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7" r:id="rId3"/>
    <p:sldId id="326" r:id="rId4"/>
    <p:sldId id="259" r:id="rId5"/>
    <p:sldId id="339" r:id="rId6"/>
    <p:sldId id="340" r:id="rId7"/>
    <p:sldId id="341" r:id="rId8"/>
    <p:sldId id="266" r:id="rId9"/>
    <p:sldId id="311" r:id="rId10"/>
    <p:sldId id="316" r:id="rId11"/>
    <p:sldId id="318" r:id="rId12"/>
    <p:sldId id="321" r:id="rId13"/>
    <p:sldId id="319" r:id="rId14"/>
    <p:sldId id="328" r:id="rId15"/>
    <p:sldId id="329" r:id="rId16"/>
    <p:sldId id="34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5B5C"/>
    <a:srgbClr val="FFC000"/>
    <a:srgbClr val="A67242"/>
    <a:srgbClr val="B4C7E7"/>
    <a:srgbClr val="92D050"/>
    <a:srgbClr val="C638A8"/>
    <a:srgbClr val="DAE3F3"/>
    <a:srgbClr val="F2F2F2"/>
    <a:srgbClr val="DAAC78"/>
    <a:srgbClr val="9FA0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74" autoAdjust="0"/>
    <p:restoredTop sz="94660"/>
  </p:normalViewPr>
  <p:slideViewPr>
    <p:cSldViewPr snapToGrid="0">
      <p:cViewPr>
        <p:scale>
          <a:sx n="50" d="100"/>
          <a:sy n="50" d="100"/>
        </p:scale>
        <p:origin x="122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54486-F8AF-4A2B-89BB-70C03F1CE073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6E852-CC74-468D-884F-99ED5498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85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1700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0840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8296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86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F573-9AF1-41C5-8362-E3FA6B20C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602C3-9696-44B0-8C80-289534026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A0E25-C598-49DA-9868-A2EAF483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37BEF-6BEC-4DA6-8E01-26E673C0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D70A2-8303-482E-A810-F956B3B4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5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0075-D1C3-4003-8034-B5706143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70ABA-3055-4F77-8109-7BE6EE023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39947-7B94-4DDE-9E4B-BC03853A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EFD16-F304-4D20-B645-693D8E6A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9E043-C5B7-46AA-A49F-5E593088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7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75AD6-FB68-4509-9FBA-09E420A61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697A7-F82B-4666-9979-80311304B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F9FBA-810F-40E8-8E6B-EFAC2B38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444EF-1E24-4BB0-A01A-A7F0DFC0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802B9-3819-48CA-A603-0CD4C82D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97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78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47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19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09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01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56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59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8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99E0-B807-4D01-87C1-83EA3186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51621-4615-457A-B7C9-81CF0003F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0CDB9-DDD9-4105-95BF-F9F8FC25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50B73-F2C3-46A4-8CB6-35F06A18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9BED8-549A-4F5F-BB3F-2EA7D8FC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871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23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497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4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5692-1FF6-483E-B1F0-E41A6542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6D79A-175F-4B16-A615-B1F7129A5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A04F1-161B-4930-9F53-8114E41EB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E6ACA-F4F0-47A2-BF89-9FBA3596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883F2-E5BD-48A4-A6B8-28145C3B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3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64CD-9E08-45F9-81D8-C9B8858C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860AB-1ABD-4300-9911-E147E5BD7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F9302-2CCF-4D2F-9029-2192C2D2E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1BBE0-448D-4524-8A0F-A130DB5E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F9B27-6048-4A56-AD80-19C8C907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5C50C-ABC6-4B63-8FBF-601A3AA4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3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5EF2-3D0C-4478-A4BA-629D4E77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18FA7-8646-43C7-B621-D57E98F7C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58752-FD37-4270-8F47-3D7FCB226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F44E7-B582-4E92-97BD-2F2BEB4F2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BDF442-97A5-4B9E-8CC0-666DFB903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7FC8D1-AEA6-45D2-85EA-A41065B2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22155-E785-472D-9604-ADC5BA92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08EC4-5A21-4990-A9B5-A44EFBBA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4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7420-94D3-4982-8859-DEFF4FDE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17091-F694-4BA0-9B4B-49329ED8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93EBA-BBD1-456F-8418-F97A852C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3FADC-F606-4134-B7D1-3D246A9A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0C4E1-0AD5-4D98-ACE9-45550295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83E6A-6B14-457A-89C1-F4D473A1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B0DE9-9431-4207-A88D-8064689C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0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66FC-9FBD-4879-8DE1-BD10CB671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60126-03CF-4C58-85A1-6D3D53599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86080-7A56-4DA7-95A9-66D88ADA3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E29BC-2DD6-4527-B177-95288083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13E7B-79FF-429A-AFE2-F1FCE208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96D43-13D3-477F-8702-2B40F749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5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EA9D-186A-4D9D-A05E-773F866D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922C0-20A3-44D8-BC26-928E27F14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30B41-AC8B-4FED-BC21-EB1FA4756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5799C-D283-4195-A755-53BFBB17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084A4-0072-4D70-ABB0-43C0C6833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81B04-13BC-4551-B970-2E8A73B4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750756-3348-4A2F-BA23-CEFCF7457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398D6-8136-4AF7-ABF0-A7FE3D91F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49456-31F2-4EBE-8AA7-02EBC91F4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A7777-4D52-4090-B12B-F41ED2777053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7856B-3B36-4298-A311-7D9CBC11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B2DA2-81B0-45D5-A1D3-2A22A3B06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1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19.mp3"/><Relationship Id="rId1" Type="http://schemas.microsoft.com/office/2007/relationships/media" Target="../media/media19.mp3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20.mp3"/><Relationship Id="rId1" Type="http://schemas.microsoft.com/office/2007/relationships/media" Target="../media/media20.mp3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21.mp3"/><Relationship Id="rId1" Type="http://schemas.microsoft.com/office/2007/relationships/media" Target="../media/media21.mp3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22.mp3"/><Relationship Id="rId1" Type="http://schemas.microsoft.com/office/2007/relationships/media" Target="../media/media22.mp3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3.mp3"/><Relationship Id="rId1" Type="http://schemas.microsoft.com/office/2007/relationships/media" Target="../media/media23.mp3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3.mp3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7.mp3"/><Relationship Id="rId13" Type="http://schemas.openxmlformats.org/officeDocument/2006/relationships/slideLayout" Target="../slideLayouts/slideLayout7.xml"/><Relationship Id="rId3" Type="http://schemas.microsoft.com/office/2007/relationships/media" Target="../media/media5.mp3"/><Relationship Id="rId7" Type="http://schemas.microsoft.com/office/2007/relationships/media" Target="../media/media7.mp3"/><Relationship Id="rId12" Type="http://schemas.openxmlformats.org/officeDocument/2006/relationships/audio" Target="../media/media3.mp3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audio" Target="../media/media6.mp3"/><Relationship Id="rId11" Type="http://schemas.microsoft.com/office/2007/relationships/media" Target="../media/media3.mp3"/><Relationship Id="rId5" Type="http://schemas.microsoft.com/office/2007/relationships/media" Target="../media/media6.mp3"/><Relationship Id="rId10" Type="http://schemas.openxmlformats.org/officeDocument/2006/relationships/audio" Target="../media/media8.mp3"/><Relationship Id="rId4" Type="http://schemas.openxmlformats.org/officeDocument/2006/relationships/audio" Target="../media/media5.mp3"/><Relationship Id="rId9" Type="http://schemas.microsoft.com/office/2007/relationships/media" Target="../media/media8.mp3"/><Relationship Id="rId1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media11.mp3"/><Relationship Id="rId3" Type="http://schemas.microsoft.com/office/2007/relationships/media" Target="../media/media5.mp3"/><Relationship Id="rId7" Type="http://schemas.microsoft.com/office/2007/relationships/media" Target="../media/media11.mp3"/><Relationship Id="rId12" Type="http://schemas.openxmlformats.org/officeDocument/2006/relationships/image" Target="../media/image1.png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6" Type="http://schemas.openxmlformats.org/officeDocument/2006/relationships/audio" Target="../media/media10.mp3"/><Relationship Id="rId11" Type="http://schemas.openxmlformats.org/officeDocument/2006/relationships/slideLayout" Target="../slideLayouts/slideLayout7.xml"/><Relationship Id="rId5" Type="http://schemas.microsoft.com/office/2007/relationships/media" Target="../media/media10.mp3"/><Relationship Id="rId10" Type="http://schemas.openxmlformats.org/officeDocument/2006/relationships/audio" Target="../media/media3.mp3"/><Relationship Id="rId4" Type="http://schemas.openxmlformats.org/officeDocument/2006/relationships/audio" Target="../media/media5.mp3"/><Relationship Id="rId9" Type="http://schemas.microsoft.com/office/2007/relationships/media" Target="../media/media3.mp3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media13.mp3"/><Relationship Id="rId3" Type="http://schemas.microsoft.com/office/2007/relationships/media" Target="../media/media5.mp3"/><Relationship Id="rId7" Type="http://schemas.microsoft.com/office/2007/relationships/media" Target="../media/media13.mp3"/><Relationship Id="rId12" Type="http://schemas.openxmlformats.org/officeDocument/2006/relationships/image" Target="../media/image1.png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6" Type="http://schemas.openxmlformats.org/officeDocument/2006/relationships/audio" Target="../media/media12.mp3"/><Relationship Id="rId11" Type="http://schemas.openxmlformats.org/officeDocument/2006/relationships/slideLayout" Target="../slideLayouts/slideLayout7.xml"/><Relationship Id="rId5" Type="http://schemas.microsoft.com/office/2007/relationships/media" Target="../media/media12.mp3"/><Relationship Id="rId10" Type="http://schemas.openxmlformats.org/officeDocument/2006/relationships/audio" Target="../media/media3.mp3"/><Relationship Id="rId4" Type="http://schemas.openxmlformats.org/officeDocument/2006/relationships/audio" Target="../media/media5.mp3"/><Relationship Id="rId9" Type="http://schemas.microsoft.com/office/2007/relationships/media" Target="../media/media3.mp3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media15.mp3"/><Relationship Id="rId3" Type="http://schemas.microsoft.com/office/2007/relationships/media" Target="../media/media5.mp3"/><Relationship Id="rId7" Type="http://schemas.microsoft.com/office/2007/relationships/media" Target="../media/media15.mp3"/><Relationship Id="rId12" Type="http://schemas.openxmlformats.org/officeDocument/2006/relationships/image" Target="../media/image1.png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6" Type="http://schemas.openxmlformats.org/officeDocument/2006/relationships/audio" Target="../media/media10.mp3"/><Relationship Id="rId11" Type="http://schemas.openxmlformats.org/officeDocument/2006/relationships/slideLayout" Target="../slideLayouts/slideLayout7.xml"/><Relationship Id="rId5" Type="http://schemas.microsoft.com/office/2007/relationships/media" Target="../media/media10.mp3"/><Relationship Id="rId10" Type="http://schemas.openxmlformats.org/officeDocument/2006/relationships/audio" Target="../media/media3.mp3"/><Relationship Id="rId4" Type="http://schemas.openxmlformats.org/officeDocument/2006/relationships/audio" Target="../media/media5.mp3"/><Relationship Id="rId9" Type="http://schemas.microsoft.com/office/2007/relationships/media" Target="../media/media3.mp3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593325-DC52-4ED0-A9E4-1B84DEDD6956}"/>
              </a:ext>
            </a:extLst>
          </p:cNvPr>
          <p:cNvSpPr txBox="1"/>
          <p:nvPr/>
        </p:nvSpPr>
        <p:spPr>
          <a:xfrm>
            <a:off x="-680887" y="-257861"/>
            <a:ext cx="9039030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900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Arial Black" panose="020B0A04020102020204" pitchFamily="34" charset="0"/>
              </a:rPr>
              <a:t>C</a:t>
            </a:r>
            <a:r>
              <a:rPr lang="en-US" sz="23900" dirty="0">
                <a:ln>
                  <a:solidFill>
                    <a:sysClr val="windowText" lastClr="000000"/>
                  </a:solidFill>
                </a:ln>
                <a:solidFill>
                  <a:srgbClr val="C638A8"/>
                </a:solidFill>
                <a:latin typeface="Arial Black" panose="020B0A04020102020204" pitchFamily="34" charset="0"/>
              </a:rPr>
              <a:t>V</a:t>
            </a:r>
            <a:r>
              <a:rPr lang="en-US" sz="23900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latin typeface="Arial Black" panose="020B0A04020102020204" pitchFamily="34" charset="0"/>
              </a:rPr>
              <a:t>C</a:t>
            </a:r>
            <a:endParaRPr kumimoji="0" lang="en-US" sz="199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7EA8A04D-0E89-4266-83EC-B3BF48EEB8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DFA0697F-6546-4DF9-8C6E-AB8D575CEF00}"/>
              </a:ext>
            </a:extLst>
          </p:cNvPr>
          <p:cNvSpPr/>
          <p:nvPr/>
        </p:nvSpPr>
        <p:spPr>
          <a:xfrm flipH="1">
            <a:off x="-683079" y="926220"/>
            <a:ext cx="202731" cy="153222"/>
          </a:xfrm>
          <a:custGeom>
            <a:avLst/>
            <a:gdLst>
              <a:gd name="connsiteX0" fmla="*/ 43542 w 499306"/>
              <a:gd name="connsiteY0" fmla="*/ 0 h 377371"/>
              <a:gd name="connsiteX1" fmla="*/ 478971 w 499306"/>
              <a:gd name="connsiteY1" fmla="*/ 58057 h 377371"/>
              <a:gd name="connsiteX2" fmla="*/ 406400 w 499306"/>
              <a:gd name="connsiteY2" fmla="*/ 246743 h 377371"/>
              <a:gd name="connsiteX3" fmla="*/ 217714 w 499306"/>
              <a:gd name="connsiteY3" fmla="*/ 304800 h 377371"/>
              <a:gd name="connsiteX4" fmla="*/ 0 w 499306"/>
              <a:gd name="connsiteY4" fmla="*/ 377371 h 377371"/>
              <a:gd name="connsiteX5" fmla="*/ 0 w 499306"/>
              <a:gd name="connsiteY5" fmla="*/ 377371 h 3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306" h="377371">
                <a:moveTo>
                  <a:pt x="43542" y="0"/>
                </a:moveTo>
                <a:cubicBezTo>
                  <a:pt x="231018" y="8466"/>
                  <a:pt x="418495" y="16933"/>
                  <a:pt x="478971" y="58057"/>
                </a:cubicBezTo>
                <a:cubicBezTo>
                  <a:pt x="539447" y="99181"/>
                  <a:pt x="449943" y="205619"/>
                  <a:pt x="406400" y="246743"/>
                </a:cubicBezTo>
                <a:cubicBezTo>
                  <a:pt x="362857" y="287867"/>
                  <a:pt x="285447" y="283029"/>
                  <a:pt x="217714" y="304800"/>
                </a:cubicBezTo>
                <a:cubicBezTo>
                  <a:pt x="149981" y="326571"/>
                  <a:pt x="0" y="377371"/>
                  <a:pt x="0" y="377371"/>
                </a:cubicBezTo>
                <a:lnTo>
                  <a:pt x="0" y="37737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4C5E2E5-FBB3-A5CE-18B3-5A08C2DDDE86}"/>
              </a:ext>
            </a:extLst>
          </p:cNvPr>
          <p:cNvGrpSpPr/>
          <p:nvPr/>
        </p:nvGrpSpPr>
        <p:grpSpPr>
          <a:xfrm>
            <a:off x="7640467" y="596893"/>
            <a:ext cx="3976910" cy="6086222"/>
            <a:chOff x="4126100" y="3377508"/>
            <a:chExt cx="1515144" cy="2318759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39A7025-CECF-8041-B9D5-6E1ADAB8E8D7}"/>
                </a:ext>
              </a:extLst>
            </p:cNvPr>
            <p:cNvGrpSpPr/>
            <p:nvPr/>
          </p:nvGrpSpPr>
          <p:grpSpPr>
            <a:xfrm flipH="1">
              <a:off x="4126100" y="3377508"/>
              <a:ext cx="1515144" cy="2318759"/>
              <a:chOff x="4170441" y="3164365"/>
              <a:chExt cx="1515144" cy="231875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BD2EF013-B991-5036-0820-9E17E773B155}"/>
                  </a:ext>
                </a:extLst>
              </p:cNvPr>
              <p:cNvGrpSpPr/>
              <p:nvPr/>
            </p:nvGrpSpPr>
            <p:grpSpPr>
              <a:xfrm rot="4251474" flipV="1">
                <a:off x="4153353" y="4802426"/>
                <a:ext cx="792550" cy="403432"/>
                <a:chOff x="5134993" y="2822375"/>
                <a:chExt cx="792550" cy="403432"/>
              </a:xfrm>
            </p:grpSpPr>
            <p:sp>
              <p:nvSpPr>
                <p:cNvPr id="72" name="Oval 11">
                  <a:extLst>
                    <a:ext uri="{FF2B5EF4-FFF2-40B4-BE49-F238E27FC236}">
                      <a16:creationId xmlns:a16="http://schemas.microsoft.com/office/drawing/2014/main" id="{2C4F2815-65E1-ECEF-1AEA-4D38F7E9E8C9}"/>
                    </a:ext>
                  </a:extLst>
                </p:cNvPr>
                <p:cNvSpPr/>
                <p:nvPr/>
              </p:nvSpPr>
              <p:spPr>
                <a:xfrm rot="237079" flipV="1">
                  <a:off x="5134993" y="2822375"/>
                  <a:ext cx="792550" cy="403432"/>
                </a:xfrm>
                <a:custGeom>
                  <a:avLst/>
                  <a:gdLst>
                    <a:gd name="connsiteX0" fmla="*/ 0 w 1023506"/>
                    <a:gd name="connsiteY0" fmla="*/ 303162 h 606323"/>
                    <a:gd name="connsiteX1" fmla="*/ 511753 w 1023506"/>
                    <a:gd name="connsiteY1" fmla="*/ 0 h 606323"/>
                    <a:gd name="connsiteX2" fmla="*/ 1023506 w 1023506"/>
                    <a:gd name="connsiteY2" fmla="*/ 303162 h 606323"/>
                    <a:gd name="connsiteX3" fmla="*/ 511753 w 1023506"/>
                    <a:gd name="connsiteY3" fmla="*/ 606324 h 606323"/>
                    <a:gd name="connsiteX4" fmla="*/ 0 w 1023506"/>
                    <a:gd name="connsiteY4" fmla="*/ 303162 h 606323"/>
                    <a:gd name="connsiteX0" fmla="*/ 0 w 1241311"/>
                    <a:gd name="connsiteY0" fmla="*/ 514222 h 639987"/>
                    <a:gd name="connsiteX1" fmla="*/ 729558 w 1241311"/>
                    <a:gd name="connsiteY1" fmla="*/ 4477 h 639987"/>
                    <a:gd name="connsiteX2" fmla="*/ 1241311 w 1241311"/>
                    <a:gd name="connsiteY2" fmla="*/ 307639 h 639987"/>
                    <a:gd name="connsiteX3" fmla="*/ 729558 w 1241311"/>
                    <a:gd name="connsiteY3" fmla="*/ 610801 h 639987"/>
                    <a:gd name="connsiteX4" fmla="*/ 0 w 1241311"/>
                    <a:gd name="connsiteY4" fmla="*/ 514222 h 639987"/>
                    <a:gd name="connsiteX0" fmla="*/ 15887 w 1257198"/>
                    <a:gd name="connsiteY0" fmla="*/ 522983 h 631219"/>
                    <a:gd name="connsiteX1" fmla="*/ 282682 w 1257198"/>
                    <a:gd name="connsiteY1" fmla="*/ 101626 h 631219"/>
                    <a:gd name="connsiteX2" fmla="*/ 745445 w 1257198"/>
                    <a:gd name="connsiteY2" fmla="*/ 13238 h 631219"/>
                    <a:gd name="connsiteX3" fmla="*/ 1257198 w 1257198"/>
                    <a:gd name="connsiteY3" fmla="*/ 316400 h 631219"/>
                    <a:gd name="connsiteX4" fmla="*/ 745445 w 1257198"/>
                    <a:gd name="connsiteY4" fmla="*/ 619562 h 631219"/>
                    <a:gd name="connsiteX5" fmla="*/ 15887 w 1257198"/>
                    <a:gd name="connsiteY5" fmla="*/ 522983 h 631219"/>
                    <a:gd name="connsiteX0" fmla="*/ 15887 w 1257198"/>
                    <a:gd name="connsiteY0" fmla="*/ 531717 h 639953"/>
                    <a:gd name="connsiteX1" fmla="*/ 282682 w 1257198"/>
                    <a:gd name="connsiteY1" fmla="*/ 110360 h 639953"/>
                    <a:gd name="connsiteX2" fmla="*/ 774173 w 1257198"/>
                    <a:gd name="connsiteY2" fmla="*/ 11787 h 639953"/>
                    <a:gd name="connsiteX3" fmla="*/ 1257198 w 1257198"/>
                    <a:gd name="connsiteY3" fmla="*/ 325134 h 639953"/>
                    <a:gd name="connsiteX4" fmla="*/ 745445 w 1257198"/>
                    <a:gd name="connsiteY4" fmla="*/ 628296 h 639953"/>
                    <a:gd name="connsiteX5" fmla="*/ 15887 w 1257198"/>
                    <a:gd name="connsiteY5" fmla="*/ 531717 h 63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7198" h="639953">
                      <a:moveTo>
                        <a:pt x="15887" y="531717"/>
                      </a:moveTo>
                      <a:cubicBezTo>
                        <a:pt x="-61240" y="445394"/>
                        <a:pt x="161089" y="195318"/>
                        <a:pt x="282682" y="110360"/>
                      </a:cubicBezTo>
                      <a:cubicBezTo>
                        <a:pt x="404275" y="25403"/>
                        <a:pt x="611754" y="-24009"/>
                        <a:pt x="774173" y="11787"/>
                      </a:cubicBezTo>
                      <a:cubicBezTo>
                        <a:pt x="936592" y="47583"/>
                        <a:pt x="1257198" y="157702"/>
                        <a:pt x="1257198" y="325134"/>
                      </a:cubicBezTo>
                      <a:cubicBezTo>
                        <a:pt x="1257198" y="492566"/>
                        <a:pt x="952330" y="593866"/>
                        <a:pt x="745445" y="628296"/>
                      </a:cubicBezTo>
                      <a:cubicBezTo>
                        <a:pt x="538560" y="662726"/>
                        <a:pt x="93014" y="618040"/>
                        <a:pt x="15887" y="531717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11">
                  <a:extLst>
                    <a:ext uri="{FF2B5EF4-FFF2-40B4-BE49-F238E27FC236}">
                      <a16:creationId xmlns:a16="http://schemas.microsoft.com/office/drawing/2014/main" id="{62B47941-8C5B-21F3-155F-E35D09E6CFB4}"/>
                    </a:ext>
                  </a:extLst>
                </p:cNvPr>
                <p:cNvSpPr/>
                <p:nvPr/>
              </p:nvSpPr>
              <p:spPr>
                <a:xfrm rot="871642" flipV="1">
                  <a:off x="5145088" y="2971827"/>
                  <a:ext cx="679358" cy="245428"/>
                </a:xfrm>
                <a:custGeom>
                  <a:avLst/>
                  <a:gdLst>
                    <a:gd name="connsiteX0" fmla="*/ 0 w 1023506"/>
                    <a:gd name="connsiteY0" fmla="*/ 303162 h 606323"/>
                    <a:gd name="connsiteX1" fmla="*/ 511753 w 1023506"/>
                    <a:gd name="connsiteY1" fmla="*/ 0 h 606323"/>
                    <a:gd name="connsiteX2" fmla="*/ 1023506 w 1023506"/>
                    <a:gd name="connsiteY2" fmla="*/ 303162 h 606323"/>
                    <a:gd name="connsiteX3" fmla="*/ 511753 w 1023506"/>
                    <a:gd name="connsiteY3" fmla="*/ 606324 h 606323"/>
                    <a:gd name="connsiteX4" fmla="*/ 0 w 1023506"/>
                    <a:gd name="connsiteY4" fmla="*/ 303162 h 606323"/>
                    <a:gd name="connsiteX0" fmla="*/ 0 w 1241311"/>
                    <a:gd name="connsiteY0" fmla="*/ 514222 h 639987"/>
                    <a:gd name="connsiteX1" fmla="*/ 729558 w 1241311"/>
                    <a:gd name="connsiteY1" fmla="*/ 4477 h 639987"/>
                    <a:gd name="connsiteX2" fmla="*/ 1241311 w 1241311"/>
                    <a:gd name="connsiteY2" fmla="*/ 307639 h 639987"/>
                    <a:gd name="connsiteX3" fmla="*/ 729558 w 1241311"/>
                    <a:gd name="connsiteY3" fmla="*/ 610801 h 639987"/>
                    <a:gd name="connsiteX4" fmla="*/ 0 w 1241311"/>
                    <a:gd name="connsiteY4" fmla="*/ 514222 h 639987"/>
                    <a:gd name="connsiteX0" fmla="*/ 15887 w 1257198"/>
                    <a:gd name="connsiteY0" fmla="*/ 522983 h 631219"/>
                    <a:gd name="connsiteX1" fmla="*/ 282682 w 1257198"/>
                    <a:gd name="connsiteY1" fmla="*/ 101626 h 631219"/>
                    <a:gd name="connsiteX2" fmla="*/ 745445 w 1257198"/>
                    <a:gd name="connsiteY2" fmla="*/ 13238 h 631219"/>
                    <a:gd name="connsiteX3" fmla="*/ 1257198 w 1257198"/>
                    <a:gd name="connsiteY3" fmla="*/ 316400 h 631219"/>
                    <a:gd name="connsiteX4" fmla="*/ 745445 w 1257198"/>
                    <a:gd name="connsiteY4" fmla="*/ 619562 h 631219"/>
                    <a:gd name="connsiteX5" fmla="*/ 15887 w 1257198"/>
                    <a:gd name="connsiteY5" fmla="*/ 522983 h 631219"/>
                    <a:gd name="connsiteX0" fmla="*/ 15887 w 1257198"/>
                    <a:gd name="connsiteY0" fmla="*/ 531717 h 639953"/>
                    <a:gd name="connsiteX1" fmla="*/ 282682 w 1257198"/>
                    <a:gd name="connsiteY1" fmla="*/ 110360 h 639953"/>
                    <a:gd name="connsiteX2" fmla="*/ 774173 w 1257198"/>
                    <a:gd name="connsiteY2" fmla="*/ 11787 h 639953"/>
                    <a:gd name="connsiteX3" fmla="*/ 1257198 w 1257198"/>
                    <a:gd name="connsiteY3" fmla="*/ 325134 h 639953"/>
                    <a:gd name="connsiteX4" fmla="*/ 745445 w 1257198"/>
                    <a:gd name="connsiteY4" fmla="*/ 628296 h 639953"/>
                    <a:gd name="connsiteX5" fmla="*/ 15887 w 1257198"/>
                    <a:gd name="connsiteY5" fmla="*/ 531717 h 63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7198" h="639953">
                      <a:moveTo>
                        <a:pt x="15887" y="531717"/>
                      </a:moveTo>
                      <a:cubicBezTo>
                        <a:pt x="-61240" y="445394"/>
                        <a:pt x="161089" y="195318"/>
                        <a:pt x="282682" y="110360"/>
                      </a:cubicBezTo>
                      <a:cubicBezTo>
                        <a:pt x="404275" y="25403"/>
                        <a:pt x="611754" y="-24009"/>
                        <a:pt x="774173" y="11787"/>
                      </a:cubicBezTo>
                      <a:cubicBezTo>
                        <a:pt x="936592" y="47583"/>
                        <a:pt x="1257198" y="157702"/>
                        <a:pt x="1257198" y="325134"/>
                      </a:cubicBezTo>
                      <a:cubicBezTo>
                        <a:pt x="1257198" y="492566"/>
                        <a:pt x="952330" y="593866"/>
                        <a:pt x="745445" y="628296"/>
                      </a:cubicBezTo>
                      <a:cubicBezTo>
                        <a:pt x="538560" y="662726"/>
                        <a:pt x="93014" y="618040"/>
                        <a:pt x="15887" y="5317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EB3F9B15-B457-C876-A892-D07615AE2049}"/>
                  </a:ext>
                </a:extLst>
              </p:cNvPr>
              <p:cNvGrpSpPr/>
              <p:nvPr/>
            </p:nvGrpSpPr>
            <p:grpSpPr>
              <a:xfrm>
                <a:off x="4558393" y="4248076"/>
                <a:ext cx="930640" cy="1235048"/>
                <a:chOff x="4558393" y="4248076"/>
                <a:chExt cx="930640" cy="1235048"/>
              </a:xfrm>
            </p:grpSpPr>
            <p:sp>
              <p:nvSpPr>
                <p:cNvPr id="65" name="Rectangle 2">
                  <a:extLst>
                    <a:ext uri="{FF2B5EF4-FFF2-40B4-BE49-F238E27FC236}">
                      <a16:creationId xmlns:a16="http://schemas.microsoft.com/office/drawing/2014/main" id="{CF092B92-2A1E-968E-82EC-8C38A598A3B7}"/>
                    </a:ext>
                  </a:extLst>
                </p:cNvPr>
                <p:cNvSpPr/>
                <p:nvPr/>
              </p:nvSpPr>
              <p:spPr>
                <a:xfrm>
                  <a:off x="4558393" y="4248076"/>
                  <a:ext cx="930640" cy="1189328"/>
                </a:xfrm>
                <a:custGeom>
                  <a:avLst/>
                  <a:gdLst>
                    <a:gd name="connsiteX0" fmla="*/ 0 w 1338469"/>
                    <a:gd name="connsiteY0" fmla="*/ 0 h 2892287"/>
                    <a:gd name="connsiteX1" fmla="*/ 1338469 w 1338469"/>
                    <a:gd name="connsiteY1" fmla="*/ 0 h 2892287"/>
                    <a:gd name="connsiteX2" fmla="*/ 1338469 w 1338469"/>
                    <a:gd name="connsiteY2" fmla="*/ 2892287 h 2892287"/>
                    <a:gd name="connsiteX3" fmla="*/ 0 w 1338469"/>
                    <a:gd name="connsiteY3" fmla="*/ 2892287 h 2892287"/>
                    <a:gd name="connsiteX4" fmla="*/ 0 w 1338469"/>
                    <a:gd name="connsiteY4" fmla="*/ 0 h 2892287"/>
                    <a:gd name="connsiteX0" fmla="*/ 0 w 1364973"/>
                    <a:gd name="connsiteY0" fmla="*/ 0 h 4005470"/>
                    <a:gd name="connsiteX1" fmla="*/ 1364973 w 1364973"/>
                    <a:gd name="connsiteY1" fmla="*/ 1113183 h 4005470"/>
                    <a:gd name="connsiteX2" fmla="*/ 1364973 w 1364973"/>
                    <a:gd name="connsiteY2" fmla="*/ 4005470 h 4005470"/>
                    <a:gd name="connsiteX3" fmla="*/ 26504 w 1364973"/>
                    <a:gd name="connsiteY3" fmla="*/ 4005470 h 4005470"/>
                    <a:gd name="connsiteX4" fmla="*/ 0 w 1364973"/>
                    <a:gd name="connsiteY4" fmla="*/ 0 h 4005470"/>
                    <a:gd name="connsiteX0" fmla="*/ 0 w 1709530"/>
                    <a:gd name="connsiteY0" fmla="*/ 0 h 3978966"/>
                    <a:gd name="connsiteX1" fmla="*/ 1709530 w 1709530"/>
                    <a:gd name="connsiteY1" fmla="*/ 1086679 h 3978966"/>
                    <a:gd name="connsiteX2" fmla="*/ 1709530 w 1709530"/>
                    <a:gd name="connsiteY2" fmla="*/ 3978966 h 3978966"/>
                    <a:gd name="connsiteX3" fmla="*/ 371061 w 1709530"/>
                    <a:gd name="connsiteY3" fmla="*/ 3978966 h 3978966"/>
                    <a:gd name="connsiteX4" fmla="*/ 0 w 1709530"/>
                    <a:gd name="connsiteY4" fmla="*/ 0 h 3978966"/>
                    <a:gd name="connsiteX0" fmla="*/ 26504 w 1736034"/>
                    <a:gd name="connsiteY0" fmla="*/ 0 h 3978966"/>
                    <a:gd name="connsiteX1" fmla="*/ 1736034 w 1736034"/>
                    <a:gd name="connsiteY1" fmla="*/ 1086679 h 3978966"/>
                    <a:gd name="connsiteX2" fmla="*/ 1736034 w 1736034"/>
                    <a:gd name="connsiteY2" fmla="*/ 3978966 h 3978966"/>
                    <a:gd name="connsiteX3" fmla="*/ 0 w 1736034"/>
                    <a:gd name="connsiteY3" fmla="*/ 3965713 h 3978966"/>
                    <a:gd name="connsiteX4" fmla="*/ 26504 w 1736034"/>
                    <a:gd name="connsiteY4" fmla="*/ 0 h 3978966"/>
                    <a:gd name="connsiteX0" fmla="*/ 0 w 1709530"/>
                    <a:gd name="connsiteY0" fmla="*/ 0 h 3978966"/>
                    <a:gd name="connsiteX1" fmla="*/ 1709530 w 1709530"/>
                    <a:gd name="connsiteY1" fmla="*/ 1086679 h 3978966"/>
                    <a:gd name="connsiteX2" fmla="*/ 1709530 w 1709530"/>
                    <a:gd name="connsiteY2" fmla="*/ 3978966 h 3978966"/>
                    <a:gd name="connsiteX3" fmla="*/ 66261 w 1709530"/>
                    <a:gd name="connsiteY3" fmla="*/ 3965713 h 3978966"/>
                    <a:gd name="connsiteX4" fmla="*/ 0 w 1709530"/>
                    <a:gd name="connsiteY4" fmla="*/ 0 h 3978966"/>
                    <a:gd name="connsiteX0" fmla="*/ 609850 w 2319380"/>
                    <a:gd name="connsiteY0" fmla="*/ 0 h 3978966"/>
                    <a:gd name="connsiteX1" fmla="*/ 2319380 w 2319380"/>
                    <a:gd name="connsiteY1" fmla="*/ 1086679 h 3978966"/>
                    <a:gd name="connsiteX2" fmla="*/ 2319380 w 2319380"/>
                    <a:gd name="connsiteY2" fmla="*/ 3978966 h 3978966"/>
                    <a:gd name="connsiteX3" fmla="*/ 676111 w 2319380"/>
                    <a:gd name="connsiteY3" fmla="*/ 3965713 h 3978966"/>
                    <a:gd name="connsiteX4" fmla="*/ 609850 w 2319380"/>
                    <a:gd name="connsiteY4" fmla="*/ 0 h 3978966"/>
                    <a:gd name="connsiteX0" fmla="*/ 571945 w 2281475"/>
                    <a:gd name="connsiteY0" fmla="*/ 0 h 3978966"/>
                    <a:gd name="connsiteX1" fmla="*/ 2281475 w 2281475"/>
                    <a:gd name="connsiteY1" fmla="*/ 1086679 h 3978966"/>
                    <a:gd name="connsiteX2" fmla="*/ 2281475 w 2281475"/>
                    <a:gd name="connsiteY2" fmla="*/ 3978966 h 3978966"/>
                    <a:gd name="connsiteX3" fmla="*/ 638206 w 2281475"/>
                    <a:gd name="connsiteY3" fmla="*/ 3965713 h 3978966"/>
                    <a:gd name="connsiteX4" fmla="*/ 571945 w 2281475"/>
                    <a:gd name="connsiteY4" fmla="*/ 0 h 3978966"/>
                    <a:gd name="connsiteX0" fmla="*/ 607251 w 2316781"/>
                    <a:gd name="connsiteY0" fmla="*/ 0 h 3978966"/>
                    <a:gd name="connsiteX1" fmla="*/ 2316781 w 2316781"/>
                    <a:gd name="connsiteY1" fmla="*/ 1086679 h 3978966"/>
                    <a:gd name="connsiteX2" fmla="*/ 2316781 w 2316781"/>
                    <a:gd name="connsiteY2" fmla="*/ 3978966 h 3978966"/>
                    <a:gd name="connsiteX3" fmla="*/ 673512 w 2316781"/>
                    <a:gd name="connsiteY3" fmla="*/ 3965713 h 3978966"/>
                    <a:gd name="connsiteX4" fmla="*/ 607251 w 2316781"/>
                    <a:gd name="connsiteY4" fmla="*/ 0 h 3978966"/>
                    <a:gd name="connsiteX0" fmla="*/ 577565 w 2287095"/>
                    <a:gd name="connsiteY0" fmla="*/ 0 h 3978966"/>
                    <a:gd name="connsiteX1" fmla="*/ 2287095 w 2287095"/>
                    <a:gd name="connsiteY1" fmla="*/ 1086679 h 3978966"/>
                    <a:gd name="connsiteX2" fmla="*/ 2287095 w 2287095"/>
                    <a:gd name="connsiteY2" fmla="*/ 3978966 h 3978966"/>
                    <a:gd name="connsiteX3" fmla="*/ 643826 w 2287095"/>
                    <a:gd name="connsiteY3" fmla="*/ 3965713 h 3978966"/>
                    <a:gd name="connsiteX4" fmla="*/ 577565 w 2287095"/>
                    <a:gd name="connsiteY4" fmla="*/ 0 h 3978966"/>
                    <a:gd name="connsiteX0" fmla="*/ 618613 w 2328143"/>
                    <a:gd name="connsiteY0" fmla="*/ 0 h 3978966"/>
                    <a:gd name="connsiteX1" fmla="*/ 2328143 w 2328143"/>
                    <a:gd name="connsiteY1" fmla="*/ 1086679 h 3978966"/>
                    <a:gd name="connsiteX2" fmla="*/ 2328143 w 2328143"/>
                    <a:gd name="connsiteY2" fmla="*/ 3978966 h 3978966"/>
                    <a:gd name="connsiteX3" fmla="*/ 684874 w 2328143"/>
                    <a:gd name="connsiteY3" fmla="*/ 3965713 h 3978966"/>
                    <a:gd name="connsiteX4" fmla="*/ 618613 w 2328143"/>
                    <a:gd name="connsiteY4" fmla="*/ 0 h 3978966"/>
                    <a:gd name="connsiteX0" fmla="*/ 618613 w 2394404"/>
                    <a:gd name="connsiteY0" fmla="*/ 66260 h 4045226"/>
                    <a:gd name="connsiteX1" fmla="*/ 2394404 w 2394404"/>
                    <a:gd name="connsiteY1" fmla="*/ 0 h 4045226"/>
                    <a:gd name="connsiteX2" fmla="*/ 2328143 w 2394404"/>
                    <a:gd name="connsiteY2" fmla="*/ 4045226 h 4045226"/>
                    <a:gd name="connsiteX3" fmla="*/ 684874 w 2394404"/>
                    <a:gd name="connsiteY3" fmla="*/ 4031973 h 4045226"/>
                    <a:gd name="connsiteX4" fmla="*/ 618613 w 2394404"/>
                    <a:gd name="connsiteY4" fmla="*/ 66260 h 4045226"/>
                    <a:gd name="connsiteX0" fmla="*/ 618613 w 2553429"/>
                    <a:gd name="connsiteY0" fmla="*/ 66260 h 4031974"/>
                    <a:gd name="connsiteX1" fmla="*/ 2394404 w 2553429"/>
                    <a:gd name="connsiteY1" fmla="*/ 0 h 4031974"/>
                    <a:gd name="connsiteX2" fmla="*/ 2553429 w 2553429"/>
                    <a:gd name="connsiteY2" fmla="*/ 4031974 h 4031974"/>
                    <a:gd name="connsiteX3" fmla="*/ 684874 w 2553429"/>
                    <a:gd name="connsiteY3" fmla="*/ 4031973 h 4031974"/>
                    <a:gd name="connsiteX4" fmla="*/ 618613 w 2553429"/>
                    <a:gd name="connsiteY4" fmla="*/ 66260 h 4031974"/>
                    <a:gd name="connsiteX0" fmla="*/ 618613 w 3190870"/>
                    <a:gd name="connsiteY0" fmla="*/ 66260 h 4031974"/>
                    <a:gd name="connsiteX1" fmla="*/ 2394404 w 3190870"/>
                    <a:gd name="connsiteY1" fmla="*/ 0 h 4031974"/>
                    <a:gd name="connsiteX2" fmla="*/ 2553429 w 3190870"/>
                    <a:gd name="connsiteY2" fmla="*/ 4031974 h 4031974"/>
                    <a:gd name="connsiteX3" fmla="*/ 684874 w 3190870"/>
                    <a:gd name="connsiteY3" fmla="*/ 4031973 h 4031974"/>
                    <a:gd name="connsiteX4" fmla="*/ 618613 w 3190870"/>
                    <a:gd name="connsiteY4" fmla="*/ 66260 h 4031974"/>
                    <a:gd name="connsiteX0" fmla="*/ 618613 w 3167066"/>
                    <a:gd name="connsiteY0" fmla="*/ 66260 h 4031974"/>
                    <a:gd name="connsiteX1" fmla="*/ 2394404 w 3167066"/>
                    <a:gd name="connsiteY1" fmla="*/ 0 h 4031974"/>
                    <a:gd name="connsiteX2" fmla="*/ 2553429 w 3167066"/>
                    <a:gd name="connsiteY2" fmla="*/ 4031974 h 4031974"/>
                    <a:gd name="connsiteX3" fmla="*/ 684874 w 3167066"/>
                    <a:gd name="connsiteY3" fmla="*/ 4031973 h 4031974"/>
                    <a:gd name="connsiteX4" fmla="*/ 618613 w 3167066"/>
                    <a:gd name="connsiteY4" fmla="*/ 66260 h 4031974"/>
                    <a:gd name="connsiteX0" fmla="*/ 618613 w 3219795"/>
                    <a:gd name="connsiteY0" fmla="*/ 66260 h 4031974"/>
                    <a:gd name="connsiteX1" fmla="*/ 2394404 w 3219795"/>
                    <a:gd name="connsiteY1" fmla="*/ 0 h 4031974"/>
                    <a:gd name="connsiteX2" fmla="*/ 2553429 w 3219795"/>
                    <a:gd name="connsiteY2" fmla="*/ 4031974 h 4031974"/>
                    <a:gd name="connsiteX3" fmla="*/ 684874 w 3219795"/>
                    <a:gd name="connsiteY3" fmla="*/ 4031973 h 4031974"/>
                    <a:gd name="connsiteX4" fmla="*/ 618613 w 3219795"/>
                    <a:gd name="connsiteY4" fmla="*/ 66260 h 4031974"/>
                    <a:gd name="connsiteX0" fmla="*/ 618613 w 3199556"/>
                    <a:gd name="connsiteY0" fmla="*/ 66260 h 4031974"/>
                    <a:gd name="connsiteX1" fmla="*/ 2394404 w 3199556"/>
                    <a:gd name="connsiteY1" fmla="*/ 0 h 4031974"/>
                    <a:gd name="connsiteX2" fmla="*/ 2553429 w 3199556"/>
                    <a:gd name="connsiteY2" fmla="*/ 4031974 h 4031974"/>
                    <a:gd name="connsiteX3" fmla="*/ 684874 w 3199556"/>
                    <a:gd name="connsiteY3" fmla="*/ 4031973 h 4031974"/>
                    <a:gd name="connsiteX4" fmla="*/ 618613 w 3199556"/>
                    <a:gd name="connsiteY4" fmla="*/ 66260 h 4031974"/>
                    <a:gd name="connsiteX0" fmla="*/ 652403 w 3189804"/>
                    <a:gd name="connsiteY0" fmla="*/ 66260 h 4031974"/>
                    <a:gd name="connsiteX1" fmla="*/ 2384652 w 3189804"/>
                    <a:gd name="connsiteY1" fmla="*/ 0 h 4031974"/>
                    <a:gd name="connsiteX2" fmla="*/ 2543677 w 3189804"/>
                    <a:gd name="connsiteY2" fmla="*/ 4031974 h 4031974"/>
                    <a:gd name="connsiteX3" fmla="*/ 675122 w 3189804"/>
                    <a:gd name="connsiteY3" fmla="*/ 4031973 h 4031974"/>
                    <a:gd name="connsiteX4" fmla="*/ 652403 w 3189804"/>
                    <a:gd name="connsiteY4" fmla="*/ 66260 h 4031974"/>
                    <a:gd name="connsiteX0" fmla="*/ 617587 w 3154988"/>
                    <a:gd name="connsiteY0" fmla="*/ 66260 h 4031974"/>
                    <a:gd name="connsiteX1" fmla="*/ 2349836 w 3154988"/>
                    <a:gd name="connsiteY1" fmla="*/ 0 h 4031974"/>
                    <a:gd name="connsiteX2" fmla="*/ 2508861 w 3154988"/>
                    <a:gd name="connsiteY2" fmla="*/ 4031974 h 4031974"/>
                    <a:gd name="connsiteX3" fmla="*/ 640306 w 3154988"/>
                    <a:gd name="connsiteY3" fmla="*/ 4031973 h 4031974"/>
                    <a:gd name="connsiteX4" fmla="*/ 617587 w 3154988"/>
                    <a:gd name="connsiteY4" fmla="*/ 66260 h 40319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54988" h="4031974">
                      <a:moveTo>
                        <a:pt x="617587" y="66260"/>
                      </a:moveTo>
                      <a:lnTo>
                        <a:pt x="2349836" y="0"/>
                      </a:lnTo>
                      <a:cubicBezTo>
                        <a:pt x="2177556" y="1688548"/>
                        <a:pt x="4125627" y="3761408"/>
                        <a:pt x="2508861" y="4031974"/>
                      </a:cubicBezTo>
                      <a:lnTo>
                        <a:pt x="640306" y="4031973"/>
                      </a:lnTo>
                      <a:cubicBezTo>
                        <a:pt x="-1025052" y="3531704"/>
                        <a:pt x="1146412" y="1272681"/>
                        <a:pt x="617587" y="66260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Rectangle 3">
                  <a:extLst>
                    <a:ext uri="{FF2B5EF4-FFF2-40B4-BE49-F238E27FC236}">
                      <a16:creationId xmlns:a16="http://schemas.microsoft.com/office/drawing/2014/main" id="{B73BE503-98F0-DBF9-BFFE-92D1166605A6}"/>
                    </a:ext>
                  </a:extLst>
                </p:cNvPr>
                <p:cNvSpPr/>
                <p:nvPr/>
              </p:nvSpPr>
              <p:spPr>
                <a:xfrm>
                  <a:off x="5049492" y="4515596"/>
                  <a:ext cx="271012" cy="922080"/>
                </a:xfrm>
                <a:custGeom>
                  <a:avLst/>
                  <a:gdLst>
                    <a:gd name="connsiteX0" fmla="*/ 0 w 106017"/>
                    <a:gd name="connsiteY0" fmla="*/ 0 h 914400"/>
                    <a:gd name="connsiteX1" fmla="*/ 106017 w 106017"/>
                    <a:gd name="connsiteY1" fmla="*/ 0 h 914400"/>
                    <a:gd name="connsiteX2" fmla="*/ 106017 w 106017"/>
                    <a:gd name="connsiteY2" fmla="*/ 914400 h 914400"/>
                    <a:gd name="connsiteX3" fmla="*/ 0 w 106017"/>
                    <a:gd name="connsiteY3" fmla="*/ 914400 h 914400"/>
                    <a:gd name="connsiteX4" fmla="*/ 0 w 106017"/>
                    <a:gd name="connsiteY4" fmla="*/ 0 h 914400"/>
                    <a:gd name="connsiteX0" fmla="*/ 238540 w 344557"/>
                    <a:gd name="connsiteY0" fmla="*/ 0 h 2981739"/>
                    <a:gd name="connsiteX1" fmla="*/ 344557 w 344557"/>
                    <a:gd name="connsiteY1" fmla="*/ 0 h 2981739"/>
                    <a:gd name="connsiteX2" fmla="*/ 0 w 344557"/>
                    <a:gd name="connsiteY2" fmla="*/ 2981739 h 2981739"/>
                    <a:gd name="connsiteX3" fmla="*/ 238540 w 344557"/>
                    <a:gd name="connsiteY3" fmla="*/ 914400 h 2981739"/>
                    <a:gd name="connsiteX4" fmla="*/ 238540 w 344557"/>
                    <a:gd name="connsiteY4" fmla="*/ 0 h 2981739"/>
                    <a:gd name="connsiteX0" fmla="*/ 238540 w 642115"/>
                    <a:gd name="connsiteY0" fmla="*/ 0 h 2981739"/>
                    <a:gd name="connsiteX1" fmla="*/ 344557 w 642115"/>
                    <a:gd name="connsiteY1" fmla="*/ 0 h 2981739"/>
                    <a:gd name="connsiteX2" fmla="*/ 0 w 642115"/>
                    <a:gd name="connsiteY2" fmla="*/ 2981739 h 2981739"/>
                    <a:gd name="connsiteX3" fmla="*/ 238540 w 642115"/>
                    <a:gd name="connsiteY3" fmla="*/ 914400 h 2981739"/>
                    <a:gd name="connsiteX4" fmla="*/ 238540 w 642115"/>
                    <a:gd name="connsiteY4" fmla="*/ 0 h 2981739"/>
                    <a:gd name="connsiteX0" fmla="*/ 238540 w 755275"/>
                    <a:gd name="connsiteY0" fmla="*/ 0 h 2981739"/>
                    <a:gd name="connsiteX1" fmla="*/ 344557 w 755275"/>
                    <a:gd name="connsiteY1" fmla="*/ 0 h 2981739"/>
                    <a:gd name="connsiteX2" fmla="*/ 0 w 755275"/>
                    <a:gd name="connsiteY2" fmla="*/ 2981739 h 2981739"/>
                    <a:gd name="connsiteX3" fmla="*/ 238540 w 755275"/>
                    <a:gd name="connsiteY3" fmla="*/ 914400 h 2981739"/>
                    <a:gd name="connsiteX4" fmla="*/ 238540 w 755275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914400 h 2981739"/>
                    <a:gd name="connsiteX4" fmla="*/ 238540 w 675489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0 h 2981739"/>
                    <a:gd name="connsiteX0" fmla="*/ 393126 w 830075"/>
                    <a:gd name="connsiteY0" fmla="*/ 0 h 2981739"/>
                    <a:gd name="connsiteX1" fmla="*/ 499143 w 830075"/>
                    <a:gd name="connsiteY1" fmla="*/ 0 h 2981739"/>
                    <a:gd name="connsiteX2" fmla="*/ 154586 w 830075"/>
                    <a:gd name="connsiteY2" fmla="*/ 2981739 h 2981739"/>
                    <a:gd name="connsiteX3" fmla="*/ 393126 w 830075"/>
                    <a:gd name="connsiteY3" fmla="*/ 0 h 2981739"/>
                    <a:gd name="connsiteX0" fmla="*/ 492396 w 929345"/>
                    <a:gd name="connsiteY0" fmla="*/ 0 h 3096889"/>
                    <a:gd name="connsiteX1" fmla="*/ 598413 w 929345"/>
                    <a:gd name="connsiteY1" fmla="*/ 0 h 3096889"/>
                    <a:gd name="connsiteX2" fmla="*/ 253856 w 929345"/>
                    <a:gd name="connsiteY2" fmla="*/ 2981739 h 3096889"/>
                    <a:gd name="connsiteX3" fmla="*/ 492396 w 929345"/>
                    <a:gd name="connsiteY3" fmla="*/ 0 h 3096889"/>
                    <a:gd name="connsiteX0" fmla="*/ 536951 w 973900"/>
                    <a:gd name="connsiteY0" fmla="*/ 0 h 3206607"/>
                    <a:gd name="connsiteX1" fmla="*/ 642968 w 973900"/>
                    <a:gd name="connsiteY1" fmla="*/ 0 h 3206607"/>
                    <a:gd name="connsiteX2" fmla="*/ 298411 w 973900"/>
                    <a:gd name="connsiteY2" fmla="*/ 2981739 h 3206607"/>
                    <a:gd name="connsiteX3" fmla="*/ 536951 w 973900"/>
                    <a:gd name="connsiteY3" fmla="*/ 0 h 3206607"/>
                    <a:gd name="connsiteX0" fmla="*/ 628115 w 906038"/>
                    <a:gd name="connsiteY0" fmla="*/ 0 h 3217228"/>
                    <a:gd name="connsiteX1" fmla="*/ 575106 w 906038"/>
                    <a:gd name="connsiteY1" fmla="*/ 13252 h 3217228"/>
                    <a:gd name="connsiteX2" fmla="*/ 230549 w 906038"/>
                    <a:gd name="connsiteY2" fmla="*/ 2994991 h 3217228"/>
                    <a:gd name="connsiteX3" fmla="*/ 628115 w 906038"/>
                    <a:gd name="connsiteY3" fmla="*/ 0 h 3217228"/>
                    <a:gd name="connsiteX0" fmla="*/ 652898 w 930821"/>
                    <a:gd name="connsiteY0" fmla="*/ 0 h 3069258"/>
                    <a:gd name="connsiteX1" fmla="*/ 599889 w 930821"/>
                    <a:gd name="connsiteY1" fmla="*/ 13252 h 3069258"/>
                    <a:gd name="connsiteX2" fmla="*/ 255332 w 930821"/>
                    <a:gd name="connsiteY2" fmla="*/ 2994991 h 3069258"/>
                    <a:gd name="connsiteX3" fmla="*/ 652898 w 930821"/>
                    <a:gd name="connsiteY3" fmla="*/ 0 h 3069258"/>
                    <a:gd name="connsiteX0" fmla="*/ 753902 w 1031825"/>
                    <a:gd name="connsiteY0" fmla="*/ 0 h 3237865"/>
                    <a:gd name="connsiteX1" fmla="*/ 700893 w 1031825"/>
                    <a:gd name="connsiteY1" fmla="*/ 13252 h 3237865"/>
                    <a:gd name="connsiteX2" fmla="*/ 356336 w 1031825"/>
                    <a:gd name="connsiteY2" fmla="*/ 2994991 h 3237865"/>
                    <a:gd name="connsiteX3" fmla="*/ 753902 w 1031825"/>
                    <a:gd name="connsiteY3" fmla="*/ 0 h 3237865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65135 w 1043058"/>
                    <a:gd name="connsiteY0" fmla="*/ 0 h 3218466"/>
                    <a:gd name="connsiteX1" fmla="*/ 712126 w 1043058"/>
                    <a:gd name="connsiteY1" fmla="*/ 13252 h 3218466"/>
                    <a:gd name="connsiteX2" fmla="*/ 367569 w 1043058"/>
                    <a:gd name="connsiteY2" fmla="*/ 2994991 h 3218466"/>
                    <a:gd name="connsiteX3" fmla="*/ 76022 w 1043058"/>
                    <a:gd name="connsiteY3" fmla="*/ 3072417 h 3218466"/>
                    <a:gd name="connsiteX4" fmla="*/ 765135 w 1043058"/>
                    <a:gd name="connsiteY4" fmla="*/ 0 h 3218466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49059"/>
                    <a:gd name="connsiteY0" fmla="*/ 0 h 3252165"/>
                    <a:gd name="connsiteX1" fmla="*/ 586960 w 949059"/>
                    <a:gd name="connsiteY1" fmla="*/ 13252 h 3252165"/>
                    <a:gd name="connsiteX2" fmla="*/ 298908 w 949059"/>
                    <a:gd name="connsiteY2" fmla="*/ 2994991 h 3252165"/>
                    <a:gd name="connsiteX3" fmla="*/ 7361 w 949059"/>
                    <a:gd name="connsiteY3" fmla="*/ 3072417 h 3252165"/>
                    <a:gd name="connsiteX4" fmla="*/ 696474 w 949059"/>
                    <a:gd name="connsiteY4" fmla="*/ 0 h 3252165"/>
                    <a:gd name="connsiteX0" fmla="*/ 615745 w 949059"/>
                    <a:gd name="connsiteY0" fmla="*/ 43526 h 3239181"/>
                    <a:gd name="connsiteX1" fmla="*/ 586960 w 949059"/>
                    <a:gd name="connsiteY1" fmla="*/ 268 h 3239181"/>
                    <a:gd name="connsiteX2" fmla="*/ 298908 w 949059"/>
                    <a:gd name="connsiteY2" fmla="*/ 2982007 h 3239181"/>
                    <a:gd name="connsiteX3" fmla="*/ 7361 w 949059"/>
                    <a:gd name="connsiteY3" fmla="*/ 3059433 h 3239181"/>
                    <a:gd name="connsiteX4" fmla="*/ 615745 w 949059"/>
                    <a:gd name="connsiteY4" fmla="*/ 43526 h 3239181"/>
                    <a:gd name="connsiteX0" fmla="*/ 438147 w 949059"/>
                    <a:gd name="connsiteY0" fmla="*/ 301633 h 3238961"/>
                    <a:gd name="connsiteX1" fmla="*/ 586960 w 949059"/>
                    <a:gd name="connsiteY1" fmla="*/ 48 h 3238961"/>
                    <a:gd name="connsiteX2" fmla="*/ 298908 w 949059"/>
                    <a:gd name="connsiteY2" fmla="*/ 2981787 h 3238961"/>
                    <a:gd name="connsiteX3" fmla="*/ 7361 w 949059"/>
                    <a:gd name="connsiteY3" fmla="*/ 3059213 h 3238961"/>
                    <a:gd name="connsiteX4" fmla="*/ 438147 w 949059"/>
                    <a:gd name="connsiteY4" fmla="*/ 301633 h 3238961"/>
                    <a:gd name="connsiteX0" fmla="*/ 438147 w 918765"/>
                    <a:gd name="connsiteY0" fmla="*/ 188640 h 3125968"/>
                    <a:gd name="connsiteX1" fmla="*/ 514302 w 918765"/>
                    <a:gd name="connsiteY1" fmla="*/ 75 h 3125968"/>
                    <a:gd name="connsiteX2" fmla="*/ 298908 w 918765"/>
                    <a:gd name="connsiteY2" fmla="*/ 2868794 h 3125968"/>
                    <a:gd name="connsiteX3" fmla="*/ 7361 w 918765"/>
                    <a:gd name="connsiteY3" fmla="*/ 2946220 h 3125968"/>
                    <a:gd name="connsiteX4" fmla="*/ 438147 w 918765"/>
                    <a:gd name="connsiteY4" fmla="*/ 188640 h 3125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765" h="3125968">
                      <a:moveTo>
                        <a:pt x="438147" y="188640"/>
                      </a:moveTo>
                      <a:cubicBezTo>
                        <a:pt x="420477" y="193057"/>
                        <a:pt x="531972" y="-4342"/>
                        <a:pt x="514302" y="75"/>
                      </a:cubicBezTo>
                      <a:cubicBezTo>
                        <a:pt x="770511" y="662684"/>
                        <a:pt x="1381169" y="602673"/>
                        <a:pt x="298908" y="2868794"/>
                      </a:cubicBezTo>
                      <a:cubicBezTo>
                        <a:pt x="201726" y="3400742"/>
                        <a:pt x="-45647" y="2941802"/>
                        <a:pt x="7361" y="2946220"/>
                      </a:cubicBezTo>
                      <a:cubicBezTo>
                        <a:pt x="139884" y="1877212"/>
                        <a:pt x="-96358" y="959127"/>
                        <a:pt x="438147" y="188640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5">
                  <a:extLst>
                    <a:ext uri="{FF2B5EF4-FFF2-40B4-BE49-F238E27FC236}">
                      <a16:creationId xmlns:a16="http://schemas.microsoft.com/office/drawing/2014/main" id="{0A8177BB-2A77-E719-C7F3-63356442E365}"/>
                    </a:ext>
                  </a:extLst>
                </p:cNvPr>
                <p:cNvSpPr/>
                <p:nvPr/>
              </p:nvSpPr>
              <p:spPr>
                <a:xfrm>
                  <a:off x="5192959" y="5406468"/>
                  <a:ext cx="104659" cy="45234"/>
                </a:xfrm>
                <a:custGeom>
                  <a:avLst/>
                  <a:gdLst>
                    <a:gd name="connsiteX0" fmla="*/ 0 w 914400"/>
                    <a:gd name="connsiteY0" fmla="*/ 457200 h 914400"/>
                    <a:gd name="connsiteX1" fmla="*/ 457200 w 914400"/>
                    <a:gd name="connsiteY1" fmla="*/ 0 h 914400"/>
                    <a:gd name="connsiteX2" fmla="*/ 914400 w 914400"/>
                    <a:gd name="connsiteY2" fmla="*/ 457200 h 914400"/>
                    <a:gd name="connsiteX3" fmla="*/ 457200 w 914400"/>
                    <a:gd name="connsiteY3" fmla="*/ 914400 h 914400"/>
                    <a:gd name="connsiteX4" fmla="*/ 0 w 914400"/>
                    <a:gd name="connsiteY4" fmla="*/ 457200 h 914400"/>
                    <a:gd name="connsiteX0" fmla="*/ 0 w 914400"/>
                    <a:gd name="connsiteY0" fmla="*/ 457200 h 514350"/>
                    <a:gd name="connsiteX1" fmla="*/ 457200 w 914400"/>
                    <a:gd name="connsiteY1" fmla="*/ 0 h 514350"/>
                    <a:gd name="connsiteX2" fmla="*/ 914400 w 914400"/>
                    <a:gd name="connsiteY2" fmla="*/ 457200 h 514350"/>
                    <a:gd name="connsiteX3" fmla="*/ 0 w 914400"/>
                    <a:gd name="connsiteY3" fmla="*/ 45720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514350">
                      <a:moveTo>
                        <a:pt x="0" y="457200"/>
                      </a:moveTo>
                      <a:cubicBezTo>
                        <a:pt x="0" y="204695"/>
                        <a:pt x="204695" y="0"/>
                        <a:pt x="457200" y="0"/>
                      </a:cubicBezTo>
                      <a:cubicBezTo>
                        <a:pt x="709705" y="0"/>
                        <a:pt x="914400" y="204695"/>
                        <a:pt x="914400" y="457200"/>
                      </a:cubicBezTo>
                      <a:cubicBezTo>
                        <a:pt x="838200" y="533400"/>
                        <a:pt x="76200" y="533400"/>
                        <a:pt x="0" y="457200"/>
                      </a:cubicBezTo>
                      <a:close/>
                    </a:path>
                  </a:pathLst>
                </a:custGeom>
                <a:solidFill>
                  <a:srgbClr val="4C15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Oval 5">
                  <a:extLst>
                    <a:ext uri="{FF2B5EF4-FFF2-40B4-BE49-F238E27FC236}">
                      <a16:creationId xmlns:a16="http://schemas.microsoft.com/office/drawing/2014/main" id="{ECEFAB2E-4A2A-EF6A-9E96-681E20DF14BF}"/>
                    </a:ext>
                  </a:extLst>
                </p:cNvPr>
                <p:cNvSpPr/>
                <p:nvPr/>
              </p:nvSpPr>
              <p:spPr>
                <a:xfrm flipH="1">
                  <a:off x="4731541" y="5406533"/>
                  <a:ext cx="104659" cy="45234"/>
                </a:xfrm>
                <a:custGeom>
                  <a:avLst/>
                  <a:gdLst>
                    <a:gd name="connsiteX0" fmla="*/ 0 w 914400"/>
                    <a:gd name="connsiteY0" fmla="*/ 457200 h 914400"/>
                    <a:gd name="connsiteX1" fmla="*/ 457200 w 914400"/>
                    <a:gd name="connsiteY1" fmla="*/ 0 h 914400"/>
                    <a:gd name="connsiteX2" fmla="*/ 914400 w 914400"/>
                    <a:gd name="connsiteY2" fmla="*/ 457200 h 914400"/>
                    <a:gd name="connsiteX3" fmla="*/ 457200 w 914400"/>
                    <a:gd name="connsiteY3" fmla="*/ 914400 h 914400"/>
                    <a:gd name="connsiteX4" fmla="*/ 0 w 914400"/>
                    <a:gd name="connsiteY4" fmla="*/ 457200 h 914400"/>
                    <a:gd name="connsiteX0" fmla="*/ 0 w 914400"/>
                    <a:gd name="connsiteY0" fmla="*/ 457200 h 514350"/>
                    <a:gd name="connsiteX1" fmla="*/ 457200 w 914400"/>
                    <a:gd name="connsiteY1" fmla="*/ 0 h 514350"/>
                    <a:gd name="connsiteX2" fmla="*/ 914400 w 914400"/>
                    <a:gd name="connsiteY2" fmla="*/ 457200 h 514350"/>
                    <a:gd name="connsiteX3" fmla="*/ 0 w 914400"/>
                    <a:gd name="connsiteY3" fmla="*/ 45720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514350">
                      <a:moveTo>
                        <a:pt x="0" y="457200"/>
                      </a:moveTo>
                      <a:cubicBezTo>
                        <a:pt x="0" y="204695"/>
                        <a:pt x="204695" y="0"/>
                        <a:pt x="457200" y="0"/>
                      </a:cubicBezTo>
                      <a:cubicBezTo>
                        <a:pt x="709705" y="0"/>
                        <a:pt x="914400" y="204695"/>
                        <a:pt x="914400" y="457200"/>
                      </a:cubicBezTo>
                      <a:cubicBezTo>
                        <a:pt x="838200" y="533400"/>
                        <a:pt x="76200" y="533400"/>
                        <a:pt x="0" y="457200"/>
                      </a:cubicBezTo>
                      <a:close/>
                    </a:path>
                  </a:pathLst>
                </a:custGeom>
                <a:solidFill>
                  <a:srgbClr val="4C15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Rectangle 4">
                  <a:extLst>
                    <a:ext uri="{FF2B5EF4-FFF2-40B4-BE49-F238E27FC236}">
                      <a16:creationId xmlns:a16="http://schemas.microsoft.com/office/drawing/2014/main" id="{87D58406-CFE2-B0BD-FC87-E2B5A0857E90}"/>
                    </a:ext>
                  </a:extLst>
                </p:cNvPr>
                <p:cNvSpPr/>
                <p:nvPr/>
              </p:nvSpPr>
              <p:spPr>
                <a:xfrm>
                  <a:off x="5042497" y="5406502"/>
                  <a:ext cx="121595" cy="76622"/>
                </a:xfrm>
                <a:custGeom>
                  <a:avLst/>
                  <a:gdLst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304800 w 304800"/>
                    <a:gd name="connsiteY2" fmla="*/ 182510 h 182510"/>
                    <a:gd name="connsiteX3" fmla="*/ 0 w 304800"/>
                    <a:gd name="connsiteY3" fmla="*/ 182510 h 182510"/>
                    <a:gd name="connsiteX4" fmla="*/ 0 w 304800"/>
                    <a:gd name="connsiteY4" fmla="*/ 0 h 182510"/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0 w 304800"/>
                    <a:gd name="connsiteY2" fmla="*/ 182510 h 182510"/>
                    <a:gd name="connsiteX3" fmla="*/ 0 w 304800"/>
                    <a:gd name="connsiteY3" fmla="*/ 0 h 182510"/>
                    <a:gd name="connsiteX0" fmla="*/ 0 w 304800"/>
                    <a:gd name="connsiteY0" fmla="*/ 0 h 207910"/>
                    <a:gd name="connsiteX1" fmla="*/ 304800 w 304800"/>
                    <a:gd name="connsiteY1" fmla="*/ 0 h 207910"/>
                    <a:gd name="connsiteX2" fmla="*/ 177800 w 304800"/>
                    <a:gd name="connsiteY2" fmla="*/ 207910 h 207910"/>
                    <a:gd name="connsiteX3" fmla="*/ 0 w 304800"/>
                    <a:gd name="connsiteY3" fmla="*/ 0 h 207910"/>
                    <a:gd name="connsiteX0" fmla="*/ 0 w 395976"/>
                    <a:gd name="connsiteY0" fmla="*/ 0 h 246808"/>
                    <a:gd name="connsiteX1" fmla="*/ 304800 w 395976"/>
                    <a:gd name="connsiteY1" fmla="*/ 0 h 246808"/>
                    <a:gd name="connsiteX2" fmla="*/ 177800 w 395976"/>
                    <a:gd name="connsiteY2" fmla="*/ 207910 h 246808"/>
                    <a:gd name="connsiteX3" fmla="*/ 0 w 395976"/>
                    <a:gd name="connsiteY3" fmla="*/ 0 h 246808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342988"/>
                    <a:gd name="connsiteY0" fmla="*/ 0 h 230585"/>
                    <a:gd name="connsiteX1" fmla="*/ 304800 w 342988"/>
                    <a:gd name="connsiteY1" fmla="*/ 0 h 230585"/>
                    <a:gd name="connsiteX2" fmla="*/ 177800 w 342988"/>
                    <a:gd name="connsiteY2" fmla="*/ 207910 h 230585"/>
                    <a:gd name="connsiteX3" fmla="*/ 0 w 342988"/>
                    <a:gd name="connsiteY3" fmla="*/ 0 h 230585"/>
                    <a:gd name="connsiteX0" fmla="*/ 0 w 342988"/>
                    <a:gd name="connsiteY0" fmla="*/ 0 h 208146"/>
                    <a:gd name="connsiteX1" fmla="*/ 304800 w 342988"/>
                    <a:gd name="connsiteY1" fmla="*/ 0 h 208146"/>
                    <a:gd name="connsiteX2" fmla="*/ 177800 w 342988"/>
                    <a:gd name="connsiteY2" fmla="*/ 207910 h 208146"/>
                    <a:gd name="connsiteX3" fmla="*/ 0 w 342988"/>
                    <a:gd name="connsiteY3" fmla="*/ 0 h 208146"/>
                    <a:gd name="connsiteX0" fmla="*/ 0 w 379420"/>
                    <a:gd name="connsiteY0" fmla="*/ 0 h 258887"/>
                    <a:gd name="connsiteX1" fmla="*/ 304800 w 379420"/>
                    <a:gd name="connsiteY1" fmla="*/ 0 h 258887"/>
                    <a:gd name="connsiteX2" fmla="*/ 292100 w 379420"/>
                    <a:gd name="connsiteY2" fmla="*/ 258710 h 258887"/>
                    <a:gd name="connsiteX3" fmla="*/ 0 w 379420"/>
                    <a:gd name="connsiteY3" fmla="*/ 0 h 258887"/>
                    <a:gd name="connsiteX0" fmla="*/ 0 w 379420"/>
                    <a:gd name="connsiteY0" fmla="*/ 0 h 259330"/>
                    <a:gd name="connsiteX1" fmla="*/ 304800 w 379420"/>
                    <a:gd name="connsiteY1" fmla="*/ 0 h 259330"/>
                    <a:gd name="connsiteX2" fmla="*/ 292100 w 379420"/>
                    <a:gd name="connsiteY2" fmla="*/ 258710 h 259330"/>
                    <a:gd name="connsiteX3" fmla="*/ 0 w 379420"/>
                    <a:gd name="connsiteY3" fmla="*/ 0 h 259330"/>
                    <a:gd name="connsiteX0" fmla="*/ 0 w 412221"/>
                    <a:gd name="connsiteY0" fmla="*/ 0 h 259330"/>
                    <a:gd name="connsiteX1" fmla="*/ 304800 w 412221"/>
                    <a:gd name="connsiteY1" fmla="*/ 0 h 259330"/>
                    <a:gd name="connsiteX2" fmla="*/ 292100 w 412221"/>
                    <a:gd name="connsiteY2" fmla="*/ 258710 h 259330"/>
                    <a:gd name="connsiteX3" fmla="*/ 0 w 412221"/>
                    <a:gd name="connsiteY3" fmla="*/ 0 h 259330"/>
                    <a:gd name="connsiteX0" fmla="*/ 0 w 412221"/>
                    <a:gd name="connsiteY0" fmla="*/ 0 h 259758"/>
                    <a:gd name="connsiteX1" fmla="*/ 304800 w 412221"/>
                    <a:gd name="connsiteY1" fmla="*/ 0 h 259758"/>
                    <a:gd name="connsiteX2" fmla="*/ 292100 w 412221"/>
                    <a:gd name="connsiteY2" fmla="*/ 258710 h 259758"/>
                    <a:gd name="connsiteX3" fmla="*/ 0 w 412221"/>
                    <a:gd name="connsiteY3" fmla="*/ 0 h 259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2221" h="259758">
                      <a:moveTo>
                        <a:pt x="0" y="0"/>
                      </a:moveTo>
                      <a:lnTo>
                        <a:pt x="304800" y="0"/>
                      </a:lnTo>
                      <a:cubicBezTo>
                        <a:pt x="402167" y="18503"/>
                        <a:pt x="493183" y="240207"/>
                        <a:pt x="292100" y="258710"/>
                      </a:cubicBezTo>
                      <a:cubicBezTo>
                        <a:pt x="10583" y="271957"/>
                        <a:pt x="8467" y="158203"/>
                        <a:pt x="0" y="0"/>
                      </a:cubicBezTo>
                      <a:close/>
                    </a:path>
                  </a:pathLst>
                </a:custGeom>
                <a:solidFill>
                  <a:srgbClr val="4C15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Rectangle 3">
                  <a:extLst>
                    <a:ext uri="{FF2B5EF4-FFF2-40B4-BE49-F238E27FC236}">
                      <a16:creationId xmlns:a16="http://schemas.microsoft.com/office/drawing/2014/main" id="{72D32C2D-2B0F-2140-2081-DCF2C200AB2A}"/>
                    </a:ext>
                  </a:extLst>
                </p:cNvPr>
                <p:cNvSpPr/>
                <p:nvPr/>
              </p:nvSpPr>
              <p:spPr>
                <a:xfrm flipH="1">
                  <a:off x="4704456" y="4529060"/>
                  <a:ext cx="271012" cy="922080"/>
                </a:xfrm>
                <a:custGeom>
                  <a:avLst/>
                  <a:gdLst>
                    <a:gd name="connsiteX0" fmla="*/ 0 w 106017"/>
                    <a:gd name="connsiteY0" fmla="*/ 0 h 914400"/>
                    <a:gd name="connsiteX1" fmla="*/ 106017 w 106017"/>
                    <a:gd name="connsiteY1" fmla="*/ 0 h 914400"/>
                    <a:gd name="connsiteX2" fmla="*/ 106017 w 106017"/>
                    <a:gd name="connsiteY2" fmla="*/ 914400 h 914400"/>
                    <a:gd name="connsiteX3" fmla="*/ 0 w 106017"/>
                    <a:gd name="connsiteY3" fmla="*/ 914400 h 914400"/>
                    <a:gd name="connsiteX4" fmla="*/ 0 w 106017"/>
                    <a:gd name="connsiteY4" fmla="*/ 0 h 914400"/>
                    <a:gd name="connsiteX0" fmla="*/ 238540 w 344557"/>
                    <a:gd name="connsiteY0" fmla="*/ 0 h 2981739"/>
                    <a:gd name="connsiteX1" fmla="*/ 344557 w 344557"/>
                    <a:gd name="connsiteY1" fmla="*/ 0 h 2981739"/>
                    <a:gd name="connsiteX2" fmla="*/ 0 w 344557"/>
                    <a:gd name="connsiteY2" fmla="*/ 2981739 h 2981739"/>
                    <a:gd name="connsiteX3" fmla="*/ 238540 w 344557"/>
                    <a:gd name="connsiteY3" fmla="*/ 914400 h 2981739"/>
                    <a:gd name="connsiteX4" fmla="*/ 238540 w 344557"/>
                    <a:gd name="connsiteY4" fmla="*/ 0 h 2981739"/>
                    <a:gd name="connsiteX0" fmla="*/ 238540 w 642115"/>
                    <a:gd name="connsiteY0" fmla="*/ 0 h 2981739"/>
                    <a:gd name="connsiteX1" fmla="*/ 344557 w 642115"/>
                    <a:gd name="connsiteY1" fmla="*/ 0 h 2981739"/>
                    <a:gd name="connsiteX2" fmla="*/ 0 w 642115"/>
                    <a:gd name="connsiteY2" fmla="*/ 2981739 h 2981739"/>
                    <a:gd name="connsiteX3" fmla="*/ 238540 w 642115"/>
                    <a:gd name="connsiteY3" fmla="*/ 914400 h 2981739"/>
                    <a:gd name="connsiteX4" fmla="*/ 238540 w 642115"/>
                    <a:gd name="connsiteY4" fmla="*/ 0 h 2981739"/>
                    <a:gd name="connsiteX0" fmla="*/ 238540 w 755275"/>
                    <a:gd name="connsiteY0" fmla="*/ 0 h 2981739"/>
                    <a:gd name="connsiteX1" fmla="*/ 344557 w 755275"/>
                    <a:gd name="connsiteY1" fmla="*/ 0 h 2981739"/>
                    <a:gd name="connsiteX2" fmla="*/ 0 w 755275"/>
                    <a:gd name="connsiteY2" fmla="*/ 2981739 h 2981739"/>
                    <a:gd name="connsiteX3" fmla="*/ 238540 w 755275"/>
                    <a:gd name="connsiteY3" fmla="*/ 914400 h 2981739"/>
                    <a:gd name="connsiteX4" fmla="*/ 238540 w 755275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914400 h 2981739"/>
                    <a:gd name="connsiteX4" fmla="*/ 238540 w 675489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0 h 2981739"/>
                    <a:gd name="connsiteX0" fmla="*/ 393126 w 830075"/>
                    <a:gd name="connsiteY0" fmla="*/ 0 h 2981739"/>
                    <a:gd name="connsiteX1" fmla="*/ 499143 w 830075"/>
                    <a:gd name="connsiteY1" fmla="*/ 0 h 2981739"/>
                    <a:gd name="connsiteX2" fmla="*/ 154586 w 830075"/>
                    <a:gd name="connsiteY2" fmla="*/ 2981739 h 2981739"/>
                    <a:gd name="connsiteX3" fmla="*/ 393126 w 830075"/>
                    <a:gd name="connsiteY3" fmla="*/ 0 h 2981739"/>
                    <a:gd name="connsiteX0" fmla="*/ 492396 w 929345"/>
                    <a:gd name="connsiteY0" fmla="*/ 0 h 3096889"/>
                    <a:gd name="connsiteX1" fmla="*/ 598413 w 929345"/>
                    <a:gd name="connsiteY1" fmla="*/ 0 h 3096889"/>
                    <a:gd name="connsiteX2" fmla="*/ 253856 w 929345"/>
                    <a:gd name="connsiteY2" fmla="*/ 2981739 h 3096889"/>
                    <a:gd name="connsiteX3" fmla="*/ 492396 w 929345"/>
                    <a:gd name="connsiteY3" fmla="*/ 0 h 3096889"/>
                    <a:gd name="connsiteX0" fmla="*/ 536951 w 973900"/>
                    <a:gd name="connsiteY0" fmla="*/ 0 h 3206607"/>
                    <a:gd name="connsiteX1" fmla="*/ 642968 w 973900"/>
                    <a:gd name="connsiteY1" fmla="*/ 0 h 3206607"/>
                    <a:gd name="connsiteX2" fmla="*/ 298411 w 973900"/>
                    <a:gd name="connsiteY2" fmla="*/ 2981739 h 3206607"/>
                    <a:gd name="connsiteX3" fmla="*/ 536951 w 973900"/>
                    <a:gd name="connsiteY3" fmla="*/ 0 h 3206607"/>
                    <a:gd name="connsiteX0" fmla="*/ 628115 w 906038"/>
                    <a:gd name="connsiteY0" fmla="*/ 0 h 3217228"/>
                    <a:gd name="connsiteX1" fmla="*/ 575106 w 906038"/>
                    <a:gd name="connsiteY1" fmla="*/ 13252 h 3217228"/>
                    <a:gd name="connsiteX2" fmla="*/ 230549 w 906038"/>
                    <a:gd name="connsiteY2" fmla="*/ 2994991 h 3217228"/>
                    <a:gd name="connsiteX3" fmla="*/ 628115 w 906038"/>
                    <a:gd name="connsiteY3" fmla="*/ 0 h 3217228"/>
                    <a:gd name="connsiteX0" fmla="*/ 652898 w 930821"/>
                    <a:gd name="connsiteY0" fmla="*/ 0 h 3069258"/>
                    <a:gd name="connsiteX1" fmla="*/ 599889 w 930821"/>
                    <a:gd name="connsiteY1" fmla="*/ 13252 h 3069258"/>
                    <a:gd name="connsiteX2" fmla="*/ 255332 w 930821"/>
                    <a:gd name="connsiteY2" fmla="*/ 2994991 h 3069258"/>
                    <a:gd name="connsiteX3" fmla="*/ 652898 w 930821"/>
                    <a:gd name="connsiteY3" fmla="*/ 0 h 3069258"/>
                    <a:gd name="connsiteX0" fmla="*/ 753902 w 1031825"/>
                    <a:gd name="connsiteY0" fmla="*/ 0 h 3237865"/>
                    <a:gd name="connsiteX1" fmla="*/ 700893 w 1031825"/>
                    <a:gd name="connsiteY1" fmla="*/ 13252 h 3237865"/>
                    <a:gd name="connsiteX2" fmla="*/ 356336 w 1031825"/>
                    <a:gd name="connsiteY2" fmla="*/ 2994991 h 3237865"/>
                    <a:gd name="connsiteX3" fmla="*/ 753902 w 1031825"/>
                    <a:gd name="connsiteY3" fmla="*/ 0 h 3237865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65135 w 1043058"/>
                    <a:gd name="connsiteY0" fmla="*/ 0 h 3218466"/>
                    <a:gd name="connsiteX1" fmla="*/ 712126 w 1043058"/>
                    <a:gd name="connsiteY1" fmla="*/ 13252 h 3218466"/>
                    <a:gd name="connsiteX2" fmla="*/ 367569 w 1043058"/>
                    <a:gd name="connsiteY2" fmla="*/ 2994991 h 3218466"/>
                    <a:gd name="connsiteX3" fmla="*/ 76022 w 1043058"/>
                    <a:gd name="connsiteY3" fmla="*/ 3072417 h 3218466"/>
                    <a:gd name="connsiteX4" fmla="*/ 765135 w 1043058"/>
                    <a:gd name="connsiteY4" fmla="*/ 0 h 3218466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49059"/>
                    <a:gd name="connsiteY0" fmla="*/ 0 h 3252165"/>
                    <a:gd name="connsiteX1" fmla="*/ 586960 w 949059"/>
                    <a:gd name="connsiteY1" fmla="*/ 13252 h 3252165"/>
                    <a:gd name="connsiteX2" fmla="*/ 298908 w 949059"/>
                    <a:gd name="connsiteY2" fmla="*/ 2994991 h 3252165"/>
                    <a:gd name="connsiteX3" fmla="*/ 7361 w 949059"/>
                    <a:gd name="connsiteY3" fmla="*/ 3072417 h 3252165"/>
                    <a:gd name="connsiteX4" fmla="*/ 696474 w 949059"/>
                    <a:gd name="connsiteY4" fmla="*/ 0 h 3252165"/>
                    <a:gd name="connsiteX0" fmla="*/ 615745 w 949059"/>
                    <a:gd name="connsiteY0" fmla="*/ 43526 h 3239181"/>
                    <a:gd name="connsiteX1" fmla="*/ 586960 w 949059"/>
                    <a:gd name="connsiteY1" fmla="*/ 268 h 3239181"/>
                    <a:gd name="connsiteX2" fmla="*/ 298908 w 949059"/>
                    <a:gd name="connsiteY2" fmla="*/ 2982007 h 3239181"/>
                    <a:gd name="connsiteX3" fmla="*/ 7361 w 949059"/>
                    <a:gd name="connsiteY3" fmla="*/ 3059433 h 3239181"/>
                    <a:gd name="connsiteX4" fmla="*/ 615745 w 949059"/>
                    <a:gd name="connsiteY4" fmla="*/ 43526 h 3239181"/>
                    <a:gd name="connsiteX0" fmla="*/ 438147 w 949059"/>
                    <a:gd name="connsiteY0" fmla="*/ 301633 h 3238961"/>
                    <a:gd name="connsiteX1" fmla="*/ 586960 w 949059"/>
                    <a:gd name="connsiteY1" fmla="*/ 48 h 3238961"/>
                    <a:gd name="connsiteX2" fmla="*/ 298908 w 949059"/>
                    <a:gd name="connsiteY2" fmla="*/ 2981787 h 3238961"/>
                    <a:gd name="connsiteX3" fmla="*/ 7361 w 949059"/>
                    <a:gd name="connsiteY3" fmla="*/ 3059213 h 3238961"/>
                    <a:gd name="connsiteX4" fmla="*/ 438147 w 949059"/>
                    <a:gd name="connsiteY4" fmla="*/ 301633 h 3238961"/>
                    <a:gd name="connsiteX0" fmla="*/ 438147 w 918765"/>
                    <a:gd name="connsiteY0" fmla="*/ 188640 h 3125968"/>
                    <a:gd name="connsiteX1" fmla="*/ 514302 w 918765"/>
                    <a:gd name="connsiteY1" fmla="*/ 75 h 3125968"/>
                    <a:gd name="connsiteX2" fmla="*/ 298908 w 918765"/>
                    <a:gd name="connsiteY2" fmla="*/ 2868794 h 3125968"/>
                    <a:gd name="connsiteX3" fmla="*/ 7361 w 918765"/>
                    <a:gd name="connsiteY3" fmla="*/ 2946220 h 3125968"/>
                    <a:gd name="connsiteX4" fmla="*/ 438147 w 918765"/>
                    <a:gd name="connsiteY4" fmla="*/ 188640 h 3125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765" h="3125968">
                      <a:moveTo>
                        <a:pt x="438147" y="188640"/>
                      </a:moveTo>
                      <a:cubicBezTo>
                        <a:pt x="420477" y="193057"/>
                        <a:pt x="531972" y="-4342"/>
                        <a:pt x="514302" y="75"/>
                      </a:cubicBezTo>
                      <a:cubicBezTo>
                        <a:pt x="770511" y="662684"/>
                        <a:pt x="1381169" y="602673"/>
                        <a:pt x="298908" y="2868794"/>
                      </a:cubicBezTo>
                      <a:cubicBezTo>
                        <a:pt x="201726" y="3400742"/>
                        <a:pt x="-45647" y="2941802"/>
                        <a:pt x="7361" y="2946220"/>
                      </a:cubicBezTo>
                      <a:cubicBezTo>
                        <a:pt x="139884" y="1877212"/>
                        <a:pt x="-96358" y="959127"/>
                        <a:pt x="438147" y="188640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Rectangle 4">
                  <a:extLst>
                    <a:ext uri="{FF2B5EF4-FFF2-40B4-BE49-F238E27FC236}">
                      <a16:creationId xmlns:a16="http://schemas.microsoft.com/office/drawing/2014/main" id="{4DF3AC83-AF14-B449-23C1-0D725049B308}"/>
                    </a:ext>
                  </a:extLst>
                </p:cNvPr>
                <p:cNvSpPr/>
                <p:nvPr/>
              </p:nvSpPr>
              <p:spPr>
                <a:xfrm flipH="1">
                  <a:off x="4858705" y="5406502"/>
                  <a:ext cx="121595" cy="76622"/>
                </a:xfrm>
                <a:custGeom>
                  <a:avLst/>
                  <a:gdLst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304800 w 304800"/>
                    <a:gd name="connsiteY2" fmla="*/ 182510 h 182510"/>
                    <a:gd name="connsiteX3" fmla="*/ 0 w 304800"/>
                    <a:gd name="connsiteY3" fmla="*/ 182510 h 182510"/>
                    <a:gd name="connsiteX4" fmla="*/ 0 w 304800"/>
                    <a:gd name="connsiteY4" fmla="*/ 0 h 182510"/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0 w 304800"/>
                    <a:gd name="connsiteY2" fmla="*/ 182510 h 182510"/>
                    <a:gd name="connsiteX3" fmla="*/ 0 w 304800"/>
                    <a:gd name="connsiteY3" fmla="*/ 0 h 182510"/>
                    <a:gd name="connsiteX0" fmla="*/ 0 w 304800"/>
                    <a:gd name="connsiteY0" fmla="*/ 0 h 207910"/>
                    <a:gd name="connsiteX1" fmla="*/ 304800 w 304800"/>
                    <a:gd name="connsiteY1" fmla="*/ 0 h 207910"/>
                    <a:gd name="connsiteX2" fmla="*/ 177800 w 304800"/>
                    <a:gd name="connsiteY2" fmla="*/ 207910 h 207910"/>
                    <a:gd name="connsiteX3" fmla="*/ 0 w 304800"/>
                    <a:gd name="connsiteY3" fmla="*/ 0 h 207910"/>
                    <a:gd name="connsiteX0" fmla="*/ 0 w 395976"/>
                    <a:gd name="connsiteY0" fmla="*/ 0 h 246808"/>
                    <a:gd name="connsiteX1" fmla="*/ 304800 w 395976"/>
                    <a:gd name="connsiteY1" fmla="*/ 0 h 246808"/>
                    <a:gd name="connsiteX2" fmla="*/ 177800 w 395976"/>
                    <a:gd name="connsiteY2" fmla="*/ 207910 h 246808"/>
                    <a:gd name="connsiteX3" fmla="*/ 0 w 395976"/>
                    <a:gd name="connsiteY3" fmla="*/ 0 h 246808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342988"/>
                    <a:gd name="connsiteY0" fmla="*/ 0 h 230585"/>
                    <a:gd name="connsiteX1" fmla="*/ 304800 w 342988"/>
                    <a:gd name="connsiteY1" fmla="*/ 0 h 230585"/>
                    <a:gd name="connsiteX2" fmla="*/ 177800 w 342988"/>
                    <a:gd name="connsiteY2" fmla="*/ 207910 h 230585"/>
                    <a:gd name="connsiteX3" fmla="*/ 0 w 342988"/>
                    <a:gd name="connsiteY3" fmla="*/ 0 h 230585"/>
                    <a:gd name="connsiteX0" fmla="*/ 0 w 342988"/>
                    <a:gd name="connsiteY0" fmla="*/ 0 h 208146"/>
                    <a:gd name="connsiteX1" fmla="*/ 304800 w 342988"/>
                    <a:gd name="connsiteY1" fmla="*/ 0 h 208146"/>
                    <a:gd name="connsiteX2" fmla="*/ 177800 w 342988"/>
                    <a:gd name="connsiteY2" fmla="*/ 207910 h 208146"/>
                    <a:gd name="connsiteX3" fmla="*/ 0 w 342988"/>
                    <a:gd name="connsiteY3" fmla="*/ 0 h 208146"/>
                    <a:gd name="connsiteX0" fmla="*/ 0 w 379420"/>
                    <a:gd name="connsiteY0" fmla="*/ 0 h 258887"/>
                    <a:gd name="connsiteX1" fmla="*/ 304800 w 379420"/>
                    <a:gd name="connsiteY1" fmla="*/ 0 h 258887"/>
                    <a:gd name="connsiteX2" fmla="*/ 292100 w 379420"/>
                    <a:gd name="connsiteY2" fmla="*/ 258710 h 258887"/>
                    <a:gd name="connsiteX3" fmla="*/ 0 w 379420"/>
                    <a:gd name="connsiteY3" fmla="*/ 0 h 258887"/>
                    <a:gd name="connsiteX0" fmla="*/ 0 w 379420"/>
                    <a:gd name="connsiteY0" fmla="*/ 0 h 259330"/>
                    <a:gd name="connsiteX1" fmla="*/ 304800 w 379420"/>
                    <a:gd name="connsiteY1" fmla="*/ 0 h 259330"/>
                    <a:gd name="connsiteX2" fmla="*/ 292100 w 379420"/>
                    <a:gd name="connsiteY2" fmla="*/ 258710 h 259330"/>
                    <a:gd name="connsiteX3" fmla="*/ 0 w 379420"/>
                    <a:gd name="connsiteY3" fmla="*/ 0 h 259330"/>
                    <a:gd name="connsiteX0" fmla="*/ 0 w 412221"/>
                    <a:gd name="connsiteY0" fmla="*/ 0 h 259330"/>
                    <a:gd name="connsiteX1" fmla="*/ 304800 w 412221"/>
                    <a:gd name="connsiteY1" fmla="*/ 0 h 259330"/>
                    <a:gd name="connsiteX2" fmla="*/ 292100 w 412221"/>
                    <a:gd name="connsiteY2" fmla="*/ 258710 h 259330"/>
                    <a:gd name="connsiteX3" fmla="*/ 0 w 412221"/>
                    <a:gd name="connsiteY3" fmla="*/ 0 h 259330"/>
                    <a:gd name="connsiteX0" fmla="*/ 0 w 412221"/>
                    <a:gd name="connsiteY0" fmla="*/ 0 h 259758"/>
                    <a:gd name="connsiteX1" fmla="*/ 304800 w 412221"/>
                    <a:gd name="connsiteY1" fmla="*/ 0 h 259758"/>
                    <a:gd name="connsiteX2" fmla="*/ 292100 w 412221"/>
                    <a:gd name="connsiteY2" fmla="*/ 258710 h 259758"/>
                    <a:gd name="connsiteX3" fmla="*/ 0 w 412221"/>
                    <a:gd name="connsiteY3" fmla="*/ 0 h 259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2221" h="259758">
                      <a:moveTo>
                        <a:pt x="0" y="0"/>
                      </a:moveTo>
                      <a:lnTo>
                        <a:pt x="304800" y="0"/>
                      </a:lnTo>
                      <a:cubicBezTo>
                        <a:pt x="402167" y="18503"/>
                        <a:pt x="493183" y="240207"/>
                        <a:pt x="292100" y="258710"/>
                      </a:cubicBezTo>
                      <a:cubicBezTo>
                        <a:pt x="10583" y="271957"/>
                        <a:pt x="8467" y="158203"/>
                        <a:pt x="0" y="0"/>
                      </a:cubicBezTo>
                      <a:close/>
                    </a:path>
                  </a:pathLst>
                </a:custGeom>
                <a:solidFill>
                  <a:srgbClr val="4C15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6394712-0B5F-9346-9229-2CBC607FDB21}"/>
                  </a:ext>
                </a:extLst>
              </p:cNvPr>
              <p:cNvGrpSpPr/>
              <p:nvPr/>
            </p:nvGrpSpPr>
            <p:grpSpPr>
              <a:xfrm>
                <a:off x="4170441" y="3164365"/>
                <a:ext cx="1515144" cy="1560991"/>
                <a:chOff x="4131387" y="2987542"/>
                <a:chExt cx="1515144" cy="1560991"/>
              </a:xfrm>
            </p:grpSpPr>
            <p:sp>
              <p:nvSpPr>
                <p:cNvPr id="50" name="Isosceles Triangle 4">
                  <a:extLst>
                    <a:ext uri="{FF2B5EF4-FFF2-40B4-BE49-F238E27FC236}">
                      <a16:creationId xmlns:a16="http://schemas.microsoft.com/office/drawing/2014/main" id="{07F05D8D-2FC7-5384-889E-60AE13992A05}"/>
                    </a:ext>
                  </a:extLst>
                </p:cNvPr>
                <p:cNvSpPr/>
                <p:nvPr/>
              </p:nvSpPr>
              <p:spPr>
                <a:xfrm rot="2146447" flipH="1">
                  <a:off x="5095453" y="2987542"/>
                  <a:ext cx="551078" cy="878754"/>
                </a:xfrm>
                <a:custGeom>
                  <a:avLst/>
                  <a:gdLst>
                    <a:gd name="connsiteX0" fmla="*/ 0 w 952500"/>
                    <a:gd name="connsiteY0" fmla="*/ 1013460 h 1013460"/>
                    <a:gd name="connsiteX1" fmla="*/ 476250 w 952500"/>
                    <a:gd name="connsiteY1" fmla="*/ 0 h 1013460"/>
                    <a:gd name="connsiteX2" fmla="*/ 952500 w 952500"/>
                    <a:gd name="connsiteY2" fmla="*/ 1013460 h 1013460"/>
                    <a:gd name="connsiteX3" fmla="*/ 0 w 952500"/>
                    <a:gd name="connsiteY3" fmla="*/ 1013460 h 1013460"/>
                    <a:gd name="connsiteX0" fmla="*/ 0 w 1054462"/>
                    <a:gd name="connsiteY0" fmla="*/ 1393940 h 1393940"/>
                    <a:gd name="connsiteX1" fmla="*/ 578212 w 1054462"/>
                    <a:gd name="connsiteY1" fmla="*/ 0 h 1393940"/>
                    <a:gd name="connsiteX2" fmla="*/ 1054462 w 1054462"/>
                    <a:gd name="connsiteY2" fmla="*/ 1013460 h 1393940"/>
                    <a:gd name="connsiteX3" fmla="*/ 0 w 1054462"/>
                    <a:gd name="connsiteY3" fmla="*/ 1393940 h 1393940"/>
                    <a:gd name="connsiteX0" fmla="*/ 615 w 1055077"/>
                    <a:gd name="connsiteY0" fmla="*/ 1393940 h 1393940"/>
                    <a:gd name="connsiteX1" fmla="*/ 578827 w 1055077"/>
                    <a:gd name="connsiteY1" fmla="*/ 0 h 1393940"/>
                    <a:gd name="connsiteX2" fmla="*/ 1055077 w 1055077"/>
                    <a:gd name="connsiteY2" fmla="*/ 1013460 h 1393940"/>
                    <a:gd name="connsiteX3" fmla="*/ 615 w 1055077"/>
                    <a:gd name="connsiteY3" fmla="*/ 1393940 h 1393940"/>
                    <a:gd name="connsiteX0" fmla="*/ 558 w 1055020"/>
                    <a:gd name="connsiteY0" fmla="*/ 1393940 h 1393940"/>
                    <a:gd name="connsiteX1" fmla="*/ 578770 w 1055020"/>
                    <a:gd name="connsiteY1" fmla="*/ 0 h 1393940"/>
                    <a:gd name="connsiteX2" fmla="*/ 1055020 w 1055020"/>
                    <a:gd name="connsiteY2" fmla="*/ 1013460 h 1393940"/>
                    <a:gd name="connsiteX3" fmla="*/ 558 w 1055020"/>
                    <a:gd name="connsiteY3" fmla="*/ 1393940 h 1393940"/>
                    <a:gd name="connsiteX0" fmla="*/ 558 w 871528"/>
                    <a:gd name="connsiteY0" fmla="*/ 1393940 h 1393940"/>
                    <a:gd name="connsiteX1" fmla="*/ 578770 w 871528"/>
                    <a:gd name="connsiteY1" fmla="*/ 0 h 1393940"/>
                    <a:gd name="connsiteX2" fmla="*/ 871528 w 871528"/>
                    <a:gd name="connsiteY2" fmla="*/ 1116048 h 1393940"/>
                    <a:gd name="connsiteX3" fmla="*/ 558 w 871528"/>
                    <a:gd name="connsiteY3" fmla="*/ 1393940 h 1393940"/>
                    <a:gd name="connsiteX0" fmla="*/ 558 w 874158"/>
                    <a:gd name="connsiteY0" fmla="*/ 1393940 h 1393940"/>
                    <a:gd name="connsiteX1" fmla="*/ 578770 w 874158"/>
                    <a:gd name="connsiteY1" fmla="*/ 0 h 1393940"/>
                    <a:gd name="connsiteX2" fmla="*/ 871528 w 874158"/>
                    <a:gd name="connsiteY2" fmla="*/ 1116048 h 1393940"/>
                    <a:gd name="connsiteX3" fmla="*/ 558 w 874158"/>
                    <a:gd name="connsiteY3" fmla="*/ 1393940 h 1393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4158" h="1393940">
                      <a:moveTo>
                        <a:pt x="558" y="1393940"/>
                      </a:moveTo>
                      <a:cubicBezTo>
                        <a:pt x="-17952" y="244868"/>
                        <a:pt x="429815" y="230086"/>
                        <a:pt x="578770" y="0"/>
                      </a:cubicBezTo>
                      <a:cubicBezTo>
                        <a:pt x="676356" y="372016"/>
                        <a:pt x="900918" y="741603"/>
                        <a:pt x="871528" y="1116048"/>
                      </a:cubicBezTo>
                      <a:lnTo>
                        <a:pt x="558" y="1393940"/>
                      </a:ln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Isosceles Triangle 4">
                  <a:extLst>
                    <a:ext uri="{FF2B5EF4-FFF2-40B4-BE49-F238E27FC236}">
                      <a16:creationId xmlns:a16="http://schemas.microsoft.com/office/drawing/2014/main" id="{25B45395-EB24-5D6C-749A-F6B80C673E48}"/>
                    </a:ext>
                  </a:extLst>
                </p:cNvPr>
                <p:cNvSpPr/>
                <p:nvPr/>
              </p:nvSpPr>
              <p:spPr>
                <a:xfrm rot="2146447" flipH="1">
                  <a:off x="5167067" y="3150555"/>
                  <a:ext cx="426795" cy="763954"/>
                </a:xfrm>
                <a:custGeom>
                  <a:avLst/>
                  <a:gdLst>
                    <a:gd name="connsiteX0" fmla="*/ 0 w 952500"/>
                    <a:gd name="connsiteY0" fmla="*/ 1013460 h 1013460"/>
                    <a:gd name="connsiteX1" fmla="*/ 476250 w 952500"/>
                    <a:gd name="connsiteY1" fmla="*/ 0 h 1013460"/>
                    <a:gd name="connsiteX2" fmla="*/ 952500 w 952500"/>
                    <a:gd name="connsiteY2" fmla="*/ 1013460 h 1013460"/>
                    <a:gd name="connsiteX3" fmla="*/ 0 w 952500"/>
                    <a:gd name="connsiteY3" fmla="*/ 1013460 h 1013460"/>
                    <a:gd name="connsiteX0" fmla="*/ 0 w 1054462"/>
                    <a:gd name="connsiteY0" fmla="*/ 1393940 h 1393940"/>
                    <a:gd name="connsiteX1" fmla="*/ 578212 w 1054462"/>
                    <a:gd name="connsiteY1" fmla="*/ 0 h 1393940"/>
                    <a:gd name="connsiteX2" fmla="*/ 1054462 w 1054462"/>
                    <a:gd name="connsiteY2" fmla="*/ 1013460 h 1393940"/>
                    <a:gd name="connsiteX3" fmla="*/ 0 w 1054462"/>
                    <a:gd name="connsiteY3" fmla="*/ 1393940 h 1393940"/>
                    <a:gd name="connsiteX0" fmla="*/ 615 w 1055077"/>
                    <a:gd name="connsiteY0" fmla="*/ 1393940 h 1393940"/>
                    <a:gd name="connsiteX1" fmla="*/ 578827 w 1055077"/>
                    <a:gd name="connsiteY1" fmla="*/ 0 h 1393940"/>
                    <a:gd name="connsiteX2" fmla="*/ 1055077 w 1055077"/>
                    <a:gd name="connsiteY2" fmla="*/ 1013460 h 1393940"/>
                    <a:gd name="connsiteX3" fmla="*/ 615 w 1055077"/>
                    <a:gd name="connsiteY3" fmla="*/ 1393940 h 1393940"/>
                    <a:gd name="connsiteX0" fmla="*/ 558 w 1055020"/>
                    <a:gd name="connsiteY0" fmla="*/ 1393940 h 1393940"/>
                    <a:gd name="connsiteX1" fmla="*/ 578770 w 1055020"/>
                    <a:gd name="connsiteY1" fmla="*/ 0 h 1393940"/>
                    <a:gd name="connsiteX2" fmla="*/ 1055020 w 1055020"/>
                    <a:gd name="connsiteY2" fmla="*/ 1013460 h 1393940"/>
                    <a:gd name="connsiteX3" fmla="*/ 558 w 1055020"/>
                    <a:gd name="connsiteY3" fmla="*/ 1393940 h 1393940"/>
                    <a:gd name="connsiteX0" fmla="*/ 558 w 871528"/>
                    <a:gd name="connsiteY0" fmla="*/ 1393940 h 1393940"/>
                    <a:gd name="connsiteX1" fmla="*/ 578770 w 871528"/>
                    <a:gd name="connsiteY1" fmla="*/ 0 h 1393940"/>
                    <a:gd name="connsiteX2" fmla="*/ 871528 w 871528"/>
                    <a:gd name="connsiteY2" fmla="*/ 1116048 h 1393940"/>
                    <a:gd name="connsiteX3" fmla="*/ 558 w 871528"/>
                    <a:gd name="connsiteY3" fmla="*/ 1393940 h 1393940"/>
                    <a:gd name="connsiteX0" fmla="*/ 558 w 874158"/>
                    <a:gd name="connsiteY0" fmla="*/ 1393940 h 1393940"/>
                    <a:gd name="connsiteX1" fmla="*/ 578770 w 874158"/>
                    <a:gd name="connsiteY1" fmla="*/ 0 h 1393940"/>
                    <a:gd name="connsiteX2" fmla="*/ 871528 w 874158"/>
                    <a:gd name="connsiteY2" fmla="*/ 1116048 h 1393940"/>
                    <a:gd name="connsiteX3" fmla="*/ 558 w 874158"/>
                    <a:gd name="connsiteY3" fmla="*/ 1393940 h 1393940"/>
                    <a:gd name="connsiteX0" fmla="*/ 558 w 781653"/>
                    <a:gd name="connsiteY0" fmla="*/ 1393940 h 1393940"/>
                    <a:gd name="connsiteX1" fmla="*/ 578770 w 781653"/>
                    <a:gd name="connsiteY1" fmla="*/ 0 h 1393940"/>
                    <a:gd name="connsiteX2" fmla="*/ 777437 w 781653"/>
                    <a:gd name="connsiteY2" fmla="*/ 1120791 h 1393940"/>
                    <a:gd name="connsiteX3" fmla="*/ 558 w 781653"/>
                    <a:gd name="connsiteY3" fmla="*/ 1393940 h 1393940"/>
                    <a:gd name="connsiteX0" fmla="*/ 492 w 784218"/>
                    <a:gd name="connsiteY0" fmla="*/ 1403949 h 1403949"/>
                    <a:gd name="connsiteX1" fmla="*/ 640319 w 784218"/>
                    <a:gd name="connsiteY1" fmla="*/ 0 h 1403949"/>
                    <a:gd name="connsiteX2" fmla="*/ 777371 w 784218"/>
                    <a:gd name="connsiteY2" fmla="*/ 1130800 h 1403949"/>
                    <a:gd name="connsiteX3" fmla="*/ 492 w 784218"/>
                    <a:gd name="connsiteY3" fmla="*/ 1403949 h 1403949"/>
                    <a:gd name="connsiteX0" fmla="*/ 612 w 784338"/>
                    <a:gd name="connsiteY0" fmla="*/ 1403949 h 1403949"/>
                    <a:gd name="connsiteX1" fmla="*/ 640439 w 784338"/>
                    <a:gd name="connsiteY1" fmla="*/ 0 h 1403949"/>
                    <a:gd name="connsiteX2" fmla="*/ 777491 w 784338"/>
                    <a:gd name="connsiteY2" fmla="*/ 1130800 h 1403949"/>
                    <a:gd name="connsiteX3" fmla="*/ 612 w 784338"/>
                    <a:gd name="connsiteY3" fmla="*/ 1403949 h 1403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84338" h="1403949">
                      <a:moveTo>
                        <a:pt x="612" y="1403949"/>
                      </a:moveTo>
                      <a:cubicBezTo>
                        <a:pt x="-17898" y="254877"/>
                        <a:pt x="387384" y="173213"/>
                        <a:pt x="640439" y="0"/>
                      </a:cubicBezTo>
                      <a:cubicBezTo>
                        <a:pt x="738025" y="372016"/>
                        <a:pt x="806881" y="756355"/>
                        <a:pt x="777491" y="1130800"/>
                      </a:cubicBezTo>
                      <a:lnTo>
                        <a:pt x="612" y="14039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Isosceles Triangle 4">
                  <a:extLst>
                    <a:ext uri="{FF2B5EF4-FFF2-40B4-BE49-F238E27FC236}">
                      <a16:creationId xmlns:a16="http://schemas.microsoft.com/office/drawing/2014/main" id="{60E1537E-F82B-F65E-1F30-5007D0BA0E64}"/>
                    </a:ext>
                  </a:extLst>
                </p:cNvPr>
                <p:cNvSpPr/>
                <p:nvPr/>
              </p:nvSpPr>
              <p:spPr>
                <a:xfrm rot="19453553">
                  <a:off x="4131387" y="2992257"/>
                  <a:ext cx="551078" cy="878754"/>
                </a:xfrm>
                <a:custGeom>
                  <a:avLst/>
                  <a:gdLst>
                    <a:gd name="connsiteX0" fmla="*/ 0 w 952500"/>
                    <a:gd name="connsiteY0" fmla="*/ 1013460 h 1013460"/>
                    <a:gd name="connsiteX1" fmla="*/ 476250 w 952500"/>
                    <a:gd name="connsiteY1" fmla="*/ 0 h 1013460"/>
                    <a:gd name="connsiteX2" fmla="*/ 952500 w 952500"/>
                    <a:gd name="connsiteY2" fmla="*/ 1013460 h 1013460"/>
                    <a:gd name="connsiteX3" fmla="*/ 0 w 952500"/>
                    <a:gd name="connsiteY3" fmla="*/ 1013460 h 1013460"/>
                    <a:gd name="connsiteX0" fmla="*/ 0 w 1054462"/>
                    <a:gd name="connsiteY0" fmla="*/ 1393940 h 1393940"/>
                    <a:gd name="connsiteX1" fmla="*/ 578212 w 1054462"/>
                    <a:gd name="connsiteY1" fmla="*/ 0 h 1393940"/>
                    <a:gd name="connsiteX2" fmla="*/ 1054462 w 1054462"/>
                    <a:gd name="connsiteY2" fmla="*/ 1013460 h 1393940"/>
                    <a:gd name="connsiteX3" fmla="*/ 0 w 1054462"/>
                    <a:gd name="connsiteY3" fmla="*/ 1393940 h 1393940"/>
                    <a:gd name="connsiteX0" fmla="*/ 615 w 1055077"/>
                    <a:gd name="connsiteY0" fmla="*/ 1393940 h 1393940"/>
                    <a:gd name="connsiteX1" fmla="*/ 578827 w 1055077"/>
                    <a:gd name="connsiteY1" fmla="*/ 0 h 1393940"/>
                    <a:gd name="connsiteX2" fmla="*/ 1055077 w 1055077"/>
                    <a:gd name="connsiteY2" fmla="*/ 1013460 h 1393940"/>
                    <a:gd name="connsiteX3" fmla="*/ 615 w 1055077"/>
                    <a:gd name="connsiteY3" fmla="*/ 1393940 h 1393940"/>
                    <a:gd name="connsiteX0" fmla="*/ 558 w 1055020"/>
                    <a:gd name="connsiteY0" fmla="*/ 1393940 h 1393940"/>
                    <a:gd name="connsiteX1" fmla="*/ 578770 w 1055020"/>
                    <a:gd name="connsiteY1" fmla="*/ 0 h 1393940"/>
                    <a:gd name="connsiteX2" fmla="*/ 1055020 w 1055020"/>
                    <a:gd name="connsiteY2" fmla="*/ 1013460 h 1393940"/>
                    <a:gd name="connsiteX3" fmla="*/ 558 w 1055020"/>
                    <a:gd name="connsiteY3" fmla="*/ 1393940 h 1393940"/>
                    <a:gd name="connsiteX0" fmla="*/ 558 w 871528"/>
                    <a:gd name="connsiteY0" fmla="*/ 1393940 h 1393940"/>
                    <a:gd name="connsiteX1" fmla="*/ 578770 w 871528"/>
                    <a:gd name="connsiteY1" fmla="*/ 0 h 1393940"/>
                    <a:gd name="connsiteX2" fmla="*/ 871528 w 871528"/>
                    <a:gd name="connsiteY2" fmla="*/ 1116048 h 1393940"/>
                    <a:gd name="connsiteX3" fmla="*/ 558 w 871528"/>
                    <a:gd name="connsiteY3" fmla="*/ 1393940 h 1393940"/>
                    <a:gd name="connsiteX0" fmla="*/ 558 w 874158"/>
                    <a:gd name="connsiteY0" fmla="*/ 1393940 h 1393940"/>
                    <a:gd name="connsiteX1" fmla="*/ 578770 w 874158"/>
                    <a:gd name="connsiteY1" fmla="*/ 0 h 1393940"/>
                    <a:gd name="connsiteX2" fmla="*/ 871528 w 874158"/>
                    <a:gd name="connsiteY2" fmla="*/ 1116048 h 1393940"/>
                    <a:gd name="connsiteX3" fmla="*/ 558 w 874158"/>
                    <a:gd name="connsiteY3" fmla="*/ 1393940 h 1393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4158" h="1393940">
                      <a:moveTo>
                        <a:pt x="558" y="1393940"/>
                      </a:moveTo>
                      <a:cubicBezTo>
                        <a:pt x="-17952" y="244868"/>
                        <a:pt x="429815" y="230086"/>
                        <a:pt x="578770" y="0"/>
                      </a:cubicBezTo>
                      <a:cubicBezTo>
                        <a:pt x="676356" y="372016"/>
                        <a:pt x="900918" y="741603"/>
                        <a:pt x="871528" y="1116048"/>
                      </a:cubicBezTo>
                      <a:lnTo>
                        <a:pt x="558" y="1393940"/>
                      </a:ln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Isosceles Triangle 4">
                  <a:extLst>
                    <a:ext uri="{FF2B5EF4-FFF2-40B4-BE49-F238E27FC236}">
                      <a16:creationId xmlns:a16="http://schemas.microsoft.com/office/drawing/2014/main" id="{2175B6E0-2C15-CC44-8C65-848C058C0EED}"/>
                    </a:ext>
                  </a:extLst>
                </p:cNvPr>
                <p:cNvSpPr/>
                <p:nvPr/>
              </p:nvSpPr>
              <p:spPr>
                <a:xfrm rot="19453553">
                  <a:off x="4172086" y="3129172"/>
                  <a:ext cx="426795" cy="763954"/>
                </a:xfrm>
                <a:custGeom>
                  <a:avLst/>
                  <a:gdLst>
                    <a:gd name="connsiteX0" fmla="*/ 0 w 952500"/>
                    <a:gd name="connsiteY0" fmla="*/ 1013460 h 1013460"/>
                    <a:gd name="connsiteX1" fmla="*/ 476250 w 952500"/>
                    <a:gd name="connsiteY1" fmla="*/ 0 h 1013460"/>
                    <a:gd name="connsiteX2" fmla="*/ 952500 w 952500"/>
                    <a:gd name="connsiteY2" fmla="*/ 1013460 h 1013460"/>
                    <a:gd name="connsiteX3" fmla="*/ 0 w 952500"/>
                    <a:gd name="connsiteY3" fmla="*/ 1013460 h 1013460"/>
                    <a:gd name="connsiteX0" fmla="*/ 0 w 1054462"/>
                    <a:gd name="connsiteY0" fmla="*/ 1393940 h 1393940"/>
                    <a:gd name="connsiteX1" fmla="*/ 578212 w 1054462"/>
                    <a:gd name="connsiteY1" fmla="*/ 0 h 1393940"/>
                    <a:gd name="connsiteX2" fmla="*/ 1054462 w 1054462"/>
                    <a:gd name="connsiteY2" fmla="*/ 1013460 h 1393940"/>
                    <a:gd name="connsiteX3" fmla="*/ 0 w 1054462"/>
                    <a:gd name="connsiteY3" fmla="*/ 1393940 h 1393940"/>
                    <a:gd name="connsiteX0" fmla="*/ 615 w 1055077"/>
                    <a:gd name="connsiteY0" fmla="*/ 1393940 h 1393940"/>
                    <a:gd name="connsiteX1" fmla="*/ 578827 w 1055077"/>
                    <a:gd name="connsiteY1" fmla="*/ 0 h 1393940"/>
                    <a:gd name="connsiteX2" fmla="*/ 1055077 w 1055077"/>
                    <a:gd name="connsiteY2" fmla="*/ 1013460 h 1393940"/>
                    <a:gd name="connsiteX3" fmla="*/ 615 w 1055077"/>
                    <a:gd name="connsiteY3" fmla="*/ 1393940 h 1393940"/>
                    <a:gd name="connsiteX0" fmla="*/ 558 w 1055020"/>
                    <a:gd name="connsiteY0" fmla="*/ 1393940 h 1393940"/>
                    <a:gd name="connsiteX1" fmla="*/ 578770 w 1055020"/>
                    <a:gd name="connsiteY1" fmla="*/ 0 h 1393940"/>
                    <a:gd name="connsiteX2" fmla="*/ 1055020 w 1055020"/>
                    <a:gd name="connsiteY2" fmla="*/ 1013460 h 1393940"/>
                    <a:gd name="connsiteX3" fmla="*/ 558 w 1055020"/>
                    <a:gd name="connsiteY3" fmla="*/ 1393940 h 1393940"/>
                    <a:gd name="connsiteX0" fmla="*/ 558 w 871528"/>
                    <a:gd name="connsiteY0" fmla="*/ 1393940 h 1393940"/>
                    <a:gd name="connsiteX1" fmla="*/ 578770 w 871528"/>
                    <a:gd name="connsiteY1" fmla="*/ 0 h 1393940"/>
                    <a:gd name="connsiteX2" fmla="*/ 871528 w 871528"/>
                    <a:gd name="connsiteY2" fmla="*/ 1116048 h 1393940"/>
                    <a:gd name="connsiteX3" fmla="*/ 558 w 871528"/>
                    <a:gd name="connsiteY3" fmla="*/ 1393940 h 1393940"/>
                    <a:gd name="connsiteX0" fmla="*/ 558 w 874158"/>
                    <a:gd name="connsiteY0" fmla="*/ 1393940 h 1393940"/>
                    <a:gd name="connsiteX1" fmla="*/ 578770 w 874158"/>
                    <a:gd name="connsiteY1" fmla="*/ 0 h 1393940"/>
                    <a:gd name="connsiteX2" fmla="*/ 871528 w 874158"/>
                    <a:gd name="connsiteY2" fmla="*/ 1116048 h 1393940"/>
                    <a:gd name="connsiteX3" fmla="*/ 558 w 874158"/>
                    <a:gd name="connsiteY3" fmla="*/ 1393940 h 1393940"/>
                    <a:gd name="connsiteX0" fmla="*/ 558 w 781653"/>
                    <a:gd name="connsiteY0" fmla="*/ 1393940 h 1393940"/>
                    <a:gd name="connsiteX1" fmla="*/ 578770 w 781653"/>
                    <a:gd name="connsiteY1" fmla="*/ 0 h 1393940"/>
                    <a:gd name="connsiteX2" fmla="*/ 777437 w 781653"/>
                    <a:gd name="connsiteY2" fmla="*/ 1120791 h 1393940"/>
                    <a:gd name="connsiteX3" fmla="*/ 558 w 781653"/>
                    <a:gd name="connsiteY3" fmla="*/ 1393940 h 1393940"/>
                    <a:gd name="connsiteX0" fmla="*/ 492 w 784218"/>
                    <a:gd name="connsiteY0" fmla="*/ 1403949 h 1403949"/>
                    <a:gd name="connsiteX1" fmla="*/ 640319 w 784218"/>
                    <a:gd name="connsiteY1" fmla="*/ 0 h 1403949"/>
                    <a:gd name="connsiteX2" fmla="*/ 777371 w 784218"/>
                    <a:gd name="connsiteY2" fmla="*/ 1130800 h 1403949"/>
                    <a:gd name="connsiteX3" fmla="*/ 492 w 784218"/>
                    <a:gd name="connsiteY3" fmla="*/ 1403949 h 1403949"/>
                    <a:gd name="connsiteX0" fmla="*/ 612 w 784338"/>
                    <a:gd name="connsiteY0" fmla="*/ 1403949 h 1403949"/>
                    <a:gd name="connsiteX1" fmla="*/ 640439 w 784338"/>
                    <a:gd name="connsiteY1" fmla="*/ 0 h 1403949"/>
                    <a:gd name="connsiteX2" fmla="*/ 777491 w 784338"/>
                    <a:gd name="connsiteY2" fmla="*/ 1130800 h 1403949"/>
                    <a:gd name="connsiteX3" fmla="*/ 612 w 784338"/>
                    <a:gd name="connsiteY3" fmla="*/ 1403949 h 1403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84338" h="1403949">
                      <a:moveTo>
                        <a:pt x="612" y="1403949"/>
                      </a:moveTo>
                      <a:cubicBezTo>
                        <a:pt x="-17898" y="254877"/>
                        <a:pt x="387384" y="173213"/>
                        <a:pt x="640439" y="0"/>
                      </a:cubicBezTo>
                      <a:cubicBezTo>
                        <a:pt x="738025" y="372016"/>
                        <a:pt x="806881" y="756355"/>
                        <a:pt x="777491" y="1130800"/>
                      </a:cubicBezTo>
                      <a:lnTo>
                        <a:pt x="612" y="14039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Oval 6">
                  <a:extLst>
                    <a:ext uri="{FF2B5EF4-FFF2-40B4-BE49-F238E27FC236}">
                      <a16:creationId xmlns:a16="http://schemas.microsoft.com/office/drawing/2014/main" id="{91FAE858-76ED-4975-EEEE-618DA473DC9B}"/>
                    </a:ext>
                  </a:extLst>
                </p:cNvPr>
                <p:cNvSpPr/>
                <p:nvPr/>
              </p:nvSpPr>
              <p:spPr>
                <a:xfrm>
                  <a:off x="4360589" y="3519907"/>
                  <a:ext cx="1253989" cy="713669"/>
                </a:xfrm>
                <a:custGeom>
                  <a:avLst/>
                  <a:gdLst>
                    <a:gd name="connsiteX0" fmla="*/ 0 w 1422400"/>
                    <a:gd name="connsiteY0" fmla="*/ 469900 h 939800"/>
                    <a:gd name="connsiteX1" fmla="*/ 711200 w 1422400"/>
                    <a:gd name="connsiteY1" fmla="*/ 0 h 939800"/>
                    <a:gd name="connsiteX2" fmla="*/ 1422400 w 1422400"/>
                    <a:gd name="connsiteY2" fmla="*/ 469900 h 939800"/>
                    <a:gd name="connsiteX3" fmla="*/ 711200 w 1422400"/>
                    <a:gd name="connsiteY3" fmla="*/ 939800 h 939800"/>
                    <a:gd name="connsiteX4" fmla="*/ 0 w 1422400"/>
                    <a:gd name="connsiteY4" fmla="*/ 469900 h 939800"/>
                    <a:gd name="connsiteX0" fmla="*/ 0 w 1422400"/>
                    <a:gd name="connsiteY0" fmla="*/ 469900 h 528637"/>
                    <a:gd name="connsiteX1" fmla="*/ 711200 w 1422400"/>
                    <a:gd name="connsiteY1" fmla="*/ 0 h 528637"/>
                    <a:gd name="connsiteX2" fmla="*/ 1422400 w 1422400"/>
                    <a:gd name="connsiteY2" fmla="*/ 469900 h 528637"/>
                    <a:gd name="connsiteX3" fmla="*/ 0 w 1422400"/>
                    <a:gd name="connsiteY3" fmla="*/ 469900 h 528637"/>
                    <a:gd name="connsiteX0" fmla="*/ 29214 w 1743714"/>
                    <a:gd name="connsiteY0" fmla="*/ 481196 h 986279"/>
                    <a:gd name="connsiteX1" fmla="*/ 740414 w 1743714"/>
                    <a:gd name="connsiteY1" fmla="*/ 11296 h 986279"/>
                    <a:gd name="connsiteX2" fmla="*/ 1743714 w 1743714"/>
                    <a:gd name="connsiteY2" fmla="*/ 976496 h 986279"/>
                    <a:gd name="connsiteX3" fmla="*/ 29214 w 1743714"/>
                    <a:gd name="connsiteY3" fmla="*/ 481196 h 986279"/>
                    <a:gd name="connsiteX0" fmla="*/ 21629 w 2040929"/>
                    <a:gd name="connsiteY0" fmla="*/ 1016075 h 1091857"/>
                    <a:gd name="connsiteX1" fmla="*/ 1037629 w 2040929"/>
                    <a:gd name="connsiteY1" fmla="*/ 75 h 1091857"/>
                    <a:gd name="connsiteX2" fmla="*/ 2040929 w 2040929"/>
                    <a:gd name="connsiteY2" fmla="*/ 965275 h 1091857"/>
                    <a:gd name="connsiteX3" fmla="*/ 21629 w 2040929"/>
                    <a:gd name="connsiteY3" fmla="*/ 1016075 h 1091857"/>
                    <a:gd name="connsiteX0" fmla="*/ 63940 w 2083240"/>
                    <a:gd name="connsiteY0" fmla="*/ 1016075 h 1142636"/>
                    <a:gd name="connsiteX1" fmla="*/ 1079940 w 2083240"/>
                    <a:gd name="connsiteY1" fmla="*/ 75 h 1142636"/>
                    <a:gd name="connsiteX2" fmla="*/ 2083240 w 2083240"/>
                    <a:gd name="connsiteY2" fmla="*/ 965275 h 1142636"/>
                    <a:gd name="connsiteX3" fmla="*/ 63940 w 2083240"/>
                    <a:gd name="connsiteY3" fmla="*/ 1016075 h 1142636"/>
                    <a:gd name="connsiteX0" fmla="*/ 58279 w 2077579"/>
                    <a:gd name="connsiteY0" fmla="*/ 1016075 h 1182140"/>
                    <a:gd name="connsiteX1" fmla="*/ 1074279 w 2077579"/>
                    <a:gd name="connsiteY1" fmla="*/ 75 h 1182140"/>
                    <a:gd name="connsiteX2" fmla="*/ 2077579 w 2077579"/>
                    <a:gd name="connsiteY2" fmla="*/ 965275 h 1182140"/>
                    <a:gd name="connsiteX3" fmla="*/ 58279 w 2077579"/>
                    <a:gd name="connsiteY3" fmla="*/ 1016075 h 1182140"/>
                    <a:gd name="connsiteX0" fmla="*/ 58279 w 2077579"/>
                    <a:gd name="connsiteY0" fmla="*/ 1016452 h 1182517"/>
                    <a:gd name="connsiteX1" fmla="*/ 1074279 w 2077579"/>
                    <a:gd name="connsiteY1" fmla="*/ 452 h 1182517"/>
                    <a:gd name="connsiteX2" fmla="*/ 2077579 w 2077579"/>
                    <a:gd name="connsiteY2" fmla="*/ 965652 h 1182517"/>
                    <a:gd name="connsiteX3" fmla="*/ 58279 w 2077579"/>
                    <a:gd name="connsiteY3" fmla="*/ 1016452 h 1182517"/>
                    <a:gd name="connsiteX0" fmla="*/ 496 w 2019796"/>
                    <a:gd name="connsiteY0" fmla="*/ 1016452 h 1058407"/>
                    <a:gd name="connsiteX1" fmla="*/ 1016496 w 2019796"/>
                    <a:gd name="connsiteY1" fmla="*/ 452 h 1058407"/>
                    <a:gd name="connsiteX2" fmla="*/ 2019796 w 2019796"/>
                    <a:gd name="connsiteY2" fmla="*/ 965652 h 1058407"/>
                    <a:gd name="connsiteX3" fmla="*/ 496 w 2019796"/>
                    <a:gd name="connsiteY3" fmla="*/ 1016452 h 1058407"/>
                    <a:gd name="connsiteX0" fmla="*/ 512 w 1956312"/>
                    <a:gd name="connsiteY0" fmla="*/ 1003343 h 1049157"/>
                    <a:gd name="connsiteX1" fmla="*/ 953012 w 1956312"/>
                    <a:gd name="connsiteY1" fmla="*/ 43 h 1049157"/>
                    <a:gd name="connsiteX2" fmla="*/ 1956312 w 1956312"/>
                    <a:gd name="connsiteY2" fmla="*/ 965243 h 1049157"/>
                    <a:gd name="connsiteX3" fmla="*/ 512 w 1956312"/>
                    <a:gd name="connsiteY3" fmla="*/ 1003343 h 1049157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25989 w 2081789"/>
                    <a:gd name="connsiteY0" fmla="*/ 1004617 h 1028499"/>
                    <a:gd name="connsiteX1" fmla="*/ 291088 w 2081789"/>
                    <a:gd name="connsiteY1" fmla="*/ 763316 h 1028499"/>
                    <a:gd name="connsiteX2" fmla="*/ 1078489 w 2081789"/>
                    <a:gd name="connsiteY2" fmla="*/ 1317 h 1028499"/>
                    <a:gd name="connsiteX3" fmla="*/ 2081789 w 2081789"/>
                    <a:gd name="connsiteY3" fmla="*/ 966517 h 1028499"/>
                    <a:gd name="connsiteX4" fmla="*/ 125989 w 2081789"/>
                    <a:gd name="connsiteY4" fmla="*/ 1004617 h 1028499"/>
                    <a:gd name="connsiteX0" fmla="*/ 135024 w 2052724"/>
                    <a:gd name="connsiteY0" fmla="*/ 1055417 h 1066897"/>
                    <a:gd name="connsiteX1" fmla="*/ 262023 w 2052724"/>
                    <a:gd name="connsiteY1" fmla="*/ 763316 h 1066897"/>
                    <a:gd name="connsiteX2" fmla="*/ 1049424 w 2052724"/>
                    <a:gd name="connsiteY2" fmla="*/ 1317 h 1066897"/>
                    <a:gd name="connsiteX3" fmla="*/ 2052724 w 2052724"/>
                    <a:gd name="connsiteY3" fmla="*/ 966517 h 1066897"/>
                    <a:gd name="connsiteX4" fmla="*/ 135024 w 2052724"/>
                    <a:gd name="connsiteY4" fmla="*/ 1055417 h 1066897"/>
                    <a:gd name="connsiteX0" fmla="*/ 157003 w 1998503"/>
                    <a:gd name="connsiteY0" fmla="*/ 1055417 h 1066897"/>
                    <a:gd name="connsiteX1" fmla="*/ 207802 w 1998503"/>
                    <a:gd name="connsiteY1" fmla="*/ 763316 h 1066897"/>
                    <a:gd name="connsiteX2" fmla="*/ 995203 w 1998503"/>
                    <a:gd name="connsiteY2" fmla="*/ 1317 h 1066897"/>
                    <a:gd name="connsiteX3" fmla="*/ 1998503 w 1998503"/>
                    <a:gd name="connsiteY3" fmla="*/ 966517 h 1066897"/>
                    <a:gd name="connsiteX4" fmla="*/ 157003 w 1998503"/>
                    <a:gd name="connsiteY4" fmla="*/ 1055417 h 1066897"/>
                    <a:gd name="connsiteX0" fmla="*/ 180391 w 1958391"/>
                    <a:gd name="connsiteY0" fmla="*/ 1055417 h 1066897"/>
                    <a:gd name="connsiteX1" fmla="*/ 167690 w 1958391"/>
                    <a:gd name="connsiteY1" fmla="*/ 763316 h 1066897"/>
                    <a:gd name="connsiteX2" fmla="*/ 955091 w 1958391"/>
                    <a:gd name="connsiteY2" fmla="*/ 1317 h 1066897"/>
                    <a:gd name="connsiteX3" fmla="*/ 1958391 w 1958391"/>
                    <a:gd name="connsiteY3" fmla="*/ 966517 h 1066897"/>
                    <a:gd name="connsiteX4" fmla="*/ 180391 w 1958391"/>
                    <a:gd name="connsiteY4" fmla="*/ 1055417 h 1066897"/>
                    <a:gd name="connsiteX0" fmla="*/ 197146 w 1937046"/>
                    <a:gd name="connsiteY0" fmla="*/ 1055417 h 1066897"/>
                    <a:gd name="connsiteX1" fmla="*/ 146345 w 1937046"/>
                    <a:gd name="connsiteY1" fmla="*/ 763316 h 1066897"/>
                    <a:gd name="connsiteX2" fmla="*/ 933746 w 1937046"/>
                    <a:gd name="connsiteY2" fmla="*/ 1317 h 1066897"/>
                    <a:gd name="connsiteX3" fmla="*/ 1937046 w 1937046"/>
                    <a:gd name="connsiteY3" fmla="*/ 966517 h 1066897"/>
                    <a:gd name="connsiteX4" fmla="*/ 197146 w 1937046"/>
                    <a:gd name="connsiteY4" fmla="*/ 1055417 h 1066897"/>
                    <a:gd name="connsiteX0" fmla="*/ 145290 w 2024890"/>
                    <a:gd name="connsiteY0" fmla="*/ 1055417 h 1066897"/>
                    <a:gd name="connsiteX1" fmla="*/ 234189 w 2024890"/>
                    <a:gd name="connsiteY1" fmla="*/ 763316 h 1066897"/>
                    <a:gd name="connsiteX2" fmla="*/ 1021590 w 2024890"/>
                    <a:gd name="connsiteY2" fmla="*/ 1317 h 1066897"/>
                    <a:gd name="connsiteX3" fmla="*/ 2024890 w 2024890"/>
                    <a:gd name="connsiteY3" fmla="*/ 966517 h 1066897"/>
                    <a:gd name="connsiteX4" fmla="*/ 145290 w 2024890"/>
                    <a:gd name="connsiteY4" fmla="*/ 1055417 h 1066897"/>
                    <a:gd name="connsiteX0" fmla="*/ 66755 w 1946355"/>
                    <a:gd name="connsiteY0" fmla="*/ 1055417 h 1072185"/>
                    <a:gd name="connsiteX1" fmla="*/ 155654 w 1946355"/>
                    <a:gd name="connsiteY1" fmla="*/ 763316 h 1072185"/>
                    <a:gd name="connsiteX2" fmla="*/ 943055 w 1946355"/>
                    <a:gd name="connsiteY2" fmla="*/ 1317 h 1072185"/>
                    <a:gd name="connsiteX3" fmla="*/ 1946355 w 1946355"/>
                    <a:gd name="connsiteY3" fmla="*/ 966517 h 1072185"/>
                    <a:gd name="connsiteX4" fmla="*/ 66755 w 1946355"/>
                    <a:gd name="connsiteY4" fmla="*/ 1055417 h 1072185"/>
                    <a:gd name="connsiteX0" fmla="*/ 87241 w 1968451"/>
                    <a:gd name="connsiteY0" fmla="*/ 1055417 h 1135382"/>
                    <a:gd name="connsiteX1" fmla="*/ 176140 w 1968451"/>
                    <a:gd name="connsiteY1" fmla="*/ 763316 h 1135382"/>
                    <a:gd name="connsiteX2" fmla="*/ 963541 w 1968451"/>
                    <a:gd name="connsiteY2" fmla="*/ 1317 h 1135382"/>
                    <a:gd name="connsiteX3" fmla="*/ 1966841 w 1968451"/>
                    <a:gd name="connsiteY3" fmla="*/ 966517 h 1135382"/>
                    <a:gd name="connsiteX4" fmla="*/ 1179439 w 1968451"/>
                    <a:gd name="connsiteY4" fmla="*/ 1131617 h 1135382"/>
                    <a:gd name="connsiteX5" fmla="*/ 87241 w 1968451"/>
                    <a:gd name="connsiteY5" fmla="*/ 1055417 h 1135382"/>
                    <a:gd name="connsiteX0" fmla="*/ 87241 w 1968451"/>
                    <a:gd name="connsiteY0" fmla="*/ 1055417 h 1131617"/>
                    <a:gd name="connsiteX1" fmla="*/ 176140 w 1968451"/>
                    <a:gd name="connsiteY1" fmla="*/ 763316 h 1131617"/>
                    <a:gd name="connsiteX2" fmla="*/ 963541 w 1968451"/>
                    <a:gd name="connsiteY2" fmla="*/ 1317 h 1131617"/>
                    <a:gd name="connsiteX3" fmla="*/ 1966841 w 1968451"/>
                    <a:gd name="connsiteY3" fmla="*/ 966517 h 1131617"/>
                    <a:gd name="connsiteX4" fmla="*/ 1179439 w 1968451"/>
                    <a:gd name="connsiteY4" fmla="*/ 1131617 h 1131617"/>
                    <a:gd name="connsiteX5" fmla="*/ 87241 w 1968451"/>
                    <a:gd name="connsiteY5" fmla="*/ 1055417 h 1131617"/>
                    <a:gd name="connsiteX0" fmla="*/ 87241 w 1981714"/>
                    <a:gd name="connsiteY0" fmla="*/ 1055417 h 1131617"/>
                    <a:gd name="connsiteX1" fmla="*/ 176140 w 1981714"/>
                    <a:gd name="connsiteY1" fmla="*/ 763316 h 1131617"/>
                    <a:gd name="connsiteX2" fmla="*/ 963541 w 1981714"/>
                    <a:gd name="connsiteY2" fmla="*/ 1317 h 1131617"/>
                    <a:gd name="connsiteX3" fmla="*/ 1966841 w 1981714"/>
                    <a:gd name="connsiteY3" fmla="*/ 966517 h 1131617"/>
                    <a:gd name="connsiteX4" fmla="*/ 1179439 w 1981714"/>
                    <a:gd name="connsiteY4" fmla="*/ 1131617 h 1131617"/>
                    <a:gd name="connsiteX5" fmla="*/ 87241 w 1981714"/>
                    <a:gd name="connsiteY5" fmla="*/ 1055417 h 1131617"/>
                    <a:gd name="connsiteX0" fmla="*/ 87241 w 1981714"/>
                    <a:gd name="connsiteY0" fmla="*/ 1055417 h 1131617"/>
                    <a:gd name="connsiteX1" fmla="*/ 176140 w 1981714"/>
                    <a:gd name="connsiteY1" fmla="*/ 763316 h 1131617"/>
                    <a:gd name="connsiteX2" fmla="*/ 963541 w 1981714"/>
                    <a:gd name="connsiteY2" fmla="*/ 1317 h 1131617"/>
                    <a:gd name="connsiteX3" fmla="*/ 1966841 w 1981714"/>
                    <a:gd name="connsiteY3" fmla="*/ 966517 h 1131617"/>
                    <a:gd name="connsiteX4" fmla="*/ 1179439 w 1981714"/>
                    <a:gd name="connsiteY4" fmla="*/ 1131617 h 1131617"/>
                    <a:gd name="connsiteX5" fmla="*/ 87241 w 1981714"/>
                    <a:gd name="connsiteY5" fmla="*/ 1055417 h 1131617"/>
                    <a:gd name="connsiteX0" fmla="*/ 87241 w 1981714"/>
                    <a:gd name="connsiteY0" fmla="*/ 1059325 h 1135525"/>
                    <a:gd name="connsiteX1" fmla="*/ 176140 w 1981714"/>
                    <a:gd name="connsiteY1" fmla="*/ 767224 h 1135525"/>
                    <a:gd name="connsiteX2" fmla="*/ 963541 w 1981714"/>
                    <a:gd name="connsiteY2" fmla="*/ 5225 h 1135525"/>
                    <a:gd name="connsiteX3" fmla="*/ 1966841 w 1981714"/>
                    <a:gd name="connsiteY3" fmla="*/ 970425 h 1135525"/>
                    <a:gd name="connsiteX4" fmla="*/ 1179439 w 1981714"/>
                    <a:gd name="connsiteY4" fmla="*/ 1135525 h 1135525"/>
                    <a:gd name="connsiteX5" fmla="*/ 87241 w 1981714"/>
                    <a:gd name="connsiteY5" fmla="*/ 1059325 h 1135525"/>
                    <a:gd name="connsiteX0" fmla="*/ 87241 w 1981714"/>
                    <a:gd name="connsiteY0" fmla="*/ 1059124 h 1135324"/>
                    <a:gd name="connsiteX1" fmla="*/ 176140 w 1981714"/>
                    <a:gd name="connsiteY1" fmla="*/ 767023 h 1135324"/>
                    <a:gd name="connsiteX2" fmla="*/ 963541 w 1981714"/>
                    <a:gd name="connsiteY2" fmla="*/ 5024 h 1135324"/>
                    <a:gd name="connsiteX3" fmla="*/ 1966841 w 1981714"/>
                    <a:gd name="connsiteY3" fmla="*/ 970224 h 1135324"/>
                    <a:gd name="connsiteX4" fmla="*/ 1179439 w 1981714"/>
                    <a:gd name="connsiteY4" fmla="*/ 1135324 h 1135324"/>
                    <a:gd name="connsiteX5" fmla="*/ 87241 w 1981714"/>
                    <a:gd name="connsiteY5" fmla="*/ 1059124 h 1135324"/>
                    <a:gd name="connsiteX0" fmla="*/ 1551 w 1896024"/>
                    <a:gd name="connsiteY0" fmla="*/ 1059124 h 1135324"/>
                    <a:gd name="connsiteX1" fmla="*/ 877851 w 1896024"/>
                    <a:gd name="connsiteY1" fmla="*/ 5024 h 1135324"/>
                    <a:gd name="connsiteX2" fmla="*/ 1881151 w 1896024"/>
                    <a:gd name="connsiteY2" fmla="*/ 970224 h 1135324"/>
                    <a:gd name="connsiteX3" fmla="*/ 1093749 w 1896024"/>
                    <a:gd name="connsiteY3" fmla="*/ 1135324 h 1135324"/>
                    <a:gd name="connsiteX4" fmla="*/ 1551 w 1896024"/>
                    <a:gd name="connsiteY4" fmla="*/ 1059124 h 1135324"/>
                    <a:gd name="connsiteX0" fmla="*/ 1615 w 1896088"/>
                    <a:gd name="connsiteY0" fmla="*/ 1057013 h 1133213"/>
                    <a:gd name="connsiteX1" fmla="*/ 877915 w 1896088"/>
                    <a:gd name="connsiteY1" fmla="*/ 2913 h 1133213"/>
                    <a:gd name="connsiteX2" fmla="*/ 1881215 w 1896088"/>
                    <a:gd name="connsiteY2" fmla="*/ 968113 h 1133213"/>
                    <a:gd name="connsiteX3" fmla="*/ 1093813 w 1896088"/>
                    <a:gd name="connsiteY3" fmla="*/ 1133213 h 1133213"/>
                    <a:gd name="connsiteX4" fmla="*/ 1615 w 1896088"/>
                    <a:gd name="connsiteY4" fmla="*/ 1057013 h 1133213"/>
                    <a:gd name="connsiteX0" fmla="*/ 2941 w 1897414"/>
                    <a:gd name="connsiteY0" fmla="*/ 1066026 h 1142226"/>
                    <a:gd name="connsiteX1" fmla="*/ 879241 w 1897414"/>
                    <a:gd name="connsiteY1" fmla="*/ 11926 h 1142226"/>
                    <a:gd name="connsiteX2" fmla="*/ 1882541 w 1897414"/>
                    <a:gd name="connsiteY2" fmla="*/ 977126 h 1142226"/>
                    <a:gd name="connsiteX3" fmla="*/ 1095139 w 1897414"/>
                    <a:gd name="connsiteY3" fmla="*/ 1142226 h 1142226"/>
                    <a:gd name="connsiteX4" fmla="*/ 2941 w 1897414"/>
                    <a:gd name="connsiteY4" fmla="*/ 1066026 h 1142226"/>
                    <a:gd name="connsiteX0" fmla="*/ 6879 w 1901352"/>
                    <a:gd name="connsiteY0" fmla="*/ 1066026 h 1142226"/>
                    <a:gd name="connsiteX1" fmla="*/ 883179 w 1901352"/>
                    <a:gd name="connsiteY1" fmla="*/ 11926 h 1142226"/>
                    <a:gd name="connsiteX2" fmla="*/ 1886479 w 1901352"/>
                    <a:gd name="connsiteY2" fmla="*/ 977126 h 1142226"/>
                    <a:gd name="connsiteX3" fmla="*/ 1099077 w 1901352"/>
                    <a:gd name="connsiteY3" fmla="*/ 1142226 h 1142226"/>
                    <a:gd name="connsiteX4" fmla="*/ 6879 w 1901352"/>
                    <a:gd name="connsiteY4" fmla="*/ 1066026 h 1142226"/>
                    <a:gd name="connsiteX0" fmla="*/ 6879 w 1901352"/>
                    <a:gd name="connsiteY0" fmla="*/ 1066026 h 1142226"/>
                    <a:gd name="connsiteX1" fmla="*/ 883179 w 1901352"/>
                    <a:gd name="connsiteY1" fmla="*/ 11926 h 1142226"/>
                    <a:gd name="connsiteX2" fmla="*/ 1886479 w 1901352"/>
                    <a:gd name="connsiteY2" fmla="*/ 977126 h 1142226"/>
                    <a:gd name="connsiteX3" fmla="*/ 1099077 w 1901352"/>
                    <a:gd name="connsiteY3" fmla="*/ 1142226 h 1142226"/>
                    <a:gd name="connsiteX4" fmla="*/ 6879 w 1901352"/>
                    <a:gd name="connsiteY4" fmla="*/ 1066026 h 1142226"/>
                    <a:gd name="connsiteX0" fmla="*/ 6879 w 1901352"/>
                    <a:gd name="connsiteY0" fmla="*/ 1065888 h 1142088"/>
                    <a:gd name="connsiteX1" fmla="*/ 883179 w 1901352"/>
                    <a:gd name="connsiteY1" fmla="*/ 11788 h 1142088"/>
                    <a:gd name="connsiteX2" fmla="*/ 1886479 w 1901352"/>
                    <a:gd name="connsiteY2" fmla="*/ 976988 h 1142088"/>
                    <a:gd name="connsiteX3" fmla="*/ 1099077 w 1901352"/>
                    <a:gd name="connsiteY3" fmla="*/ 1142088 h 1142088"/>
                    <a:gd name="connsiteX4" fmla="*/ 6879 w 1901352"/>
                    <a:gd name="connsiteY4" fmla="*/ 1065888 h 1142088"/>
                    <a:gd name="connsiteX0" fmla="*/ 4803 w 1988176"/>
                    <a:gd name="connsiteY0" fmla="*/ 826041 h 1130841"/>
                    <a:gd name="connsiteX1" fmla="*/ 970003 w 1988176"/>
                    <a:gd name="connsiteY1" fmla="*/ 541 h 1130841"/>
                    <a:gd name="connsiteX2" fmla="*/ 1973303 w 1988176"/>
                    <a:gd name="connsiteY2" fmla="*/ 965741 h 1130841"/>
                    <a:gd name="connsiteX3" fmla="*/ 1185901 w 1988176"/>
                    <a:gd name="connsiteY3" fmla="*/ 1130841 h 1130841"/>
                    <a:gd name="connsiteX4" fmla="*/ 4803 w 1988176"/>
                    <a:gd name="connsiteY4" fmla="*/ 826041 h 1130841"/>
                    <a:gd name="connsiteX0" fmla="*/ 4803 w 2034335"/>
                    <a:gd name="connsiteY0" fmla="*/ 825500 h 1130300"/>
                    <a:gd name="connsiteX1" fmla="*/ 970003 w 2034335"/>
                    <a:gd name="connsiteY1" fmla="*/ 0 h 1130300"/>
                    <a:gd name="connsiteX2" fmla="*/ 2024103 w 2034335"/>
                    <a:gd name="connsiteY2" fmla="*/ 825500 h 1130300"/>
                    <a:gd name="connsiteX3" fmla="*/ 1185901 w 2034335"/>
                    <a:gd name="connsiteY3" fmla="*/ 1130300 h 1130300"/>
                    <a:gd name="connsiteX4" fmla="*/ 4803 w 2034335"/>
                    <a:gd name="connsiteY4" fmla="*/ 825500 h 1130300"/>
                    <a:gd name="connsiteX0" fmla="*/ 4803 w 2024103"/>
                    <a:gd name="connsiteY0" fmla="*/ 825500 h 1130300"/>
                    <a:gd name="connsiteX1" fmla="*/ 970003 w 2024103"/>
                    <a:gd name="connsiteY1" fmla="*/ 0 h 1130300"/>
                    <a:gd name="connsiteX2" fmla="*/ 2024103 w 2024103"/>
                    <a:gd name="connsiteY2" fmla="*/ 825500 h 1130300"/>
                    <a:gd name="connsiteX3" fmla="*/ 1185901 w 2024103"/>
                    <a:gd name="connsiteY3" fmla="*/ 1130300 h 1130300"/>
                    <a:gd name="connsiteX4" fmla="*/ 4803 w 2024103"/>
                    <a:gd name="connsiteY4" fmla="*/ 825500 h 1130300"/>
                    <a:gd name="connsiteX0" fmla="*/ 4803 w 1998703"/>
                    <a:gd name="connsiteY0" fmla="*/ 825757 h 1130557"/>
                    <a:gd name="connsiteX1" fmla="*/ 970003 w 1998703"/>
                    <a:gd name="connsiteY1" fmla="*/ 257 h 1130557"/>
                    <a:gd name="connsiteX2" fmla="*/ 1998703 w 1998703"/>
                    <a:gd name="connsiteY2" fmla="*/ 736857 h 1130557"/>
                    <a:gd name="connsiteX3" fmla="*/ 1185901 w 1998703"/>
                    <a:gd name="connsiteY3" fmla="*/ 1130557 h 1130557"/>
                    <a:gd name="connsiteX4" fmla="*/ 4803 w 1998703"/>
                    <a:gd name="connsiteY4" fmla="*/ 825757 h 1130557"/>
                    <a:gd name="connsiteX0" fmla="*/ 4803 w 1998703"/>
                    <a:gd name="connsiteY0" fmla="*/ 825757 h 1130557"/>
                    <a:gd name="connsiteX1" fmla="*/ 970003 w 1998703"/>
                    <a:gd name="connsiteY1" fmla="*/ 257 h 1130557"/>
                    <a:gd name="connsiteX2" fmla="*/ 1998703 w 1998703"/>
                    <a:gd name="connsiteY2" fmla="*/ 736857 h 1130557"/>
                    <a:gd name="connsiteX3" fmla="*/ 1185901 w 1998703"/>
                    <a:gd name="connsiteY3" fmla="*/ 1130557 h 1130557"/>
                    <a:gd name="connsiteX4" fmla="*/ 4803 w 1998703"/>
                    <a:gd name="connsiteY4" fmla="*/ 825757 h 1130557"/>
                    <a:gd name="connsiteX0" fmla="*/ 4803 w 2001878"/>
                    <a:gd name="connsiteY0" fmla="*/ 825704 h 1130504"/>
                    <a:gd name="connsiteX1" fmla="*/ 970003 w 2001878"/>
                    <a:gd name="connsiteY1" fmla="*/ 204 h 1130504"/>
                    <a:gd name="connsiteX2" fmla="*/ 2001878 w 2001878"/>
                    <a:gd name="connsiteY2" fmla="*/ 746329 h 1130504"/>
                    <a:gd name="connsiteX3" fmla="*/ 1185901 w 2001878"/>
                    <a:gd name="connsiteY3" fmla="*/ 1130504 h 1130504"/>
                    <a:gd name="connsiteX4" fmla="*/ 4803 w 2001878"/>
                    <a:gd name="connsiteY4" fmla="*/ 825704 h 1130504"/>
                    <a:gd name="connsiteX0" fmla="*/ 4803 w 1986176"/>
                    <a:gd name="connsiteY0" fmla="*/ 827271 h 1132071"/>
                    <a:gd name="connsiteX1" fmla="*/ 970003 w 1986176"/>
                    <a:gd name="connsiteY1" fmla="*/ 1771 h 1132071"/>
                    <a:gd name="connsiteX2" fmla="*/ 1986003 w 1986176"/>
                    <a:gd name="connsiteY2" fmla="*/ 611371 h 1132071"/>
                    <a:gd name="connsiteX3" fmla="*/ 1185901 w 1986176"/>
                    <a:gd name="connsiteY3" fmla="*/ 1132071 h 1132071"/>
                    <a:gd name="connsiteX4" fmla="*/ 4803 w 1986176"/>
                    <a:gd name="connsiteY4" fmla="*/ 827271 h 1132071"/>
                    <a:gd name="connsiteX0" fmla="*/ 4803 w 1989163"/>
                    <a:gd name="connsiteY0" fmla="*/ 827271 h 1132071"/>
                    <a:gd name="connsiteX1" fmla="*/ 970003 w 1989163"/>
                    <a:gd name="connsiteY1" fmla="*/ 1771 h 1132071"/>
                    <a:gd name="connsiteX2" fmla="*/ 1986003 w 1989163"/>
                    <a:gd name="connsiteY2" fmla="*/ 611371 h 1132071"/>
                    <a:gd name="connsiteX3" fmla="*/ 1185901 w 1989163"/>
                    <a:gd name="connsiteY3" fmla="*/ 1132071 h 1132071"/>
                    <a:gd name="connsiteX4" fmla="*/ 4803 w 1989163"/>
                    <a:gd name="connsiteY4" fmla="*/ 827271 h 1132071"/>
                    <a:gd name="connsiteX0" fmla="*/ 4803 w 1989163"/>
                    <a:gd name="connsiteY0" fmla="*/ 827271 h 1132071"/>
                    <a:gd name="connsiteX1" fmla="*/ 970003 w 1989163"/>
                    <a:gd name="connsiteY1" fmla="*/ 1771 h 1132071"/>
                    <a:gd name="connsiteX2" fmla="*/ 1986003 w 1989163"/>
                    <a:gd name="connsiteY2" fmla="*/ 611371 h 1132071"/>
                    <a:gd name="connsiteX3" fmla="*/ 1185901 w 1989163"/>
                    <a:gd name="connsiteY3" fmla="*/ 1132071 h 1132071"/>
                    <a:gd name="connsiteX4" fmla="*/ 4803 w 1989163"/>
                    <a:gd name="connsiteY4" fmla="*/ 827271 h 1132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89163" h="1132071">
                      <a:moveTo>
                        <a:pt x="4803" y="827271"/>
                      </a:moveTo>
                      <a:cubicBezTo>
                        <a:pt x="45020" y="715088"/>
                        <a:pt x="639803" y="37754"/>
                        <a:pt x="970003" y="1771"/>
                      </a:cubicBezTo>
                      <a:cubicBezTo>
                        <a:pt x="1300203" y="-34212"/>
                        <a:pt x="1812437" y="488604"/>
                        <a:pt x="1986003" y="611371"/>
                      </a:cubicBezTo>
                      <a:cubicBezTo>
                        <a:pt x="1991294" y="638888"/>
                        <a:pt x="2057968" y="685454"/>
                        <a:pt x="1185901" y="1132071"/>
                      </a:cubicBezTo>
                      <a:cubicBezTo>
                        <a:pt x="161434" y="740488"/>
                        <a:pt x="-35414" y="939454"/>
                        <a:pt x="4803" y="82727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Oval 6">
                  <a:extLst>
                    <a:ext uri="{FF2B5EF4-FFF2-40B4-BE49-F238E27FC236}">
                      <a16:creationId xmlns:a16="http://schemas.microsoft.com/office/drawing/2014/main" id="{8953C117-7BC2-6294-F02F-FD02B688F03F}"/>
                    </a:ext>
                  </a:extLst>
                </p:cNvPr>
                <p:cNvSpPr/>
                <p:nvPr/>
              </p:nvSpPr>
              <p:spPr>
                <a:xfrm>
                  <a:off x="4415323" y="3276600"/>
                  <a:ext cx="1198632" cy="713306"/>
                </a:xfrm>
                <a:custGeom>
                  <a:avLst/>
                  <a:gdLst>
                    <a:gd name="connsiteX0" fmla="*/ 0 w 1422400"/>
                    <a:gd name="connsiteY0" fmla="*/ 469900 h 939800"/>
                    <a:gd name="connsiteX1" fmla="*/ 711200 w 1422400"/>
                    <a:gd name="connsiteY1" fmla="*/ 0 h 939800"/>
                    <a:gd name="connsiteX2" fmla="*/ 1422400 w 1422400"/>
                    <a:gd name="connsiteY2" fmla="*/ 469900 h 939800"/>
                    <a:gd name="connsiteX3" fmla="*/ 711200 w 1422400"/>
                    <a:gd name="connsiteY3" fmla="*/ 939800 h 939800"/>
                    <a:gd name="connsiteX4" fmla="*/ 0 w 1422400"/>
                    <a:gd name="connsiteY4" fmla="*/ 469900 h 939800"/>
                    <a:gd name="connsiteX0" fmla="*/ 0 w 1422400"/>
                    <a:gd name="connsiteY0" fmla="*/ 469900 h 528637"/>
                    <a:gd name="connsiteX1" fmla="*/ 711200 w 1422400"/>
                    <a:gd name="connsiteY1" fmla="*/ 0 h 528637"/>
                    <a:gd name="connsiteX2" fmla="*/ 1422400 w 1422400"/>
                    <a:gd name="connsiteY2" fmla="*/ 469900 h 528637"/>
                    <a:gd name="connsiteX3" fmla="*/ 0 w 1422400"/>
                    <a:gd name="connsiteY3" fmla="*/ 469900 h 528637"/>
                    <a:gd name="connsiteX0" fmla="*/ 29214 w 1743714"/>
                    <a:gd name="connsiteY0" fmla="*/ 481196 h 986279"/>
                    <a:gd name="connsiteX1" fmla="*/ 740414 w 1743714"/>
                    <a:gd name="connsiteY1" fmla="*/ 11296 h 986279"/>
                    <a:gd name="connsiteX2" fmla="*/ 1743714 w 1743714"/>
                    <a:gd name="connsiteY2" fmla="*/ 976496 h 986279"/>
                    <a:gd name="connsiteX3" fmla="*/ 29214 w 1743714"/>
                    <a:gd name="connsiteY3" fmla="*/ 481196 h 986279"/>
                    <a:gd name="connsiteX0" fmla="*/ 21629 w 2040929"/>
                    <a:gd name="connsiteY0" fmla="*/ 1016075 h 1091857"/>
                    <a:gd name="connsiteX1" fmla="*/ 1037629 w 2040929"/>
                    <a:gd name="connsiteY1" fmla="*/ 75 h 1091857"/>
                    <a:gd name="connsiteX2" fmla="*/ 2040929 w 2040929"/>
                    <a:gd name="connsiteY2" fmla="*/ 965275 h 1091857"/>
                    <a:gd name="connsiteX3" fmla="*/ 21629 w 2040929"/>
                    <a:gd name="connsiteY3" fmla="*/ 1016075 h 1091857"/>
                    <a:gd name="connsiteX0" fmla="*/ 63940 w 2083240"/>
                    <a:gd name="connsiteY0" fmla="*/ 1016075 h 1142636"/>
                    <a:gd name="connsiteX1" fmla="*/ 1079940 w 2083240"/>
                    <a:gd name="connsiteY1" fmla="*/ 75 h 1142636"/>
                    <a:gd name="connsiteX2" fmla="*/ 2083240 w 2083240"/>
                    <a:gd name="connsiteY2" fmla="*/ 965275 h 1142636"/>
                    <a:gd name="connsiteX3" fmla="*/ 63940 w 2083240"/>
                    <a:gd name="connsiteY3" fmla="*/ 1016075 h 1142636"/>
                    <a:gd name="connsiteX0" fmla="*/ 58279 w 2077579"/>
                    <a:gd name="connsiteY0" fmla="*/ 1016075 h 1182140"/>
                    <a:gd name="connsiteX1" fmla="*/ 1074279 w 2077579"/>
                    <a:gd name="connsiteY1" fmla="*/ 75 h 1182140"/>
                    <a:gd name="connsiteX2" fmla="*/ 2077579 w 2077579"/>
                    <a:gd name="connsiteY2" fmla="*/ 965275 h 1182140"/>
                    <a:gd name="connsiteX3" fmla="*/ 58279 w 2077579"/>
                    <a:gd name="connsiteY3" fmla="*/ 1016075 h 1182140"/>
                    <a:gd name="connsiteX0" fmla="*/ 58279 w 2077579"/>
                    <a:gd name="connsiteY0" fmla="*/ 1016452 h 1182517"/>
                    <a:gd name="connsiteX1" fmla="*/ 1074279 w 2077579"/>
                    <a:gd name="connsiteY1" fmla="*/ 452 h 1182517"/>
                    <a:gd name="connsiteX2" fmla="*/ 2077579 w 2077579"/>
                    <a:gd name="connsiteY2" fmla="*/ 965652 h 1182517"/>
                    <a:gd name="connsiteX3" fmla="*/ 58279 w 2077579"/>
                    <a:gd name="connsiteY3" fmla="*/ 1016452 h 1182517"/>
                    <a:gd name="connsiteX0" fmla="*/ 496 w 2019796"/>
                    <a:gd name="connsiteY0" fmla="*/ 1016452 h 1058407"/>
                    <a:gd name="connsiteX1" fmla="*/ 1016496 w 2019796"/>
                    <a:gd name="connsiteY1" fmla="*/ 452 h 1058407"/>
                    <a:gd name="connsiteX2" fmla="*/ 2019796 w 2019796"/>
                    <a:gd name="connsiteY2" fmla="*/ 965652 h 1058407"/>
                    <a:gd name="connsiteX3" fmla="*/ 496 w 2019796"/>
                    <a:gd name="connsiteY3" fmla="*/ 1016452 h 1058407"/>
                    <a:gd name="connsiteX0" fmla="*/ 512 w 1956312"/>
                    <a:gd name="connsiteY0" fmla="*/ 1003343 h 1049157"/>
                    <a:gd name="connsiteX1" fmla="*/ 953012 w 1956312"/>
                    <a:gd name="connsiteY1" fmla="*/ 43 h 1049157"/>
                    <a:gd name="connsiteX2" fmla="*/ 1956312 w 1956312"/>
                    <a:gd name="connsiteY2" fmla="*/ 965243 h 1049157"/>
                    <a:gd name="connsiteX3" fmla="*/ 512 w 1956312"/>
                    <a:gd name="connsiteY3" fmla="*/ 1003343 h 1049157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25989 w 2081789"/>
                    <a:gd name="connsiteY0" fmla="*/ 1004617 h 1028499"/>
                    <a:gd name="connsiteX1" fmla="*/ 291088 w 2081789"/>
                    <a:gd name="connsiteY1" fmla="*/ 763316 h 1028499"/>
                    <a:gd name="connsiteX2" fmla="*/ 1078489 w 2081789"/>
                    <a:gd name="connsiteY2" fmla="*/ 1317 h 1028499"/>
                    <a:gd name="connsiteX3" fmla="*/ 2081789 w 2081789"/>
                    <a:gd name="connsiteY3" fmla="*/ 966517 h 1028499"/>
                    <a:gd name="connsiteX4" fmla="*/ 125989 w 2081789"/>
                    <a:gd name="connsiteY4" fmla="*/ 1004617 h 1028499"/>
                    <a:gd name="connsiteX0" fmla="*/ 135024 w 2052724"/>
                    <a:gd name="connsiteY0" fmla="*/ 1055417 h 1066897"/>
                    <a:gd name="connsiteX1" fmla="*/ 262023 w 2052724"/>
                    <a:gd name="connsiteY1" fmla="*/ 763316 h 1066897"/>
                    <a:gd name="connsiteX2" fmla="*/ 1049424 w 2052724"/>
                    <a:gd name="connsiteY2" fmla="*/ 1317 h 1066897"/>
                    <a:gd name="connsiteX3" fmla="*/ 2052724 w 2052724"/>
                    <a:gd name="connsiteY3" fmla="*/ 966517 h 1066897"/>
                    <a:gd name="connsiteX4" fmla="*/ 135024 w 2052724"/>
                    <a:gd name="connsiteY4" fmla="*/ 1055417 h 1066897"/>
                    <a:gd name="connsiteX0" fmla="*/ 157003 w 1998503"/>
                    <a:gd name="connsiteY0" fmla="*/ 1055417 h 1066897"/>
                    <a:gd name="connsiteX1" fmla="*/ 207802 w 1998503"/>
                    <a:gd name="connsiteY1" fmla="*/ 763316 h 1066897"/>
                    <a:gd name="connsiteX2" fmla="*/ 995203 w 1998503"/>
                    <a:gd name="connsiteY2" fmla="*/ 1317 h 1066897"/>
                    <a:gd name="connsiteX3" fmla="*/ 1998503 w 1998503"/>
                    <a:gd name="connsiteY3" fmla="*/ 966517 h 1066897"/>
                    <a:gd name="connsiteX4" fmla="*/ 157003 w 1998503"/>
                    <a:gd name="connsiteY4" fmla="*/ 1055417 h 1066897"/>
                    <a:gd name="connsiteX0" fmla="*/ 180391 w 1958391"/>
                    <a:gd name="connsiteY0" fmla="*/ 1055417 h 1066897"/>
                    <a:gd name="connsiteX1" fmla="*/ 167690 w 1958391"/>
                    <a:gd name="connsiteY1" fmla="*/ 763316 h 1066897"/>
                    <a:gd name="connsiteX2" fmla="*/ 955091 w 1958391"/>
                    <a:gd name="connsiteY2" fmla="*/ 1317 h 1066897"/>
                    <a:gd name="connsiteX3" fmla="*/ 1958391 w 1958391"/>
                    <a:gd name="connsiteY3" fmla="*/ 966517 h 1066897"/>
                    <a:gd name="connsiteX4" fmla="*/ 180391 w 1958391"/>
                    <a:gd name="connsiteY4" fmla="*/ 1055417 h 1066897"/>
                    <a:gd name="connsiteX0" fmla="*/ 197146 w 1937046"/>
                    <a:gd name="connsiteY0" fmla="*/ 1055417 h 1066897"/>
                    <a:gd name="connsiteX1" fmla="*/ 146345 w 1937046"/>
                    <a:gd name="connsiteY1" fmla="*/ 763316 h 1066897"/>
                    <a:gd name="connsiteX2" fmla="*/ 933746 w 1937046"/>
                    <a:gd name="connsiteY2" fmla="*/ 1317 h 1066897"/>
                    <a:gd name="connsiteX3" fmla="*/ 1937046 w 1937046"/>
                    <a:gd name="connsiteY3" fmla="*/ 966517 h 1066897"/>
                    <a:gd name="connsiteX4" fmla="*/ 197146 w 1937046"/>
                    <a:gd name="connsiteY4" fmla="*/ 1055417 h 1066897"/>
                    <a:gd name="connsiteX0" fmla="*/ 145290 w 2024890"/>
                    <a:gd name="connsiteY0" fmla="*/ 1055417 h 1066897"/>
                    <a:gd name="connsiteX1" fmla="*/ 234189 w 2024890"/>
                    <a:gd name="connsiteY1" fmla="*/ 763316 h 1066897"/>
                    <a:gd name="connsiteX2" fmla="*/ 1021590 w 2024890"/>
                    <a:gd name="connsiteY2" fmla="*/ 1317 h 1066897"/>
                    <a:gd name="connsiteX3" fmla="*/ 2024890 w 2024890"/>
                    <a:gd name="connsiteY3" fmla="*/ 966517 h 1066897"/>
                    <a:gd name="connsiteX4" fmla="*/ 145290 w 2024890"/>
                    <a:gd name="connsiteY4" fmla="*/ 1055417 h 1066897"/>
                    <a:gd name="connsiteX0" fmla="*/ 66755 w 1946355"/>
                    <a:gd name="connsiteY0" fmla="*/ 1055417 h 1072185"/>
                    <a:gd name="connsiteX1" fmla="*/ 155654 w 1946355"/>
                    <a:gd name="connsiteY1" fmla="*/ 763316 h 1072185"/>
                    <a:gd name="connsiteX2" fmla="*/ 943055 w 1946355"/>
                    <a:gd name="connsiteY2" fmla="*/ 1317 h 1072185"/>
                    <a:gd name="connsiteX3" fmla="*/ 1946355 w 1946355"/>
                    <a:gd name="connsiteY3" fmla="*/ 966517 h 1072185"/>
                    <a:gd name="connsiteX4" fmla="*/ 66755 w 1946355"/>
                    <a:gd name="connsiteY4" fmla="*/ 1055417 h 1072185"/>
                    <a:gd name="connsiteX0" fmla="*/ 87241 w 1968451"/>
                    <a:gd name="connsiteY0" fmla="*/ 1055417 h 1135382"/>
                    <a:gd name="connsiteX1" fmla="*/ 176140 w 1968451"/>
                    <a:gd name="connsiteY1" fmla="*/ 763316 h 1135382"/>
                    <a:gd name="connsiteX2" fmla="*/ 963541 w 1968451"/>
                    <a:gd name="connsiteY2" fmla="*/ 1317 h 1135382"/>
                    <a:gd name="connsiteX3" fmla="*/ 1966841 w 1968451"/>
                    <a:gd name="connsiteY3" fmla="*/ 966517 h 1135382"/>
                    <a:gd name="connsiteX4" fmla="*/ 1179439 w 1968451"/>
                    <a:gd name="connsiteY4" fmla="*/ 1131617 h 1135382"/>
                    <a:gd name="connsiteX5" fmla="*/ 87241 w 1968451"/>
                    <a:gd name="connsiteY5" fmla="*/ 1055417 h 1135382"/>
                    <a:gd name="connsiteX0" fmla="*/ 87241 w 1968451"/>
                    <a:gd name="connsiteY0" fmla="*/ 1055417 h 1131617"/>
                    <a:gd name="connsiteX1" fmla="*/ 176140 w 1968451"/>
                    <a:gd name="connsiteY1" fmla="*/ 763316 h 1131617"/>
                    <a:gd name="connsiteX2" fmla="*/ 963541 w 1968451"/>
                    <a:gd name="connsiteY2" fmla="*/ 1317 h 1131617"/>
                    <a:gd name="connsiteX3" fmla="*/ 1966841 w 1968451"/>
                    <a:gd name="connsiteY3" fmla="*/ 966517 h 1131617"/>
                    <a:gd name="connsiteX4" fmla="*/ 1179439 w 1968451"/>
                    <a:gd name="connsiteY4" fmla="*/ 1131617 h 1131617"/>
                    <a:gd name="connsiteX5" fmla="*/ 87241 w 1968451"/>
                    <a:gd name="connsiteY5" fmla="*/ 1055417 h 1131617"/>
                    <a:gd name="connsiteX0" fmla="*/ 87241 w 1981714"/>
                    <a:gd name="connsiteY0" fmla="*/ 1055417 h 1131617"/>
                    <a:gd name="connsiteX1" fmla="*/ 176140 w 1981714"/>
                    <a:gd name="connsiteY1" fmla="*/ 763316 h 1131617"/>
                    <a:gd name="connsiteX2" fmla="*/ 963541 w 1981714"/>
                    <a:gd name="connsiteY2" fmla="*/ 1317 h 1131617"/>
                    <a:gd name="connsiteX3" fmla="*/ 1966841 w 1981714"/>
                    <a:gd name="connsiteY3" fmla="*/ 966517 h 1131617"/>
                    <a:gd name="connsiteX4" fmla="*/ 1179439 w 1981714"/>
                    <a:gd name="connsiteY4" fmla="*/ 1131617 h 1131617"/>
                    <a:gd name="connsiteX5" fmla="*/ 87241 w 1981714"/>
                    <a:gd name="connsiteY5" fmla="*/ 1055417 h 1131617"/>
                    <a:gd name="connsiteX0" fmla="*/ 87241 w 1981714"/>
                    <a:gd name="connsiteY0" fmla="*/ 1055417 h 1131617"/>
                    <a:gd name="connsiteX1" fmla="*/ 176140 w 1981714"/>
                    <a:gd name="connsiteY1" fmla="*/ 763316 h 1131617"/>
                    <a:gd name="connsiteX2" fmla="*/ 963541 w 1981714"/>
                    <a:gd name="connsiteY2" fmla="*/ 1317 h 1131617"/>
                    <a:gd name="connsiteX3" fmla="*/ 1966841 w 1981714"/>
                    <a:gd name="connsiteY3" fmla="*/ 966517 h 1131617"/>
                    <a:gd name="connsiteX4" fmla="*/ 1179439 w 1981714"/>
                    <a:gd name="connsiteY4" fmla="*/ 1131617 h 1131617"/>
                    <a:gd name="connsiteX5" fmla="*/ 87241 w 1981714"/>
                    <a:gd name="connsiteY5" fmla="*/ 1055417 h 1131617"/>
                    <a:gd name="connsiteX0" fmla="*/ 87241 w 1981714"/>
                    <a:gd name="connsiteY0" fmla="*/ 1059325 h 1135525"/>
                    <a:gd name="connsiteX1" fmla="*/ 176140 w 1981714"/>
                    <a:gd name="connsiteY1" fmla="*/ 767224 h 1135525"/>
                    <a:gd name="connsiteX2" fmla="*/ 963541 w 1981714"/>
                    <a:gd name="connsiteY2" fmla="*/ 5225 h 1135525"/>
                    <a:gd name="connsiteX3" fmla="*/ 1966841 w 1981714"/>
                    <a:gd name="connsiteY3" fmla="*/ 970425 h 1135525"/>
                    <a:gd name="connsiteX4" fmla="*/ 1179439 w 1981714"/>
                    <a:gd name="connsiteY4" fmla="*/ 1135525 h 1135525"/>
                    <a:gd name="connsiteX5" fmla="*/ 87241 w 1981714"/>
                    <a:gd name="connsiteY5" fmla="*/ 1059325 h 1135525"/>
                    <a:gd name="connsiteX0" fmla="*/ 87241 w 1981714"/>
                    <a:gd name="connsiteY0" fmla="*/ 1059124 h 1135324"/>
                    <a:gd name="connsiteX1" fmla="*/ 176140 w 1981714"/>
                    <a:gd name="connsiteY1" fmla="*/ 767023 h 1135324"/>
                    <a:gd name="connsiteX2" fmla="*/ 963541 w 1981714"/>
                    <a:gd name="connsiteY2" fmla="*/ 5024 h 1135324"/>
                    <a:gd name="connsiteX3" fmla="*/ 1966841 w 1981714"/>
                    <a:gd name="connsiteY3" fmla="*/ 970224 h 1135324"/>
                    <a:gd name="connsiteX4" fmla="*/ 1179439 w 1981714"/>
                    <a:gd name="connsiteY4" fmla="*/ 1135324 h 1135324"/>
                    <a:gd name="connsiteX5" fmla="*/ 87241 w 1981714"/>
                    <a:gd name="connsiteY5" fmla="*/ 1059124 h 1135324"/>
                    <a:gd name="connsiteX0" fmla="*/ 1551 w 1896024"/>
                    <a:gd name="connsiteY0" fmla="*/ 1059124 h 1135324"/>
                    <a:gd name="connsiteX1" fmla="*/ 877851 w 1896024"/>
                    <a:gd name="connsiteY1" fmla="*/ 5024 h 1135324"/>
                    <a:gd name="connsiteX2" fmla="*/ 1881151 w 1896024"/>
                    <a:gd name="connsiteY2" fmla="*/ 970224 h 1135324"/>
                    <a:gd name="connsiteX3" fmla="*/ 1093749 w 1896024"/>
                    <a:gd name="connsiteY3" fmla="*/ 1135324 h 1135324"/>
                    <a:gd name="connsiteX4" fmla="*/ 1551 w 1896024"/>
                    <a:gd name="connsiteY4" fmla="*/ 1059124 h 1135324"/>
                    <a:gd name="connsiteX0" fmla="*/ 1615 w 1896088"/>
                    <a:gd name="connsiteY0" fmla="*/ 1057013 h 1133213"/>
                    <a:gd name="connsiteX1" fmla="*/ 877915 w 1896088"/>
                    <a:gd name="connsiteY1" fmla="*/ 2913 h 1133213"/>
                    <a:gd name="connsiteX2" fmla="*/ 1881215 w 1896088"/>
                    <a:gd name="connsiteY2" fmla="*/ 968113 h 1133213"/>
                    <a:gd name="connsiteX3" fmla="*/ 1093813 w 1896088"/>
                    <a:gd name="connsiteY3" fmla="*/ 1133213 h 1133213"/>
                    <a:gd name="connsiteX4" fmla="*/ 1615 w 1896088"/>
                    <a:gd name="connsiteY4" fmla="*/ 1057013 h 1133213"/>
                    <a:gd name="connsiteX0" fmla="*/ 2941 w 1897414"/>
                    <a:gd name="connsiteY0" fmla="*/ 1066026 h 1142226"/>
                    <a:gd name="connsiteX1" fmla="*/ 879241 w 1897414"/>
                    <a:gd name="connsiteY1" fmla="*/ 11926 h 1142226"/>
                    <a:gd name="connsiteX2" fmla="*/ 1882541 w 1897414"/>
                    <a:gd name="connsiteY2" fmla="*/ 977126 h 1142226"/>
                    <a:gd name="connsiteX3" fmla="*/ 1095139 w 1897414"/>
                    <a:gd name="connsiteY3" fmla="*/ 1142226 h 1142226"/>
                    <a:gd name="connsiteX4" fmla="*/ 2941 w 1897414"/>
                    <a:gd name="connsiteY4" fmla="*/ 1066026 h 1142226"/>
                    <a:gd name="connsiteX0" fmla="*/ 6879 w 1901352"/>
                    <a:gd name="connsiteY0" fmla="*/ 1066026 h 1142226"/>
                    <a:gd name="connsiteX1" fmla="*/ 883179 w 1901352"/>
                    <a:gd name="connsiteY1" fmla="*/ 11926 h 1142226"/>
                    <a:gd name="connsiteX2" fmla="*/ 1886479 w 1901352"/>
                    <a:gd name="connsiteY2" fmla="*/ 977126 h 1142226"/>
                    <a:gd name="connsiteX3" fmla="*/ 1099077 w 1901352"/>
                    <a:gd name="connsiteY3" fmla="*/ 1142226 h 1142226"/>
                    <a:gd name="connsiteX4" fmla="*/ 6879 w 1901352"/>
                    <a:gd name="connsiteY4" fmla="*/ 1066026 h 1142226"/>
                    <a:gd name="connsiteX0" fmla="*/ 6879 w 1901352"/>
                    <a:gd name="connsiteY0" fmla="*/ 1066026 h 1142226"/>
                    <a:gd name="connsiteX1" fmla="*/ 883179 w 1901352"/>
                    <a:gd name="connsiteY1" fmla="*/ 11926 h 1142226"/>
                    <a:gd name="connsiteX2" fmla="*/ 1886479 w 1901352"/>
                    <a:gd name="connsiteY2" fmla="*/ 977126 h 1142226"/>
                    <a:gd name="connsiteX3" fmla="*/ 1099077 w 1901352"/>
                    <a:gd name="connsiteY3" fmla="*/ 1142226 h 1142226"/>
                    <a:gd name="connsiteX4" fmla="*/ 6879 w 1901352"/>
                    <a:gd name="connsiteY4" fmla="*/ 1066026 h 1142226"/>
                    <a:gd name="connsiteX0" fmla="*/ 6879 w 1901352"/>
                    <a:gd name="connsiteY0" fmla="*/ 1065888 h 1142088"/>
                    <a:gd name="connsiteX1" fmla="*/ 883179 w 1901352"/>
                    <a:gd name="connsiteY1" fmla="*/ 11788 h 1142088"/>
                    <a:gd name="connsiteX2" fmla="*/ 1886479 w 1901352"/>
                    <a:gd name="connsiteY2" fmla="*/ 976988 h 1142088"/>
                    <a:gd name="connsiteX3" fmla="*/ 1099077 w 1901352"/>
                    <a:gd name="connsiteY3" fmla="*/ 1142088 h 1142088"/>
                    <a:gd name="connsiteX4" fmla="*/ 6879 w 1901352"/>
                    <a:gd name="connsiteY4" fmla="*/ 1065888 h 1142088"/>
                    <a:gd name="connsiteX0" fmla="*/ 6879 w 1901352"/>
                    <a:gd name="connsiteY0" fmla="*/ 1055295 h 1131495"/>
                    <a:gd name="connsiteX1" fmla="*/ 883179 w 1901352"/>
                    <a:gd name="connsiteY1" fmla="*/ 1195 h 1131495"/>
                    <a:gd name="connsiteX2" fmla="*/ 1886479 w 1901352"/>
                    <a:gd name="connsiteY2" fmla="*/ 966395 h 1131495"/>
                    <a:gd name="connsiteX3" fmla="*/ 1099077 w 1901352"/>
                    <a:gd name="connsiteY3" fmla="*/ 1131495 h 1131495"/>
                    <a:gd name="connsiteX4" fmla="*/ 6879 w 1901352"/>
                    <a:gd name="connsiteY4" fmla="*/ 1055295 h 1131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1352" h="1131495">
                      <a:moveTo>
                        <a:pt x="6879" y="1055295"/>
                      </a:moveTo>
                      <a:cubicBezTo>
                        <a:pt x="47096" y="943112"/>
                        <a:pt x="216762" y="-38911"/>
                        <a:pt x="883179" y="1195"/>
                      </a:cubicBezTo>
                      <a:cubicBezTo>
                        <a:pt x="1549596" y="41301"/>
                        <a:pt x="1712913" y="843628"/>
                        <a:pt x="1886479" y="966395"/>
                      </a:cubicBezTo>
                      <a:cubicBezTo>
                        <a:pt x="1920345" y="1139962"/>
                        <a:pt x="1971144" y="684878"/>
                        <a:pt x="1099077" y="1131495"/>
                      </a:cubicBezTo>
                      <a:cubicBezTo>
                        <a:pt x="74610" y="739912"/>
                        <a:pt x="-33338" y="1167478"/>
                        <a:pt x="6879" y="1055295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AAFFA54-FD58-93F5-3DF5-BD0F2AB7DB49}"/>
                    </a:ext>
                  </a:extLst>
                </p:cNvPr>
                <p:cNvSpPr/>
                <p:nvPr/>
              </p:nvSpPr>
              <p:spPr>
                <a:xfrm>
                  <a:off x="5044807" y="3968775"/>
                  <a:ext cx="117970" cy="9129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7BF68B29-0077-F8BA-9876-0D59BD80FB8A}"/>
                    </a:ext>
                  </a:extLst>
                </p:cNvPr>
                <p:cNvSpPr/>
                <p:nvPr/>
              </p:nvSpPr>
              <p:spPr>
                <a:xfrm rot="19341505" flipH="1">
                  <a:off x="5140519" y="3637906"/>
                  <a:ext cx="287330" cy="162214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8E795379-0D23-B3FA-5AC5-E0499182531A}"/>
                    </a:ext>
                  </a:extLst>
                </p:cNvPr>
                <p:cNvSpPr/>
                <p:nvPr/>
              </p:nvSpPr>
              <p:spPr>
                <a:xfrm rot="20290631" flipH="1">
                  <a:off x="5183717" y="3671548"/>
                  <a:ext cx="159154" cy="1231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D61AE8DD-DC73-3773-E20F-E962095E8174}"/>
                    </a:ext>
                  </a:extLst>
                </p:cNvPr>
                <p:cNvSpPr/>
                <p:nvPr/>
              </p:nvSpPr>
              <p:spPr>
                <a:xfrm rot="21004549" flipH="1">
                  <a:off x="5245402" y="3708634"/>
                  <a:ext cx="79024" cy="611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D73F51C0-5566-6EF5-AE93-5E9B3EA27AAA}"/>
                    </a:ext>
                  </a:extLst>
                </p:cNvPr>
                <p:cNvSpPr/>
                <p:nvPr/>
              </p:nvSpPr>
              <p:spPr>
                <a:xfrm>
                  <a:off x="5016299" y="4322018"/>
                  <a:ext cx="218988" cy="226515"/>
                </a:xfrm>
                <a:prstGeom prst="ellipse">
                  <a:avLst/>
                </a:prstGeom>
                <a:solidFill>
                  <a:srgbClr val="E479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25824F46-0316-3250-B95C-F2F163635E25}"/>
                    </a:ext>
                  </a:extLst>
                </p:cNvPr>
                <p:cNvSpPr/>
                <p:nvPr/>
              </p:nvSpPr>
              <p:spPr>
                <a:xfrm>
                  <a:off x="4715472" y="4318390"/>
                  <a:ext cx="218988" cy="226515"/>
                </a:xfrm>
                <a:prstGeom prst="ellipse">
                  <a:avLst/>
                </a:prstGeom>
                <a:solidFill>
                  <a:srgbClr val="E479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Rectangle 56">
                  <a:extLst>
                    <a:ext uri="{FF2B5EF4-FFF2-40B4-BE49-F238E27FC236}">
                      <a16:creationId xmlns:a16="http://schemas.microsoft.com/office/drawing/2014/main" id="{1E300F3C-518F-BFA6-77BA-925B16120192}"/>
                    </a:ext>
                  </a:extLst>
                </p:cNvPr>
                <p:cNvSpPr/>
                <p:nvPr/>
              </p:nvSpPr>
              <p:spPr>
                <a:xfrm rot="1844868">
                  <a:off x="4620693" y="3654370"/>
                  <a:ext cx="287330" cy="162214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2AE42910-FE60-B81E-CF3B-B8C9A91D088B}"/>
                    </a:ext>
                  </a:extLst>
                </p:cNvPr>
                <p:cNvSpPr/>
                <p:nvPr/>
              </p:nvSpPr>
              <p:spPr>
                <a:xfrm rot="595451">
                  <a:off x="4703811" y="3688631"/>
                  <a:ext cx="159154" cy="1231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8CFE2C4F-770B-D97A-D4C5-5A9B39F7E121}"/>
                    </a:ext>
                  </a:extLst>
                </p:cNvPr>
                <p:cNvSpPr/>
                <p:nvPr/>
              </p:nvSpPr>
              <p:spPr>
                <a:xfrm>
                  <a:off x="4763654" y="3731328"/>
                  <a:ext cx="79024" cy="611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03C8CD0-638C-EC39-0097-57554F3E12C1}"/>
                </a:ext>
              </a:extLst>
            </p:cNvPr>
            <p:cNvSpPr/>
            <p:nvPr/>
          </p:nvSpPr>
          <p:spPr>
            <a:xfrm>
              <a:off x="4591249" y="4409711"/>
              <a:ext cx="70875" cy="71776"/>
            </a:xfrm>
            <a:custGeom>
              <a:avLst/>
              <a:gdLst>
                <a:gd name="connsiteX0" fmla="*/ 72672 w 91221"/>
                <a:gd name="connsiteY0" fmla="*/ 0 h 100931"/>
                <a:gd name="connsiteX1" fmla="*/ 86960 w 91221"/>
                <a:gd name="connsiteY1" fmla="*/ 100013 h 100931"/>
                <a:gd name="connsiteX2" fmla="*/ 5997 w 91221"/>
                <a:gd name="connsiteY2" fmla="*/ 52388 h 100931"/>
                <a:gd name="connsiteX3" fmla="*/ 5997 w 91221"/>
                <a:gd name="connsiteY3" fmla="*/ 38100 h 100931"/>
                <a:gd name="connsiteX4" fmla="*/ 5997 w 91221"/>
                <a:gd name="connsiteY4" fmla="*/ 38100 h 100931"/>
                <a:gd name="connsiteX0" fmla="*/ 72672 w 91221"/>
                <a:gd name="connsiteY0" fmla="*/ 0 h 100931"/>
                <a:gd name="connsiteX1" fmla="*/ 86960 w 91221"/>
                <a:gd name="connsiteY1" fmla="*/ 100013 h 100931"/>
                <a:gd name="connsiteX2" fmla="*/ 5997 w 91221"/>
                <a:gd name="connsiteY2" fmla="*/ 52388 h 100931"/>
                <a:gd name="connsiteX3" fmla="*/ 5997 w 91221"/>
                <a:gd name="connsiteY3" fmla="*/ 38100 h 100931"/>
                <a:gd name="connsiteX0" fmla="*/ 66675 w 85224"/>
                <a:gd name="connsiteY0" fmla="*/ 0 h 100931"/>
                <a:gd name="connsiteX1" fmla="*/ 80963 w 85224"/>
                <a:gd name="connsiteY1" fmla="*/ 100013 h 100931"/>
                <a:gd name="connsiteX2" fmla="*/ 0 w 85224"/>
                <a:gd name="connsiteY2" fmla="*/ 52388 h 100931"/>
                <a:gd name="connsiteX0" fmla="*/ 66675 w 66675"/>
                <a:gd name="connsiteY0" fmla="*/ 0 h 52388"/>
                <a:gd name="connsiteX1" fmla="*/ 0 w 66675"/>
                <a:gd name="connsiteY1" fmla="*/ 52388 h 52388"/>
                <a:gd name="connsiteX0" fmla="*/ 66675 w 66675"/>
                <a:gd name="connsiteY0" fmla="*/ 0 h 70538"/>
                <a:gd name="connsiteX1" fmla="*/ 0 w 66675"/>
                <a:gd name="connsiteY1" fmla="*/ 52388 h 70538"/>
                <a:gd name="connsiteX0" fmla="*/ 66675 w 70875"/>
                <a:gd name="connsiteY0" fmla="*/ 0 h 71776"/>
                <a:gd name="connsiteX1" fmla="*/ 0 w 70875"/>
                <a:gd name="connsiteY1" fmla="*/ 52388 h 71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875" h="71776">
                  <a:moveTo>
                    <a:pt x="66675" y="0"/>
                  </a:moveTo>
                  <a:cubicBezTo>
                    <a:pt x="63500" y="26988"/>
                    <a:pt x="100806" y="108744"/>
                    <a:pt x="0" y="5238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E7FFE4D-6DB2-0D0F-067F-EECF39F3CEBC}"/>
                </a:ext>
              </a:extLst>
            </p:cNvPr>
            <p:cNvSpPr/>
            <p:nvPr/>
          </p:nvSpPr>
          <p:spPr>
            <a:xfrm flipH="1">
              <a:off x="4663109" y="4414145"/>
              <a:ext cx="70875" cy="71776"/>
            </a:xfrm>
            <a:custGeom>
              <a:avLst/>
              <a:gdLst>
                <a:gd name="connsiteX0" fmla="*/ 72672 w 91221"/>
                <a:gd name="connsiteY0" fmla="*/ 0 h 100931"/>
                <a:gd name="connsiteX1" fmla="*/ 86960 w 91221"/>
                <a:gd name="connsiteY1" fmla="*/ 100013 h 100931"/>
                <a:gd name="connsiteX2" fmla="*/ 5997 w 91221"/>
                <a:gd name="connsiteY2" fmla="*/ 52388 h 100931"/>
                <a:gd name="connsiteX3" fmla="*/ 5997 w 91221"/>
                <a:gd name="connsiteY3" fmla="*/ 38100 h 100931"/>
                <a:gd name="connsiteX4" fmla="*/ 5997 w 91221"/>
                <a:gd name="connsiteY4" fmla="*/ 38100 h 100931"/>
                <a:gd name="connsiteX0" fmla="*/ 72672 w 91221"/>
                <a:gd name="connsiteY0" fmla="*/ 0 h 100931"/>
                <a:gd name="connsiteX1" fmla="*/ 86960 w 91221"/>
                <a:gd name="connsiteY1" fmla="*/ 100013 h 100931"/>
                <a:gd name="connsiteX2" fmla="*/ 5997 w 91221"/>
                <a:gd name="connsiteY2" fmla="*/ 52388 h 100931"/>
                <a:gd name="connsiteX3" fmla="*/ 5997 w 91221"/>
                <a:gd name="connsiteY3" fmla="*/ 38100 h 100931"/>
                <a:gd name="connsiteX0" fmla="*/ 66675 w 85224"/>
                <a:gd name="connsiteY0" fmla="*/ 0 h 100931"/>
                <a:gd name="connsiteX1" fmla="*/ 80963 w 85224"/>
                <a:gd name="connsiteY1" fmla="*/ 100013 h 100931"/>
                <a:gd name="connsiteX2" fmla="*/ 0 w 85224"/>
                <a:gd name="connsiteY2" fmla="*/ 52388 h 100931"/>
                <a:gd name="connsiteX0" fmla="*/ 66675 w 66675"/>
                <a:gd name="connsiteY0" fmla="*/ 0 h 52388"/>
                <a:gd name="connsiteX1" fmla="*/ 0 w 66675"/>
                <a:gd name="connsiteY1" fmla="*/ 52388 h 52388"/>
                <a:gd name="connsiteX0" fmla="*/ 66675 w 66675"/>
                <a:gd name="connsiteY0" fmla="*/ 0 h 70538"/>
                <a:gd name="connsiteX1" fmla="*/ 0 w 66675"/>
                <a:gd name="connsiteY1" fmla="*/ 52388 h 70538"/>
                <a:gd name="connsiteX0" fmla="*/ 66675 w 70875"/>
                <a:gd name="connsiteY0" fmla="*/ 0 h 71776"/>
                <a:gd name="connsiteX1" fmla="*/ 0 w 70875"/>
                <a:gd name="connsiteY1" fmla="*/ 52388 h 71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875" h="71776">
                  <a:moveTo>
                    <a:pt x="66675" y="0"/>
                  </a:moveTo>
                  <a:cubicBezTo>
                    <a:pt x="63500" y="26988"/>
                    <a:pt x="100806" y="108744"/>
                    <a:pt x="0" y="5238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914835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1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0" y="1781263"/>
            <a:ext cx="574214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 is on a b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A6724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F665B2B-5374-3771-5C3F-636E4EBD3179}"/>
              </a:ext>
            </a:extLst>
          </p:cNvPr>
          <p:cNvGrpSpPr/>
          <p:nvPr/>
        </p:nvGrpSpPr>
        <p:grpSpPr>
          <a:xfrm>
            <a:off x="6972260" y="3161987"/>
            <a:ext cx="4373870" cy="3424140"/>
            <a:chOff x="1249011" y="1192028"/>
            <a:chExt cx="2412994" cy="188904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6854880-572C-137D-9985-9B754B3EBFDF}"/>
                </a:ext>
              </a:extLst>
            </p:cNvPr>
            <p:cNvSpPr/>
            <p:nvPr/>
          </p:nvSpPr>
          <p:spPr>
            <a:xfrm>
              <a:off x="2231650" y="1197679"/>
              <a:ext cx="1425894" cy="1291868"/>
            </a:xfrm>
            <a:custGeom>
              <a:avLst/>
              <a:gdLst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87606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33015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27296 w 1555845"/>
                <a:gd name="connsiteY3" fmla="*/ 1378424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40944 w 1555845"/>
                <a:gd name="connsiteY3" fmla="*/ 1446663 h 1487606"/>
                <a:gd name="connsiteX4" fmla="*/ 0 w 1555845"/>
                <a:gd name="connsiteY4" fmla="*/ 0 h 148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845" h="1487606">
                  <a:moveTo>
                    <a:pt x="0" y="0"/>
                  </a:moveTo>
                  <a:lnTo>
                    <a:pt x="1555845" y="0"/>
                  </a:lnTo>
                  <a:lnTo>
                    <a:pt x="1555845" y="1487606"/>
                  </a:lnTo>
                  <a:lnTo>
                    <a:pt x="40944" y="1446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724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689020B9-B9E2-5766-3B85-A3FFDFE2BBDF}"/>
                </a:ext>
              </a:extLst>
            </p:cNvPr>
            <p:cNvSpPr/>
            <p:nvPr/>
          </p:nvSpPr>
          <p:spPr>
            <a:xfrm>
              <a:off x="1252316" y="1197680"/>
              <a:ext cx="1037763" cy="1826241"/>
            </a:xfrm>
            <a:custGeom>
              <a:avLst/>
              <a:gdLst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87606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33015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27296 w 1555845"/>
                <a:gd name="connsiteY3" fmla="*/ 1378424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40944 w 1555845"/>
                <a:gd name="connsiteY3" fmla="*/ 1446663 h 1487606"/>
                <a:gd name="connsiteX4" fmla="*/ 0 w 1555845"/>
                <a:gd name="connsiteY4" fmla="*/ 0 h 1487606"/>
                <a:gd name="connsiteX0" fmla="*/ 0 w 1555845"/>
                <a:gd name="connsiteY0" fmla="*/ 395785 h 1883391"/>
                <a:gd name="connsiteX1" fmla="*/ 900753 w 1555845"/>
                <a:gd name="connsiteY1" fmla="*/ 0 h 1883391"/>
                <a:gd name="connsiteX2" fmla="*/ 1555845 w 1555845"/>
                <a:gd name="connsiteY2" fmla="*/ 1883391 h 1883391"/>
                <a:gd name="connsiteX3" fmla="*/ 40944 w 1555845"/>
                <a:gd name="connsiteY3" fmla="*/ 1842448 h 1883391"/>
                <a:gd name="connsiteX4" fmla="*/ 0 w 1555845"/>
                <a:gd name="connsiteY4" fmla="*/ 395785 h 1883391"/>
                <a:gd name="connsiteX0" fmla="*/ 0 w 900753"/>
                <a:gd name="connsiteY0" fmla="*/ 395785 h 1842448"/>
                <a:gd name="connsiteX1" fmla="*/ 900753 w 900753"/>
                <a:gd name="connsiteY1" fmla="*/ 0 h 1842448"/>
                <a:gd name="connsiteX2" fmla="*/ 873457 w 900753"/>
                <a:gd name="connsiteY2" fmla="*/ 1323832 h 1842448"/>
                <a:gd name="connsiteX3" fmla="*/ 40944 w 900753"/>
                <a:gd name="connsiteY3" fmla="*/ 1842448 h 1842448"/>
                <a:gd name="connsiteX4" fmla="*/ 0 w 900753"/>
                <a:gd name="connsiteY4" fmla="*/ 395785 h 1842448"/>
                <a:gd name="connsiteX0" fmla="*/ 0 w 900753"/>
                <a:gd name="connsiteY0" fmla="*/ 395785 h 1883391"/>
                <a:gd name="connsiteX1" fmla="*/ 900753 w 900753"/>
                <a:gd name="connsiteY1" fmla="*/ 0 h 1883391"/>
                <a:gd name="connsiteX2" fmla="*/ 873457 w 900753"/>
                <a:gd name="connsiteY2" fmla="*/ 1323832 h 1883391"/>
                <a:gd name="connsiteX3" fmla="*/ 54591 w 900753"/>
                <a:gd name="connsiteY3" fmla="*/ 1883391 h 1883391"/>
                <a:gd name="connsiteX4" fmla="*/ 0 w 900753"/>
                <a:gd name="connsiteY4" fmla="*/ 395785 h 1883391"/>
                <a:gd name="connsiteX0" fmla="*/ 0 w 900753"/>
                <a:gd name="connsiteY0" fmla="*/ 395785 h 1883391"/>
                <a:gd name="connsiteX1" fmla="*/ 900753 w 900753"/>
                <a:gd name="connsiteY1" fmla="*/ 0 h 1883391"/>
                <a:gd name="connsiteX2" fmla="*/ 873457 w 900753"/>
                <a:gd name="connsiteY2" fmla="*/ 1323832 h 1883391"/>
                <a:gd name="connsiteX3" fmla="*/ 54591 w 900753"/>
                <a:gd name="connsiteY3" fmla="*/ 1883391 h 1883391"/>
                <a:gd name="connsiteX4" fmla="*/ 0 w 900753"/>
                <a:gd name="connsiteY4" fmla="*/ 395785 h 1883391"/>
                <a:gd name="connsiteX0" fmla="*/ 12084 w 912837"/>
                <a:gd name="connsiteY0" fmla="*/ 395785 h 1826241"/>
                <a:gd name="connsiteX1" fmla="*/ 912837 w 912837"/>
                <a:gd name="connsiteY1" fmla="*/ 0 h 1826241"/>
                <a:gd name="connsiteX2" fmla="*/ 885541 w 912837"/>
                <a:gd name="connsiteY2" fmla="*/ 1323832 h 1826241"/>
                <a:gd name="connsiteX3" fmla="*/ 0 w 912837"/>
                <a:gd name="connsiteY3" fmla="*/ 1826241 h 1826241"/>
                <a:gd name="connsiteX4" fmla="*/ 12084 w 912837"/>
                <a:gd name="connsiteY4" fmla="*/ 395785 h 1826241"/>
                <a:gd name="connsiteX0" fmla="*/ 31134 w 912837"/>
                <a:gd name="connsiteY0" fmla="*/ 443410 h 1826241"/>
                <a:gd name="connsiteX1" fmla="*/ 912837 w 912837"/>
                <a:gd name="connsiteY1" fmla="*/ 0 h 1826241"/>
                <a:gd name="connsiteX2" fmla="*/ 885541 w 912837"/>
                <a:gd name="connsiteY2" fmla="*/ 1323832 h 1826241"/>
                <a:gd name="connsiteX3" fmla="*/ 0 w 912837"/>
                <a:gd name="connsiteY3" fmla="*/ 1826241 h 1826241"/>
                <a:gd name="connsiteX4" fmla="*/ 31134 w 912837"/>
                <a:gd name="connsiteY4" fmla="*/ 443410 h 1826241"/>
                <a:gd name="connsiteX0" fmla="*/ 0 w 948378"/>
                <a:gd name="connsiteY0" fmla="*/ 424360 h 1826241"/>
                <a:gd name="connsiteX1" fmla="*/ 948378 w 948378"/>
                <a:gd name="connsiteY1" fmla="*/ 0 h 1826241"/>
                <a:gd name="connsiteX2" fmla="*/ 921082 w 948378"/>
                <a:gd name="connsiteY2" fmla="*/ 1323832 h 1826241"/>
                <a:gd name="connsiteX3" fmla="*/ 35541 w 948378"/>
                <a:gd name="connsiteY3" fmla="*/ 1826241 h 1826241"/>
                <a:gd name="connsiteX4" fmla="*/ 0 w 948378"/>
                <a:gd name="connsiteY4" fmla="*/ 424360 h 1826241"/>
                <a:gd name="connsiteX0" fmla="*/ 0 w 1006807"/>
                <a:gd name="connsiteY0" fmla="*/ 424360 h 1826241"/>
                <a:gd name="connsiteX1" fmla="*/ 948378 w 1006807"/>
                <a:gd name="connsiteY1" fmla="*/ 0 h 1826241"/>
                <a:gd name="connsiteX2" fmla="*/ 1006807 w 1006807"/>
                <a:gd name="connsiteY2" fmla="*/ 1314307 h 1826241"/>
                <a:gd name="connsiteX3" fmla="*/ 35541 w 1006807"/>
                <a:gd name="connsiteY3" fmla="*/ 1826241 h 1826241"/>
                <a:gd name="connsiteX4" fmla="*/ 0 w 1006807"/>
                <a:gd name="connsiteY4" fmla="*/ 424360 h 1826241"/>
                <a:gd name="connsiteX0" fmla="*/ 0 w 1025857"/>
                <a:gd name="connsiteY0" fmla="*/ 391022 h 1826241"/>
                <a:gd name="connsiteX1" fmla="*/ 967428 w 1025857"/>
                <a:gd name="connsiteY1" fmla="*/ 0 h 1826241"/>
                <a:gd name="connsiteX2" fmla="*/ 1025857 w 1025857"/>
                <a:gd name="connsiteY2" fmla="*/ 1314307 h 1826241"/>
                <a:gd name="connsiteX3" fmla="*/ 54591 w 1025857"/>
                <a:gd name="connsiteY3" fmla="*/ 1826241 h 1826241"/>
                <a:gd name="connsiteX4" fmla="*/ 0 w 1025857"/>
                <a:gd name="connsiteY4" fmla="*/ 391022 h 1826241"/>
                <a:gd name="connsiteX0" fmla="*/ 0 w 1037763"/>
                <a:gd name="connsiteY0" fmla="*/ 393403 h 1826241"/>
                <a:gd name="connsiteX1" fmla="*/ 979334 w 1037763"/>
                <a:gd name="connsiteY1" fmla="*/ 0 h 1826241"/>
                <a:gd name="connsiteX2" fmla="*/ 1037763 w 1037763"/>
                <a:gd name="connsiteY2" fmla="*/ 1314307 h 1826241"/>
                <a:gd name="connsiteX3" fmla="*/ 66497 w 1037763"/>
                <a:gd name="connsiteY3" fmla="*/ 1826241 h 1826241"/>
                <a:gd name="connsiteX4" fmla="*/ 0 w 1037763"/>
                <a:gd name="connsiteY4" fmla="*/ 393403 h 1826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7763" h="1826241">
                  <a:moveTo>
                    <a:pt x="0" y="393403"/>
                  </a:moveTo>
                  <a:lnTo>
                    <a:pt x="979334" y="0"/>
                  </a:lnTo>
                  <a:lnTo>
                    <a:pt x="1037763" y="1314307"/>
                  </a:lnTo>
                  <a:cubicBezTo>
                    <a:pt x="764808" y="1500827"/>
                    <a:pt x="394043" y="1667017"/>
                    <a:pt x="66497" y="1826241"/>
                  </a:cubicBezTo>
                  <a:lnTo>
                    <a:pt x="0" y="393403"/>
                  </a:lnTo>
                  <a:close/>
                </a:path>
              </a:pathLst>
            </a:custGeom>
            <a:solidFill>
              <a:srgbClr val="A6724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FC6E0A56-27AD-4D43-AB12-2F26213082DD}"/>
                </a:ext>
              </a:extLst>
            </p:cNvPr>
            <p:cNvSpPr/>
            <p:nvPr/>
          </p:nvSpPr>
          <p:spPr>
            <a:xfrm>
              <a:off x="1249011" y="1593466"/>
              <a:ext cx="1555845" cy="1487606"/>
            </a:xfrm>
            <a:custGeom>
              <a:avLst/>
              <a:gdLst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87606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33015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27296 w 1555845"/>
                <a:gd name="connsiteY3" fmla="*/ 1378424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40944 w 1555845"/>
                <a:gd name="connsiteY3" fmla="*/ 1446663 h 1487606"/>
                <a:gd name="connsiteX4" fmla="*/ 0 w 1555845"/>
                <a:gd name="connsiteY4" fmla="*/ 0 h 148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845" h="1487606">
                  <a:moveTo>
                    <a:pt x="0" y="0"/>
                  </a:moveTo>
                  <a:lnTo>
                    <a:pt x="1555845" y="0"/>
                  </a:lnTo>
                  <a:lnTo>
                    <a:pt x="1555845" y="1487606"/>
                  </a:lnTo>
                  <a:lnTo>
                    <a:pt x="40944" y="1446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AC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CE862150-DFC4-D8FC-4829-D90D3EFEC4E9}"/>
                </a:ext>
              </a:extLst>
            </p:cNvPr>
            <p:cNvSpPr/>
            <p:nvPr/>
          </p:nvSpPr>
          <p:spPr>
            <a:xfrm>
              <a:off x="2784087" y="1206658"/>
              <a:ext cx="873457" cy="1872341"/>
            </a:xfrm>
            <a:custGeom>
              <a:avLst/>
              <a:gdLst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87606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33015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27296 w 1555845"/>
                <a:gd name="connsiteY3" fmla="*/ 1378424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40944 w 1555845"/>
                <a:gd name="connsiteY3" fmla="*/ 1446663 h 1487606"/>
                <a:gd name="connsiteX4" fmla="*/ 0 w 1555845"/>
                <a:gd name="connsiteY4" fmla="*/ 0 h 1487606"/>
                <a:gd name="connsiteX0" fmla="*/ 0 w 1555845"/>
                <a:gd name="connsiteY0" fmla="*/ 395785 h 1883391"/>
                <a:gd name="connsiteX1" fmla="*/ 900753 w 1555845"/>
                <a:gd name="connsiteY1" fmla="*/ 0 h 1883391"/>
                <a:gd name="connsiteX2" fmla="*/ 1555845 w 1555845"/>
                <a:gd name="connsiteY2" fmla="*/ 1883391 h 1883391"/>
                <a:gd name="connsiteX3" fmla="*/ 40944 w 1555845"/>
                <a:gd name="connsiteY3" fmla="*/ 1842448 h 1883391"/>
                <a:gd name="connsiteX4" fmla="*/ 0 w 1555845"/>
                <a:gd name="connsiteY4" fmla="*/ 395785 h 1883391"/>
                <a:gd name="connsiteX0" fmla="*/ 0 w 900753"/>
                <a:gd name="connsiteY0" fmla="*/ 395785 h 1842448"/>
                <a:gd name="connsiteX1" fmla="*/ 900753 w 900753"/>
                <a:gd name="connsiteY1" fmla="*/ 0 h 1842448"/>
                <a:gd name="connsiteX2" fmla="*/ 873457 w 900753"/>
                <a:gd name="connsiteY2" fmla="*/ 1323832 h 1842448"/>
                <a:gd name="connsiteX3" fmla="*/ 40944 w 900753"/>
                <a:gd name="connsiteY3" fmla="*/ 1842448 h 1842448"/>
                <a:gd name="connsiteX4" fmla="*/ 0 w 900753"/>
                <a:gd name="connsiteY4" fmla="*/ 395785 h 1842448"/>
                <a:gd name="connsiteX0" fmla="*/ 0 w 900753"/>
                <a:gd name="connsiteY0" fmla="*/ 395785 h 1883391"/>
                <a:gd name="connsiteX1" fmla="*/ 900753 w 900753"/>
                <a:gd name="connsiteY1" fmla="*/ 0 h 1883391"/>
                <a:gd name="connsiteX2" fmla="*/ 873457 w 900753"/>
                <a:gd name="connsiteY2" fmla="*/ 1323832 h 1883391"/>
                <a:gd name="connsiteX3" fmla="*/ 54591 w 900753"/>
                <a:gd name="connsiteY3" fmla="*/ 1883391 h 1883391"/>
                <a:gd name="connsiteX4" fmla="*/ 0 w 900753"/>
                <a:gd name="connsiteY4" fmla="*/ 395785 h 1883391"/>
                <a:gd name="connsiteX0" fmla="*/ 0 w 900753"/>
                <a:gd name="connsiteY0" fmla="*/ 395785 h 1883391"/>
                <a:gd name="connsiteX1" fmla="*/ 900753 w 900753"/>
                <a:gd name="connsiteY1" fmla="*/ 0 h 1883391"/>
                <a:gd name="connsiteX2" fmla="*/ 873457 w 900753"/>
                <a:gd name="connsiteY2" fmla="*/ 1323832 h 1883391"/>
                <a:gd name="connsiteX3" fmla="*/ 54591 w 900753"/>
                <a:gd name="connsiteY3" fmla="*/ 1883391 h 1883391"/>
                <a:gd name="connsiteX4" fmla="*/ 0 w 900753"/>
                <a:gd name="connsiteY4" fmla="*/ 395785 h 1883391"/>
                <a:gd name="connsiteX0" fmla="*/ 0 w 900753"/>
                <a:gd name="connsiteY0" fmla="*/ 395785 h 1883391"/>
                <a:gd name="connsiteX1" fmla="*/ 900753 w 900753"/>
                <a:gd name="connsiteY1" fmla="*/ 0 h 1883391"/>
                <a:gd name="connsiteX2" fmla="*/ 873457 w 900753"/>
                <a:gd name="connsiteY2" fmla="*/ 1323832 h 1883391"/>
                <a:gd name="connsiteX3" fmla="*/ 29191 w 900753"/>
                <a:gd name="connsiteY3" fmla="*/ 1883391 h 1883391"/>
                <a:gd name="connsiteX4" fmla="*/ 0 w 900753"/>
                <a:gd name="connsiteY4" fmla="*/ 395785 h 1883391"/>
                <a:gd name="connsiteX0" fmla="*/ 0 w 873457"/>
                <a:gd name="connsiteY0" fmla="*/ 395785 h 1883391"/>
                <a:gd name="connsiteX1" fmla="*/ 830903 w 873457"/>
                <a:gd name="connsiteY1" fmla="*/ 0 h 1883391"/>
                <a:gd name="connsiteX2" fmla="*/ 873457 w 873457"/>
                <a:gd name="connsiteY2" fmla="*/ 1323832 h 1883391"/>
                <a:gd name="connsiteX3" fmla="*/ 29191 w 873457"/>
                <a:gd name="connsiteY3" fmla="*/ 1883391 h 1883391"/>
                <a:gd name="connsiteX4" fmla="*/ 0 w 873457"/>
                <a:gd name="connsiteY4" fmla="*/ 395785 h 1883391"/>
                <a:gd name="connsiteX0" fmla="*/ 0 w 873457"/>
                <a:gd name="connsiteY0" fmla="*/ 395785 h 1883391"/>
                <a:gd name="connsiteX1" fmla="*/ 849953 w 873457"/>
                <a:gd name="connsiteY1" fmla="*/ 0 h 1883391"/>
                <a:gd name="connsiteX2" fmla="*/ 873457 w 873457"/>
                <a:gd name="connsiteY2" fmla="*/ 1323832 h 1883391"/>
                <a:gd name="connsiteX3" fmla="*/ 29191 w 873457"/>
                <a:gd name="connsiteY3" fmla="*/ 1883391 h 1883391"/>
                <a:gd name="connsiteX4" fmla="*/ 0 w 873457"/>
                <a:gd name="connsiteY4" fmla="*/ 395785 h 1883391"/>
                <a:gd name="connsiteX0" fmla="*/ 0 w 873457"/>
                <a:gd name="connsiteY0" fmla="*/ 395785 h 1883391"/>
                <a:gd name="connsiteX1" fmla="*/ 866622 w 873457"/>
                <a:gd name="connsiteY1" fmla="*/ 0 h 1883391"/>
                <a:gd name="connsiteX2" fmla="*/ 873457 w 873457"/>
                <a:gd name="connsiteY2" fmla="*/ 1323832 h 1883391"/>
                <a:gd name="connsiteX3" fmla="*/ 29191 w 873457"/>
                <a:gd name="connsiteY3" fmla="*/ 1883391 h 1883391"/>
                <a:gd name="connsiteX4" fmla="*/ 0 w 873457"/>
                <a:gd name="connsiteY4" fmla="*/ 395785 h 1883391"/>
                <a:gd name="connsiteX0" fmla="*/ 0 w 873457"/>
                <a:gd name="connsiteY0" fmla="*/ 395785 h 1873866"/>
                <a:gd name="connsiteX1" fmla="*/ 866622 w 873457"/>
                <a:gd name="connsiteY1" fmla="*/ 0 h 1873866"/>
                <a:gd name="connsiteX2" fmla="*/ 873457 w 873457"/>
                <a:gd name="connsiteY2" fmla="*/ 1323832 h 1873866"/>
                <a:gd name="connsiteX3" fmla="*/ 29191 w 873457"/>
                <a:gd name="connsiteY3" fmla="*/ 1873866 h 1873866"/>
                <a:gd name="connsiteX4" fmla="*/ 0 w 873457"/>
                <a:gd name="connsiteY4" fmla="*/ 395785 h 1873866"/>
                <a:gd name="connsiteX0" fmla="*/ 0 w 873457"/>
                <a:gd name="connsiteY0" fmla="*/ 395785 h 1872341"/>
                <a:gd name="connsiteX1" fmla="*/ 866622 w 873457"/>
                <a:gd name="connsiteY1" fmla="*/ 0 h 1872341"/>
                <a:gd name="connsiteX2" fmla="*/ 873457 w 873457"/>
                <a:gd name="connsiteY2" fmla="*/ 1323832 h 1872341"/>
                <a:gd name="connsiteX3" fmla="*/ 23089 w 873457"/>
                <a:gd name="connsiteY3" fmla="*/ 1872341 h 1872341"/>
                <a:gd name="connsiteX4" fmla="*/ 0 w 873457"/>
                <a:gd name="connsiteY4" fmla="*/ 395785 h 187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3457" h="1872341">
                  <a:moveTo>
                    <a:pt x="0" y="395785"/>
                  </a:moveTo>
                  <a:lnTo>
                    <a:pt x="866622" y="0"/>
                  </a:lnTo>
                  <a:cubicBezTo>
                    <a:pt x="868900" y="441277"/>
                    <a:pt x="871179" y="882555"/>
                    <a:pt x="873457" y="1323832"/>
                  </a:cubicBezTo>
                  <a:cubicBezTo>
                    <a:pt x="600502" y="1510352"/>
                    <a:pt x="350635" y="1713117"/>
                    <a:pt x="23089" y="1872341"/>
                  </a:cubicBezTo>
                  <a:lnTo>
                    <a:pt x="0" y="395785"/>
                  </a:lnTo>
                  <a:close/>
                </a:path>
              </a:pathLst>
            </a:custGeom>
            <a:solidFill>
              <a:srgbClr val="DAAC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FAB190B2-02EF-5488-DA2D-B44E902C64AE}"/>
                </a:ext>
              </a:extLst>
            </p:cNvPr>
            <p:cNvSpPr/>
            <p:nvPr/>
          </p:nvSpPr>
          <p:spPr>
            <a:xfrm>
              <a:off x="1253789" y="1192028"/>
              <a:ext cx="2408216" cy="407747"/>
            </a:xfrm>
            <a:custGeom>
              <a:avLst/>
              <a:gdLst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87606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33015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27296 w 1555845"/>
                <a:gd name="connsiteY3" fmla="*/ 1378424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40944 w 1555845"/>
                <a:gd name="connsiteY3" fmla="*/ 1446663 h 1487606"/>
                <a:gd name="connsiteX4" fmla="*/ 0 w 1555845"/>
                <a:gd name="connsiteY4" fmla="*/ 0 h 1487606"/>
                <a:gd name="connsiteX0" fmla="*/ 0 w 2259987"/>
                <a:gd name="connsiteY0" fmla="*/ 0 h 1487606"/>
                <a:gd name="connsiteX1" fmla="*/ 2259987 w 2259987"/>
                <a:gd name="connsiteY1" fmla="*/ 110351 h 1487606"/>
                <a:gd name="connsiteX2" fmla="*/ 1555845 w 2259987"/>
                <a:gd name="connsiteY2" fmla="*/ 1487606 h 1487606"/>
                <a:gd name="connsiteX3" fmla="*/ 40944 w 2259987"/>
                <a:gd name="connsiteY3" fmla="*/ 1446663 h 1487606"/>
                <a:gd name="connsiteX4" fmla="*/ 0 w 2259987"/>
                <a:gd name="connsiteY4" fmla="*/ 0 h 1487606"/>
                <a:gd name="connsiteX0" fmla="*/ 789313 w 2219043"/>
                <a:gd name="connsiteY0" fmla="*/ 0 h 1377255"/>
                <a:gd name="connsiteX1" fmla="*/ 2219043 w 2219043"/>
                <a:gd name="connsiteY1" fmla="*/ 0 h 1377255"/>
                <a:gd name="connsiteX2" fmla="*/ 1514901 w 2219043"/>
                <a:gd name="connsiteY2" fmla="*/ 1377255 h 1377255"/>
                <a:gd name="connsiteX3" fmla="*/ 0 w 2219043"/>
                <a:gd name="connsiteY3" fmla="*/ 1336312 h 1377255"/>
                <a:gd name="connsiteX4" fmla="*/ 789313 w 2219043"/>
                <a:gd name="connsiteY4" fmla="*/ 0 h 1377255"/>
                <a:gd name="connsiteX0" fmla="*/ 994250 w 2423980"/>
                <a:gd name="connsiteY0" fmla="*/ 0 h 1377255"/>
                <a:gd name="connsiteX1" fmla="*/ 2423980 w 2423980"/>
                <a:gd name="connsiteY1" fmla="*/ 0 h 1377255"/>
                <a:gd name="connsiteX2" fmla="*/ 1719838 w 2423980"/>
                <a:gd name="connsiteY2" fmla="*/ 1377255 h 1377255"/>
                <a:gd name="connsiteX3" fmla="*/ 0 w 2423980"/>
                <a:gd name="connsiteY3" fmla="*/ 395705 h 1377255"/>
                <a:gd name="connsiteX4" fmla="*/ 994250 w 2423980"/>
                <a:gd name="connsiteY4" fmla="*/ 0 h 1377255"/>
                <a:gd name="connsiteX0" fmla="*/ 994250 w 2423980"/>
                <a:gd name="connsiteY0" fmla="*/ 0 h 405119"/>
                <a:gd name="connsiteX1" fmla="*/ 2423980 w 2423980"/>
                <a:gd name="connsiteY1" fmla="*/ 0 h 405119"/>
                <a:gd name="connsiteX2" fmla="*/ 1567449 w 2423980"/>
                <a:gd name="connsiteY2" fmla="*/ 405119 h 405119"/>
                <a:gd name="connsiteX3" fmla="*/ 0 w 2423980"/>
                <a:gd name="connsiteY3" fmla="*/ 395705 h 405119"/>
                <a:gd name="connsiteX4" fmla="*/ 994250 w 2423980"/>
                <a:gd name="connsiteY4" fmla="*/ 0 h 405119"/>
                <a:gd name="connsiteX0" fmla="*/ 994250 w 2423980"/>
                <a:gd name="connsiteY0" fmla="*/ 0 h 405119"/>
                <a:gd name="connsiteX1" fmla="*/ 2423980 w 2423980"/>
                <a:gd name="connsiteY1" fmla="*/ 0 h 405119"/>
                <a:gd name="connsiteX2" fmla="*/ 1549933 w 2423980"/>
                <a:gd name="connsiteY2" fmla="*/ 405119 h 405119"/>
                <a:gd name="connsiteX3" fmla="*/ 0 w 2423980"/>
                <a:gd name="connsiteY3" fmla="*/ 395705 h 405119"/>
                <a:gd name="connsiteX4" fmla="*/ 994250 w 2423980"/>
                <a:gd name="connsiteY4" fmla="*/ 0 h 405119"/>
                <a:gd name="connsiteX0" fmla="*/ 986368 w 2416098"/>
                <a:gd name="connsiteY0" fmla="*/ 0 h 405119"/>
                <a:gd name="connsiteX1" fmla="*/ 2416098 w 2416098"/>
                <a:gd name="connsiteY1" fmla="*/ 0 h 405119"/>
                <a:gd name="connsiteX2" fmla="*/ 1542051 w 2416098"/>
                <a:gd name="connsiteY2" fmla="*/ 405119 h 405119"/>
                <a:gd name="connsiteX3" fmla="*/ 0 w 2416098"/>
                <a:gd name="connsiteY3" fmla="*/ 395705 h 405119"/>
                <a:gd name="connsiteX4" fmla="*/ 986368 w 2416098"/>
                <a:gd name="connsiteY4" fmla="*/ 0 h 405119"/>
                <a:gd name="connsiteX0" fmla="*/ 965349 w 2395079"/>
                <a:gd name="connsiteY0" fmla="*/ 0 h 405119"/>
                <a:gd name="connsiteX1" fmla="*/ 2395079 w 2395079"/>
                <a:gd name="connsiteY1" fmla="*/ 0 h 405119"/>
                <a:gd name="connsiteX2" fmla="*/ 1521032 w 2395079"/>
                <a:gd name="connsiteY2" fmla="*/ 405119 h 405119"/>
                <a:gd name="connsiteX3" fmla="*/ 0 w 2395079"/>
                <a:gd name="connsiteY3" fmla="*/ 400960 h 405119"/>
                <a:gd name="connsiteX4" fmla="*/ 965349 w 2395079"/>
                <a:gd name="connsiteY4" fmla="*/ 0 h 405119"/>
                <a:gd name="connsiteX0" fmla="*/ 978486 w 2408216"/>
                <a:gd name="connsiteY0" fmla="*/ 0 h 405119"/>
                <a:gd name="connsiteX1" fmla="*/ 2408216 w 2408216"/>
                <a:gd name="connsiteY1" fmla="*/ 0 h 405119"/>
                <a:gd name="connsiteX2" fmla="*/ 1534169 w 2408216"/>
                <a:gd name="connsiteY2" fmla="*/ 405119 h 405119"/>
                <a:gd name="connsiteX3" fmla="*/ 0 w 2408216"/>
                <a:gd name="connsiteY3" fmla="*/ 398332 h 405119"/>
                <a:gd name="connsiteX4" fmla="*/ 978486 w 2408216"/>
                <a:gd name="connsiteY4" fmla="*/ 0 h 405119"/>
                <a:gd name="connsiteX0" fmla="*/ 978486 w 2408216"/>
                <a:gd name="connsiteY0" fmla="*/ 0 h 405119"/>
                <a:gd name="connsiteX1" fmla="*/ 2408216 w 2408216"/>
                <a:gd name="connsiteY1" fmla="*/ 7882 h 405119"/>
                <a:gd name="connsiteX2" fmla="*/ 1534169 w 2408216"/>
                <a:gd name="connsiteY2" fmla="*/ 405119 h 405119"/>
                <a:gd name="connsiteX3" fmla="*/ 0 w 2408216"/>
                <a:gd name="connsiteY3" fmla="*/ 398332 h 405119"/>
                <a:gd name="connsiteX4" fmla="*/ 978486 w 2408216"/>
                <a:gd name="connsiteY4" fmla="*/ 0 h 405119"/>
                <a:gd name="connsiteX0" fmla="*/ 981113 w 2408216"/>
                <a:gd name="connsiteY0" fmla="*/ 0 h 397237"/>
                <a:gd name="connsiteX1" fmla="*/ 2408216 w 2408216"/>
                <a:gd name="connsiteY1" fmla="*/ 0 h 397237"/>
                <a:gd name="connsiteX2" fmla="*/ 1534169 w 2408216"/>
                <a:gd name="connsiteY2" fmla="*/ 397237 h 397237"/>
                <a:gd name="connsiteX3" fmla="*/ 0 w 2408216"/>
                <a:gd name="connsiteY3" fmla="*/ 390450 h 397237"/>
                <a:gd name="connsiteX4" fmla="*/ 981113 w 2408216"/>
                <a:gd name="connsiteY4" fmla="*/ 0 h 397237"/>
                <a:gd name="connsiteX0" fmla="*/ 978486 w 2408216"/>
                <a:gd name="connsiteY0" fmla="*/ 0 h 407747"/>
                <a:gd name="connsiteX1" fmla="*/ 2408216 w 2408216"/>
                <a:gd name="connsiteY1" fmla="*/ 10510 h 407747"/>
                <a:gd name="connsiteX2" fmla="*/ 1534169 w 2408216"/>
                <a:gd name="connsiteY2" fmla="*/ 407747 h 407747"/>
                <a:gd name="connsiteX3" fmla="*/ 0 w 2408216"/>
                <a:gd name="connsiteY3" fmla="*/ 400960 h 407747"/>
                <a:gd name="connsiteX4" fmla="*/ 978486 w 2408216"/>
                <a:gd name="connsiteY4" fmla="*/ 0 h 407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8216" h="407747">
                  <a:moveTo>
                    <a:pt x="978486" y="0"/>
                  </a:moveTo>
                  <a:lnTo>
                    <a:pt x="2408216" y="10510"/>
                  </a:lnTo>
                  <a:lnTo>
                    <a:pt x="1534169" y="407747"/>
                  </a:lnTo>
                  <a:lnTo>
                    <a:pt x="0" y="400960"/>
                  </a:lnTo>
                  <a:lnTo>
                    <a:pt x="978486" y="0"/>
                  </a:lnTo>
                  <a:close/>
                </a:path>
              </a:pathLst>
            </a:custGeom>
            <a:solidFill>
              <a:srgbClr val="DAAC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6352AC1-D5AF-17A6-1F75-5B39E084DBB4}"/>
              </a:ext>
            </a:extLst>
          </p:cNvPr>
          <p:cNvGrpSpPr/>
          <p:nvPr/>
        </p:nvGrpSpPr>
        <p:grpSpPr>
          <a:xfrm>
            <a:off x="7283368" y="1296810"/>
            <a:ext cx="520057" cy="439514"/>
            <a:chOff x="5693565" y="3421640"/>
            <a:chExt cx="1270986" cy="1074144"/>
          </a:xfrm>
        </p:grpSpPr>
        <p:sp>
          <p:nvSpPr>
            <p:cNvPr id="32" name="Rectangle 38">
              <a:extLst>
                <a:ext uri="{FF2B5EF4-FFF2-40B4-BE49-F238E27FC236}">
                  <a16:creationId xmlns:a16="http://schemas.microsoft.com/office/drawing/2014/main" id="{17544D23-A012-9F08-0666-123E61FC5A2E}"/>
                </a:ext>
              </a:extLst>
            </p:cNvPr>
            <p:cNvSpPr/>
            <p:nvPr/>
          </p:nvSpPr>
          <p:spPr>
            <a:xfrm>
              <a:off x="5693565" y="3421640"/>
              <a:ext cx="1270986" cy="1074144"/>
            </a:xfrm>
            <a:custGeom>
              <a:avLst/>
              <a:gdLst>
                <a:gd name="connsiteX0" fmla="*/ 0 w 703335"/>
                <a:gd name="connsiteY0" fmla="*/ 0 h 333828"/>
                <a:gd name="connsiteX1" fmla="*/ 703335 w 703335"/>
                <a:gd name="connsiteY1" fmla="*/ 0 h 333828"/>
                <a:gd name="connsiteX2" fmla="*/ 703335 w 703335"/>
                <a:gd name="connsiteY2" fmla="*/ 333828 h 333828"/>
                <a:gd name="connsiteX3" fmla="*/ 0 w 703335"/>
                <a:gd name="connsiteY3" fmla="*/ 333828 h 333828"/>
                <a:gd name="connsiteX4" fmla="*/ 0 w 703335"/>
                <a:gd name="connsiteY4" fmla="*/ 0 h 333828"/>
                <a:gd name="connsiteX0" fmla="*/ 0 w 703335"/>
                <a:gd name="connsiteY0" fmla="*/ 0 h 533853"/>
                <a:gd name="connsiteX1" fmla="*/ 703335 w 703335"/>
                <a:gd name="connsiteY1" fmla="*/ 0 h 533853"/>
                <a:gd name="connsiteX2" fmla="*/ 703335 w 703335"/>
                <a:gd name="connsiteY2" fmla="*/ 333828 h 533853"/>
                <a:gd name="connsiteX3" fmla="*/ 142875 w 703335"/>
                <a:gd name="connsiteY3" fmla="*/ 533853 h 533853"/>
                <a:gd name="connsiteX4" fmla="*/ 0 w 703335"/>
                <a:gd name="connsiteY4" fmla="*/ 0 h 533853"/>
                <a:gd name="connsiteX0" fmla="*/ 0 w 703335"/>
                <a:gd name="connsiteY0" fmla="*/ 0 h 533853"/>
                <a:gd name="connsiteX1" fmla="*/ 703335 w 703335"/>
                <a:gd name="connsiteY1" fmla="*/ 0 h 533853"/>
                <a:gd name="connsiteX2" fmla="*/ 608085 w 703335"/>
                <a:gd name="connsiteY2" fmla="*/ 210003 h 533853"/>
                <a:gd name="connsiteX3" fmla="*/ 142875 w 703335"/>
                <a:gd name="connsiteY3" fmla="*/ 533853 h 533853"/>
                <a:gd name="connsiteX4" fmla="*/ 0 w 703335"/>
                <a:gd name="connsiteY4" fmla="*/ 0 h 533853"/>
                <a:gd name="connsiteX0" fmla="*/ 0 w 684285"/>
                <a:gd name="connsiteY0" fmla="*/ 142875 h 676728"/>
                <a:gd name="connsiteX1" fmla="*/ 684285 w 684285"/>
                <a:gd name="connsiteY1" fmla="*/ 0 h 676728"/>
                <a:gd name="connsiteX2" fmla="*/ 608085 w 684285"/>
                <a:gd name="connsiteY2" fmla="*/ 352878 h 676728"/>
                <a:gd name="connsiteX3" fmla="*/ 142875 w 684285"/>
                <a:gd name="connsiteY3" fmla="*/ 676728 h 676728"/>
                <a:gd name="connsiteX4" fmla="*/ 0 w 684285"/>
                <a:gd name="connsiteY4" fmla="*/ 142875 h 676728"/>
                <a:gd name="connsiteX0" fmla="*/ 0 w 684285"/>
                <a:gd name="connsiteY0" fmla="*/ 178254 h 712107"/>
                <a:gd name="connsiteX1" fmla="*/ 244021 w 684285"/>
                <a:gd name="connsiteY1" fmla="*/ 0 h 712107"/>
                <a:gd name="connsiteX2" fmla="*/ 684285 w 684285"/>
                <a:gd name="connsiteY2" fmla="*/ 35379 h 712107"/>
                <a:gd name="connsiteX3" fmla="*/ 608085 w 684285"/>
                <a:gd name="connsiteY3" fmla="*/ 388257 h 712107"/>
                <a:gd name="connsiteX4" fmla="*/ 142875 w 684285"/>
                <a:gd name="connsiteY4" fmla="*/ 712107 h 712107"/>
                <a:gd name="connsiteX5" fmla="*/ 0 w 684285"/>
                <a:gd name="connsiteY5" fmla="*/ 178254 h 712107"/>
                <a:gd name="connsiteX0" fmla="*/ 0 w 941460"/>
                <a:gd name="connsiteY0" fmla="*/ 378279 h 712107"/>
                <a:gd name="connsiteX1" fmla="*/ 501196 w 941460"/>
                <a:gd name="connsiteY1" fmla="*/ 0 h 712107"/>
                <a:gd name="connsiteX2" fmla="*/ 941460 w 941460"/>
                <a:gd name="connsiteY2" fmla="*/ 35379 h 712107"/>
                <a:gd name="connsiteX3" fmla="*/ 865260 w 941460"/>
                <a:gd name="connsiteY3" fmla="*/ 388257 h 712107"/>
                <a:gd name="connsiteX4" fmla="*/ 400050 w 941460"/>
                <a:gd name="connsiteY4" fmla="*/ 712107 h 712107"/>
                <a:gd name="connsiteX5" fmla="*/ 0 w 941460"/>
                <a:gd name="connsiteY5" fmla="*/ 378279 h 712107"/>
                <a:gd name="connsiteX0" fmla="*/ 99387 w 1040847"/>
                <a:gd name="connsiteY0" fmla="*/ 378279 h 712107"/>
                <a:gd name="connsiteX1" fmla="*/ 600583 w 1040847"/>
                <a:gd name="connsiteY1" fmla="*/ 0 h 712107"/>
                <a:gd name="connsiteX2" fmla="*/ 1040847 w 1040847"/>
                <a:gd name="connsiteY2" fmla="*/ 35379 h 712107"/>
                <a:gd name="connsiteX3" fmla="*/ 964647 w 1040847"/>
                <a:gd name="connsiteY3" fmla="*/ 388257 h 712107"/>
                <a:gd name="connsiteX4" fmla="*/ 499437 w 1040847"/>
                <a:gd name="connsiteY4" fmla="*/ 712107 h 712107"/>
                <a:gd name="connsiteX5" fmla="*/ 99387 w 1040847"/>
                <a:gd name="connsiteY5" fmla="*/ 378279 h 712107"/>
                <a:gd name="connsiteX0" fmla="*/ 125864 w 1067324"/>
                <a:gd name="connsiteY0" fmla="*/ 528332 h 862160"/>
                <a:gd name="connsiteX1" fmla="*/ 627060 w 1067324"/>
                <a:gd name="connsiteY1" fmla="*/ 150053 h 862160"/>
                <a:gd name="connsiteX2" fmla="*/ 1067324 w 1067324"/>
                <a:gd name="connsiteY2" fmla="*/ 185432 h 862160"/>
                <a:gd name="connsiteX3" fmla="*/ 991124 w 1067324"/>
                <a:gd name="connsiteY3" fmla="*/ 538310 h 862160"/>
                <a:gd name="connsiteX4" fmla="*/ 525914 w 1067324"/>
                <a:gd name="connsiteY4" fmla="*/ 862160 h 862160"/>
                <a:gd name="connsiteX5" fmla="*/ 125864 w 1067324"/>
                <a:gd name="connsiteY5" fmla="*/ 528332 h 862160"/>
                <a:gd name="connsiteX0" fmla="*/ 125864 w 1067324"/>
                <a:gd name="connsiteY0" fmla="*/ 557226 h 891054"/>
                <a:gd name="connsiteX1" fmla="*/ 627060 w 1067324"/>
                <a:gd name="connsiteY1" fmla="*/ 178947 h 891054"/>
                <a:gd name="connsiteX2" fmla="*/ 1067324 w 1067324"/>
                <a:gd name="connsiteY2" fmla="*/ 214326 h 891054"/>
                <a:gd name="connsiteX3" fmla="*/ 991124 w 1067324"/>
                <a:gd name="connsiteY3" fmla="*/ 567204 h 891054"/>
                <a:gd name="connsiteX4" fmla="*/ 525914 w 1067324"/>
                <a:gd name="connsiteY4" fmla="*/ 891054 h 891054"/>
                <a:gd name="connsiteX5" fmla="*/ 125864 w 1067324"/>
                <a:gd name="connsiteY5" fmla="*/ 557226 h 891054"/>
                <a:gd name="connsiteX0" fmla="*/ 125864 w 1067324"/>
                <a:gd name="connsiteY0" fmla="*/ 593598 h 927426"/>
                <a:gd name="connsiteX1" fmla="*/ 627060 w 1067324"/>
                <a:gd name="connsiteY1" fmla="*/ 215319 h 927426"/>
                <a:gd name="connsiteX2" fmla="*/ 1067324 w 1067324"/>
                <a:gd name="connsiteY2" fmla="*/ 250698 h 927426"/>
                <a:gd name="connsiteX3" fmla="*/ 991124 w 1067324"/>
                <a:gd name="connsiteY3" fmla="*/ 603576 h 927426"/>
                <a:gd name="connsiteX4" fmla="*/ 525914 w 1067324"/>
                <a:gd name="connsiteY4" fmla="*/ 927426 h 927426"/>
                <a:gd name="connsiteX5" fmla="*/ 125864 w 1067324"/>
                <a:gd name="connsiteY5" fmla="*/ 593598 h 927426"/>
                <a:gd name="connsiteX0" fmla="*/ 125864 w 1195686"/>
                <a:gd name="connsiteY0" fmla="*/ 593598 h 927426"/>
                <a:gd name="connsiteX1" fmla="*/ 627060 w 1195686"/>
                <a:gd name="connsiteY1" fmla="*/ 215319 h 927426"/>
                <a:gd name="connsiteX2" fmla="*/ 1067324 w 1195686"/>
                <a:gd name="connsiteY2" fmla="*/ 250698 h 927426"/>
                <a:gd name="connsiteX3" fmla="*/ 991124 w 1195686"/>
                <a:gd name="connsiteY3" fmla="*/ 603576 h 927426"/>
                <a:gd name="connsiteX4" fmla="*/ 525914 w 1195686"/>
                <a:gd name="connsiteY4" fmla="*/ 927426 h 927426"/>
                <a:gd name="connsiteX5" fmla="*/ 125864 w 1195686"/>
                <a:gd name="connsiteY5" fmla="*/ 593598 h 927426"/>
                <a:gd name="connsiteX0" fmla="*/ 125864 w 1268683"/>
                <a:gd name="connsiteY0" fmla="*/ 593598 h 927426"/>
                <a:gd name="connsiteX1" fmla="*/ 627060 w 1268683"/>
                <a:gd name="connsiteY1" fmla="*/ 215319 h 927426"/>
                <a:gd name="connsiteX2" fmla="*/ 1067324 w 1268683"/>
                <a:gd name="connsiteY2" fmla="*/ 250698 h 927426"/>
                <a:gd name="connsiteX3" fmla="*/ 991124 w 1268683"/>
                <a:gd name="connsiteY3" fmla="*/ 603576 h 927426"/>
                <a:gd name="connsiteX4" fmla="*/ 525914 w 1268683"/>
                <a:gd name="connsiteY4" fmla="*/ 927426 h 927426"/>
                <a:gd name="connsiteX5" fmla="*/ 125864 w 1268683"/>
                <a:gd name="connsiteY5" fmla="*/ 593598 h 927426"/>
                <a:gd name="connsiteX0" fmla="*/ 125864 w 1268683"/>
                <a:gd name="connsiteY0" fmla="*/ 593598 h 1045486"/>
                <a:gd name="connsiteX1" fmla="*/ 627060 w 1268683"/>
                <a:gd name="connsiteY1" fmla="*/ 215319 h 1045486"/>
                <a:gd name="connsiteX2" fmla="*/ 1067324 w 1268683"/>
                <a:gd name="connsiteY2" fmla="*/ 250698 h 1045486"/>
                <a:gd name="connsiteX3" fmla="*/ 991124 w 1268683"/>
                <a:gd name="connsiteY3" fmla="*/ 603576 h 1045486"/>
                <a:gd name="connsiteX4" fmla="*/ 525914 w 1268683"/>
                <a:gd name="connsiteY4" fmla="*/ 927426 h 1045486"/>
                <a:gd name="connsiteX5" fmla="*/ 125864 w 1268683"/>
                <a:gd name="connsiteY5" fmla="*/ 593598 h 1045486"/>
                <a:gd name="connsiteX0" fmla="*/ 126484 w 1269303"/>
                <a:gd name="connsiteY0" fmla="*/ 593598 h 1061212"/>
                <a:gd name="connsiteX1" fmla="*/ 627680 w 1269303"/>
                <a:gd name="connsiteY1" fmla="*/ 215319 h 1061212"/>
                <a:gd name="connsiteX2" fmla="*/ 1067944 w 1269303"/>
                <a:gd name="connsiteY2" fmla="*/ 250698 h 1061212"/>
                <a:gd name="connsiteX3" fmla="*/ 991744 w 1269303"/>
                <a:gd name="connsiteY3" fmla="*/ 603576 h 1061212"/>
                <a:gd name="connsiteX4" fmla="*/ 526534 w 1269303"/>
                <a:gd name="connsiteY4" fmla="*/ 927426 h 1061212"/>
                <a:gd name="connsiteX5" fmla="*/ 126484 w 1269303"/>
                <a:gd name="connsiteY5" fmla="*/ 593598 h 1061212"/>
                <a:gd name="connsiteX0" fmla="*/ 125865 w 1268684"/>
                <a:gd name="connsiteY0" fmla="*/ 593598 h 1061212"/>
                <a:gd name="connsiteX1" fmla="*/ 627061 w 1268684"/>
                <a:gd name="connsiteY1" fmla="*/ 215319 h 1061212"/>
                <a:gd name="connsiteX2" fmla="*/ 1067325 w 1268684"/>
                <a:gd name="connsiteY2" fmla="*/ 250698 h 1061212"/>
                <a:gd name="connsiteX3" fmla="*/ 991125 w 1268684"/>
                <a:gd name="connsiteY3" fmla="*/ 603576 h 1061212"/>
                <a:gd name="connsiteX4" fmla="*/ 525915 w 1268684"/>
                <a:gd name="connsiteY4" fmla="*/ 927426 h 1061212"/>
                <a:gd name="connsiteX5" fmla="*/ 125865 w 1268684"/>
                <a:gd name="connsiteY5" fmla="*/ 593598 h 1061212"/>
                <a:gd name="connsiteX0" fmla="*/ 128167 w 1270986"/>
                <a:gd name="connsiteY0" fmla="*/ 593598 h 1065168"/>
                <a:gd name="connsiteX1" fmla="*/ 629363 w 1270986"/>
                <a:gd name="connsiteY1" fmla="*/ 215319 h 1065168"/>
                <a:gd name="connsiteX2" fmla="*/ 1069627 w 1270986"/>
                <a:gd name="connsiteY2" fmla="*/ 250698 h 1065168"/>
                <a:gd name="connsiteX3" fmla="*/ 993427 w 1270986"/>
                <a:gd name="connsiteY3" fmla="*/ 603576 h 1065168"/>
                <a:gd name="connsiteX4" fmla="*/ 528217 w 1270986"/>
                <a:gd name="connsiteY4" fmla="*/ 927426 h 1065168"/>
                <a:gd name="connsiteX5" fmla="*/ 128167 w 1270986"/>
                <a:gd name="connsiteY5" fmla="*/ 593598 h 1065168"/>
                <a:gd name="connsiteX0" fmla="*/ 128167 w 1270986"/>
                <a:gd name="connsiteY0" fmla="*/ 582486 h 1054056"/>
                <a:gd name="connsiteX1" fmla="*/ 629363 w 1270986"/>
                <a:gd name="connsiteY1" fmla="*/ 204207 h 1054056"/>
                <a:gd name="connsiteX2" fmla="*/ 1069627 w 1270986"/>
                <a:gd name="connsiteY2" fmla="*/ 239586 h 1054056"/>
                <a:gd name="connsiteX3" fmla="*/ 993427 w 1270986"/>
                <a:gd name="connsiteY3" fmla="*/ 592464 h 1054056"/>
                <a:gd name="connsiteX4" fmla="*/ 528217 w 1270986"/>
                <a:gd name="connsiteY4" fmla="*/ 916314 h 1054056"/>
                <a:gd name="connsiteX5" fmla="*/ 128167 w 1270986"/>
                <a:gd name="connsiteY5" fmla="*/ 582486 h 1054056"/>
                <a:gd name="connsiteX0" fmla="*/ 128167 w 1270986"/>
                <a:gd name="connsiteY0" fmla="*/ 602574 h 1074144"/>
                <a:gd name="connsiteX1" fmla="*/ 629363 w 1270986"/>
                <a:gd name="connsiteY1" fmla="*/ 224295 h 1074144"/>
                <a:gd name="connsiteX2" fmla="*/ 1069627 w 1270986"/>
                <a:gd name="connsiteY2" fmla="*/ 259674 h 1074144"/>
                <a:gd name="connsiteX3" fmla="*/ 993427 w 1270986"/>
                <a:gd name="connsiteY3" fmla="*/ 612552 h 1074144"/>
                <a:gd name="connsiteX4" fmla="*/ 528217 w 1270986"/>
                <a:gd name="connsiteY4" fmla="*/ 936402 h 1074144"/>
                <a:gd name="connsiteX5" fmla="*/ 128167 w 1270986"/>
                <a:gd name="connsiteY5" fmla="*/ 602574 h 107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0986" h="1074144">
                  <a:moveTo>
                    <a:pt x="128167" y="602574"/>
                  </a:moveTo>
                  <a:cubicBezTo>
                    <a:pt x="-244518" y="136756"/>
                    <a:pt x="297198" y="-100462"/>
                    <a:pt x="629363" y="224295"/>
                  </a:cubicBezTo>
                  <a:cubicBezTo>
                    <a:pt x="522118" y="-167137"/>
                    <a:pt x="1068922" y="25631"/>
                    <a:pt x="1069627" y="259674"/>
                  </a:cubicBezTo>
                  <a:cubicBezTo>
                    <a:pt x="1387127" y="367775"/>
                    <a:pt x="1304577" y="637801"/>
                    <a:pt x="993427" y="612552"/>
                  </a:cubicBezTo>
                  <a:lnTo>
                    <a:pt x="528217" y="936402"/>
                  </a:lnTo>
                  <a:cubicBezTo>
                    <a:pt x="347242" y="1301376"/>
                    <a:pt x="-262358" y="853550"/>
                    <a:pt x="128167" y="60257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9445A4E-AC34-C72E-6AE8-28AD41DEE8E5}"/>
                </a:ext>
              </a:extLst>
            </p:cNvPr>
            <p:cNvGrpSpPr/>
            <p:nvPr/>
          </p:nvGrpSpPr>
          <p:grpSpPr>
            <a:xfrm>
              <a:off x="6189578" y="3833645"/>
              <a:ext cx="627961" cy="628286"/>
              <a:chOff x="4610100" y="2273684"/>
              <a:chExt cx="627961" cy="628286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0061E67-BBD2-B3CB-5952-1287886594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6989" y="2273684"/>
                <a:ext cx="58768" cy="1235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9188A26-C701-B293-071E-442D6FB4570A}"/>
                  </a:ext>
                </a:extLst>
              </p:cNvPr>
              <p:cNvCxnSpPr>
                <a:cxnSpLocks/>
                <a:stCxn id="32" idx="4"/>
                <a:endCxn id="32" idx="3"/>
              </p:cNvCxnSpPr>
              <p:nvPr/>
            </p:nvCxnSpPr>
            <p:spPr>
              <a:xfrm flipV="1">
                <a:off x="4642304" y="2474231"/>
                <a:ext cx="465210" cy="32385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73E10C4-EF90-2375-FDDA-5BA0DB09A849}"/>
                  </a:ext>
                </a:extLst>
              </p:cNvPr>
              <p:cNvCxnSpPr/>
              <p:nvPr/>
            </p:nvCxnSpPr>
            <p:spPr>
              <a:xfrm>
                <a:off x="4610100" y="2371725"/>
                <a:ext cx="457122" cy="4656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2B5F136-8151-BFDC-5C2E-640EACE188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7684" y="2688662"/>
                <a:ext cx="308000" cy="2133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E3F3F42-1BF4-5DEB-89ED-B2B09F63BA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0543" y="2565037"/>
                <a:ext cx="77518" cy="790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8EB66B1-4DF8-08F2-DB8F-AC58B59F6E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7910" y="2473104"/>
                <a:ext cx="203619" cy="297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F9FCDE4-3C2F-D83A-0580-51D8D7EC6C2D}"/>
              </a:ext>
            </a:extLst>
          </p:cNvPr>
          <p:cNvGrpSpPr/>
          <p:nvPr/>
        </p:nvGrpSpPr>
        <p:grpSpPr>
          <a:xfrm flipH="1">
            <a:off x="10445335" y="1464516"/>
            <a:ext cx="445692" cy="376666"/>
            <a:chOff x="5693565" y="3421640"/>
            <a:chExt cx="1270986" cy="1074144"/>
          </a:xfrm>
        </p:grpSpPr>
        <p:sp>
          <p:nvSpPr>
            <p:cNvPr id="41" name="Rectangle 38">
              <a:extLst>
                <a:ext uri="{FF2B5EF4-FFF2-40B4-BE49-F238E27FC236}">
                  <a16:creationId xmlns:a16="http://schemas.microsoft.com/office/drawing/2014/main" id="{34BC25F2-68A3-DC72-E6CC-0B77681D81BE}"/>
                </a:ext>
              </a:extLst>
            </p:cNvPr>
            <p:cNvSpPr/>
            <p:nvPr/>
          </p:nvSpPr>
          <p:spPr>
            <a:xfrm>
              <a:off x="5693565" y="3421640"/>
              <a:ext cx="1270986" cy="1074144"/>
            </a:xfrm>
            <a:custGeom>
              <a:avLst/>
              <a:gdLst>
                <a:gd name="connsiteX0" fmla="*/ 0 w 703335"/>
                <a:gd name="connsiteY0" fmla="*/ 0 h 333828"/>
                <a:gd name="connsiteX1" fmla="*/ 703335 w 703335"/>
                <a:gd name="connsiteY1" fmla="*/ 0 h 333828"/>
                <a:gd name="connsiteX2" fmla="*/ 703335 w 703335"/>
                <a:gd name="connsiteY2" fmla="*/ 333828 h 333828"/>
                <a:gd name="connsiteX3" fmla="*/ 0 w 703335"/>
                <a:gd name="connsiteY3" fmla="*/ 333828 h 333828"/>
                <a:gd name="connsiteX4" fmla="*/ 0 w 703335"/>
                <a:gd name="connsiteY4" fmla="*/ 0 h 333828"/>
                <a:gd name="connsiteX0" fmla="*/ 0 w 703335"/>
                <a:gd name="connsiteY0" fmla="*/ 0 h 533853"/>
                <a:gd name="connsiteX1" fmla="*/ 703335 w 703335"/>
                <a:gd name="connsiteY1" fmla="*/ 0 h 533853"/>
                <a:gd name="connsiteX2" fmla="*/ 703335 w 703335"/>
                <a:gd name="connsiteY2" fmla="*/ 333828 h 533853"/>
                <a:gd name="connsiteX3" fmla="*/ 142875 w 703335"/>
                <a:gd name="connsiteY3" fmla="*/ 533853 h 533853"/>
                <a:gd name="connsiteX4" fmla="*/ 0 w 703335"/>
                <a:gd name="connsiteY4" fmla="*/ 0 h 533853"/>
                <a:gd name="connsiteX0" fmla="*/ 0 w 703335"/>
                <a:gd name="connsiteY0" fmla="*/ 0 h 533853"/>
                <a:gd name="connsiteX1" fmla="*/ 703335 w 703335"/>
                <a:gd name="connsiteY1" fmla="*/ 0 h 533853"/>
                <a:gd name="connsiteX2" fmla="*/ 608085 w 703335"/>
                <a:gd name="connsiteY2" fmla="*/ 210003 h 533853"/>
                <a:gd name="connsiteX3" fmla="*/ 142875 w 703335"/>
                <a:gd name="connsiteY3" fmla="*/ 533853 h 533853"/>
                <a:gd name="connsiteX4" fmla="*/ 0 w 703335"/>
                <a:gd name="connsiteY4" fmla="*/ 0 h 533853"/>
                <a:gd name="connsiteX0" fmla="*/ 0 w 684285"/>
                <a:gd name="connsiteY0" fmla="*/ 142875 h 676728"/>
                <a:gd name="connsiteX1" fmla="*/ 684285 w 684285"/>
                <a:gd name="connsiteY1" fmla="*/ 0 h 676728"/>
                <a:gd name="connsiteX2" fmla="*/ 608085 w 684285"/>
                <a:gd name="connsiteY2" fmla="*/ 352878 h 676728"/>
                <a:gd name="connsiteX3" fmla="*/ 142875 w 684285"/>
                <a:gd name="connsiteY3" fmla="*/ 676728 h 676728"/>
                <a:gd name="connsiteX4" fmla="*/ 0 w 684285"/>
                <a:gd name="connsiteY4" fmla="*/ 142875 h 676728"/>
                <a:gd name="connsiteX0" fmla="*/ 0 w 684285"/>
                <a:gd name="connsiteY0" fmla="*/ 178254 h 712107"/>
                <a:gd name="connsiteX1" fmla="*/ 244021 w 684285"/>
                <a:gd name="connsiteY1" fmla="*/ 0 h 712107"/>
                <a:gd name="connsiteX2" fmla="*/ 684285 w 684285"/>
                <a:gd name="connsiteY2" fmla="*/ 35379 h 712107"/>
                <a:gd name="connsiteX3" fmla="*/ 608085 w 684285"/>
                <a:gd name="connsiteY3" fmla="*/ 388257 h 712107"/>
                <a:gd name="connsiteX4" fmla="*/ 142875 w 684285"/>
                <a:gd name="connsiteY4" fmla="*/ 712107 h 712107"/>
                <a:gd name="connsiteX5" fmla="*/ 0 w 684285"/>
                <a:gd name="connsiteY5" fmla="*/ 178254 h 712107"/>
                <a:gd name="connsiteX0" fmla="*/ 0 w 941460"/>
                <a:gd name="connsiteY0" fmla="*/ 378279 h 712107"/>
                <a:gd name="connsiteX1" fmla="*/ 501196 w 941460"/>
                <a:gd name="connsiteY1" fmla="*/ 0 h 712107"/>
                <a:gd name="connsiteX2" fmla="*/ 941460 w 941460"/>
                <a:gd name="connsiteY2" fmla="*/ 35379 h 712107"/>
                <a:gd name="connsiteX3" fmla="*/ 865260 w 941460"/>
                <a:gd name="connsiteY3" fmla="*/ 388257 h 712107"/>
                <a:gd name="connsiteX4" fmla="*/ 400050 w 941460"/>
                <a:gd name="connsiteY4" fmla="*/ 712107 h 712107"/>
                <a:gd name="connsiteX5" fmla="*/ 0 w 941460"/>
                <a:gd name="connsiteY5" fmla="*/ 378279 h 712107"/>
                <a:gd name="connsiteX0" fmla="*/ 99387 w 1040847"/>
                <a:gd name="connsiteY0" fmla="*/ 378279 h 712107"/>
                <a:gd name="connsiteX1" fmla="*/ 600583 w 1040847"/>
                <a:gd name="connsiteY1" fmla="*/ 0 h 712107"/>
                <a:gd name="connsiteX2" fmla="*/ 1040847 w 1040847"/>
                <a:gd name="connsiteY2" fmla="*/ 35379 h 712107"/>
                <a:gd name="connsiteX3" fmla="*/ 964647 w 1040847"/>
                <a:gd name="connsiteY3" fmla="*/ 388257 h 712107"/>
                <a:gd name="connsiteX4" fmla="*/ 499437 w 1040847"/>
                <a:gd name="connsiteY4" fmla="*/ 712107 h 712107"/>
                <a:gd name="connsiteX5" fmla="*/ 99387 w 1040847"/>
                <a:gd name="connsiteY5" fmla="*/ 378279 h 712107"/>
                <a:gd name="connsiteX0" fmla="*/ 125864 w 1067324"/>
                <a:gd name="connsiteY0" fmla="*/ 528332 h 862160"/>
                <a:gd name="connsiteX1" fmla="*/ 627060 w 1067324"/>
                <a:gd name="connsiteY1" fmla="*/ 150053 h 862160"/>
                <a:gd name="connsiteX2" fmla="*/ 1067324 w 1067324"/>
                <a:gd name="connsiteY2" fmla="*/ 185432 h 862160"/>
                <a:gd name="connsiteX3" fmla="*/ 991124 w 1067324"/>
                <a:gd name="connsiteY3" fmla="*/ 538310 h 862160"/>
                <a:gd name="connsiteX4" fmla="*/ 525914 w 1067324"/>
                <a:gd name="connsiteY4" fmla="*/ 862160 h 862160"/>
                <a:gd name="connsiteX5" fmla="*/ 125864 w 1067324"/>
                <a:gd name="connsiteY5" fmla="*/ 528332 h 862160"/>
                <a:gd name="connsiteX0" fmla="*/ 125864 w 1067324"/>
                <a:gd name="connsiteY0" fmla="*/ 557226 h 891054"/>
                <a:gd name="connsiteX1" fmla="*/ 627060 w 1067324"/>
                <a:gd name="connsiteY1" fmla="*/ 178947 h 891054"/>
                <a:gd name="connsiteX2" fmla="*/ 1067324 w 1067324"/>
                <a:gd name="connsiteY2" fmla="*/ 214326 h 891054"/>
                <a:gd name="connsiteX3" fmla="*/ 991124 w 1067324"/>
                <a:gd name="connsiteY3" fmla="*/ 567204 h 891054"/>
                <a:gd name="connsiteX4" fmla="*/ 525914 w 1067324"/>
                <a:gd name="connsiteY4" fmla="*/ 891054 h 891054"/>
                <a:gd name="connsiteX5" fmla="*/ 125864 w 1067324"/>
                <a:gd name="connsiteY5" fmla="*/ 557226 h 891054"/>
                <a:gd name="connsiteX0" fmla="*/ 125864 w 1067324"/>
                <a:gd name="connsiteY0" fmla="*/ 593598 h 927426"/>
                <a:gd name="connsiteX1" fmla="*/ 627060 w 1067324"/>
                <a:gd name="connsiteY1" fmla="*/ 215319 h 927426"/>
                <a:gd name="connsiteX2" fmla="*/ 1067324 w 1067324"/>
                <a:gd name="connsiteY2" fmla="*/ 250698 h 927426"/>
                <a:gd name="connsiteX3" fmla="*/ 991124 w 1067324"/>
                <a:gd name="connsiteY3" fmla="*/ 603576 h 927426"/>
                <a:gd name="connsiteX4" fmla="*/ 525914 w 1067324"/>
                <a:gd name="connsiteY4" fmla="*/ 927426 h 927426"/>
                <a:gd name="connsiteX5" fmla="*/ 125864 w 1067324"/>
                <a:gd name="connsiteY5" fmla="*/ 593598 h 927426"/>
                <a:gd name="connsiteX0" fmla="*/ 125864 w 1195686"/>
                <a:gd name="connsiteY0" fmla="*/ 593598 h 927426"/>
                <a:gd name="connsiteX1" fmla="*/ 627060 w 1195686"/>
                <a:gd name="connsiteY1" fmla="*/ 215319 h 927426"/>
                <a:gd name="connsiteX2" fmla="*/ 1067324 w 1195686"/>
                <a:gd name="connsiteY2" fmla="*/ 250698 h 927426"/>
                <a:gd name="connsiteX3" fmla="*/ 991124 w 1195686"/>
                <a:gd name="connsiteY3" fmla="*/ 603576 h 927426"/>
                <a:gd name="connsiteX4" fmla="*/ 525914 w 1195686"/>
                <a:gd name="connsiteY4" fmla="*/ 927426 h 927426"/>
                <a:gd name="connsiteX5" fmla="*/ 125864 w 1195686"/>
                <a:gd name="connsiteY5" fmla="*/ 593598 h 927426"/>
                <a:gd name="connsiteX0" fmla="*/ 125864 w 1268683"/>
                <a:gd name="connsiteY0" fmla="*/ 593598 h 927426"/>
                <a:gd name="connsiteX1" fmla="*/ 627060 w 1268683"/>
                <a:gd name="connsiteY1" fmla="*/ 215319 h 927426"/>
                <a:gd name="connsiteX2" fmla="*/ 1067324 w 1268683"/>
                <a:gd name="connsiteY2" fmla="*/ 250698 h 927426"/>
                <a:gd name="connsiteX3" fmla="*/ 991124 w 1268683"/>
                <a:gd name="connsiteY3" fmla="*/ 603576 h 927426"/>
                <a:gd name="connsiteX4" fmla="*/ 525914 w 1268683"/>
                <a:gd name="connsiteY4" fmla="*/ 927426 h 927426"/>
                <a:gd name="connsiteX5" fmla="*/ 125864 w 1268683"/>
                <a:gd name="connsiteY5" fmla="*/ 593598 h 927426"/>
                <a:gd name="connsiteX0" fmla="*/ 125864 w 1268683"/>
                <a:gd name="connsiteY0" fmla="*/ 593598 h 1045486"/>
                <a:gd name="connsiteX1" fmla="*/ 627060 w 1268683"/>
                <a:gd name="connsiteY1" fmla="*/ 215319 h 1045486"/>
                <a:gd name="connsiteX2" fmla="*/ 1067324 w 1268683"/>
                <a:gd name="connsiteY2" fmla="*/ 250698 h 1045486"/>
                <a:gd name="connsiteX3" fmla="*/ 991124 w 1268683"/>
                <a:gd name="connsiteY3" fmla="*/ 603576 h 1045486"/>
                <a:gd name="connsiteX4" fmla="*/ 525914 w 1268683"/>
                <a:gd name="connsiteY4" fmla="*/ 927426 h 1045486"/>
                <a:gd name="connsiteX5" fmla="*/ 125864 w 1268683"/>
                <a:gd name="connsiteY5" fmla="*/ 593598 h 1045486"/>
                <a:gd name="connsiteX0" fmla="*/ 126484 w 1269303"/>
                <a:gd name="connsiteY0" fmla="*/ 593598 h 1061212"/>
                <a:gd name="connsiteX1" fmla="*/ 627680 w 1269303"/>
                <a:gd name="connsiteY1" fmla="*/ 215319 h 1061212"/>
                <a:gd name="connsiteX2" fmla="*/ 1067944 w 1269303"/>
                <a:gd name="connsiteY2" fmla="*/ 250698 h 1061212"/>
                <a:gd name="connsiteX3" fmla="*/ 991744 w 1269303"/>
                <a:gd name="connsiteY3" fmla="*/ 603576 h 1061212"/>
                <a:gd name="connsiteX4" fmla="*/ 526534 w 1269303"/>
                <a:gd name="connsiteY4" fmla="*/ 927426 h 1061212"/>
                <a:gd name="connsiteX5" fmla="*/ 126484 w 1269303"/>
                <a:gd name="connsiteY5" fmla="*/ 593598 h 1061212"/>
                <a:gd name="connsiteX0" fmla="*/ 125865 w 1268684"/>
                <a:gd name="connsiteY0" fmla="*/ 593598 h 1061212"/>
                <a:gd name="connsiteX1" fmla="*/ 627061 w 1268684"/>
                <a:gd name="connsiteY1" fmla="*/ 215319 h 1061212"/>
                <a:gd name="connsiteX2" fmla="*/ 1067325 w 1268684"/>
                <a:gd name="connsiteY2" fmla="*/ 250698 h 1061212"/>
                <a:gd name="connsiteX3" fmla="*/ 991125 w 1268684"/>
                <a:gd name="connsiteY3" fmla="*/ 603576 h 1061212"/>
                <a:gd name="connsiteX4" fmla="*/ 525915 w 1268684"/>
                <a:gd name="connsiteY4" fmla="*/ 927426 h 1061212"/>
                <a:gd name="connsiteX5" fmla="*/ 125865 w 1268684"/>
                <a:gd name="connsiteY5" fmla="*/ 593598 h 1061212"/>
                <a:gd name="connsiteX0" fmla="*/ 128167 w 1270986"/>
                <a:gd name="connsiteY0" fmla="*/ 593598 h 1065168"/>
                <a:gd name="connsiteX1" fmla="*/ 629363 w 1270986"/>
                <a:gd name="connsiteY1" fmla="*/ 215319 h 1065168"/>
                <a:gd name="connsiteX2" fmla="*/ 1069627 w 1270986"/>
                <a:gd name="connsiteY2" fmla="*/ 250698 h 1065168"/>
                <a:gd name="connsiteX3" fmla="*/ 993427 w 1270986"/>
                <a:gd name="connsiteY3" fmla="*/ 603576 h 1065168"/>
                <a:gd name="connsiteX4" fmla="*/ 528217 w 1270986"/>
                <a:gd name="connsiteY4" fmla="*/ 927426 h 1065168"/>
                <a:gd name="connsiteX5" fmla="*/ 128167 w 1270986"/>
                <a:gd name="connsiteY5" fmla="*/ 593598 h 1065168"/>
                <a:gd name="connsiteX0" fmla="*/ 128167 w 1270986"/>
                <a:gd name="connsiteY0" fmla="*/ 582486 h 1054056"/>
                <a:gd name="connsiteX1" fmla="*/ 629363 w 1270986"/>
                <a:gd name="connsiteY1" fmla="*/ 204207 h 1054056"/>
                <a:gd name="connsiteX2" fmla="*/ 1069627 w 1270986"/>
                <a:gd name="connsiteY2" fmla="*/ 239586 h 1054056"/>
                <a:gd name="connsiteX3" fmla="*/ 993427 w 1270986"/>
                <a:gd name="connsiteY3" fmla="*/ 592464 h 1054056"/>
                <a:gd name="connsiteX4" fmla="*/ 528217 w 1270986"/>
                <a:gd name="connsiteY4" fmla="*/ 916314 h 1054056"/>
                <a:gd name="connsiteX5" fmla="*/ 128167 w 1270986"/>
                <a:gd name="connsiteY5" fmla="*/ 582486 h 1054056"/>
                <a:gd name="connsiteX0" fmla="*/ 128167 w 1270986"/>
                <a:gd name="connsiteY0" fmla="*/ 602574 h 1074144"/>
                <a:gd name="connsiteX1" fmla="*/ 629363 w 1270986"/>
                <a:gd name="connsiteY1" fmla="*/ 224295 h 1074144"/>
                <a:gd name="connsiteX2" fmla="*/ 1069627 w 1270986"/>
                <a:gd name="connsiteY2" fmla="*/ 259674 h 1074144"/>
                <a:gd name="connsiteX3" fmla="*/ 993427 w 1270986"/>
                <a:gd name="connsiteY3" fmla="*/ 612552 h 1074144"/>
                <a:gd name="connsiteX4" fmla="*/ 528217 w 1270986"/>
                <a:gd name="connsiteY4" fmla="*/ 936402 h 1074144"/>
                <a:gd name="connsiteX5" fmla="*/ 128167 w 1270986"/>
                <a:gd name="connsiteY5" fmla="*/ 602574 h 107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0986" h="1074144">
                  <a:moveTo>
                    <a:pt x="128167" y="602574"/>
                  </a:moveTo>
                  <a:cubicBezTo>
                    <a:pt x="-244518" y="136756"/>
                    <a:pt x="297198" y="-100462"/>
                    <a:pt x="629363" y="224295"/>
                  </a:cubicBezTo>
                  <a:cubicBezTo>
                    <a:pt x="522118" y="-167137"/>
                    <a:pt x="1068922" y="25631"/>
                    <a:pt x="1069627" y="259674"/>
                  </a:cubicBezTo>
                  <a:cubicBezTo>
                    <a:pt x="1387127" y="367775"/>
                    <a:pt x="1304577" y="637801"/>
                    <a:pt x="993427" y="612552"/>
                  </a:cubicBezTo>
                  <a:lnTo>
                    <a:pt x="528217" y="936402"/>
                  </a:lnTo>
                  <a:cubicBezTo>
                    <a:pt x="347242" y="1301376"/>
                    <a:pt x="-262358" y="853550"/>
                    <a:pt x="128167" y="60257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57FF86B-18CA-8AA1-9050-4B3517BE5C1A}"/>
                </a:ext>
              </a:extLst>
            </p:cNvPr>
            <p:cNvGrpSpPr/>
            <p:nvPr/>
          </p:nvGrpSpPr>
          <p:grpSpPr>
            <a:xfrm>
              <a:off x="6189578" y="3833645"/>
              <a:ext cx="627961" cy="628286"/>
              <a:chOff x="4610100" y="2273684"/>
              <a:chExt cx="627961" cy="628286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F347E2F-F703-924F-3D97-C267E5CD4E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6989" y="2273684"/>
                <a:ext cx="58768" cy="1235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54963B5-4DDB-7C76-610E-1D452DCF7C86}"/>
                  </a:ext>
                </a:extLst>
              </p:cNvPr>
              <p:cNvCxnSpPr>
                <a:cxnSpLocks/>
                <a:stCxn id="41" idx="4"/>
                <a:endCxn id="41" idx="3"/>
              </p:cNvCxnSpPr>
              <p:nvPr/>
            </p:nvCxnSpPr>
            <p:spPr>
              <a:xfrm flipV="1">
                <a:off x="4642304" y="2474231"/>
                <a:ext cx="465210" cy="32385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1AA21D5-20AA-6C12-7C2C-EAF91F171FFC}"/>
                  </a:ext>
                </a:extLst>
              </p:cNvPr>
              <p:cNvCxnSpPr/>
              <p:nvPr/>
            </p:nvCxnSpPr>
            <p:spPr>
              <a:xfrm>
                <a:off x="4610100" y="2371725"/>
                <a:ext cx="457122" cy="4656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0562133-F19A-A321-6559-DCC39C5B0C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7684" y="2688662"/>
                <a:ext cx="308000" cy="2133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1E51CF9-A359-9D6C-A5ED-CB1C5F5EEC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0543" y="2565037"/>
                <a:ext cx="77518" cy="790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CFF0265-1244-B8D4-994D-504F036726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7910" y="2473104"/>
                <a:ext cx="203619" cy="297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4271DA-BB7B-1478-8587-F5D7CA33B1DA}"/>
              </a:ext>
            </a:extLst>
          </p:cNvPr>
          <p:cNvGrpSpPr/>
          <p:nvPr/>
        </p:nvGrpSpPr>
        <p:grpSpPr>
          <a:xfrm>
            <a:off x="7090393" y="1521935"/>
            <a:ext cx="4063821" cy="2324017"/>
            <a:chOff x="-557797" y="1587177"/>
            <a:chExt cx="7584095" cy="4337188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A279F099-DBD4-3D11-CB49-D11DE35F062D}"/>
                </a:ext>
              </a:extLst>
            </p:cNvPr>
            <p:cNvSpPr/>
            <p:nvPr/>
          </p:nvSpPr>
          <p:spPr>
            <a:xfrm>
              <a:off x="530224" y="2212221"/>
              <a:ext cx="5438776" cy="3712144"/>
            </a:xfrm>
            <a:custGeom>
              <a:avLst/>
              <a:gdLst>
                <a:gd name="connsiteX0" fmla="*/ 0 w 4991100"/>
                <a:gd name="connsiteY0" fmla="*/ 0 h 3275764"/>
                <a:gd name="connsiteX1" fmla="*/ 4991100 w 4991100"/>
                <a:gd name="connsiteY1" fmla="*/ 0 h 3275764"/>
                <a:gd name="connsiteX2" fmla="*/ 4991100 w 4991100"/>
                <a:gd name="connsiteY2" fmla="*/ 3275764 h 3275764"/>
                <a:gd name="connsiteX3" fmla="*/ 0 w 4991100"/>
                <a:gd name="connsiteY3" fmla="*/ 3275764 h 3275764"/>
                <a:gd name="connsiteX4" fmla="*/ 0 w 4991100"/>
                <a:gd name="connsiteY4" fmla="*/ 0 h 3275764"/>
                <a:gd name="connsiteX0" fmla="*/ 0 w 5172075"/>
                <a:gd name="connsiteY0" fmla="*/ 133350 h 3275764"/>
                <a:gd name="connsiteX1" fmla="*/ 5172075 w 5172075"/>
                <a:gd name="connsiteY1" fmla="*/ 0 h 3275764"/>
                <a:gd name="connsiteX2" fmla="*/ 5172075 w 5172075"/>
                <a:gd name="connsiteY2" fmla="*/ 3275764 h 3275764"/>
                <a:gd name="connsiteX3" fmla="*/ 180975 w 5172075"/>
                <a:gd name="connsiteY3" fmla="*/ 3275764 h 3275764"/>
                <a:gd name="connsiteX4" fmla="*/ 0 w 5172075"/>
                <a:gd name="connsiteY4" fmla="*/ 133350 h 3275764"/>
                <a:gd name="connsiteX0" fmla="*/ 0 w 5438775"/>
                <a:gd name="connsiteY0" fmla="*/ 0 h 3142414"/>
                <a:gd name="connsiteX1" fmla="*/ 5438775 w 5438775"/>
                <a:gd name="connsiteY1" fmla="*/ 28575 h 3142414"/>
                <a:gd name="connsiteX2" fmla="*/ 5172075 w 5438775"/>
                <a:gd name="connsiteY2" fmla="*/ 3142414 h 3142414"/>
                <a:gd name="connsiteX3" fmla="*/ 180975 w 5438775"/>
                <a:gd name="connsiteY3" fmla="*/ 3142414 h 3142414"/>
                <a:gd name="connsiteX4" fmla="*/ 0 w 5438775"/>
                <a:gd name="connsiteY4" fmla="*/ 0 h 3142414"/>
                <a:gd name="connsiteX0" fmla="*/ 0 w 5438775"/>
                <a:gd name="connsiteY0" fmla="*/ 0 h 3836680"/>
                <a:gd name="connsiteX1" fmla="*/ 5438775 w 5438775"/>
                <a:gd name="connsiteY1" fmla="*/ 28575 h 3836680"/>
                <a:gd name="connsiteX2" fmla="*/ 5172075 w 5438775"/>
                <a:gd name="connsiteY2" fmla="*/ 3142414 h 3836680"/>
                <a:gd name="connsiteX3" fmla="*/ 180975 w 5438775"/>
                <a:gd name="connsiteY3" fmla="*/ 3142414 h 3836680"/>
                <a:gd name="connsiteX4" fmla="*/ 0 w 5438775"/>
                <a:gd name="connsiteY4" fmla="*/ 0 h 3836680"/>
                <a:gd name="connsiteX0" fmla="*/ 0 w 5438775"/>
                <a:gd name="connsiteY0" fmla="*/ 0 h 4285592"/>
                <a:gd name="connsiteX1" fmla="*/ 5438775 w 5438775"/>
                <a:gd name="connsiteY1" fmla="*/ 28575 h 4285592"/>
                <a:gd name="connsiteX2" fmla="*/ 5172075 w 5438775"/>
                <a:gd name="connsiteY2" fmla="*/ 3142414 h 4285592"/>
                <a:gd name="connsiteX3" fmla="*/ 180975 w 5438775"/>
                <a:gd name="connsiteY3" fmla="*/ 3142414 h 4285592"/>
                <a:gd name="connsiteX4" fmla="*/ 0 w 5438775"/>
                <a:gd name="connsiteY4" fmla="*/ 0 h 4285592"/>
                <a:gd name="connsiteX0" fmla="*/ 0 w 5438775"/>
                <a:gd name="connsiteY0" fmla="*/ 0 h 4319818"/>
                <a:gd name="connsiteX1" fmla="*/ 5438775 w 5438775"/>
                <a:gd name="connsiteY1" fmla="*/ 28575 h 4319818"/>
                <a:gd name="connsiteX2" fmla="*/ 5172075 w 5438775"/>
                <a:gd name="connsiteY2" fmla="*/ 3210994 h 4319818"/>
                <a:gd name="connsiteX3" fmla="*/ 180975 w 5438775"/>
                <a:gd name="connsiteY3" fmla="*/ 3142414 h 4319818"/>
                <a:gd name="connsiteX4" fmla="*/ 0 w 5438775"/>
                <a:gd name="connsiteY4" fmla="*/ 0 h 4319818"/>
                <a:gd name="connsiteX0" fmla="*/ 0 w 5438775"/>
                <a:gd name="connsiteY0" fmla="*/ 0 h 4294116"/>
                <a:gd name="connsiteX1" fmla="*/ 5438775 w 5438775"/>
                <a:gd name="connsiteY1" fmla="*/ 28575 h 4294116"/>
                <a:gd name="connsiteX2" fmla="*/ 5172075 w 5438775"/>
                <a:gd name="connsiteY2" fmla="*/ 3210994 h 4294116"/>
                <a:gd name="connsiteX3" fmla="*/ 180975 w 5438775"/>
                <a:gd name="connsiteY3" fmla="*/ 3142414 h 4294116"/>
                <a:gd name="connsiteX4" fmla="*/ 0 w 5438775"/>
                <a:gd name="connsiteY4" fmla="*/ 0 h 4294116"/>
                <a:gd name="connsiteX0" fmla="*/ 0 w 5438775"/>
                <a:gd name="connsiteY0" fmla="*/ 0 h 3985936"/>
                <a:gd name="connsiteX1" fmla="*/ 5438775 w 5438775"/>
                <a:gd name="connsiteY1" fmla="*/ 28575 h 3985936"/>
                <a:gd name="connsiteX2" fmla="*/ 5172075 w 5438775"/>
                <a:gd name="connsiteY2" fmla="*/ 3210994 h 3985936"/>
                <a:gd name="connsiteX3" fmla="*/ 180975 w 5438775"/>
                <a:gd name="connsiteY3" fmla="*/ 3142414 h 3985936"/>
                <a:gd name="connsiteX4" fmla="*/ 0 w 5438775"/>
                <a:gd name="connsiteY4" fmla="*/ 0 h 3985936"/>
                <a:gd name="connsiteX0" fmla="*/ 0 w 5438775"/>
                <a:gd name="connsiteY0" fmla="*/ 0 h 3712143"/>
                <a:gd name="connsiteX1" fmla="*/ 5438775 w 5438775"/>
                <a:gd name="connsiteY1" fmla="*/ 28575 h 3712143"/>
                <a:gd name="connsiteX2" fmla="*/ 5172075 w 5438775"/>
                <a:gd name="connsiteY2" fmla="*/ 3210994 h 3712143"/>
                <a:gd name="connsiteX3" fmla="*/ 180975 w 5438775"/>
                <a:gd name="connsiteY3" fmla="*/ 3142414 h 3712143"/>
                <a:gd name="connsiteX4" fmla="*/ 0 w 5438775"/>
                <a:gd name="connsiteY4" fmla="*/ 0 h 3712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8775" h="3712143">
                  <a:moveTo>
                    <a:pt x="0" y="0"/>
                  </a:moveTo>
                  <a:lnTo>
                    <a:pt x="5438775" y="28575"/>
                  </a:lnTo>
                  <a:lnTo>
                    <a:pt x="5172075" y="3210994"/>
                  </a:lnTo>
                  <a:cubicBezTo>
                    <a:pt x="3321791" y="3979207"/>
                    <a:pt x="948943" y="3790475"/>
                    <a:pt x="180975" y="31424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29FCBD1-6DAB-747F-4E12-6C5CFF9A2560}"/>
                </a:ext>
              </a:extLst>
            </p:cNvPr>
            <p:cNvGrpSpPr/>
            <p:nvPr/>
          </p:nvGrpSpPr>
          <p:grpSpPr>
            <a:xfrm>
              <a:off x="5448366" y="2163453"/>
              <a:ext cx="1577932" cy="1220234"/>
              <a:chOff x="8292211" y="2001034"/>
              <a:chExt cx="1577932" cy="1220234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B5219A2-5798-6ACB-13BA-52B32A1522E8}"/>
                  </a:ext>
                </a:extLst>
              </p:cNvPr>
              <p:cNvSpPr/>
              <p:nvPr/>
            </p:nvSpPr>
            <p:spPr>
              <a:xfrm>
                <a:off x="8292211" y="2408801"/>
                <a:ext cx="394670" cy="812467"/>
              </a:xfrm>
              <a:custGeom>
                <a:avLst/>
                <a:gdLst>
                  <a:gd name="connsiteX0" fmla="*/ 379452 w 379452"/>
                  <a:gd name="connsiteY0" fmla="*/ 0 h 812467"/>
                  <a:gd name="connsiteX1" fmla="*/ 325509 w 379452"/>
                  <a:gd name="connsiteY1" fmla="*/ 643675 h 812467"/>
                  <a:gd name="connsiteX2" fmla="*/ 216876 w 379452"/>
                  <a:gd name="connsiteY2" fmla="*/ 795072 h 812467"/>
                  <a:gd name="connsiteX3" fmla="*/ 63523 w 379452"/>
                  <a:gd name="connsiteY3" fmla="*/ 414461 h 812467"/>
                  <a:gd name="connsiteX4" fmla="*/ 360866 w 379452"/>
                  <a:gd name="connsiteY4" fmla="*/ 28308 h 812467"/>
                  <a:gd name="connsiteX5" fmla="*/ 379452 w 379452"/>
                  <a:gd name="connsiteY5" fmla="*/ 0 h 812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9452" h="812467">
                    <a:moveTo>
                      <a:pt x="379452" y="0"/>
                    </a:moveTo>
                    <a:lnTo>
                      <a:pt x="325509" y="643675"/>
                    </a:lnTo>
                    <a:lnTo>
                      <a:pt x="216876" y="795072"/>
                    </a:lnTo>
                    <a:cubicBezTo>
                      <a:pt x="29551" y="873942"/>
                      <a:pt x="-74907" y="673728"/>
                      <a:pt x="63523" y="414461"/>
                    </a:cubicBezTo>
                    <a:cubicBezTo>
                      <a:pt x="160544" y="270396"/>
                      <a:pt x="263147" y="167258"/>
                      <a:pt x="360866" y="28308"/>
                    </a:cubicBezTo>
                    <a:lnTo>
                      <a:pt x="379452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17">
                <a:extLst>
                  <a:ext uri="{FF2B5EF4-FFF2-40B4-BE49-F238E27FC236}">
                    <a16:creationId xmlns:a16="http://schemas.microsoft.com/office/drawing/2014/main" id="{EFEE5AB0-797A-ABA8-1D68-D01FC48ED0EE}"/>
                  </a:ext>
                </a:extLst>
              </p:cNvPr>
              <p:cNvSpPr/>
              <p:nvPr/>
            </p:nvSpPr>
            <p:spPr>
              <a:xfrm>
                <a:off x="8547199" y="2001034"/>
                <a:ext cx="1322944" cy="885099"/>
              </a:xfrm>
              <a:custGeom>
                <a:avLst/>
                <a:gdLst>
                  <a:gd name="connsiteX0" fmla="*/ 0 w 190500"/>
                  <a:gd name="connsiteY0" fmla="*/ 0 h 1066915"/>
                  <a:gd name="connsiteX1" fmla="*/ 190500 w 190500"/>
                  <a:gd name="connsiteY1" fmla="*/ 0 h 1066915"/>
                  <a:gd name="connsiteX2" fmla="*/ 190500 w 190500"/>
                  <a:gd name="connsiteY2" fmla="*/ 1066915 h 1066915"/>
                  <a:gd name="connsiteX3" fmla="*/ 0 w 190500"/>
                  <a:gd name="connsiteY3" fmla="*/ 1066915 h 1066915"/>
                  <a:gd name="connsiteX4" fmla="*/ 0 w 190500"/>
                  <a:gd name="connsiteY4" fmla="*/ 0 h 1066915"/>
                  <a:gd name="connsiteX0" fmla="*/ 18 w 190518"/>
                  <a:gd name="connsiteY0" fmla="*/ 0 h 1066915"/>
                  <a:gd name="connsiteX1" fmla="*/ 190518 w 190518"/>
                  <a:gd name="connsiteY1" fmla="*/ 0 h 1066915"/>
                  <a:gd name="connsiteX2" fmla="*/ 190518 w 190518"/>
                  <a:gd name="connsiteY2" fmla="*/ 1066915 h 1066915"/>
                  <a:gd name="connsiteX3" fmla="*/ 18 w 190518"/>
                  <a:gd name="connsiteY3" fmla="*/ 1066915 h 1066915"/>
                  <a:gd name="connsiteX4" fmla="*/ 64750 w 190518"/>
                  <a:gd name="connsiteY4" fmla="*/ 844118 h 1066915"/>
                  <a:gd name="connsiteX5" fmla="*/ 18 w 190518"/>
                  <a:gd name="connsiteY5" fmla="*/ 0 h 1066915"/>
                  <a:gd name="connsiteX0" fmla="*/ 18 w 1287798"/>
                  <a:gd name="connsiteY0" fmla="*/ 0 h 1066915"/>
                  <a:gd name="connsiteX1" fmla="*/ 190518 w 1287798"/>
                  <a:gd name="connsiteY1" fmla="*/ 0 h 1066915"/>
                  <a:gd name="connsiteX2" fmla="*/ 1287798 w 1287798"/>
                  <a:gd name="connsiteY2" fmla="*/ 708775 h 1066915"/>
                  <a:gd name="connsiteX3" fmla="*/ 18 w 1287798"/>
                  <a:gd name="connsiteY3" fmla="*/ 1066915 h 1066915"/>
                  <a:gd name="connsiteX4" fmla="*/ 64750 w 1287798"/>
                  <a:gd name="connsiteY4" fmla="*/ 844118 h 1066915"/>
                  <a:gd name="connsiteX5" fmla="*/ 18 w 1287798"/>
                  <a:gd name="connsiteY5" fmla="*/ 0 h 1066915"/>
                  <a:gd name="connsiteX0" fmla="*/ 144798 w 1287798"/>
                  <a:gd name="connsiteY0" fmla="*/ 373380 h 1066915"/>
                  <a:gd name="connsiteX1" fmla="*/ 190518 w 1287798"/>
                  <a:gd name="connsiteY1" fmla="*/ 0 h 1066915"/>
                  <a:gd name="connsiteX2" fmla="*/ 1287798 w 1287798"/>
                  <a:gd name="connsiteY2" fmla="*/ 708775 h 1066915"/>
                  <a:gd name="connsiteX3" fmla="*/ 18 w 1287798"/>
                  <a:gd name="connsiteY3" fmla="*/ 1066915 h 1066915"/>
                  <a:gd name="connsiteX4" fmla="*/ 64750 w 1287798"/>
                  <a:gd name="connsiteY4" fmla="*/ 844118 h 1066915"/>
                  <a:gd name="connsiteX5" fmla="*/ 144798 w 1287798"/>
                  <a:gd name="connsiteY5" fmla="*/ 373380 h 1066915"/>
                  <a:gd name="connsiteX0" fmla="*/ 144798 w 1287798"/>
                  <a:gd name="connsiteY0" fmla="*/ 266700 h 960235"/>
                  <a:gd name="connsiteX1" fmla="*/ 213378 w 1287798"/>
                  <a:gd name="connsiteY1" fmla="*/ 0 h 960235"/>
                  <a:gd name="connsiteX2" fmla="*/ 1287798 w 1287798"/>
                  <a:gd name="connsiteY2" fmla="*/ 602095 h 960235"/>
                  <a:gd name="connsiteX3" fmla="*/ 18 w 1287798"/>
                  <a:gd name="connsiteY3" fmla="*/ 960235 h 960235"/>
                  <a:gd name="connsiteX4" fmla="*/ 64750 w 1287798"/>
                  <a:gd name="connsiteY4" fmla="*/ 737438 h 960235"/>
                  <a:gd name="connsiteX5" fmla="*/ 144798 w 1287798"/>
                  <a:gd name="connsiteY5" fmla="*/ 266700 h 960235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193927"/>
                  <a:gd name="connsiteY0" fmla="*/ 539042 h 1232577"/>
                  <a:gd name="connsiteX1" fmla="*/ 213378 w 1193927"/>
                  <a:gd name="connsiteY1" fmla="*/ 272342 h 1232577"/>
                  <a:gd name="connsiteX2" fmla="*/ 1162030 w 1193927"/>
                  <a:gd name="connsiteY2" fmla="*/ 3940 h 1232577"/>
                  <a:gd name="connsiteX3" fmla="*/ 18 w 1193927"/>
                  <a:gd name="connsiteY3" fmla="*/ 1232577 h 1232577"/>
                  <a:gd name="connsiteX4" fmla="*/ 64750 w 1193927"/>
                  <a:gd name="connsiteY4" fmla="*/ 1009780 h 1232577"/>
                  <a:gd name="connsiteX5" fmla="*/ 144798 w 1193927"/>
                  <a:gd name="connsiteY5" fmla="*/ 539042 h 1232577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335034"/>
                  <a:gd name="connsiteY0" fmla="*/ 315624 h 1009159"/>
                  <a:gd name="connsiteX1" fmla="*/ 213378 w 1335034"/>
                  <a:gd name="connsiteY1" fmla="*/ 48924 h 1009159"/>
                  <a:gd name="connsiteX2" fmla="*/ 18 w 1335034"/>
                  <a:gd name="connsiteY2" fmla="*/ 1009159 h 1009159"/>
                  <a:gd name="connsiteX3" fmla="*/ 64750 w 1335034"/>
                  <a:gd name="connsiteY3" fmla="*/ 786362 h 1009159"/>
                  <a:gd name="connsiteX4" fmla="*/ 144798 w 1335034"/>
                  <a:gd name="connsiteY4" fmla="*/ 315624 h 1009159"/>
                  <a:gd name="connsiteX0" fmla="*/ 144798 w 1335034"/>
                  <a:gd name="connsiteY0" fmla="*/ 315624 h 1009159"/>
                  <a:gd name="connsiteX1" fmla="*/ 213378 w 1335034"/>
                  <a:gd name="connsiteY1" fmla="*/ 48924 h 1009159"/>
                  <a:gd name="connsiteX2" fmla="*/ 18 w 1335034"/>
                  <a:gd name="connsiteY2" fmla="*/ 1009159 h 1009159"/>
                  <a:gd name="connsiteX3" fmla="*/ 64750 w 1335034"/>
                  <a:gd name="connsiteY3" fmla="*/ 786362 h 1009159"/>
                  <a:gd name="connsiteX4" fmla="*/ 144798 w 1335034"/>
                  <a:gd name="connsiteY4" fmla="*/ 315624 h 1009159"/>
                  <a:gd name="connsiteX0" fmla="*/ 121948 w 1322943"/>
                  <a:gd name="connsiteY0" fmla="*/ 317429 h 965244"/>
                  <a:gd name="connsiteX1" fmla="*/ 190528 w 1322943"/>
                  <a:gd name="connsiteY1" fmla="*/ 50729 h 965244"/>
                  <a:gd name="connsiteX2" fmla="*/ 28 w 1322943"/>
                  <a:gd name="connsiteY2" fmla="*/ 965244 h 965244"/>
                  <a:gd name="connsiteX3" fmla="*/ 41900 w 1322943"/>
                  <a:gd name="connsiteY3" fmla="*/ 788167 h 965244"/>
                  <a:gd name="connsiteX4" fmla="*/ 121948 w 1322943"/>
                  <a:gd name="connsiteY4" fmla="*/ 317429 h 965244"/>
                  <a:gd name="connsiteX0" fmla="*/ 121948 w 1322943"/>
                  <a:gd name="connsiteY0" fmla="*/ 208277 h 856092"/>
                  <a:gd name="connsiteX1" fmla="*/ 190528 w 1322943"/>
                  <a:gd name="connsiteY1" fmla="*/ 55877 h 856092"/>
                  <a:gd name="connsiteX2" fmla="*/ 28 w 1322943"/>
                  <a:gd name="connsiteY2" fmla="*/ 856092 h 856092"/>
                  <a:gd name="connsiteX3" fmla="*/ 41900 w 1322943"/>
                  <a:gd name="connsiteY3" fmla="*/ 679015 h 856092"/>
                  <a:gd name="connsiteX4" fmla="*/ 121948 w 1322943"/>
                  <a:gd name="connsiteY4" fmla="*/ 208277 h 856092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2943" h="885100">
                    <a:moveTo>
                      <a:pt x="121948" y="237285"/>
                    </a:moveTo>
                    <a:cubicBezTo>
                      <a:pt x="144808" y="148385"/>
                      <a:pt x="175288" y="158545"/>
                      <a:pt x="190528" y="54405"/>
                    </a:cubicBezTo>
                    <a:cubicBezTo>
                      <a:pt x="1751358" y="-233866"/>
                      <a:pt x="1708819" y="708854"/>
                      <a:pt x="28" y="885100"/>
                    </a:cubicBezTo>
                    <a:cubicBezTo>
                      <a:pt x="-1255" y="793054"/>
                      <a:pt x="43183" y="800069"/>
                      <a:pt x="41900" y="708023"/>
                    </a:cubicBezTo>
                    <a:cubicBezTo>
                      <a:pt x="1295403" y="627310"/>
                      <a:pt x="1649745" y="-55382"/>
                      <a:pt x="121948" y="23728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697570-8C61-678C-484E-D91940127D40}"/>
                </a:ext>
              </a:extLst>
            </p:cNvPr>
            <p:cNvGrpSpPr/>
            <p:nvPr/>
          </p:nvGrpSpPr>
          <p:grpSpPr>
            <a:xfrm flipH="1">
              <a:off x="-557797" y="2137950"/>
              <a:ext cx="1578124" cy="1220227"/>
              <a:chOff x="8301802" y="1984395"/>
              <a:chExt cx="1578124" cy="1220227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DBBCF9E-1715-3C9C-DCED-BDF88FF071CA}"/>
                  </a:ext>
                </a:extLst>
              </p:cNvPr>
              <p:cNvSpPr/>
              <p:nvPr/>
            </p:nvSpPr>
            <p:spPr>
              <a:xfrm>
                <a:off x="8301802" y="2384914"/>
                <a:ext cx="395223" cy="819708"/>
              </a:xfrm>
              <a:custGeom>
                <a:avLst/>
                <a:gdLst>
                  <a:gd name="connsiteX0" fmla="*/ 379452 w 379452"/>
                  <a:gd name="connsiteY0" fmla="*/ 0 h 812467"/>
                  <a:gd name="connsiteX1" fmla="*/ 325509 w 379452"/>
                  <a:gd name="connsiteY1" fmla="*/ 643675 h 812467"/>
                  <a:gd name="connsiteX2" fmla="*/ 216876 w 379452"/>
                  <a:gd name="connsiteY2" fmla="*/ 795072 h 812467"/>
                  <a:gd name="connsiteX3" fmla="*/ 63523 w 379452"/>
                  <a:gd name="connsiteY3" fmla="*/ 414461 h 812467"/>
                  <a:gd name="connsiteX4" fmla="*/ 360866 w 379452"/>
                  <a:gd name="connsiteY4" fmla="*/ 28308 h 812467"/>
                  <a:gd name="connsiteX5" fmla="*/ 379452 w 379452"/>
                  <a:gd name="connsiteY5" fmla="*/ 0 h 812467"/>
                  <a:gd name="connsiteX0" fmla="*/ 379452 w 379452"/>
                  <a:gd name="connsiteY0" fmla="*/ 0 h 812467"/>
                  <a:gd name="connsiteX1" fmla="*/ 337702 w 379452"/>
                  <a:gd name="connsiteY1" fmla="*/ 631087 h 812467"/>
                  <a:gd name="connsiteX2" fmla="*/ 216876 w 379452"/>
                  <a:gd name="connsiteY2" fmla="*/ 795072 h 812467"/>
                  <a:gd name="connsiteX3" fmla="*/ 63523 w 379452"/>
                  <a:gd name="connsiteY3" fmla="*/ 414461 h 812467"/>
                  <a:gd name="connsiteX4" fmla="*/ 360866 w 379452"/>
                  <a:gd name="connsiteY4" fmla="*/ 28308 h 812467"/>
                  <a:gd name="connsiteX5" fmla="*/ 379452 w 379452"/>
                  <a:gd name="connsiteY5" fmla="*/ 0 h 812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9452" h="812467">
                    <a:moveTo>
                      <a:pt x="379452" y="0"/>
                    </a:moveTo>
                    <a:lnTo>
                      <a:pt x="337702" y="631087"/>
                    </a:lnTo>
                    <a:cubicBezTo>
                      <a:pt x="301491" y="681553"/>
                      <a:pt x="253087" y="744606"/>
                      <a:pt x="216876" y="795072"/>
                    </a:cubicBezTo>
                    <a:cubicBezTo>
                      <a:pt x="29551" y="873942"/>
                      <a:pt x="-74907" y="673728"/>
                      <a:pt x="63523" y="414461"/>
                    </a:cubicBezTo>
                    <a:cubicBezTo>
                      <a:pt x="160544" y="270396"/>
                      <a:pt x="263147" y="167258"/>
                      <a:pt x="360866" y="28308"/>
                    </a:cubicBezTo>
                    <a:lnTo>
                      <a:pt x="379452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17">
                <a:extLst>
                  <a:ext uri="{FF2B5EF4-FFF2-40B4-BE49-F238E27FC236}">
                    <a16:creationId xmlns:a16="http://schemas.microsoft.com/office/drawing/2014/main" id="{4C8A21BA-0A2B-E61E-D2D1-AA3395E8AAA9}"/>
                  </a:ext>
                </a:extLst>
              </p:cNvPr>
              <p:cNvSpPr/>
              <p:nvPr/>
            </p:nvSpPr>
            <p:spPr>
              <a:xfrm>
                <a:off x="8556982" y="1984395"/>
                <a:ext cx="1322944" cy="885100"/>
              </a:xfrm>
              <a:custGeom>
                <a:avLst/>
                <a:gdLst>
                  <a:gd name="connsiteX0" fmla="*/ 0 w 190500"/>
                  <a:gd name="connsiteY0" fmla="*/ 0 h 1066915"/>
                  <a:gd name="connsiteX1" fmla="*/ 190500 w 190500"/>
                  <a:gd name="connsiteY1" fmla="*/ 0 h 1066915"/>
                  <a:gd name="connsiteX2" fmla="*/ 190500 w 190500"/>
                  <a:gd name="connsiteY2" fmla="*/ 1066915 h 1066915"/>
                  <a:gd name="connsiteX3" fmla="*/ 0 w 190500"/>
                  <a:gd name="connsiteY3" fmla="*/ 1066915 h 1066915"/>
                  <a:gd name="connsiteX4" fmla="*/ 0 w 190500"/>
                  <a:gd name="connsiteY4" fmla="*/ 0 h 1066915"/>
                  <a:gd name="connsiteX0" fmla="*/ 18 w 190518"/>
                  <a:gd name="connsiteY0" fmla="*/ 0 h 1066915"/>
                  <a:gd name="connsiteX1" fmla="*/ 190518 w 190518"/>
                  <a:gd name="connsiteY1" fmla="*/ 0 h 1066915"/>
                  <a:gd name="connsiteX2" fmla="*/ 190518 w 190518"/>
                  <a:gd name="connsiteY2" fmla="*/ 1066915 h 1066915"/>
                  <a:gd name="connsiteX3" fmla="*/ 18 w 190518"/>
                  <a:gd name="connsiteY3" fmla="*/ 1066915 h 1066915"/>
                  <a:gd name="connsiteX4" fmla="*/ 64750 w 190518"/>
                  <a:gd name="connsiteY4" fmla="*/ 844118 h 1066915"/>
                  <a:gd name="connsiteX5" fmla="*/ 18 w 190518"/>
                  <a:gd name="connsiteY5" fmla="*/ 0 h 1066915"/>
                  <a:gd name="connsiteX0" fmla="*/ 18 w 1287798"/>
                  <a:gd name="connsiteY0" fmla="*/ 0 h 1066915"/>
                  <a:gd name="connsiteX1" fmla="*/ 190518 w 1287798"/>
                  <a:gd name="connsiteY1" fmla="*/ 0 h 1066915"/>
                  <a:gd name="connsiteX2" fmla="*/ 1287798 w 1287798"/>
                  <a:gd name="connsiteY2" fmla="*/ 708775 h 1066915"/>
                  <a:gd name="connsiteX3" fmla="*/ 18 w 1287798"/>
                  <a:gd name="connsiteY3" fmla="*/ 1066915 h 1066915"/>
                  <a:gd name="connsiteX4" fmla="*/ 64750 w 1287798"/>
                  <a:gd name="connsiteY4" fmla="*/ 844118 h 1066915"/>
                  <a:gd name="connsiteX5" fmla="*/ 18 w 1287798"/>
                  <a:gd name="connsiteY5" fmla="*/ 0 h 1066915"/>
                  <a:gd name="connsiteX0" fmla="*/ 144798 w 1287798"/>
                  <a:gd name="connsiteY0" fmla="*/ 373380 h 1066915"/>
                  <a:gd name="connsiteX1" fmla="*/ 190518 w 1287798"/>
                  <a:gd name="connsiteY1" fmla="*/ 0 h 1066915"/>
                  <a:gd name="connsiteX2" fmla="*/ 1287798 w 1287798"/>
                  <a:gd name="connsiteY2" fmla="*/ 708775 h 1066915"/>
                  <a:gd name="connsiteX3" fmla="*/ 18 w 1287798"/>
                  <a:gd name="connsiteY3" fmla="*/ 1066915 h 1066915"/>
                  <a:gd name="connsiteX4" fmla="*/ 64750 w 1287798"/>
                  <a:gd name="connsiteY4" fmla="*/ 844118 h 1066915"/>
                  <a:gd name="connsiteX5" fmla="*/ 144798 w 1287798"/>
                  <a:gd name="connsiteY5" fmla="*/ 373380 h 1066915"/>
                  <a:gd name="connsiteX0" fmla="*/ 144798 w 1287798"/>
                  <a:gd name="connsiteY0" fmla="*/ 266700 h 960235"/>
                  <a:gd name="connsiteX1" fmla="*/ 213378 w 1287798"/>
                  <a:gd name="connsiteY1" fmla="*/ 0 h 960235"/>
                  <a:gd name="connsiteX2" fmla="*/ 1287798 w 1287798"/>
                  <a:gd name="connsiteY2" fmla="*/ 602095 h 960235"/>
                  <a:gd name="connsiteX3" fmla="*/ 18 w 1287798"/>
                  <a:gd name="connsiteY3" fmla="*/ 960235 h 960235"/>
                  <a:gd name="connsiteX4" fmla="*/ 64750 w 1287798"/>
                  <a:gd name="connsiteY4" fmla="*/ 737438 h 960235"/>
                  <a:gd name="connsiteX5" fmla="*/ 144798 w 1287798"/>
                  <a:gd name="connsiteY5" fmla="*/ 266700 h 960235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193927"/>
                  <a:gd name="connsiteY0" fmla="*/ 539042 h 1232577"/>
                  <a:gd name="connsiteX1" fmla="*/ 213378 w 1193927"/>
                  <a:gd name="connsiteY1" fmla="*/ 272342 h 1232577"/>
                  <a:gd name="connsiteX2" fmla="*/ 1162030 w 1193927"/>
                  <a:gd name="connsiteY2" fmla="*/ 3940 h 1232577"/>
                  <a:gd name="connsiteX3" fmla="*/ 18 w 1193927"/>
                  <a:gd name="connsiteY3" fmla="*/ 1232577 h 1232577"/>
                  <a:gd name="connsiteX4" fmla="*/ 64750 w 1193927"/>
                  <a:gd name="connsiteY4" fmla="*/ 1009780 h 1232577"/>
                  <a:gd name="connsiteX5" fmla="*/ 144798 w 1193927"/>
                  <a:gd name="connsiteY5" fmla="*/ 539042 h 1232577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335034"/>
                  <a:gd name="connsiteY0" fmla="*/ 315624 h 1009159"/>
                  <a:gd name="connsiteX1" fmla="*/ 213378 w 1335034"/>
                  <a:gd name="connsiteY1" fmla="*/ 48924 h 1009159"/>
                  <a:gd name="connsiteX2" fmla="*/ 18 w 1335034"/>
                  <a:gd name="connsiteY2" fmla="*/ 1009159 h 1009159"/>
                  <a:gd name="connsiteX3" fmla="*/ 64750 w 1335034"/>
                  <a:gd name="connsiteY3" fmla="*/ 786362 h 1009159"/>
                  <a:gd name="connsiteX4" fmla="*/ 144798 w 1335034"/>
                  <a:gd name="connsiteY4" fmla="*/ 315624 h 1009159"/>
                  <a:gd name="connsiteX0" fmla="*/ 144798 w 1335034"/>
                  <a:gd name="connsiteY0" fmla="*/ 315624 h 1009159"/>
                  <a:gd name="connsiteX1" fmla="*/ 213378 w 1335034"/>
                  <a:gd name="connsiteY1" fmla="*/ 48924 h 1009159"/>
                  <a:gd name="connsiteX2" fmla="*/ 18 w 1335034"/>
                  <a:gd name="connsiteY2" fmla="*/ 1009159 h 1009159"/>
                  <a:gd name="connsiteX3" fmla="*/ 64750 w 1335034"/>
                  <a:gd name="connsiteY3" fmla="*/ 786362 h 1009159"/>
                  <a:gd name="connsiteX4" fmla="*/ 144798 w 1335034"/>
                  <a:gd name="connsiteY4" fmla="*/ 315624 h 1009159"/>
                  <a:gd name="connsiteX0" fmla="*/ 121948 w 1322943"/>
                  <a:gd name="connsiteY0" fmla="*/ 317429 h 965244"/>
                  <a:gd name="connsiteX1" fmla="*/ 190528 w 1322943"/>
                  <a:gd name="connsiteY1" fmla="*/ 50729 h 965244"/>
                  <a:gd name="connsiteX2" fmla="*/ 28 w 1322943"/>
                  <a:gd name="connsiteY2" fmla="*/ 965244 h 965244"/>
                  <a:gd name="connsiteX3" fmla="*/ 41900 w 1322943"/>
                  <a:gd name="connsiteY3" fmla="*/ 788167 h 965244"/>
                  <a:gd name="connsiteX4" fmla="*/ 121948 w 1322943"/>
                  <a:gd name="connsiteY4" fmla="*/ 317429 h 965244"/>
                  <a:gd name="connsiteX0" fmla="*/ 121948 w 1322943"/>
                  <a:gd name="connsiteY0" fmla="*/ 208277 h 856092"/>
                  <a:gd name="connsiteX1" fmla="*/ 190528 w 1322943"/>
                  <a:gd name="connsiteY1" fmla="*/ 55877 h 856092"/>
                  <a:gd name="connsiteX2" fmla="*/ 28 w 1322943"/>
                  <a:gd name="connsiteY2" fmla="*/ 856092 h 856092"/>
                  <a:gd name="connsiteX3" fmla="*/ 41900 w 1322943"/>
                  <a:gd name="connsiteY3" fmla="*/ 679015 h 856092"/>
                  <a:gd name="connsiteX4" fmla="*/ 121948 w 1322943"/>
                  <a:gd name="connsiteY4" fmla="*/ 208277 h 856092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2943" h="885100">
                    <a:moveTo>
                      <a:pt x="121948" y="237285"/>
                    </a:moveTo>
                    <a:cubicBezTo>
                      <a:pt x="144808" y="148385"/>
                      <a:pt x="175288" y="158545"/>
                      <a:pt x="190528" y="54405"/>
                    </a:cubicBezTo>
                    <a:cubicBezTo>
                      <a:pt x="1751358" y="-233866"/>
                      <a:pt x="1708819" y="708854"/>
                      <a:pt x="28" y="885100"/>
                    </a:cubicBezTo>
                    <a:cubicBezTo>
                      <a:pt x="-1255" y="793054"/>
                      <a:pt x="43183" y="800069"/>
                      <a:pt x="41900" y="708023"/>
                    </a:cubicBezTo>
                    <a:cubicBezTo>
                      <a:pt x="1295403" y="627310"/>
                      <a:pt x="1649745" y="-55382"/>
                      <a:pt x="121948" y="23728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8008C93-97B4-86D7-6FC1-980D360E6648}"/>
                </a:ext>
              </a:extLst>
            </p:cNvPr>
            <p:cNvGrpSpPr/>
            <p:nvPr/>
          </p:nvGrpSpPr>
          <p:grpSpPr>
            <a:xfrm>
              <a:off x="400804" y="1776867"/>
              <a:ext cx="5677466" cy="901144"/>
              <a:chOff x="3245604" y="1564893"/>
              <a:chExt cx="5677466" cy="901144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1058DA5-07E5-377B-9F0F-F43CB8FA3065}"/>
                  </a:ext>
                </a:extLst>
              </p:cNvPr>
              <p:cNvSpPr/>
              <p:nvPr/>
            </p:nvSpPr>
            <p:spPr>
              <a:xfrm>
                <a:off x="3245604" y="1564893"/>
                <a:ext cx="5677466" cy="90114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C85B069-3DF7-AC8D-8DD0-1BBC1A90C439}"/>
                  </a:ext>
                </a:extLst>
              </p:cNvPr>
              <p:cNvSpPr/>
              <p:nvPr/>
            </p:nvSpPr>
            <p:spPr>
              <a:xfrm>
                <a:off x="3420088" y="1587350"/>
                <a:ext cx="5311771" cy="794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82138F0D-DE87-9441-27E8-9486C19C968A}"/>
                </a:ext>
              </a:extLst>
            </p:cNvPr>
            <p:cNvSpPr/>
            <p:nvPr/>
          </p:nvSpPr>
          <p:spPr>
            <a:xfrm>
              <a:off x="1848292" y="1587177"/>
              <a:ext cx="2867987" cy="675630"/>
            </a:xfrm>
            <a:custGeom>
              <a:avLst/>
              <a:gdLst>
                <a:gd name="connsiteX0" fmla="*/ 0 w 2909551"/>
                <a:gd name="connsiteY0" fmla="*/ 0 h 365760"/>
                <a:gd name="connsiteX1" fmla="*/ 2909551 w 2909551"/>
                <a:gd name="connsiteY1" fmla="*/ 0 h 365760"/>
                <a:gd name="connsiteX2" fmla="*/ 2909551 w 2909551"/>
                <a:gd name="connsiteY2" fmla="*/ 365760 h 365760"/>
                <a:gd name="connsiteX3" fmla="*/ 0 w 2909551"/>
                <a:gd name="connsiteY3" fmla="*/ 365760 h 365760"/>
                <a:gd name="connsiteX4" fmla="*/ 0 w 2909551"/>
                <a:gd name="connsiteY4" fmla="*/ 0 h 365760"/>
                <a:gd name="connsiteX0" fmla="*/ 76200 w 2909551"/>
                <a:gd name="connsiteY0" fmla="*/ 0 h 403860"/>
                <a:gd name="connsiteX1" fmla="*/ 2909551 w 2909551"/>
                <a:gd name="connsiteY1" fmla="*/ 38100 h 403860"/>
                <a:gd name="connsiteX2" fmla="*/ 2909551 w 2909551"/>
                <a:gd name="connsiteY2" fmla="*/ 403860 h 403860"/>
                <a:gd name="connsiteX3" fmla="*/ 0 w 2909551"/>
                <a:gd name="connsiteY3" fmla="*/ 403860 h 403860"/>
                <a:gd name="connsiteX4" fmla="*/ 76200 w 2909551"/>
                <a:gd name="connsiteY4" fmla="*/ 0 h 403860"/>
                <a:gd name="connsiteX0" fmla="*/ 45720 w 2879071"/>
                <a:gd name="connsiteY0" fmla="*/ 0 h 403860"/>
                <a:gd name="connsiteX1" fmla="*/ 2879071 w 2879071"/>
                <a:gd name="connsiteY1" fmla="*/ 38100 h 403860"/>
                <a:gd name="connsiteX2" fmla="*/ 2879071 w 2879071"/>
                <a:gd name="connsiteY2" fmla="*/ 403860 h 403860"/>
                <a:gd name="connsiteX3" fmla="*/ 0 w 2879071"/>
                <a:gd name="connsiteY3" fmla="*/ 167640 h 403860"/>
                <a:gd name="connsiteX4" fmla="*/ 45720 w 2879071"/>
                <a:gd name="connsiteY4" fmla="*/ 0 h 403860"/>
                <a:gd name="connsiteX0" fmla="*/ 45720 w 2879071"/>
                <a:gd name="connsiteY0" fmla="*/ 0 h 403860"/>
                <a:gd name="connsiteX1" fmla="*/ 2879071 w 2879071"/>
                <a:gd name="connsiteY1" fmla="*/ 38100 h 403860"/>
                <a:gd name="connsiteX2" fmla="*/ 2764771 w 2879071"/>
                <a:gd name="connsiteY2" fmla="*/ 403860 h 403860"/>
                <a:gd name="connsiteX3" fmla="*/ 0 w 2879071"/>
                <a:gd name="connsiteY3" fmla="*/ 167640 h 403860"/>
                <a:gd name="connsiteX4" fmla="*/ 45720 w 2879071"/>
                <a:gd name="connsiteY4" fmla="*/ 0 h 403860"/>
                <a:gd name="connsiteX0" fmla="*/ 45720 w 2780011"/>
                <a:gd name="connsiteY0" fmla="*/ 0 h 403860"/>
                <a:gd name="connsiteX1" fmla="*/ 2780011 w 2780011"/>
                <a:gd name="connsiteY1" fmla="*/ 205740 h 403860"/>
                <a:gd name="connsiteX2" fmla="*/ 2764771 w 2780011"/>
                <a:gd name="connsiteY2" fmla="*/ 403860 h 403860"/>
                <a:gd name="connsiteX3" fmla="*/ 0 w 2780011"/>
                <a:gd name="connsiteY3" fmla="*/ 167640 h 403860"/>
                <a:gd name="connsiteX4" fmla="*/ 45720 w 2780011"/>
                <a:gd name="connsiteY4" fmla="*/ 0 h 403860"/>
                <a:gd name="connsiteX0" fmla="*/ 45720 w 2780011"/>
                <a:gd name="connsiteY0" fmla="*/ 545917 h 949777"/>
                <a:gd name="connsiteX1" fmla="*/ 2780011 w 2780011"/>
                <a:gd name="connsiteY1" fmla="*/ 751657 h 949777"/>
                <a:gd name="connsiteX2" fmla="*/ 2764771 w 2780011"/>
                <a:gd name="connsiteY2" fmla="*/ 949777 h 949777"/>
                <a:gd name="connsiteX3" fmla="*/ 0 w 2780011"/>
                <a:gd name="connsiteY3" fmla="*/ 713557 h 949777"/>
                <a:gd name="connsiteX4" fmla="*/ 45720 w 2780011"/>
                <a:gd name="connsiteY4" fmla="*/ 545917 h 949777"/>
                <a:gd name="connsiteX0" fmla="*/ 45720 w 2780011"/>
                <a:gd name="connsiteY0" fmla="*/ 459297 h 863157"/>
                <a:gd name="connsiteX1" fmla="*/ 2071351 w 2780011"/>
                <a:gd name="connsiteY1" fmla="*/ 2098 h 863157"/>
                <a:gd name="connsiteX2" fmla="*/ 2780011 w 2780011"/>
                <a:gd name="connsiteY2" fmla="*/ 665037 h 863157"/>
                <a:gd name="connsiteX3" fmla="*/ 2764771 w 2780011"/>
                <a:gd name="connsiteY3" fmla="*/ 863157 h 863157"/>
                <a:gd name="connsiteX4" fmla="*/ 0 w 2780011"/>
                <a:gd name="connsiteY4" fmla="*/ 626937 h 863157"/>
                <a:gd name="connsiteX5" fmla="*/ 45720 w 2780011"/>
                <a:gd name="connsiteY5" fmla="*/ 459297 h 863157"/>
                <a:gd name="connsiteX0" fmla="*/ 45720 w 2780011"/>
                <a:gd name="connsiteY0" fmla="*/ 546664 h 950524"/>
                <a:gd name="connsiteX1" fmla="*/ 676891 w 2780011"/>
                <a:gd name="connsiteY1" fmla="*/ 36125 h 950524"/>
                <a:gd name="connsiteX2" fmla="*/ 2071351 w 2780011"/>
                <a:gd name="connsiteY2" fmla="*/ 89465 h 950524"/>
                <a:gd name="connsiteX3" fmla="*/ 2780011 w 2780011"/>
                <a:gd name="connsiteY3" fmla="*/ 752404 h 950524"/>
                <a:gd name="connsiteX4" fmla="*/ 2764771 w 2780011"/>
                <a:gd name="connsiteY4" fmla="*/ 950524 h 950524"/>
                <a:gd name="connsiteX5" fmla="*/ 0 w 2780011"/>
                <a:gd name="connsiteY5" fmla="*/ 714304 h 950524"/>
                <a:gd name="connsiteX6" fmla="*/ 45720 w 2780011"/>
                <a:gd name="connsiteY6" fmla="*/ 546664 h 950524"/>
                <a:gd name="connsiteX0" fmla="*/ 45720 w 2780011"/>
                <a:gd name="connsiteY0" fmla="*/ 546664 h 950524"/>
                <a:gd name="connsiteX1" fmla="*/ 676891 w 2780011"/>
                <a:gd name="connsiteY1" fmla="*/ 36125 h 950524"/>
                <a:gd name="connsiteX2" fmla="*/ 2071351 w 2780011"/>
                <a:gd name="connsiteY2" fmla="*/ 89465 h 950524"/>
                <a:gd name="connsiteX3" fmla="*/ 2780011 w 2780011"/>
                <a:gd name="connsiteY3" fmla="*/ 752404 h 950524"/>
                <a:gd name="connsiteX4" fmla="*/ 2764771 w 2780011"/>
                <a:gd name="connsiteY4" fmla="*/ 950524 h 950524"/>
                <a:gd name="connsiteX5" fmla="*/ 0 w 2780011"/>
                <a:gd name="connsiteY5" fmla="*/ 714304 h 950524"/>
                <a:gd name="connsiteX6" fmla="*/ 45720 w 2780011"/>
                <a:gd name="connsiteY6" fmla="*/ 546664 h 950524"/>
                <a:gd name="connsiteX0" fmla="*/ 45720 w 2780011"/>
                <a:gd name="connsiteY0" fmla="*/ 546664 h 950524"/>
                <a:gd name="connsiteX1" fmla="*/ 676891 w 2780011"/>
                <a:gd name="connsiteY1" fmla="*/ 36125 h 950524"/>
                <a:gd name="connsiteX2" fmla="*/ 2071351 w 2780011"/>
                <a:gd name="connsiteY2" fmla="*/ 89465 h 950524"/>
                <a:gd name="connsiteX3" fmla="*/ 2780011 w 2780011"/>
                <a:gd name="connsiteY3" fmla="*/ 752404 h 950524"/>
                <a:gd name="connsiteX4" fmla="*/ 2764771 w 2780011"/>
                <a:gd name="connsiteY4" fmla="*/ 950524 h 950524"/>
                <a:gd name="connsiteX5" fmla="*/ 0 w 2780011"/>
                <a:gd name="connsiteY5" fmla="*/ 714304 h 950524"/>
                <a:gd name="connsiteX6" fmla="*/ 45720 w 2780011"/>
                <a:gd name="connsiteY6" fmla="*/ 546664 h 950524"/>
                <a:gd name="connsiteX0" fmla="*/ 51697 w 2785988"/>
                <a:gd name="connsiteY0" fmla="*/ 546664 h 950524"/>
                <a:gd name="connsiteX1" fmla="*/ 682868 w 2785988"/>
                <a:gd name="connsiteY1" fmla="*/ 36125 h 950524"/>
                <a:gd name="connsiteX2" fmla="*/ 2077328 w 2785988"/>
                <a:gd name="connsiteY2" fmla="*/ 89465 h 950524"/>
                <a:gd name="connsiteX3" fmla="*/ 2785988 w 2785988"/>
                <a:gd name="connsiteY3" fmla="*/ 752404 h 950524"/>
                <a:gd name="connsiteX4" fmla="*/ 2770748 w 2785988"/>
                <a:gd name="connsiteY4" fmla="*/ 950524 h 950524"/>
                <a:gd name="connsiteX5" fmla="*/ 5977 w 2785988"/>
                <a:gd name="connsiteY5" fmla="*/ 714304 h 950524"/>
                <a:gd name="connsiteX6" fmla="*/ 51697 w 2785988"/>
                <a:gd name="connsiteY6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17355 w 2797366"/>
                <a:gd name="connsiteY5" fmla="*/ 714304 h 950524"/>
                <a:gd name="connsiteX6" fmla="*/ 63075 w 2797366"/>
                <a:gd name="connsiteY6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2027746 w 2797366"/>
                <a:gd name="connsiteY5" fmla="*/ 310445 h 950524"/>
                <a:gd name="connsiteX6" fmla="*/ 854266 w 2797366"/>
                <a:gd name="connsiteY6" fmla="*/ 226625 h 950524"/>
                <a:gd name="connsiteX7" fmla="*/ 17355 w 2797366"/>
                <a:gd name="connsiteY7" fmla="*/ 714304 h 950524"/>
                <a:gd name="connsiteX8" fmla="*/ 63075 w 2797366"/>
                <a:gd name="connsiteY8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2027746 w 2797366"/>
                <a:gd name="connsiteY5" fmla="*/ 310445 h 950524"/>
                <a:gd name="connsiteX6" fmla="*/ 854266 w 2797366"/>
                <a:gd name="connsiteY6" fmla="*/ 226625 h 950524"/>
                <a:gd name="connsiteX7" fmla="*/ 17355 w 2797366"/>
                <a:gd name="connsiteY7" fmla="*/ 714304 h 950524"/>
                <a:gd name="connsiteX8" fmla="*/ 63075 w 2797366"/>
                <a:gd name="connsiteY8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2027746 w 2797366"/>
                <a:gd name="connsiteY5" fmla="*/ 310445 h 950524"/>
                <a:gd name="connsiteX6" fmla="*/ 854266 w 2797366"/>
                <a:gd name="connsiteY6" fmla="*/ 226625 h 950524"/>
                <a:gd name="connsiteX7" fmla="*/ 17355 w 2797366"/>
                <a:gd name="connsiteY7" fmla="*/ 714304 h 950524"/>
                <a:gd name="connsiteX8" fmla="*/ 63075 w 2797366"/>
                <a:gd name="connsiteY8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2027746 w 2797366"/>
                <a:gd name="connsiteY5" fmla="*/ 310445 h 950524"/>
                <a:gd name="connsiteX6" fmla="*/ 854266 w 2797366"/>
                <a:gd name="connsiteY6" fmla="*/ 226625 h 950524"/>
                <a:gd name="connsiteX7" fmla="*/ 17355 w 2797366"/>
                <a:gd name="connsiteY7" fmla="*/ 714304 h 950524"/>
                <a:gd name="connsiteX8" fmla="*/ 63075 w 2797366"/>
                <a:gd name="connsiteY8" fmla="*/ 546664 h 950524"/>
                <a:gd name="connsiteX0" fmla="*/ 63075 w 2797366"/>
                <a:gd name="connsiteY0" fmla="*/ 541987 h 945847"/>
                <a:gd name="connsiteX1" fmla="*/ 694246 w 2797366"/>
                <a:gd name="connsiteY1" fmla="*/ 31448 h 945847"/>
                <a:gd name="connsiteX2" fmla="*/ 2088706 w 2797366"/>
                <a:gd name="connsiteY2" fmla="*/ 84788 h 945847"/>
                <a:gd name="connsiteX3" fmla="*/ 2797366 w 2797366"/>
                <a:gd name="connsiteY3" fmla="*/ 747727 h 945847"/>
                <a:gd name="connsiteX4" fmla="*/ 2782126 w 2797366"/>
                <a:gd name="connsiteY4" fmla="*/ 945847 h 945847"/>
                <a:gd name="connsiteX5" fmla="*/ 2027746 w 2797366"/>
                <a:gd name="connsiteY5" fmla="*/ 305768 h 945847"/>
                <a:gd name="connsiteX6" fmla="*/ 854266 w 2797366"/>
                <a:gd name="connsiteY6" fmla="*/ 221948 h 945847"/>
                <a:gd name="connsiteX7" fmla="*/ 17355 w 2797366"/>
                <a:gd name="connsiteY7" fmla="*/ 709627 h 945847"/>
                <a:gd name="connsiteX8" fmla="*/ 63075 w 2797366"/>
                <a:gd name="connsiteY8" fmla="*/ 541987 h 945847"/>
                <a:gd name="connsiteX0" fmla="*/ 63075 w 2797366"/>
                <a:gd name="connsiteY0" fmla="*/ 541987 h 945847"/>
                <a:gd name="connsiteX1" fmla="*/ 694246 w 2797366"/>
                <a:gd name="connsiteY1" fmla="*/ 31448 h 945847"/>
                <a:gd name="connsiteX2" fmla="*/ 2088706 w 2797366"/>
                <a:gd name="connsiteY2" fmla="*/ 84788 h 945847"/>
                <a:gd name="connsiteX3" fmla="*/ 2797366 w 2797366"/>
                <a:gd name="connsiteY3" fmla="*/ 747727 h 945847"/>
                <a:gd name="connsiteX4" fmla="*/ 2782126 w 2797366"/>
                <a:gd name="connsiteY4" fmla="*/ 945847 h 945847"/>
                <a:gd name="connsiteX5" fmla="*/ 2027746 w 2797366"/>
                <a:gd name="connsiteY5" fmla="*/ 305768 h 945847"/>
                <a:gd name="connsiteX6" fmla="*/ 854266 w 2797366"/>
                <a:gd name="connsiteY6" fmla="*/ 221948 h 945847"/>
                <a:gd name="connsiteX7" fmla="*/ 17355 w 2797366"/>
                <a:gd name="connsiteY7" fmla="*/ 709627 h 945847"/>
                <a:gd name="connsiteX8" fmla="*/ 63075 w 2797366"/>
                <a:gd name="connsiteY8" fmla="*/ 541987 h 945847"/>
                <a:gd name="connsiteX0" fmla="*/ 63075 w 2797366"/>
                <a:gd name="connsiteY0" fmla="*/ 541987 h 945847"/>
                <a:gd name="connsiteX1" fmla="*/ 694246 w 2797366"/>
                <a:gd name="connsiteY1" fmla="*/ 31448 h 945847"/>
                <a:gd name="connsiteX2" fmla="*/ 2088706 w 2797366"/>
                <a:gd name="connsiteY2" fmla="*/ 84788 h 945847"/>
                <a:gd name="connsiteX3" fmla="*/ 2797366 w 2797366"/>
                <a:gd name="connsiteY3" fmla="*/ 747727 h 945847"/>
                <a:gd name="connsiteX4" fmla="*/ 2782126 w 2797366"/>
                <a:gd name="connsiteY4" fmla="*/ 945847 h 945847"/>
                <a:gd name="connsiteX5" fmla="*/ 2027746 w 2797366"/>
                <a:gd name="connsiteY5" fmla="*/ 305768 h 945847"/>
                <a:gd name="connsiteX6" fmla="*/ 854266 w 2797366"/>
                <a:gd name="connsiteY6" fmla="*/ 221948 h 945847"/>
                <a:gd name="connsiteX7" fmla="*/ 17355 w 2797366"/>
                <a:gd name="connsiteY7" fmla="*/ 709627 h 945847"/>
                <a:gd name="connsiteX8" fmla="*/ 63075 w 2797366"/>
                <a:gd name="connsiteY8" fmla="*/ 541987 h 945847"/>
                <a:gd name="connsiteX0" fmla="*/ 63075 w 2856764"/>
                <a:gd name="connsiteY0" fmla="*/ 541987 h 945847"/>
                <a:gd name="connsiteX1" fmla="*/ 694246 w 2856764"/>
                <a:gd name="connsiteY1" fmla="*/ 31448 h 945847"/>
                <a:gd name="connsiteX2" fmla="*/ 2088706 w 2856764"/>
                <a:gd name="connsiteY2" fmla="*/ 84788 h 945847"/>
                <a:gd name="connsiteX3" fmla="*/ 2797366 w 2856764"/>
                <a:gd name="connsiteY3" fmla="*/ 747727 h 945847"/>
                <a:gd name="connsiteX4" fmla="*/ 2782126 w 2856764"/>
                <a:gd name="connsiteY4" fmla="*/ 945847 h 945847"/>
                <a:gd name="connsiteX5" fmla="*/ 2027746 w 2856764"/>
                <a:gd name="connsiteY5" fmla="*/ 305768 h 945847"/>
                <a:gd name="connsiteX6" fmla="*/ 854266 w 2856764"/>
                <a:gd name="connsiteY6" fmla="*/ 221948 h 945847"/>
                <a:gd name="connsiteX7" fmla="*/ 17355 w 2856764"/>
                <a:gd name="connsiteY7" fmla="*/ 709627 h 945847"/>
                <a:gd name="connsiteX8" fmla="*/ 63075 w 2856764"/>
                <a:gd name="connsiteY8" fmla="*/ 541987 h 945847"/>
                <a:gd name="connsiteX0" fmla="*/ 63075 w 2878063"/>
                <a:gd name="connsiteY0" fmla="*/ 541987 h 945847"/>
                <a:gd name="connsiteX1" fmla="*/ 694246 w 2878063"/>
                <a:gd name="connsiteY1" fmla="*/ 31448 h 945847"/>
                <a:gd name="connsiteX2" fmla="*/ 2088706 w 2878063"/>
                <a:gd name="connsiteY2" fmla="*/ 84788 h 945847"/>
                <a:gd name="connsiteX3" fmla="*/ 2797366 w 2878063"/>
                <a:gd name="connsiteY3" fmla="*/ 747727 h 945847"/>
                <a:gd name="connsiteX4" fmla="*/ 2782126 w 2878063"/>
                <a:gd name="connsiteY4" fmla="*/ 945847 h 945847"/>
                <a:gd name="connsiteX5" fmla="*/ 2027746 w 2878063"/>
                <a:gd name="connsiteY5" fmla="*/ 305768 h 945847"/>
                <a:gd name="connsiteX6" fmla="*/ 854266 w 2878063"/>
                <a:gd name="connsiteY6" fmla="*/ 221948 h 945847"/>
                <a:gd name="connsiteX7" fmla="*/ 17355 w 2878063"/>
                <a:gd name="connsiteY7" fmla="*/ 709627 h 945847"/>
                <a:gd name="connsiteX8" fmla="*/ 63075 w 2878063"/>
                <a:gd name="connsiteY8" fmla="*/ 541987 h 945847"/>
                <a:gd name="connsiteX0" fmla="*/ 63075 w 2878065"/>
                <a:gd name="connsiteY0" fmla="*/ 541987 h 945847"/>
                <a:gd name="connsiteX1" fmla="*/ 694246 w 2878065"/>
                <a:gd name="connsiteY1" fmla="*/ 31448 h 945847"/>
                <a:gd name="connsiteX2" fmla="*/ 2088706 w 2878065"/>
                <a:gd name="connsiteY2" fmla="*/ 84788 h 945847"/>
                <a:gd name="connsiteX3" fmla="*/ 2797367 w 2878065"/>
                <a:gd name="connsiteY3" fmla="*/ 613428 h 945847"/>
                <a:gd name="connsiteX4" fmla="*/ 2782126 w 2878065"/>
                <a:gd name="connsiteY4" fmla="*/ 945847 h 945847"/>
                <a:gd name="connsiteX5" fmla="*/ 2027746 w 2878065"/>
                <a:gd name="connsiteY5" fmla="*/ 305768 h 945847"/>
                <a:gd name="connsiteX6" fmla="*/ 854266 w 2878065"/>
                <a:gd name="connsiteY6" fmla="*/ 221948 h 945847"/>
                <a:gd name="connsiteX7" fmla="*/ 17355 w 2878065"/>
                <a:gd name="connsiteY7" fmla="*/ 709627 h 945847"/>
                <a:gd name="connsiteX8" fmla="*/ 63075 w 2878065"/>
                <a:gd name="connsiteY8" fmla="*/ 541987 h 945847"/>
                <a:gd name="connsiteX0" fmla="*/ 63075 w 2878063"/>
                <a:gd name="connsiteY0" fmla="*/ 541987 h 777973"/>
                <a:gd name="connsiteX1" fmla="*/ 694246 w 2878063"/>
                <a:gd name="connsiteY1" fmla="*/ 31448 h 777973"/>
                <a:gd name="connsiteX2" fmla="*/ 2088706 w 2878063"/>
                <a:gd name="connsiteY2" fmla="*/ 84788 h 777973"/>
                <a:gd name="connsiteX3" fmla="*/ 2797367 w 2878063"/>
                <a:gd name="connsiteY3" fmla="*/ 613428 h 777973"/>
                <a:gd name="connsiteX4" fmla="*/ 2782125 w 2878063"/>
                <a:gd name="connsiteY4" fmla="*/ 777973 h 777973"/>
                <a:gd name="connsiteX5" fmla="*/ 2027746 w 2878063"/>
                <a:gd name="connsiteY5" fmla="*/ 305768 h 777973"/>
                <a:gd name="connsiteX6" fmla="*/ 854266 w 2878063"/>
                <a:gd name="connsiteY6" fmla="*/ 221948 h 777973"/>
                <a:gd name="connsiteX7" fmla="*/ 17355 w 2878063"/>
                <a:gd name="connsiteY7" fmla="*/ 709627 h 777973"/>
                <a:gd name="connsiteX8" fmla="*/ 63075 w 2878063"/>
                <a:gd name="connsiteY8" fmla="*/ 541987 h 777973"/>
                <a:gd name="connsiteX0" fmla="*/ 63075 w 2867991"/>
                <a:gd name="connsiteY0" fmla="*/ 541987 h 777973"/>
                <a:gd name="connsiteX1" fmla="*/ 694246 w 2867991"/>
                <a:gd name="connsiteY1" fmla="*/ 31448 h 777973"/>
                <a:gd name="connsiteX2" fmla="*/ 2088706 w 2867991"/>
                <a:gd name="connsiteY2" fmla="*/ 84788 h 777973"/>
                <a:gd name="connsiteX3" fmla="*/ 2780579 w 2867991"/>
                <a:gd name="connsiteY3" fmla="*/ 546278 h 777973"/>
                <a:gd name="connsiteX4" fmla="*/ 2782125 w 2867991"/>
                <a:gd name="connsiteY4" fmla="*/ 777973 h 777973"/>
                <a:gd name="connsiteX5" fmla="*/ 2027746 w 2867991"/>
                <a:gd name="connsiteY5" fmla="*/ 305768 h 777973"/>
                <a:gd name="connsiteX6" fmla="*/ 854266 w 2867991"/>
                <a:gd name="connsiteY6" fmla="*/ 221948 h 777973"/>
                <a:gd name="connsiteX7" fmla="*/ 17355 w 2867991"/>
                <a:gd name="connsiteY7" fmla="*/ 709627 h 777973"/>
                <a:gd name="connsiteX8" fmla="*/ 63075 w 2867991"/>
                <a:gd name="connsiteY8" fmla="*/ 541987 h 777973"/>
                <a:gd name="connsiteX0" fmla="*/ 63075 w 2867989"/>
                <a:gd name="connsiteY0" fmla="*/ 541987 h 730478"/>
                <a:gd name="connsiteX1" fmla="*/ 694246 w 2867989"/>
                <a:gd name="connsiteY1" fmla="*/ 31448 h 730478"/>
                <a:gd name="connsiteX2" fmla="*/ 2088706 w 2867989"/>
                <a:gd name="connsiteY2" fmla="*/ 84788 h 730478"/>
                <a:gd name="connsiteX3" fmla="*/ 2780579 w 2867989"/>
                <a:gd name="connsiteY3" fmla="*/ 546278 h 730478"/>
                <a:gd name="connsiteX4" fmla="*/ 2782126 w 2867989"/>
                <a:gd name="connsiteY4" fmla="*/ 727611 h 730478"/>
                <a:gd name="connsiteX5" fmla="*/ 2027746 w 2867989"/>
                <a:gd name="connsiteY5" fmla="*/ 305768 h 730478"/>
                <a:gd name="connsiteX6" fmla="*/ 854266 w 2867989"/>
                <a:gd name="connsiteY6" fmla="*/ 221948 h 730478"/>
                <a:gd name="connsiteX7" fmla="*/ 17355 w 2867989"/>
                <a:gd name="connsiteY7" fmla="*/ 709627 h 730478"/>
                <a:gd name="connsiteX8" fmla="*/ 63075 w 2867989"/>
                <a:gd name="connsiteY8" fmla="*/ 541987 h 730478"/>
                <a:gd name="connsiteX0" fmla="*/ 63075 w 2867991"/>
                <a:gd name="connsiteY0" fmla="*/ 541987 h 733538"/>
                <a:gd name="connsiteX1" fmla="*/ 694246 w 2867991"/>
                <a:gd name="connsiteY1" fmla="*/ 31448 h 733538"/>
                <a:gd name="connsiteX2" fmla="*/ 2088706 w 2867991"/>
                <a:gd name="connsiteY2" fmla="*/ 84788 h 733538"/>
                <a:gd name="connsiteX3" fmla="*/ 2780579 w 2867991"/>
                <a:gd name="connsiteY3" fmla="*/ 546278 h 733538"/>
                <a:gd name="connsiteX4" fmla="*/ 2782126 w 2867991"/>
                <a:gd name="connsiteY4" fmla="*/ 727611 h 733538"/>
                <a:gd name="connsiteX5" fmla="*/ 2027746 w 2867991"/>
                <a:gd name="connsiteY5" fmla="*/ 305768 h 733538"/>
                <a:gd name="connsiteX6" fmla="*/ 854265 w 2867991"/>
                <a:gd name="connsiteY6" fmla="*/ 305886 h 733538"/>
                <a:gd name="connsiteX7" fmla="*/ 17355 w 2867991"/>
                <a:gd name="connsiteY7" fmla="*/ 709627 h 733538"/>
                <a:gd name="connsiteX8" fmla="*/ 63075 w 2867991"/>
                <a:gd name="connsiteY8" fmla="*/ 541987 h 733538"/>
                <a:gd name="connsiteX0" fmla="*/ 63075 w 2867989"/>
                <a:gd name="connsiteY0" fmla="*/ 484078 h 675629"/>
                <a:gd name="connsiteX1" fmla="*/ 677459 w 2867989"/>
                <a:gd name="connsiteY1" fmla="*/ 74263 h 675629"/>
                <a:gd name="connsiteX2" fmla="*/ 2088706 w 2867989"/>
                <a:gd name="connsiteY2" fmla="*/ 26879 h 675629"/>
                <a:gd name="connsiteX3" fmla="*/ 2780579 w 2867989"/>
                <a:gd name="connsiteY3" fmla="*/ 488369 h 675629"/>
                <a:gd name="connsiteX4" fmla="*/ 2782126 w 2867989"/>
                <a:gd name="connsiteY4" fmla="*/ 669702 h 675629"/>
                <a:gd name="connsiteX5" fmla="*/ 2027746 w 2867989"/>
                <a:gd name="connsiteY5" fmla="*/ 247859 h 675629"/>
                <a:gd name="connsiteX6" fmla="*/ 854265 w 2867989"/>
                <a:gd name="connsiteY6" fmla="*/ 247977 h 675629"/>
                <a:gd name="connsiteX7" fmla="*/ 17355 w 2867989"/>
                <a:gd name="connsiteY7" fmla="*/ 651718 h 675629"/>
                <a:gd name="connsiteX8" fmla="*/ 63075 w 2867989"/>
                <a:gd name="connsiteY8" fmla="*/ 484078 h 675629"/>
                <a:gd name="connsiteX0" fmla="*/ 63075 w 2867991"/>
                <a:gd name="connsiteY0" fmla="*/ 484078 h 675629"/>
                <a:gd name="connsiteX1" fmla="*/ 677459 w 2867991"/>
                <a:gd name="connsiteY1" fmla="*/ 74263 h 675629"/>
                <a:gd name="connsiteX2" fmla="*/ 2088706 w 2867991"/>
                <a:gd name="connsiteY2" fmla="*/ 26879 h 675629"/>
                <a:gd name="connsiteX3" fmla="*/ 2780579 w 2867991"/>
                <a:gd name="connsiteY3" fmla="*/ 488369 h 675629"/>
                <a:gd name="connsiteX4" fmla="*/ 2782126 w 2867991"/>
                <a:gd name="connsiteY4" fmla="*/ 669702 h 675629"/>
                <a:gd name="connsiteX5" fmla="*/ 2027746 w 2867991"/>
                <a:gd name="connsiteY5" fmla="*/ 247859 h 675629"/>
                <a:gd name="connsiteX6" fmla="*/ 854265 w 2867991"/>
                <a:gd name="connsiteY6" fmla="*/ 247977 h 675629"/>
                <a:gd name="connsiteX7" fmla="*/ 17355 w 2867991"/>
                <a:gd name="connsiteY7" fmla="*/ 651718 h 675629"/>
                <a:gd name="connsiteX8" fmla="*/ 63075 w 2867991"/>
                <a:gd name="connsiteY8" fmla="*/ 484078 h 675629"/>
                <a:gd name="connsiteX0" fmla="*/ 63075 w 2867989"/>
                <a:gd name="connsiteY0" fmla="*/ 484078 h 675629"/>
                <a:gd name="connsiteX1" fmla="*/ 677459 w 2867989"/>
                <a:gd name="connsiteY1" fmla="*/ 74263 h 675629"/>
                <a:gd name="connsiteX2" fmla="*/ 2088706 w 2867989"/>
                <a:gd name="connsiteY2" fmla="*/ 26879 h 675629"/>
                <a:gd name="connsiteX3" fmla="*/ 2780579 w 2867989"/>
                <a:gd name="connsiteY3" fmla="*/ 488369 h 675629"/>
                <a:gd name="connsiteX4" fmla="*/ 2782126 w 2867989"/>
                <a:gd name="connsiteY4" fmla="*/ 669702 h 675629"/>
                <a:gd name="connsiteX5" fmla="*/ 2027746 w 2867989"/>
                <a:gd name="connsiteY5" fmla="*/ 247859 h 675629"/>
                <a:gd name="connsiteX6" fmla="*/ 854265 w 2867989"/>
                <a:gd name="connsiteY6" fmla="*/ 247977 h 675629"/>
                <a:gd name="connsiteX7" fmla="*/ 17355 w 2867989"/>
                <a:gd name="connsiteY7" fmla="*/ 651718 h 675629"/>
                <a:gd name="connsiteX8" fmla="*/ 63075 w 2867989"/>
                <a:gd name="connsiteY8" fmla="*/ 484078 h 67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7989" h="675629">
                  <a:moveTo>
                    <a:pt x="63075" y="484078"/>
                  </a:moveTo>
                  <a:cubicBezTo>
                    <a:pt x="602610" y="478998"/>
                    <a:pt x="423674" y="135223"/>
                    <a:pt x="677459" y="74263"/>
                  </a:cubicBezTo>
                  <a:cubicBezTo>
                    <a:pt x="1015064" y="-1937"/>
                    <a:pt x="1471486" y="-22651"/>
                    <a:pt x="2088706" y="26879"/>
                  </a:cubicBezTo>
                  <a:cubicBezTo>
                    <a:pt x="2340166" y="84029"/>
                    <a:pt x="2239536" y="418098"/>
                    <a:pt x="2780579" y="488369"/>
                  </a:cubicBezTo>
                  <a:cubicBezTo>
                    <a:pt x="2920279" y="592509"/>
                    <a:pt x="2871026" y="641762"/>
                    <a:pt x="2782126" y="669702"/>
                  </a:cubicBezTo>
                  <a:cubicBezTo>
                    <a:pt x="2091206" y="687870"/>
                    <a:pt x="2219516" y="345649"/>
                    <a:pt x="2027746" y="247859"/>
                  </a:cubicBezTo>
                  <a:cubicBezTo>
                    <a:pt x="1561656" y="180549"/>
                    <a:pt x="1180440" y="240357"/>
                    <a:pt x="854265" y="247977"/>
                  </a:cubicBezTo>
                  <a:cubicBezTo>
                    <a:pt x="712455" y="311477"/>
                    <a:pt x="547785" y="786338"/>
                    <a:pt x="17355" y="651718"/>
                  </a:cubicBezTo>
                  <a:cubicBezTo>
                    <a:pt x="2115" y="595838"/>
                    <a:pt x="-28365" y="509478"/>
                    <a:pt x="63075" y="4840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ttsMP3.com_VoiceText_2025-2-16_21-42-41">
            <a:hlinkClick r:id="" action="ppaction://media"/>
            <a:extLst>
              <a:ext uri="{FF2B5EF4-FFF2-40B4-BE49-F238E27FC236}">
                <a16:creationId xmlns:a16="http://schemas.microsoft.com/office/drawing/2014/main" id="{4AFFAD6A-B55A-72BB-F737-156255C7E44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51" name="2sec">
            <a:hlinkClick r:id="" action="ppaction://media"/>
            <a:extLst>
              <a:ext uri="{FF2B5EF4-FFF2-40B4-BE49-F238E27FC236}">
                <a16:creationId xmlns:a16="http://schemas.microsoft.com/office/drawing/2014/main" id="{0E592D5E-1FC9-47A6-8149-6AFC40C504D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46298" y="51765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64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48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4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1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65642"/>
            <a:chOff x="0" y="0"/>
            <a:chExt cx="12192000" cy="686564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789626" y="764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402765" y="764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789626" y="1351508"/>
            <a:ext cx="540237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m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 hops on the b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C25B5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x.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CFAB516-ED42-A047-2A12-857E9E4AC540}"/>
              </a:ext>
            </a:extLst>
          </p:cNvPr>
          <p:cNvGrpSpPr/>
          <p:nvPr/>
        </p:nvGrpSpPr>
        <p:grpSpPr>
          <a:xfrm>
            <a:off x="3495403" y="4276947"/>
            <a:ext cx="2476540" cy="1938791"/>
            <a:chOff x="1249011" y="1192028"/>
            <a:chExt cx="2412994" cy="1889044"/>
          </a:xfrm>
        </p:grpSpPr>
        <p:sp>
          <p:nvSpPr>
            <p:cNvPr id="62" name="Rectangle 2">
              <a:extLst>
                <a:ext uri="{FF2B5EF4-FFF2-40B4-BE49-F238E27FC236}">
                  <a16:creationId xmlns:a16="http://schemas.microsoft.com/office/drawing/2014/main" id="{6307631B-41B3-8300-BC64-9EC9F668B8D5}"/>
                </a:ext>
              </a:extLst>
            </p:cNvPr>
            <p:cNvSpPr/>
            <p:nvPr/>
          </p:nvSpPr>
          <p:spPr>
            <a:xfrm>
              <a:off x="2231650" y="1197679"/>
              <a:ext cx="1425894" cy="1291868"/>
            </a:xfrm>
            <a:custGeom>
              <a:avLst/>
              <a:gdLst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87606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33015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27296 w 1555845"/>
                <a:gd name="connsiteY3" fmla="*/ 1378424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40944 w 1555845"/>
                <a:gd name="connsiteY3" fmla="*/ 1446663 h 1487606"/>
                <a:gd name="connsiteX4" fmla="*/ 0 w 1555845"/>
                <a:gd name="connsiteY4" fmla="*/ 0 h 148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845" h="1487606">
                  <a:moveTo>
                    <a:pt x="0" y="0"/>
                  </a:moveTo>
                  <a:lnTo>
                    <a:pt x="1555845" y="0"/>
                  </a:lnTo>
                  <a:lnTo>
                    <a:pt x="1555845" y="1487606"/>
                  </a:lnTo>
                  <a:lnTo>
                    <a:pt x="40944" y="1446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724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2">
              <a:extLst>
                <a:ext uri="{FF2B5EF4-FFF2-40B4-BE49-F238E27FC236}">
                  <a16:creationId xmlns:a16="http://schemas.microsoft.com/office/drawing/2014/main" id="{2C2CD3C4-012A-C318-F812-11139D12D8C4}"/>
                </a:ext>
              </a:extLst>
            </p:cNvPr>
            <p:cNvSpPr/>
            <p:nvPr/>
          </p:nvSpPr>
          <p:spPr>
            <a:xfrm>
              <a:off x="1252316" y="1197680"/>
              <a:ext cx="1037763" cy="1826241"/>
            </a:xfrm>
            <a:custGeom>
              <a:avLst/>
              <a:gdLst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87606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33015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27296 w 1555845"/>
                <a:gd name="connsiteY3" fmla="*/ 1378424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40944 w 1555845"/>
                <a:gd name="connsiteY3" fmla="*/ 1446663 h 1487606"/>
                <a:gd name="connsiteX4" fmla="*/ 0 w 1555845"/>
                <a:gd name="connsiteY4" fmla="*/ 0 h 1487606"/>
                <a:gd name="connsiteX0" fmla="*/ 0 w 1555845"/>
                <a:gd name="connsiteY0" fmla="*/ 395785 h 1883391"/>
                <a:gd name="connsiteX1" fmla="*/ 900753 w 1555845"/>
                <a:gd name="connsiteY1" fmla="*/ 0 h 1883391"/>
                <a:gd name="connsiteX2" fmla="*/ 1555845 w 1555845"/>
                <a:gd name="connsiteY2" fmla="*/ 1883391 h 1883391"/>
                <a:gd name="connsiteX3" fmla="*/ 40944 w 1555845"/>
                <a:gd name="connsiteY3" fmla="*/ 1842448 h 1883391"/>
                <a:gd name="connsiteX4" fmla="*/ 0 w 1555845"/>
                <a:gd name="connsiteY4" fmla="*/ 395785 h 1883391"/>
                <a:gd name="connsiteX0" fmla="*/ 0 w 900753"/>
                <a:gd name="connsiteY0" fmla="*/ 395785 h 1842448"/>
                <a:gd name="connsiteX1" fmla="*/ 900753 w 900753"/>
                <a:gd name="connsiteY1" fmla="*/ 0 h 1842448"/>
                <a:gd name="connsiteX2" fmla="*/ 873457 w 900753"/>
                <a:gd name="connsiteY2" fmla="*/ 1323832 h 1842448"/>
                <a:gd name="connsiteX3" fmla="*/ 40944 w 900753"/>
                <a:gd name="connsiteY3" fmla="*/ 1842448 h 1842448"/>
                <a:gd name="connsiteX4" fmla="*/ 0 w 900753"/>
                <a:gd name="connsiteY4" fmla="*/ 395785 h 1842448"/>
                <a:gd name="connsiteX0" fmla="*/ 0 w 900753"/>
                <a:gd name="connsiteY0" fmla="*/ 395785 h 1883391"/>
                <a:gd name="connsiteX1" fmla="*/ 900753 w 900753"/>
                <a:gd name="connsiteY1" fmla="*/ 0 h 1883391"/>
                <a:gd name="connsiteX2" fmla="*/ 873457 w 900753"/>
                <a:gd name="connsiteY2" fmla="*/ 1323832 h 1883391"/>
                <a:gd name="connsiteX3" fmla="*/ 54591 w 900753"/>
                <a:gd name="connsiteY3" fmla="*/ 1883391 h 1883391"/>
                <a:gd name="connsiteX4" fmla="*/ 0 w 900753"/>
                <a:gd name="connsiteY4" fmla="*/ 395785 h 1883391"/>
                <a:gd name="connsiteX0" fmla="*/ 0 w 900753"/>
                <a:gd name="connsiteY0" fmla="*/ 395785 h 1883391"/>
                <a:gd name="connsiteX1" fmla="*/ 900753 w 900753"/>
                <a:gd name="connsiteY1" fmla="*/ 0 h 1883391"/>
                <a:gd name="connsiteX2" fmla="*/ 873457 w 900753"/>
                <a:gd name="connsiteY2" fmla="*/ 1323832 h 1883391"/>
                <a:gd name="connsiteX3" fmla="*/ 54591 w 900753"/>
                <a:gd name="connsiteY3" fmla="*/ 1883391 h 1883391"/>
                <a:gd name="connsiteX4" fmla="*/ 0 w 900753"/>
                <a:gd name="connsiteY4" fmla="*/ 395785 h 1883391"/>
                <a:gd name="connsiteX0" fmla="*/ 12084 w 912837"/>
                <a:gd name="connsiteY0" fmla="*/ 395785 h 1826241"/>
                <a:gd name="connsiteX1" fmla="*/ 912837 w 912837"/>
                <a:gd name="connsiteY1" fmla="*/ 0 h 1826241"/>
                <a:gd name="connsiteX2" fmla="*/ 885541 w 912837"/>
                <a:gd name="connsiteY2" fmla="*/ 1323832 h 1826241"/>
                <a:gd name="connsiteX3" fmla="*/ 0 w 912837"/>
                <a:gd name="connsiteY3" fmla="*/ 1826241 h 1826241"/>
                <a:gd name="connsiteX4" fmla="*/ 12084 w 912837"/>
                <a:gd name="connsiteY4" fmla="*/ 395785 h 1826241"/>
                <a:gd name="connsiteX0" fmla="*/ 31134 w 912837"/>
                <a:gd name="connsiteY0" fmla="*/ 443410 h 1826241"/>
                <a:gd name="connsiteX1" fmla="*/ 912837 w 912837"/>
                <a:gd name="connsiteY1" fmla="*/ 0 h 1826241"/>
                <a:gd name="connsiteX2" fmla="*/ 885541 w 912837"/>
                <a:gd name="connsiteY2" fmla="*/ 1323832 h 1826241"/>
                <a:gd name="connsiteX3" fmla="*/ 0 w 912837"/>
                <a:gd name="connsiteY3" fmla="*/ 1826241 h 1826241"/>
                <a:gd name="connsiteX4" fmla="*/ 31134 w 912837"/>
                <a:gd name="connsiteY4" fmla="*/ 443410 h 1826241"/>
                <a:gd name="connsiteX0" fmla="*/ 0 w 948378"/>
                <a:gd name="connsiteY0" fmla="*/ 424360 h 1826241"/>
                <a:gd name="connsiteX1" fmla="*/ 948378 w 948378"/>
                <a:gd name="connsiteY1" fmla="*/ 0 h 1826241"/>
                <a:gd name="connsiteX2" fmla="*/ 921082 w 948378"/>
                <a:gd name="connsiteY2" fmla="*/ 1323832 h 1826241"/>
                <a:gd name="connsiteX3" fmla="*/ 35541 w 948378"/>
                <a:gd name="connsiteY3" fmla="*/ 1826241 h 1826241"/>
                <a:gd name="connsiteX4" fmla="*/ 0 w 948378"/>
                <a:gd name="connsiteY4" fmla="*/ 424360 h 1826241"/>
                <a:gd name="connsiteX0" fmla="*/ 0 w 1006807"/>
                <a:gd name="connsiteY0" fmla="*/ 424360 h 1826241"/>
                <a:gd name="connsiteX1" fmla="*/ 948378 w 1006807"/>
                <a:gd name="connsiteY1" fmla="*/ 0 h 1826241"/>
                <a:gd name="connsiteX2" fmla="*/ 1006807 w 1006807"/>
                <a:gd name="connsiteY2" fmla="*/ 1314307 h 1826241"/>
                <a:gd name="connsiteX3" fmla="*/ 35541 w 1006807"/>
                <a:gd name="connsiteY3" fmla="*/ 1826241 h 1826241"/>
                <a:gd name="connsiteX4" fmla="*/ 0 w 1006807"/>
                <a:gd name="connsiteY4" fmla="*/ 424360 h 1826241"/>
                <a:gd name="connsiteX0" fmla="*/ 0 w 1025857"/>
                <a:gd name="connsiteY0" fmla="*/ 391022 h 1826241"/>
                <a:gd name="connsiteX1" fmla="*/ 967428 w 1025857"/>
                <a:gd name="connsiteY1" fmla="*/ 0 h 1826241"/>
                <a:gd name="connsiteX2" fmla="*/ 1025857 w 1025857"/>
                <a:gd name="connsiteY2" fmla="*/ 1314307 h 1826241"/>
                <a:gd name="connsiteX3" fmla="*/ 54591 w 1025857"/>
                <a:gd name="connsiteY3" fmla="*/ 1826241 h 1826241"/>
                <a:gd name="connsiteX4" fmla="*/ 0 w 1025857"/>
                <a:gd name="connsiteY4" fmla="*/ 391022 h 1826241"/>
                <a:gd name="connsiteX0" fmla="*/ 0 w 1037763"/>
                <a:gd name="connsiteY0" fmla="*/ 393403 h 1826241"/>
                <a:gd name="connsiteX1" fmla="*/ 979334 w 1037763"/>
                <a:gd name="connsiteY1" fmla="*/ 0 h 1826241"/>
                <a:gd name="connsiteX2" fmla="*/ 1037763 w 1037763"/>
                <a:gd name="connsiteY2" fmla="*/ 1314307 h 1826241"/>
                <a:gd name="connsiteX3" fmla="*/ 66497 w 1037763"/>
                <a:gd name="connsiteY3" fmla="*/ 1826241 h 1826241"/>
                <a:gd name="connsiteX4" fmla="*/ 0 w 1037763"/>
                <a:gd name="connsiteY4" fmla="*/ 393403 h 1826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7763" h="1826241">
                  <a:moveTo>
                    <a:pt x="0" y="393403"/>
                  </a:moveTo>
                  <a:lnTo>
                    <a:pt x="979334" y="0"/>
                  </a:lnTo>
                  <a:lnTo>
                    <a:pt x="1037763" y="1314307"/>
                  </a:lnTo>
                  <a:cubicBezTo>
                    <a:pt x="764808" y="1500827"/>
                    <a:pt x="394043" y="1667017"/>
                    <a:pt x="66497" y="1826241"/>
                  </a:cubicBezTo>
                  <a:lnTo>
                    <a:pt x="0" y="393403"/>
                  </a:lnTo>
                  <a:close/>
                </a:path>
              </a:pathLst>
            </a:custGeom>
            <a:solidFill>
              <a:srgbClr val="A6724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2">
              <a:extLst>
                <a:ext uri="{FF2B5EF4-FFF2-40B4-BE49-F238E27FC236}">
                  <a16:creationId xmlns:a16="http://schemas.microsoft.com/office/drawing/2014/main" id="{2F0B7C49-17F4-6E9F-5511-99A3D9061A13}"/>
                </a:ext>
              </a:extLst>
            </p:cNvPr>
            <p:cNvSpPr/>
            <p:nvPr/>
          </p:nvSpPr>
          <p:spPr>
            <a:xfrm>
              <a:off x="1249011" y="1593466"/>
              <a:ext cx="1555845" cy="1487606"/>
            </a:xfrm>
            <a:custGeom>
              <a:avLst/>
              <a:gdLst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87606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33015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27296 w 1555845"/>
                <a:gd name="connsiteY3" fmla="*/ 1378424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40944 w 1555845"/>
                <a:gd name="connsiteY3" fmla="*/ 1446663 h 1487606"/>
                <a:gd name="connsiteX4" fmla="*/ 0 w 1555845"/>
                <a:gd name="connsiteY4" fmla="*/ 0 h 148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845" h="1487606">
                  <a:moveTo>
                    <a:pt x="0" y="0"/>
                  </a:moveTo>
                  <a:lnTo>
                    <a:pt x="1555845" y="0"/>
                  </a:lnTo>
                  <a:lnTo>
                    <a:pt x="1555845" y="1487606"/>
                  </a:lnTo>
                  <a:lnTo>
                    <a:pt x="40944" y="1446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AC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2">
              <a:extLst>
                <a:ext uri="{FF2B5EF4-FFF2-40B4-BE49-F238E27FC236}">
                  <a16:creationId xmlns:a16="http://schemas.microsoft.com/office/drawing/2014/main" id="{DE1E3BFB-785B-DA04-B2B6-8A62BEFF852F}"/>
                </a:ext>
              </a:extLst>
            </p:cNvPr>
            <p:cNvSpPr/>
            <p:nvPr/>
          </p:nvSpPr>
          <p:spPr>
            <a:xfrm>
              <a:off x="2784087" y="1206658"/>
              <a:ext cx="873457" cy="1872341"/>
            </a:xfrm>
            <a:custGeom>
              <a:avLst/>
              <a:gdLst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87606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33015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27296 w 1555845"/>
                <a:gd name="connsiteY3" fmla="*/ 1378424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40944 w 1555845"/>
                <a:gd name="connsiteY3" fmla="*/ 1446663 h 1487606"/>
                <a:gd name="connsiteX4" fmla="*/ 0 w 1555845"/>
                <a:gd name="connsiteY4" fmla="*/ 0 h 1487606"/>
                <a:gd name="connsiteX0" fmla="*/ 0 w 1555845"/>
                <a:gd name="connsiteY0" fmla="*/ 395785 h 1883391"/>
                <a:gd name="connsiteX1" fmla="*/ 900753 w 1555845"/>
                <a:gd name="connsiteY1" fmla="*/ 0 h 1883391"/>
                <a:gd name="connsiteX2" fmla="*/ 1555845 w 1555845"/>
                <a:gd name="connsiteY2" fmla="*/ 1883391 h 1883391"/>
                <a:gd name="connsiteX3" fmla="*/ 40944 w 1555845"/>
                <a:gd name="connsiteY3" fmla="*/ 1842448 h 1883391"/>
                <a:gd name="connsiteX4" fmla="*/ 0 w 1555845"/>
                <a:gd name="connsiteY4" fmla="*/ 395785 h 1883391"/>
                <a:gd name="connsiteX0" fmla="*/ 0 w 900753"/>
                <a:gd name="connsiteY0" fmla="*/ 395785 h 1842448"/>
                <a:gd name="connsiteX1" fmla="*/ 900753 w 900753"/>
                <a:gd name="connsiteY1" fmla="*/ 0 h 1842448"/>
                <a:gd name="connsiteX2" fmla="*/ 873457 w 900753"/>
                <a:gd name="connsiteY2" fmla="*/ 1323832 h 1842448"/>
                <a:gd name="connsiteX3" fmla="*/ 40944 w 900753"/>
                <a:gd name="connsiteY3" fmla="*/ 1842448 h 1842448"/>
                <a:gd name="connsiteX4" fmla="*/ 0 w 900753"/>
                <a:gd name="connsiteY4" fmla="*/ 395785 h 1842448"/>
                <a:gd name="connsiteX0" fmla="*/ 0 w 900753"/>
                <a:gd name="connsiteY0" fmla="*/ 395785 h 1883391"/>
                <a:gd name="connsiteX1" fmla="*/ 900753 w 900753"/>
                <a:gd name="connsiteY1" fmla="*/ 0 h 1883391"/>
                <a:gd name="connsiteX2" fmla="*/ 873457 w 900753"/>
                <a:gd name="connsiteY2" fmla="*/ 1323832 h 1883391"/>
                <a:gd name="connsiteX3" fmla="*/ 54591 w 900753"/>
                <a:gd name="connsiteY3" fmla="*/ 1883391 h 1883391"/>
                <a:gd name="connsiteX4" fmla="*/ 0 w 900753"/>
                <a:gd name="connsiteY4" fmla="*/ 395785 h 1883391"/>
                <a:gd name="connsiteX0" fmla="*/ 0 w 900753"/>
                <a:gd name="connsiteY0" fmla="*/ 395785 h 1883391"/>
                <a:gd name="connsiteX1" fmla="*/ 900753 w 900753"/>
                <a:gd name="connsiteY1" fmla="*/ 0 h 1883391"/>
                <a:gd name="connsiteX2" fmla="*/ 873457 w 900753"/>
                <a:gd name="connsiteY2" fmla="*/ 1323832 h 1883391"/>
                <a:gd name="connsiteX3" fmla="*/ 54591 w 900753"/>
                <a:gd name="connsiteY3" fmla="*/ 1883391 h 1883391"/>
                <a:gd name="connsiteX4" fmla="*/ 0 w 900753"/>
                <a:gd name="connsiteY4" fmla="*/ 395785 h 1883391"/>
                <a:gd name="connsiteX0" fmla="*/ 0 w 900753"/>
                <a:gd name="connsiteY0" fmla="*/ 395785 h 1883391"/>
                <a:gd name="connsiteX1" fmla="*/ 900753 w 900753"/>
                <a:gd name="connsiteY1" fmla="*/ 0 h 1883391"/>
                <a:gd name="connsiteX2" fmla="*/ 873457 w 900753"/>
                <a:gd name="connsiteY2" fmla="*/ 1323832 h 1883391"/>
                <a:gd name="connsiteX3" fmla="*/ 29191 w 900753"/>
                <a:gd name="connsiteY3" fmla="*/ 1883391 h 1883391"/>
                <a:gd name="connsiteX4" fmla="*/ 0 w 900753"/>
                <a:gd name="connsiteY4" fmla="*/ 395785 h 1883391"/>
                <a:gd name="connsiteX0" fmla="*/ 0 w 873457"/>
                <a:gd name="connsiteY0" fmla="*/ 395785 h 1883391"/>
                <a:gd name="connsiteX1" fmla="*/ 830903 w 873457"/>
                <a:gd name="connsiteY1" fmla="*/ 0 h 1883391"/>
                <a:gd name="connsiteX2" fmla="*/ 873457 w 873457"/>
                <a:gd name="connsiteY2" fmla="*/ 1323832 h 1883391"/>
                <a:gd name="connsiteX3" fmla="*/ 29191 w 873457"/>
                <a:gd name="connsiteY3" fmla="*/ 1883391 h 1883391"/>
                <a:gd name="connsiteX4" fmla="*/ 0 w 873457"/>
                <a:gd name="connsiteY4" fmla="*/ 395785 h 1883391"/>
                <a:gd name="connsiteX0" fmla="*/ 0 w 873457"/>
                <a:gd name="connsiteY0" fmla="*/ 395785 h 1883391"/>
                <a:gd name="connsiteX1" fmla="*/ 849953 w 873457"/>
                <a:gd name="connsiteY1" fmla="*/ 0 h 1883391"/>
                <a:gd name="connsiteX2" fmla="*/ 873457 w 873457"/>
                <a:gd name="connsiteY2" fmla="*/ 1323832 h 1883391"/>
                <a:gd name="connsiteX3" fmla="*/ 29191 w 873457"/>
                <a:gd name="connsiteY3" fmla="*/ 1883391 h 1883391"/>
                <a:gd name="connsiteX4" fmla="*/ 0 w 873457"/>
                <a:gd name="connsiteY4" fmla="*/ 395785 h 1883391"/>
                <a:gd name="connsiteX0" fmla="*/ 0 w 873457"/>
                <a:gd name="connsiteY0" fmla="*/ 395785 h 1883391"/>
                <a:gd name="connsiteX1" fmla="*/ 866622 w 873457"/>
                <a:gd name="connsiteY1" fmla="*/ 0 h 1883391"/>
                <a:gd name="connsiteX2" fmla="*/ 873457 w 873457"/>
                <a:gd name="connsiteY2" fmla="*/ 1323832 h 1883391"/>
                <a:gd name="connsiteX3" fmla="*/ 29191 w 873457"/>
                <a:gd name="connsiteY3" fmla="*/ 1883391 h 1883391"/>
                <a:gd name="connsiteX4" fmla="*/ 0 w 873457"/>
                <a:gd name="connsiteY4" fmla="*/ 395785 h 1883391"/>
                <a:gd name="connsiteX0" fmla="*/ 0 w 873457"/>
                <a:gd name="connsiteY0" fmla="*/ 395785 h 1873866"/>
                <a:gd name="connsiteX1" fmla="*/ 866622 w 873457"/>
                <a:gd name="connsiteY1" fmla="*/ 0 h 1873866"/>
                <a:gd name="connsiteX2" fmla="*/ 873457 w 873457"/>
                <a:gd name="connsiteY2" fmla="*/ 1323832 h 1873866"/>
                <a:gd name="connsiteX3" fmla="*/ 29191 w 873457"/>
                <a:gd name="connsiteY3" fmla="*/ 1873866 h 1873866"/>
                <a:gd name="connsiteX4" fmla="*/ 0 w 873457"/>
                <a:gd name="connsiteY4" fmla="*/ 395785 h 1873866"/>
                <a:gd name="connsiteX0" fmla="*/ 0 w 873457"/>
                <a:gd name="connsiteY0" fmla="*/ 395785 h 1872341"/>
                <a:gd name="connsiteX1" fmla="*/ 866622 w 873457"/>
                <a:gd name="connsiteY1" fmla="*/ 0 h 1872341"/>
                <a:gd name="connsiteX2" fmla="*/ 873457 w 873457"/>
                <a:gd name="connsiteY2" fmla="*/ 1323832 h 1872341"/>
                <a:gd name="connsiteX3" fmla="*/ 23089 w 873457"/>
                <a:gd name="connsiteY3" fmla="*/ 1872341 h 1872341"/>
                <a:gd name="connsiteX4" fmla="*/ 0 w 873457"/>
                <a:gd name="connsiteY4" fmla="*/ 395785 h 187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3457" h="1872341">
                  <a:moveTo>
                    <a:pt x="0" y="395785"/>
                  </a:moveTo>
                  <a:lnTo>
                    <a:pt x="866622" y="0"/>
                  </a:lnTo>
                  <a:cubicBezTo>
                    <a:pt x="868900" y="441277"/>
                    <a:pt x="871179" y="882555"/>
                    <a:pt x="873457" y="1323832"/>
                  </a:cubicBezTo>
                  <a:cubicBezTo>
                    <a:pt x="600502" y="1510352"/>
                    <a:pt x="350635" y="1713117"/>
                    <a:pt x="23089" y="1872341"/>
                  </a:cubicBezTo>
                  <a:lnTo>
                    <a:pt x="0" y="395785"/>
                  </a:lnTo>
                  <a:close/>
                </a:path>
              </a:pathLst>
            </a:custGeom>
            <a:solidFill>
              <a:srgbClr val="DAAC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2">
              <a:extLst>
                <a:ext uri="{FF2B5EF4-FFF2-40B4-BE49-F238E27FC236}">
                  <a16:creationId xmlns:a16="http://schemas.microsoft.com/office/drawing/2014/main" id="{BD447492-B777-D60A-BF45-1943856317FF}"/>
                </a:ext>
              </a:extLst>
            </p:cNvPr>
            <p:cNvSpPr/>
            <p:nvPr/>
          </p:nvSpPr>
          <p:spPr>
            <a:xfrm>
              <a:off x="1253789" y="1192028"/>
              <a:ext cx="2408216" cy="407747"/>
            </a:xfrm>
            <a:custGeom>
              <a:avLst/>
              <a:gdLst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87606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33015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27296 w 1555845"/>
                <a:gd name="connsiteY3" fmla="*/ 1378424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40944 w 1555845"/>
                <a:gd name="connsiteY3" fmla="*/ 1446663 h 1487606"/>
                <a:gd name="connsiteX4" fmla="*/ 0 w 1555845"/>
                <a:gd name="connsiteY4" fmla="*/ 0 h 1487606"/>
                <a:gd name="connsiteX0" fmla="*/ 0 w 2259987"/>
                <a:gd name="connsiteY0" fmla="*/ 0 h 1487606"/>
                <a:gd name="connsiteX1" fmla="*/ 2259987 w 2259987"/>
                <a:gd name="connsiteY1" fmla="*/ 110351 h 1487606"/>
                <a:gd name="connsiteX2" fmla="*/ 1555845 w 2259987"/>
                <a:gd name="connsiteY2" fmla="*/ 1487606 h 1487606"/>
                <a:gd name="connsiteX3" fmla="*/ 40944 w 2259987"/>
                <a:gd name="connsiteY3" fmla="*/ 1446663 h 1487606"/>
                <a:gd name="connsiteX4" fmla="*/ 0 w 2259987"/>
                <a:gd name="connsiteY4" fmla="*/ 0 h 1487606"/>
                <a:gd name="connsiteX0" fmla="*/ 789313 w 2219043"/>
                <a:gd name="connsiteY0" fmla="*/ 0 h 1377255"/>
                <a:gd name="connsiteX1" fmla="*/ 2219043 w 2219043"/>
                <a:gd name="connsiteY1" fmla="*/ 0 h 1377255"/>
                <a:gd name="connsiteX2" fmla="*/ 1514901 w 2219043"/>
                <a:gd name="connsiteY2" fmla="*/ 1377255 h 1377255"/>
                <a:gd name="connsiteX3" fmla="*/ 0 w 2219043"/>
                <a:gd name="connsiteY3" fmla="*/ 1336312 h 1377255"/>
                <a:gd name="connsiteX4" fmla="*/ 789313 w 2219043"/>
                <a:gd name="connsiteY4" fmla="*/ 0 h 1377255"/>
                <a:gd name="connsiteX0" fmla="*/ 994250 w 2423980"/>
                <a:gd name="connsiteY0" fmla="*/ 0 h 1377255"/>
                <a:gd name="connsiteX1" fmla="*/ 2423980 w 2423980"/>
                <a:gd name="connsiteY1" fmla="*/ 0 h 1377255"/>
                <a:gd name="connsiteX2" fmla="*/ 1719838 w 2423980"/>
                <a:gd name="connsiteY2" fmla="*/ 1377255 h 1377255"/>
                <a:gd name="connsiteX3" fmla="*/ 0 w 2423980"/>
                <a:gd name="connsiteY3" fmla="*/ 395705 h 1377255"/>
                <a:gd name="connsiteX4" fmla="*/ 994250 w 2423980"/>
                <a:gd name="connsiteY4" fmla="*/ 0 h 1377255"/>
                <a:gd name="connsiteX0" fmla="*/ 994250 w 2423980"/>
                <a:gd name="connsiteY0" fmla="*/ 0 h 405119"/>
                <a:gd name="connsiteX1" fmla="*/ 2423980 w 2423980"/>
                <a:gd name="connsiteY1" fmla="*/ 0 h 405119"/>
                <a:gd name="connsiteX2" fmla="*/ 1567449 w 2423980"/>
                <a:gd name="connsiteY2" fmla="*/ 405119 h 405119"/>
                <a:gd name="connsiteX3" fmla="*/ 0 w 2423980"/>
                <a:gd name="connsiteY3" fmla="*/ 395705 h 405119"/>
                <a:gd name="connsiteX4" fmla="*/ 994250 w 2423980"/>
                <a:gd name="connsiteY4" fmla="*/ 0 h 405119"/>
                <a:gd name="connsiteX0" fmla="*/ 994250 w 2423980"/>
                <a:gd name="connsiteY0" fmla="*/ 0 h 405119"/>
                <a:gd name="connsiteX1" fmla="*/ 2423980 w 2423980"/>
                <a:gd name="connsiteY1" fmla="*/ 0 h 405119"/>
                <a:gd name="connsiteX2" fmla="*/ 1549933 w 2423980"/>
                <a:gd name="connsiteY2" fmla="*/ 405119 h 405119"/>
                <a:gd name="connsiteX3" fmla="*/ 0 w 2423980"/>
                <a:gd name="connsiteY3" fmla="*/ 395705 h 405119"/>
                <a:gd name="connsiteX4" fmla="*/ 994250 w 2423980"/>
                <a:gd name="connsiteY4" fmla="*/ 0 h 405119"/>
                <a:gd name="connsiteX0" fmla="*/ 986368 w 2416098"/>
                <a:gd name="connsiteY0" fmla="*/ 0 h 405119"/>
                <a:gd name="connsiteX1" fmla="*/ 2416098 w 2416098"/>
                <a:gd name="connsiteY1" fmla="*/ 0 h 405119"/>
                <a:gd name="connsiteX2" fmla="*/ 1542051 w 2416098"/>
                <a:gd name="connsiteY2" fmla="*/ 405119 h 405119"/>
                <a:gd name="connsiteX3" fmla="*/ 0 w 2416098"/>
                <a:gd name="connsiteY3" fmla="*/ 395705 h 405119"/>
                <a:gd name="connsiteX4" fmla="*/ 986368 w 2416098"/>
                <a:gd name="connsiteY4" fmla="*/ 0 h 405119"/>
                <a:gd name="connsiteX0" fmla="*/ 965349 w 2395079"/>
                <a:gd name="connsiteY0" fmla="*/ 0 h 405119"/>
                <a:gd name="connsiteX1" fmla="*/ 2395079 w 2395079"/>
                <a:gd name="connsiteY1" fmla="*/ 0 h 405119"/>
                <a:gd name="connsiteX2" fmla="*/ 1521032 w 2395079"/>
                <a:gd name="connsiteY2" fmla="*/ 405119 h 405119"/>
                <a:gd name="connsiteX3" fmla="*/ 0 w 2395079"/>
                <a:gd name="connsiteY3" fmla="*/ 400960 h 405119"/>
                <a:gd name="connsiteX4" fmla="*/ 965349 w 2395079"/>
                <a:gd name="connsiteY4" fmla="*/ 0 h 405119"/>
                <a:gd name="connsiteX0" fmla="*/ 978486 w 2408216"/>
                <a:gd name="connsiteY0" fmla="*/ 0 h 405119"/>
                <a:gd name="connsiteX1" fmla="*/ 2408216 w 2408216"/>
                <a:gd name="connsiteY1" fmla="*/ 0 h 405119"/>
                <a:gd name="connsiteX2" fmla="*/ 1534169 w 2408216"/>
                <a:gd name="connsiteY2" fmla="*/ 405119 h 405119"/>
                <a:gd name="connsiteX3" fmla="*/ 0 w 2408216"/>
                <a:gd name="connsiteY3" fmla="*/ 398332 h 405119"/>
                <a:gd name="connsiteX4" fmla="*/ 978486 w 2408216"/>
                <a:gd name="connsiteY4" fmla="*/ 0 h 405119"/>
                <a:gd name="connsiteX0" fmla="*/ 978486 w 2408216"/>
                <a:gd name="connsiteY0" fmla="*/ 0 h 405119"/>
                <a:gd name="connsiteX1" fmla="*/ 2408216 w 2408216"/>
                <a:gd name="connsiteY1" fmla="*/ 7882 h 405119"/>
                <a:gd name="connsiteX2" fmla="*/ 1534169 w 2408216"/>
                <a:gd name="connsiteY2" fmla="*/ 405119 h 405119"/>
                <a:gd name="connsiteX3" fmla="*/ 0 w 2408216"/>
                <a:gd name="connsiteY3" fmla="*/ 398332 h 405119"/>
                <a:gd name="connsiteX4" fmla="*/ 978486 w 2408216"/>
                <a:gd name="connsiteY4" fmla="*/ 0 h 405119"/>
                <a:gd name="connsiteX0" fmla="*/ 981113 w 2408216"/>
                <a:gd name="connsiteY0" fmla="*/ 0 h 397237"/>
                <a:gd name="connsiteX1" fmla="*/ 2408216 w 2408216"/>
                <a:gd name="connsiteY1" fmla="*/ 0 h 397237"/>
                <a:gd name="connsiteX2" fmla="*/ 1534169 w 2408216"/>
                <a:gd name="connsiteY2" fmla="*/ 397237 h 397237"/>
                <a:gd name="connsiteX3" fmla="*/ 0 w 2408216"/>
                <a:gd name="connsiteY3" fmla="*/ 390450 h 397237"/>
                <a:gd name="connsiteX4" fmla="*/ 981113 w 2408216"/>
                <a:gd name="connsiteY4" fmla="*/ 0 h 397237"/>
                <a:gd name="connsiteX0" fmla="*/ 978486 w 2408216"/>
                <a:gd name="connsiteY0" fmla="*/ 0 h 407747"/>
                <a:gd name="connsiteX1" fmla="*/ 2408216 w 2408216"/>
                <a:gd name="connsiteY1" fmla="*/ 10510 h 407747"/>
                <a:gd name="connsiteX2" fmla="*/ 1534169 w 2408216"/>
                <a:gd name="connsiteY2" fmla="*/ 407747 h 407747"/>
                <a:gd name="connsiteX3" fmla="*/ 0 w 2408216"/>
                <a:gd name="connsiteY3" fmla="*/ 400960 h 407747"/>
                <a:gd name="connsiteX4" fmla="*/ 978486 w 2408216"/>
                <a:gd name="connsiteY4" fmla="*/ 0 h 407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8216" h="407747">
                  <a:moveTo>
                    <a:pt x="978486" y="0"/>
                  </a:moveTo>
                  <a:lnTo>
                    <a:pt x="2408216" y="10510"/>
                  </a:lnTo>
                  <a:lnTo>
                    <a:pt x="1534169" y="407747"/>
                  </a:lnTo>
                  <a:lnTo>
                    <a:pt x="0" y="400960"/>
                  </a:lnTo>
                  <a:lnTo>
                    <a:pt x="978486" y="0"/>
                  </a:lnTo>
                  <a:close/>
                </a:path>
              </a:pathLst>
            </a:custGeom>
            <a:solidFill>
              <a:srgbClr val="DAAC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28AE0B9-B316-3B86-AB99-2EBA9EC64153}"/>
              </a:ext>
            </a:extLst>
          </p:cNvPr>
          <p:cNvGrpSpPr/>
          <p:nvPr/>
        </p:nvGrpSpPr>
        <p:grpSpPr>
          <a:xfrm>
            <a:off x="3940415" y="3099838"/>
            <a:ext cx="294463" cy="248858"/>
            <a:chOff x="5693565" y="3421640"/>
            <a:chExt cx="1270986" cy="1074144"/>
          </a:xfrm>
        </p:grpSpPr>
        <p:sp>
          <p:nvSpPr>
            <p:cNvPr id="68" name="Rectangle 38">
              <a:extLst>
                <a:ext uri="{FF2B5EF4-FFF2-40B4-BE49-F238E27FC236}">
                  <a16:creationId xmlns:a16="http://schemas.microsoft.com/office/drawing/2014/main" id="{DB9E040D-CF24-0AFE-B0AE-E706CC8FC833}"/>
                </a:ext>
              </a:extLst>
            </p:cNvPr>
            <p:cNvSpPr/>
            <p:nvPr/>
          </p:nvSpPr>
          <p:spPr>
            <a:xfrm>
              <a:off x="5693565" y="3421640"/>
              <a:ext cx="1270986" cy="1074144"/>
            </a:xfrm>
            <a:custGeom>
              <a:avLst/>
              <a:gdLst>
                <a:gd name="connsiteX0" fmla="*/ 0 w 703335"/>
                <a:gd name="connsiteY0" fmla="*/ 0 h 333828"/>
                <a:gd name="connsiteX1" fmla="*/ 703335 w 703335"/>
                <a:gd name="connsiteY1" fmla="*/ 0 h 333828"/>
                <a:gd name="connsiteX2" fmla="*/ 703335 w 703335"/>
                <a:gd name="connsiteY2" fmla="*/ 333828 h 333828"/>
                <a:gd name="connsiteX3" fmla="*/ 0 w 703335"/>
                <a:gd name="connsiteY3" fmla="*/ 333828 h 333828"/>
                <a:gd name="connsiteX4" fmla="*/ 0 w 703335"/>
                <a:gd name="connsiteY4" fmla="*/ 0 h 333828"/>
                <a:gd name="connsiteX0" fmla="*/ 0 w 703335"/>
                <a:gd name="connsiteY0" fmla="*/ 0 h 533853"/>
                <a:gd name="connsiteX1" fmla="*/ 703335 w 703335"/>
                <a:gd name="connsiteY1" fmla="*/ 0 h 533853"/>
                <a:gd name="connsiteX2" fmla="*/ 703335 w 703335"/>
                <a:gd name="connsiteY2" fmla="*/ 333828 h 533853"/>
                <a:gd name="connsiteX3" fmla="*/ 142875 w 703335"/>
                <a:gd name="connsiteY3" fmla="*/ 533853 h 533853"/>
                <a:gd name="connsiteX4" fmla="*/ 0 w 703335"/>
                <a:gd name="connsiteY4" fmla="*/ 0 h 533853"/>
                <a:gd name="connsiteX0" fmla="*/ 0 w 703335"/>
                <a:gd name="connsiteY0" fmla="*/ 0 h 533853"/>
                <a:gd name="connsiteX1" fmla="*/ 703335 w 703335"/>
                <a:gd name="connsiteY1" fmla="*/ 0 h 533853"/>
                <a:gd name="connsiteX2" fmla="*/ 608085 w 703335"/>
                <a:gd name="connsiteY2" fmla="*/ 210003 h 533853"/>
                <a:gd name="connsiteX3" fmla="*/ 142875 w 703335"/>
                <a:gd name="connsiteY3" fmla="*/ 533853 h 533853"/>
                <a:gd name="connsiteX4" fmla="*/ 0 w 703335"/>
                <a:gd name="connsiteY4" fmla="*/ 0 h 533853"/>
                <a:gd name="connsiteX0" fmla="*/ 0 w 684285"/>
                <a:gd name="connsiteY0" fmla="*/ 142875 h 676728"/>
                <a:gd name="connsiteX1" fmla="*/ 684285 w 684285"/>
                <a:gd name="connsiteY1" fmla="*/ 0 h 676728"/>
                <a:gd name="connsiteX2" fmla="*/ 608085 w 684285"/>
                <a:gd name="connsiteY2" fmla="*/ 352878 h 676728"/>
                <a:gd name="connsiteX3" fmla="*/ 142875 w 684285"/>
                <a:gd name="connsiteY3" fmla="*/ 676728 h 676728"/>
                <a:gd name="connsiteX4" fmla="*/ 0 w 684285"/>
                <a:gd name="connsiteY4" fmla="*/ 142875 h 676728"/>
                <a:gd name="connsiteX0" fmla="*/ 0 w 684285"/>
                <a:gd name="connsiteY0" fmla="*/ 178254 h 712107"/>
                <a:gd name="connsiteX1" fmla="*/ 244021 w 684285"/>
                <a:gd name="connsiteY1" fmla="*/ 0 h 712107"/>
                <a:gd name="connsiteX2" fmla="*/ 684285 w 684285"/>
                <a:gd name="connsiteY2" fmla="*/ 35379 h 712107"/>
                <a:gd name="connsiteX3" fmla="*/ 608085 w 684285"/>
                <a:gd name="connsiteY3" fmla="*/ 388257 h 712107"/>
                <a:gd name="connsiteX4" fmla="*/ 142875 w 684285"/>
                <a:gd name="connsiteY4" fmla="*/ 712107 h 712107"/>
                <a:gd name="connsiteX5" fmla="*/ 0 w 684285"/>
                <a:gd name="connsiteY5" fmla="*/ 178254 h 712107"/>
                <a:gd name="connsiteX0" fmla="*/ 0 w 941460"/>
                <a:gd name="connsiteY0" fmla="*/ 378279 h 712107"/>
                <a:gd name="connsiteX1" fmla="*/ 501196 w 941460"/>
                <a:gd name="connsiteY1" fmla="*/ 0 h 712107"/>
                <a:gd name="connsiteX2" fmla="*/ 941460 w 941460"/>
                <a:gd name="connsiteY2" fmla="*/ 35379 h 712107"/>
                <a:gd name="connsiteX3" fmla="*/ 865260 w 941460"/>
                <a:gd name="connsiteY3" fmla="*/ 388257 h 712107"/>
                <a:gd name="connsiteX4" fmla="*/ 400050 w 941460"/>
                <a:gd name="connsiteY4" fmla="*/ 712107 h 712107"/>
                <a:gd name="connsiteX5" fmla="*/ 0 w 941460"/>
                <a:gd name="connsiteY5" fmla="*/ 378279 h 712107"/>
                <a:gd name="connsiteX0" fmla="*/ 99387 w 1040847"/>
                <a:gd name="connsiteY0" fmla="*/ 378279 h 712107"/>
                <a:gd name="connsiteX1" fmla="*/ 600583 w 1040847"/>
                <a:gd name="connsiteY1" fmla="*/ 0 h 712107"/>
                <a:gd name="connsiteX2" fmla="*/ 1040847 w 1040847"/>
                <a:gd name="connsiteY2" fmla="*/ 35379 h 712107"/>
                <a:gd name="connsiteX3" fmla="*/ 964647 w 1040847"/>
                <a:gd name="connsiteY3" fmla="*/ 388257 h 712107"/>
                <a:gd name="connsiteX4" fmla="*/ 499437 w 1040847"/>
                <a:gd name="connsiteY4" fmla="*/ 712107 h 712107"/>
                <a:gd name="connsiteX5" fmla="*/ 99387 w 1040847"/>
                <a:gd name="connsiteY5" fmla="*/ 378279 h 712107"/>
                <a:gd name="connsiteX0" fmla="*/ 125864 w 1067324"/>
                <a:gd name="connsiteY0" fmla="*/ 528332 h 862160"/>
                <a:gd name="connsiteX1" fmla="*/ 627060 w 1067324"/>
                <a:gd name="connsiteY1" fmla="*/ 150053 h 862160"/>
                <a:gd name="connsiteX2" fmla="*/ 1067324 w 1067324"/>
                <a:gd name="connsiteY2" fmla="*/ 185432 h 862160"/>
                <a:gd name="connsiteX3" fmla="*/ 991124 w 1067324"/>
                <a:gd name="connsiteY3" fmla="*/ 538310 h 862160"/>
                <a:gd name="connsiteX4" fmla="*/ 525914 w 1067324"/>
                <a:gd name="connsiteY4" fmla="*/ 862160 h 862160"/>
                <a:gd name="connsiteX5" fmla="*/ 125864 w 1067324"/>
                <a:gd name="connsiteY5" fmla="*/ 528332 h 862160"/>
                <a:gd name="connsiteX0" fmla="*/ 125864 w 1067324"/>
                <a:gd name="connsiteY0" fmla="*/ 557226 h 891054"/>
                <a:gd name="connsiteX1" fmla="*/ 627060 w 1067324"/>
                <a:gd name="connsiteY1" fmla="*/ 178947 h 891054"/>
                <a:gd name="connsiteX2" fmla="*/ 1067324 w 1067324"/>
                <a:gd name="connsiteY2" fmla="*/ 214326 h 891054"/>
                <a:gd name="connsiteX3" fmla="*/ 991124 w 1067324"/>
                <a:gd name="connsiteY3" fmla="*/ 567204 h 891054"/>
                <a:gd name="connsiteX4" fmla="*/ 525914 w 1067324"/>
                <a:gd name="connsiteY4" fmla="*/ 891054 h 891054"/>
                <a:gd name="connsiteX5" fmla="*/ 125864 w 1067324"/>
                <a:gd name="connsiteY5" fmla="*/ 557226 h 891054"/>
                <a:gd name="connsiteX0" fmla="*/ 125864 w 1067324"/>
                <a:gd name="connsiteY0" fmla="*/ 593598 h 927426"/>
                <a:gd name="connsiteX1" fmla="*/ 627060 w 1067324"/>
                <a:gd name="connsiteY1" fmla="*/ 215319 h 927426"/>
                <a:gd name="connsiteX2" fmla="*/ 1067324 w 1067324"/>
                <a:gd name="connsiteY2" fmla="*/ 250698 h 927426"/>
                <a:gd name="connsiteX3" fmla="*/ 991124 w 1067324"/>
                <a:gd name="connsiteY3" fmla="*/ 603576 h 927426"/>
                <a:gd name="connsiteX4" fmla="*/ 525914 w 1067324"/>
                <a:gd name="connsiteY4" fmla="*/ 927426 h 927426"/>
                <a:gd name="connsiteX5" fmla="*/ 125864 w 1067324"/>
                <a:gd name="connsiteY5" fmla="*/ 593598 h 927426"/>
                <a:gd name="connsiteX0" fmla="*/ 125864 w 1195686"/>
                <a:gd name="connsiteY0" fmla="*/ 593598 h 927426"/>
                <a:gd name="connsiteX1" fmla="*/ 627060 w 1195686"/>
                <a:gd name="connsiteY1" fmla="*/ 215319 h 927426"/>
                <a:gd name="connsiteX2" fmla="*/ 1067324 w 1195686"/>
                <a:gd name="connsiteY2" fmla="*/ 250698 h 927426"/>
                <a:gd name="connsiteX3" fmla="*/ 991124 w 1195686"/>
                <a:gd name="connsiteY3" fmla="*/ 603576 h 927426"/>
                <a:gd name="connsiteX4" fmla="*/ 525914 w 1195686"/>
                <a:gd name="connsiteY4" fmla="*/ 927426 h 927426"/>
                <a:gd name="connsiteX5" fmla="*/ 125864 w 1195686"/>
                <a:gd name="connsiteY5" fmla="*/ 593598 h 927426"/>
                <a:gd name="connsiteX0" fmla="*/ 125864 w 1268683"/>
                <a:gd name="connsiteY0" fmla="*/ 593598 h 927426"/>
                <a:gd name="connsiteX1" fmla="*/ 627060 w 1268683"/>
                <a:gd name="connsiteY1" fmla="*/ 215319 h 927426"/>
                <a:gd name="connsiteX2" fmla="*/ 1067324 w 1268683"/>
                <a:gd name="connsiteY2" fmla="*/ 250698 h 927426"/>
                <a:gd name="connsiteX3" fmla="*/ 991124 w 1268683"/>
                <a:gd name="connsiteY3" fmla="*/ 603576 h 927426"/>
                <a:gd name="connsiteX4" fmla="*/ 525914 w 1268683"/>
                <a:gd name="connsiteY4" fmla="*/ 927426 h 927426"/>
                <a:gd name="connsiteX5" fmla="*/ 125864 w 1268683"/>
                <a:gd name="connsiteY5" fmla="*/ 593598 h 927426"/>
                <a:gd name="connsiteX0" fmla="*/ 125864 w 1268683"/>
                <a:gd name="connsiteY0" fmla="*/ 593598 h 1045486"/>
                <a:gd name="connsiteX1" fmla="*/ 627060 w 1268683"/>
                <a:gd name="connsiteY1" fmla="*/ 215319 h 1045486"/>
                <a:gd name="connsiteX2" fmla="*/ 1067324 w 1268683"/>
                <a:gd name="connsiteY2" fmla="*/ 250698 h 1045486"/>
                <a:gd name="connsiteX3" fmla="*/ 991124 w 1268683"/>
                <a:gd name="connsiteY3" fmla="*/ 603576 h 1045486"/>
                <a:gd name="connsiteX4" fmla="*/ 525914 w 1268683"/>
                <a:gd name="connsiteY4" fmla="*/ 927426 h 1045486"/>
                <a:gd name="connsiteX5" fmla="*/ 125864 w 1268683"/>
                <a:gd name="connsiteY5" fmla="*/ 593598 h 1045486"/>
                <a:gd name="connsiteX0" fmla="*/ 126484 w 1269303"/>
                <a:gd name="connsiteY0" fmla="*/ 593598 h 1061212"/>
                <a:gd name="connsiteX1" fmla="*/ 627680 w 1269303"/>
                <a:gd name="connsiteY1" fmla="*/ 215319 h 1061212"/>
                <a:gd name="connsiteX2" fmla="*/ 1067944 w 1269303"/>
                <a:gd name="connsiteY2" fmla="*/ 250698 h 1061212"/>
                <a:gd name="connsiteX3" fmla="*/ 991744 w 1269303"/>
                <a:gd name="connsiteY3" fmla="*/ 603576 h 1061212"/>
                <a:gd name="connsiteX4" fmla="*/ 526534 w 1269303"/>
                <a:gd name="connsiteY4" fmla="*/ 927426 h 1061212"/>
                <a:gd name="connsiteX5" fmla="*/ 126484 w 1269303"/>
                <a:gd name="connsiteY5" fmla="*/ 593598 h 1061212"/>
                <a:gd name="connsiteX0" fmla="*/ 125865 w 1268684"/>
                <a:gd name="connsiteY0" fmla="*/ 593598 h 1061212"/>
                <a:gd name="connsiteX1" fmla="*/ 627061 w 1268684"/>
                <a:gd name="connsiteY1" fmla="*/ 215319 h 1061212"/>
                <a:gd name="connsiteX2" fmla="*/ 1067325 w 1268684"/>
                <a:gd name="connsiteY2" fmla="*/ 250698 h 1061212"/>
                <a:gd name="connsiteX3" fmla="*/ 991125 w 1268684"/>
                <a:gd name="connsiteY3" fmla="*/ 603576 h 1061212"/>
                <a:gd name="connsiteX4" fmla="*/ 525915 w 1268684"/>
                <a:gd name="connsiteY4" fmla="*/ 927426 h 1061212"/>
                <a:gd name="connsiteX5" fmla="*/ 125865 w 1268684"/>
                <a:gd name="connsiteY5" fmla="*/ 593598 h 1061212"/>
                <a:gd name="connsiteX0" fmla="*/ 128167 w 1270986"/>
                <a:gd name="connsiteY0" fmla="*/ 593598 h 1065168"/>
                <a:gd name="connsiteX1" fmla="*/ 629363 w 1270986"/>
                <a:gd name="connsiteY1" fmla="*/ 215319 h 1065168"/>
                <a:gd name="connsiteX2" fmla="*/ 1069627 w 1270986"/>
                <a:gd name="connsiteY2" fmla="*/ 250698 h 1065168"/>
                <a:gd name="connsiteX3" fmla="*/ 993427 w 1270986"/>
                <a:gd name="connsiteY3" fmla="*/ 603576 h 1065168"/>
                <a:gd name="connsiteX4" fmla="*/ 528217 w 1270986"/>
                <a:gd name="connsiteY4" fmla="*/ 927426 h 1065168"/>
                <a:gd name="connsiteX5" fmla="*/ 128167 w 1270986"/>
                <a:gd name="connsiteY5" fmla="*/ 593598 h 1065168"/>
                <a:gd name="connsiteX0" fmla="*/ 128167 w 1270986"/>
                <a:gd name="connsiteY0" fmla="*/ 582486 h 1054056"/>
                <a:gd name="connsiteX1" fmla="*/ 629363 w 1270986"/>
                <a:gd name="connsiteY1" fmla="*/ 204207 h 1054056"/>
                <a:gd name="connsiteX2" fmla="*/ 1069627 w 1270986"/>
                <a:gd name="connsiteY2" fmla="*/ 239586 h 1054056"/>
                <a:gd name="connsiteX3" fmla="*/ 993427 w 1270986"/>
                <a:gd name="connsiteY3" fmla="*/ 592464 h 1054056"/>
                <a:gd name="connsiteX4" fmla="*/ 528217 w 1270986"/>
                <a:gd name="connsiteY4" fmla="*/ 916314 h 1054056"/>
                <a:gd name="connsiteX5" fmla="*/ 128167 w 1270986"/>
                <a:gd name="connsiteY5" fmla="*/ 582486 h 1054056"/>
                <a:gd name="connsiteX0" fmla="*/ 128167 w 1270986"/>
                <a:gd name="connsiteY0" fmla="*/ 602574 h 1074144"/>
                <a:gd name="connsiteX1" fmla="*/ 629363 w 1270986"/>
                <a:gd name="connsiteY1" fmla="*/ 224295 h 1074144"/>
                <a:gd name="connsiteX2" fmla="*/ 1069627 w 1270986"/>
                <a:gd name="connsiteY2" fmla="*/ 259674 h 1074144"/>
                <a:gd name="connsiteX3" fmla="*/ 993427 w 1270986"/>
                <a:gd name="connsiteY3" fmla="*/ 612552 h 1074144"/>
                <a:gd name="connsiteX4" fmla="*/ 528217 w 1270986"/>
                <a:gd name="connsiteY4" fmla="*/ 936402 h 1074144"/>
                <a:gd name="connsiteX5" fmla="*/ 128167 w 1270986"/>
                <a:gd name="connsiteY5" fmla="*/ 602574 h 107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0986" h="1074144">
                  <a:moveTo>
                    <a:pt x="128167" y="602574"/>
                  </a:moveTo>
                  <a:cubicBezTo>
                    <a:pt x="-244518" y="136756"/>
                    <a:pt x="297198" y="-100462"/>
                    <a:pt x="629363" y="224295"/>
                  </a:cubicBezTo>
                  <a:cubicBezTo>
                    <a:pt x="522118" y="-167137"/>
                    <a:pt x="1068922" y="25631"/>
                    <a:pt x="1069627" y="259674"/>
                  </a:cubicBezTo>
                  <a:cubicBezTo>
                    <a:pt x="1387127" y="367775"/>
                    <a:pt x="1304577" y="637801"/>
                    <a:pt x="993427" y="612552"/>
                  </a:cubicBezTo>
                  <a:lnTo>
                    <a:pt x="528217" y="936402"/>
                  </a:lnTo>
                  <a:cubicBezTo>
                    <a:pt x="347242" y="1301376"/>
                    <a:pt x="-262358" y="853550"/>
                    <a:pt x="128167" y="60257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BAC2F1-F72F-FAFC-6E40-7674F3FAB1AC}"/>
                </a:ext>
              </a:extLst>
            </p:cNvPr>
            <p:cNvGrpSpPr/>
            <p:nvPr/>
          </p:nvGrpSpPr>
          <p:grpSpPr>
            <a:xfrm>
              <a:off x="6189578" y="3833645"/>
              <a:ext cx="627961" cy="628286"/>
              <a:chOff x="4610100" y="2273684"/>
              <a:chExt cx="627961" cy="628286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A9AFFAF-C94B-F8D1-9C2A-8CEA378190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6989" y="2273684"/>
                <a:ext cx="58768" cy="1235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A30FEA1D-A047-60B9-DDA9-39F462FA3E38}"/>
                  </a:ext>
                </a:extLst>
              </p:cNvPr>
              <p:cNvCxnSpPr>
                <a:cxnSpLocks/>
                <a:stCxn id="68" idx="4"/>
                <a:endCxn id="68" idx="3"/>
              </p:cNvCxnSpPr>
              <p:nvPr/>
            </p:nvCxnSpPr>
            <p:spPr>
              <a:xfrm flipV="1">
                <a:off x="4642304" y="2474231"/>
                <a:ext cx="465210" cy="32385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ACB0B20-5EBD-A0B5-815F-6ED9924D3288}"/>
                  </a:ext>
                </a:extLst>
              </p:cNvPr>
              <p:cNvCxnSpPr/>
              <p:nvPr/>
            </p:nvCxnSpPr>
            <p:spPr>
              <a:xfrm>
                <a:off x="4610100" y="2371725"/>
                <a:ext cx="457122" cy="4656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5ADFE600-BAA2-1E56-71B5-3392F8D358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7684" y="2688662"/>
                <a:ext cx="308000" cy="2133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05B81C7-EABB-386F-5C4D-A965F93952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0543" y="2565037"/>
                <a:ext cx="77518" cy="790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3F04618-2606-1F60-B4EC-0457EA4E1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7910" y="2473104"/>
                <a:ext cx="203619" cy="297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2C453DE-BDCE-D00C-7BA2-E866976FE5C5}"/>
              </a:ext>
            </a:extLst>
          </p:cNvPr>
          <p:cNvGrpSpPr/>
          <p:nvPr/>
        </p:nvGrpSpPr>
        <p:grpSpPr>
          <a:xfrm flipH="1">
            <a:off x="5730761" y="3194795"/>
            <a:ext cx="252356" cy="213273"/>
            <a:chOff x="5693565" y="3421640"/>
            <a:chExt cx="1270986" cy="1074144"/>
          </a:xfrm>
        </p:grpSpPr>
        <p:sp>
          <p:nvSpPr>
            <p:cNvPr id="77" name="Rectangle 38">
              <a:extLst>
                <a:ext uri="{FF2B5EF4-FFF2-40B4-BE49-F238E27FC236}">
                  <a16:creationId xmlns:a16="http://schemas.microsoft.com/office/drawing/2014/main" id="{33572286-70E1-1694-7382-8B149D82DDF6}"/>
                </a:ext>
              </a:extLst>
            </p:cNvPr>
            <p:cNvSpPr/>
            <p:nvPr/>
          </p:nvSpPr>
          <p:spPr>
            <a:xfrm>
              <a:off x="5693565" y="3421640"/>
              <a:ext cx="1270986" cy="1074144"/>
            </a:xfrm>
            <a:custGeom>
              <a:avLst/>
              <a:gdLst>
                <a:gd name="connsiteX0" fmla="*/ 0 w 703335"/>
                <a:gd name="connsiteY0" fmla="*/ 0 h 333828"/>
                <a:gd name="connsiteX1" fmla="*/ 703335 w 703335"/>
                <a:gd name="connsiteY1" fmla="*/ 0 h 333828"/>
                <a:gd name="connsiteX2" fmla="*/ 703335 w 703335"/>
                <a:gd name="connsiteY2" fmla="*/ 333828 h 333828"/>
                <a:gd name="connsiteX3" fmla="*/ 0 w 703335"/>
                <a:gd name="connsiteY3" fmla="*/ 333828 h 333828"/>
                <a:gd name="connsiteX4" fmla="*/ 0 w 703335"/>
                <a:gd name="connsiteY4" fmla="*/ 0 h 333828"/>
                <a:gd name="connsiteX0" fmla="*/ 0 w 703335"/>
                <a:gd name="connsiteY0" fmla="*/ 0 h 533853"/>
                <a:gd name="connsiteX1" fmla="*/ 703335 w 703335"/>
                <a:gd name="connsiteY1" fmla="*/ 0 h 533853"/>
                <a:gd name="connsiteX2" fmla="*/ 703335 w 703335"/>
                <a:gd name="connsiteY2" fmla="*/ 333828 h 533853"/>
                <a:gd name="connsiteX3" fmla="*/ 142875 w 703335"/>
                <a:gd name="connsiteY3" fmla="*/ 533853 h 533853"/>
                <a:gd name="connsiteX4" fmla="*/ 0 w 703335"/>
                <a:gd name="connsiteY4" fmla="*/ 0 h 533853"/>
                <a:gd name="connsiteX0" fmla="*/ 0 w 703335"/>
                <a:gd name="connsiteY0" fmla="*/ 0 h 533853"/>
                <a:gd name="connsiteX1" fmla="*/ 703335 w 703335"/>
                <a:gd name="connsiteY1" fmla="*/ 0 h 533853"/>
                <a:gd name="connsiteX2" fmla="*/ 608085 w 703335"/>
                <a:gd name="connsiteY2" fmla="*/ 210003 h 533853"/>
                <a:gd name="connsiteX3" fmla="*/ 142875 w 703335"/>
                <a:gd name="connsiteY3" fmla="*/ 533853 h 533853"/>
                <a:gd name="connsiteX4" fmla="*/ 0 w 703335"/>
                <a:gd name="connsiteY4" fmla="*/ 0 h 533853"/>
                <a:gd name="connsiteX0" fmla="*/ 0 w 684285"/>
                <a:gd name="connsiteY0" fmla="*/ 142875 h 676728"/>
                <a:gd name="connsiteX1" fmla="*/ 684285 w 684285"/>
                <a:gd name="connsiteY1" fmla="*/ 0 h 676728"/>
                <a:gd name="connsiteX2" fmla="*/ 608085 w 684285"/>
                <a:gd name="connsiteY2" fmla="*/ 352878 h 676728"/>
                <a:gd name="connsiteX3" fmla="*/ 142875 w 684285"/>
                <a:gd name="connsiteY3" fmla="*/ 676728 h 676728"/>
                <a:gd name="connsiteX4" fmla="*/ 0 w 684285"/>
                <a:gd name="connsiteY4" fmla="*/ 142875 h 676728"/>
                <a:gd name="connsiteX0" fmla="*/ 0 w 684285"/>
                <a:gd name="connsiteY0" fmla="*/ 178254 h 712107"/>
                <a:gd name="connsiteX1" fmla="*/ 244021 w 684285"/>
                <a:gd name="connsiteY1" fmla="*/ 0 h 712107"/>
                <a:gd name="connsiteX2" fmla="*/ 684285 w 684285"/>
                <a:gd name="connsiteY2" fmla="*/ 35379 h 712107"/>
                <a:gd name="connsiteX3" fmla="*/ 608085 w 684285"/>
                <a:gd name="connsiteY3" fmla="*/ 388257 h 712107"/>
                <a:gd name="connsiteX4" fmla="*/ 142875 w 684285"/>
                <a:gd name="connsiteY4" fmla="*/ 712107 h 712107"/>
                <a:gd name="connsiteX5" fmla="*/ 0 w 684285"/>
                <a:gd name="connsiteY5" fmla="*/ 178254 h 712107"/>
                <a:gd name="connsiteX0" fmla="*/ 0 w 941460"/>
                <a:gd name="connsiteY0" fmla="*/ 378279 h 712107"/>
                <a:gd name="connsiteX1" fmla="*/ 501196 w 941460"/>
                <a:gd name="connsiteY1" fmla="*/ 0 h 712107"/>
                <a:gd name="connsiteX2" fmla="*/ 941460 w 941460"/>
                <a:gd name="connsiteY2" fmla="*/ 35379 h 712107"/>
                <a:gd name="connsiteX3" fmla="*/ 865260 w 941460"/>
                <a:gd name="connsiteY3" fmla="*/ 388257 h 712107"/>
                <a:gd name="connsiteX4" fmla="*/ 400050 w 941460"/>
                <a:gd name="connsiteY4" fmla="*/ 712107 h 712107"/>
                <a:gd name="connsiteX5" fmla="*/ 0 w 941460"/>
                <a:gd name="connsiteY5" fmla="*/ 378279 h 712107"/>
                <a:gd name="connsiteX0" fmla="*/ 99387 w 1040847"/>
                <a:gd name="connsiteY0" fmla="*/ 378279 h 712107"/>
                <a:gd name="connsiteX1" fmla="*/ 600583 w 1040847"/>
                <a:gd name="connsiteY1" fmla="*/ 0 h 712107"/>
                <a:gd name="connsiteX2" fmla="*/ 1040847 w 1040847"/>
                <a:gd name="connsiteY2" fmla="*/ 35379 h 712107"/>
                <a:gd name="connsiteX3" fmla="*/ 964647 w 1040847"/>
                <a:gd name="connsiteY3" fmla="*/ 388257 h 712107"/>
                <a:gd name="connsiteX4" fmla="*/ 499437 w 1040847"/>
                <a:gd name="connsiteY4" fmla="*/ 712107 h 712107"/>
                <a:gd name="connsiteX5" fmla="*/ 99387 w 1040847"/>
                <a:gd name="connsiteY5" fmla="*/ 378279 h 712107"/>
                <a:gd name="connsiteX0" fmla="*/ 125864 w 1067324"/>
                <a:gd name="connsiteY0" fmla="*/ 528332 h 862160"/>
                <a:gd name="connsiteX1" fmla="*/ 627060 w 1067324"/>
                <a:gd name="connsiteY1" fmla="*/ 150053 h 862160"/>
                <a:gd name="connsiteX2" fmla="*/ 1067324 w 1067324"/>
                <a:gd name="connsiteY2" fmla="*/ 185432 h 862160"/>
                <a:gd name="connsiteX3" fmla="*/ 991124 w 1067324"/>
                <a:gd name="connsiteY3" fmla="*/ 538310 h 862160"/>
                <a:gd name="connsiteX4" fmla="*/ 525914 w 1067324"/>
                <a:gd name="connsiteY4" fmla="*/ 862160 h 862160"/>
                <a:gd name="connsiteX5" fmla="*/ 125864 w 1067324"/>
                <a:gd name="connsiteY5" fmla="*/ 528332 h 862160"/>
                <a:gd name="connsiteX0" fmla="*/ 125864 w 1067324"/>
                <a:gd name="connsiteY0" fmla="*/ 557226 h 891054"/>
                <a:gd name="connsiteX1" fmla="*/ 627060 w 1067324"/>
                <a:gd name="connsiteY1" fmla="*/ 178947 h 891054"/>
                <a:gd name="connsiteX2" fmla="*/ 1067324 w 1067324"/>
                <a:gd name="connsiteY2" fmla="*/ 214326 h 891054"/>
                <a:gd name="connsiteX3" fmla="*/ 991124 w 1067324"/>
                <a:gd name="connsiteY3" fmla="*/ 567204 h 891054"/>
                <a:gd name="connsiteX4" fmla="*/ 525914 w 1067324"/>
                <a:gd name="connsiteY4" fmla="*/ 891054 h 891054"/>
                <a:gd name="connsiteX5" fmla="*/ 125864 w 1067324"/>
                <a:gd name="connsiteY5" fmla="*/ 557226 h 891054"/>
                <a:gd name="connsiteX0" fmla="*/ 125864 w 1067324"/>
                <a:gd name="connsiteY0" fmla="*/ 593598 h 927426"/>
                <a:gd name="connsiteX1" fmla="*/ 627060 w 1067324"/>
                <a:gd name="connsiteY1" fmla="*/ 215319 h 927426"/>
                <a:gd name="connsiteX2" fmla="*/ 1067324 w 1067324"/>
                <a:gd name="connsiteY2" fmla="*/ 250698 h 927426"/>
                <a:gd name="connsiteX3" fmla="*/ 991124 w 1067324"/>
                <a:gd name="connsiteY3" fmla="*/ 603576 h 927426"/>
                <a:gd name="connsiteX4" fmla="*/ 525914 w 1067324"/>
                <a:gd name="connsiteY4" fmla="*/ 927426 h 927426"/>
                <a:gd name="connsiteX5" fmla="*/ 125864 w 1067324"/>
                <a:gd name="connsiteY5" fmla="*/ 593598 h 927426"/>
                <a:gd name="connsiteX0" fmla="*/ 125864 w 1195686"/>
                <a:gd name="connsiteY0" fmla="*/ 593598 h 927426"/>
                <a:gd name="connsiteX1" fmla="*/ 627060 w 1195686"/>
                <a:gd name="connsiteY1" fmla="*/ 215319 h 927426"/>
                <a:gd name="connsiteX2" fmla="*/ 1067324 w 1195686"/>
                <a:gd name="connsiteY2" fmla="*/ 250698 h 927426"/>
                <a:gd name="connsiteX3" fmla="*/ 991124 w 1195686"/>
                <a:gd name="connsiteY3" fmla="*/ 603576 h 927426"/>
                <a:gd name="connsiteX4" fmla="*/ 525914 w 1195686"/>
                <a:gd name="connsiteY4" fmla="*/ 927426 h 927426"/>
                <a:gd name="connsiteX5" fmla="*/ 125864 w 1195686"/>
                <a:gd name="connsiteY5" fmla="*/ 593598 h 927426"/>
                <a:gd name="connsiteX0" fmla="*/ 125864 w 1268683"/>
                <a:gd name="connsiteY0" fmla="*/ 593598 h 927426"/>
                <a:gd name="connsiteX1" fmla="*/ 627060 w 1268683"/>
                <a:gd name="connsiteY1" fmla="*/ 215319 h 927426"/>
                <a:gd name="connsiteX2" fmla="*/ 1067324 w 1268683"/>
                <a:gd name="connsiteY2" fmla="*/ 250698 h 927426"/>
                <a:gd name="connsiteX3" fmla="*/ 991124 w 1268683"/>
                <a:gd name="connsiteY3" fmla="*/ 603576 h 927426"/>
                <a:gd name="connsiteX4" fmla="*/ 525914 w 1268683"/>
                <a:gd name="connsiteY4" fmla="*/ 927426 h 927426"/>
                <a:gd name="connsiteX5" fmla="*/ 125864 w 1268683"/>
                <a:gd name="connsiteY5" fmla="*/ 593598 h 927426"/>
                <a:gd name="connsiteX0" fmla="*/ 125864 w 1268683"/>
                <a:gd name="connsiteY0" fmla="*/ 593598 h 1045486"/>
                <a:gd name="connsiteX1" fmla="*/ 627060 w 1268683"/>
                <a:gd name="connsiteY1" fmla="*/ 215319 h 1045486"/>
                <a:gd name="connsiteX2" fmla="*/ 1067324 w 1268683"/>
                <a:gd name="connsiteY2" fmla="*/ 250698 h 1045486"/>
                <a:gd name="connsiteX3" fmla="*/ 991124 w 1268683"/>
                <a:gd name="connsiteY3" fmla="*/ 603576 h 1045486"/>
                <a:gd name="connsiteX4" fmla="*/ 525914 w 1268683"/>
                <a:gd name="connsiteY4" fmla="*/ 927426 h 1045486"/>
                <a:gd name="connsiteX5" fmla="*/ 125864 w 1268683"/>
                <a:gd name="connsiteY5" fmla="*/ 593598 h 1045486"/>
                <a:gd name="connsiteX0" fmla="*/ 126484 w 1269303"/>
                <a:gd name="connsiteY0" fmla="*/ 593598 h 1061212"/>
                <a:gd name="connsiteX1" fmla="*/ 627680 w 1269303"/>
                <a:gd name="connsiteY1" fmla="*/ 215319 h 1061212"/>
                <a:gd name="connsiteX2" fmla="*/ 1067944 w 1269303"/>
                <a:gd name="connsiteY2" fmla="*/ 250698 h 1061212"/>
                <a:gd name="connsiteX3" fmla="*/ 991744 w 1269303"/>
                <a:gd name="connsiteY3" fmla="*/ 603576 h 1061212"/>
                <a:gd name="connsiteX4" fmla="*/ 526534 w 1269303"/>
                <a:gd name="connsiteY4" fmla="*/ 927426 h 1061212"/>
                <a:gd name="connsiteX5" fmla="*/ 126484 w 1269303"/>
                <a:gd name="connsiteY5" fmla="*/ 593598 h 1061212"/>
                <a:gd name="connsiteX0" fmla="*/ 125865 w 1268684"/>
                <a:gd name="connsiteY0" fmla="*/ 593598 h 1061212"/>
                <a:gd name="connsiteX1" fmla="*/ 627061 w 1268684"/>
                <a:gd name="connsiteY1" fmla="*/ 215319 h 1061212"/>
                <a:gd name="connsiteX2" fmla="*/ 1067325 w 1268684"/>
                <a:gd name="connsiteY2" fmla="*/ 250698 h 1061212"/>
                <a:gd name="connsiteX3" fmla="*/ 991125 w 1268684"/>
                <a:gd name="connsiteY3" fmla="*/ 603576 h 1061212"/>
                <a:gd name="connsiteX4" fmla="*/ 525915 w 1268684"/>
                <a:gd name="connsiteY4" fmla="*/ 927426 h 1061212"/>
                <a:gd name="connsiteX5" fmla="*/ 125865 w 1268684"/>
                <a:gd name="connsiteY5" fmla="*/ 593598 h 1061212"/>
                <a:gd name="connsiteX0" fmla="*/ 128167 w 1270986"/>
                <a:gd name="connsiteY0" fmla="*/ 593598 h 1065168"/>
                <a:gd name="connsiteX1" fmla="*/ 629363 w 1270986"/>
                <a:gd name="connsiteY1" fmla="*/ 215319 h 1065168"/>
                <a:gd name="connsiteX2" fmla="*/ 1069627 w 1270986"/>
                <a:gd name="connsiteY2" fmla="*/ 250698 h 1065168"/>
                <a:gd name="connsiteX3" fmla="*/ 993427 w 1270986"/>
                <a:gd name="connsiteY3" fmla="*/ 603576 h 1065168"/>
                <a:gd name="connsiteX4" fmla="*/ 528217 w 1270986"/>
                <a:gd name="connsiteY4" fmla="*/ 927426 h 1065168"/>
                <a:gd name="connsiteX5" fmla="*/ 128167 w 1270986"/>
                <a:gd name="connsiteY5" fmla="*/ 593598 h 1065168"/>
                <a:gd name="connsiteX0" fmla="*/ 128167 w 1270986"/>
                <a:gd name="connsiteY0" fmla="*/ 582486 h 1054056"/>
                <a:gd name="connsiteX1" fmla="*/ 629363 w 1270986"/>
                <a:gd name="connsiteY1" fmla="*/ 204207 h 1054056"/>
                <a:gd name="connsiteX2" fmla="*/ 1069627 w 1270986"/>
                <a:gd name="connsiteY2" fmla="*/ 239586 h 1054056"/>
                <a:gd name="connsiteX3" fmla="*/ 993427 w 1270986"/>
                <a:gd name="connsiteY3" fmla="*/ 592464 h 1054056"/>
                <a:gd name="connsiteX4" fmla="*/ 528217 w 1270986"/>
                <a:gd name="connsiteY4" fmla="*/ 916314 h 1054056"/>
                <a:gd name="connsiteX5" fmla="*/ 128167 w 1270986"/>
                <a:gd name="connsiteY5" fmla="*/ 582486 h 1054056"/>
                <a:gd name="connsiteX0" fmla="*/ 128167 w 1270986"/>
                <a:gd name="connsiteY0" fmla="*/ 602574 h 1074144"/>
                <a:gd name="connsiteX1" fmla="*/ 629363 w 1270986"/>
                <a:gd name="connsiteY1" fmla="*/ 224295 h 1074144"/>
                <a:gd name="connsiteX2" fmla="*/ 1069627 w 1270986"/>
                <a:gd name="connsiteY2" fmla="*/ 259674 h 1074144"/>
                <a:gd name="connsiteX3" fmla="*/ 993427 w 1270986"/>
                <a:gd name="connsiteY3" fmla="*/ 612552 h 1074144"/>
                <a:gd name="connsiteX4" fmla="*/ 528217 w 1270986"/>
                <a:gd name="connsiteY4" fmla="*/ 936402 h 1074144"/>
                <a:gd name="connsiteX5" fmla="*/ 128167 w 1270986"/>
                <a:gd name="connsiteY5" fmla="*/ 602574 h 107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0986" h="1074144">
                  <a:moveTo>
                    <a:pt x="128167" y="602574"/>
                  </a:moveTo>
                  <a:cubicBezTo>
                    <a:pt x="-244518" y="136756"/>
                    <a:pt x="297198" y="-100462"/>
                    <a:pt x="629363" y="224295"/>
                  </a:cubicBezTo>
                  <a:cubicBezTo>
                    <a:pt x="522118" y="-167137"/>
                    <a:pt x="1068922" y="25631"/>
                    <a:pt x="1069627" y="259674"/>
                  </a:cubicBezTo>
                  <a:cubicBezTo>
                    <a:pt x="1387127" y="367775"/>
                    <a:pt x="1304577" y="637801"/>
                    <a:pt x="993427" y="612552"/>
                  </a:cubicBezTo>
                  <a:lnTo>
                    <a:pt x="528217" y="936402"/>
                  </a:lnTo>
                  <a:cubicBezTo>
                    <a:pt x="347242" y="1301376"/>
                    <a:pt x="-262358" y="853550"/>
                    <a:pt x="128167" y="60257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8626B85-643E-29C4-6632-CE720208AE23}"/>
                </a:ext>
              </a:extLst>
            </p:cNvPr>
            <p:cNvGrpSpPr/>
            <p:nvPr/>
          </p:nvGrpSpPr>
          <p:grpSpPr>
            <a:xfrm>
              <a:off x="6189578" y="3833645"/>
              <a:ext cx="627961" cy="628286"/>
              <a:chOff x="4610100" y="2273684"/>
              <a:chExt cx="627961" cy="628286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0DBA7A9C-7B1A-AE02-AFB1-5FE18510DA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6989" y="2273684"/>
                <a:ext cx="58768" cy="1235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AECA132-F9B4-B9EF-34B7-78F8B61B61B0}"/>
                  </a:ext>
                </a:extLst>
              </p:cNvPr>
              <p:cNvCxnSpPr>
                <a:cxnSpLocks/>
                <a:stCxn id="77" idx="4"/>
                <a:endCxn id="77" idx="3"/>
              </p:cNvCxnSpPr>
              <p:nvPr/>
            </p:nvCxnSpPr>
            <p:spPr>
              <a:xfrm flipV="1">
                <a:off x="4642304" y="2474231"/>
                <a:ext cx="465210" cy="32385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0CBE1D6-2F5B-7A1C-D319-138C4F469E54}"/>
                  </a:ext>
                </a:extLst>
              </p:cNvPr>
              <p:cNvCxnSpPr/>
              <p:nvPr/>
            </p:nvCxnSpPr>
            <p:spPr>
              <a:xfrm>
                <a:off x="4610100" y="2371725"/>
                <a:ext cx="457122" cy="4656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B0BA9DB-BF15-1984-BA2F-F5F0DD97A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7684" y="2688662"/>
                <a:ext cx="308000" cy="2133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2EEDAE4-4BF2-6C5A-BA36-0DE3C2FC6D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0543" y="2565037"/>
                <a:ext cx="77518" cy="790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4C72AE8C-20F8-5063-BB92-39CE46F7E7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7910" y="2473104"/>
                <a:ext cx="203619" cy="297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A254FEF-5EBB-340F-42F5-D0369AD36064}"/>
              </a:ext>
            </a:extLst>
          </p:cNvPr>
          <p:cNvGrpSpPr/>
          <p:nvPr/>
        </p:nvGrpSpPr>
        <p:grpSpPr>
          <a:xfrm>
            <a:off x="3831150" y="3227307"/>
            <a:ext cx="2300986" cy="1315887"/>
            <a:chOff x="-557797" y="1587177"/>
            <a:chExt cx="7584095" cy="4337188"/>
          </a:xfrm>
        </p:grpSpPr>
        <p:sp>
          <p:nvSpPr>
            <p:cNvPr id="86" name="Rectangle 6">
              <a:extLst>
                <a:ext uri="{FF2B5EF4-FFF2-40B4-BE49-F238E27FC236}">
                  <a16:creationId xmlns:a16="http://schemas.microsoft.com/office/drawing/2014/main" id="{6A1569AD-83B2-3FF9-52AD-11D300F3ACFA}"/>
                </a:ext>
              </a:extLst>
            </p:cNvPr>
            <p:cNvSpPr/>
            <p:nvPr/>
          </p:nvSpPr>
          <p:spPr>
            <a:xfrm>
              <a:off x="530224" y="2212221"/>
              <a:ext cx="5438776" cy="3712144"/>
            </a:xfrm>
            <a:custGeom>
              <a:avLst/>
              <a:gdLst>
                <a:gd name="connsiteX0" fmla="*/ 0 w 4991100"/>
                <a:gd name="connsiteY0" fmla="*/ 0 h 3275764"/>
                <a:gd name="connsiteX1" fmla="*/ 4991100 w 4991100"/>
                <a:gd name="connsiteY1" fmla="*/ 0 h 3275764"/>
                <a:gd name="connsiteX2" fmla="*/ 4991100 w 4991100"/>
                <a:gd name="connsiteY2" fmla="*/ 3275764 h 3275764"/>
                <a:gd name="connsiteX3" fmla="*/ 0 w 4991100"/>
                <a:gd name="connsiteY3" fmla="*/ 3275764 h 3275764"/>
                <a:gd name="connsiteX4" fmla="*/ 0 w 4991100"/>
                <a:gd name="connsiteY4" fmla="*/ 0 h 3275764"/>
                <a:gd name="connsiteX0" fmla="*/ 0 w 5172075"/>
                <a:gd name="connsiteY0" fmla="*/ 133350 h 3275764"/>
                <a:gd name="connsiteX1" fmla="*/ 5172075 w 5172075"/>
                <a:gd name="connsiteY1" fmla="*/ 0 h 3275764"/>
                <a:gd name="connsiteX2" fmla="*/ 5172075 w 5172075"/>
                <a:gd name="connsiteY2" fmla="*/ 3275764 h 3275764"/>
                <a:gd name="connsiteX3" fmla="*/ 180975 w 5172075"/>
                <a:gd name="connsiteY3" fmla="*/ 3275764 h 3275764"/>
                <a:gd name="connsiteX4" fmla="*/ 0 w 5172075"/>
                <a:gd name="connsiteY4" fmla="*/ 133350 h 3275764"/>
                <a:gd name="connsiteX0" fmla="*/ 0 w 5438775"/>
                <a:gd name="connsiteY0" fmla="*/ 0 h 3142414"/>
                <a:gd name="connsiteX1" fmla="*/ 5438775 w 5438775"/>
                <a:gd name="connsiteY1" fmla="*/ 28575 h 3142414"/>
                <a:gd name="connsiteX2" fmla="*/ 5172075 w 5438775"/>
                <a:gd name="connsiteY2" fmla="*/ 3142414 h 3142414"/>
                <a:gd name="connsiteX3" fmla="*/ 180975 w 5438775"/>
                <a:gd name="connsiteY3" fmla="*/ 3142414 h 3142414"/>
                <a:gd name="connsiteX4" fmla="*/ 0 w 5438775"/>
                <a:gd name="connsiteY4" fmla="*/ 0 h 3142414"/>
                <a:gd name="connsiteX0" fmla="*/ 0 w 5438775"/>
                <a:gd name="connsiteY0" fmla="*/ 0 h 3836680"/>
                <a:gd name="connsiteX1" fmla="*/ 5438775 w 5438775"/>
                <a:gd name="connsiteY1" fmla="*/ 28575 h 3836680"/>
                <a:gd name="connsiteX2" fmla="*/ 5172075 w 5438775"/>
                <a:gd name="connsiteY2" fmla="*/ 3142414 h 3836680"/>
                <a:gd name="connsiteX3" fmla="*/ 180975 w 5438775"/>
                <a:gd name="connsiteY3" fmla="*/ 3142414 h 3836680"/>
                <a:gd name="connsiteX4" fmla="*/ 0 w 5438775"/>
                <a:gd name="connsiteY4" fmla="*/ 0 h 3836680"/>
                <a:gd name="connsiteX0" fmla="*/ 0 w 5438775"/>
                <a:gd name="connsiteY0" fmla="*/ 0 h 4285592"/>
                <a:gd name="connsiteX1" fmla="*/ 5438775 w 5438775"/>
                <a:gd name="connsiteY1" fmla="*/ 28575 h 4285592"/>
                <a:gd name="connsiteX2" fmla="*/ 5172075 w 5438775"/>
                <a:gd name="connsiteY2" fmla="*/ 3142414 h 4285592"/>
                <a:gd name="connsiteX3" fmla="*/ 180975 w 5438775"/>
                <a:gd name="connsiteY3" fmla="*/ 3142414 h 4285592"/>
                <a:gd name="connsiteX4" fmla="*/ 0 w 5438775"/>
                <a:gd name="connsiteY4" fmla="*/ 0 h 4285592"/>
                <a:gd name="connsiteX0" fmla="*/ 0 w 5438775"/>
                <a:gd name="connsiteY0" fmla="*/ 0 h 4319818"/>
                <a:gd name="connsiteX1" fmla="*/ 5438775 w 5438775"/>
                <a:gd name="connsiteY1" fmla="*/ 28575 h 4319818"/>
                <a:gd name="connsiteX2" fmla="*/ 5172075 w 5438775"/>
                <a:gd name="connsiteY2" fmla="*/ 3210994 h 4319818"/>
                <a:gd name="connsiteX3" fmla="*/ 180975 w 5438775"/>
                <a:gd name="connsiteY3" fmla="*/ 3142414 h 4319818"/>
                <a:gd name="connsiteX4" fmla="*/ 0 w 5438775"/>
                <a:gd name="connsiteY4" fmla="*/ 0 h 4319818"/>
                <a:gd name="connsiteX0" fmla="*/ 0 w 5438775"/>
                <a:gd name="connsiteY0" fmla="*/ 0 h 4294116"/>
                <a:gd name="connsiteX1" fmla="*/ 5438775 w 5438775"/>
                <a:gd name="connsiteY1" fmla="*/ 28575 h 4294116"/>
                <a:gd name="connsiteX2" fmla="*/ 5172075 w 5438775"/>
                <a:gd name="connsiteY2" fmla="*/ 3210994 h 4294116"/>
                <a:gd name="connsiteX3" fmla="*/ 180975 w 5438775"/>
                <a:gd name="connsiteY3" fmla="*/ 3142414 h 4294116"/>
                <a:gd name="connsiteX4" fmla="*/ 0 w 5438775"/>
                <a:gd name="connsiteY4" fmla="*/ 0 h 4294116"/>
                <a:gd name="connsiteX0" fmla="*/ 0 w 5438775"/>
                <a:gd name="connsiteY0" fmla="*/ 0 h 3985936"/>
                <a:gd name="connsiteX1" fmla="*/ 5438775 w 5438775"/>
                <a:gd name="connsiteY1" fmla="*/ 28575 h 3985936"/>
                <a:gd name="connsiteX2" fmla="*/ 5172075 w 5438775"/>
                <a:gd name="connsiteY2" fmla="*/ 3210994 h 3985936"/>
                <a:gd name="connsiteX3" fmla="*/ 180975 w 5438775"/>
                <a:gd name="connsiteY3" fmla="*/ 3142414 h 3985936"/>
                <a:gd name="connsiteX4" fmla="*/ 0 w 5438775"/>
                <a:gd name="connsiteY4" fmla="*/ 0 h 3985936"/>
                <a:gd name="connsiteX0" fmla="*/ 0 w 5438775"/>
                <a:gd name="connsiteY0" fmla="*/ 0 h 3712143"/>
                <a:gd name="connsiteX1" fmla="*/ 5438775 w 5438775"/>
                <a:gd name="connsiteY1" fmla="*/ 28575 h 3712143"/>
                <a:gd name="connsiteX2" fmla="*/ 5172075 w 5438775"/>
                <a:gd name="connsiteY2" fmla="*/ 3210994 h 3712143"/>
                <a:gd name="connsiteX3" fmla="*/ 180975 w 5438775"/>
                <a:gd name="connsiteY3" fmla="*/ 3142414 h 3712143"/>
                <a:gd name="connsiteX4" fmla="*/ 0 w 5438775"/>
                <a:gd name="connsiteY4" fmla="*/ 0 h 3712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8775" h="3712143">
                  <a:moveTo>
                    <a:pt x="0" y="0"/>
                  </a:moveTo>
                  <a:lnTo>
                    <a:pt x="5438775" y="28575"/>
                  </a:lnTo>
                  <a:lnTo>
                    <a:pt x="5172075" y="3210994"/>
                  </a:lnTo>
                  <a:cubicBezTo>
                    <a:pt x="3321791" y="3979207"/>
                    <a:pt x="948943" y="3790475"/>
                    <a:pt x="180975" y="31424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F76F1E9-9FB2-1AC0-C0B5-9D89A73FCE15}"/>
                </a:ext>
              </a:extLst>
            </p:cNvPr>
            <p:cNvGrpSpPr/>
            <p:nvPr/>
          </p:nvGrpSpPr>
          <p:grpSpPr>
            <a:xfrm>
              <a:off x="5448366" y="2163453"/>
              <a:ext cx="1577932" cy="1220234"/>
              <a:chOff x="8292211" y="2001034"/>
              <a:chExt cx="1577932" cy="1220234"/>
            </a:xfrm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CD3EE208-4664-A62E-F5BC-F734C6DE1336}"/>
                  </a:ext>
                </a:extLst>
              </p:cNvPr>
              <p:cNvSpPr/>
              <p:nvPr/>
            </p:nvSpPr>
            <p:spPr>
              <a:xfrm>
                <a:off x="8292211" y="2408801"/>
                <a:ext cx="394670" cy="812467"/>
              </a:xfrm>
              <a:custGeom>
                <a:avLst/>
                <a:gdLst>
                  <a:gd name="connsiteX0" fmla="*/ 379452 w 379452"/>
                  <a:gd name="connsiteY0" fmla="*/ 0 h 812467"/>
                  <a:gd name="connsiteX1" fmla="*/ 325509 w 379452"/>
                  <a:gd name="connsiteY1" fmla="*/ 643675 h 812467"/>
                  <a:gd name="connsiteX2" fmla="*/ 216876 w 379452"/>
                  <a:gd name="connsiteY2" fmla="*/ 795072 h 812467"/>
                  <a:gd name="connsiteX3" fmla="*/ 63523 w 379452"/>
                  <a:gd name="connsiteY3" fmla="*/ 414461 h 812467"/>
                  <a:gd name="connsiteX4" fmla="*/ 360866 w 379452"/>
                  <a:gd name="connsiteY4" fmla="*/ 28308 h 812467"/>
                  <a:gd name="connsiteX5" fmla="*/ 379452 w 379452"/>
                  <a:gd name="connsiteY5" fmla="*/ 0 h 812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9452" h="812467">
                    <a:moveTo>
                      <a:pt x="379452" y="0"/>
                    </a:moveTo>
                    <a:lnTo>
                      <a:pt x="325509" y="643675"/>
                    </a:lnTo>
                    <a:lnTo>
                      <a:pt x="216876" y="795072"/>
                    </a:lnTo>
                    <a:cubicBezTo>
                      <a:pt x="29551" y="873942"/>
                      <a:pt x="-74907" y="673728"/>
                      <a:pt x="63523" y="414461"/>
                    </a:cubicBezTo>
                    <a:cubicBezTo>
                      <a:pt x="160544" y="270396"/>
                      <a:pt x="263147" y="167258"/>
                      <a:pt x="360866" y="28308"/>
                    </a:cubicBezTo>
                    <a:lnTo>
                      <a:pt x="379452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17">
                <a:extLst>
                  <a:ext uri="{FF2B5EF4-FFF2-40B4-BE49-F238E27FC236}">
                    <a16:creationId xmlns:a16="http://schemas.microsoft.com/office/drawing/2014/main" id="{309545FC-04D9-6C8D-446D-7FE8563D3462}"/>
                  </a:ext>
                </a:extLst>
              </p:cNvPr>
              <p:cNvSpPr/>
              <p:nvPr/>
            </p:nvSpPr>
            <p:spPr>
              <a:xfrm>
                <a:off x="8547199" y="2001034"/>
                <a:ext cx="1322944" cy="885099"/>
              </a:xfrm>
              <a:custGeom>
                <a:avLst/>
                <a:gdLst>
                  <a:gd name="connsiteX0" fmla="*/ 0 w 190500"/>
                  <a:gd name="connsiteY0" fmla="*/ 0 h 1066915"/>
                  <a:gd name="connsiteX1" fmla="*/ 190500 w 190500"/>
                  <a:gd name="connsiteY1" fmla="*/ 0 h 1066915"/>
                  <a:gd name="connsiteX2" fmla="*/ 190500 w 190500"/>
                  <a:gd name="connsiteY2" fmla="*/ 1066915 h 1066915"/>
                  <a:gd name="connsiteX3" fmla="*/ 0 w 190500"/>
                  <a:gd name="connsiteY3" fmla="*/ 1066915 h 1066915"/>
                  <a:gd name="connsiteX4" fmla="*/ 0 w 190500"/>
                  <a:gd name="connsiteY4" fmla="*/ 0 h 1066915"/>
                  <a:gd name="connsiteX0" fmla="*/ 18 w 190518"/>
                  <a:gd name="connsiteY0" fmla="*/ 0 h 1066915"/>
                  <a:gd name="connsiteX1" fmla="*/ 190518 w 190518"/>
                  <a:gd name="connsiteY1" fmla="*/ 0 h 1066915"/>
                  <a:gd name="connsiteX2" fmla="*/ 190518 w 190518"/>
                  <a:gd name="connsiteY2" fmla="*/ 1066915 h 1066915"/>
                  <a:gd name="connsiteX3" fmla="*/ 18 w 190518"/>
                  <a:gd name="connsiteY3" fmla="*/ 1066915 h 1066915"/>
                  <a:gd name="connsiteX4" fmla="*/ 64750 w 190518"/>
                  <a:gd name="connsiteY4" fmla="*/ 844118 h 1066915"/>
                  <a:gd name="connsiteX5" fmla="*/ 18 w 190518"/>
                  <a:gd name="connsiteY5" fmla="*/ 0 h 1066915"/>
                  <a:gd name="connsiteX0" fmla="*/ 18 w 1287798"/>
                  <a:gd name="connsiteY0" fmla="*/ 0 h 1066915"/>
                  <a:gd name="connsiteX1" fmla="*/ 190518 w 1287798"/>
                  <a:gd name="connsiteY1" fmla="*/ 0 h 1066915"/>
                  <a:gd name="connsiteX2" fmla="*/ 1287798 w 1287798"/>
                  <a:gd name="connsiteY2" fmla="*/ 708775 h 1066915"/>
                  <a:gd name="connsiteX3" fmla="*/ 18 w 1287798"/>
                  <a:gd name="connsiteY3" fmla="*/ 1066915 h 1066915"/>
                  <a:gd name="connsiteX4" fmla="*/ 64750 w 1287798"/>
                  <a:gd name="connsiteY4" fmla="*/ 844118 h 1066915"/>
                  <a:gd name="connsiteX5" fmla="*/ 18 w 1287798"/>
                  <a:gd name="connsiteY5" fmla="*/ 0 h 1066915"/>
                  <a:gd name="connsiteX0" fmla="*/ 144798 w 1287798"/>
                  <a:gd name="connsiteY0" fmla="*/ 373380 h 1066915"/>
                  <a:gd name="connsiteX1" fmla="*/ 190518 w 1287798"/>
                  <a:gd name="connsiteY1" fmla="*/ 0 h 1066915"/>
                  <a:gd name="connsiteX2" fmla="*/ 1287798 w 1287798"/>
                  <a:gd name="connsiteY2" fmla="*/ 708775 h 1066915"/>
                  <a:gd name="connsiteX3" fmla="*/ 18 w 1287798"/>
                  <a:gd name="connsiteY3" fmla="*/ 1066915 h 1066915"/>
                  <a:gd name="connsiteX4" fmla="*/ 64750 w 1287798"/>
                  <a:gd name="connsiteY4" fmla="*/ 844118 h 1066915"/>
                  <a:gd name="connsiteX5" fmla="*/ 144798 w 1287798"/>
                  <a:gd name="connsiteY5" fmla="*/ 373380 h 1066915"/>
                  <a:gd name="connsiteX0" fmla="*/ 144798 w 1287798"/>
                  <a:gd name="connsiteY0" fmla="*/ 266700 h 960235"/>
                  <a:gd name="connsiteX1" fmla="*/ 213378 w 1287798"/>
                  <a:gd name="connsiteY1" fmla="*/ 0 h 960235"/>
                  <a:gd name="connsiteX2" fmla="*/ 1287798 w 1287798"/>
                  <a:gd name="connsiteY2" fmla="*/ 602095 h 960235"/>
                  <a:gd name="connsiteX3" fmla="*/ 18 w 1287798"/>
                  <a:gd name="connsiteY3" fmla="*/ 960235 h 960235"/>
                  <a:gd name="connsiteX4" fmla="*/ 64750 w 1287798"/>
                  <a:gd name="connsiteY4" fmla="*/ 737438 h 960235"/>
                  <a:gd name="connsiteX5" fmla="*/ 144798 w 1287798"/>
                  <a:gd name="connsiteY5" fmla="*/ 266700 h 960235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193927"/>
                  <a:gd name="connsiteY0" fmla="*/ 539042 h 1232577"/>
                  <a:gd name="connsiteX1" fmla="*/ 213378 w 1193927"/>
                  <a:gd name="connsiteY1" fmla="*/ 272342 h 1232577"/>
                  <a:gd name="connsiteX2" fmla="*/ 1162030 w 1193927"/>
                  <a:gd name="connsiteY2" fmla="*/ 3940 h 1232577"/>
                  <a:gd name="connsiteX3" fmla="*/ 18 w 1193927"/>
                  <a:gd name="connsiteY3" fmla="*/ 1232577 h 1232577"/>
                  <a:gd name="connsiteX4" fmla="*/ 64750 w 1193927"/>
                  <a:gd name="connsiteY4" fmla="*/ 1009780 h 1232577"/>
                  <a:gd name="connsiteX5" fmla="*/ 144798 w 1193927"/>
                  <a:gd name="connsiteY5" fmla="*/ 539042 h 1232577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335034"/>
                  <a:gd name="connsiteY0" fmla="*/ 315624 h 1009159"/>
                  <a:gd name="connsiteX1" fmla="*/ 213378 w 1335034"/>
                  <a:gd name="connsiteY1" fmla="*/ 48924 h 1009159"/>
                  <a:gd name="connsiteX2" fmla="*/ 18 w 1335034"/>
                  <a:gd name="connsiteY2" fmla="*/ 1009159 h 1009159"/>
                  <a:gd name="connsiteX3" fmla="*/ 64750 w 1335034"/>
                  <a:gd name="connsiteY3" fmla="*/ 786362 h 1009159"/>
                  <a:gd name="connsiteX4" fmla="*/ 144798 w 1335034"/>
                  <a:gd name="connsiteY4" fmla="*/ 315624 h 1009159"/>
                  <a:gd name="connsiteX0" fmla="*/ 144798 w 1335034"/>
                  <a:gd name="connsiteY0" fmla="*/ 315624 h 1009159"/>
                  <a:gd name="connsiteX1" fmla="*/ 213378 w 1335034"/>
                  <a:gd name="connsiteY1" fmla="*/ 48924 h 1009159"/>
                  <a:gd name="connsiteX2" fmla="*/ 18 w 1335034"/>
                  <a:gd name="connsiteY2" fmla="*/ 1009159 h 1009159"/>
                  <a:gd name="connsiteX3" fmla="*/ 64750 w 1335034"/>
                  <a:gd name="connsiteY3" fmla="*/ 786362 h 1009159"/>
                  <a:gd name="connsiteX4" fmla="*/ 144798 w 1335034"/>
                  <a:gd name="connsiteY4" fmla="*/ 315624 h 1009159"/>
                  <a:gd name="connsiteX0" fmla="*/ 121948 w 1322943"/>
                  <a:gd name="connsiteY0" fmla="*/ 317429 h 965244"/>
                  <a:gd name="connsiteX1" fmla="*/ 190528 w 1322943"/>
                  <a:gd name="connsiteY1" fmla="*/ 50729 h 965244"/>
                  <a:gd name="connsiteX2" fmla="*/ 28 w 1322943"/>
                  <a:gd name="connsiteY2" fmla="*/ 965244 h 965244"/>
                  <a:gd name="connsiteX3" fmla="*/ 41900 w 1322943"/>
                  <a:gd name="connsiteY3" fmla="*/ 788167 h 965244"/>
                  <a:gd name="connsiteX4" fmla="*/ 121948 w 1322943"/>
                  <a:gd name="connsiteY4" fmla="*/ 317429 h 965244"/>
                  <a:gd name="connsiteX0" fmla="*/ 121948 w 1322943"/>
                  <a:gd name="connsiteY0" fmla="*/ 208277 h 856092"/>
                  <a:gd name="connsiteX1" fmla="*/ 190528 w 1322943"/>
                  <a:gd name="connsiteY1" fmla="*/ 55877 h 856092"/>
                  <a:gd name="connsiteX2" fmla="*/ 28 w 1322943"/>
                  <a:gd name="connsiteY2" fmla="*/ 856092 h 856092"/>
                  <a:gd name="connsiteX3" fmla="*/ 41900 w 1322943"/>
                  <a:gd name="connsiteY3" fmla="*/ 679015 h 856092"/>
                  <a:gd name="connsiteX4" fmla="*/ 121948 w 1322943"/>
                  <a:gd name="connsiteY4" fmla="*/ 208277 h 856092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2943" h="885100">
                    <a:moveTo>
                      <a:pt x="121948" y="237285"/>
                    </a:moveTo>
                    <a:cubicBezTo>
                      <a:pt x="144808" y="148385"/>
                      <a:pt x="175288" y="158545"/>
                      <a:pt x="190528" y="54405"/>
                    </a:cubicBezTo>
                    <a:cubicBezTo>
                      <a:pt x="1751358" y="-233866"/>
                      <a:pt x="1708819" y="708854"/>
                      <a:pt x="28" y="885100"/>
                    </a:cubicBezTo>
                    <a:cubicBezTo>
                      <a:pt x="-1255" y="793054"/>
                      <a:pt x="43183" y="800069"/>
                      <a:pt x="41900" y="708023"/>
                    </a:cubicBezTo>
                    <a:cubicBezTo>
                      <a:pt x="1295403" y="627310"/>
                      <a:pt x="1649745" y="-55382"/>
                      <a:pt x="121948" y="23728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5E96B4F8-DE57-AB13-52BB-F292F9B803DA}"/>
                </a:ext>
              </a:extLst>
            </p:cNvPr>
            <p:cNvGrpSpPr/>
            <p:nvPr/>
          </p:nvGrpSpPr>
          <p:grpSpPr>
            <a:xfrm flipH="1">
              <a:off x="-557797" y="2137950"/>
              <a:ext cx="1578124" cy="1220227"/>
              <a:chOff x="8301802" y="1984395"/>
              <a:chExt cx="1578124" cy="1220227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83D50D13-DFD2-3509-E729-2CC8A861A430}"/>
                  </a:ext>
                </a:extLst>
              </p:cNvPr>
              <p:cNvSpPr/>
              <p:nvPr/>
            </p:nvSpPr>
            <p:spPr>
              <a:xfrm>
                <a:off x="8301802" y="2384914"/>
                <a:ext cx="395223" cy="819708"/>
              </a:xfrm>
              <a:custGeom>
                <a:avLst/>
                <a:gdLst>
                  <a:gd name="connsiteX0" fmla="*/ 379452 w 379452"/>
                  <a:gd name="connsiteY0" fmla="*/ 0 h 812467"/>
                  <a:gd name="connsiteX1" fmla="*/ 325509 w 379452"/>
                  <a:gd name="connsiteY1" fmla="*/ 643675 h 812467"/>
                  <a:gd name="connsiteX2" fmla="*/ 216876 w 379452"/>
                  <a:gd name="connsiteY2" fmla="*/ 795072 h 812467"/>
                  <a:gd name="connsiteX3" fmla="*/ 63523 w 379452"/>
                  <a:gd name="connsiteY3" fmla="*/ 414461 h 812467"/>
                  <a:gd name="connsiteX4" fmla="*/ 360866 w 379452"/>
                  <a:gd name="connsiteY4" fmla="*/ 28308 h 812467"/>
                  <a:gd name="connsiteX5" fmla="*/ 379452 w 379452"/>
                  <a:gd name="connsiteY5" fmla="*/ 0 h 812467"/>
                  <a:gd name="connsiteX0" fmla="*/ 379452 w 379452"/>
                  <a:gd name="connsiteY0" fmla="*/ 0 h 812467"/>
                  <a:gd name="connsiteX1" fmla="*/ 337702 w 379452"/>
                  <a:gd name="connsiteY1" fmla="*/ 631087 h 812467"/>
                  <a:gd name="connsiteX2" fmla="*/ 216876 w 379452"/>
                  <a:gd name="connsiteY2" fmla="*/ 795072 h 812467"/>
                  <a:gd name="connsiteX3" fmla="*/ 63523 w 379452"/>
                  <a:gd name="connsiteY3" fmla="*/ 414461 h 812467"/>
                  <a:gd name="connsiteX4" fmla="*/ 360866 w 379452"/>
                  <a:gd name="connsiteY4" fmla="*/ 28308 h 812467"/>
                  <a:gd name="connsiteX5" fmla="*/ 379452 w 379452"/>
                  <a:gd name="connsiteY5" fmla="*/ 0 h 812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9452" h="812467">
                    <a:moveTo>
                      <a:pt x="379452" y="0"/>
                    </a:moveTo>
                    <a:lnTo>
                      <a:pt x="337702" y="631087"/>
                    </a:lnTo>
                    <a:cubicBezTo>
                      <a:pt x="301491" y="681553"/>
                      <a:pt x="253087" y="744606"/>
                      <a:pt x="216876" y="795072"/>
                    </a:cubicBezTo>
                    <a:cubicBezTo>
                      <a:pt x="29551" y="873942"/>
                      <a:pt x="-74907" y="673728"/>
                      <a:pt x="63523" y="414461"/>
                    </a:cubicBezTo>
                    <a:cubicBezTo>
                      <a:pt x="160544" y="270396"/>
                      <a:pt x="263147" y="167258"/>
                      <a:pt x="360866" y="28308"/>
                    </a:cubicBezTo>
                    <a:lnTo>
                      <a:pt x="379452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17">
                <a:extLst>
                  <a:ext uri="{FF2B5EF4-FFF2-40B4-BE49-F238E27FC236}">
                    <a16:creationId xmlns:a16="http://schemas.microsoft.com/office/drawing/2014/main" id="{4676CFC8-C9BC-4F00-349A-147783FABC13}"/>
                  </a:ext>
                </a:extLst>
              </p:cNvPr>
              <p:cNvSpPr/>
              <p:nvPr/>
            </p:nvSpPr>
            <p:spPr>
              <a:xfrm>
                <a:off x="8556982" y="1984395"/>
                <a:ext cx="1322944" cy="885100"/>
              </a:xfrm>
              <a:custGeom>
                <a:avLst/>
                <a:gdLst>
                  <a:gd name="connsiteX0" fmla="*/ 0 w 190500"/>
                  <a:gd name="connsiteY0" fmla="*/ 0 h 1066915"/>
                  <a:gd name="connsiteX1" fmla="*/ 190500 w 190500"/>
                  <a:gd name="connsiteY1" fmla="*/ 0 h 1066915"/>
                  <a:gd name="connsiteX2" fmla="*/ 190500 w 190500"/>
                  <a:gd name="connsiteY2" fmla="*/ 1066915 h 1066915"/>
                  <a:gd name="connsiteX3" fmla="*/ 0 w 190500"/>
                  <a:gd name="connsiteY3" fmla="*/ 1066915 h 1066915"/>
                  <a:gd name="connsiteX4" fmla="*/ 0 w 190500"/>
                  <a:gd name="connsiteY4" fmla="*/ 0 h 1066915"/>
                  <a:gd name="connsiteX0" fmla="*/ 18 w 190518"/>
                  <a:gd name="connsiteY0" fmla="*/ 0 h 1066915"/>
                  <a:gd name="connsiteX1" fmla="*/ 190518 w 190518"/>
                  <a:gd name="connsiteY1" fmla="*/ 0 h 1066915"/>
                  <a:gd name="connsiteX2" fmla="*/ 190518 w 190518"/>
                  <a:gd name="connsiteY2" fmla="*/ 1066915 h 1066915"/>
                  <a:gd name="connsiteX3" fmla="*/ 18 w 190518"/>
                  <a:gd name="connsiteY3" fmla="*/ 1066915 h 1066915"/>
                  <a:gd name="connsiteX4" fmla="*/ 64750 w 190518"/>
                  <a:gd name="connsiteY4" fmla="*/ 844118 h 1066915"/>
                  <a:gd name="connsiteX5" fmla="*/ 18 w 190518"/>
                  <a:gd name="connsiteY5" fmla="*/ 0 h 1066915"/>
                  <a:gd name="connsiteX0" fmla="*/ 18 w 1287798"/>
                  <a:gd name="connsiteY0" fmla="*/ 0 h 1066915"/>
                  <a:gd name="connsiteX1" fmla="*/ 190518 w 1287798"/>
                  <a:gd name="connsiteY1" fmla="*/ 0 h 1066915"/>
                  <a:gd name="connsiteX2" fmla="*/ 1287798 w 1287798"/>
                  <a:gd name="connsiteY2" fmla="*/ 708775 h 1066915"/>
                  <a:gd name="connsiteX3" fmla="*/ 18 w 1287798"/>
                  <a:gd name="connsiteY3" fmla="*/ 1066915 h 1066915"/>
                  <a:gd name="connsiteX4" fmla="*/ 64750 w 1287798"/>
                  <a:gd name="connsiteY4" fmla="*/ 844118 h 1066915"/>
                  <a:gd name="connsiteX5" fmla="*/ 18 w 1287798"/>
                  <a:gd name="connsiteY5" fmla="*/ 0 h 1066915"/>
                  <a:gd name="connsiteX0" fmla="*/ 144798 w 1287798"/>
                  <a:gd name="connsiteY0" fmla="*/ 373380 h 1066915"/>
                  <a:gd name="connsiteX1" fmla="*/ 190518 w 1287798"/>
                  <a:gd name="connsiteY1" fmla="*/ 0 h 1066915"/>
                  <a:gd name="connsiteX2" fmla="*/ 1287798 w 1287798"/>
                  <a:gd name="connsiteY2" fmla="*/ 708775 h 1066915"/>
                  <a:gd name="connsiteX3" fmla="*/ 18 w 1287798"/>
                  <a:gd name="connsiteY3" fmla="*/ 1066915 h 1066915"/>
                  <a:gd name="connsiteX4" fmla="*/ 64750 w 1287798"/>
                  <a:gd name="connsiteY4" fmla="*/ 844118 h 1066915"/>
                  <a:gd name="connsiteX5" fmla="*/ 144798 w 1287798"/>
                  <a:gd name="connsiteY5" fmla="*/ 373380 h 1066915"/>
                  <a:gd name="connsiteX0" fmla="*/ 144798 w 1287798"/>
                  <a:gd name="connsiteY0" fmla="*/ 266700 h 960235"/>
                  <a:gd name="connsiteX1" fmla="*/ 213378 w 1287798"/>
                  <a:gd name="connsiteY1" fmla="*/ 0 h 960235"/>
                  <a:gd name="connsiteX2" fmla="*/ 1287798 w 1287798"/>
                  <a:gd name="connsiteY2" fmla="*/ 602095 h 960235"/>
                  <a:gd name="connsiteX3" fmla="*/ 18 w 1287798"/>
                  <a:gd name="connsiteY3" fmla="*/ 960235 h 960235"/>
                  <a:gd name="connsiteX4" fmla="*/ 64750 w 1287798"/>
                  <a:gd name="connsiteY4" fmla="*/ 737438 h 960235"/>
                  <a:gd name="connsiteX5" fmla="*/ 144798 w 1287798"/>
                  <a:gd name="connsiteY5" fmla="*/ 266700 h 960235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193927"/>
                  <a:gd name="connsiteY0" fmla="*/ 539042 h 1232577"/>
                  <a:gd name="connsiteX1" fmla="*/ 213378 w 1193927"/>
                  <a:gd name="connsiteY1" fmla="*/ 272342 h 1232577"/>
                  <a:gd name="connsiteX2" fmla="*/ 1162030 w 1193927"/>
                  <a:gd name="connsiteY2" fmla="*/ 3940 h 1232577"/>
                  <a:gd name="connsiteX3" fmla="*/ 18 w 1193927"/>
                  <a:gd name="connsiteY3" fmla="*/ 1232577 h 1232577"/>
                  <a:gd name="connsiteX4" fmla="*/ 64750 w 1193927"/>
                  <a:gd name="connsiteY4" fmla="*/ 1009780 h 1232577"/>
                  <a:gd name="connsiteX5" fmla="*/ 144798 w 1193927"/>
                  <a:gd name="connsiteY5" fmla="*/ 539042 h 1232577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335034"/>
                  <a:gd name="connsiteY0" fmla="*/ 315624 h 1009159"/>
                  <a:gd name="connsiteX1" fmla="*/ 213378 w 1335034"/>
                  <a:gd name="connsiteY1" fmla="*/ 48924 h 1009159"/>
                  <a:gd name="connsiteX2" fmla="*/ 18 w 1335034"/>
                  <a:gd name="connsiteY2" fmla="*/ 1009159 h 1009159"/>
                  <a:gd name="connsiteX3" fmla="*/ 64750 w 1335034"/>
                  <a:gd name="connsiteY3" fmla="*/ 786362 h 1009159"/>
                  <a:gd name="connsiteX4" fmla="*/ 144798 w 1335034"/>
                  <a:gd name="connsiteY4" fmla="*/ 315624 h 1009159"/>
                  <a:gd name="connsiteX0" fmla="*/ 144798 w 1335034"/>
                  <a:gd name="connsiteY0" fmla="*/ 315624 h 1009159"/>
                  <a:gd name="connsiteX1" fmla="*/ 213378 w 1335034"/>
                  <a:gd name="connsiteY1" fmla="*/ 48924 h 1009159"/>
                  <a:gd name="connsiteX2" fmla="*/ 18 w 1335034"/>
                  <a:gd name="connsiteY2" fmla="*/ 1009159 h 1009159"/>
                  <a:gd name="connsiteX3" fmla="*/ 64750 w 1335034"/>
                  <a:gd name="connsiteY3" fmla="*/ 786362 h 1009159"/>
                  <a:gd name="connsiteX4" fmla="*/ 144798 w 1335034"/>
                  <a:gd name="connsiteY4" fmla="*/ 315624 h 1009159"/>
                  <a:gd name="connsiteX0" fmla="*/ 121948 w 1322943"/>
                  <a:gd name="connsiteY0" fmla="*/ 317429 h 965244"/>
                  <a:gd name="connsiteX1" fmla="*/ 190528 w 1322943"/>
                  <a:gd name="connsiteY1" fmla="*/ 50729 h 965244"/>
                  <a:gd name="connsiteX2" fmla="*/ 28 w 1322943"/>
                  <a:gd name="connsiteY2" fmla="*/ 965244 h 965244"/>
                  <a:gd name="connsiteX3" fmla="*/ 41900 w 1322943"/>
                  <a:gd name="connsiteY3" fmla="*/ 788167 h 965244"/>
                  <a:gd name="connsiteX4" fmla="*/ 121948 w 1322943"/>
                  <a:gd name="connsiteY4" fmla="*/ 317429 h 965244"/>
                  <a:gd name="connsiteX0" fmla="*/ 121948 w 1322943"/>
                  <a:gd name="connsiteY0" fmla="*/ 208277 h 856092"/>
                  <a:gd name="connsiteX1" fmla="*/ 190528 w 1322943"/>
                  <a:gd name="connsiteY1" fmla="*/ 55877 h 856092"/>
                  <a:gd name="connsiteX2" fmla="*/ 28 w 1322943"/>
                  <a:gd name="connsiteY2" fmla="*/ 856092 h 856092"/>
                  <a:gd name="connsiteX3" fmla="*/ 41900 w 1322943"/>
                  <a:gd name="connsiteY3" fmla="*/ 679015 h 856092"/>
                  <a:gd name="connsiteX4" fmla="*/ 121948 w 1322943"/>
                  <a:gd name="connsiteY4" fmla="*/ 208277 h 856092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2943" h="885100">
                    <a:moveTo>
                      <a:pt x="121948" y="237285"/>
                    </a:moveTo>
                    <a:cubicBezTo>
                      <a:pt x="144808" y="148385"/>
                      <a:pt x="175288" y="158545"/>
                      <a:pt x="190528" y="54405"/>
                    </a:cubicBezTo>
                    <a:cubicBezTo>
                      <a:pt x="1751358" y="-233866"/>
                      <a:pt x="1708819" y="708854"/>
                      <a:pt x="28" y="885100"/>
                    </a:cubicBezTo>
                    <a:cubicBezTo>
                      <a:pt x="-1255" y="793054"/>
                      <a:pt x="43183" y="800069"/>
                      <a:pt x="41900" y="708023"/>
                    </a:cubicBezTo>
                    <a:cubicBezTo>
                      <a:pt x="1295403" y="627310"/>
                      <a:pt x="1649745" y="-55382"/>
                      <a:pt x="121948" y="23728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74D9F842-9A1D-57B6-4475-298804F2434A}"/>
                </a:ext>
              </a:extLst>
            </p:cNvPr>
            <p:cNvGrpSpPr/>
            <p:nvPr/>
          </p:nvGrpSpPr>
          <p:grpSpPr>
            <a:xfrm>
              <a:off x="400804" y="1776867"/>
              <a:ext cx="5677466" cy="901144"/>
              <a:chOff x="3245604" y="1564893"/>
              <a:chExt cx="5677466" cy="901144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59D6134E-E176-8059-4C72-1811CAFEAD94}"/>
                  </a:ext>
                </a:extLst>
              </p:cNvPr>
              <p:cNvSpPr/>
              <p:nvPr/>
            </p:nvSpPr>
            <p:spPr>
              <a:xfrm>
                <a:off x="3245604" y="1564893"/>
                <a:ext cx="5677466" cy="90114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266AE1C-1001-1EF9-F1B2-AA3CED94004E}"/>
                  </a:ext>
                </a:extLst>
              </p:cNvPr>
              <p:cNvSpPr/>
              <p:nvPr/>
            </p:nvSpPr>
            <p:spPr>
              <a:xfrm>
                <a:off x="3420088" y="1587350"/>
                <a:ext cx="5311771" cy="794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Rectangle 16">
              <a:extLst>
                <a:ext uri="{FF2B5EF4-FFF2-40B4-BE49-F238E27FC236}">
                  <a16:creationId xmlns:a16="http://schemas.microsoft.com/office/drawing/2014/main" id="{BB5F0609-A90E-9FC3-AB81-525B31212A8E}"/>
                </a:ext>
              </a:extLst>
            </p:cNvPr>
            <p:cNvSpPr/>
            <p:nvPr/>
          </p:nvSpPr>
          <p:spPr>
            <a:xfrm>
              <a:off x="1848292" y="1587177"/>
              <a:ext cx="2867987" cy="675630"/>
            </a:xfrm>
            <a:custGeom>
              <a:avLst/>
              <a:gdLst>
                <a:gd name="connsiteX0" fmla="*/ 0 w 2909551"/>
                <a:gd name="connsiteY0" fmla="*/ 0 h 365760"/>
                <a:gd name="connsiteX1" fmla="*/ 2909551 w 2909551"/>
                <a:gd name="connsiteY1" fmla="*/ 0 h 365760"/>
                <a:gd name="connsiteX2" fmla="*/ 2909551 w 2909551"/>
                <a:gd name="connsiteY2" fmla="*/ 365760 h 365760"/>
                <a:gd name="connsiteX3" fmla="*/ 0 w 2909551"/>
                <a:gd name="connsiteY3" fmla="*/ 365760 h 365760"/>
                <a:gd name="connsiteX4" fmla="*/ 0 w 2909551"/>
                <a:gd name="connsiteY4" fmla="*/ 0 h 365760"/>
                <a:gd name="connsiteX0" fmla="*/ 76200 w 2909551"/>
                <a:gd name="connsiteY0" fmla="*/ 0 h 403860"/>
                <a:gd name="connsiteX1" fmla="*/ 2909551 w 2909551"/>
                <a:gd name="connsiteY1" fmla="*/ 38100 h 403860"/>
                <a:gd name="connsiteX2" fmla="*/ 2909551 w 2909551"/>
                <a:gd name="connsiteY2" fmla="*/ 403860 h 403860"/>
                <a:gd name="connsiteX3" fmla="*/ 0 w 2909551"/>
                <a:gd name="connsiteY3" fmla="*/ 403860 h 403860"/>
                <a:gd name="connsiteX4" fmla="*/ 76200 w 2909551"/>
                <a:gd name="connsiteY4" fmla="*/ 0 h 403860"/>
                <a:gd name="connsiteX0" fmla="*/ 45720 w 2879071"/>
                <a:gd name="connsiteY0" fmla="*/ 0 h 403860"/>
                <a:gd name="connsiteX1" fmla="*/ 2879071 w 2879071"/>
                <a:gd name="connsiteY1" fmla="*/ 38100 h 403860"/>
                <a:gd name="connsiteX2" fmla="*/ 2879071 w 2879071"/>
                <a:gd name="connsiteY2" fmla="*/ 403860 h 403860"/>
                <a:gd name="connsiteX3" fmla="*/ 0 w 2879071"/>
                <a:gd name="connsiteY3" fmla="*/ 167640 h 403860"/>
                <a:gd name="connsiteX4" fmla="*/ 45720 w 2879071"/>
                <a:gd name="connsiteY4" fmla="*/ 0 h 403860"/>
                <a:gd name="connsiteX0" fmla="*/ 45720 w 2879071"/>
                <a:gd name="connsiteY0" fmla="*/ 0 h 403860"/>
                <a:gd name="connsiteX1" fmla="*/ 2879071 w 2879071"/>
                <a:gd name="connsiteY1" fmla="*/ 38100 h 403860"/>
                <a:gd name="connsiteX2" fmla="*/ 2764771 w 2879071"/>
                <a:gd name="connsiteY2" fmla="*/ 403860 h 403860"/>
                <a:gd name="connsiteX3" fmla="*/ 0 w 2879071"/>
                <a:gd name="connsiteY3" fmla="*/ 167640 h 403860"/>
                <a:gd name="connsiteX4" fmla="*/ 45720 w 2879071"/>
                <a:gd name="connsiteY4" fmla="*/ 0 h 403860"/>
                <a:gd name="connsiteX0" fmla="*/ 45720 w 2780011"/>
                <a:gd name="connsiteY0" fmla="*/ 0 h 403860"/>
                <a:gd name="connsiteX1" fmla="*/ 2780011 w 2780011"/>
                <a:gd name="connsiteY1" fmla="*/ 205740 h 403860"/>
                <a:gd name="connsiteX2" fmla="*/ 2764771 w 2780011"/>
                <a:gd name="connsiteY2" fmla="*/ 403860 h 403860"/>
                <a:gd name="connsiteX3" fmla="*/ 0 w 2780011"/>
                <a:gd name="connsiteY3" fmla="*/ 167640 h 403860"/>
                <a:gd name="connsiteX4" fmla="*/ 45720 w 2780011"/>
                <a:gd name="connsiteY4" fmla="*/ 0 h 403860"/>
                <a:gd name="connsiteX0" fmla="*/ 45720 w 2780011"/>
                <a:gd name="connsiteY0" fmla="*/ 545917 h 949777"/>
                <a:gd name="connsiteX1" fmla="*/ 2780011 w 2780011"/>
                <a:gd name="connsiteY1" fmla="*/ 751657 h 949777"/>
                <a:gd name="connsiteX2" fmla="*/ 2764771 w 2780011"/>
                <a:gd name="connsiteY2" fmla="*/ 949777 h 949777"/>
                <a:gd name="connsiteX3" fmla="*/ 0 w 2780011"/>
                <a:gd name="connsiteY3" fmla="*/ 713557 h 949777"/>
                <a:gd name="connsiteX4" fmla="*/ 45720 w 2780011"/>
                <a:gd name="connsiteY4" fmla="*/ 545917 h 949777"/>
                <a:gd name="connsiteX0" fmla="*/ 45720 w 2780011"/>
                <a:gd name="connsiteY0" fmla="*/ 459297 h 863157"/>
                <a:gd name="connsiteX1" fmla="*/ 2071351 w 2780011"/>
                <a:gd name="connsiteY1" fmla="*/ 2098 h 863157"/>
                <a:gd name="connsiteX2" fmla="*/ 2780011 w 2780011"/>
                <a:gd name="connsiteY2" fmla="*/ 665037 h 863157"/>
                <a:gd name="connsiteX3" fmla="*/ 2764771 w 2780011"/>
                <a:gd name="connsiteY3" fmla="*/ 863157 h 863157"/>
                <a:gd name="connsiteX4" fmla="*/ 0 w 2780011"/>
                <a:gd name="connsiteY4" fmla="*/ 626937 h 863157"/>
                <a:gd name="connsiteX5" fmla="*/ 45720 w 2780011"/>
                <a:gd name="connsiteY5" fmla="*/ 459297 h 863157"/>
                <a:gd name="connsiteX0" fmla="*/ 45720 w 2780011"/>
                <a:gd name="connsiteY0" fmla="*/ 546664 h 950524"/>
                <a:gd name="connsiteX1" fmla="*/ 676891 w 2780011"/>
                <a:gd name="connsiteY1" fmla="*/ 36125 h 950524"/>
                <a:gd name="connsiteX2" fmla="*/ 2071351 w 2780011"/>
                <a:gd name="connsiteY2" fmla="*/ 89465 h 950524"/>
                <a:gd name="connsiteX3" fmla="*/ 2780011 w 2780011"/>
                <a:gd name="connsiteY3" fmla="*/ 752404 h 950524"/>
                <a:gd name="connsiteX4" fmla="*/ 2764771 w 2780011"/>
                <a:gd name="connsiteY4" fmla="*/ 950524 h 950524"/>
                <a:gd name="connsiteX5" fmla="*/ 0 w 2780011"/>
                <a:gd name="connsiteY5" fmla="*/ 714304 h 950524"/>
                <a:gd name="connsiteX6" fmla="*/ 45720 w 2780011"/>
                <a:gd name="connsiteY6" fmla="*/ 546664 h 950524"/>
                <a:gd name="connsiteX0" fmla="*/ 45720 w 2780011"/>
                <a:gd name="connsiteY0" fmla="*/ 546664 h 950524"/>
                <a:gd name="connsiteX1" fmla="*/ 676891 w 2780011"/>
                <a:gd name="connsiteY1" fmla="*/ 36125 h 950524"/>
                <a:gd name="connsiteX2" fmla="*/ 2071351 w 2780011"/>
                <a:gd name="connsiteY2" fmla="*/ 89465 h 950524"/>
                <a:gd name="connsiteX3" fmla="*/ 2780011 w 2780011"/>
                <a:gd name="connsiteY3" fmla="*/ 752404 h 950524"/>
                <a:gd name="connsiteX4" fmla="*/ 2764771 w 2780011"/>
                <a:gd name="connsiteY4" fmla="*/ 950524 h 950524"/>
                <a:gd name="connsiteX5" fmla="*/ 0 w 2780011"/>
                <a:gd name="connsiteY5" fmla="*/ 714304 h 950524"/>
                <a:gd name="connsiteX6" fmla="*/ 45720 w 2780011"/>
                <a:gd name="connsiteY6" fmla="*/ 546664 h 950524"/>
                <a:gd name="connsiteX0" fmla="*/ 45720 w 2780011"/>
                <a:gd name="connsiteY0" fmla="*/ 546664 h 950524"/>
                <a:gd name="connsiteX1" fmla="*/ 676891 w 2780011"/>
                <a:gd name="connsiteY1" fmla="*/ 36125 h 950524"/>
                <a:gd name="connsiteX2" fmla="*/ 2071351 w 2780011"/>
                <a:gd name="connsiteY2" fmla="*/ 89465 h 950524"/>
                <a:gd name="connsiteX3" fmla="*/ 2780011 w 2780011"/>
                <a:gd name="connsiteY3" fmla="*/ 752404 h 950524"/>
                <a:gd name="connsiteX4" fmla="*/ 2764771 w 2780011"/>
                <a:gd name="connsiteY4" fmla="*/ 950524 h 950524"/>
                <a:gd name="connsiteX5" fmla="*/ 0 w 2780011"/>
                <a:gd name="connsiteY5" fmla="*/ 714304 h 950524"/>
                <a:gd name="connsiteX6" fmla="*/ 45720 w 2780011"/>
                <a:gd name="connsiteY6" fmla="*/ 546664 h 950524"/>
                <a:gd name="connsiteX0" fmla="*/ 51697 w 2785988"/>
                <a:gd name="connsiteY0" fmla="*/ 546664 h 950524"/>
                <a:gd name="connsiteX1" fmla="*/ 682868 w 2785988"/>
                <a:gd name="connsiteY1" fmla="*/ 36125 h 950524"/>
                <a:gd name="connsiteX2" fmla="*/ 2077328 w 2785988"/>
                <a:gd name="connsiteY2" fmla="*/ 89465 h 950524"/>
                <a:gd name="connsiteX3" fmla="*/ 2785988 w 2785988"/>
                <a:gd name="connsiteY3" fmla="*/ 752404 h 950524"/>
                <a:gd name="connsiteX4" fmla="*/ 2770748 w 2785988"/>
                <a:gd name="connsiteY4" fmla="*/ 950524 h 950524"/>
                <a:gd name="connsiteX5" fmla="*/ 5977 w 2785988"/>
                <a:gd name="connsiteY5" fmla="*/ 714304 h 950524"/>
                <a:gd name="connsiteX6" fmla="*/ 51697 w 2785988"/>
                <a:gd name="connsiteY6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17355 w 2797366"/>
                <a:gd name="connsiteY5" fmla="*/ 714304 h 950524"/>
                <a:gd name="connsiteX6" fmla="*/ 63075 w 2797366"/>
                <a:gd name="connsiteY6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2027746 w 2797366"/>
                <a:gd name="connsiteY5" fmla="*/ 310445 h 950524"/>
                <a:gd name="connsiteX6" fmla="*/ 854266 w 2797366"/>
                <a:gd name="connsiteY6" fmla="*/ 226625 h 950524"/>
                <a:gd name="connsiteX7" fmla="*/ 17355 w 2797366"/>
                <a:gd name="connsiteY7" fmla="*/ 714304 h 950524"/>
                <a:gd name="connsiteX8" fmla="*/ 63075 w 2797366"/>
                <a:gd name="connsiteY8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2027746 w 2797366"/>
                <a:gd name="connsiteY5" fmla="*/ 310445 h 950524"/>
                <a:gd name="connsiteX6" fmla="*/ 854266 w 2797366"/>
                <a:gd name="connsiteY6" fmla="*/ 226625 h 950524"/>
                <a:gd name="connsiteX7" fmla="*/ 17355 w 2797366"/>
                <a:gd name="connsiteY7" fmla="*/ 714304 h 950524"/>
                <a:gd name="connsiteX8" fmla="*/ 63075 w 2797366"/>
                <a:gd name="connsiteY8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2027746 w 2797366"/>
                <a:gd name="connsiteY5" fmla="*/ 310445 h 950524"/>
                <a:gd name="connsiteX6" fmla="*/ 854266 w 2797366"/>
                <a:gd name="connsiteY6" fmla="*/ 226625 h 950524"/>
                <a:gd name="connsiteX7" fmla="*/ 17355 w 2797366"/>
                <a:gd name="connsiteY7" fmla="*/ 714304 h 950524"/>
                <a:gd name="connsiteX8" fmla="*/ 63075 w 2797366"/>
                <a:gd name="connsiteY8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2027746 w 2797366"/>
                <a:gd name="connsiteY5" fmla="*/ 310445 h 950524"/>
                <a:gd name="connsiteX6" fmla="*/ 854266 w 2797366"/>
                <a:gd name="connsiteY6" fmla="*/ 226625 h 950524"/>
                <a:gd name="connsiteX7" fmla="*/ 17355 w 2797366"/>
                <a:gd name="connsiteY7" fmla="*/ 714304 h 950524"/>
                <a:gd name="connsiteX8" fmla="*/ 63075 w 2797366"/>
                <a:gd name="connsiteY8" fmla="*/ 546664 h 950524"/>
                <a:gd name="connsiteX0" fmla="*/ 63075 w 2797366"/>
                <a:gd name="connsiteY0" fmla="*/ 541987 h 945847"/>
                <a:gd name="connsiteX1" fmla="*/ 694246 w 2797366"/>
                <a:gd name="connsiteY1" fmla="*/ 31448 h 945847"/>
                <a:gd name="connsiteX2" fmla="*/ 2088706 w 2797366"/>
                <a:gd name="connsiteY2" fmla="*/ 84788 h 945847"/>
                <a:gd name="connsiteX3" fmla="*/ 2797366 w 2797366"/>
                <a:gd name="connsiteY3" fmla="*/ 747727 h 945847"/>
                <a:gd name="connsiteX4" fmla="*/ 2782126 w 2797366"/>
                <a:gd name="connsiteY4" fmla="*/ 945847 h 945847"/>
                <a:gd name="connsiteX5" fmla="*/ 2027746 w 2797366"/>
                <a:gd name="connsiteY5" fmla="*/ 305768 h 945847"/>
                <a:gd name="connsiteX6" fmla="*/ 854266 w 2797366"/>
                <a:gd name="connsiteY6" fmla="*/ 221948 h 945847"/>
                <a:gd name="connsiteX7" fmla="*/ 17355 w 2797366"/>
                <a:gd name="connsiteY7" fmla="*/ 709627 h 945847"/>
                <a:gd name="connsiteX8" fmla="*/ 63075 w 2797366"/>
                <a:gd name="connsiteY8" fmla="*/ 541987 h 945847"/>
                <a:gd name="connsiteX0" fmla="*/ 63075 w 2797366"/>
                <a:gd name="connsiteY0" fmla="*/ 541987 h 945847"/>
                <a:gd name="connsiteX1" fmla="*/ 694246 w 2797366"/>
                <a:gd name="connsiteY1" fmla="*/ 31448 h 945847"/>
                <a:gd name="connsiteX2" fmla="*/ 2088706 w 2797366"/>
                <a:gd name="connsiteY2" fmla="*/ 84788 h 945847"/>
                <a:gd name="connsiteX3" fmla="*/ 2797366 w 2797366"/>
                <a:gd name="connsiteY3" fmla="*/ 747727 h 945847"/>
                <a:gd name="connsiteX4" fmla="*/ 2782126 w 2797366"/>
                <a:gd name="connsiteY4" fmla="*/ 945847 h 945847"/>
                <a:gd name="connsiteX5" fmla="*/ 2027746 w 2797366"/>
                <a:gd name="connsiteY5" fmla="*/ 305768 h 945847"/>
                <a:gd name="connsiteX6" fmla="*/ 854266 w 2797366"/>
                <a:gd name="connsiteY6" fmla="*/ 221948 h 945847"/>
                <a:gd name="connsiteX7" fmla="*/ 17355 w 2797366"/>
                <a:gd name="connsiteY7" fmla="*/ 709627 h 945847"/>
                <a:gd name="connsiteX8" fmla="*/ 63075 w 2797366"/>
                <a:gd name="connsiteY8" fmla="*/ 541987 h 945847"/>
                <a:gd name="connsiteX0" fmla="*/ 63075 w 2797366"/>
                <a:gd name="connsiteY0" fmla="*/ 541987 h 945847"/>
                <a:gd name="connsiteX1" fmla="*/ 694246 w 2797366"/>
                <a:gd name="connsiteY1" fmla="*/ 31448 h 945847"/>
                <a:gd name="connsiteX2" fmla="*/ 2088706 w 2797366"/>
                <a:gd name="connsiteY2" fmla="*/ 84788 h 945847"/>
                <a:gd name="connsiteX3" fmla="*/ 2797366 w 2797366"/>
                <a:gd name="connsiteY3" fmla="*/ 747727 h 945847"/>
                <a:gd name="connsiteX4" fmla="*/ 2782126 w 2797366"/>
                <a:gd name="connsiteY4" fmla="*/ 945847 h 945847"/>
                <a:gd name="connsiteX5" fmla="*/ 2027746 w 2797366"/>
                <a:gd name="connsiteY5" fmla="*/ 305768 h 945847"/>
                <a:gd name="connsiteX6" fmla="*/ 854266 w 2797366"/>
                <a:gd name="connsiteY6" fmla="*/ 221948 h 945847"/>
                <a:gd name="connsiteX7" fmla="*/ 17355 w 2797366"/>
                <a:gd name="connsiteY7" fmla="*/ 709627 h 945847"/>
                <a:gd name="connsiteX8" fmla="*/ 63075 w 2797366"/>
                <a:gd name="connsiteY8" fmla="*/ 541987 h 945847"/>
                <a:gd name="connsiteX0" fmla="*/ 63075 w 2856764"/>
                <a:gd name="connsiteY0" fmla="*/ 541987 h 945847"/>
                <a:gd name="connsiteX1" fmla="*/ 694246 w 2856764"/>
                <a:gd name="connsiteY1" fmla="*/ 31448 h 945847"/>
                <a:gd name="connsiteX2" fmla="*/ 2088706 w 2856764"/>
                <a:gd name="connsiteY2" fmla="*/ 84788 h 945847"/>
                <a:gd name="connsiteX3" fmla="*/ 2797366 w 2856764"/>
                <a:gd name="connsiteY3" fmla="*/ 747727 h 945847"/>
                <a:gd name="connsiteX4" fmla="*/ 2782126 w 2856764"/>
                <a:gd name="connsiteY4" fmla="*/ 945847 h 945847"/>
                <a:gd name="connsiteX5" fmla="*/ 2027746 w 2856764"/>
                <a:gd name="connsiteY5" fmla="*/ 305768 h 945847"/>
                <a:gd name="connsiteX6" fmla="*/ 854266 w 2856764"/>
                <a:gd name="connsiteY6" fmla="*/ 221948 h 945847"/>
                <a:gd name="connsiteX7" fmla="*/ 17355 w 2856764"/>
                <a:gd name="connsiteY7" fmla="*/ 709627 h 945847"/>
                <a:gd name="connsiteX8" fmla="*/ 63075 w 2856764"/>
                <a:gd name="connsiteY8" fmla="*/ 541987 h 945847"/>
                <a:gd name="connsiteX0" fmla="*/ 63075 w 2878063"/>
                <a:gd name="connsiteY0" fmla="*/ 541987 h 945847"/>
                <a:gd name="connsiteX1" fmla="*/ 694246 w 2878063"/>
                <a:gd name="connsiteY1" fmla="*/ 31448 h 945847"/>
                <a:gd name="connsiteX2" fmla="*/ 2088706 w 2878063"/>
                <a:gd name="connsiteY2" fmla="*/ 84788 h 945847"/>
                <a:gd name="connsiteX3" fmla="*/ 2797366 w 2878063"/>
                <a:gd name="connsiteY3" fmla="*/ 747727 h 945847"/>
                <a:gd name="connsiteX4" fmla="*/ 2782126 w 2878063"/>
                <a:gd name="connsiteY4" fmla="*/ 945847 h 945847"/>
                <a:gd name="connsiteX5" fmla="*/ 2027746 w 2878063"/>
                <a:gd name="connsiteY5" fmla="*/ 305768 h 945847"/>
                <a:gd name="connsiteX6" fmla="*/ 854266 w 2878063"/>
                <a:gd name="connsiteY6" fmla="*/ 221948 h 945847"/>
                <a:gd name="connsiteX7" fmla="*/ 17355 w 2878063"/>
                <a:gd name="connsiteY7" fmla="*/ 709627 h 945847"/>
                <a:gd name="connsiteX8" fmla="*/ 63075 w 2878063"/>
                <a:gd name="connsiteY8" fmla="*/ 541987 h 945847"/>
                <a:gd name="connsiteX0" fmla="*/ 63075 w 2878065"/>
                <a:gd name="connsiteY0" fmla="*/ 541987 h 945847"/>
                <a:gd name="connsiteX1" fmla="*/ 694246 w 2878065"/>
                <a:gd name="connsiteY1" fmla="*/ 31448 h 945847"/>
                <a:gd name="connsiteX2" fmla="*/ 2088706 w 2878065"/>
                <a:gd name="connsiteY2" fmla="*/ 84788 h 945847"/>
                <a:gd name="connsiteX3" fmla="*/ 2797367 w 2878065"/>
                <a:gd name="connsiteY3" fmla="*/ 613428 h 945847"/>
                <a:gd name="connsiteX4" fmla="*/ 2782126 w 2878065"/>
                <a:gd name="connsiteY4" fmla="*/ 945847 h 945847"/>
                <a:gd name="connsiteX5" fmla="*/ 2027746 w 2878065"/>
                <a:gd name="connsiteY5" fmla="*/ 305768 h 945847"/>
                <a:gd name="connsiteX6" fmla="*/ 854266 w 2878065"/>
                <a:gd name="connsiteY6" fmla="*/ 221948 h 945847"/>
                <a:gd name="connsiteX7" fmla="*/ 17355 w 2878065"/>
                <a:gd name="connsiteY7" fmla="*/ 709627 h 945847"/>
                <a:gd name="connsiteX8" fmla="*/ 63075 w 2878065"/>
                <a:gd name="connsiteY8" fmla="*/ 541987 h 945847"/>
                <a:gd name="connsiteX0" fmla="*/ 63075 w 2878063"/>
                <a:gd name="connsiteY0" fmla="*/ 541987 h 777973"/>
                <a:gd name="connsiteX1" fmla="*/ 694246 w 2878063"/>
                <a:gd name="connsiteY1" fmla="*/ 31448 h 777973"/>
                <a:gd name="connsiteX2" fmla="*/ 2088706 w 2878063"/>
                <a:gd name="connsiteY2" fmla="*/ 84788 h 777973"/>
                <a:gd name="connsiteX3" fmla="*/ 2797367 w 2878063"/>
                <a:gd name="connsiteY3" fmla="*/ 613428 h 777973"/>
                <a:gd name="connsiteX4" fmla="*/ 2782125 w 2878063"/>
                <a:gd name="connsiteY4" fmla="*/ 777973 h 777973"/>
                <a:gd name="connsiteX5" fmla="*/ 2027746 w 2878063"/>
                <a:gd name="connsiteY5" fmla="*/ 305768 h 777973"/>
                <a:gd name="connsiteX6" fmla="*/ 854266 w 2878063"/>
                <a:gd name="connsiteY6" fmla="*/ 221948 h 777973"/>
                <a:gd name="connsiteX7" fmla="*/ 17355 w 2878063"/>
                <a:gd name="connsiteY7" fmla="*/ 709627 h 777973"/>
                <a:gd name="connsiteX8" fmla="*/ 63075 w 2878063"/>
                <a:gd name="connsiteY8" fmla="*/ 541987 h 777973"/>
                <a:gd name="connsiteX0" fmla="*/ 63075 w 2867991"/>
                <a:gd name="connsiteY0" fmla="*/ 541987 h 777973"/>
                <a:gd name="connsiteX1" fmla="*/ 694246 w 2867991"/>
                <a:gd name="connsiteY1" fmla="*/ 31448 h 777973"/>
                <a:gd name="connsiteX2" fmla="*/ 2088706 w 2867991"/>
                <a:gd name="connsiteY2" fmla="*/ 84788 h 777973"/>
                <a:gd name="connsiteX3" fmla="*/ 2780579 w 2867991"/>
                <a:gd name="connsiteY3" fmla="*/ 546278 h 777973"/>
                <a:gd name="connsiteX4" fmla="*/ 2782125 w 2867991"/>
                <a:gd name="connsiteY4" fmla="*/ 777973 h 777973"/>
                <a:gd name="connsiteX5" fmla="*/ 2027746 w 2867991"/>
                <a:gd name="connsiteY5" fmla="*/ 305768 h 777973"/>
                <a:gd name="connsiteX6" fmla="*/ 854266 w 2867991"/>
                <a:gd name="connsiteY6" fmla="*/ 221948 h 777973"/>
                <a:gd name="connsiteX7" fmla="*/ 17355 w 2867991"/>
                <a:gd name="connsiteY7" fmla="*/ 709627 h 777973"/>
                <a:gd name="connsiteX8" fmla="*/ 63075 w 2867991"/>
                <a:gd name="connsiteY8" fmla="*/ 541987 h 777973"/>
                <a:gd name="connsiteX0" fmla="*/ 63075 w 2867989"/>
                <a:gd name="connsiteY0" fmla="*/ 541987 h 730478"/>
                <a:gd name="connsiteX1" fmla="*/ 694246 w 2867989"/>
                <a:gd name="connsiteY1" fmla="*/ 31448 h 730478"/>
                <a:gd name="connsiteX2" fmla="*/ 2088706 w 2867989"/>
                <a:gd name="connsiteY2" fmla="*/ 84788 h 730478"/>
                <a:gd name="connsiteX3" fmla="*/ 2780579 w 2867989"/>
                <a:gd name="connsiteY3" fmla="*/ 546278 h 730478"/>
                <a:gd name="connsiteX4" fmla="*/ 2782126 w 2867989"/>
                <a:gd name="connsiteY4" fmla="*/ 727611 h 730478"/>
                <a:gd name="connsiteX5" fmla="*/ 2027746 w 2867989"/>
                <a:gd name="connsiteY5" fmla="*/ 305768 h 730478"/>
                <a:gd name="connsiteX6" fmla="*/ 854266 w 2867989"/>
                <a:gd name="connsiteY6" fmla="*/ 221948 h 730478"/>
                <a:gd name="connsiteX7" fmla="*/ 17355 w 2867989"/>
                <a:gd name="connsiteY7" fmla="*/ 709627 h 730478"/>
                <a:gd name="connsiteX8" fmla="*/ 63075 w 2867989"/>
                <a:gd name="connsiteY8" fmla="*/ 541987 h 730478"/>
                <a:gd name="connsiteX0" fmla="*/ 63075 w 2867991"/>
                <a:gd name="connsiteY0" fmla="*/ 541987 h 733538"/>
                <a:gd name="connsiteX1" fmla="*/ 694246 w 2867991"/>
                <a:gd name="connsiteY1" fmla="*/ 31448 h 733538"/>
                <a:gd name="connsiteX2" fmla="*/ 2088706 w 2867991"/>
                <a:gd name="connsiteY2" fmla="*/ 84788 h 733538"/>
                <a:gd name="connsiteX3" fmla="*/ 2780579 w 2867991"/>
                <a:gd name="connsiteY3" fmla="*/ 546278 h 733538"/>
                <a:gd name="connsiteX4" fmla="*/ 2782126 w 2867991"/>
                <a:gd name="connsiteY4" fmla="*/ 727611 h 733538"/>
                <a:gd name="connsiteX5" fmla="*/ 2027746 w 2867991"/>
                <a:gd name="connsiteY5" fmla="*/ 305768 h 733538"/>
                <a:gd name="connsiteX6" fmla="*/ 854265 w 2867991"/>
                <a:gd name="connsiteY6" fmla="*/ 305886 h 733538"/>
                <a:gd name="connsiteX7" fmla="*/ 17355 w 2867991"/>
                <a:gd name="connsiteY7" fmla="*/ 709627 h 733538"/>
                <a:gd name="connsiteX8" fmla="*/ 63075 w 2867991"/>
                <a:gd name="connsiteY8" fmla="*/ 541987 h 733538"/>
                <a:gd name="connsiteX0" fmla="*/ 63075 w 2867989"/>
                <a:gd name="connsiteY0" fmla="*/ 484078 h 675629"/>
                <a:gd name="connsiteX1" fmla="*/ 677459 w 2867989"/>
                <a:gd name="connsiteY1" fmla="*/ 74263 h 675629"/>
                <a:gd name="connsiteX2" fmla="*/ 2088706 w 2867989"/>
                <a:gd name="connsiteY2" fmla="*/ 26879 h 675629"/>
                <a:gd name="connsiteX3" fmla="*/ 2780579 w 2867989"/>
                <a:gd name="connsiteY3" fmla="*/ 488369 h 675629"/>
                <a:gd name="connsiteX4" fmla="*/ 2782126 w 2867989"/>
                <a:gd name="connsiteY4" fmla="*/ 669702 h 675629"/>
                <a:gd name="connsiteX5" fmla="*/ 2027746 w 2867989"/>
                <a:gd name="connsiteY5" fmla="*/ 247859 h 675629"/>
                <a:gd name="connsiteX6" fmla="*/ 854265 w 2867989"/>
                <a:gd name="connsiteY6" fmla="*/ 247977 h 675629"/>
                <a:gd name="connsiteX7" fmla="*/ 17355 w 2867989"/>
                <a:gd name="connsiteY7" fmla="*/ 651718 h 675629"/>
                <a:gd name="connsiteX8" fmla="*/ 63075 w 2867989"/>
                <a:gd name="connsiteY8" fmla="*/ 484078 h 675629"/>
                <a:gd name="connsiteX0" fmla="*/ 63075 w 2867991"/>
                <a:gd name="connsiteY0" fmla="*/ 484078 h 675629"/>
                <a:gd name="connsiteX1" fmla="*/ 677459 w 2867991"/>
                <a:gd name="connsiteY1" fmla="*/ 74263 h 675629"/>
                <a:gd name="connsiteX2" fmla="*/ 2088706 w 2867991"/>
                <a:gd name="connsiteY2" fmla="*/ 26879 h 675629"/>
                <a:gd name="connsiteX3" fmla="*/ 2780579 w 2867991"/>
                <a:gd name="connsiteY3" fmla="*/ 488369 h 675629"/>
                <a:gd name="connsiteX4" fmla="*/ 2782126 w 2867991"/>
                <a:gd name="connsiteY4" fmla="*/ 669702 h 675629"/>
                <a:gd name="connsiteX5" fmla="*/ 2027746 w 2867991"/>
                <a:gd name="connsiteY5" fmla="*/ 247859 h 675629"/>
                <a:gd name="connsiteX6" fmla="*/ 854265 w 2867991"/>
                <a:gd name="connsiteY6" fmla="*/ 247977 h 675629"/>
                <a:gd name="connsiteX7" fmla="*/ 17355 w 2867991"/>
                <a:gd name="connsiteY7" fmla="*/ 651718 h 675629"/>
                <a:gd name="connsiteX8" fmla="*/ 63075 w 2867991"/>
                <a:gd name="connsiteY8" fmla="*/ 484078 h 675629"/>
                <a:gd name="connsiteX0" fmla="*/ 63075 w 2867989"/>
                <a:gd name="connsiteY0" fmla="*/ 484078 h 675629"/>
                <a:gd name="connsiteX1" fmla="*/ 677459 w 2867989"/>
                <a:gd name="connsiteY1" fmla="*/ 74263 h 675629"/>
                <a:gd name="connsiteX2" fmla="*/ 2088706 w 2867989"/>
                <a:gd name="connsiteY2" fmla="*/ 26879 h 675629"/>
                <a:gd name="connsiteX3" fmla="*/ 2780579 w 2867989"/>
                <a:gd name="connsiteY3" fmla="*/ 488369 h 675629"/>
                <a:gd name="connsiteX4" fmla="*/ 2782126 w 2867989"/>
                <a:gd name="connsiteY4" fmla="*/ 669702 h 675629"/>
                <a:gd name="connsiteX5" fmla="*/ 2027746 w 2867989"/>
                <a:gd name="connsiteY5" fmla="*/ 247859 h 675629"/>
                <a:gd name="connsiteX6" fmla="*/ 854265 w 2867989"/>
                <a:gd name="connsiteY6" fmla="*/ 247977 h 675629"/>
                <a:gd name="connsiteX7" fmla="*/ 17355 w 2867989"/>
                <a:gd name="connsiteY7" fmla="*/ 651718 h 675629"/>
                <a:gd name="connsiteX8" fmla="*/ 63075 w 2867989"/>
                <a:gd name="connsiteY8" fmla="*/ 484078 h 67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7989" h="675629">
                  <a:moveTo>
                    <a:pt x="63075" y="484078"/>
                  </a:moveTo>
                  <a:cubicBezTo>
                    <a:pt x="602610" y="478998"/>
                    <a:pt x="423674" y="135223"/>
                    <a:pt x="677459" y="74263"/>
                  </a:cubicBezTo>
                  <a:cubicBezTo>
                    <a:pt x="1015064" y="-1937"/>
                    <a:pt x="1471486" y="-22651"/>
                    <a:pt x="2088706" y="26879"/>
                  </a:cubicBezTo>
                  <a:cubicBezTo>
                    <a:pt x="2340166" y="84029"/>
                    <a:pt x="2239536" y="418098"/>
                    <a:pt x="2780579" y="488369"/>
                  </a:cubicBezTo>
                  <a:cubicBezTo>
                    <a:pt x="2920279" y="592509"/>
                    <a:pt x="2871026" y="641762"/>
                    <a:pt x="2782126" y="669702"/>
                  </a:cubicBezTo>
                  <a:cubicBezTo>
                    <a:pt x="2091206" y="687870"/>
                    <a:pt x="2219516" y="345649"/>
                    <a:pt x="2027746" y="247859"/>
                  </a:cubicBezTo>
                  <a:cubicBezTo>
                    <a:pt x="1561656" y="180549"/>
                    <a:pt x="1180440" y="240357"/>
                    <a:pt x="854265" y="247977"/>
                  </a:cubicBezTo>
                  <a:cubicBezTo>
                    <a:pt x="712455" y="311477"/>
                    <a:pt x="547785" y="786338"/>
                    <a:pt x="17355" y="651718"/>
                  </a:cubicBezTo>
                  <a:cubicBezTo>
                    <a:pt x="2115" y="595838"/>
                    <a:pt x="-28365" y="509478"/>
                    <a:pt x="63075" y="4840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4A2B0CC-434C-5E4B-A151-9CD1AD996472}"/>
              </a:ext>
            </a:extLst>
          </p:cNvPr>
          <p:cNvGrpSpPr/>
          <p:nvPr/>
        </p:nvGrpSpPr>
        <p:grpSpPr>
          <a:xfrm>
            <a:off x="203628" y="2651501"/>
            <a:ext cx="2733703" cy="3250892"/>
            <a:chOff x="2065444" y="856536"/>
            <a:chExt cx="3948859" cy="4695944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773CF80-2D30-F383-B514-275180F8915B}"/>
                </a:ext>
              </a:extLst>
            </p:cNvPr>
            <p:cNvGrpSpPr/>
            <p:nvPr/>
          </p:nvGrpSpPr>
          <p:grpSpPr>
            <a:xfrm>
              <a:off x="2065444" y="3712817"/>
              <a:ext cx="3948859" cy="1839663"/>
              <a:chOff x="8533361" y="5228309"/>
              <a:chExt cx="3948859" cy="1839663"/>
            </a:xfrm>
            <a:solidFill>
              <a:schemeClr val="bg1">
                <a:lumMod val="95000"/>
              </a:schemeClr>
            </a:solidFill>
          </p:grpSpPr>
          <p:sp>
            <p:nvSpPr>
              <p:cNvPr id="101" name="Rectangle 41">
                <a:extLst>
                  <a:ext uri="{FF2B5EF4-FFF2-40B4-BE49-F238E27FC236}">
                    <a16:creationId xmlns:a16="http://schemas.microsoft.com/office/drawing/2014/main" id="{261B08B9-B2D8-0F9D-F05B-36B4A90CEE9C}"/>
                  </a:ext>
                </a:extLst>
              </p:cNvPr>
              <p:cNvSpPr/>
              <p:nvPr/>
            </p:nvSpPr>
            <p:spPr>
              <a:xfrm>
                <a:off x="8533361" y="5228309"/>
                <a:ext cx="3948859" cy="1839663"/>
              </a:xfrm>
              <a:custGeom>
                <a:avLst/>
                <a:gdLst>
                  <a:gd name="connsiteX0" fmla="*/ 0 w 2047164"/>
                  <a:gd name="connsiteY0" fmla="*/ 0 h 750627"/>
                  <a:gd name="connsiteX1" fmla="*/ 2047164 w 2047164"/>
                  <a:gd name="connsiteY1" fmla="*/ 0 h 750627"/>
                  <a:gd name="connsiteX2" fmla="*/ 2047164 w 2047164"/>
                  <a:gd name="connsiteY2" fmla="*/ 750627 h 750627"/>
                  <a:gd name="connsiteX3" fmla="*/ 0 w 2047164"/>
                  <a:gd name="connsiteY3" fmla="*/ 750627 h 750627"/>
                  <a:gd name="connsiteX4" fmla="*/ 0 w 2047164"/>
                  <a:gd name="connsiteY4" fmla="*/ 0 h 750627"/>
                  <a:gd name="connsiteX0" fmla="*/ 88900 w 2136064"/>
                  <a:gd name="connsiteY0" fmla="*/ 0 h 1036377"/>
                  <a:gd name="connsiteX1" fmla="*/ 2136064 w 2136064"/>
                  <a:gd name="connsiteY1" fmla="*/ 0 h 1036377"/>
                  <a:gd name="connsiteX2" fmla="*/ 2136064 w 2136064"/>
                  <a:gd name="connsiteY2" fmla="*/ 750627 h 1036377"/>
                  <a:gd name="connsiteX3" fmla="*/ 0 w 2136064"/>
                  <a:gd name="connsiteY3" fmla="*/ 1036377 h 1036377"/>
                  <a:gd name="connsiteX4" fmla="*/ 88900 w 2136064"/>
                  <a:gd name="connsiteY4" fmla="*/ 0 h 1036377"/>
                  <a:gd name="connsiteX0" fmla="*/ 88900 w 2136064"/>
                  <a:gd name="connsiteY0" fmla="*/ 0 h 1250097"/>
                  <a:gd name="connsiteX1" fmla="*/ 2136064 w 2136064"/>
                  <a:gd name="connsiteY1" fmla="*/ 0 h 1250097"/>
                  <a:gd name="connsiteX2" fmla="*/ 2136064 w 2136064"/>
                  <a:gd name="connsiteY2" fmla="*/ 750627 h 1250097"/>
                  <a:gd name="connsiteX3" fmla="*/ 702386 w 2136064"/>
                  <a:gd name="connsiteY3" fmla="*/ 1250097 h 1250097"/>
                  <a:gd name="connsiteX4" fmla="*/ 0 w 2136064"/>
                  <a:gd name="connsiteY4" fmla="*/ 1036377 h 1250097"/>
                  <a:gd name="connsiteX5" fmla="*/ 88900 w 2136064"/>
                  <a:gd name="connsiteY5" fmla="*/ 0 h 1250097"/>
                  <a:gd name="connsiteX0" fmla="*/ 88900 w 2136064"/>
                  <a:gd name="connsiteY0" fmla="*/ 0 h 1287727"/>
                  <a:gd name="connsiteX1" fmla="*/ 2136064 w 2136064"/>
                  <a:gd name="connsiteY1" fmla="*/ 0 h 1287727"/>
                  <a:gd name="connsiteX2" fmla="*/ 2136064 w 2136064"/>
                  <a:gd name="connsiteY2" fmla="*/ 750627 h 1287727"/>
                  <a:gd name="connsiteX3" fmla="*/ 1432636 w 2136064"/>
                  <a:gd name="connsiteY3" fmla="*/ 1250097 h 1287727"/>
                  <a:gd name="connsiteX4" fmla="*/ 702386 w 2136064"/>
                  <a:gd name="connsiteY4" fmla="*/ 1250097 h 1287727"/>
                  <a:gd name="connsiteX5" fmla="*/ 0 w 2136064"/>
                  <a:gd name="connsiteY5" fmla="*/ 1036377 h 1287727"/>
                  <a:gd name="connsiteX6" fmla="*/ 88900 w 2136064"/>
                  <a:gd name="connsiteY6" fmla="*/ 0 h 1287727"/>
                  <a:gd name="connsiteX0" fmla="*/ 88900 w 2194569"/>
                  <a:gd name="connsiteY0" fmla="*/ 0 h 1264854"/>
                  <a:gd name="connsiteX1" fmla="*/ 2136064 w 2194569"/>
                  <a:gd name="connsiteY1" fmla="*/ 0 h 1264854"/>
                  <a:gd name="connsiteX2" fmla="*/ 2136064 w 2194569"/>
                  <a:gd name="connsiteY2" fmla="*/ 750627 h 1264854"/>
                  <a:gd name="connsiteX3" fmla="*/ 2156536 w 2194569"/>
                  <a:gd name="connsiteY3" fmla="*/ 1123097 h 1264854"/>
                  <a:gd name="connsiteX4" fmla="*/ 1432636 w 2194569"/>
                  <a:gd name="connsiteY4" fmla="*/ 1250097 h 1264854"/>
                  <a:gd name="connsiteX5" fmla="*/ 702386 w 2194569"/>
                  <a:gd name="connsiteY5" fmla="*/ 1250097 h 1264854"/>
                  <a:gd name="connsiteX6" fmla="*/ 0 w 2194569"/>
                  <a:gd name="connsiteY6" fmla="*/ 1036377 h 1264854"/>
                  <a:gd name="connsiteX7" fmla="*/ 88900 w 2194569"/>
                  <a:gd name="connsiteY7" fmla="*/ 0 h 1264854"/>
                  <a:gd name="connsiteX0" fmla="*/ 88900 w 2663114"/>
                  <a:gd name="connsiteY0" fmla="*/ 0 h 1264854"/>
                  <a:gd name="connsiteX1" fmla="*/ 2136064 w 2663114"/>
                  <a:gd name="connsiteY1" fmla="*/ 0 h 1264854"/>
                  <a:gd name="connsiteX2" fmla="*/ 2663114 w 2663114"/>
                  <a:gd name="connsiteY2" fmla="*/ 833177 h 1264854"/>
                  <a:gd name="connsiteX3" fmla="*/ 2156536 w 2663114"/>
                  <a:gd name="connsiteY3" fmla="*/ 1123097 h 1264854"/>
                  <a:gd name="connsiteX4" fmla="*/ 1432636 w 2663114"/>
                  <a:gd name="connsiteY4" fmla="*/ 1250097 h 1264854"/>
                  <a:gd name="connsiteX5" fmla="*/ 702386 w 2663114"/>
                  <a:gd name="connsiteY5" fmla="*/ 1250097 h 1264854"/>
                  <a:gd name="connsiteX6" fmla="*/ 0 w 2663114"/>
                  <a:gd name="connsiteY6" fmla="*/ 1036377 h 1264854"/>
                  <a:gd name="connsiteX7" fmla="*/ 88900 w 2663114"/>
                  <a:gd name="connsiteY7" fmla="*/ 0 h 1264854"/>
                  <a:gd name="connsiteX0" fmla="*/ 88900 w 3115385"/>
                  <a:gd name="connsiteY0" fmla="*/ 0 h 1264854"/>
                  <a:gd name="connsiteX1" fmla="*/ 2136064 w 3115385"/>
                  <a:gd name="connsiteY1" fmla="*/ 0 h 1264854"/>
                  <a:gd name="connsiteX2" fmla="*/ 3115385 w 3115385"/>
                  <a:gd name="connsiteY2" fmla="*/ 634147 h 1264854"/>
                  <a:gd name="connsiteX3" fmla="*/ 2663114 w 3115385"/>
                  <a:gd name="connsiteY3" fmla="*/ 833177 h 1264854"/>
                  <a:gd name="connsiteX4" fmla="*/ 2156536 w 3115385"/>
                  <a:gd name="connsiteY4" fmla="*/ 1123097 h 1264854"/>
                  <a:gd name="connsiteX5" fmla="*/ 1432636 w 3115385"/>
                  <a:gd name="connsiteY5" fmla="*/ 1250097 h 1264854"/>
                  <a:gd name="connsiteX6" fmla="*/ 702386 w 3115385"/>
                  <a:gd name="connsiteY6" fmla="*/ 1250097 h 1264854"/>
                  <a:gd name="connsiteX7" fmla="*/ 0 w 3115385"/>
                  <a:gd name="connsiteY7" fmla="*/ 1036377 h 1264854"/>
                  <a:gd name="connsiteX8" fmla="*/ 88900 w 3115385"/>
                  <a:gd name="connsiteY8" fmla="*/ 0 h 1264854"/>
                  <a:gd name="connsiteX0" fmla="*/ 88900 w 3194497"/>
                  <a:gd name="connsiteY0" fmla="*/ 0 h 1264854"/>
                  <a:gd name="connsiteX1" fmla="*/ 2136064 w 3194497"/>
                  <a:gd name="connsiteY1" fmla="*/ 0 h 1264854"/>
                  <a:gd name="connsiteX2" fmla="*/ 3115385 w 3194497"/>
                  <a:gd name="connsiteY2" fmla="*/ 335697 h 1264854"/>
                  <a:gd name="connsiteX3" fmla="*/ 3115385 w 3194497"/>
                  <a:gd name="connsiteY3" fmla="*/ 634147 h 1264854"/>
                  <a:gd name="connsiteX4" fmla="*/ 2663114 w 3194497"/>
                  <a:gd name="connsiteY4" fmla="*/ 833177 h 1264854"/>
                  <a:gd name="connsiteX5" fmla="*/ 2156536 w 3194497"/>
                  <a:gd name="connsiteY5" fmla="*/ 1123097 h 1264854"/>
                  <a:gd name="connsiteX6" fmla="*/ 1432636 w 3194497"/>
                  <a:gd name="connsiteY6" fmla="*/ 1250097 h 1264854"/>
                  <a:gd name="connsiteX7" fmla="*/ 702386 w 3194497"/>
                  <a:gd name="connsiteY7" fmla="*/ 1250097 h 1264854"/>
                  <a:gd name="connsiteX8" fmla="*/ 0 w 3194497"/>
                  <a:gd name="connsiteY8" fmla="*/ 1036377 h 1264854"/>
                  <a:gd name="connsiteX9" fmla="*/ 88900 w 3194497"/>
                  <a:gd name="connsiteY9" fmla="*/ 0 h 1264854"/>
                  <a:gd name="connsiteX0" fmla="*/ 88900 w 3150831"/>
                  <a:gd name="connsiteY0" fmla="*/ 65458 h 1330312"/>
                  <a:gd name="connsiteX1" fmla="*/ 2136064 w 3150831"/>
                  <a:gd name="connsiteY1" fmla="*/ 65458 h 1330312"/>
                  <a:gd name="connsiteX2" fmla="*/ 2994735 w 3150831"/>
                  <a:gd name="connsiteY2" fmla="*/ 13805 h 1330312"/>
                  <a:gd name="connsiteX3" fmla="*/ 3115385 w 3150831"/>
                  <a:gd name="connsiteY3" fmla="*/ 401155 h 1330312"/>
                  <a:gd name="connsiteX4" fmla="*/ 3115385 w 3150831"/>
                  <a:gd name="connsiteY4" fmla="*/ 699605 h 1330312"/>
                  <a:gd name="connsiteX5" fmla="*/ 2663114 w 3150831"/>
                  <a:gd name="connsiteY5" fmla="*/ 898635 h 1330312"/>
                  <a:gd name="connsiteX6" fmla="*/ 2156536 w 3150831"/>
                  <a:gd name="connsiteY6" fmla="*/ 1188555 h 1330312"/>
                  <a:gd name="connsiteX7" fmla="*/ 1432636 w 3150831"/>
                  <a:gd name="connsiteY7" fmla="*/ 1315555 h 1330312"/>
                  <a:gd name="connsiteX8" fmla="*/ 702386 w 3150831"/>
                  <a:gd name="connsiteY8" fmla="*/ 1315555 h 1330312"/>
                  <a:gd name="connsiteX9" fmla="*/ 0 w 3150831"/>
                  <a:gd name="connsiteY9" fmla="*/ 1101835 h 1330312"/>
                  <a:gd name="connsiteX10" fmla="*/ 88900 w 3150831"/>
                  <a:gd name="connsiteY10" fmla="*/ 65458 h 1330312"/>
                  <a:gd name="connsiteX0" fmla="*/ 88900 w 3150831"/>
                  <a:gd name="connsiteY0" fmla="*/ 229879 h 1494733"/>
                  <a:gd name="connsiteX1" fmla="*/ 2136064 w 3150831"/>
                  <a:gd name="connsiteY1" fmla="*/ 229879 h 1494733"/>
                  <a:gd name="connsiteX2" fmla="*/ 2816935 w 3150831"/>
                  <a:gd name="connsiteY2" fmla="*/ 426 h 1494733"/>
                  <a:gd name="connsiteX3" fmla="*/ 2994735 w 3150831"/>
                  <a:gd name="connsiteY3" fmla="*/ 178226 h 1494733"/>
                  <a:gd name="connsiteX4" fmla="*/ 3115385 w 3150831"/>
                  <a:gd name="connsiteY4" fmla="*/ 565576 h 1494733"/>
                  <a:gd name="connsiteX5" fmla="*/ 3115385 w 3150831"/>
                  <a:gd name="connsiteY5" fmla="*/ 864026 h 1494733"/>
                  <a:gd name="connsiteX6" fmla="*/ 2663114 w 3150831"/>
                  <a:gd name="connsiteY6" fmla="*/ 1063056 h 1494733"/>
                  <a:gd name="connsiteX7" fmla="*/ 2156536 w 3150831"/>
                  <a:gd name="connsiteY7" fmla="*/ 1352976 h 1494733"/>
                  <a:gd name="connsiteX8" fmla="*/ 1432636 w 3150831"/>
                  <a:gd name="connsiteY8" fmla="*/ 1479976 h 1494733"/>
                  <a:gd name="connsiteX9" fmla="*/ 702386 w 3150831"/>
                  <a:gd name="connsiteY9" fmla="*/ 1479976 h 1494733"/>
                  <a:gd name="connsiteX10" fmla="*/ 0 w 3150831"/>
                  <a:gd name="connsiteY10" fmla="*/ 1266256 h 1494733"/>
                  <a:gd name="connsiteX11" fmla="*/ 88900 w 3150831"/>
                  <a:gd name="connsiteY11" fmla="*/ 229879 h 1494733"/>
                  <a:gd name="connsiteX0" fmla="*/ 88900 w 3150831"/>
                  <a:gd name="connsiteY0" fmla="*/ 289961 h 1554815"/>
                  <a:gd name="connsiteX1" fmla="*/ 2136064 w 3150831"/>
                  <a:gd name="connsiteY1" fmla="*/ 289961 h 1554815"/>
                  <a:gd name="connsiteX2" fmla="*/ 2708985 w 3150831"/>
                  <a:gd name="connsiteY2" fmla="*/ 9709 h 1554815"/>
                  <a:gd name="connsiteX3" fmla="*/ 2816935 w 3150831"/>
                  <a:gd name="connsiteY3" fmla="*/ 60508 h 1554815"/>
                  <a:gd name="connsiteX4" fmla="*/ 2994735 w 3150831"/>
                  <a:gd name="connsiteY4" fmla="*/ 238308 h 1554815"/>
                  <a:gd name="connsiteX5" fmla="*/ 3115385 w 3150831"/>
                  <a:gd name="connsiteY5" fmla="*/ 625658 h 1554815"/>
                  <a:gd name="connsiteX6" fmla="*/ 3115385 w 3150831"/>
                  <a:gd name="connsiteY6" fmla="*/ 924108 h 1554815"/>
                  <a:gd name="connsiteX7" fmla="*/ 2663114 w 3150831"/>
                  <a:gd name="connsiteY7" fmla="*/ 1123138 h 1554815"/>
                  <a:gd name="connsiteX8" fmla="*/ 2156536 w 3150831"/>
                  <a:gd name="connsiteY8" fmla="*/ 1413058 h 1554815"/>
                  <a:gd name="connsiteX9" fmla="*/ 1432636 w 3150831"/>
                  <a:gd name="connsiteY9" fmla="*/ 1540058 h 1554815"/>
                  <a:gd name="connsiteX10" fmla="*/ 702386 w 3150831"/>
                  <a:gd name="connsiteY10" fmla="*/ 1540058 h 1554815"/>
                  <a:gd name="connsiteX11" fmla="*/ 0 w 3150831"/>
                  <a:gd name="connsiteY11" fmla="*/ 1326338 h 1554815"/>
                  <a:gd name="connsiteX12" fmla="*/ 88900 w 3150831"/>
                  <a:gd name="connsiteY12" fmla="*/ 289961 h 1554815"/>
                  <a:gd name="connsiteX0" fmla="*/ 88900 w 3150831"/>
                  <a:gd name="connsiteY0" fmla="*/ 445093 h 1709947"/>
                  <a:gd name="connsiteX1" fmla="*/ 2136064 w 3150831"/>
                  <a:gd name="connsiteY1" fmla="*/ 445093 h 1709947"/>
                  <a:gd name="connsiteX2" fmla="*/ 2251785 w 3150831"/>
                  <a:gd name="connsiteY2" fmla="*/ 6091 h 1709947"/>
                  <a:gd name="connsiteX3" fmla="*/ 2708985 w 3150831"/>
                  <a:gd name="connsiteY3" fmla="*/ 164841 h 1709947"/>
                  <a:gd name="connsiteX4" fmla="*/ 2816935 w 3150831"/>
                  <a:gd name="connsiteY4" fmla="*/ 215640 h 1709947"/>
                  <a:gd name="connsiteX5" fmla="*/ 2994735 w 3150831"/>
                  <a:gd name="connsiteY5" fmla="*/ 393440 h 1709947"/>
                  <a:gd name="connsiteX6" fmla="*/ 3115385 w 3150831"/>
                  <a:gd name="connsiteY6" fmla="*/ 780790 h 1709947"/>
                  <a:gd name="connsiteX7" fmla="*/ 3115385 w 3150831"/>
                  <a:gd name="connsiteY7" fmla="*/ 1079240 h 1709947"/>
                  <a:gd name="connsiteX8" fmla="*/ 2663114 w 3150831"/>
                  <a:gd name="connsiteY8" fmla="*/ 1278270 h 1709947"/>
                  <a:gd name="connsiteX9" fmla="*/ 2156536 w 3150831"/>
                  <a:gd name="connsiteY9" fmla="*/ 1568190 h 1709947"/>
                  <a:gd name="connsiteX10" fmla="*/ 1432636 w 3150831"/>
                  <a:gd name="connsiteY10" fmla="*/ 1695190 h 1709947"/>
                  <a:gd name="connsiteX11" fmla="*/ 702386 w 3150831"/>
                  <a:gd name="connsiteY11" fmla="*/ 1695190 h 1709947"/>
                  <a:gd name="connsiteX12" fmla="*/ 0 w 3150831"/>
                  <a:gd name="connsiteY12" fmla="*/ 1481470 h 1709947"/>
                  <a:gd name="connsiteX13" fmla="*/ 88900 w 3150831"/>
                  <a:gd name="connsiteY13" fmla="*/ 445093 h 1709947"/>
                  <a:gd name="connsiteX0" fmla="*/ 88900 w 3150831"/>
                  <a:gd name="connsiteY0" fmla="*/ 445093 h 1709947"/>
                  <a:gd name="connsiteX1" fmla="*/ 1888414 w 3150831"/>
                  <a:gd name="connsiteY1" fmla="*/ 6943 h 1709947"/>
                  <a:gd name="connsiteX2" fmla="*/ 2251785 w 3150831"/>
                  <a:gd name="connsiteY2" fmla="*/ 6091 h 1709947"/>
                  <a:gd name="connsiteX3" fmla="*/ 2708985 w 3150831"/>
                  <a:gd name="connsiteY3" fmla="*/ 164841 h 1709947"/>
                  <a:gd name="connsiteX4" fmla="*/ 2816935 w 3150831"/>
                  <a:gd name="connsiteY4" fmla="*/ 215640 h 1709947"/>
                  <a:gd name="connsiteX5" fmla="*/ 2994735 w 3150831"/>
                  <a:gd name="connsiteY5" fmla="*/ 393440 h 1709947"/>
                  <a:gd name="connsiteX6" fmla="*/ 3115385 w 3150831"/>
                  <a:gd name="connsiteY6" fmla="*/ 780790 h 1709947"/>
                  <a:gd name="connsiteX7" fmla="*/ 3115385 w 3150831"/>
                  <a:gd name="connsiteY7" fmla="*/ 1079240 h 1709947"/>
                  <a:gd name="connsiteX8" fmla="*/ 2663114 w 3150831"/>
                  <a:gd name="connsiteY8" fmla="*/ 1278270 h 1709947"/>
                  <a:gd name="connsiteX9" fmla="*/ 2156536 w 3150831"/>
                  <a:gd name="connsiteY9" fmla="*/ 1568190 h 1709947"/>
                  <a:gd name="connsiteX10" fmla="*/ 1432636 w 3150831"/>
                  <a:gd name="connsiteY10" fmla="*/ 1695190 h 1709947"/>
                  <a:gd name="connsiteX11" fmla="*/ 702386 w 3150831"/>
                  <a:gd name="connsiteY11" fmla="*/ 1695190 h 1709947"/>
                  <a:gd name="connsiteX12" fmla="*/ 0 w 3150831"/>
                  <a:gd name="connsiteY12" fmla="*/ 1481470 h 1709947"/>
                  <a:gd name="connsiteX13" fmla="*/ 88900 w 3150831"/>
                  <a:gd name="connsiteY13" fmla="*/ 445093 h 1709947"/>
                  <a:gd name="connsiteX0" fmla="*/ 88900 w 3150831"/>
                  <a:gd name="connsiteY0" fmla="*/ 534252 h 1799106"/>
                  <a:gd name="connsiteX1" fmla="*/ 1267535 w 3150831"/>
                  <a:gd name="connsiteY1" fmla="*/ 0 h 1799106"/>
                  <a:gd name="connsiteX2" fmla="*/ 1888414 w 3150831"/>
                  <a:gd name="connsiteY2" fmla="*/ 96102 h 1799106"/>
                  <a:gd name="connsiteX3" fmla="*/ 2251785 w 3150831"/>
                  <a:gd name="connsiteY3" fmla="*/ 95250 h 1799106"/>
                  <a:gd name="connsiteX4" fmla="*/ 2708985 w 3150831"/>
                  <a:gd name="connsiteY4" fmla="*/ 254000 h 1799106"/>
                  <a:gd name="connsiteX5" fmla="*/ 2816935 w 3150831"/>
                  <a:gd name="connsiteY5" fmla="*/ 304799 h 1799106"/>
                  <a:gd name="connsiteX6" fmla="*/ 2994735 w 3150831"/>
                  <a:gd name="connsiteY6" fmla="*/ 482599 h 1799106"/>
                  <a:gd name="connsiteX7" fmla="*/ 3115385 w 3150831"/>
                  <a:gd name="connsiteY7" fmla="*/ 869949 h 1799106"/>
                  <a:gd name="connsiteX8" fmla="*/ 3115385 w 3150831"/>
                  <a:gd name="connsiteY8" fmla="*/ 1168399 h 1799106"/>
                  <a:gd name="connsiteX9" fmla="*/ 2663114 w 3150831"/>
                  <a:gd name="connsiteY9" fmla="*/ 1367429 h 1799106"/>
                  <a:gd name="connsiteX10" fmla="*/ 2156536 w 3150831"/>
                  <a:gd name="connsiteY10" fmla="*/ 1657349 h 1799106"/>
                  <a:gd name="connsiteX11" fmla="*/ 1432636 w 3150831"/>
                  <a:gd name="connsiteY11" fmla="*/ 1784349 h 1799106"/>
                  <a:gd name="connsiteX12" fmla="*/ 702386 w 3150831"/>
                  <a:gd name="connsiteY12" fmla="*/ 1784349 h 1799106"/>
                  <a:gd name="connsiteX13" fmla="*/ 0 w 3150831"/>
                  <a:gd name="connsiteY13" fmla="*/ 1570629 h 1799106"/>
                  <a:gd name="connsiteX14" fmla="*/ 88900 w 3150831"/>
                  <a:gd name="connsiteY14" fmla="*/ 534252 h 1799106"/>
                  <a:gd name="connsiteX0" fmla="*/ 88900 w 3150831"/>
                  <a:gd name="connsiteY0" fmla="*/ 579066 h 1843920"/>
                  <a:gd name="connsiteX1" fmla="*/ 1127835 w 3150831"/>
                  <a:gd name="connsiteY1" fmla="*/ 38464 h 1843920"/>
                  <a:gd name="connsiteX2" fmla="*/ 1267535 w 3150831"/>
                  <a:gd name="connsiteY2" fmla="*/ 44814 h 1843920"/>
                  <a:gd name="connsiteX3" fmla="*/ 1888414 w 3150831"/>
                  <a:gd name="connsiteY3" fmla="*/ 140916 h 1843920"/>
                  <a:gd name="connsiteX4" fmla="*/ 2251785 w 3150831"/>
                  <a:gd name="connsiteY4" fmla="*/ 140064 h 1843920"/>
                  <a:gd name="connsiteX5" fmla="*/ 2708985 w 3150831"/>
                  <a:gd name="connsiteY5" fmla="*/ 298814 h 1843920"/>
                  <a:gd name="connsiteX6" fmla="*/ 2816935 w 3150831"/>
                  <a:gd name="connsiteY6" fmla="*/ 349613 h 1843920"/>
                  <a:gd name="connsiteX7" fmla="*/ 2994735 w 3150831"/>
                  <a:gd name="connsiteY7" fmla="*/ 527413 h 1843920"/>
                  <a:gd name="connsiteX8" fmla="*/ 3115385 w 3150831"/>
                  <a:gd name="connsiteY8" fmla="*/ 914763 h 1843920"/>
                  <a:gd name="connsiteX9" fmla="*/ 3115385 w 3150831"/>
                  <a:gd name="connsiteY9" fmla="*/ 1213213 h 1843920"/>
                  <a:gd name="connsiteX10" fmla="*/ 2663114 w 3150831"/>
                  <a:gd name="connsiteY10" fmla="*/ 1412243 h 1843920"/>
                  <a:gd name="connsiteX11" fmla="*/ 2156536 w 3150831"/>
                  <a:gd name="connsiteY11" fmla="*/ 1702163 h 1843920"/>
                  <a:gd name="connsiteX12" fmla="*/ 1432636 w 3150831"/>
                  <a:gd name="connsiteY12" fmla="*/ 1829163 h 1843920"/>
                  <a:gd name="connsiteX13" fmla="*/ 702386 w 3150831"/>
                  <a:gd name="connsiteY13" fmla="*/ 1829163 h 1843920"/>
                  <a:gd name="connsiteX14" fmla="*/ 0 w 3150831"/>
                  <a:gd name="connsiteY14" fmla="*/ 1615443 h 1843920"/>
                  <a:gd name="connsiteX15" fmla="*/ 88900 w 3150831"/>
                  <a:gd name="connsiteY15" fmla="*/ 579066 h 1843920"/>
                  <a:gd name="connsiteX0" fmla="*/ 88900 w 3150831"/>
                  <a:gd name="connsiteY0" fmla="*/ 556469 h 1821323"/>
                  <a:gd name="connsiteX1" fmla="*/ 422985 w 3150831"/>
                  <a:gd name="connsiteY1" fmla="*/ 130167 h 1821323"/>
                  <a:gd name="connsiteX2" fmla="*/ 1127835 w 3150831"/>
                  <a:gd name="connsiteY2" fmla="*/ 15867 h 1821323"/>
                  <a:gd name="connsiteX3" fmla="*/ 1267535 w 3150831"/>
                  <a:gd name="connsiteY3" fmla="*/ 22217 h 1821323"/>
                  <a:gd name="connsiteX4" fmla="*/ 1888414 w 3150831"/>
                  <a:gd name="connsiteY4" fmla="*/ 118319 h 1821323"/>
                  <a:gd name="connsiteX5" fmla="*/ 2251785 w 3150831"/>
                  <a:gd name="connsiteY5" fmla="*/ 117467 h 1821323"/>
                  <a:gd name="connsiteX6" fmla="*/ 2708985 w 3150831"/>
                  <a:gd name="connsiteY6" fmla="*/ 276217 h 1821323"/>
                  <a:gd name="connsiteX7" fmla="*/ 2816935 w 3150831"/>
                  <a:gd name="connsiteY7" fmla="*/ 327016 h 1821323"/>
                  <a:gd name="connsiteX8" fmla="*/ 2994735 w 3150831"/>
                  <a:gd name="connsiteY8" fmla="*/ 504816 h 1821323"/>
                  <a:gd name="connsiteX9" fmla="*/ 3115385 w 3150831"/>
                  <a:gd name="connsiteY9" fmla="*/ 892166 h 1821323"/>
                  <a:gd name="connsiteX10" fmla="*/ 3115385 w 3150831"/>
                  <a:gd name="connsiteY10" fmla="*/ 1190616 h 1821323"/>
                  <a:gd name="connsiteX11" fmla="*/ 2663114 w 3150831"/>
                  <a:gd name="connsiteY11" fmla="*/ 1389646 h 1821323"/>
                  <a:gd name="connsiteX12" fmla="*/ 2156536 w 3150831"/>
                  <a:gd name="connsiteY12" fmla="*/ 1679566 h 1821323"/>
                  <a:gd name="connsiteX13" fmla="*/ 1432636 w 3150831"/>
                  <a:gd name="connsiteY13" fmla="*/ 1806566 h 1821323"/>
                  <a:gd name="connsiteX14" fmla="*/ 702386 w 3150831"/>
                  <a:gd name="connsiteY14" fmla="*/ 1806566 h 1821323"/>
                  <a:gd name="connsiteX15" fmla="*/ 0 w 3150831"/>
                  <a:gd name="connsiteY15" fmla="*/ 1592846 h 1821323"/>
                  <a:gd name="connsiteX16" fmla="*/ 88900 w 3150831"/>
                  <a:gd name="connsiteY16" fmla="*/ 556469 h 1821323"/>
                  <a:gd name="connsiteX0" fmla="*/ 243839 w 3305770"/>
                  <a:gd name="connsiteY0" fmla="*/ 556469 h 1821323"/>
                  <a:gd name="connsiteX1" fmla="*/ 6424 w 3305770"/>
                  <a:gd name="connsiteY1" fmla="*/ 327017 h 1821323"/>
                  <a:gd name="connsiteX2" fmla="*/ 577924 w 3305770"/>
                  <a:gd name="connsiteY2" fmla="*/ 130167 h 1821323"/>
                  <a:gd name="connsiteX3" fmla="*/ 1282774 w 3305770"/>
                  <a:gd name="connsiteY3" fmla="*/ 15867 h 1821323"/>
                  <a:gd name="connsiteX4" fmla="*/ 1422474 w 3305770"/>
                  <a:gd name="connsiteY4" fmla="*/ 22217 h 1821323"/>
                  <a:gd name="connsiteX5" fmla="*/ 2043353 w 3305770"/>
                  <a:gd name="connsiteY5" fmla="*/ 118319 h 1821323"/>
                  <a:gd name="connsiteX6" fmla="*/ 2406724 w 3305770"/>
                  <a:gd name="connsiteY6" fmla="*/ 117467 h 1821323"/>
                  <a:gd name="connsiteX7" fmla="*/ 2863924 w 3305770"/>
                  <a:gd name="connsiteY7" fmla="*/ 276217 h 1821323"/>
                  <a:gd name="connsiteX8" fmla="*/ 2971874 w 3305770"/>
                  <a:gd name="connsiteY8" fmla="*/ 327016 h 1821323"/>
                  <a:gd name="connsiteX9" fmla="*/ 3149674 w 3305770"/>
                  <a:gd name="connsiteY9" fmla="*/ 504816 h 1821323"/>
                  <a:gd name="connsiteX10" fmla="*/ 3270324 w 3305770"/>
                  <a:gd name="connsiteY10" fmla="*/ 892166 h 1821323"/>
                  <a:gd name="connsiteX11" fmla="*/ 3270324 w 3305770"/>
                  <a:gd name="connsiteY11" fmla="*/ 1190616 h 1821323"/>
                  <a:gd name="connsiteX12" fmla="*/ 2818053 w 3305770"/>
                  <a:gd name="connsiteY12" fmla="*/ 1389646 h 1821323"/>
                  <a:gd name="connsiteX13" fmla="*/ 2311475 w 3305770"/>
                  <a:gd name="connsiteY13" fmla="*/ 1679566 h 1821323"/>
                  <a:gd name="connsiteX14" fmla="*/ 1587575 w 3305770"/>
                  <a:gd name="connsiteY14" fmla="*/ 1806566 h 1821323"/>
                  <a:gd name="connsiteX15" fmla="*/ 857325 w 3305770"/>
                  <a:gd name="connsiteY15" fmla="*/ 1806566 h 1821323"/>
                  <a:gd name="connsiteX16" fmla="*/ 154939 w 3305770"/>
                  <a:gd name="connsiteY16" fmla="*/ 1592846 h 1821323"/>
                  <a:gd name="connsiteX17" fmla="*/ 243839 w 3305770"/>
                  <a:gd name="connsiteY17" fmla="*/ 556469 h 1821323"/>
                  <a:gd name="connsiteX0" fmla="*/ 0 w 3709631"/>
                  <a:gd name="connsiteY0" fmla="*/ 772369 h 1821323"/>
                  <a:gd name="connsiteX1" fmla="*/ 410285 w 3709631"/>
                  <a:gd name="connsiteY1" fmla="*/ 327017 h 1821323"/>
                  <a:gd name="connsiteX2" fmla="*/ 981785 w 3709631"/>
                  <a:gd name="connsiteY2" fmla="*/ 130167 h 1821323"/>
                  <a:gd name="connsiteX3" fmla="*/ 1686635 w 3709631"/>
                  <a:gd name="connsiteY3" fmla="*/ 15867 h 1821323"/>
                  <a:gd name="connsiteX4" fmla="*/ 1826335 w 3709631"/>
                  <a:gd name="connsiteY4" fmla="*/ 22217 h 1821323"/>
                  <a:gd name="connsiteX5" fmla="*/ 2447214 w 3709631"/>
                  <a:gd name="connsiteY5" fmla="*/ 118319 h 1821323"/>
                  <a:gd name="connsiteX6" fmla="*/ 2810585 w 3709631"/>
                  <a:gd name="connsiteY6" fmla="*/ 117467 h 1821323"/>
                  <a:gd name="connsiteX7" fmla="*/ 3267785 w 3709631"/>
                  <a:gd name="connsiteY7" fmla="*/ 276217 h 1821323"/>
                  <a:gd name="connsiteX8" fmla="*/ 3375735 w 3709631"/>
                  <a:gd name="connsiteY8" fmla="*/ 327016 h 1821323"/>
                  <a:gd name="connsiteX9" fmla="*/ 3553535 w 3709631"/>
                  <a:gd name="connsiteY9" fmla="*/ 504816 h 1821323"/>
                  <a:gd name="connsiteX10" fmla="*/ 3674185 w 3709631"/>
                  <a:gd name="connsiteY10" fmla="*/ 892166 h 1821323"/>
                  <a:gd name="connsiteX11" fmla="*/ 3674185 w 3709631"/>
                  <a:gd name="connsiteY11" fmla="*/ 1190616 h 1821323"/>
                  <a:gd name="connsiteX12" fmla="*/ 3221914 w 3709631"/>
                  <a:gd name="connsiteY12" fmla="*/ 1389646 h 1821323"/>
                  <a:gd name="connsiteX13" fmla="*/ 2715336 w 3709631"/>
                  <a:gd name="connsiteY13" fmla="*/ 1679566 h 1821323"/>
                  <a:gd name="connsiteX14" fmla="*/ 1991436 w 3709631"/>
                  <a:gd name="connsiteY14" fmla="*/ 1806566 h 1821323"/>
                  <a:gd name="connsiteX15" fmla="*/ 1261186 w 3709631"/>
                  <a:gd name="connsiteY15" fmla="*/ 1806566 h 1821323"/>
                  <a:gd name="connsiteX16" fmla="*/ 558800 w 3709631"/>
                  <a:gd name="connsiteY16" fmla="*/ 1592846 h 1821323"/>
                  <a:gd name="connsiteX17" fmla="*/ 0 w 3709631"/>
                  <a:gd name="connsiteY17" fmla="*/ 772369 h 1821323"/>
                  <a:gd name="connsiteX0" fmla="*/ 147393 w 3857024"/>
                  <a:gd name="connsiteY0" fmla="*/ 772369 h 1821323"/>
                  <a:gd name="connsiteX1" fmla="*/ 557678 w 3857024"/>
                  <a:gd name="connsiteY1" fmla="*/ 327017 h 1821323"/>
                  <a:gd name="connsiteX2" fmla="*/ 1129178 w 3857024"/>
                  <a:gd name="connsiteY2" fmla="*/ 130167 h 1821323"/>
                  <a:gd name="connsiteX3" fmla="*/ 1834028 w 3857024"/>
                  <a:gd name="connsiteY3" fmla="*/ 15867 h 1821323"/>
                  <a:gd name="connsiteX4" fmla="*/ 1973728 w 3857024"/>
                  <a:gd name="connsiteY4" fmla="*/ 22217 h 1821323"/>
                  <a:gd name="connsiteX5" fmla="*/ 2594607 w 3857024"/>
                  <a:gd name="connsiteY5" fmla="*/ 118319 h 1821323"/>
                  <a:gd name="connsiteX6" fmla="*/ 2957978 w 3857024"/>
                  <a:gd name="connsiteY6" fmla="*/ 117467 h 1821323"/>
                  <a:gd name="connsiteX7" fmla="*/ 3415178 w 3857024"/>
                  <a:gd name="connsiteY7" fmla="*/ 276217 h 1821323"/>
                  <a:gd name="connsiteX8" fmla="*/ 3523128 w 3857024"/>
                  <a:gd name="connsiteY8" fmla="*/ 327016 h 1821323"/>
                  <a:gd name="connsiteX9" fmla="*/ 3700928 w 3857024"/>
                  <a:gd name="connsiteY9" fmla="*/ 504816 h 1821323"/>
                  <a:gd name="connsiteX10" fmla="*/ 3821578 w 3857024"/>
                  <a:gd name="connsiteY10" fmla="*/ 892166 h 1821323"/>
                  <a:gd name="connsiteX11" fmla="*/ 3821578 w 3857024"/>
                  <a:gd name="connsiteY11" fmla="*/ 1190616 h 1821323"/>
                  <a:gd name="connsiteX12" fmla="*/ 3369307 w 3857024"/>
                  <a:gd name="connsiteY12" fmla="*/ 1389646 h 1821323"/>
                  <a:gd name="connsiteX13" fmla="*/ 2862729 w 3857024"/>
                  <a:gd name="connsiteY13" fmla="*/ 1679566 h 1821323"/>
                  <a:gd name="connsiteX14" fmla="*/ 2138829 w 3857024"/>
                  <a:gd name="connsiteY14" fmla="*/ 1806566 h 1821323"/>
                  <a:gd name="connsiteX15" fmla="*/ 1408579 w 3857024"/>
                  <a:gd name="connsiteY15" fmla="*/ 1806566 h 1821323"/>
                  <a:gd name="connsiteX16" fmla="*/ 706193 w 3857024"/>
                  <a:gd name="connsiteY16" fmla="*/ 1592846 h 1821323"/>
                  <a:gd name="connsiteX17" fmla="*/ 147393 w 3857024"/>
                  <a:gd name="connsiteY17" fmla="*/ 772369 h 1821323"/>
                  <a:gd name="connsiteX0" fmla="*/ 171053 w 3880684"/>
                  <a:gd name="connsiteY0" fmla="*/ 772369 h 1821323"/>
                  <a:gd name="connsiteX1" fmla="*/ 581338 w 3880684"/>
                  <a:gd name="connsiteY1" fmla="*/ 327017 h 1821323"/>
                  <a:gd name="connsiteX2" fmla="*/ 1152838 w 3880684"/>
                  <a:gd name="connsiteY2" fmla="*/ 130167 h 1821323"/>
                  <a:gd name="connsiteX3" fmla="*/ 1857688 w 3880684"/>
                  <a:gd name="connsiteY3" fmla="*/ 15867 h 1821323"/>
                  <a:gd name="connsiteX4" fmla="*/ 1997388 w 3880684"/>
                  <a:gd name="connsiteY4" fmla="*/ 22217 h 1821323"/>
                  <a:gd name="connsiteX5" fmla="*/ 2618267 w 3880684"/>
                  <a:gd name="connsiteY5" fmla="*/ 118319 h 1821323"/>
                  <a:gd name="connsiteX6" fmla="*/ 2981638 w 3880684"/>
                  <a:gd name="connsiteY6" fmla="*/ 117467 h 1821323"/>
                  <a:gd name="connsiteX7" fmla="*/ 3438838 w 3880684"/>
                  <a:gd name="connsiteY7" fmla="*/ 276217 h 1821323"/>
                  <a:gd name="connsiteX8" fmla="*/ 3546788 w 3880684"/>
                  <a:gd name="connsiteY8" fmla="*/ 327016 h 1821323"/>
                  <a:gd name="connsiteX9" fmla="*/ 3724588 w 3880684"/>
                  <a:gd name="connsiteY9" fmla="*/ 504816 h 1821323"/>
                  <a:gd name="connsiteX10" fmla="*/ 3845238 w 3880684"/>
                  <a:gd name="connsiteY10" fmla="*/ 892166 h 1821323"/>
                  <a:gd name="connsiteX11" fmla="*/ 3845238 w 3880684"/>
                  <a:gd name="connsiteY11" fmla="*/ 1190616 h 1821323"/>
                  <a:gd name="connsiteX12" fmla="*/ 3392967 w 3880684"/>
                  <a:gd name="connsiteY12" fmla="*/ 1389646 h 1821323"/>
                  <a:gd name="connsiteX13" fmla="*/ 2886389 w 3880684"/>
                  <a:gd name="connsiteY13" fmla="*/ 1679566 h 1821323"/>
                  <a:gd name="connsiteX14" fmla="*/ 2162489 w 3880684"/>
                  <a:gd name="connsiteY14" fmla="*/ 1806566 h 1821323"/>
                  <a:gd name="connsiteX15" fmla="*/ 1432239 w 3880684"/>
                  <a:gd name="connsiteY15" fmla="*/ 1806566 h 1821323"/>
                  <a:gd name="connsiteX16" fmla="*/ 729853 w 3880684"/>
                  <a:gd name="connsiteY16" fmla="*/ 1592846 h 1821323"/>
                  <a:gd name="connsiteX17" fmla="*/ 171053 w 3880684"/>
                  <a:gd name="connsiteY17" fmla="*/ 772369 h 1821323"/>
                  <a:gd name="connsiteX0" fmla="*/ 171053 w 3880684"/>
                  <a:gd name="connsiteY0" fmla="*/ 772369 h 1821323"/>
                  <a:gd name="connsiteX1" fmla="*/ 581338 w 3880684"/>
                  <a:gd name="connsiteY1" fmla="*/ 327017 h 1821323"/>
                  <a:gd name="connsiteX2" fmla="*/ 1152838 w 3880684"/>
                  <a:gd name="connsiteY2" fmla="*/ 130167 h 1821323"/>
                  <a:gd name="connsiteX3" fmla="*/ 1857688 w 3880684"/>
                  <a:gd name="connsiteY3" fmla="*/ 15867 h 1821323"/>
                  <a:gd name="connsiteX4" fmla="*/ 1997388 w 3880684"/>
                  <a:gd name="connsiteY4" fmla="*/ 22217 h 1821323"/>
                  <a:gd name="connsiteX5" fmla="*/ 2618267 w 3880684"/>
                  <a:gd name="connsiteY5" fmla="*/ 118319 h 1821323"/>
                  <a:gd name="connsiteX6" fmla="*/ 2981638 w 3880684"/>
                  <a:gd name="connsiteY6" fmla="*/ 117467 h 1821323"/>
                  <a:gd name="connsiteX7" fmla="*/ 3438838 w 3880684"/>
                  <a:gd name="connsiteY7" fmla="*/ 276217 h 1821323"/>
                  <a:gd name="connsiteX8" fmla="*/ 3546788 w 3880684"/>
                  <a:gd name="connsiteY8" fmla="*/ 327016 h 1821323"/>
                  <a:gd name="connsiteX9" fmla="*/ 3724588 w 3880684"/>
                  <a:gd name="connsiteY9" fmla="*/ 504816 h 1821323"/>
                  <a:gd name="connsiteX10" fmla="*/ 3845238 w 3880684"/>
                  <a:gd name="connsiteY10" fmla="*/ 892166 h 1821323"/>
                  <a:gd name="connsiteX11" fmla="*/ 3845238 w 3880684"/>
                  <a:gd name="connsiteY11" fmla="*/ 1190616 h 1821323"/>
                  <a:gd name="connsiteX12" fmla="*/ 3392967 w 3880684"/>
                  <a:gd name="connsiteY12" fmla="*/ 1389646 h 1821323"/>
                  <a:gd name="connsiteX13" fmla="*/ 2886389 w 3880684"/>
                  <a:gd name="connsiteY13" fmla="*/ 1679566 h 1821323"/>
                  <a:gd name="connsiteX14" fmla="*/ 2162489 w 3880684"/>
                  <a:gd name="connsiteY14" fmla="*/ 1806566 h 1821323"/>
                  <a:gd name="connsiteX15" fmla="*/ 1432239 w 3880684"/>
                  <a:gd name="connsiteY15" fmla="*/ 1806566 h 1821323"/>
                  <a:gd name="connsiteX16" fmla="*/ 729853 w 3880684"/>
                  <a:gd name="connsiteY16" fmla="*/ 1592846 h 1821323"/>
                  <a:gd name="connsiteX17" fmla="*/ 171053 w 3880684"/>
                  <a:gd name="connsiteY17" fmla="*/ 772369 h 1821323"/>
                  <a:gd name="connsiteX0" fmla="*/ 171053 w 3880684"/>
                  <a:gd name="connsiteY0" fmla="*/ 772369 h 1832637"/>
                  <a:gd name="connsiteX1" fmla="*/ 581338 w 3880684"/>
                  <a:gd name="connsiteY1" fmla="*/ 327017 h 1832637"/>
                  <a:gd name="connsiteX2" fmla="*/ 1152838 w 3880684"/>
                  <a:gd name="connsiteY2" fmla="*/ 130167 h 1832637"/>
                  <a:gd name="connsiteX3" fmla="*/ 1857688 w 3880684"/>
                  <a:gd name="connsiteY3" fmla="*/ 15867 h 1832637"/>
                  <a:gd name="connsiteX4" fmla="*/ 1997388 w 3880684"/>
                  <a:gd name="connsiteY4" fmla="*/ 22217 h 1832637"/>
                  <a:gd name="connsiteX5" fmla="*/ 2618267 w 3880684"/>
                  <a:gd name="connsiteY5" fmla="*/ 118319 h 1832637"/>
                  <a:gd name="connsiteX6" fmla="*/ 2981638 w 3880684"/>
                  <a:gd name="connsiteY6" fmla="*/ 117467 h 1832637"/>
                  <a:gd name="connsiteX7" fmla="*/ 3438838 w 3880684"/>
                  <a:gd name="connsiteY7" fmla="*/ 276217 h 1832637"/>
                  <a:gd name="connsiteX8" fmla="*/ 3546788 w 3880684"/>
                  <a:gd name="connsiteY8" fmla="*/ 327016 h 1832637"/>
                  <a:gd name="connsiteX9" fmla="*/ 3724588 w 3880684"/>
                  <a:gd name="connsiteY9" fmla="*/ 504816 h 1832637"/>
                  <a:gd name="connsiteX10" fmla="*/ 3845238 w 3880684"/>
                  <a:gd name="connsiteY10" fmla="*/ 892166 h 1832637"/>
                  <a:gd name="connsiteX11" fmla="*/ 3845238 w 3880684"/>
                  <a:gd name="connsiteY11" fmla="*/ 1190616 h 1832637"/>
                  <a:gd name="connsiteX12" fmla="*/ 3392967 w 3880684"/>
                  <a:gd name="connsiteY12" fmla="*/ 1389646 h 1832637"/>
                  <a:gd name="connsiteX13" fmla="*/ 2886389 w 3880684"/>
                  <a:gd name="connsiteY13" fmla="*/ 1679566 h 1832637"/>
                  <a:gd name="connsiteX14" fmla="*/ 2162489 w 3880684"/>
                  <a:gd name="connsiteY14" fmla="*/ 1806566 h 1832637"/>
                  <a:gd name="connsiteX15" fmla="*/ 1432239 w 3880684"/>
                  <a:gd name="connsiteY15" fmla="*/ 1806566 h 1832637"/>
                  <a:gd name="connsiteX16" fmla="*/ 729853 w 3880684"/>
                  <a:gd name="connsiteY16" fmla="*/ 1592846 h 1832637"/>
                  <a:gd name="connsiteX17" fmla="*/ 171053 w 3880684"/>
                  <a:gd name="connsiteY17" fmla="*/ 772369 h 1832637"/>
                  <a:gd name="connsiteX0" fmla="*/ 171053 w 3880684"/>
                  <a:gd name="connsiteY0" fmla="*/ 772369 h 1821323"/>
                  <a:gd name="connsiteX1" fmla="*/ 581338 w 3880684"/>
                  <a:gd name="connsiteY1" fmla="*/ 327017 h 1821323"/>
                  <a:gd name="connsiteX2" fmla="*/ 1152838 w 3880684"/>
                  <a:gd name="connsiteY2" fmla="*/ 130167 h 1821323"/>
                  <a:gd name="connsiteX3" fmla="*/ 1857688 w 3880684"/>
                  <a:gd name="connsiteY3" fmla="*/ 15867 h 1821323"/>
                  <a:gd name="connsiteX4" fmla="*/ 1997388 w 3880684"/>
                  <a:gd name="connsiteY4" fmla="*/ 22217 h 1821323"/>
                  <a:gd name="connsiteX5" fmla="*/ 2618267 w 3880684"/>
                  <a:gd name="connsiteY5" fmla="*/ 118319 h 1821323"/>
                  <a:gd name="connsiteX6" fmla="*/ 2981638 w 3880684"/>
                  <a:gd name="connsiteY6" fmla="*/ 117467 h 1821323"/>
                  <a:gd name="connsiteX7" fmla="*/ 3438838 w 3880684"/>
                  <a:gd name="connsiteY7" fmla="*/ 276217 h 1821323"/>
                  <a:gd name="connsiteX8" fmla="*/ 3546788 w 3880684"/>
                  <a:gd name="connsiteY8" fmla="*/ 327016 h 1821323"/>
                  <a:gd name="connsiteX9" fmla="*/ 3724588 w 3880684"/>
                  <a:gd name="connsiteY9" fmla="*/ 504816 h 1821323"/>
                  <a:gd name="connsiteX10" fmla="*/ 3845238 w 3880684"/>
                  <a:gd name="connsiteY10" fmla="*/ 892166 h 1821323"/>
                  <a:gd name="connsiteX11" fmla="*/ 3845238 w 3880684"/>
                  <a:gd name="connsiteY11" fmla="*/ 1190616 h 1821323"/>
                  <a:gd name="connsiteX12" fmla="*/ 3392967 w 3880684"/>
                  <a:gd name="connsiteY12" fmla="*/ 1389646 h 1821323"/>
                  <a:gd name="connsiteX13" fmla="*/ 2886389 w 3880684"/>
                  <a:gd name="connsiteY13" fmla="*/ 1679566 h 1821323"/>
                  <a:gd name="connsiteX14" fmla="*/ 2162489 w 3880684"/>
                  <a:gd name="connsiteY14" fmla="*/ 1806566 h 1821323"/>
                  <a:gd name="connsiteX15" fmla="*/ 1432239 w 3880684"/>
                  <a:gd name="connsiteY15" fmla="*/ 1806566 h 1821323"/>
                  <a:gd name="connsiteX16" fmla="*/ 729853 w 3880684"/>
                  <a:gd name="connsiteY16" fmla="*/ 1592846 h 1821323"/>
                  <a:gd name="connsiteX17" fmla="*/ 171053 w 3880684"/>
                  <a:gd name="connsiteY17" fmla="*/ 772369 h 1821323"/>
                  <a:gd name="connsiteX0" fmla="*/ 171053 w 3880684"/>
                  <a:gd name="connsiteY0" fmla="*/ 772369 h 1852586"/>
                  <a:gd name="connsiteX1" fmla="*/ 581338 w 3880684"/>
                  <a:gd name="connsiteY1" fmla="*/ 327017 h 1852586"/>
                  <a:gd name="connsiteX2" fmla="*/ 1152838 w 3880684"/>
                  <a:gd name="connsiteY2" fmla="*/ 130167 h 1852586"/>
                  <a:gd name="connsiteX3" fmla="*/ 1857688 w 3880684"/>
                  <a:gd name="connsiteY3" fmla="*/ 15867 h 1852586"/>
                  <a:gd name="connsiteX4" fmla="*/ 1997388 w 3880684"/>
                  <a:gd name="connsiteY4" fmla="*/ 22217 h 1852586"/>
                  <a:gd name="connsiteX5" fmla="*/ 2618267 w 3880684"/>
                  <a:gd name="connsiteY5" fmla="*/ 118319 h 1852586"/>
                  <a:gd name="connsiteX6" fmla="*/ 2981638 w 3880684"/>
                  <a:gd name="connsiteY6" fmla="*/ 117467 h 1852586"/>
                  <a:gd name="connsiteX7" fmla="*/ 3438838 w 3880684"/>
                  <a:gd name="connsiteY7" fmla="*/ 276217 h 1852586"/>
                  <a:gd name="connsiteX8" fmla="*/ 3546788 w 3880684"/>
                  <a:gd name="connsiteY8" fmla="*/ 327016 h 1852586"/>
                  <a:gd name="connsiteX9" fmla="*/ 3724588 w 3880684"/>
                  <a:gd name="connsiteY9" fmla="*/ 504816 h 1852586"/>
                  <a:gd name="connsiteX10" fmla="*/ 3845238 w 3880684"/>
                  <a:gd name="connsiteY10" fmla="*/ 892166 h 1852586"/>
                  <a:gd name="connsiteX11" fmla="*/ 3845238 w 3880684"/>
                  <a:gd name="connsiteY11" fmla="*/ 1190616 h 1852586"/>
                  <a:gd name="connsiteX12" fmla="*/ 3392967 w 3880684"/>
                  <a:gd name="connsiteY12" fmla="*/ 1389646 h 1852586"/>
                  <a:gd name="connsiteX13" fmla="*/ 2886389 w 3880684"/>
                  <a:gd name="connsiteY13" fmla="*/ 1679566 h 1852586"/>
                  <a:gd name="connsiteX14" fmla="*/ 2162489 w 3880684"/>
                  <a:gd name="connsiteY14" fmla="*/ 1806566 h 1852586"/>
                  <a:gd name="connsiteX15" fmla="*/ 1432239 w 3880684"/>
                  <a:gd name="connsiteY15" fmla="*/ 1806566 h 1852586"/>
                  <a:gd name="connsiteX16" fmla="*/ 729853 w 3880684"/>
                  <a:gd name="connsiteY16" fmla="*/ 1592846 h 1852586"/>
                  <a:gd name="connsiteX17" fmla="*/ 171053 w 3880684"/>
                  <a:gd name="connsiteY17" fmla="*/ 772369 h 1852586"/>
                  <a:gd name="connsiteX0" fmla="*/ 171053 w 3880684"/>
                  <a:gd name="connsiteY0" fmla="*/ 772369 h 1867200"/>
                  <a:gd name="connsiteX1" fmla="*/ 581338 w 3880684"/>
                  <a:gd name="connsiteY1" fmla="*/ 327017 h 1867200"/>
                  <a:gd name="connsiteX2" fmla="*/ 1152838 w 3880684"/>
                  <a:gd name="connsiteY2" fmla="*/ 130167 h 1867200"/>
                  <a:gd name="connsiteX3" fmla="*/ 1857688 w 3880684"/>
                  <a:gd name="connsiteY3" fmla="*/ 15867 h 1867200"/>
                  <a:gd name="connsiteX4" fmla="*/ 1997388 w 3880684"/>
                  <a:gd name="connsiteY4" fmla="*/ 22217 h 1867200"/>
                  <a:gd name="connsiteX5" fmla="*/ 2618267 w 3880684"/>
                  <a:gd name="connsiteY5" fmla="*/ 118319 h 1867200"/>
                  <a:gd name="connsiteX6" fmla="*/ 2981638 w 3880684"/>
                  <a:gd name="connsiteY6" fmla="*/ 117467 h 1867200"/>
                  <a:gd name="connsiteX7" fmla="*/ 3438838 w 3880684"/>
                  <a:gd name="connsiteY7" fmla="*/ 276217 h 1867200"/>
                  <a:gd name="connsiteX8" fmla="*/ 3546788 w 3880684"/>
                  <a:gd name="connsiteY8" fmla="*/ 327016 h 1867200"/>
                  <a:gd name="connsiteX9" fmla="*/ 3724588 w 3880684"/>
                  <a:gd name="connsiteY9" fmla="*/ 504816 h 1867200"/>
                  <a:gd name="connsiteX10" fmla="*/ 3845238 w 3880684"/>
                  <a:gd name="connsiteY10" fmla="*/ 892166 h 1867200"/>
                  <a:gd name="connsiteX11" fmla="*/ 3845238 w 3880684"/>
                  <a:gd name="connsiteY11" fmla="*/ 1190616 h 1867200"/>
                  <a:gd name="connsiteX12" fmla="*/ 3392967 w 3880684"/>
                  <a:gd name="connsiteY12" fmla="*/ 1389646 h 1867200"/>
                  <a:gd name="connsiteX13" fmla="*/ 2886389 w 3880684"/>
                  <a:gd name="connsiteY13" fmla="*/ 1679566 h 1867200"/>
                  <a:gd name="connsiteX14" fmla="*/ 2162489 w 3880684"/>
                  <a:gd name="connsiteY14" fmla="*/ 1806566 h 1867200"/>
                  <a:gd name="connsiteX15" fmla="*/ 1432239 w 3880684"/>
                  <a:gd name="connsiteY15" fmla="*/ 1806566 h 1867200"/>
                  <a:gd name="connsiteX16" fmla="*/ 729853 w 3880684"/>
                  <a:gd name="connsiteY16" fmla="*/ 1592846 h 1867200"/>
                  <a:gd name="connsiteX17" fmla="*/ 171053 w 3880684"/>
                  <a:gd name="connsiteY17" fmla="*/ 772369 h 1867200"/>
                  <a:gd name="connsiteX0" fmla="*/ 171053 w 3880684"/>
                  <a:gd name="connsiteY0" fmla="*/ 772369 h 1867200"/>
                  <a:gd name="connsiteX1" fmla="*/ 581338 w 3880684"/>
                  <a:gd name="connsiteY1" fmla="*/ 327017 h 1867200"/>
                  <a:gd name="connsiteX2" fmla="*/ 1152838 w 3880684"/>
                  <a:gd name="connsiteY2" fmla="*/ 130167 h 1867200"/>
                  <a:gd name="connsiteX3" fmla="*/ 1857688 w 3880684"/>
                  <a:gd name="connsiteY3" fmla="*/ 15867 h 1867200"/>
                  <a:gd name="connsiteX4" fmla="*/ 1997388 w 3880684"/>
                  <a:gd name="connsiteY4" fmla="*/ 22217 h 1867200"/>
                  <a:gd name="connsiteX5" fmla="*/ 2618267 w 3880684"/>
                  <a:gd name="connsiteY5" fmla="*/ 118319 h 1867200"/>
                  <a:gd name="connsiteX6" fmla="*/ 2981638 w 3880684"/>
                  <a:gd name="connsiteY6" fmla="*/ 117467 h 1867200"/>
                  <a:gd name="connsiteX7" fmla="*/ 3438838 w 3880684"/>
                  <a:gd name="connsiteY7" fmla="*/ 276217 h 1867200"/>
                  <a:gd name="connsiteX8" fmla="*/ 3546788 w 3880684"/>
                  <a:gd name="connsiteY8" fmla="*/ 327016 h 1867200"/>
                  <a:gd name="connsiteX9" fmla="*/ 3724588 w 3880684"/>
                  <a:gd name="connsiteY9" fmla="*/ 504816 h 1867200"/>
                  <a:gd name="connsiteX10" fmla="*/ 3845238 w 3880684"/>
                  <a:gd name="connsiteY10" fmla="*/ 892166 h 1867200"/>
                  <a:gd name="connsiteX11" fmla="*/ 3845238 w 3880684"/>
                  <a:gd name="connsiteY11" fmla="*/ 1190616 h 1867200"/>
                  <a:gd name="connsiteX12" fmla="*/ 3392967 w 3880684"/>
                  <a:gd name="connsiteY12" fmla="*/ 1389646 h 1867200"/>
                  <a:gd name="connsiteX13" fmla="*/ 2886389 w 3880684"/>
                  <a:gd name="connsiteY13" fmla="*/ 1679566 h 1867200"/>
                  <a:gd name="connsiteX14" fmla="*/ 2162489 w 3880684"/>
                  <a:gd name="connsiteY14" fmla="*/ 1806566 h 1867200"/>
                  <a:gd name="connsiteX15" fmla="*/ 1432239 w 3880684"/>
                  <a:gd name="connsiteY15" fmla="*/ 1806566 h 1867200"/>
                  <a:gd name="connsiteX16" fmla="*/ 729853 w 3880684"/>
                  <a:gd name="connsiteY16" fmla="*/ 1592846 h 1867200"/>
                  <a:gd name="connsiteX17" fmla="*/ 171053 w 3880684"/>
                  <a:gd name="connsiteY17" fmla="*/ 772369 h 1867200"/>
                  <a:gd name="connsiteX0" fmla="*/ 171053 w 3880684"/>
                  <a:gd name="connsiteY0" fmla="*/ 772369 h 1851438"/>
                  <a:gd name="connsiteX1" fmla="*/ 581338 w 3880684"/>
                  <a:gd name="connsiteY1" fmla="*/ 327017 h 1851438"/>
                  <a:gd name="connsiteX2" fmla="*/ 1152838 w 3880684"/>
                  <a:gd name="connsiteY2" fmla="*/ 130167 h 1851438"/>
                  <a:gd name="connsiteX3" fmla="*/ 1857688 w 3880684"/>
                  <a:gd name="connsiteY3" fmla="*/ 15867 h 1851438"/>
                  <a:gd name="connsiteX4" fmla="*/ 1997388 w 3880684"/>
                  <a:gd name="connsiteY4" fmla="*/ 22217 h 1851438"/>
                  <a:gd name="connsiteX5" fmla="*/ 2618267 w 3880684"/>
                  <a:gd name="connsiteY5" fmla="*/ 118319 h 1851438"/>
                  <a:gd name="connsiteX6" fmla="*/ 2981638 w 3880684"/>
                  <a:gd name="connsiteY6" fmla="*/ 117467 h 1851438"/>
                  <a:gd name="connsiteX7" fmla="*/ 3438838 w 3880684"/>
                  <a:gd name="connsiteY7" fmla="*/ 276217 h 1851438"/>
                  <a:gd name="connsiteX8" fmla="*/ 3546788 w 3880684"/>
                  <a:gd name="connsiteY8" fmla="*/ 327016 h 1851438"/>
                  <a:gd name="connsiteX9" fmla="*/ 3724588 w 3880684"/>
                  <a:gd name="connsiteY9" fmla="*/ 504816 h 1851438"/>
                  <a:gd name="connsiteX10" fmla="*/ 3845238 w 3880684"/>
                  <a:gd name="connsiteY10" fmla="*/ 892166 h 1851438"/>
                  <a:gd name="connsiteX11" fmla="*/ 3845238 w 3880684"/>
                  <a:gd name="connsiteY11" fmla="*/ 1190616 h 1851438"/>
                  <a:gd name="connsiteX12" fmla="*/ 3392967 w 3880684"/>
                  <a:gd name="connsiteY12" fmla="*/ 1389646 h 1851438"/>
                  <a:gd name="connsiteX13" fmla="*/ 2886389 w 3880684"/>
                  <a:gd name="connsiteY13" fmla="*/ 1679566 h 1851438"/>
                  <a:gd name="connsiteX14" fmla="*/ 2162489 w 3880684"/>
                  <a:gd name="connsiteY14" fmla="*/ 1806566 h 1851438"/>
                  <a:gd name="connsiteX15" fmla="*/ 1432239 w 3880684"/>
                  <a:gd name="connsiteY15" fmla="*/ 1806566 h 1851438"/>
                  <a:gd name="connsiteX16" fmla="*/ 729853 w 3880684"/>
                  <a:gd name="connsiteY16" fmla="*/ 1592846 h 1851438"/>
                  <a:gd name="connsiteX17" fmla="*/ 171053 w 3880684"/>
                  <a:gd name="connsiteY17" fmla="*/ 772369 h 1851438"/>
                  <a:gd name="connsiteX0" fmla="*/ 171053 w 3880684"/>
                  <a:gd name="connsiteY0" fmla="*/ 772369 h 1851438"/>
                  <a:gd name="connsiteX1" fmla="*/ 581338 w 3880684"/>
                  <a:gd name="connsiteY1" fmla="*/ 327017 h 1851438"/>
                  <a:gd name="connsiteX2" fmla="*/ 1152838 w 3880684"/>
                  <a:gd name="connsiteY2" fmla="*/ 130167 h 1851438"/>
                  <a:gd name="connsiteX3" fmla="*/ 1857688 w 3880684"/>
                  <a:gd name="connsiteY3" fmla="*/ 15867 h 1851438"/>
                  <a:gd name="connsiteX4" fmla="*/ 1997388 w 3880684"/>
                  <a:gd name="connsiteY4" fmla="*/ 22217 h 1851438"/>
                  <a:gd name="connsiteX5" fmla="*/ 2618267 w 3880684"/>
                  <a:gd name="connsiteY5" fmla="*/ 118319 h 1851438"/>
                  <a:gd name="connsiteX6" fmla="*/ 2981638 w 3880684"/>
                  <a:gd name="connsiteY6" fmla="*/ 117467 h 1851438"/>
                  <a:gd name="connsiteX7" fmla="*/ 3438838 w 3880684"/>
                  <a:gd name="connsiteY7" fmla="*/ 276217 h 1851438"/>
                  <a:gd name="connsiteX8" fmla="*/ 3546788 w 3880684"/>
                  <a:gd name="connsiteY8" fmla="*/ 327016 h 1851438"/>
                  <a:gd name="connsiteX9" fmla="*/ 3724588 w 3880684"/>
                  <a:gd name="connsiteY9" fmla="*/ 504816 h 1851438"/>
                  <a:gd name="connsiteX10" fmla="*/ 3845238 w 3880684"/>
                  <a:gd name="connsiteY10" fmla="*/ 892166 h 1851438"/>
                  <a:gd name="connsiteX11" fmla="*/ 3845238 w 3880684"/>
                  <a:gd name="connsiteY11" fmla="*/ 1190616 h 1851438"/>
                  <a:gd name="connsiteX12" fmla="*/ 3392967 w 3880684"/>
                  <a:gd name="connsiteY12" fmla="*/ 1389646 h 1851438"/>
                  <a:gd name="connsiteX13" fmla="*/ 2886389 w 3880684"/>
                  <a:gd name="connsiteY13" fmla="*/ 1679566 h 1851438"/>
                  <a:gd name="connsiteX14" fmla="*/ 2162489 w 3880684"/>
                  <a:gd name="connsiteY14" fmla="*/ 1806566 h 1851438"/>
                  <a:gd name="connsiteX15" fmla="*/ 1432239 w 3880684"/>
                  <a:gd name="connsiteY15" fmla="*/ 1806566 h 1851438"/>
                  <a:gd name="connsiteX16" fmla="*/ 729853 w 3880684"/>
                  <a:gd name="connsiteY16" fmla="*/ 1592846 h 1851438"/>
                  <a:gd name="connsiteX17" fmla="*/ 171053 w 3880684"/>
                  <a:gd name="connsiteY17" fmla="*/ 772369 h 1851438"/>
                  <a:gd name="connsiteX0" fmla="*/ 171053 w 3880684"/>
                  <a:gd name="connsiteY0" fmla="*/ 772369 h 1851438"/>
                  <a:gd name="connsiteX1" fmla="*/ 581338 w 3880684"/>
                  <a:gd name="connsiteY1" fmla="*/ 327017 h 1851438"/>
                  <a:gd name="connsiteX2" fmla="*/ 1152838 w 3880684"/>
                  <a:gd name="connsiteY2" fmla="*/ 130167 h 1851438"/>
                  <a:gd name="connsiteX3" fmla="*/ 1857688 w 3880684"/>
                  <a:gd name="connsiteY3" fmla="*/ 15867 h 1851438"/>
                  <a:gd name="connsiteX4" fmla="*/ 1997388 w 3880684"/>
                  <a:gd name="connsiteY4" fmla="*/ 22217 h 1851438"/>
                  <a:gd name="connsiteX5" fmla="*/ 2618267 w 3880684"/>
                  <a:gd name="connsiteY5" fmla="*/ 118319 h 1851438"/>
                  <a:gd name="connsiteX6" fmla="*/ 2981638 w 3880684"/>
                  <a:gd name="connsiteY6" fmla="*/ 117467 h 1851438"/>
                  <a:gd name="connsiteX7" fmla="*/ 3438838 w 3880684"/>
                  <a:gd name="connsiteY7" fmla="*/ 276217 h 1851438"/>
                  <a:gd name="connsiteX8" fmla="*/ 3546788 w 3880684"/>
                  <a:gd name="connsiteY8" fmla="*/ 327016 h 1851438"/>
                  <a:gd name="connsiteX9" fmla="*/ 3724588 w 3880684"/>
                  <a:gd name="connsiteY9" fmla="*/ 504816 h 1851438"/>
                  <a:gd name="connsiteX10" fmla="*/ 3845238 w 3880684"/>
                  <a:gd name="connsiteY10" fmla="*/ 892166 h 1851438"/>
                  <a:gd name="connsiteX11" fmla="*/ 3845238 w 3880684"/>
                  <a:gd name="connsiteY11" fmla="*/ 1190616 h 1851438"/>
                  <a:gd name="connsiteX12" fmla="*/ 3392967 w 3880684"/>
                  <a:gd name="connsiteY12" fmla="*/ 1389646 h 1851438"/>
                  <a:gd name="connsiteX13" fmla="*/ 2886389 w 3880684"/>
                  <a:gd name="connsiteY13" fmla="*/ 1679566 h 1851438"/>
                  <a:gd name="connsiteX14" fmla="*/ 2162489 w 3880684"/>
                  <a:gd name="connsiteY14" fmla="*/ 1806566 h 1851438"/>
                  <a:gd name="connsiteX15" fmla="*/ 1432239 w 3880684"/>
                  <a:gd name="connsiteY15" fmla="*/ 1806566 h 1851438"/>
                  <a:gd name="connsiteX16" fmla="*/ 729853 w 3880684"/>
                  <a:gd name="connsiteY16" fmla="*/ 1592846 h 1851438"/>
                  <a:gd name="connsiteX17" fmla="*/ 171053 w 3880684"/>
                  <a:gd name="connsiteY17" fmla="*/ 772369 h 1851438"/>
                  <a:gd name="connsiteX0" fmla="*/ 171053 w 3880684"/>
                  <a:gd name="connsiteY0" fmla="*/ 772369 h 1851438"/>
                  <a:gd name="connsiteX1" fmla="*/ 581338 w 3880684"/>
                  <a:gd name="connsiteY1" fmla="*/ 327017 h 1851438"/>
                  <a:gd name="connsiteX2" fmla="*/ 1152838 w 3880684"/>
                  <a:gd name="connsiteY2" fmla="*/ 130167 h 1851438"/>
                  <a:gd name="connsiteX3" fmla="*/ 1857688 w 3880684"/>
                  <a:gd name="connsiteY3" fmla="*/ 15867 h 1851438"/>
                  <a:gd name="connsiteX4" fmla="*/ 1997388 w 3880684"/>
                  <a:gd name="connsiteY4" fmla="*/ 22217 h 1851438"/>
                  <a:gd name="connsiteX5" fmla="*/ 2618267 w 3880684"/>
                  <a:gd name="connsiteY5" fmla="*/ 118319 h 1851438"/>
                  <a:gd name="connsiteX6" fmla="*/ 2981638 w 3880684"/>
                  <a:gd name="connsiteY6" fmla="*/ 117467 h 1851438"/>
                  <a:gd name="connsiteX7" fmla="*/ 3438838 w 3880684"/>
                  <a:gd name="connsiteY7" fmla="*/ 276217 h 1851438"/>
                  <a:gd name="connsiteX8" fmla="*/ 3546788 w 3880684"/>
                  <a:gd name="connsiteY8" fmla="*/ 327016 h 1851438"/>
                  <a:gd name="connsiteX9" fmla="*/ 3724588 w 3880684"/>
                  <a:gd name="connsiteY9" fmla="*/ 504816 h 1851438"/>
                  <a:gd name="connsiteX10" fmla="*/ 3845238 w 3880684"/>
                  <a:gd name="connsiteY10" fmla="*/ 892166 h 1851438"/>
                  <a:gd name="connsiteX11" fmla="*/ 3845238 w 3880684"/>
                  <a:gd name="connsiteY11" fmla="*/ 1190616 h 1851438"/>
                  <a:gd name="connsiteX12" fmla="*/ 3392967 w 3880684"/>
                  <a:gd name="connsiteY12" fmla="*/ 1389646 h 1851438"/>
                  <a:gd name="connsiteX13" fmla="*/ 2886389 w 3880684"/>
                  <a:gd name="connsiteY13" fmla="*/ 1679566 h 1851438"/>
                  <a:gd name="connsiteX14" fmla="*/ 2162489 w 3880684"/>
                  <a:gd name="connsiteY14" fmla="*/ 1806566 h 1851438"/>
                  <a:gd name="connsiteX15" fmla="*/ 1432239 w 3880684"/>
                  <a:gd name="connsiteY15" fmla="*/ 1806566 h 1851438"/>
                  <a:gd name="connsiteX16" fmla="*/ 729853 w 3880684"/>
                  <a:gd name="connsiteY16" fmla="*/ 1592846 h 1851438"/>
                  <a:gd name="connsiteX17" fmla="*/ 171053 w 3880684"/>
                  <a:gd name="connsiteY17" fmla="*/ 772369 h 1851438"/>
                  <a:gd name="connsiteX0" fmla="*/ 171053 w 3880684"/>
                  <a:gd name="connsiteY0" fmla="*/ 772369 h 1851438"/>
                  <a:gd name="connsiteX1" fmla="*/ 581338 w 3880684"/>
                  <a:gd name="connsiteY1" fmla="*/ 327017 h 1851438"/>
                  <a:gd name="connsiteX2" fmla="*/ 1152838 w 3880684"/>
                  <a:gd name="connsiteY2" fmla="*/ 130167 h 1851438"/>
                  <a:gd name="connsiteX3" fmla="*/ 1857688 w 3880684"/>
                  <a:gd name="connsiteY3" fmla="*/ 15867 h 1851438"/>
                  <a:gd name="connsiteX4" fmla="*/ 1997388 w 3880684"/>
                  <a:gd name="connsiteY4" fmla="*/ 22217 h 1851438"/>
                  <a:gd name="connsiteX5" fmla="*/ 2618267 w 3880684"/>
                  <a:gd name="connsiteY5" fmla="*/ 118319 h 1851438"/>
                  <a:gd name="connsiteX6" fmla="*/ 2981638 w 3880684"/>
                  <a:gd name="connsiteY6" fmla="*/ 117467 h 1851438"/>
                  <a:gd name="connsiteX7" fmla="*/ 3438838 w 3880684"/>
                  <a:gd name="connsiteY7" fmla="*/ 276217 h 1851438"/>
                  <a:gd name="connsiteX8" fmla="*/ 3546788 w 3880684"/>
                  <a:gd name="connsiteY8" fmla="*/ 327016 h 1851438"/>
                  <a:gd name="connsiteX9" fmla="*/ 3724588 w 3880684"/>
                  <a:gd name="connsiteY9" fmla="*/ 504816 h 1851438"/>
                  <a:gd name="connsiteX10" fmla="*/ 3845238 w 3880684"/>
                  <a:gd name="connsiteY10" fmla="*/ 892166 h 1851438"/>
                  <a:gd name="connsiteX11" fmla="*/ 3845238 w 3880684"/>
                  <a:gd name="connsiteY11" fmla="*/ 1190616 h 1851438"/>
                  <a:gd name="connsiteX12" fmla="*/ 3392967 w 3880684"/>
                  <a:gd name="connsiteY12" fmla="*/ 1389646 h 1851438"/>
                  <a:gd name="connsiteX13" fmla="*/ 2886389 w 3880684"/>
                  <a:gd name="connsiteY13" fmla="*/ 1679566 h 1851438"/>
                  <a:gd name="connsiteX14" fmla="*/ 2162489 w 3880684"/>
                  <a:gd name="connsiteY14" fmla="*/ 1806566 h 1851438"/>
                  <a:gd name="connsiteX15" fmla="*/ 1432239 w 3880684"/>
                  <a:gd name="connsiteY15" fmla="*/ 1806566 h 1851438"/>
                  <a:gd name="connsiteX16" fmla="*/ 729853 w 3880684"/>
                  <a:gd name="connsiteY16" fmla="*/ 1592846 h 1851438"/>
                  <a:gd name="connsiteX17" fmla="*/ 171053 w 3880684"/>
                  <a:gd name="connsiteY17" fmla="*/ 772369 h 1851438"/>
                  <a:gd name="connsiteX0" fmla="*/ 171053 w 3880684"/>
                  <a:gd name="connsiteY0" fmla="*/ 772369 h 1851438"/>
                  <a:gd name="connsiteX1" fmla="*/ 581338 w 3880684"/>
                  <a:gd name="connsiteY1" fmla="*/ 327017 h 1851438"/>
                  <a:gd name="connsiteX2" fmla="*/ 1152838 w 3880684"/>
                  <a:gd name="connsiteY2" fmla="*/ 130167 h 1851438"/>
                  <a:gd name="connsiteX3" fmla="*/ 1857688 w 3880684"/>
                  <a:gd name="connsiteY3" fmla="*/ 15867 h 1851438"/>
                  <a:gd name="connsiteX4" fmla="*/ 1997388 w 3880684"/>
                  <a:gd name="connsiteY4" fmla="*/ 22217 h 1851438"/>
                  <a:gd name="connsiteX5" fmla="*/ 2618267 w 3880684"/>
                  <a:gd name="connsiteY5" fmla="*/ 118319 h 1851438"/>
                  <a:gd name="connsiteX6" fmla="*/ 2981638 w 3880684"/>
                  <a:gd name="connsiteY6" fmla="*/ 117467 h 1851438"/>
                  <a:gd name="connsiteX7" fmla="*/ 3438838 w 3880684"/>
                  <a:gd name="connsiteY7" fmla="*/ 276217 h 1851438"/>
                  <a:gd name="connsiteX8" fmla="*/ 3546788 w 3880684"/>
                  <a:gd name="connsiteY8" fmla="*/ 327016 h 1851438"/>
                  <a:gd name="connsiteX9" fmla="*/ 3724588 w 3880684"/>
                  <a:gd name="connsiteY9" fmla="*/ 504816 h 1851438"/>
                  <a:gd name="connsiteX10" fmla="*/ 3845238 w 3880684"/>
                  <a:gd name="connsiteY10" fmla="*/ 892166 h 1851438"/>
                  <a:gd name="connsiteX11" fmla="*/ 3845238 w 3880684"/>
                  <a:gd name="connsiteY11" fmla="*/ 1190616 h 1851438"/>
                  <a:gd name="connsiteX12" fmla="*/ 3392967 w 3880684"/>
                  <a:gd name="connsiteY12" fmla="*/ 1389646 h 1851438"/>
                  <a:gd name="connsiteX13" fmla="*/ 2886389 w 3880684"/>
                  <a:gd name="connsiteY13" fmla="*/ 1679566 h 1851438"/>
                  <a:gd name="connsiteX14" fmla="*/ 2162489 w 3880684"/>
                  <a:gd name="connsiteY14" fmla="*/ 1806566 h 1851438"/>
                  <a:gd name="connsiteX15" fmla="*/ 1432239 w 3880684"/>
                  <a:gd name="connsiteY15" fmla="*/ 1806566 h 1851438"/>
                  <a:gd name="connsiteX16" fmla="*/ 729853 w 3880684"/>
                  <a:gd name="connsiteY16" fmla="*/ 1592846 h 1851438"/>
                  <a:gd name="connsiteX17" fmla="*/ 171053 w 3880684"/>
                  <a:gd name="connsiteY17" fmla="*/ 772369 h 1851438"/>
                  <a:gd name="connsiteX0" fmla="*/ 171053 w 3880684"/>
                  <a:gd name="connsiteY0" fmla="*/ 772369 h 1851438"/>
                  <a:gd name="connsiteX1" fmla="*/ 581338 w 3880684"/>
                  <a:gd name="connsiteY1" fmla="*/ 327017 h 1851438"/>
                  <a:gd name="connsiteX2" fmla="*/ 1152838 w 3880684"/>
                  <a:gd name="connsiteY2" fmla="*/ 130167 h 1851438"/>
                  <a:gd name="connsiteX3" fmla="*/ 1857688 w 3880684"/>
                  <a:gd name="connsiteY3" fmla="*/ 15867 h 1851438"/>
                  <a:gd name="connsiteX4" fmla="*/ 1997388 w 3880684"/>
                  <a:gd name="connsiteY4" fmla="*/ 22217 h 1851438"/>
                  <a:gd name="connsiteX5" fmla="*/ 2618267 w 3880684"/>
                  <a:gd name="connsiteY5" fmla="*/ 118319 h 1851438"/>
                  <a:gd name="connsiteX6" fmla="*/ 2981638 w 3880684"/>
                  <a:gd name="connsiteY6" fmla="*/ 117467 h 1851438"/>
                  <a:gd name="connsiteX7" fmla="*/ 3438838 w 3880684"/>
                  <a:gd name="connsiteY7" fmla="*/ 276217 h 1851438"/>
                  <a:gd name="connsiteX8" fmla="*/ 3546788 w 3880684"/>
                  <a:gd name="connsiteY8" fmla="*/ 327016 h 1851438"/>
                  <a:gd name="connsiteX9" fmla="*/ 3724588 w 3880684"/>
                  <a:gd name="connsiteY9" fmla="*/ 504816 h 1851438"/>
                  <a:gd name="connsiteX10" fmla="*/ 3845238 w 3880684"/>
                  <a:gd name="connsiteY10" fmla="*/ 892166 h 1851438"/>
                  <a:gd name="connsiteX11" fmla="*/ 3845238 w 3880684"/>
                  <a:gd name="connsiteY11" fmla="*/ 1190616 h 1851438"/>
                  <a:gd name="connsiteX12" fmla="*/ 3392967 w 3880684"/>
                  <a:gd name="connsiteY12" fmla="*/ 1389646 h 1851438"/>
                  <a:gd name="connsiteX13" fmla="*/ 2886389 w 3880684"/>
                  <a:gd name="connsiteY13" fmla="*/ 1679566 h 1851438"/>
                  <a:gd name="connsiteX14" fmla="*/ 2162489 w 3880684"/>
                  <a:gd name="connsiteY14" fmla="*/ 1806566 h 1851438"/>
                  <a:gd name="connsiteX15" fmla="*/ 1432239 w 3880684"/>
                  <a:gd name="connsiteY15" fmla="*/ 1806566 h 1851438"/>
                  <a:gd name="connsiteX16" fmla="*/ 729853 w 3880684"/>
                  <a:gd name="connsiteY16" fmla="*/ 1592846 h 1851438"/>
                  <a:gd name="connsiteX17" fmla="*/ 171053 w 3880684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1638 w 3938610"/>
                  <a:gd name="connsiteY6" fmla="*/ 117467 h 1851438"/>
                  <a:gd name="connsiteX7" fmla="*/ 3438838 w 3938610"/>
                  <a:gd name="connsiteY7" fmla="*/ 276217 h 1851438"/>
                  <a:gd name="connsiteX8" fmla="*/ 3546788 w 3938610"/>
                  <a:gd name="connsiteY8" fmla="*/ 327016 h 1851438"/>
                  <a:gd name="connsiteX9" fmla="*/ 3724588 w 3938610"/>
                  <a:gd name="connsiteY9" fmla="*/ 504816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1638 w 3938610"/>
                  <a:gd name="connsiteY6" fmla="*/ 117467 h 1851438"/>
                  <a:gd name="connsiteX7" fmla="*/ 3438838 w 3938610"/>
                  <a:gd name="connsiteY7" fmla="*/ 276217 h 1851438"/>
                  <a:gd name="connsiteX8" fmla="*/ 3546788 w 3938610"/>
                  <a:gd name="connsiteY8" fmla="*/ 327016 h 1851438"/>
                  <a:gd name="connsiteX9" fmla="*/ 3724588 w 3938610"/>
                  <a:gd name="connsiteY9" fmla="*/ 504816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1638 w 3938610"/>
                  <a:gd name="connsiteY6" fmla="*/ 117467 h 1851438"/>
                  <a:gd name="connsiteX7" fmla="*/ 3438838 w 3938610"/>
                  <a:gd name="connsiteY7" fmla="*/ 276217 h 1851438"/>
                  <a:gd name="connsiteX8" fmla="*/ 3546788 w 3938610"/>
                  <a:gd name="connsiteY8" fmla="*/ 327016 h 1851438"/>
                  <a:gd name="connsiteX9" fmla="*/ 3724588 w 3938610"/>
                  <a:gd name="connsiteY9" fmla="*/ 504816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1638 w 3938610"/>
                  <a:gd name="connsiteY6" fmla="*/ 117467 h 1851438"/>
                  <a:gd name="connsiteX7" fmla="*/ 3438838 w 3938610"/>
                  <a:gd name="connsiteY7" fmla="*/ 276217 h 1851438"/>
                  <a:gd name="connsiteX8" fmla="*/ 3546788 w 3938610"/>
                  <a:gd name="connsiteY8" fmla="*/ 327016 h 1851438"/>
                  <a:gd name="connsiteX9" fmla="*/ 3724588 w 3938610"/>
                  <a:gd name="connsiteY9" fmla="*/ 504816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1638 w 3938610"/>
                  <a:gd name="connsiteY6" fmla="*/ 117467 h 1851438"/>
                  <a:gd name="connsiteX7" fmla="*/ 3438838 w 3938610"/>
                  <a:gd name="connsiteY7" fmla="*/ 276217 h 1851438"/>
                  <a:gd name="connsiteX8" fmla="*/ 3546788 w 3938610"/>
                  <a:gd name="connsiteY8" fmla="*/ 327016 h 1851438"/>
                  <a:gd name="connsiteX9" fmla="*/ 3724588 w 3938610"/>
                  <a:gd name="connsiteY9" fmla="*/ 504816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1638 w 3938610"/>
                  <a:gd name="connsiteY6" fmla="*/ 117467 h 1851438"/>
                  <a:gd name="connsiteX7" fmla="*/ 3438838 w 3938610"/>
                  <a:gd name="connsiteY7" fmla="*/ 276217 h 1851438"/>
                  <a:gd name="connsiteX8" fmla="*/ 3546788 w 3938610"/>
                  <a:gd name="connsiteY8" fmla="*/ 327016 h 1851438"/>
                  <a:gd name="connsiteX9" fmla="*/ 3724588 w 3938610"/>
                  <a:gd name="connsiteY9" fmla="*/ 504816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1638 w 3938610"/>
                  <a:gd name="connsiteY6" fmla="*/ 117467 h 1851438"/>
                  <a:gd name="connsiteX7" fmla="*/ 3438838 w 3938610"/>
                  <a:gd name="connsiteY7" fmla="*/ 276217 h 1851438"/>
                  <a:gd name="connsiteX8" fmla="*/ 3546788 w 3938610"/>
                  <a:gd name="connsiteY8" fmla="*/ 327016 h 1851438"/>
                  <a:gd name="connsiteX9" fmla="*/ 3724588 w 3938610"/>
                  <a:gd name="connsiteY9" fmla="*/ 504816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7988 w 3938610"/>
                  <a:gd name="connsiteY6" fmla="*/ 136517 h 1851438"/>
                  <a:gd name="connsiteX7" fmla="*/ 3438838 w 3938610"/>
                  <a:gd name="connsiteY7" fmla="*/ 276217 h 1851438"/>
                  <a:gd name="connsiteX8" fmla="*/ 3546788 w 3938610"/>
                  <a:gd name="connsiteY8" fmla="*/ 327016 h 1851438"/>
                  <a:gd name="connsiteX9" fmla="*/ 3724588 w 3938610"/>
                  <a:gd name="connsiteY9" fmla="*/ 504816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7988 w 3938610"/>
                  <a:gd name="connsiteY6" fmla="*/ 136517 h 1851438"/>
                  <a:gd name="connsiteX7" fmla="*/ 3438838 w 3938610"/>
                  <a:gd name="connsiteY7" fmla="*/ 276217 h 1851438"/>
                  <a:gd name="connsiteX8" fmla="*/ 3546788 w 3938610"/>
                  <a:gd name="connsiteY8" fmla="*/ 327016 h 1851438"/>
                  <a:gd name="connsiteX9" fmla="*/ 3724588 w 3938610"/>
                  <a:gd name="connsiteY9" fmla="*/ 504816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7988 w 3938610"/>
                  <a:gd name="connsiteY6" fmla="*/ 136517 h 1851438"/>
                  <a:gd name="connsiteX7" fmla="*/ 3438838 w 3938610"/>
                  <a:gd name="connsiteY7" fmla="*/ 276217 h 1851438"/>
                  <a:gd name="connsiteX8" fmla="*/ 3559488 w 3938610"/>
                  <a:gd name="connsiteY8" fmla="*/ 336541 h 1851438"/>
                  <a:gd name="connsiteX9" fmla="*/ 3724588 w 3938610"/>
                  <a:gd name="connsiteY9" fmla="*/ 504816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7988 w 3938610"/>
                  <a:gd name="connsiteY6" fmla="*/ 136517 h 1851438"/>
                  <a:gd name="connsiteX7" fmla="*/ 3438838 w 3938610"/>
                  <a:gd name="connsiteY7" fmla="*/ 276217 h 1851438"/>
                  <a:gd name="connsiteX8" fmla="*/ 3559488 w 3938610"/>
                  <a:gd name="connsiteY8" fmla="*/ 336541 h 1851438"/>
                  <a:gd name="connsiteX9" fmla="*/ 3718238 w 3938610"/>
                  <a:gd name="connsiteY9" fmla="*/ 514341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7988 w 3938610"/>
                  <a:gd name="connsiteY6" fmla="*/ 136517 h 1851438"/>
                  <a:gd name="connsiteX7" fmla="*/ 3438838 w 3938610"/>
                  <a:gd name="connsiteY7" fmla="*/ 276217 h 1851438"/>
                  <a:gd name="connsiteX8" fmla="*/ 3565838 w 3938610"/>
                  <a:gd name="connsiteY8" fmla="*/ 349241 h 1851438"/>
                  <a:gd name="connsiteX9" fmla="*/ 3718238 w 3938610"/>
                  <a:gd name="connsiteY9" fmla="*/ 514341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7988 w 3938610"/>
                  <a:gd name="connsiteY6" fmla="*/ 136517 h 1851438"/>
                  <a:gd name="connsiteX7" fmla="*/ 3438838 w 3938610"/>
                  <a:gd name="connsiteY7" fmla="*/ 276217 h 1851438"/>
                  <a:gd name="connsiteX8" fmla="*/ 3565838 w 3938610"/>
                  <a:gd name="connsiteY8" fmla="*/ 349241 h 1851438"/>
                  <a:gd name="connsiteX9" fmla="*/ 3718238 w 3938610"/>
                  <a:gd name="connsiteY9" fmla="*/ 514341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7988 w 3938610"/>
                  <a:gd name="connsiteY6" fmla="*/ 136517 h 1851438"/>
                  <a:gd name="connsiteX7" fmla="*/ 3438838 w 3938610"/>
                  <a:gd name="connsiteY7" fmla="*/ 276217 h 1851438"/>
                  <a:gd name="connsiteX8" fmla="*/ 3565838 w 3938610"/>
                  <a:gd name="connsiteY8" fmla="*/ 349241 h 1851438"/>
                  <a:gd name="connsiteX9" fmla="*/ 3718238 w 3938610"/>
                  <a:gd name="connsiteY9" fmla="*/ 514341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7988 w 3938610"/>
                  <a:gd name="connsiteY6" fmla="*/ 136517 h 1851438"/>
                  <a:gd name="connsiteX7" fmla="*/ 3442013 w 3938610"/>
                  <a:gd name="connsiteY7" fmla="*/ 285742 h 1851438"/>
                  <a:gd name="connsiteX8" fmla="*/ 3565838 w 3938610"/>
                  <a:gd name="connsiteY8" fmla="*/ 349241 h 1851438"/>
                  <a:gd name="connsiteX9" fmla="*/ 3718238 w 3938610"/>
                  <a:gd name="connsiteY9" fmla="*/ 514341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24617 w 3938610"/>
                  <a:gd name="connsiteY5" fmla="*/ 131019 h 1851438"/>
                  <a:gd name="connsiteX6" fmla="*/ 2987988 w 3938610"/>
                  <a:gd name="connsiteY6" fmla="*/ 136517 h 1851438"/>
                  <a:gd name="connsiteX7" fmla="*/ 3442013 w 3938610"/>
                  <a:gd name="connsiteY7" fmla="*/ 285742 h 1851438"/>
                  <a:gd name="connsiteX8" fmla="*/ 3565838 w 3938610"/>
                  <a:gd name="connsiteY8" fmla="*/ 349241 h 1851438"/>
                  <a:gd name="connsiteX9" fmla="*/ 3718238 w 3938610"/>
                  <a:gd name="connsiteY9" fmla="*/ 514341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24617 w 3938610"/>
                  <a:gd name="connsiteY5" fmla="*/ 131019 h 1851438"/>
                  <a:gd name="connsiteX6" fmla="*/ 2987988 w 3938610"/>
                  <a:gd name="connsiteY6" fmla="*/ 136517 h 1851438"/>
                  <a:gd name="connsiteX7" fmla="*/ 3442013 w 3938610"/>
                  <a:gd name="connsiteY7" fmla="*/ 285742 h 1851438"/>
                  <a:gd name="connsiteX8" fmla="*/ 3565838 w 3938610"/>
                  <a:gd name="connsiteY8" fmla="*/ 349241 h 1851438"/>
                  <a:gd name="connsiteX9" fmla="*/ 3718238 w 3938610"/>
                  <a:gd name="connsiteY9" fmla="*/ 514341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24617 w 3938610"/>
                  <a:gd name="connsiteY5" fmla="*/ 131019 h 1851438"/>
                  <a:gd name="connsiteX6" fmla="*/ 2987988 w 3938610"/>
                  <a:gd name="connsiteY6" fmla="*/ 136517 h 1851438"/>
                  <a:gd name="connsiteX7" fmla="*/ 3442013 w 3938610"/>
                  <a:gd name="connsiteY7" fmla="*/ 285742 h 1851438"/>
                  <a:gd name="connsiteX8" fmla="*/ 3565838 w 3938610"/>
                  <a:gd name="connsiteY8" fmla="*/ 349241 h 1851438"/>
                  <a:gd name="connsiteX9" fmla="*/ 3718238 w 3938610"/>
                  <a:gd name="connsiteY9" fmla="*/ 514341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9987 h 1859056"/>
                  <a:gd name="connsiteX1" fmla="*/ 581338 w 3938610"/>
                  <a:gd name="connsiteY1" fmla="*/ 334635 h 1859056"/>
                  <a:gd name="connsiteX2" fmla="*/ 1152838 w 3938610"/>
                  <a:gd name="connsiteY2" fmla="*/ 137785 h 1859056"/>
                  <a:gd name="connsiteX3" fmla="*/ 1857688 w 3938610"/>
                  <a:gd name="connsiteY3" fmla="*/ 13960 h 1859056"/>
                  <a:gd name="connsiteX4" fmla="*/ 1997388 w 3938610"/>
                  <a:gd name="connsiteY4" fmla="*/ 29835 h 1859056"/>
                  <a:gd name="connsiteX5" fmla="*/ 2624617 w 3938610"/>
                  <a:gd name="connsiteY5" fmla="*/ 138637 h 1859056"/>
                  <a:gd name="connsiteX6" fmla="*/ 2987988 w 3938610"/>
                  <a:gd name="connsiteY6" fmla="*/ 144135 h 1859056"/>
                  <a:gd name="connsiteX7" fmla="*/ 3442013 w 3938610"/>
                  <a:gd name="connsiteY7" fmla="*/ 293360 h 1859056"/>
                  <a:gd name="connsiteX8" fmla="*/ 3565838 w 3938610"/>
                  <a:gd name="connsiteY8" fmla="*/ 356859 h 1859056"/>
                  <a:gd name="connsiteX9" fmla="*/ 3718238 w 3938610"/>
                  <a:gd name="connsiteY9" fmla="*/ 521959 h 1859056"/>
                  <a:gd name="connsiteX10" fmla="*/ 3845238 w 3938610"/>
                  <a:gd name="connsiteY10" fmla="*/ 899784 h 1859056"/>
                  <a:gd name="connsiteX11" fmla="*/ 3845238 w 3938610"/>
                  <a:gd name="connsiteY11" fmla="*/ 1198234 h 1859056"/>
                  <a:gd name="connsiteX12" fmla="*/ 3392967 w 3938610"/>
                  <a:gd name="connsiteY12" fmla="*/ 1397264 h 1859056"/>
                  <a:gd name="connsiteX13" fmla="*/ 2886389 w 3938610"/>
                  <a:gd name="connsiteY13" fmla="*/ 1687184 h 1859056"/>
                  <a:gd name="connsiteX14" fmla="*/ 2162489 w 3938610"/>
                  <a:gd name="connsiteY14" fmla="*/ 1814184 h 1859056"/>
                  <a:gd name="connsiteX15" fmla="*/ 1432239 w 3938610"/>
                  <a:gd name="connsiteY15" fmla="*/ 1814184 h 1859056"/>
                  <a:gd name="connsiteX16" fmla="*/ 729853 w 3938610"/>
                  <a:gd name="connsiteY16" fmla="*/ 1600464 h 1859056"/>
                  <a:gd name="connsiteX17" fmla="*/ 171053 w 3938610"/>
                  <a:gd name="connsiteY17" fmla="*/ 779987 h 1859056"/>
                  <a:gd name="connsiteX0" fmla="*/ 171053 w 3938610"/>
                  <a:gd name="connsiteY0" fmla="*/ 768316 h 1847385"/>
                  <a:gd name="connsiteX1" fmla="*/ 581338 w 3938610"/>
                  <a:gd name="connsiteY1" fmla="*/ 322964 h 1847385"/>
                  <a:gd name="connsiteX2" fmla="*/ 1152838 w 3938610"/>
                  <a:gd name="connsiteY2" fmla="*/ 126114 h 1847385"/>
                  <a:gd name="connsiteX3" fmla="*/ 1857688 w 3938610"/>
                  <a:gd name="connsiteY3" fmla="*/ 2289 h 1847385"/>
                  <a:gd name="connsiteX4" fmla="*/ 1997388 w 3938610"/>
                  <a:gd name="connsiteY4" fmla="*/ 18164 h 1847385"/>
                  <a:gd name="connsiteX5" fmla="*/ 2624617 w 3938610"/>
                  <a:gd name="connsiteY5" fmla="*/ 126966 h 1847385"/>
                  <a:gd name="connsiteX6" fmla="*/ 2987988 w 3938610"/>
                  <a:gd name="connsiteY6" fmla="*/ 132464 h 1847385"/>
                  <a:gd name="connsiteX7" fmla="*/ 3442013 w 3938610"/>
                  <a:gd name="connsiteY7" fmla="*/ 281689 h 1847385"/>
                  <a:gd name="connsiteX8" fmla="*/ 3565838 w 3938610"/>
                  <a:gd name="connsiteY8" fmla="*/ 345188 h 1847385"/>
                  <a:gd name="connsiteX9" fmla="*/ 3718238 w 3938610"/>
                  <a:gd name="connsiteY9" fmla="*/ 510288 h 1847385"/>
                  <a:gd name="connsiteX10" fmla="*/ 3845238 w 3938610"/>
                  <a:gd name="connsiteY10" fmla="*/ 888113 h 1847385"/>
                  <a:gd name="connsiteX11" fmla="*/ 3845238 w 3938610"/>
                  <a:gd name="connsiteY11" fmla="*/ 1186563 h 1847385"/>
                  <a:gd name="connsiteX12" fmla="*/ 3392967 w 3938610"/>
                  <a:gd name="connsiteY12" fmla="*/ 1385593 h 1847385"/>
                  <a:gd name="connsiteX13" fmla="*/ 2886389 w 3938610"/>
                  <a:gd name="connsiteY13" fmla="*/ 1675513 h 1847385"/>
                  <a:gd name="connsiteX14" fmla="*/ 2162489 w 3938610"/>
                  <a:gd name="connsiteY14" fmla="*/ 1802513 h 1847385"/>
                  <a:gd name="connsiteX15" fmla="*/ 1432239 w 3938610"/>
                  <a:gd name="connsiteY15" fmla="*/ 1802513 h 1847385"/>
                  <a:gd name="connsiteX16" fmla="*/ 729853 w 3938610"/>
                  <a:gd name="connsiteY16" fmla="*/ 1588793 h 1847385"/>
                  <a:gd name="connsiteX17" fmla="*/ 171053 w 3938610"/>
                  <a:gd name="connsiteY17" fmla="*/ 768316 h 1847385"/>
                  <a:gd name="connsiteX0" fmla="*/ 171053 w 3938610"/>
                  <a:gd name="connsiteY0" fmla="*/ 777288 h 1856357"/>
                  <a:gd name="connsiteX1" fmla="*/ 581338 w 3938610"/>
                  <a:gd name="connsiteY1" fmla="*/ 331936 h 1856357"/>
                  <a:gd name="connsiteX2" fmla="*/ 1152838 w 3938610"/>
                  <a:gd name="connsiteY2" fmla="*/ 135086 h 1856357"/>
                  <a:gd name="connsiteX3" fmla="*/ 1822763 w 3938610"/>
                  <a:gd name="connsiteY3" fmla="*/ 1736 h 1856357"/>
                  <a:gd name="connsiteX4" fmla="*/ 1997388 w 3938610"/>
                  <a:gd name="connsiteY4" fmla="*/ 27136 h 1856357"/>
                  <a:gd name="connsiteX5" fmla="*/ 2624617 w 3938610"/>
                  <a:gd name="connsiteY5" fmla="*/ 135938 h 1856357"/>
                  <a:gd name="connsiteX6" fmla="*/ 2987988 w 3938610"/>
                  <a:gd name="connsiteY6" fmla="*/ 141436 h 1856357"/>
                  <a:gd name="connsiteX7" fmla="*/ 3442013 w 3938610"/>
                  <a:gd name="connsiteY7" fmla="*/ 290661 h 1856357"/>
                  <a:gd name="connsiteX8" fmla="*/ 3565838 w 3938610"/>
                  <a:gd name="connsiteY8" fmla="*/ 354160 h 1856357"/>
                  <a:gd name="connsiteX9" fmla="*/ 3718238 w 3938610"/>
                  <a:gd name="connsiteY9" fmla="*/ 519260 h 1856357"/>
                  <a:gd name="connsiteX10" fmla="*/ 3845238 w 3938610"/>
                  <a:gd name="connsiteY10" fmla="*/ 897085 h 1856357"/>
                  <a:gd name="connsiteX11" fmla="*/ 3845238 w 3938610"/>
                  <a:gd name="connsiteY11" fmla="*/ 1195535 h 1856357"/>
                  <a:gd name="connsiteX12" fmla="*/ 3392967 w 3938610"/>
                  <a:gd name="connsiteY12" fmla="*/ 1394565 h 1856357"/>
                  <a:gd name="connsiteX13" fmla="*/ 2886389 w 3938610"/>
                  <a:gd name="connsiteY13" fmla="*/ 1684485 h 1856357"/>
                  <a:gd name="connsiteX14" fmla="*/ 2162489 w 3938610"/>
                  <a:gd name="connsiteY14" fmla="*/ 1811485 h 1856357"/>
                  <a:gd name="connsiteX15" fmla="*/ 1432239 w 3938610"/>
                  <a:gd name="connsiteY15" fmla="*/ 1811485 h 1856357"/>
                  <a:gd name="connsiteX16" fmla="*/ 729853 w 3938610"/>
                  <a:gd name="connsiteY16" fmla="*/ 1597765 h 1856357"/>
                  <a:gd name="connsiteX17" fmla="*/ 171053 w 3938610"/>
                  <a:gd name="connsiteY17" fmla="*/ 777288 h 1856357"/>
                  <a:gd name="connsiteX0" fmla="*/ 171053 w 3938610"/>
                  <a:gd name="connsiteY0" fmla="*/ 778030 h 1857099"/>
                  <a:gd name="connsiteX1" fmla="*/ 581338 w 3938610"/>
                  <a:gd name="connsiteY1" fmla="*/ 332678 h 1857099"/>
                  <a:gd name="connsiteX2" fmla="*/ 1152838 w 3938610"/>
                  <a:gd name="connsiteY2" fmla="*/ 135828 h 1857099"/>
                  <a:gd name="connsiteX3" fmla="*/ 1822763 w 3938610"/>
                  <a:gd name="connsiteY3" fmla="*/ 2478 h 1857099"/>
                  <a:gd name="connsiteX4" fmla="*/ 1997388 w 3938610"/>
                  <a:gd name="connsiteY4" fmla="*/ 27878 h 1857099"/>
                  <a:gd name="connsiteX5" fmla="*/ 2624617 w 3938610"/>
                  <a:gd name="connsiteY5" fmla="*/ 136680 h 1857099"/>
                  <a:gd name="connsiteX6" fmla="*/ 2987988 w 3938610"/>
                  <a:gd name="connsiteY6" fmla="*/ 142178 h 1857099"/>
                  <a:gd name="connsiteX7" fmla="*/ 3442013 w 3938610"/>
                  <a:gd name="connsiteY7" fmla="*/ 291403 h 1857099"/>
                  <a:gd name="connsiteX8" fmla="*/ 3565838 w 3938610"/>
                  <a:gd name="connsiteY8" fmla="*/ 354902 h 1857099"/>
                  <a:gd name="connsiteX9" fmla="*/ 3718238 w 3938610"/>
                  <a:gd name="connsiteY9" fmla="*/ 520002 h 1857099"/>
                  <a:gd name="connsiteX10" fmla="*/ 3845238 w 3938610"/>
                  <a:gd name="connsiteY10" fmla="*/ 897827 h 1857099"/>
                  <a:gd name="connsiteX11" fmla="*/ 3845238 w 3938610"/>
                  <a:gd name="connsiteY11" fmla="*/ 1196277 h 1857099"/>
                  <a:gd name="connsiteX12" fmla="*/ 3392967 w 3938610"/>
                  <a:gd name="connsiteY12" fmla="*/ 1395307 h 1857099"/>
                  <a:gd name="connsiteX13" fmla="*/ 2886389 w 3938610"/>
                  <a:gd name="connsiteY13" fmla="*/ 1685227 h 1857099"/>
                  <a:gd name="connsiteX14" fmla="*/ 2162489 w 3938610"/>
                  <a:gd name="connsiteY14" fmla="*/ 1812227 h 1857099"/>
                  <a:gd name="connsiteX15" fmla="*/ 1432239 w 3938610"/>
                  <a:gd name="connsiteY15" fmla="*/ 1812227 h 1857099"/>
                  <a:gd name="connsiteX16" fmla="*/ 729853 w 3938610"/>
                  <a:gd name="connsiteY16" fmla="*/ 1598507 h 1857099"/>
                  <a:gd name="connsiteX17" fmla="*/ 171053 w 3938610"/>
                  <a:gd name="connsiteY17" fmla="*/ 778030 h 1857099"/>
                  <a:gd name="connsiteX0" fmla="*/ 171053 w 3938610"/>
                  <a:gd name="connsiteY0" fmla="*/ 759444 h 1838513"/>
                  <a:gd name="connsiteX1" fmla="*/ 581338 w 3938610"/>
                  <a:gd name="connsiteY1" fmla="*/ 314092 h 1838513"/>
                  <a:gd name="connsiteX2" fmla="*/ 1152838 w 3938610"/>
                  <a:gd name="connsiteY2" fmla="*/ 117242 h 1838513"/>
                  <a:gd name="connsiteX3" fmla="*/ 1854513 w 3938610"/>
                  <a:gd name="connsiteY3" fmla="*/ 9292 h 1838513"/>
                  <a:gd name="connsiteX4" fmla="*/ 1997388 w 3938610"/>
                  <a:gd name="connsiteY4" fmla="*/ 9292 h 1838513"/>
                  <a:gd name="connsiteX5" fmla="*/ 2624617 w 3938610"/>
                  <a:gd name="connsiteY5" fmla="*/ 118094 h 1838513"/>
                  <a:gd name="connsiteX6" fmla="*/ 2987988 w 3938610"/>
                  <a:gd name="connsiteY6" fmla="*/ 123592 h 1838513"/>
                  <a:gd name="connsiteX7" fmla="*/ 3442013 w 3938610"/>
                  <a:gd name="connsiteY7" fmla="*/ 272817 h 1838513"/>
                  <a:gd name="connsiteX8" fmla="*/ 3565838 w 3938610"/>
                  <a:gd name="connsiteY8" fmla="*/ 336316 h 1838513"/>
                  <a:gd name="connsiteX9" fmla="*/ 3718238 w 3938610"/>
                  <a:gd name="connsiteY9" fmla="*/ 501416 h 1838513"/>
                  <a:gd name="connsiteX10" fmla="*/ 3845238 w 3938610"/>
                  <a:gd name="connsiteY10" fmla="*/ 879241 h 1838513"/>
                  <a:gd name="connsiteX11" fmla="*/ 3845238 w 3938610"/>
                  <a:gd name="connsiteY11" fmla="*/ 1177691 h 1838513"/>
                  <a:gd name="connsiteX12" fmla="*/ 3392967 w 3938610"/>
                  <a:gd name="connsiteY12" fmla="*/ 1376721 h 1838513"/>
                  <a:gd name="connsiteX13" fmla="*/ 2886389 w 3938610"/>
                  <a:gd name="connsiteY13" fmla="*/ 1666641 h 1838513"/>
                  <a:gd name="connsiteX14" fmla="*/ 2162489 w 3938610"/>
                  <a:gd name="connsiteY14" fmla="*/ 1793641 h 1838513"/>
                  <a:gd name="connsiteX15" fmla="*/ 1432239 w 3938610"/>
                  <a:gd name="connsiteY15" fmla="*/ 1793641 h 1838513"/>
                  <a:gd name="connsiteX16" fmla="*/ 729853 w 3938610"/>
                  <a:gd name="connsiteY16" fmla="*/ 1579921 h 1838513"/>
                  <a:gd name="connsiteX17" fmla="*/ 171053 w 3938610"/>
                  <a:gd name="connsiteY17" fmla="*/ 759444 h 1838513"/>
                  <a:gd name="connsiteX0" fmla="*/ 171053 w 3938610"/>
                  <a:gd name="connsiteY0" fmla="*/ 765051 h 1844120"/>
                  <a:gd name="connsiteX1" fmla="*/ 581338 w 3938610"/>
                  <a:gd name="connsiteY1" fmla="*/ 319699 h 1844120"/>
                  <a:gd name="connsiteX2" fmla="*/ 1152838 w 3938610"/>
                  <a:gd name="connsiteY2" fmla="*/ 122849 h 1844120"/>
                  <a:gd name="connsiteX3" fmla="*/ 1854513 w 3938610"/>
                  <a:gd name="connsiteY3" fmla="*/ 14899 h 1844120"/>
                  <a:gd name="connsiteX4" fmla="*/ 1997388 w 3938610"/>
                  <a:gd name="connsiteY4" fmla="*/ 14899 h 1844120"/>
                  <a:gd name="connsiteX5" fmla="*/ 2624617 w 3938610"/>
                  <a:gd name="connsiteY5" fmla="*/ 123701 h 1844120"/>
                  <a:gd name="connsiteX6" fmla="*/ 2987988 w 3938610"/>
                  <a:gd name="connsiteY6" fmla="*/ 129199 h 1844120"/>
                  <a:gd name="connsiteX7" fmla="*/ 3442013 w 3938610"/>
                  <a:gd name="connsiteY7" fmla="*/ 278424 h 1844120"/>
                  <a:gd name="connsiteX8" fmla="*/ 3565838 w 3938610"/>
                  <a:gd name="connsiteY8" fmla="*/ 341923 h 1844120"/>
                  <a:gd name="connsiteX9" fmla="*/ 3718238 w 3938610"/>
                  <a:gd name="connsiteY9" fmla="*/ 507023 h 1844120"/>
                  <a:gd name="connsiteX10" fmla="*/ 3845238 w 3938610"/>
                  <a:gd name="connsiteY10" fmla="*/ 884848 h 1844120"/>
                  <a:gd name="connsiteX11" fmla="*/ 3845238 w 3938610"/>
                  <a:gd name="connsiteY11" fmla="*/ 1183298 h 1844120"/>
                  <a:gd name="connsiteX12" fmla="*/ 3392967 w 3938610"/>
                  <a:gd name="connsiteY12" fmla="*/ 1382328 h 1844120"/>
                  <a:gd name="connsiteX13" fmla="*/ 2886389 w 3938610"/>
                  <a:gd name="connsiteY13" fmla="*/ 1672248 h 1844120"/>
                  <a:gd name="connsiteX14" fmla="*/ 2162489 w 3938610"/>
                  <a:gd name="connsiteY14" fmla="*/ 1799248 h 1844120"/>
                  <a:gd name="connsiteX15" fmla="*/ 1432239 w 3938610"/>
                  <a:gd name="connsiteY15" fmla="*/ 1799248 h 1844120"/>
                  <a:gd name="connsiteX16" fmla="*/ 729853 w 3938610"/>
                  <a:gd name="connsiteY16" fmla="*/ 1585528 h 1844120"/>
                  <a:gd name="connsiteX17" fmla="*/ 171053 w 3938610"/>
                  <a:gd name="connsiteY17" fmla="*/ 765051 h 1844120"/>
                  <a:gd name="connsiteX0" fmla="*/ 171053 w 3938610"/>
                  <a:gd name="connsiteY0" fmla="*/ 759444 h 1838513"/>
                  <a:gd name="connsiteX1" fmla="*/ 581338 w 3938610"/>
                  <a:gd name="connsiteY1" fmla="*/ 314092 h 1838513"/>
                  <a:gd name="connsiteX2" fmla="*/ 1152838 w 3938610"/>
                  <a:gd name="connsiteY2" fmla="*/ 117242 h 1838513"/>
                  <a:gd name="connsiteX3" fmla="*/ 1483039 w 3938610"/>
                  <a:gd name="connsiteY3" fmla="*/ 60091 h 1838513"/>
                  <a:gd name="connsiteX4" fmla="*/ 1854513 w 3938610"/>
                  <a:gd name="connsiteY4" fmla="*/ 9292 h 1838513"/>
                  <a:gd name="connsiteX5" fmla="*/ 1997388 w 3938610"/>
                  <a:gd name="connsiteY5" fmla="*/ 9292 h 1838513"/>
                  <a:gd name="connsiteX6" fmla="*/ 2624617 w 3938610"/>
                  <a:gd name="connsiteY6" fmla="*/ 118094 h 1838513"/>
                  <a:gd name="connsiteX7" fmla="*/ 2987988 w 3938610"/>
                  <a:gd name="connsiteY7" fmla="*/ 123592 h 1838513"/>
                  <a:gd name="connsiteX8" fmla="*/ 3442013 w 3938610"/>
                  <a:gd name="connsiteY8" fmla="*/ 272817 h 1838513"/>
                  <a:gd name="connsiteX9" fmla="*/ 3565838 w 3938610"/>
                  <a:gd name="connsiteY9" fmla="*/ 336316 h 1838513"/>
                  <a:gd name="connsiteX10" fmla="*/ 3718238 w 3938610"/>
                  <a:gd name="connsiteY10" fmla="*/ 501416 h 1838513"/>
                  <a:gd name="connsiteX11" fmla="*/ 3845238 w 3938610"/>
                  <a:gd name="connsiteY11" fmla="*/ 879241 h 1838513"/>
                  <a:gd name="connsiteX12" fmla="*/ 3845238 w 3938610"/>
                  <a:gd name="connsiteY12" fmla="*/ 1177691 h 1838513"/>
                  <a:gd name="connsiteX13" fmla="*/ 3392967 w 3938610"/>
                  <a:gd name="connsiteY13" fmla="*/ 1376721 h 1838513"/>
                  <a:gd name="connsiteX14" fmla="*/ 2886389 w 3938610"/>
                  <a:gd name="connsiteY14" fmla="*/ 1666641 h 1838513"/>
                  <a:gd name="connsiteX15" fmla="*/ 2162489 w 3938610"/>
                  <a:gd name="connsiteY15" fmla="*/ 1793641 h 1838513"/>
                  <a:gd name="connsiteX16" fmla="*/ 1432239 w 3938610"/>
                  <a:gd name="connsiteY16" fmla="*/ 1793641 h 1838513"/>
                  <a:gd name="connsiteX17" fmla="*/ 729853 w 3938610"/>
                  <a:gd name="connsiteY17" fmla="*/ 1579921 h 1838513"/>
                  <a:gd name="connsiteX18" fmla="*/ 171053 w 3938610"/>
                  <a:gd name="connsiteY18" fmla="*/ 759444 h 1838513"/>
                  <a:gd name="connsiteX0" fmla="*/ 171053 w 3938610"/>
                  <a:gd name="connsiteY0" fmla="*/ 759444 h 1838513"/>
                  <a:gd name="connsiteX1" fmla="*/ 581338 w 3938610"/>
                  <a:gd name="connsiteY1" fmla="*/ 314092 h 1838513"/>
                  <a:gd name="connsiteX2" fmla="*/ 1152838 w 3938610"/>
                  <a:gd name="connsiteY2" fmla="*/ 117242 h 1838513"/>
                  <a:gd name="connsiteX3" fmla="*/ 1483039 w 3938610"/>
                  <a:gd name="connsiteY3" fmla="*/ 60091 h 1838513"/>
                  <a:gd name="connsiteX4" fmla="*/ 1854513 w 3938610"/>
                  <a:gd name="connsiteY4" fmla="*/ 9292 h 1838513"/>
                  <a:gd name="connsiteX5" fmla="*/ 1997388 w 3938610"/>
                  <a:gd name="connsiteY5" fmla="*/ 9292 h 1838513"/>
                  <a:gd name="connsiteX6" fmla="*/ 2624617 w 3938610"/>
                  <a:gd name="connsiteY6" fmla="*/ 118094 h 1838513"/>
                  <a:gd name="connsiteX7" fmla="*/ 2987988 w 3938610"/>
                  <a:gd name="connsiteY7" fmla="*/ 123592 h 1838513"/>
                  <a:gd name="connsiteX8" fmla="*/ 3442013 w 3938610"/>
                  <a:gd name="connsiteY8" fmla="*/ 272817 h 1838513"/>
                  <a:gd name="connsiteX9" fmla="*/ 3565838 w 3938610"/>
                  <a:gd name="connsiteY9" fmla="*/ 336316 h 1838513"/>
                  <a:gd name="connsiteX10" fmla="*/ 3718238 w 3938610"/>
                  <a:gd name="connsiteY10" fmla="*/ 501416 h 1838513"/>
                  <a:gd name="connsiteX11" fmla="*/ 3845238 w 3938610"/>
                  <a:gd name="connsiteY11" fmla="*/ 879241 h 1838513"/>
                  <a:gd name="connsiteX12" fmla="*/ 3845238 w 3938610"/>
                  <a:gd name="connsiteY12" fmla="*/ 1177691 h 1838513"/>
                  <a:gd name="connsiteX13" fmla="*/ 3392967 w 3938610"/>
                  <a:gd name="connsiteY13" fmla="*/ 1376721 h 1838513"/>
                  <a:gd name="connsiteX14" fmla="*/ 2886389 w 3938610"/>
                  <a:gd name="connsiteY14" fmla="*/ 1666641 h 1838513"/>
                  <a:gd name="connsiteX15" fmla="*/ 2162489 w 3938610"/>
                  <a:gd name="connsiteY15" fmla="*/ 1793641 h 1838513"/>
                  <a:gd name="connsiteX16" fmla="*/ 1432239 w 3938610"/>
                  <a:gd name="connsiteY16" fmla="*/ 1793641 h 1838513"/>
                  <a:gd name="connsiteX17" fmla="*/ 729853 w 3938610"/>
                  <a:gd name="connsiteY17" fmla="*/ 1579921 h 1838513"/>
                  <a:gd name="connsiteX18" fmla="*/ 171053 w 3938610"/>
                  <a:gd name="connsiteY18" fmla="*/ 759444 h 1838513"/>
                  <a:gd name="connsiteX0" fmla="*/ 171053 w 3938610"/>
                  <a:gd name="connsiteY0" fmla="*/ 760594 h 1839663"/>
                  <a:gd name="connsiteX1" fmla="*/ 581338 w 3938610"/>
                  <a:gd name="connsiteY1" fmla="*/ 315242 h 1839663"/>
                  <a:gd name="connsiteX2" fmla="*/ 1152838 w 3938610"/>
                  <a:gd name="connsiteY2" fmla="*/ 1183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60594 h 1839663"/>
                  <a:gd name="connsiteX0" fmla="*/ 171053 w 3938610"/>
                  <a:gd name="connsiteY0" fmla="*/ 760594 h 1839663"/>
                  <a:gd name="connsiteX1" fmla="*/ 581338 w 3938610"/>
                  <a:gd name="connsiteY1" fmla="*/ 315242 h 1839663"/>
                  <a:gd name="connsiteX2" fmla="*/ 1152838 w 3938610"/>
                  <a:gd name="connsiteY2" fmla="*/ 1183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60594 h 1839663"/>
                  <a:gd name="connsiteX0" fmla="*/ 171053 w 3938610"/>
                  <a:gd name="connsiteY0" fmla="*/ 760594 h 1839663"/>
                  <a:gd name="connsiteX1" fmla="*/ 581338 w 3938610"/>
                  <a:gd name="connsiteY1" fmla="*/ 315242 h 1839663"/>
                  <a:gd name="connsiteX2" fmla="*/ 1152838 w 3938610"/>
                  <a:gd name="connsiteY2" fmla="*/ 1183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60594 h 1839663"/>
                  <a:gd name="connsiteX0" fmla="*/ 171053 w 3938610"/>
                  <a:gd name="connsiteY0" fmla="*/ 760594 h 1839663"/>
                  <a:gd name="connsiteX1" fmla="*/ 581338 w 3938610"/>
                  <a:gd name="connsiteY1" fmla="*/ 315242 h 1839663"/>
                  <a:gd name="connsiteX2" fmla="*/ 1114738 w 3938610"/>
                  <a:gd name="connsiteY2" fmla="*/ 1310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60594 h 1839663"/>
                  <a:gd name="connsiteX0" fmla="*/ 171053 w 3938610"/>
                  <a:gd name="connsiteY0" fmla="*/ 776469 h 1839663"/>
                  <a:gd name="connsiteX1" fmla="*/ 581338 w 3938610"/>
                  <a:gd name="connsiteY1" fmla="*/ 315242 h 1839663"/>
                  <a:gd name="connsiteX2" fmla="*/ 1114738 w 3938610"/>
                  <a:gd name="connsiteY2" fmla="*/ 1310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76469 h 1839663"/>
                  <a:gd name="connsiteX0" fmla="*/ 171053 w 3938610"/>
                  <a:gd name="connsiteY0" fmla="*/ 776469 h 1839663"/>
                  <a:gd name="connsiteX1" fmla="*/ 581338 w 3938610"/>
                  <a:gd name="connsiteY1" fmla="*/ 315242 h 1839663"/>
                  <a:gd name="connsiteX2" fmla="*/ 1114738 w 3938610"/>
                  <a:gd name="connsiteY2" fmla="*/ 1310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76469 h 1839663"/>
                  <a:gd name="connsiteX0" fmla="*/ 171053 w 3938610"/>
                  <a:gd name="connsiteY0" fmla="*/ 776469 h 1839663"/>
                  <a:gd name="connsiteX1" fmla="*/ 581338 w 3938610"/>
                  <a:gd name="connsiteY1" fmla="*/ 315242 h 1839663"/>
                  <a:gd name="connsiteX2" fmla="*/ 1114738 w 3938610"/>
                  <a:gd name="connsiteY2" fmla="*/ 1310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76469 h 1839663"/>
                  <a:gd name="connsiteX0" fmla="*/ 171053 w 3938610"/>
                  <a:gd name="connsiteY0" fmla="*/ 776469 h 1839663"/>
                  <a:gd name="connsiteX1" fmla="*/ 581338 w 3938610"/>
                  <a:gd name="connsiteY1" fmla="*/ 315242 h 1839663"/>
                  <a:gd name="connsiteX2" fmla="*/ 1114738 w 3938610"/>
                  <a:gd name="connsiteY2" fmla="*/ 1310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76469 h 1839663"/>
                  <a:gd name="connsiteX0" fmla="*/ 171053 w 3938610"/>
                  <a:gd name="connsiteY0" fmla="*/ 776469 h 1839663"/>
                  <a:gd name="connsiteX1" fmla="*/ 581338 w 3938610"/>
                  <a:gd name="connsiteY1" fmla="*/ 315242 h 1839663"/>
                  <a:gd name="connsiteX2" fmla="*/ 1114738 w 3938610"/>
                  <a:gd name="connsiteY2" fmla="*/ 1310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76469 h 1839663"/>
                  <a:gd name="connsiteX0" fmla="*/ 171053 w 3938610"/>
                  <a:gd name="connsiteY0" fmla="*/ 776469 h 1839663"/>
                  <a:gd name="connsiteX1" fmla="*/ 581338 w 3938610"/>
                  <a:gd name="connsiteY1" fmla="*/ 315242 h 1839663"/>
                  <a:gd name="connsiteX2" fmla="*/ 1114738 w 3938610"/>
                  <a:gd name="connsiteY2" fmla="*/ 1310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76469 h 1839663"/>
                  <a:gd name="connsiteX0" fmla="*/ 171053 w 3938610"/>
                  <a:gd name="connsiteY0" fmla="*/ 776469 h 1839663"/>
                  <a:gd name="connsiteX1" fmla="*/ 581338 w 3938610"/>
                  <a:gd name="connsiteY1" fmla="*/ 315242 h 1839663"/>
                  <a:gd name="connsiteX2" fmla="*/ 1114738 w 3938610"/>
                  <a:gd name="connsiteY2" fmla="*/ 1310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76469 h 1839663"/>
                  <a:gd name="connsiteX0" fmla="*/ 175072 w 3942629"/>
                  <a:gd name="connsiteY0" fmla="*/ 776469 h 1839663"/>
                  <a:gd name="connsiteX1" fmla="*/ 585357 w 3942629"/>
                  <a:gd name="connsiteY1" fmla="*/ 315242 h 1839663"/>
                  <a:gd name="connsiteX2" fmla="*/ 1118757 w 3942629"/>
                  <a:gd name="connsiteY2" fmla="*/ 131092 h 1839663"/>
                  <a:gd name="connsiteX3" fmla="*/ 1487058 w 3942629"/>
                  <a:gd name="connsiteY3" fmla="*/ 61241 h 1839663"/>
                  <a:gd name="connsiteX4" fmla="*/ 1858532 w 3942629"/>
                  <a:gd name="connsiteY4" fmla="*/ 10442 h 1839663"/>
                  <a:gd name="connsiteX5" fmla="*/ 2001407 w 3942629"/>
                  <a:gd name="connsiteY5" fmla="*/ 10442 h 1839663"/>
                  <a:gd name="connsiteX6" fmla="*/ 2628636 w 3942629"/>
                  <a:gd name="connsiteY6" fmla="*/ 119244 h 1839663"/>
                  <a:gd name="connsiteX7" fmla="*/ 2992007 w 3942629"/>
                  <a:gd name="connsiteY7" fmla="*/ 124742 h 1839663"/>
                  <a:gd name="connsiteX8" fmla="*/ 3446032 w 3942629"/>
                  <a:gd name="connsiteY8" fmla="*/ 273967 h 1839663"/>
                  <a:gd name="connsiteX9" fmla="*/ 3569857 w 3942629"/>
                  <a:gd name="connsiteY9" fmla="*/ 337466 h 1839663"/>
                  <a:gd name="connsiteX10" fmla="*/ 3722257 w 3942629"/>
                  <a:gd name="connsiteY10" fmla="*/ 502566 h 1839663"/>
                  <a:gd name="connsiteX11" fmla="*/ 3849257 w 3942629"/>
                  <a:gd name="connsiteY11" fmla="*/ 880391 h 1839663"/>
                  <a:gd name="connsiteX12" fmla="*/ 3849257 w 3942629"/>
                  <a:gd name="connsiteY12" fmla="*/ 1178841 h 1839663"/>
                  <a:gd name="connsiteX13" fmla="*/ 3396986 w 3942629"/>
                  <a:gd name="connsiteY13" fmla="*/ 1377871 h 1839663"/>
                  <a:gd name="connsiteX14" fmla="*/ 2890408 w 3942629"/>
                  <a:gd name="connsiteY14" fmla="*/ 1667791 h 1839663"/>
                  <a:gd name="connsiteX15" fmla="*/ 2166508 w 3942629"/>
                  <a:gd name="connsiteY15" fmla="*/ 1794791 h 1839663"/>
                  <a:gd name="connsiteX16" fmla="*/ 1436258 w 3942629"/>
                  <a:gd name="connsiteY16" fmla="*/ 1794791 h 1839663"/>
                  <a:gd name="connsiteX17" fmla="*/ 733872 w 3942629"/>
                  <a:gd name="connsiteY17" fmla="*/ 1581071 h 1839663"/>
                  <a:gd name="connsiteX18" fmla="*/ 175072 w 3942629"/>
                  <a:gd name="connsiteY18" fmla="*/ 776469 h 1839663"/>
                  <a:gd name="connsiteX0" fmla="*/ 181302 w 3948859"/>
                  <a:gd name="connsiteY0" fmla="*/ 776469 h 1839663"/>
                  <a:gd name="connsiteX1" fmla="*/ 591587 w 3948859"/>
                  <a:gd name="connsiteY1" fmla="*/ 315242 h 1839663"/>
                  <a:gd name="connsiteX2" fmla="*/ 1124987 w 3948859"/>
                  <a:gd name="connsiteY2" fmla="*/ 131092 h 1839663"/>
                  <a:gd name="connsiteX3" fmla="*/ 1493288 w 3948859"/>
                  <a:gd name="connsiteY3" fmla="*/ 61241 h 1839663"/>
                  <a:gd name="connsiteX4" fmla="*/ 1864762 w 3948859"/>
                  <a:gd name="connsiteY4" fmla="*/ 10442 h 1839663"/>
                  <a:gd name="connsiteX5" fmla="*/ 2007637 w 3948859"/>
                  <a:gd name="connsiteY5" fmla="*/ 10442 h 1839663"/>
                  <a:gd name="connsiteX6" fmla="*/ 2634866 w 3948859"/>
                  <a:gd name="connsiteY6" fmla="*/ 119244 h 1839663"/>
                  <a:gd name="connsiteX7" fmla="*/ 2998237 w 3948859"/>
                  <a:gd name="connsiteY7" fmla="*/ 124742 h 1839663"/>
                  <a:gd name="connsiteX8" fmla="*/ 3452262 w 3948859"/>
                  <a:gd name="connsiteY8" fmla="*/ 273967 h 1839663"/>
                  <a:gd name="connsiteX9" fmla="*/ 3576087 w 3948859"/>
                  <a:gd name="connsiteY9" fmla="*/ 337466 h 1839663"/>
                  <a:gd name="connsiteX10" fmla="*/ 3728487 w 3948859"/>
                  <a:gd name="connsiteY10" fmla="*/ 502566 h 1839663"/>
                  <a:gd name="connsiteX11" fmla="*/ 3855487 w 3948859"/>
                  <a:gd name="connsiteY11" fmla="*/ 880391 h 1839663"/>
                  <a:gd name="connsiteX12" fmla="*/ 3855487 w 3948859"/>
                  <a:gd name="connsiteY12" fmla="*/ 1178841 h 1839663"/>
                  <a:gd name="connsiteX13" fmla="*/ 3403216 w 3948859"/>
                  <a:gd name="connsiteY13" fmla="*/ 1377871 h 1839663"/>
                  <a:gd name="connsiteX14" fmla="*/ 2896638 w 3948859"/>
                  <a:gd name="connsiteY14" fmla="*/ 1667791 h 1839663"/>
                  <a:gd name="connsiteX15" fmla="*/ 2172738 w 3948859"/>
                  <a:gd name="connsiteY15" fmla="*/ 1794791 h 1839663"/>
                  <a:gd name="connsiteX16" fmla="*/ 1442488 w 3948859"/>
                  <a:gd name="connsiteY16" fmla="*/ 1794791 h 1839663"/>
                  <a:gd name="connsiteX17" fmla="*/ 740102 w 3948859"/>
                  <a:gd name="connsiteY17" fmla="*/ 1581071 h 1839663"/>
                  <a:gd name="connsiteX18" fmla="*/ 181302 w 3948859"/>
                  <a:gd name="connsiteY18" fmla="*/ 776469 h 1839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48859" h="1839663">
                    <a:moveTo>
                      <a:pt x="181302" y="776469"/>
                    </a:moveTo>
                    <a:cubicBezTo>
                      <a:pt x="-37125" y="687206"/>
                      <a:pt x="329531" y="284692"/>
                      <a:pt x="591587" y="315242"/>
                    </a:cubicBezTo>
                    <a:cubicBezTo>
                      <a:pt x="647268" y="244192"/>
                      <a:pt x="818599" y="118921"/>
                      <a:pt x="1124987" y="131092"/>
                    </a:cubicBezTo>
                    <a:cubicBezTo>
                      <a:pt x="1231350" y="63888"/>
                      <a:pt x="1376342" y="79233"/>
                      <a:pt x="1493288" y="61241"/>
                    </a:cubicBezTo>
                    <a:cubicBezTo>
                      <a:pt x="1670559" y="17849"/>
                      <a:pt x="1782741" y="-18662"/>
                      <a:pt x="1864762" y="10442"/>
                    </a:cubicBezTo>
                    <a:cubicBezTo>
                      <a:pt x="1893337" y="917"/>
                      <a:pt x="1927441" y="-4517"/>
                      <a:pt x="2007637" y="10442"/>
                    </a:cubicBezTo>
                    <a:cubicBezTo>
                      <a:pt x="2216713" y="46709"/>
                      <a:pt x="2473415" y="9952"/>
                      <a:pt x="2634866" y="119244"/>
                    </a:cubicBezTo>
                    <a:cubicBezTo>
                      <a:pt x="2761455" y="75710"/>
                      <a:pt x="2902750" y="82551"/>
                      <a:pt x="2998237" y="124742"/>
                    </a:cubicBezTo>
                    <a:cubicBezTo>
                      <a:pt x="3182624" y="27233"/>
                      <a:pt x="3403579" y="109926"/>
                      <a:pt x="3452262" y="273967"/>
                    </a:cubicBezTo>
                    <a:cubicBezTo>
                      <a:pt x="3551745" y="260208"/>
                      <a:pt x="3529520" y="322650"/>
                      <a:pt x="3576087" y="337466"/>
                    </a:cubicBezTo>
                    <a:cubicBezTo>
                      <a:pt x="3702029" y="314182"/>
                      <a:pt x="3699912" y="376624"/>
                      <a:pt x="3728487" y="502566"/>
                    </a:cubicBezTo>
                    <a:cubicBezTo>
                      <a:pt x="3807862" y="565008"/>
                      <a:pt x="3887237" y="769266"/>
                      <a:pt x="3855487" y="880391"/>
                    </a:cubicBezTo>
                    <a:cubicBezTo>
                      <a:pt x="3918987" y="959766"/>
                      <a:pt x="4029290" y="1091694"/>
                      <a:pt x="3855487" y="1178841"/>
                    </a:cubicBezTo>
                    <a:cubicBezTo>
                      <a:pt x="3812680" y="1276934"/>
                      <a:pt x="3674623" y="1381378"/>
                      <a:pt x="3403216" y="1377871"/>
                    </a:cubicBezTo>
                    <a:cubicBezTo>
                      <a:pt x="3477536" y="1529070"/>
                      <a:pt x="3185326" y="1603596"/>
                      <a:pt x="2896638" y="1667791"/>
                    </a:cubicBezTo>
                    <a:cubicBezTo>
                      <a:pt x="2823850" y="1763736"/>
                      <a:pt x="2403455" y="1845591"/>
                      <a:pt x="2172738" y="1794791"/>
                    </a:cubicBezTo>
                    <a:cubicBezTo>
                      <a:pt x="2069021" y="1870991"/>
                      <a:pt x="1685494" y="1835703"/>
                      <a:pt x="1442488" y="1794791"/>
                    </a:cubicBezTo>
                    <a:cubicBezTo>
                      <a:pt x="1284559" y="1812451"/>
                      <a:pt x="967881" y="1817411"/>
                      <a:pt x="740102" y="1581071"/>
                    </a:cubicBezTo>
                    <a:cubicBezTo>
                      <a:pt x="320473" y="1821929"/>
                      <a:pt x="-315056" y="991223"/>
                      <a:pt x="181302" y="77646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42">
                <a:extLst>
                  <a:ext uri="{FF2B5EF4-FFF2-40B4-BE49-F238E27FC236}">
                    <a16:creationId xmlns:a16="http://schemas.microsoft.com/office/drawing/2014/main" id="{AEEA1357-72E2-89D4-30E8-5AE83FBF0B3E}"/>
                  </a:ext>
                </a:extLst>
              </p:cNvPr>
              <p:cNvSpPr/>
              <p:nvPr/>
            </p:nvSpPr>
            <p:spPr>
              <a:xfrm>
                <a:off x="9619259" y="5612880"/>
                <a:ext cx="1738205" cy="811734"/>
              </a:xfrm>
              <a:custGeom>
                <a:avLst/>
                <a:gdLst>
                  <a:gd name="connsiteX0" fmla="*/ 0 w 1757362"/>
                  <a:gd name="connsiteY0" fmla="*/ 330237 h 660473"/>
                  <a:gd name="connsiteX1" fmla="*/ 878681 w 1757362"/>
                  <a:gd name="connsiteY1" fmla="*/ 0 h 660473"/>
                  <a:gd name="connsiteX2" fmla="*/ 1757362 w 1757362"/>
                  <a:gd name="connsiteY2" fmla="*/ 330237 h 660473"/>
                  <a:gd name="connsiteX3" fmla="*/ 878681 w 1757362"/>
                  <a:gd name="connsiteY3" fmla="*/ 660474 h 660473"/>
                  <a:gd name="connsiteX4" fmla="*/ 0 w 1757362"/>
                  <a:gd name="connsiteY4" fmla="*/ 330237 h 660473"/>
                  <a:gd name="connsiteX0" fmla="*/ 44728 w 1802090"/>
                  <a:gd name="connsiteY0" fmla="*/ 330237 h 670943"/>
                  <a:gd name="connsiteX1" fmla="*/ 923409 w 1802090"/>
                  <a:gd name="connsiteY1" fmla="*/ 0 h 670943"/>
                  <a:gd name="connsiteX2" fmla="*/ 1802090 w 1802090"/>
                  <a:gd name="connsiteY2" fmla="*/ 330237 h 670943"/>
                  <a:gd name="connsiteX3" fmla="*/ 923409 w 1802090"/>
                  <a:gd name="connsiteY3" fmla="*/ 660474 h 670943"/>
                  <a:gd name="connsiteX4" fmla="*/ 211415 w 1802090"/>
                  <a:gd name="connsiteY4" fmla="*/ 565223 h 670943"/>
                  <a:gd name="connsiteX5" fmla="*/ 44728 w 1802090"/>
                  <a:gd name="connsiteY5" fmla="*/ 330237 h 670943"/>
                  <a:gd name="connsiteX0" fmla="*/ 25242 w 1782604"/>
                  <a:gd name="connsiteY0" fmla="*/ 330837 h 671543"/>
                  <a:gd name="connsiteX1" fmla="*/ 96679 w 1782604"/>
                  <a:gd name="connsiteY1" fmla="*/ 251498 h 671543"/>
                  <a:gd name="connsiteX2" fmla="*/ 903923 w 1782604"/>
                  <a:gd name="connsiteY2" fmla="*/ 600 h 671543"/>
                  <a:gd name="connsiteX3" fmla="*/ 1782604 w 1782604"/>
                  <a:gd name="connsiteY3" fmla="*/ 330837 h 671543"/>
                  <a:gd name="connsiteX4" fmla="*/ 903923 w 1782604"/>
                  <a:gd name="connsiteY4" fmla="*/ 661074 h 671543"/>
                  <a:gd name="connsiteX5" fmla="*/ 191929 w 1782604"/>
                  <a:gd name="connsiteY5" fmla="*/ 565823 h 671543"/>
                  <a:gd name="connsiteX6" fmla="*/ 25242 w 1782604"/>
                  <a:gd name="connsiteY6" fmla="*/ 330837 h 671543"/>
                  <a:gd name="connsiteX0" fmla="*/ 153226 w 1743901"/>
                  <a:gd name="connsiteY0" fmla="*/ 565951 h 672900"/>
                  <a:gd name="connsiteX1" fmla="*/ 57976 w 1743901"/>
                  <a:gd name="connsiteY1" fmla="*/ 251626 h 672900"/>
                  <a:gd name="connsiteX2" fmla="*/ 865220 w 1743901"/>
                  <a:gd name="connsiteY2" fmla="*/ 728 h 672900"/>
                  <a:gd name="connsiteX3" fmla="*/ 1743901 w 1743901"/>
                  <a:gd name="connsiteY3" fmla="*/ 330965 h 672900"/>
                  <a:gd name="connsiteX4" fmla="*/ 865220 w 1743901"/>
                  <a:gd name="connsiteY4" fmla="*/ 661202 h 672900"/>
                  <a:gd name="connsiteX5" fmla="*/ 153226 w 1743901"/>
                  <a:gd name="connsiteY5" fmla="*/ 565951 h 672900"/>
                  <a:gd name="connsiteX0" fmla="*/ 153226 w 1743901"/>
                  <a:gd name="connsiteY0" fmla="*/ 565951 h 682968"/>
                  <a:gd name="connsiteX1" fmla="*/ 57976 w 1743901"/>
                  <a:gd name="connsiteY1" fmla="*/ 251626 h 682968"/>
                  <a:gd name="connsiteX2" fmla="*/ 865220 w 1743901"/>
                  <a:gd name="connsiteY2" fmla="*/ 728 h 682968"/>
                  <a:gd name="connsiteX3" fmla="*/ 1743901 w 1743901"/>
                  <a:gd name="connsiteY3" fmla="*/ 330965 h 682968"/>
                  <a:gd name="connsiteX4" fmla="*/ 865220 w 1743901"/>
                  <a:gd name="connsiteY4" fmla="*/ 661202 h 682968"/>
                  <a:gd name="connsiteX5" fmla="*/ 358014 w 1743901"/>
                  <a:gd name="connsiteY5" fmla="*/ 642150 h 682968"/>
                  <a:gd name="connsiteX6" fmla="*/ 153226 w 1743901"/>
                  <a:gd name="connsiteY6" fmla="*/ 565951 h 682968"/>
                  <a:gd name="connsiteX0" fmla="*/ 153226 w 1743901"/>
                  <a:gd name="connsiteY0" fmla="*/ 565951 h 733228"/>
                  <a:gd name="connsiteX1" fmla="*/ 57976 w 1743901"/>
                  <a:gd name="connsiteY1" fmla="*/ 251626 h 733228"/>
                  <a:gd name="connsiteX2" fmla="*/ 865220 w 1743901"/>
                  <a:gd name="connsiteY2" fmla="*/ 728 h 733228"/>
                  <a:gd name="connsiteX3" fmla="*/ 1743901 w 1743901"/>
                  <a:gd name="connsiteY3" fmla="*/ 330965 h 733228"/>
                  <a:gd name="connsiteX4" fmla="*/ 865220 w 1743901"/>
                  <a:gd name="connsiteY4" fmla="*/ 661202 h 733228"/>
                  <a:gd name="connsiteX5" fmla="*/ 519939 w 1743901"/>
                  <a:gd name="connsiteY5" fmla="*/ 732637 h 733228"/>
                  <a:gd name="connsiteX6" fmla="*/ 358014 w 1743901"/>
                  <a:gd name="connsiteY6" fmla="*/ 642150 h 733228"/>
                  <a:gd name="connsiteX7" fmla="*/ 153226 w 1743901"/>
                  <a:gd name="connsiteY7" fmla="*/ 565951 h 733228"/>
                  <a:gd name="connsiteX0" fmla="*/ 153226 w 1747460"/>
                  <a:gd name="connsiteY0" fmla="*/ 565951 h 732637"/>
                  <a:gd name="connsiteX1" fmla="*/ 57976 w 1747460"/>
                  <a:gd name="connsiteY1" fmla="*/ 251626 h 732637"/>
                  <a:gd name="connsiteX2" fmla="*/ 865220 w 1747460"/>
                  <a:gd name="connsiteY2" fmla="*/ 728 h 732637"/>
                  <a:gd name="connsiteX3" fmla="*/ 1743901 w 1747460"/>
                  <a:gd name="connsiteY3" fmla="*/ 330965 h 732637"/>
                  <a:gd name="connsiteX4" fmla="*/ 519939 w 1747460"/>
                  <a:gd name="connsiteY4" fmla="*/ 732637 h 732637"/>
                  <a:gd name="connsiteX5" fmla="*/ 358014 w 1747460"/>
                  <a:gd name="connsiteY5" fmla="*/ 642150 h 732637"/>
                  <a:gd name="connsiteX6" fmla="*/ 153226 w 1747460"/>
                  <a:gd name="connsiteY6" fmla="*/ 565951 h 732637"/>
                  <a:gd name="connsiteX0" fmla="*/ 153226 w 1744040"/>
                  <a:gd name="connsiteY0" fmla="*/ 565951 h 781591"/>
                  <a:gd name="connsiteX1" fmla="*/ 57976 w 1744040"/>
                  <a:gd name="connsiteY1" fmla="*/ 251626 h 781591"/>
                  <a:gd name="connsiteX2" fmla="*/ 865220 w 1744040"/>
                  <a:gd name="connsiteY2" fmla="*/ 728 h 781591"/>
                  <a:gd name="connsiteX3" fmla="*/ 1743901 w 1744040"/>
                  <a:gd name="connsiteY3" fmla="*/ 330965 h 781591"/>
                  <a:gd name="connsiteX4" fmla="*/ 824738 w 1744040"/>
                  <a:gd name="connsiteY4" fmla="*/ 756451 h 781591"/>
                  <a:gd name="connsiteX5" fmla="*/ 519939 w 1744040"/>
                  <a:gd name="connsiteY5" fmla="*/ 732637 h 781591"/>
                  <a:gd name="connsiteX6" fmla="*/ 358014 w 1744040"/>
                  <a:gd name="connsiteY6" fmla="*/ 642150 h 781591"/>
                  <a:gd name="connsiteX7" fmla="*/ 153226 w 1744040"/>
                  <a:gd name="connsiteY7" fmla="*/ 565951 h 781591"/>
                  <a:gd name="connsiteX0" fmla="*/ 153226 w 1750019"/>
                  <a:gd name="connsiteY0" fmla="*/ 565951 h 761901"/>
                  <a:gd name="connsiteX1" fmla="*/ 57976 w 1750019"/>
                  <a:gd name="connsiteY1" fmla="*/ 251626 h 761901"/>
                  <a:gd name="connsiteX2" fmla="*/ 865220 w 1750019"/>
                  <a:gd name="connsiteY2" fmla="*/ 728 h 761901"/>
                  <a:gd name="connsiteX3" fmla="*/ 1743901 w 1750019"/>
                  <a:gd name="connsiteY3" fmla="*/ 330965 h 761901"/>
                  <a:gd name="connsiteX4" fmla="*/ 1243838 w 1750019"/>
                  <a:gd name="connsiteY4" fmla="*/ 651676 h 761901"/>
                  <a:gd name="connsiteX5" fmla="*/ 824738 w 1750019"/>
                  <a:gd name="connsiteY5" fmla="*/ 756451 h 761901"/>
                  <a:gd name="connsiteX6" fmla="*/ 519939 w 1750019"/>
                  <a:gd name="connsiteY6" fmla="*/ 732637 h 761901"/>
                  <a:gd name="connsiteX7" fmla="*/ 358014 w 1750019"/>
                  <a:gd name="connsiteY7" fmla="*/ 642150 h 761901"/>
                  <a:gd name="connsiteX8" fmla="*/ 153226 w 1750019"/>
                  <a:gd name="connsiteY8" fmla="*/ 565951 h 761901"/>
                  <a:gd name="connsiteX0" fmla="*/ 153226 w 1244014"/>
                  <a:gd name="connsiteY0" fmla="*/ 577450 h 773400"/>
                  <a:gd name="connsiteX1" fmla="*/ 57976 w 1244014"/>
                  <a:gd name="connsiteY1" fmla="*/ 263125 h 773400"/>
                  <a:gd name="connsiteX2" fmla="*/ 865220 w 1244014"/>
                  <a:gd name="connsiteY2" fmla="*/ 12227 h 773400"/>
                  <a:gd name="connsiteX3" fmla="*/ 1243838 w 1244014"/>
                  <a:gd name="connsiteY3" fmla="*/ 663175 h 773400"/>
                  <a:gd name="connsiteX4" fmla="*/ 824738 w 1244014"/>
                  <a:gd name="connsiteY4" fmla="*/ 767950 h 773400"/>
                  <a:gd name="connsiteX5" fmla="*/ 519939 w 1244014"/>
                  <a:gd name="connsiteY5" fmla="*/ 744136 h 773400"/>
                  <a:gd name="connsiteX6" fmla="*/ 358014 w 1244014"/>
                  <a:gd name="connsiteY6" fmla="*/ 653649 h 773400"/>
                  <a:gd name="connsiteX7" fmla="*/ 153226 w 1244014"/>
                  <a:gd name="connsiteY7" fmla="*/ 577450 h 773400"/>
                  <a:gd name="connsiteX0" fmla="*/ 153226 w 1645942"/>
                  <a:gd name="connsiteY0" fmla="*/ 568941 h 764891"/>
                  <a:gd name="connsiteX1" fmla="*/ 57976 w 1645942"/>
                  <a:gd name="connsiteY1" fmla="*/ 254616 h 764891"/>
                  <a:gd name="connsiteX2" fmla="*/ 865220 w 1645942"/>
                  <a:gd name="connsiteY2" fmla="*/ 3718 h 764891"/>
                  <a:gd name="connsiteX3" fmla="*/ 1639125 w 1645942"/>
                  <a:gd name="connsiteY3" fmla="*/ 449878 h 764891"/>
                  <a:gd name="connsiteX4" fmla="*/ 1243838 w 1645942"/>
                  <a:gd name="connsiteY4" fmla="*/ 654666 h 764891"/>
                  <a:gd name="connsiteX5" fmla="*/ 824738 w 1645942"/>
                  <a:gd name="connsiteY5" fmla="*/ 759441 h 764891"/>
                  <a:gd name="connsiteX6" fmla="*/ 519939 w 1645942"/>
                  <a:gd name="connsiteY6" fmla="*/ 735627 h 764891"/>
                  <a:gd name="connsiteX7" fmla="*/ 358014 w 1645942"/>
                  <a:gd name="connsiteY7" fmla="*/ 645140 h 764891"/>
                  <a:gd name="connsiteX8" fmla="*/ 153226 w 1645942"/>
                  <a:gd name="connsiteY8" fmla="*/ 568941 h 764891"/>
                  <a:gd name="connsiteX0" fmla="*/ 210537 w 1740429"/>
                  <a:gd name="connsiteY0" fmla="*/ 316136 h 512086"/>
                  <a:gd name="connsiteX1" fmla="*/ 115287 w 1740429"/>
                  <a:gd name="connsiteY1" fmla="*/ 1811 h 512086"/>
                  <a:gd name="connsiteX2" fmla="*/ 1696436 w 1740429"/>
                  <a:gd name="connsiteY2" fmla="*/ 197073 h 512086"/>
                  <a:gd name="connsiteX3" fmla="*/ 1301149 w 1740429"/>
                  <a:gd name="connsiteY3" fmla="*/ 401861 h 512086"/>
                  <a:gd name="connsiteX4" fmla="*/ 882049 w 1740429"/>
                  <a:gd name="connsiteY4" fmla="*/ 506636 h 512086"/>
                  <a:gd name="connsiteX5" fmla="*/ 577250 w 1740429"/>
                  <a:gd name="connsiteY5" fmla="*/ 482822 h 512086"/>
                  <a:gd name="connsiteX6" fmla="*/ 415325 w 1740429"/>
                  <a:gd name="connsiteY6" fmla="*/ 392335 h 512086"/>
                  <a:gd name="connsiteX7" fmla="*/ 210537 w 1740429"/>
                  <a:gd name="connsiteY7" fmla="*/ 316136 h 512086"/>
                  <a:gd name="connsiteX0" fmla="*/ 210537 w 1740429"/>
                  <a:gd name="connsiteY0" fmla="*/ 531304 h 727254"/>
                  <a:gd name="connsiteX1" fmla="*/ 115287 w 1740429"/>
                  <a:gd name="connsiteY1" fmla="*/ 216979 h 727254"/>
                  <a:gd name="connsiteX2" fmla="*/ 1696436 w 1740429"/>
                  <a:gd name="connsiteY2" fmla="*/ 412241 h 727254"/>
                  <a:gd name="connsiteX3" fmla="*/ 1301149 w 1740429"/>
                  <a:gd name="connsiteY3" fmla="*/ 617029 h 727254"/>
                  <a:gd name="connsiteX4" fmla="*/ 882049 w 1740429"/>
                  <a:gd name="connsiteY4" fmla="*/ 721804 h 727254"/>
                  <a:gd name="connsiteX5" fmla="*/ 577250 w 1740429"/>
                  <a:gd name="connsiteY5" fmla="*/ 697990 h 727254"/>
                  <a:gd name="connsiteX6" fmla="*/ 415325 w 1740429"/>
                  <a:gd name="connsiteY6" fmla="*/ 607503 h 727254"/>
                  <a:gd name="connsiteX7" fmla="*/ 210537 w 1740429"/>
                  <a:gd name="connsiteY7" fmla="*/ 531304 h 727254"/>
                  <a:gd name="connsiteX0" fmla="*/ 210537 w 1757251"/>
                  <a:gd name="connsiteY0" fmla="*/ 621234 h 817184"/>
                  <a:gd name="connsiteX1" fmla="*/ 115287 w 1757251"/>
                  <a:gd name="connsiteY1" fmla="*/ 306909 h 817184"/>
                  <a:gd name="connsiteX2" fmla="*/ 1696436 w 1757251"/>
                  <a:gd name="connsiteY2" fmla="*/ 502171 h 817184"/>
                  <a:gd name="connsiteX3" fmla="*/ 1301149 w 1757251"/>
                  <a:gd name="connsiteY3" fmla="*/ 706959 h 817184"/>
                  <a:gd name="connsiteX4" fmla="*/ 882049 w 1757251"/>
                  <a:gd name="connsiteY4" fmla="*/ 811734 h 817184"/>
                  <a:gd name="connsiteX5" fmla="*/ 577250 w 1757251"/>
                  <a:gd name="connsiteY5" fmla="*/ 787920 h 817184"/>
                  <a:gd name="connsiteX6" fmla="*/ 415325 w 1757251"/>
                  <a:gd name="connsiteY6" fmla="*/ 697433 h 817184"/>
                  <a:gd name="connsiteX7" fmla="*/ 210537 w 1757251"/>
                  <a:gd name="connsiteY7" fmla="*/ 621234 h 817184"/>
                  <a:gd name="connsiteX0" fmla="*/ 191491 w 1738205"/>
                  <a:gd name="connsiteY0" fmla="*/ 621234 h 817184"/>
                  <a:gd name="connsiteX1" fmla="*/ 96241 w 1738205"/>
                  <a:gd name="connsiteY1" fmla="*/ 306909 h 817184"/>
                  <a:gd name="connsiteX2" fmla="*/ 1677390 w 1738205"/>
                  <a:gd name="connsiteY2" fmla="*/ 502171 h 817184"/>
                  <a:gd name="connsiteX3" fmla="*/ 1282103 w 1738205"/>
                  <a:gd name="connsiteY3" fmla="*/ 706959 h 817184"/>
                  <a:gd name="connsiteX4" fmla="*/ 863003 w 1738205"/>
                  <a:gd name="connsiteY4" fmla="*/ 811734 h 817184"/>
                  <a:gd name="connsiteX5" fmla="*/ 558204 w 1738205"/>
                  <a:gd name="connsiteY5" fmla="*/ 787920 h 817184"/>
                  <a:gd name="connsiteX6" fmla="*/ 396279 w 1738205"/>
                  <a:gd name="connsiteY6" fmla="*/ 697433 h 817184"/>
                  <a:gd name="connsiteX7" fmla="*/ 191491 w 1738205"/>
                  <a:gd name="connsiteY7" fmla="*/ 621234 h 817184"/>
                  <a:gd name="connsiteX0" fmla="*/ 191491 w 1738205"/>
                  <a:gd name="connsiteY0" fmla="*/ 621234 h 817184"/>
                  <a:gd name="connsiteX1" fmla="*/ 96241 w 1738205"/>
                  <a:gd name="connsiteY1" fmla="*/ 306909 h 817184"/>
                  <a:gd name="connsiteX2" fmla="*/ 1677390 w 1738205"/>
                  <a:gd name="connsiteY2" fmla="*/ 502171 h 817184"/>
                  <a:gd name="connsiteX3" fmla="*/ 1282103 w 1738205"/>
                  <a:gd name="connsiteY3" fmla="*/ 706959 h 817184"/>
                  <a:gd name="connsiteX4" fmla="*/ 863003 w 1738205"/>
                  <a:gd name="connsiteY4" fmla="*/ 811734 h 817184"/>
                  <a:gd name="connsiteX5" fmla="*/ 558204 w 1738205"/>
                  <a:gd name="connsiteY5" fmla="*/ 787920 h 817184"/>
                  <a:gd name="connsiteX6" fmla="*/ 396279 w 1738205"/>
                  <a:gd name="connsiteY6" fmla="*/ 697433 h 817184"/>
                  <a:gd name="connsiteX7" fmla="*/ 191491 w 1738205"/>
                  <a:gd name="connsiteY7" fmla="*/ 621234 h 817184"/>
                  <a:gd name="connsiteX0" fmla="*/ 191491 w 1738205"/>
                  <a:gd name="connsiteY0" fmla="*/ 621234 h 817184"/>
                  <a:gd name="connsiteX1" fmla="*/ 96241 w 1738205"/>
                  <a:gd name="connsiteY1" fmla="*/ 306909 h 817184"/>
                  <a:gd name="connsiteX2" fmla="*/ 1677390 w 1738205"/>
                  <a:gd name="connsiteY2" fmla="*/ 502171 h 817184"/>
                  <a:gd name="connsiteX3" fmla="*/ 1282103 w 1738205"/>
                  <a:gd name="connsiteY3" fmla="*/ 706959 h 817184"/>
                  <a:gd name="connsiteX4" fmla="*/ 863003 w 1738205"/>
                  <a:gd name="connsiteY4" fmla="*/ 811734 h 817184"/>
                  <a:gd name="connsiteX5" fmla="*/ 558204 w 1738205"/>
                  <a:gd name="connsiteY5" fmla="*/ 787920 h 817184"/>
                  <a:gd name="connsiteX6" fmla="*/ 396279 w 1738205"/>
                  <a:gd name="connsiteY6" fmla="*/ 697433 h 817184"/>
                  <a:gd name="connsiteX7" fmla="*/ 191491 w 1738205"/>
                  <a:gd name="connsiteY7" fmla="*/ 621234 h 817184"/>
                  <a:gd name="connsiteX0" fmla="*/ 191491 w 1738205"/>
                  <a:gd name="connsiteY0" fmla="*/ 621234 h 817184"/>
                  <a:gd name="connsiteX1" fmla="*/ 96241 w 1738205"/>
                  <a:gd name="connsiteY1" fmla="*/ 306909 h 817184"/>
                  <a:gd name="connsiteX2" fmla="*/ 1677390 w 1738205"/>
                  <a:gd name="connsiteY2" fmla="*/ 502171 h 817184"/>
                  <a:gd name="connsiteX3" fmla="*/ 1282103 w 1738205"/>
                  <a:gd name="connsiteY3" fmla="*/ 706959 h 817184"/>
                  <a:gd name="connsiteX4" fmla="*/ 863003 w 1738205"/>
                  <a:gd name="connsiteY4" fmla="*/ 811734 h 817184"/>
                  <a:gd name="connsiteX5" fmla="*/ 558204 w 1738205"/>
                  <a:gd name="connsiteY5" fmla="*/ 787920 h 817184"/>
                  <a:gd name="connsiteX6" fmla="*/ 396279 w 1738205"/>
                  <a:gd name="connsiteY6" fmla="*/ 697433 h 817184"/>
                  <a:gd name="connsiteX7" fmla="*/ 191491 w 1738205"/>
                  <a:gd name="connsiteY7" fmla="*/ 621234 h 817184"/>
                  <a:gd name="connsiteX0" fmla="*/ 191491 w 1738205"/>
                  <a:gd name="connsiteY0" fmla="*/ 621234 h 811734"/>
                  <a:gd name="connsiteX1" fmla="*/ 96241 w 1738205"/>
                  <a:gd name="connsiteY1" fmla="*/ 306909 h 811734"/>
                  <a:gd name="connsiteX2" fmla="*/ 1677390 w 1738205"/>
                  <a:gd name="connsiteY2" fmla="*/ 502171 h 811734"/>
                  <a:gd name="connsiteX3" fmla="*/ 1282103 w 1738205"/>
                  <a:gd name="connsiteY3" fmla="*/ 706959 h 811734"/>
                  <a:gd name="connsiteX4" fmla="*/ 863003 w 1738205"/>
                  <a:gd name="connsiteY4" fmla="*/ 811734 h 811734"/>
                  <a:gd name="connsiteX5" fmla="*/ 558204 w 1738205"/>
                  <a:gd name="connsiteY5" fmla="*/ 787920 h 811734"/>
                  <a:gd name="connsiteX6" fmla="*/ 396279 w 1738205"/>
                  <a:gd name="connsiteY6" fmla="*/ 697433 h 811734"/>
                  <a:gd name="connsiteX7" fmla="*/ 191491 w 1738205"/>
                  <a:gd name="connsiteY7" fmla="*/ 621234 h 811734"/>
                  <a:gd name="connsiteX0" fmla="*/ 191491 w 1738205"/>
                  <a:gd name="connsiteY0" fmla="*/ 621234 h 811734"/>
                  <a:gd name="connsiteX1" fmla="*/ 96241 w 1738205"/>
                  <a:gd name="connsiteY1" fmla="*/ 306909 h 811734"/>
                  <a:gd name="connsiteX2" fmla="*/ 1677390 w 1738205"/>
                  <a:gd name="connsiteY2" fmla="*/ 502171 h 811734"/>
                  <a:gd name="connsiteX3" fmla="*/ 1282103 w 1738205"/>
                  <a:gd name="connsiteY3" fmla="*/ 706959 h 811734"/>
                  <a:gd name="connsiteX4" fmla="*/ 863003 w 1738205"/>
                  <a:gd name="connsiteY4" fmla="*/ 811734 h 811734"/>
                  <a:gd name="connsiteX5" fmla="*/ 558204 w 1738205"/>
                  <a:gd name="connsiteY5" fmla="*/ 787920 h 811734"/>
                  <a:gd name="connsiteX6" fmla="*/ 396279 w 1738205"/>
                  <a:gd name="connsiteY6" fmla="*/ 697433 h 811734"/>
                  <a:gd name="connsiteX7" fmla="*/ 191491 w 1738205"/>
                  <a:gd name="connsiteY7" fmla="*/ 621234 h 811734"/>
                  <a:gd name="connsiteX0" fmla="*/ 191491 w 1738205"/>
                  <a:gd name="connsiteY0" fmla="*/ 621234 h 811734"/>
                  <a:gd name="connsiteX1" fmla="*/ 96241 w 1738205"/>
                  <a:gd name="connsiteY1" fmla="*/ 306909 h 811734"/>
                  <a:gd name="connsiteX2" fmla="*/ 1677390 w 1738205"/>
                  <a:gd name="connsiteY2" fmla="*/ 502171 h 811734"/>
                  <a:gd name="connsiteX3" fmla="*/ 1282103 w 1738205"/>
                  <a:gd name="connsiteY3" fmla="*/ 706959 h 811734"/>
                  <a:gd name="connsiteX4" fmla="*/ 863003 w 1738205"/>
                  <a:gd name="connsiteY4" fmla="*/ 811734 h 811734"/>
                  <a:gd name="connsiteX5" fmla="*/ 558204 w 1738205"/>
                  <a:gd name="connsiteY5" fmla="*/ 787920 h 811734"/>
                  <a:gd name="connsiteX6" fmla="*/ 396279 w 1738205"/>
                  <a:gd name="connsiteY6" fmla="*/ 697433 h 811734"/>
                  <a:gd name="connsiteX7" fmla="*/ 191491 w 1738205"/>
                  <a:gd name="connsiteY7" fmla="*/ 621234 h 811734"/>
                  <a:gd name="connsiteX0" fmla="*/ 191491 w 1738205"/>
                  <a:gd name="connsiteY0" fmla="*/ 621234 h 811734"/>
                  <a:gd name="connsiteX1" fmla="*/ 96241 w 1738205"/>
                  <a:gd name="connsiteY1" fmla="*/ 306909 h 811734"/>
                  <a:gd name="connsiteX2" fmla="*/ 1677390 w 1738205"/>
                  <a:gd name="connsiteY2" fmla="*/ 502171 h 811734"/>
                  <a:gd name="connsiteX3" fmla="*/ 1282103 w 1738205"/>
                  <a:gd name="connsiteY3" fmla="*/ 706959 h 811734"/>
                  <a:gd name="connsiteX4" fmla="*/ 863003 w 1738205"/>
                  <a:gd name="connsiteY4" fmla="*/ 811734 h 811734"/>
                  <a:gd name="connsiteX5" fmla="*/ 558204 w 1738205"/>
                  <a:gd name="connsiteY5" fmla="*/ 787920 h 811734"/>
                  <a:gd name="connsiteX6" fmla="*/ 396279 w 1738205"/>
                  <a:gd name="connsiteY6" fmla="*/ 697433 h 811734"/>
                  <a:gd name="connsiteX7" fmla="*/ 191491 w 1738205"/>
                  <a:gd name="connsiteY7" fmla="*/ 621234 h 811734"/>
                  <a:gd name="connsiteX0" fmla="*/ 191491 w 1738205"/>
                  <a:gd name="connsiteY0" fmla="*/ 621234 h 811734"/>
                  <a:gd name="connsiteX1" fmla="*/ 96241 w 1738205"/>
                  <a:gd name="connsiteY1" fmla="*/ 306909 h 811734"/>
                  <a:gd name="connsiteX2" fmla="*/ 1677390 w 1738205"/>
                  <a:gd name="connsiteY2" fmla="*/ 502171 h 811734"/>
                  <a:gd name="connsiteX3" fmla="*/ 1282103 w 1738205"/>
                  <a:gd name="connsiteY3" fmla="*/ 706959 h 811734"/>
                  <a:gd name="connsiteX4" fmla="*/ 863003 w 1738205"/>
                  <a:gd name="connsiteY4" fmla="*/ 811734 h 811734"/>
                  <a:gd name="connsiteX5" fmla="*/ 558204 w 1738205"/>
                  <a:gd name="connsiteY5" fmla="*/ 787920 h 811734"/>
                  <a:gd name="connsiteX6" fmla="*/ 396279 w 1738205"/>
                  <a:gd name="connsiteY6" fmla="*/ 697433 h 811734"/>
                  <a:gd name="connsiteX7" fmla="*/ 191491 w 1738205"/>
                  <a:gd name="connsiteY7" fmla="*/ 621234 h 81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38205" h="811734">
                    <a:moveTo>
                      <a:pt x="191491" y="621234"/>
                    </a:moveTo>
                    <a:cubicBezTo>
                      <a:pt x="56950" y="552971"/>
                      <a:pt x="-108546" y="512490"/>
                      <a:pt x="96241" y="306909"/>
                    </a:cubicBezTo>
                    <a:cubicBezTo>
                      <a:pt x="710604" y="-251098"/>
                      <a:pt x="2036959" y="35446"/>
                      <a:pt x="1677390" y="502171"/>
                    </a:cubicBezTo>
                    <a:cubicBezTo>
                      <a:pt x="1594046" y="564084"/>
                      <a:pt x="1346397" y="660922"/>
                      <a:pt x="1282103" y="706959"/>
                    </a:cubicBezTo>
                    <a:cubicBezTo>
                      <a:pt x="1155896" y="714896"/>
                      <a:pt x="957459" y="763316"/>
                      <a:pt x="863003" y="811734"/>
                    </a:cubicBezTo>
                    <a:cubicBezTo>
                      <a:pt x="763785" y="764902"/>
                      <a:pt x="632022" y="762520"/>
                      <a:pt x="558204" y="787920"/>
                    </a:cubicBezTo>
                    <a:cubicBezTo>
                      <a:pt x="473670" y="784745"/>
                      <a:pt x="470098" y="717277"/>
                      <a:pt x="396279" y="697433"/>
                    </a:cubicBezTo>
                    <a:cubicBezTo>
                      <a:pt x="344288" y="686320"/>
                      <a:pt x="390722" y="616471"/>
                      <a:pt x="191491" y="621234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2D763C9-0EC7-C729-D7A0-B0989DAB997E}"/>
                  </a:ext>
                </a:extLst>
              </p:cNvPr>
              <p:cNvSpPr/>
              <p:nvPr/>
            </p:nvSpPr>
            <p:spPr>
              <a:xfrm rot="19438279">
                <a:off x="8789297" y="5880202"/>
                <a:ext cx="309562" cy="338138"/>
              </a:xfrm>
              <a:custGeom>
                <a:avLst/>
                <a:gdLst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9562" h="338138">
                    <a:moveTo>
                      <a:pt x="0" y="0"/>
                    </a:moveTo>
                    <a:cubicBezTo>
                      <a:pt x="103187" y="112713"/>
                      <a:pt x="298450" y="225425"/>
                      <a:pt x="309562" y="338138"/>
                    </a:cubicBezTo>
                    <a:lnTo>
                      <a:pt x="309562" y="338138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5DCC0634-73D4-E391-85F9-23C8357020A8}"/>
                  </a:ext>
                </a:extLst>
              </p:cNvPr>
              <p:cNvSpPr/>
              <p:nvPr/>
            </p:nvSpPr>
            <p:spPr>
              <a:xfrm>
                <a:off x="9125547" y="5542342"/>
                <a:ext cx="493712" cy="242888"/>
              </a:xfrm>
              <a:custGeom>
                <a:avLst/>
                <a:gdLst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455612"/>
                  <a:gd name="connsiteY0" fmla="*/ 0 h 338138"/>
                  <a:gd name="connsiteX1" fmla="*/ 309562 w 455612"/>
                  <a:gd name="connsiteY1" fmla="*/ 338138 h 338138"/>
                  <a:gd name="connsiteX2" fmla="*/ 455612 w 455612"/>
                  <a:gd name="connsiteY2" fmla="*/ 25558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0" fmla="*/ 0 w 455612"/>
                  <a:gd name="connsiteY0" fmla="*/ 0 h 274638"/>
                  <a:gd name="connsiteX1" fmla="*/ 455612 w 455612"/>
                  <a:gd name="connsiteY1" fmla="*/ 274638 h 274638"/>
                  <a:gd name="connsiteX0" fmla="*/ 0 w 493712"/>
                  <a:gd name="connsiteY0" fmla="*/ 0 h 242888"/>
                  <a:gd name="connsiteX1" fmla="*/ 493712 w 493712"/>
                  <a:gd name="connsiteY1" fmla="*/ 242888 h 242888"/>
                  <a:gd name="connsiteX0" fmla="*/ 0 w 493712"/>
                  <a:gd name="connsiteY0" fmla="*/ 0 h 242888"/>
                  <a:gd name="connsiteX1" fmla="*/ 493712 w 493712"/>
                  <a:gd name="connsiteY1" fmla="*/ 242888 h 242888"/>
                  <a:gd name="connsiteX0" fmla="*/ 0 w 493712"/>
                  <a:gd name="connsiteY0" fmla="*/ 0 h 242888"/>
                  <a:gd name="connsiteX1" fmla="*/ 493712 w 493712"/>
                  <a:gd name="connsiteY1" fmla="*/ 242888 h 24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3712" h="242888">
                    <a:moveTo>
                      <a:pt x="0" y="0"/>
                    </a:moveTo>
                    <a:cubicBezTo>
                      <a:pt x="304271" y="74613"/>
                      <a:pt x="418041" y="155575"/>
                      <a:pt x="493712" y="242888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43EFD6E2-1B0E-869A-F98D-0A6F7972304E}"/>
                  </a:ext>
                </a:extLst>
              </p:cNvPr>
              <p:cNvSpPr/>
              <p:nvPr/>
            </p:nvSpPr>
            <p:spPr>
              <a:xfrm rot="15892126">
                <a:off x="9308250" y="6548956"/>
                <a:ext cx="201612" cy="296863"/>
              </a:xfrm>
              <a:custGeom>
                <a:avLst/>
                <a:gdLst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201612 w 309562"/>
                  <a:gd name="connsiteY2" fmla="*/ 325438 h 338138"/>
                  <a:gd name="connsiteX0" fmla="*/ 0 w 201612"/>
                  <a:gd name="connsiteY0" fmla="*/ 0 h 325438"/>
                  <a:gd name="connsiteX1" fmla="*/ 201612 w 201612"/>
                  <a:gd name="connsiteY1" fmla="*/ 325438 h 325438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612" h="296863">
                    <a:moveTo>
                      <a:pt x="0" y="0"/>
                    </a:moveTo>
                    <a:cubicBezTo>
                      <a:pt x="67204" y="98954"/>
                      <a:pt x="191558" y="112184"/>
                      <a:pt x="201612" y="29686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DB2B9F62-69AE-1370-F459-D5EA22353F68}"/>
                  </a:ext>
                </a:extLst>
              </p:cNvPr>
              <p:cNvSpPr/>
              <p:nvPr/>
            </p:nvSpPr>
            <p:spPr>
              <a:xfrm rot="15892126">
                <a:off x="9755170" y="6204589"/>
                <a:ext cx="45719" cy="113851"/>
              </a:xfrm>
              <a:custGeom>
                <a:avLst/>
                <a:gdLst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201612 w 309562"/>
                  <a:gd name="connsiteY2" fmla="*/ 325438 h 338138"/>
                  <a:gd name="connsiteX0" fmla="*/ 0 w 201612"/>
                  <a:gd name="connsiteY0" fmla="*/ 0 h 325438"/>
                  <a:gd name="connsiteX1" fmla="*/ 201612 w 201612"/>
                  <a:gd name="connsiteY1" fmla="*/ 325438 h 325438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612" h="296863">
                    <a:moveTo>
                      <a:pt x="0" y="0"/>
                    </a:moveTo>
                    <a:cubicBezTo>
                      <a:pt x="67204" y="98954"/>
                      <a:pt x="191558" y="112184"/>
                      <a:pt x="201612" y="29686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4B909ADD-7E9A-7953-82CB-90125B6C1207}"/>
                  </a:ext>
                </a:extLst>
              </p:cNvPr>
              <p:cNvSpPr/>
              <p:nvPr/>
            </p:nvSpPr>
            <p:spPr>
              <a:xfrm rot="15892126">
                <a:off x="9922237" y="6278591"/>
                <a:ext cx="45719" cy="113851"/>
              </a:xfrm>
              <a:custGeom>
                <a:avLst/>
                <a:gdLst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201612 w 309562"/>
                  <a:gd name="connsiteY2" fmla="*/ 325438 h 338138"/>
                  <a:gd name="connsiteX0" fmla="*/ 0 w 201612"/>
                  <a:gd name="connsiteY0" fmla="*/ 0 h 325438"/>
                  <a:gd name="connsiteX1" fmla="*/ 201612 w 201612"/>
                  <a:gd name="connsiteY1" fmla="*/ 325438 h 325438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612" h="296863">
                    <a:moveTo>
                      <a:pt x="0" y="0"/>
                    </a:moveTo>
                    <a:cubicBezTo>
                      <a:pt x="67204" y="98954"/>
                      <a:pt x="191558" y="112184"/>
                      <a:pt x="201612" y="29686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EFDB6A5D-93B9-8CA4-B368-AC7A030652F8}"/>
                  </a:ext>
                </a:extLst>
              </p:cNvPr>
              <p:cNvSpPr/>
              <p:nvPr/>
            </p:nvSpPr>
            <p:spPr>
              <a:xfrm rot="15892126">
                <a:off x="10082225" y="6373124"/>
                <a:ext cx="45719" cy="113851"/>
              </a:xfrm>
              <a:custGeom>
                <a:avLst/>
                <a:gdLst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201612 w 309562"/>
                  <a:gd name="connsiteY2" fmla="*/ 325438 h 338138"/>
                  <a:gd name="connsiteX0" fmla="*/ 0 w 201612"/>
                  <a:gd name="connsiteY0" fmla="*/ 0 h 325438"/>
                  <a:gd name="connsiteX1" fmla="*/ 201612 w 201612"/>
                  <a:gd name="connsiteY1" fmla="*/ 325438 h 325438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612" h="296863">
                    <a:moveTo>
                      <a:pt x="0" y="0"/>
                    </a:moveTo>
                    <a:cubicBezTo>
                      <a:pt x="67204" y="98954"/>
                      <a:pt x="191558" y="112184"/>
                      <a:pt x="201612" y="29686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353BEFB0-7A70-D6A0-B71B-704CAB5857BF}"/>
                  </a:ext>
                </a:extLst>
              </p:cNvPr>
              <p:cNvSpPr/>
              <p:nvPr/>
            </p:nvSpPr>
            <p:spPr>
              <a:xfrm rot="13147963">
                <a:off x="10465501" y="6415304"/>
                <a:ext cx="45719" cy="113851"/>
              </a:xfrm>
              <a:custGeom>
                <a:avLst/>
                <a:gdLst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201612 w 309562"/>
                  <a:gd name="connsiteY2" fmla="*/ 325438 h 338138"/>
                  <a:gd name="connsiteX0" fmla="*/ 0 w 201612"/>
                  <a:gd name="connsiteY0" fmla="*/ 0 h 325438"/>
                  <a:gd name="connsiteX1" fmla="*/ 201612 w 201612"/>
                  <a:gd name="connsiteY1" fmla="*/ 325438 h 325438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612" h="296863">
                    <a:moveTo>
                      <a:pt x="0" y="0"/>
                    </a:moveTo>
                    <a:cubicBezTo>
                      <a:pt x="67204" y="98954"/>
                      <a:pt x="191558" y="112184"/>
                      <a:pt x="201612" y="29686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C9A5E1AB-C7C1-0DAA-EFC8-83E2EE781127}"/>
                  </a:ext>
                </a:extLst>
              </p:cNvPr>
              <p:cNvSpPr/>
              <p:nvPr/>
            </p:nvSpPr>
            <p:spPr>
              <a:xfrm rot="9284635">
                <a:off x="10924760" y="6306451"/>
                <a:ext cx="45719" cy="113851"/>
              </a:xfrm>
              <a:custGeom>
                <a:avLst/>
                <a:gdLst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201612 w 309562"/>
                  <a:gd name="connsiteY2" fmla="*/ 325438 h 338138"/>
                  <a:gd name="connsiteX0" fmla="*/ 0 w 201612"/>
                  <a:gd name="connsiteY0" fmla="*/ 0 h 325438"/>
                  <a:gd name="connsiteX1" fmla="*/ 201612 w 201612"/>
                  <a:gd name="connsiteY1" fmla="*/ 325438 h 325438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612" h="296863">
                    <a:moveTo>
                      <a:pt x="0" y="0"/>
                    </a:moveTo>
                    <a:cubicBezTo>
                      <a:pt x="67204" y="98954"/>
                      <a:pt x="191558" y="112184"/>
                      <a:pt x="201612" y="29686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" name="Cylinder 99">
              <a:extLst>
                <a:ext uri="{FF2B5EF4-FFF2-40B4-BE49-F238E27FC236}">
                  <a16:creationId xmlns:a16="http://schemas.microsoft.com/office/drawing/2014/main" id="{6F40C5B9-0B18-2F77-DC6E-A66E95EE8525}"/>
                </a:ext>
              </a:extLst>
            </p:cNvPr>
            <p:cNvSpPr/>
            <p:nvPr/>
          </p:nvSpPr>
          <p:spPr>
            <a:xfrm rot="1188117">
              <a:off x="4559087" y="856536"/>
              <a:ext cx="262847" cy="3813854"/>
            </a:xfrm>
            <a:prstGeom prst="can">
              <a:avLst/>
            </a:prstGeom>
            <a:solidFill>
              <a:srgbClr val="B4C7E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1" name="ttsMP3.com_VoiceText_2025-2-16_21-44-0">
            <a:hlinkClick r:id="" action="ppaction://media"/>
            <a:extLst>
              <a:ext uri="{FF2B5EF4-FFF2-40B4-BE49-F238E27FC236}">
                <a16:creationId xmlns:a16="http://schemas.microsoft.com/office/drawing/2014/main" id="{731ACA47-630B-E711-13FD-CAC65ACD396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12" name="2sec">
            <a:hlinkClick r:id="" action="ppaction://media"/>
            <a:extLst>
              <a:ext uri="{FF2B5EF4-FFF2-40B4-BE49-F238E27FC236}">
                <a16:creationId xmlns:a16="http://schemas.microsoft.com/office/drawing/2014/main" id="{40448332-15CE-57C2-94A8-865E695B1BC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46298" y="51765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247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18 -0.09977 L 0.04088 -0.05972 C 0.05481 -0.05069 0.07578 -0.04583 0.09778 -0.04583 C 0.12278 -0.04583 0.14283 -0.05069 0.15677 -0.05972 L 0.22382 -0.0997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512" fill="hold"/>
                                        <p:tgtEl>
                                          <p:spTgt spid="1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064" fill="hold"/>
                                        <p:tgtEl>
                                          <p:spTgt spid="1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1"/>
                </p:tgtEl>
              </p:cMediaNode>
            </p:audio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-1"/>
            <a:chExt cx="121920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0" y="-1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760401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373540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18259" y="2333696"/>
            <a:ext cx="57421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8000" dirty="0">
                <a:solidFill>
                  <a:prstClr val="black"/>
                </a:solidFill>
              </a:rPr>
              <a:t>The p</a:t>
            </a:r>
            <a:r>
              <a:rPr lang="en-US" sz="8000" dirty="0">
                <a:solidFill>
                  <a:srgbClr val="FFFF00"/>
                </a:solidFill>
              </a:rPr>
              <a:t>o</a:t>
            </a:r>
            <a:r>
              <a:rPr lang="en-US" sz="8000" dirty="0">
                <a:solidFill>
                  <a:prstClr val="black"/>
                </a:solidFill>
              </a:rPr>
              <a:t>t tips!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23A092-E9EF-3B47-0A5A-C25A26A7769A}"/>
              </a:ext>
            </a:extLst>
          </p:cNvPr>
          <p:cNvGrpSpPr/>
          <p:nvPr/>
        </p:nvGrpSpPr>
        <p:grpSpPr>
          <a:xfrm>
            <a:off x="6972260" y="3161987"/>
            <a:ext cx="4373870" cy="3424140"/>
            <a:chOff x="1249011" y="1192028"/>
            <a:chExt cx="2412994" cy="1889044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09336A51-AF0A-1A71-C4D1-A329DD31B98C}"/>
                </a:ext>
              </a:extLst>
            </p:cNvPr>
            <p:cNvSpPr/>
            <p:nvPr/>
          </p:nvSpPr>
          <p:spPr>
            <a:xfrm>
              <a:off x="2231650" y="1197679"/>
              <a:ext cx="1425894" cy="1291868"/>
            </a:xfrm>
            <a:custGeom>
              <a:avLst/>
              <a:gdLst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87606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33015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27296 w 1555845"/>
                <a:gd name="connsiteY3" fmla="*/ 1378424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40944 w 1555845"/>
                <a:gd name="connsiteY3" fmla="*/ 1446663 h 1487606"/>
                <a:gd name="connsiteX4" fmla="*/ 0 w 1555845"/>
                <a:gd name="connsiteY4" fmla="*/ 0 h 148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845" h="1487606">
                  <a:moveTo>
                    <a:pt x="0" y="0"/>
                  </a:moveTo>
                  <a:lnTo>
                    <a:pt x="1555845" y="0"/>
                  </a:lnTo>
                  <a:lnTo>
                    <a:pt x="1555845" y="1487606"/>
                  </a:lnTo>
                  <a:lnTo>
                    <a:pt x="40944" y="1446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724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3DB23AB9-9EBA-0A3B-58F1-31AC790AFBDB}"/>
                </a:ext>
              </a:extLst>
            </p:cNvPr>
            <p:cNvSpPr/>
            <p:nvPr/>
          </p:nvSpPr>
          <p:spPr>
            <a:xfrm>
              <a:off x="1252316" y="1197680"/>
              <a:ext cx="1037763" cy="1826241"/>
            </a:xfrm>
            <a:custGeom>
              <a:avLst/>
              <a:gdLst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87606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33015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27296 w 1555845"/>
                <a:gd name="connsiteY3" fmla="*/ 1378424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40944 w 1555845"/>
                <a:gd name="connsiteY3" fmla="*/ 1446663 h 1487606"/>
                <a:gd name="connsiteX4" fmla="*/ 0 w 1555845"/>
                <a:gd name="connsiteY4" fmla="*/ 0 h 1487606"/>
                <a:gd name="connsiteX0" fmla="*/ 0 w 1555845"/>
                <a:gd name="connsiteY0" fmla="*/ 395785 h 1883391"/>
                <a:gd name="connsiteX1" fmla="*/ 900753 w 1555845"/>
                <a:gd name="connsiteY1" fmla="*/ 0 h 1883391"/>
                <a:gd name="connsiteX2" fmla="*/ 1555845 w 1555845"/>
                <a:gd name="connsiteY2" fmla="*/ 1883391 h 1883391"/>
                <a:gd name="connsiteX3" fmla="*/ 40944 w 1555845"/>
                <a:gd name="connsiteY3" fmla="*/ 1842448 h 1883391"/>
                <a:gd name="connsiteX4" fmla="*/ 0 w 1555845"/>
                <a:gd name="connsiteY4" fmla="*/ 395785 h 1883391"/>
                <a:gd name="connsiteX0" fmla="*/ 0 w 900753"/>
                <a:gd name="connsiteY0" fmla="*/ 395785 h 1842448"/>
                <a:gd name="connsiteX1" fmla="*/ 900753 w 900753"/>
                <a:gd name="connsiteY1" fmla="*/ 0 h 1842448"/>
                <a:gd name="connsiteX2" fmla="*/ 873457 w 900753"/>
                <a:gd name="connsiteY2" fmla="*/ 1323832 h 1842448"/>
                <a:gd name="connsiteX3" fmla="*/ 40944 w 900753"/>
                <a:gd name="connsiteY3" fmla="*/ 1842448 h 1842448"/>
                <a:gd name="connsiteX4" fmla="*/ 0 w 900753"/>
                <a:gd name="connsiteY4" fmla="*/ 395785 h 1842448"/>
                <a:gd name="connsiteX0" fmla="*/ 0 w 900753"/>
                <a:gd name="connsiteY0" fmla="*/ 395785 h 1883391"/>
                <a:gd name="connsiteX1" fmla="*/ 900753 w 900753"/>
                <a:gd name="connsiteY1" fmla="*/ 0 h 1883391"/>
                <a:gd name="connsiteX2" fmla="*/ 873457 w 900753"/>
                <a:gd name="connsiteY2" fmla="*/ 1323832 h 1883391"/>
                <a:gd name="connsiteX3" fmla="*/ 54591 w 900753"/>
                <a:gd name="connsiteY3" fmla="*/ 1883391 h 1883391"/>
                <a:gd name="connsiteX4" fmla="*/ 0 w 900753"/>
                <a:gd name="connsiteY4" fmla="*/ 395785 h 1883391"/>
                <a:gd name="connsiteX0" fmla="*/ 0 w 900753"/>
                <a:gd name="connsiteY0" fmla="*/ 395785 h 1883391"/>
                <a:gd name="connsiteX1" fmla="*/ 900753 w 900753"/>
                <a:gd name="connsiteY1" fmla="*/ 0 h 1883391"/>
                <a:gd name="connsiteX2" fmla="*/ 873457 w 900753"/>
                <a:gd name="connsiteY2" fmla="*/ 1323832 h 1883391"/>
                <a:gd name="connsiteX3" fmla="*/ 54591 w 900753"/>
                <a:gd name="connsiteY3" fmla="*/ 1883391 h 1883391"/>
                <a:gd name="connsiteX4" fmla="*/ 0 w 900753"/>
                <a:gd name="connsiteY4" fmla="*/ 395785 h 1883391"/>
                <a:gd name="connsiteX0" fmla="*/ 12084 w 912837"/>
                <a:gd name="connsiteY0" fmla="*/ 395785 h 1826241"/>
                <a:gd name="connsiteX1" fmla="*/ 912837 w 912837"/>
                <a:gd name="connsiteY1" fmla="*/ 0 h 1826241"/>
                <a:gd name="connsiteX2" fmla="*/ 885541 w 912837"/>
                <a:gd name="connsiteY2" fmla="*/ 1323832 h 1826241"/>
                <a:gd name="connsiteX3" fmla="*/ 0 w 912837"/>
                <a:gd name="connsiteY3" fmla="*/ 1826241 h 1826241"/>
                <a:gd name="connsiteX4" fmla="*/ 12084 w 912837"/>
                <a:gd name="connsiteY4" fmla="*/ 395785 h 1826241"/>
                <a:gd name="connsiteX0" fmla="*/ 31134 w 912837"/>
                <a:gd name="connsiteY0" fmla="*/ 443410 h 1826241"/>
                <a:gd name="connsiteX1" fmla="*/ 912837 w 912837"/>
                <a:gd name="connsiteY1" fmla="*/ 0 h 1826241"/>
                <a:gd name="connsiteX2" fmla="*/ 885541 w 912837"/>
                <a:gd name="connsiteY2" fmla="*/ 1323832 h 1826241"/>
                <a:gd name="connsiteX3" fmla="*/ 0 w 912837"/>
                <a:gd name="connsiteY3" fmla="*/ 1826241 h 1826241"/>
                <a:gd name="connsiteX4" fmla="*/ 31134 w 912837"/>
                <a:gd name="connsiteY4" fmla="*/ 443410 h 1826241"/>
                <a:gd name="connsiteX0" fmla="*/ 0 w 948378"/>
                <a:gd name="connsiteY0" fmla="*/ 424360 h 1826241"/>
                <a:gd name="connsiteX1" fmla="*/ 948378 w 948378"/>
                <a:gd name="connsiteY1" fmla="*/ 0 h 1826241"/>
                <a:gd name="connsiteX2" fmla="*/ 921082 w 948378"/>
                <a:gd name="connsiteY2" fmla="*/ 1323832 h 1826241"/>
                <a:gd name="connsiteX3" fmla="*/ 35541 w 948378"/>
                <a:gd name="connsiteY3" fmla="*/ 1826241 h 1826241"/>
                <a:gd name="connsiteX4" fmla="*/ 0 w 948378"/>
                <a:gd name="connsiteY4" fmla="*/ 424360 h 1826241"/>
                <a:gd name="connsiteX0" fmla="*/ 0 w 1006807"/>
                <a:gd name="connsiteY0" fmla="*/ 424360 h 1826241"/>
                <a:gd name="connsiteX1" fmla="*/ 948378 w 1006807"/>
                <a:gd name="connsiteY1" fmla="*/ 0 h 1826241"/>
                <a:gd name="connsiteX2" fmla="*/ 1006807 w 1006807"/>
                <a:gd name="connsiteY2" fmla="*/ 1314307 h 1826241"/>
                <a:gd name="connsiteX3" fmla="*/ 35541 w 1006807"/>
                <a:gd name="connsiteY3" fmla="*/ 1826241 h 1826241"/>
                <a:gd name="connsiteX4" fmla="*/ 0 w 1006807"/>
                <a:gd name="connsiteY4" fmla="*/ 424360 h 1826241"/>
                <a:gd name="connsiteX0" fmla="*/ 0 w 1025857"/>
                <a:gd name="connsiteY0" fmla="*/ 391022 h 1826241"/>
                <a:gd name="connsiteX1" fmla="*/ 967428 w 1025857"/>
                <a:gd name="connsiteY1" fmla="*/ 0 h 1826241"/>
                <a:gd name="connsiteX2" fmla="*/ 1025857 w 1025857"/>
                <a:gd name="connsiteY2" fmla="*/ 1314307 h 1826241"/>
                <a:gd name="connsiteX3" fmla="*/ 54591 w 1025857"/>
                <a:gd name="connsiteY3" fmla="*/ 1826241 h 1826241"/>
                <a:gd name="connsiteX4" fmla="*/ 0 w 1025857"/>
                <a:gd name="connsiteY4" fmla="*/ 391022 h 1826241"/>
                <a:gd name="connsiteX0" fmla="*/ 0 w 1037763"/>
                <a:gd name="connsiteY0" fmla="*/ 393403 h 1826241"/>
                <a:gd name="connsiteX1" fmla="*/ 979334 w 1037763"/>
                <a:gd name="connsiteY1" fmla="*/ 0 h 1826241"/>
                <a:gd name="connsiteX2" fmla="*/ 1037763 w 1037763"/>
                <a:gd name="connsiteY2" fmla="*/ 1314307 h 1826241"/>
                <a:gd name="connsiteX3" fmla="*/ 66497 w 1037763"/>
                <a:gd name="connsiteY3" fmla="*/ 1826241 h 1826241"/>
                <a:gd name="connsiteX4" fmla="*/ 0 w 1037763"/>
                <a:gd name="connsiteY4" fmla="*/ 393403 h 1826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7763" h="1826241">
                  <a:moveTo>
                    <a:pt x="0" y="393403"/>
                  </a:moveTo>
                  <a:lnTo>
                    <a:pt x="979334" y="0"/>
                  </a:lnTo>
                  <a:lnTo>
                    <a:pt x="1037763" y="1314307"/>
                  </a:lnTo>
                  <a:cubicBezTo>
                    <a:pt x="764808" y="1500827"/>
                    <a:pt x="394043" y="1667017"/>
                    <a:pt x="66497" y="1826241"/>
                  </a:cubicBezTo>
                  <a:lnTo>
                    <a:pt x="0" y="393403"/>
                  </a:lnTo>
                  <a:close/>
                </a:path>
              </a:pathLst>
            </a:custGeom>
            <a:solidFill>
              <a:srgbClr val="A6724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63851ECD-4232-8A9D-DD38-4423951B4DED}"/>
                </a:ext>
              </a:extLst>
            </p:cNvPr>
            <p:cNvSpPr/>
            <p:nvPr/>
          </p:nvSpPr>
          <p:spPr>
            <a:xfrm>
              <a:off x="1249011" y="1593466"/>
              <a:ext cx="1555845" cy="1487606"/>
            </a:xfrm>
            <a:custGeom>
              <a:avLst/>
              <a:gdLst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87606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33015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27296 w 1555845"/>
                <a:gd name="connsiteY3" fmla="*/ 1378424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40944 w 1555845"/>
                <a:gd name="connsiteY3" fmla="*/ 1446663 h 1487606"/>
                <a:gd name="connsiteX4" fmla="*/ 0 w 1555845"/>
                <a:gd name="connsiteY4" fmla="*/ 0 h 148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845" h="1487606">
                  <a:moveTo>
                    <a:pt x="0" y="0"/>
                  </a:moveTo>
                  <a:lnTo>
                    <a:pt x="1555845" y="0"/>
                  </a:lnTo>
                  <a:lnTo>
                    <a:pt x="1555845" y="1487606"/>
                  </a:lnTo>
                  <a:lnTo>
                    <a:pt x="40944" y="1446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AC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DF2515C6-A778-22AC-20CE-6FBA3F6024ED}"/>
                </a:ext>
              </a:extLst>
            </p:cNvPr>
            <p:cNvSpPr/>
            <p:nvPr/>
          </p:nvSpPr>
          <p:spPr>
            <a:xfrm>
              <a:off x="2784087" y="1206658"/>
              <a:ext cx="873457" cy="1872341"/>
            </a:xfrm>
            <a:custGeom>
              <a:avLst/>
              <a:gdLst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87606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33015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27296 w 1555845"/>
                <a:gd name="connsiteY3" fmla="*/ 1378424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40944 w 1555845"/>
                <a:gd name="connsiteY3" fmla="*/ 1446663 h 1487606"/>
                <a:gd name="connsiteX4" fmla="*/ 0 w 1555845"/>
                <a:gd name="connsiteY4" fmla="*/ 0 h 1487606"/>
                <a:gd name="connsiteX0" fmla="*/ 0 w 1555845"/>
                <a:gd name="connsiteY0" fmla="*/ 395785 h 1883391"/>
                <a:gd name="connsiteX1" fmla="*/ 900753 w 1555845"/>
                <a:gd name="connsiteY1" fmla="*/ 0 h 1883391"/>
                <a:gd name="connsiteX2" fmla="*/ 1555845 w 1555845"/>
                <a:gd name="connsiteY2" fmla="*/ 1883391 h 1883391"/>
                <a:gd name="connsiteX3" fmla="*/ 40944 w 1555845"/>
                <a:gd name="connsiteY3" fmla="*/ 1842448 h 1883391"/>
                <a:gd name="connsiteX4" fmla="*/ 0 w 1555845"/>
                <a:gd name="connsiteY4" fmla="*/ 395785 h 1883391"/>
                <a:gd name="connsiteX0" fmla="*/ 0 w 900753"/>
                <a:gd name="connsiteY0" fmla="*/ 395785 h 1842448"/>
                <a:gd name="connsiteX1" fmla="*/ 900753 w 900753"/>
                <a:gd name="connsiteY1" fmla="*/ 0 h 1842448"/>
                <a:gd name="connsiteX2" fmla="*/ 873457 w 900753"/>
                <a:gd name="connsiteY2" fmla="*/ 1323832 h 1842448"/>
                <a:gd name="connsiteX3" fmla="*/ 40944 w 900753"/>
                <a:gd name="connsiteY3" fmla="*/ 1842448 h 1842448"/>
                <a:gd name="connsiteX4" fmla="*/ 0 w 900753"/>
                <a:gd name="connsiteY4" fmla="*/ 395785 h 1842448"/>
                <a:gd name="connsiteX0" fmla="*/ 0 w 900753"/>
                <a:gd name="connsiteY0" fmla="*/ 395785 h 1883391"/>
                <a:gd name="connsiteX1" fmla="*/ 900753 w 900753"/>
                <a:gd name="connsiteY1" fmla="*/ 0 h 1883391"/>
                <a:gd name="connsiteX2" fmla="*/ 873457 w 900753"/>
                <a:gd name="connsiteY2" fmla="*/ 1323832 h 1883391"/>
                <a:gd name="connsiteX3" fmla="*/ 54591 w 900753"/>
                <a:gd name="connsiteY3" fmla="*/ 1883391 h 1883391"/>
                <a:gd name="connsiteX4" fmla="*/ 0 w 900753"/>
                <a:gd name="connsiteY4" fmla="*/ 395785 h 1883391"/>
                <a:gd name="connsiteX0" fmla="*/ 0 w 900753"/>
                <a:gd name="connsiteY0" fmla="*/ 395785 h 1883391"/>
                <a:gd name="connsiteX1" fmla="*/ 900753 w 900753"/>
                <a:gd name="connsiteY1" fmla="*/ 0 h 1883391"/>
                <a:gd name="connsiteX2" fmla="*/ 873457 w 900753"/>
                <a:gd name="connsiteY2" fmla="*/ 1323832 h 1883391"/>
                <a:gd name="connsiteX3" fmla="*/ 54591 w 900753"/>
                <a:gd name="connsiteY3" fmla="*/ 1883391 h 1883391"/>
                <a:gd name="connsiteX4" fmla="*/ 0 w 900753"/>
                <a:gd name="connsiteY4" fmla="*/ 395785 h 1883391"/>
                <a:gd name="connsiteX0" fmla="*/ 0 w 900753"/>
                <a:gd name="connsiteY0" fmla="*/ 395785 h 1883391"/>
                <a:gd name="connsiteX1" fmla="*/ 900753 w 900753"/>
                <a:gd name="connsiteY1" fmla="*/ 0 h 1883391"/>
                <a:gd name="connsiteX2" fmla="*/ 873457 w 900753"/>
                <a:gd name="connsiteY2" fmla="*/ 1323832 h 1883391"/>
                <a:gd name="connsiteX3" fmla="*/ 29191 w 900753"/>
                <a:gd name="connsiteY3" fmla="*/ 1883391 h 1883391"/>
                <a:gd name="connsiteX4" fmla="*/ 0 w 900753"/>
                <a:gd name="connsiteY4" fmla="*/ 395785 h 1883391"/>
                <a:gd name="connsiteX0" fmla="*/ 0 w 873457"/>
                <a:gd name="connsiteY0" fmla="*/ 395785 h 1883391"/>
                <a:gd name="connsiteX1" fmla="*/ 830903 w 873457"/>
                <a:gd name="connsiteY1" fmla="*/ 0 h 1883391"/>
                <a:gd name="connsiteX2" fmla="*/ 873457 w 873457"/>
                <a:gd name="connsiteY2" fmla="*/ 1323832 h 1883391"/>
                <a:gd name="connsiteX3" fmla="*/ 29191 w 873457"/>
                <a:gd name="connsiteY3" fmla="*/ 1883391 h 1883391"/>
                <a:gd name="connsiteX4" fmla="*/ 0 w 873457"/>
                <a:gd name="connsiteY4" fmla="*/ 395785 h 1883391"/>
                <a:gd name="connsiteX0" fmla="*/ 0 w 873457"/>
                <a:gd name="connsiteY0" fmla="*/ 395785 h 1883391"/>
                <a:gd name="connsiteX1" fmla="*/ 849953 w 873457"/>
                <a:gd name="connsiteY1" fmla="*/ 0 h 1883391"/>
                <a:gd name="connsiteX2" fmla="*/ 873457 w 873457"/>
                <a:gd name="connsiteY2" fmla="*/ 1323832 h 1883391"/>
                <a:gd name="connsiteX3" fmla="*/ 29191 w 873457"/>
                <a:gd name="connsiteY3" fmla="*/ 1883391 h 1883391"/>
                <a:gd name="connsiteX4" fmla="*/ 0 w 873457"/>
                <a:gd name="connsiteY4" fmla="*/ 395785 h 1883391"/>
                <a:gd name="connsiteX0" fmla="*/ 0 w 873457"/>
                <a:gd name="connsiteY0" fmla="*/ 395785 h 1883391"/>
                <a:gd name="connsiteX1" fmla="*/ 866622 w 873457"/>
                <a:gd name="connsiteY1" fmla="*/ 0 h 1883391"/>
                <a:gd name="connsiteX2" fmla="*/ 873457 w 873457"/>
                <a:gd name="connsiteY2" fmla="*/ 1323832 h 1883391"/>
                <a:gd name="connsiteX3" fmla="*/ 29191 w 873457"/>
                <a:gd name="connsiteY3" fmla="*/ 1883391 h 1883391"/>
                <a:gd name="connsiteX4" fmla="*/ 0 w 873457"/>
                <a:gd name="connsiteY4" fmla="*/ 395785 h 1883391"/>
                <a:gd name="connsiteX0" fmla="*/ 0 w 873457"/>
                <a:gd name="connsiteY0" fmla="*/ 395785 h 1873866"/>
                <a:gd name="connsiteX1" fmla="*/ 866622 w 873457"/>
                <a:gd name="connsiteY1" fmla="*/ 0 h 1873866"/>
                <a:gd name="connsiteX2" fmla="*/ 873457 w 873457"/>
                <a:gd name="connsiteY2" fmla="*/ 1323832 h 1873866"/>
                <a:gd name="connsiteX3" fmla="*/ 29191 w 873457"/>
                <a:gd name="connsiteY3" fmla="*/ 1873866 h 1873866"/>
                <a:gd name="connsiteX4" fmla="*/ 0 w 873457"/>
                <a:gd name="connsiteY4" fmla="*/ 395785 h 1873866"/>
                <a:gd name="connsiteX0" fmla="*/ 0 w 873457"/>
                <a:gd name="connsiteY0" fmla="*/ 395785 h 1872341"/>
                <a:gd name="connsiteX1" fmla="*/ 866622 w 873457"/>
                <a:gd name="connsiteY1" fmla="*/ 0 h 1872341"/>
                <a:gd name="connsiteX2" fmla="*/ 873457 w 873457"/>
                <a:gd name="connsiteY2" fmla="*/ 1323832 h 1872341"/>
                <a:gd name="connsiteX3" fmla="*/ 23089 w 873457"/>
                <a:gd name="connsiteY3" fmla="*/ 1872341 h 1872341"/>
                <a:gd name="connsiteX4" fmla="*/ 0 w 873457"/>
                <a:gd name="connsiteY4" fmla="*/ 395785 h 187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3457" h="1872341">
                  <a:moveTo>
                    <a:pt x="0" y="395785"/>
                  </a:moveTo>
                  <a:lnTo>
                    <a:pt x="866622" y="0"/>
                  </a:lnTo>
                  <a:cubicBezTo>
                    <a:pt x="868900" y="441277"/>
                    <a:pt x="871179" y="882555"/>
                    <a:pt x="873457" y="1323832"/>
                  </a:cubicBezTo>
                  <a:cubicBezTo>
                    <a:pt x="600502" y="1510352"/>
                    <a:pt x="350635" y="1713117"/>
                    <a:pt x="23089" y="1872341"/>
                  </a:cubicBezTo>
                  <a:lnTo>
                    <a:pt x="0" y="395785"/>
                  </a:lnTo>
                  <a:close/>
                </a:path>
              </a:pathLst>
            </a:custGeom>
            <a:solidFill>
              <a:srgbClr val="DAAC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A9102599-3079-8956-2E25-35CEC946A07F}"/>
                </a:ext>
              </a:extLst>
            </p:cNvPr>
            <p:cNvSpPr/>
            <p:nvPr/>
          </p:nvSpPr>
          <p:spPr>
            <a:xfrm>
              <a:off x="1253789" y="1192028"/>
              <a:ext cx="2408216" cy="407747"/>
            </a:xfrm>
            <a:custGeom>
              <a:avLst/>
              <a:gdLst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87606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33015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27296 w 1555845"/>
                <a:gd name="connsiteY3" fmla="*/ 1378424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40944 w 1555845"/>
                <a:gd name="connsiteY3" fmla="*/ 1446663 h 1487606"/>
                <a:gd name="connsiteX4" fmla="*/ 0 w 1555845"/>
                <a:gd name="connsiteY4" fmla="*/ 0 h 1487606"/>
                <a:gd name="connsiteX0" fmla="*/ 0 w 2259987"/>
                <a:gd name="connsiteY0" fmla="*/ 0 h 1487606"/>
                <a:gd name="connsiteX1" fmla="*/ 2259987 w 2259987"/>
                <a:gd name="connsiteY1" fmla="*/ 110351 h 1487606"/>
                <a:gd name="connsiteX2" fmla="*/ 1555845 w 2259987"/>
                <a:gd name="connsiteY2" fmla="*/ 1487606 h 1487606"/>
                <a:gd name="connsiteX3" fmla="*/ 40944 w 2259987"/>
                <a:gd name="connsiteY3" fmla="*/ 1446663 h 1487606"/>
                <a:gd name="connsiteX4" fmla="*/ 0 w 2259987"/>
                <a:gd name="connsiteY4" fmla="*/ 0 h 1487606"/>
                <a:gd name="connsiteX0" fmla="*/ 789313 w 2219043"/>
                <a:gd name="connsiteY0" fmla="*/ 0 h 1377255"/>
                <a:gd name="connsiteX1" fmla="*/ 2219043 w 2219043"/>
                <a:gd name="connsiteY1" fmla="*/ 0 h 1377255"/>
                <a:gd name="connsiteX2" fmla="*/ 1514901 w 2219043"/>
                <a:gd name="connsiteY2" fmla="*/ 1377255 h 1377255"/>
                <a:gd name="connsiteX3" fmla="*/ 0 w 2219043"/>
                <a:gd name="connsiteY3" fmla="*/ 1336312 h 1377255"/>
                <a:gd name="connsiteX4" fmla="*/ 789313 w 2219043"/>
                <a:gd name="connsiteY4" fmla="*/ 0 h 1377255"/>
                <a:gd name="connsiteX0" fmla="*/ 994250 w 2423980"/>
                <a:gd name="connsiteY0" fmla="*/ 0 h 1377255"/>
                <a:gd name="connsiteX1" fmla="*/ 2423980 w 2423980"/>
                <a:gd name="connsiteY1" fmla="*/ 0 h 1377255"/>
                <a:gd name="connsiteX2" fmla="*/ 1719838 w 2423980"/>
                <a:gd name="connsiteY2" fmla="*/ 1377255 h 1377255"/>
                <a:gd name="connsiteX3" fmla="*/ 0 w 2423980"/>
                <a:gd name="connsiteY3" fmla="*/ 395705 h 1377255"/>
                <a:gd name="connsiteX4" fmla="*/ 994250 w 2423980"/>
                <a:gd name="connsiteY4" fmla="*/ 0 h 1377255"/>
                <a:gd name="connsiteX0" fmla="*/ 994250 w 2423980"/>
                <a:gd name="connsiteY0" fmla="*/ 0 h 405119"/>
                <a:gd name="connsiteX1" fmla="*/ 2423980 w 2423980"/>
                <a:gd name="connsiteY1" fmla="*/ 0 h 405119"/>
                <a:gd name="connsiteX2" fmla="*/ 1567449 w 2423980"/>
                <a:gd name="connsiteY2" fmla="*/ 405119 h 405119"/>
                <a:gd name="connsiteX3" fmla="*/ 0 w 2423980"/>
                <a:gd name="connsiteY3" fmla="*/ 395705 h 405119"/>
                <a:gd name="connsiteX4" fmla="*/ 994250 w 2423980"/>
                <a:gd name="connsiteY4" fmla="*/ 0 h 405119"/>
                <a:gd name="connsiteX0" fmla="*/ 994250 w 2423980"/>
                <a:gd name="connsiteY0" fmla="*/ 0 h 405119"/>
                <a:gd name="connsiteX1" fmla="*/ 2423980 w 2423980"/>
                <a:gd name="connsiteY1" fmla="*/ 0 h 405119"/>
                <a:gd name="connsiteX2" fmla="*/ 1549933 w 2423980"/>
                <a:gd name="connsiteY2" fmla="*/ 405119 h 405119"/>
                <a:gd name="connsiteX3" fmla="*/ 0 w 2423980"/>
                <a:gd name="connsiteY3" fmla="*/ 395705 h 405119"/>
                <a:gd name="connsiteX4" fmla="*/ 994250 w 2423980"/>
                <a:gd name="connsiteY4" fmla="*/ 0 h 405119"/>
                <a:gd name="connsiteX0" fmla="*/ 986368 w 2416098"/>
                <a:gd name="connsiteY0" fmla="*/ 0 h 405119"/>
                <a:gd name="connsiteX1" fmla="*/ 2416098 w 2416098"/>
                <a:gd name="connsiteY1" fmla="*/ 0 h 405119"/>
                <a:gd name="connsiteX2" fmla="*/ 1542051 w 2416098"/>
                <a:gd name="connsiteY2" fmla="*/ 405119 h 405119"/>
                <a:gd name="connsiteX3" fmla="*/ 0 w 2416098"/>
                <a:gd name="connsiteY3" fmla="*/ 395705 h 405119"/>
                <a:gd name="connsiteX4" fmla="*/ 986368 w 2416098"/>
                <a:gd name="connsiteY4" fmla="*/ 0 h 405119"/>
                <a:gd name="connsiteX0" fmla="*/ 965349 w 2395079"/>
                <a:gd name="connsiteY0" fmla="*/ 0 h 405119"/>
                <a:gd name="connsiteX1" fmla="*/ 2395079 w 2395079"/>
                <a:gd name="connsiteY1" fmla="*/ 0 h 405119"/>
                <a:gd name="connsiteX2" fmla="*/ 1521032 w 2395079"/>
                <a:gd name="connsiteY2" fmla="*/ 405119 h 405119"/>
                <a:gd name="connsiteX3" fmla="*/ 0 w 2395079"/>
                <a:gd name="connsiteY3" fmla="*/ 400960 h 405119"/>
                <a:gd name="connsiteX4" fmla="*/ 965349 w 2395079"/>
                <a:gd name="connsiteY4" fmla="*/ 0 h 405119"/>
                <a:gd name="connsiteX0" fmla="*/ 978486 w 2408216"/>
                <a:gd name="connsiteY0" fmla="*/ 0 h 405119"/>
                <a:gd name="connsiteX1" fmla="*/ 2408216 w 2408216"/>
                <a:gd name="connsiteY1" fmla="*/ 0 h 405119"/>
                <a:gd name="connsiteX2" fmla="*/ 1534169 w 2408216"/>
                <a:gd name="connsiteY2" fmla="*/ 405119 h 405119"/>
                <a:gd name="connsiteX3" fmla="*/ 0 w 2408216"/>
                <a:gd name="connsiteY3" fmla="*/ 398332 h 405119"/>
                <a:gd name="connsiteX4" fmla="*/ 978486 w 2408216"/>
                <a:gd name="connsiteY4" fmla="*/ 0 h 405119"/>
                <a:gd name="connsiteX0" fmla="*/ 978486 w 2408216"/>
                <a:gd name="connsiteY0" fmla="*/ 0 h 405119"/>
                <a:gd name="connsiteX1" fmla="*/ 2408216 w 2408216"/>
                <a:gd name="connsiteY1" fmla="*/ 7882 h 405119"/>
                <a:gd name="connsiteX2" fmla="*/ 1534169 w 2408216"/>
                <a:gd name="connsiteY2" fmla="*/ 405119 h 405119"/>
                <a:gd name="connsiteX3" fmla="*/ 0 w 2408216"/>
                <a:gd name="connsiteY3" fmla="*/ 398332 h 405119"/>
                <a:gd name="connsiteX4" fmla="*/ 978486 w 2408216"/>
                <a:gd name="connsiteY4" fmla="*/ 0 h 405119"/>
                <a:gd name="connsiteX0" fmla="*/ 981113 w 2408216"/>
                <a:gd name="connsiteY0" fmla="*/ 0 h 397237"/>
                <a:gd name="connsiteX1" fmla="*/ 2408216 w 2408216"/>
                <a:gd name="connsiteY1" fmla="*/ 0 h 397237"/>
                <a:gd name="connsiteX2" fmla="*/ 1534169 w 2408216"/>
                <a:gd name="connsiteY2" fmla="*/ 397237 h 397237"/>
                <a:gd name="connsiteX3" fmla="*/ 0 w 2408216"/>
                <a:gd name="connsiteY3" fmla="*/ 390450 h 397237"/>
                <a:gd name="connsiteX4" fmla="*/ 981113 w 2408216"/>
                <a:gd name="connsiteY4" fmla="*/ 0 h 397237"/>
                <a:gd name="connsiteX0" fmla="*/ 978486 w 2408216"/>
                <a:gd name="connsiteY0" fmla="*/ 0 h 407747"/>
                <a:gd name="connsiteX1" fmla="*/ 2408216 w 2408216"/>
                <a:gd name="connsiteY1" fmla="*/ 10510 h 407747"/>
                <a:gd name="connsiteX2" fmla="*/ 1534169 w 2408216"/>
                <a:gd name="connsiteY2" fmla="*/ 407747 h 407747"/>
                <a:gd name="connsiteX3" fmla="*/ 0 w 2408216"/>
                <a:gd name="connsiteY3" fmla="*/ 400960 h 407747"/>
                <a:gd name="connsiteX4" fmla="*/ 978486 w 2408216"/>
                <a:gd name="connsiteY4" fmla="*/ 0 h 407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8216" h="407747">
                  <a:moveTo>
                    <a:pt x="978486" y="0"/>
                  </a:moveTo>
                  <a:lnTo>
                    <a:pt x="2408216" y="10510"/>
                  </a:lnTo>
                  <a:lnTo>
                    <a:pt x="1534169" y="407747"/>
                  </a:lnTo>
                  <a:lnTo>
                    <a:pt x="0" y="400960"/>
                  </a:lnTo>
                  <a:lnTo>
                    <a:pt x="978486" y="0"/>
                  </a:lnTo>
                  <a:close/>
                </a:path>
              </a:pathLst>
            </a:custGeom>
            <a:solidFill>
              <a:srgbClr val="DAAC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1C334E6-8CEF-5755-F89C-CADE27A5204B}"/>
              </a:ext>
            </a:extLst>
          </p:cNvPr>
          <p:cNvGrpSpPr/>
          <p:nvPr/>
        </p:nvGrpSpPr>
        <p:grpSpPr>
          <a:xfrm>
            <a:off x="7283368" y="1296810"/>
            <a:ext cx="520057" cy="439514"/>
            <a:chOff x="5693565" y="3421640"/>
            <a:chExt cx="1270986" cy="1074144"/>
          </a:xfrm>
        </p:grpSpPr>
        <p:sp>
          <p:nvSpPr>
            <p:cNvPr id="22" name="Rectangle 38">
              <a:extLst>
                <a:ext uri="{FF2B5EF4-FFF2-40B4-BE49-F238E27FC236}">
                  <a16:creationId xmlns:a16="http://schemas.microsoft.com/office/drawing/2014/main" id="{28F79801-A671-F45C-5ABB-95D0A8C16396}"/>
                </a:ext>
              </a:extLst>
            </p:cNvPr>
            <p:cNvSpPr/>
            <p:nvPr/>
          </p:nvSpPr>
          <p:spPr>
            <a:xfrm>
              <a:off x="5693565" y="3421640"/>
              <a:ext cx="1270986" cy="1074144"/>
            </a:xfrm>
            <a:custGeom>
              <a:avLst/>
              <a:gdLst>
                <a:gd name="connsiteX0" fmla="*/ 0 w 703335"/>
                <a:gd name="connsiteY0" fmla="*/ 0 h 333828"/>
                <a:gd name="connsiteX1" fmla="*/ 703335 w 703335"/>
                <a:gd name="connsiteY1" fmla="*/ 0 h 333828"/>
                <a:gd name="connsiteX2" fmla="*/ 703335 w 703335"/>
                <a:gd name="connsiteY2" fmla="*/ 333828 h 333828"/>
                <a:gd name="connsiteX3" fmla="*/ 0 w 703335"/>
                <a:gd name="connsiteY3" fmla="*/ 333828 h 333828"/>
                <a:gd name="connsiteX4" fmla="*/ 0 w 703335"/>
                <a:gd name="connsiteY4" fmla="*/ 0 h 333828"/>
                <a:gd name="connsiteX0" fmla="*/ 0 w 703335"/>
                <a:gd name="connsiteY0" fmla="*/ 0 h 533853"/>
                <a:gd name="connsiteX1" fmla="*/ 703335 w 703335"/>
                <a:gd name="connsiteY1" fmla="*/ 0 h 533853"/>
                <a:gd name="connsiteX2" fmla="*/ 703335 w 703335"/>
                <a:gd name="connsiteY2" fmla="*/ 333828 h 533853"/>
                <a:gd name="connsiteX3" fmla="*/ 142875 w 703335"/>
                <a:gd name="connsiteY3" fmla="*/ 533853 h 533853"/>
                <a:gd name="connsiteX4" fmla="*/ 0 w 703335"/>
                <a:gd name="connsiteY4" fmla="*/ 0 h 533853"/>
                <a:gd name="connsiteX0" fmla="*/ 0 w 703335"/>
                <a:gd name="connsiteY0" fmla="*/ 0 h 533853"/>
                <a:gd name="connsiteX1" fmla="*/ 703335 w 703335"/>
                <a:gd name="connsiteY1" fmla="*/ 0 h 533853"/>
                <a:gd name="connsiteX2" fmla="*/ 608085 w 703335"/>
                <a:gd name="connsiteY2" fmla="*/ 210003 h 533853"/>
                <a:gd name="connsiteX3" fmla="*/ 142875 w 703335"/>
                <a:gd name="connsiteY3" fmla="*/ 533853 h 533853"/>
                <a:gd name="connsiteX4" fmla="*/ 0 w 703335"/>
                <a:gd name="connsiteY4" fmla="*/ 0 h 533853"/>
                <a:gd name="connsiteX0" fmla="*/ 0 w 684285"/>
                <a:gd name="connsiteY0" fmla="*/ 142875 h 676728"/>
                <a:gd name="connsiteX1" fmla="*/ 684285 w 684285"/>
                <a:gd name="connsiteY1" fmla="*/ 0 h 676728"/>
                <a:gd name="connsiteX2" fmla="*/ 608085 w 684285"/>
                <a:gd name="connsiteY2" fmla="*/ 352878 h 676728"/>
                <a:gd name="connsiteX3" fmla="*/ 142875 w 684285"/>
                <a:gd name="connsiteY3" fmla="*/ 676728 h 676728"/>
                <a:gd name="connsiteX4" fmla="*/ 0 w 684285"/>
                <a:gd name="connsiteY4" fmla="*/ 142875 h 676728"/>
                <a:gd name="connsiteX0" fmla="*/ 0 w 684285"/>
                <a:gd name="connsiteY0" fmla="*/ 178254 h 712107"/>
                <a:gd name="connsiteX1" fmla="*/ 244021 w 684285"/>
                <a:gd name="connsiteY1" fmla="*/ 0 h 712107"/>
                <a:gd name="connsiteX2" fmla="*/ 684285 w 684285"/>
                <a:gd name="connsiteY2" fmla="*/ 35379 h 712107"/>
                <a:gd name="connsiteX3" fmla="*/ 608085 w 684285"/>
                <a:gd name="connsiteY3" fmla="*/ 388257 h 712107"/>
                <a:gd name="connsiteX4" fmla="*/ 142875 w 684285"/>
                <a:gd name="connsiteY4" fmla="*/ 712107 h 712107"/>
                <a:gd name="connsiteX5" fmla="*/ 0 w 684285"/>
                <a:gd name="connsiteY5" fmla="*/ 178254 h 712107"/>
                <a:gd name="connsiteX0" fmla="*/ 0 w 941460"/>
                <a:gd name="connsiteY0" fmla="*/ 378279 h 712107"/>
                <a:gd name="connsiteX1" fmla="*/ 501196 w 941460"/>
                <a:gd name="connsiteY1" fmla="*/ 0 h 712107"/>
                <a:gd name="connsiteX2" fmla="*/ 941460 w 941460"/>
                <a:gd name="connsiteY2" fmla="*/ 35379 h 712107"/>
                <a:gd name="connsiteX3" fmla="*/ 865260 w 941460"/>
                <a:gd name="connsiteY3" fmla="*/ 388257 h 712107"/>
                <a:gd name="connsiteX4" fmla="*/ 400050 w 941460"/>
                <a:gd name="connsiteY4" fmla="*/ 712107 h 712107"/>
                <a:gd name="connsiteX5" fmla="*/ 0 w 941460"/>
                <a:gd name="connsiteY5" fmla="*/ 378279 h 712107"/>
                <a:gd name="connsiteX0" fmla="*/ 99387 w 1040847"/>
                <a:gd name="connsiteY0" fmla="*/ 378279 h 712107"/>
                <a:gd name="connsiteX1" fmla="*/ 600583 w 1040847"/>
                <a:gd name="connsiteY1" fmla="*/ 0 h 712107"/>
                <a:gd name="connsiteX2" fmla="*/ 1040847 w 1040847"/>
                <a:gd name="connsiteY2" fmla="*/ 35379 h 712107"/>
                <a:gd name="connsiteX3" fmla="*/ 964647 w 1040847"/>
                <a:gd name="connsiteY3" fmla="*/ 388257 h 712107"/>
                <a:gd name="connsiteX4" fmla="*/ 499437 w 1040847"/>
                <a:gd name="connsiteY4" fmla="*/ 712107 h 712107"/>
                <a:gd name="connsiteX5" fmla="*/ 99387 w 1040847"/>
                <a:gd name="connsiteY5" fmla="*/ 378279 h 712107"/>
                <a:gd name="connsiteX0" fmla="*/ 125864 w 1067324"/>
                <a:gd name="connsiteY0" fmla="*/ 528332 h 862160"/>
                <a:gd name="connsiteX1" fmla="*/ 627060 w 1067324"/>
                <a:gd name="connsiteY1" fmla="*/ 150053 h 862160"/>
                <a:gd name="connsiteX2" fmla="*/ 1067324 w 1067324"/>
                <a:gd name="connsiteY2" fmla="*/ 185432 h 862160"/>
                <a:gd name="connsiteX3" fmla="*/ 991124 w 1067324"/>
                <a:gd name="connsiteY3" fmla="*/ 538310 h 862160"/>
                <a:gd name="connsiteX4" fmla="*/ 525914 w 1067324"/>
                <a:gd name="connsiteY4" fmla="*/ 862160 h 862160"/>
                <a:gd name="connsiteX5" fmla="*/ 125864 w 1067324"/>
                <a:gd name="connsiteY5" fmla="*/ 528332 h 862160"/>
                <a:gd name="connsiteX0" fmla="*/ 125864 w 1067324"/>
                <a:gd name="connsiteY0" fmla="*/ 557226 h 891054"/>
                <a:gd name="connsiteX1" fmla="*/ 627060 w 1067324"/>
                <a:gd name="connsiteY1" fmla="*/ 178947 h 891054"/>
                <a:gd name="connsiteX2" fmla="*/ 1067324 w 1067324"/>
                <a:gd name="connsiteY2" fmla="*/ 214326 h 891054"/>
                <a:gd name="connsiteX3" fmla="*/ 991124 w 1067324"/>
                <a:gd name="connsiteY3" fmla="*/ 567204 h 891054"/>
                <a:gd name="connsiteX4" fmla="*/ 525914 w 1067324"/>
                <a:gd name="connsiteY4" fmla="*/ 891054 h 891054"/>
                <a:gd name="connsiteX5" fmla="*/ 125864 w 1067324"/>
                <a:gd name="connsiteY5" fmla="*/ 557226 h 891054"/>
                <a:gd name="connsiteX0" fmla="*/ 125864 w 1067324"/>
                <a:gd name="connsiteY0" fmla="*/ 593598 h 927426"/>
                <a:gd name="connsiteX1" fmla="*/ 627060 w 1067324"/>
                <a:gd name="connsiteY1" fmla="*/ 215319 h 927426"/>
                <a:gd name="connsiteX2" fmla="*/ 1067324 w 1067324"/>
                <a:gd name="connsiteY2" fmla="*/ 250698 h 927426"/>
                <a:gd name="connsiteX3" fmla="*/ 991124 w 1067324"/>
                <a:gd name="connsiteY3" fmla="*/ 603576 h 927426"/>
                <a:gd name="connsiteX4" fmla="*/ 525914 w 1067324"/>
                <a:gd name="connsiteY4" fmla="*/ 927426 h 927426"/>
                <a:gd name="connsiteX5" fmla="*/ 125864 w 1067324"/>
                <a:gd name="connsiteY5" fmla="*/ 593598 h 927426"/>
                <a:gd name="connsiteX0" fmla="*/ 125864 w 1195686"/>
                <a:gd name="connsiteY0" fmla="*/ 593598 h 927426"/>
                <a:gd name="connsiteX1" fmla="*/ 627060 w 1195686"/>
                <a:gd name="connsiteY1" fmla="*/ 215319 h 927426"/>
                <a:gd name="connsiteX2" fmla="*/ 1067324 w 1195686"/>
                <a:gd name="connsiteY2" fmla="*/ 250698 h 927426"/>
                <a:gd name="connsiteX3" fmla="*/ 991124 w 1195686"/>
                <a:gd name="connsiteY3" fmla="*/ 603576 h 927426"/>
                <a:gd name="connsiteX4" fmla="*/ 525914 w 1195686"/>
                <a:gd name="connsiteY4" fmla="*/ 927426 h 927426"/>
                <a:gd name="connsiteX5" fmla="*/ 125864 w 1195686"/>
                <a:gd name="connsiteY5" fmla="*/ 593598 h 927426"/>
                <a:gd name="connsiteX0" fmla="*/ 125864 w 1268683"/>
                <a:gd name="connsiteY0" fmla="*/ 593598 h 927426"/>
                <a:gd name="connsiteX1" fmla="*/ 627060 w 1268683"/>
                <a:gd name="connsiteY1" fmla="*/ 215319 h 927426"/>
                <a:gd name="connsiteX2" fmla="*/ 1067324 w 1268683"/>
                <a:gd name="connsiteY2" fmla="*/ 250698 h 927426"/>
                <a:gd name="connsiteX3" fmla="*/ 991124 w 1268683"/>
                <a:gd name="connsiteY3" fmla="*/ 603576 h 927426"/>
                <a:gd name="connsiteX4" fmla="*/ 525914 w 1268683"/>
                <a:gd name="connsiteY4" fmla="*/ 927426 h 927426"/>
                <a:gd name="connsiteX5" fmla="*/ 125864 w 1268683"/>
                <a:gd name="connsiteY5" fmla="*/ 593598 h 927426"/>
                <a:gd name="connsiteX0" fmla="*/ 125864 w 1268683"/>
                <a:gd name="connsiteY0" fmla="*/ 593598 h 1045486"/>
                <a:gd name="connsiteX1" fmla="*/ 627060 w 1268683"/>
                <a:gd name="connsiteY1" fmla="*/ 215319 h 1045486"/>
                <a:gd name="connsiteX2" fmla="*/ 1067324 w 1268683"/>
                <a:gd name="connsiteY2" fmla="*/ 250698 h 1045486"/>
                <a:gd name="connsiteX3" fmla="*/ 991124 w 1268683"/>
                <a:gd name="connsiteY3" fmla="*/ 603576 h 1045486"/>
                <a:gd name="connsiteX4" fmla="*/ 525914 w 1268683"/>
                <a:gd name="connsiteY4" fmla="*/ 927426 h 1045486"/>
                <a:gd name="connsiteX5" fmla="*/ 125864 w 1268683"/>
                <a:gd name="connsiteY5" fmla="*/ 593598 h 1045486"/>
                <a:gd name="connsiteX0" fmla="*/ 126484 w 1269303"/>
                <a:gd name="connsiteY0" fmla="*/ 593598 h 1061212"/>
                <a:gd name="connsiteX1" fmla="*/ 627680 w 1269303"/>
                <a:gd name="connsiteY1" fmla="*/ 215319 h 1061212"/>
                <a:gd name="connsiteX2" fmla="*/ 1067944 w 1269303"/>
                <a:gd name="connsiteY2" fmla="*/ 250698 h 1061212"/>
                <a:gd name="connsiteX3" fmla="*/ 991744 w 1269303"/>
                <a:gd name="connsiteY3" fmla="*/ 603576 h 1061212"/>
                <a:gd name="connsiteX4" fmla="*/ 526534 w 1269303"/>
                <a:gd name="connsiteY4" fmla="*/ 927426 h 1061212"/>
                <a:gd name="connsiteX5" fmla="*/ 126484 w 1269303"/>
                <a:gd name="connsiteY5" fmla="*/ 593598 h 1061212"/>
                <a:gd name="connsiteX0" fmla="*/ 125865 w 1268684"/>
                <a:gd name="connsiteY0" fmla="*/ 593598 h 1061212"/>
                <a:gd name="connsiteX1" fmla="*/ 627061 w 1268684"/>
                <a:gd name="connsiteY1" fmla="*/ 215319 h 1061212"/>
                <a:gd name="connsiteX2" fmla="*/ 1067325 w 1268684"/>
                <a:gd name="connsiteY2" fmla="*/ 250698 h 1061212"/>
                <a:gd name="connsiteX3" fmla="*/ 991125 w 1268684"/>
                <a:gd name="connsiteY3" fmla="*/ 603576 h 1061212"/>
                <a:gd name="connsiteX4" fmla="*/ 525915 w 1268684"/>
                <a:gd name="connsiteY4" fmla="*/ 927426 h 1061212"/>
                <a:gd name="connsiteX5" fmla="*/ 125865 w 1268684"/>
                <a:gd name="connsiteY5" fmla="*/ 593598 h 1061212"/>
                <a:gd name="connsiteX0" fmla="*/ 128167 w 1270986"/>
                <a:gd name="connsiteY0" fmla="*/ 593598 h 1065168"/>
                <a:gd name="connsiteX1" fmla="*/ 629363 w 1270986"/>
                <a:gd name="connsiteY1" fmla="*/ 215319 h 1065168"/>
                <a:gd name="connsiteX2" fmla="*/ 1069627 w 1270986"/>
                <a:gd name="connsiteY2" fmla="*/ 250698 h 1065168"/>
                <a:gd name="connsiteX3" fmla="*/ 993427 w 1270986"/>
                <a:gd name="connsiteY3" fmla="*/ 603576 h 1065168"/>
                <a:gd name="connsiteX4" fmla="*/ 528217 w 1270986"/>
                <a:gd name="connsiteY4" fmla="*/ 927426 h 1065168"/>
                <a:gd name="connsiteX5" fmla="*/ 128167 w 1270986"/>
                <a:gd name="connsiteY5" fmla="*/ 593598 h 1065168"/>
                <a:gd name="connsiteX0" fmla="*/ 128167 w 1270986"/>
                <a:gd name="connsiteY0" fmla="*/ 582486 h 1054056"/>
                <a:gd name="connsiteX1" fmla="*/ 629363 w 1270986"/>
                <a:gd name="connsiteY1" fmla="*/ 204207 h 1054056"/>
                <a:gd name="connsiteX2" fmla="*/ 1069627 w 1270986"/>
                <a:gd name="connsiteY2" fmla="*/ 239586 h 1054056"/>
                <a:gd name="connsiteX3" fmla="*/ 993427 w 1270986"/>
                <a:gd name="connsiteY3" fmla="*/ 592464 h 1054056"/>
                <a:gd name="connsiteX4" fmla="*/ 528217 w 1270986"/>
                <a:gd name="connsiteY4" fmla="*/ 916314 h 1054056"/>
                <a:gd name="connsiteX5" fmla="*/ 128167 w 1270986"/>
                <a:gd name="connsiteY5" fmla="*/ 582486 h 1054056"/>
                <a:gd name="connsiteX0" fmla="*/ 128167 w 1270986"/>
                <a:gd name="connsiteY0" fmla="*/ 602574 h 1074144"/>
                <a:gd name="connsiteX1" fmla="*/ 629363 w 1270986"/>
                <a:gd name="connsiteY1" fmla="*/ 224295 h 1074144"/>
                <a:gd name="connsiteX2" fmla="*/ 1069627 w 1270986"/>
                <a:gd name="connsiteY2" fmla="*/ 259674 h 1074144"/>
                <a:gd name="connsiteX3" fmla="*/ 993427 w 1270986"/>
                <a:gd name="connsiteY3" fmla="*/ 612552 h 1074144"/>
                <a:gd name="connsiteX4" fmla="*/ 528217 w 1270986"/>
                <a:gd name="connsiteY4" fmla="*/ 936402 h 1074144"/>
                <a:gd name="connsiteX5" fmla="*/ 128167 w 1270986"/>
                <a:gd name="connsiteY5" fmla="*/ 602574 h 107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0986" h="1074144">
                  <a:moveTo>
                    <a:pt x="128167" y="602574"/>
                  </a:moveTo>
                  <a:cubicBezTo>
                    <a:pt x="-244518" y="136756"/>
                    <a:pt x="297198" y="-100462"/>
                    <a:pt x="629363" y="224295"/>
                  </a:cubicBezTo>
                  <a:cubicBezTo>
                    <a:pt x="522118" y="-167137"/>
                    <a:pt x="1068922" y="25631"/>
                    <a:pt x="1069627" y="259674"/>
                  </a:cubicBezTo>
                  <a:cubicBezTo>
                    <a:pt x="1387127" y="367775"/>
                    <a:pt x="1304577" y="637801"/>
                    <a:pt x="993427" y="612552"/>
                  </a:cubicBezTo>
                  <a:lnTo>
                    <a:pt x="528217" y="936402"/>
                  </a:lnTo>
                  <a:cubicBezTo>
                    <a:pt x="347242" y="1301376"/>
                    <a:pt x="-262358" y="853550"/>
                    <a:pt x="128167" y="60257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E9316BD-E1BA-0A4D-3A1C-2EEFBA0FC24A}"/>
                </a:ext>
              </a:extLst>
            </p:cNvPr>
            <p:cNvGrpSpPr/>
            <p:nvPr/>
          </p:nvGrpSpPr>
          <p:grpSpPr>
            <a:xfrm>
              <a:off x="6189578" y="3833645"/>
              <a:ext cx="627961" cy="628286"/>
              <a:chOff x="4610100" y="2273684"/>
              <a:chExt cx="627961" cy="628286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A101D61-164E-2552-2382-2011E0404B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6989" y="2273684"/>
                <a:ext cx="58768" cy="1235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FF7BCB5-28A1-6032-4020-5138B2577D40}"/>
                  </a:ext>
                </a:extLst>
              </p:cNvPr>
              <p:cNvCxnSpPr>
                <a:cxnSpLocks/>
                <a:stCxn id="22" idx="4"/>
                <a:endCxn id="22" idx="3"/>
              </p:cNvCxnSpPr>
              <p:nvPr/>
            </p:nvCxnSpPr>
            <p:spPr>
              <a:xfrm flipV="1">
                <a:off x="4642304" y="2474231"/>
                <a:ext cx="465210" cy="32385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C18C2BF-C5B0-2261-9D60-C7E12BA04C20}"/>
                  </a:ext>
                </a:extLst>
              </p:cNvPr>
              <p:cNvCxnSpPr/>
              <p:nvPr/>
            </p:nvCxnSpPr>
            <p:spPr>
              <a:xfrm>
                <a:off x="4610100" y="2371725"/>
                <a:ext cx="457122" cy="4656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1EC17FA-E1E8-82C8-26F7-B738A11ABD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7684" y="2688662"/>
                <a:ext cx="308000" cy="2133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8FCF50E-59AF-0DA2-A741-803D9AA8A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0543" y="2565037"/>
                <a:ext cx="77518" cy="790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07D306E0-9FE5-257A-8AD4-D340EE6EB3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7910" y="2473104"/>
                <a:ext cx="203619" cy="297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3476419-F2E8-796B-A6C4-07776D99DD4F}"/>
              </a:ext>
            </a:extLst>
          </p:cNvPr>
          <p:cNvGrpSpPr/>
          <p:nvPr/>
        </p:nvGrpSpPr>
        <p:grpSpPr>
          <a:xfrm flipH="1">
            <a:off x="10445335" y="1464516"/>
            <a:ext cx="445692" cy="376666"/>
            <a:chOff x="5693565" y="3421640"/>
            <a:chExt cx="1270986" cy="1074144"/>
          </a:xfrm>
        </p:grpSpPr>
        <p:sp>
          <p:nvSpPr>
            <p:cNvPr id="32" name="Rectangle 38">
              <a:extLst>
                <a:ext uri="{FF2B5EF4-FFF2-40B4-BE49-F238E27FC236}">
                  <a16:creationId xmlns:a16="http://schemas.microsoft.com/office/drawing/2014/main" id="{8D90626E-D852-C834-0C41-7199A3BE17DA}"/>
                </a:ext>
              </a:extLst>
            </p:cNvPr>
            <p:cNvSpPr/>
            <p:nvPr/>
          </p:nvSpPr>
          <p:spPr>
            <a:xfrm>
              <a:off x="5693565" y="3421640"/>
              <a:ext cx="1270986" cy="1074144"/>
            </a:xfrm>
            <a:custGeom>
              <a:avLst/>
              <a:gdLst>
                <a:gd name="connsiteX0" fmla="*/ 0 w 703335"/>
                <a:gd name="connsiteY0" fmla="*/ 0 h 333828"/>
                <a:gd name="connsiteX1" fmla="*/ 703335 w 703335"/>
                <a:gd name="connsiteY1" fmla="*/ 0 h 333828"/>
                <a:gd name="connsiteX2" fmla="*/ 703335 w 703335"/>
                <a:gd name="connsiteY2" fmla="*/ 333828 h 333828"/>
                <a:gd name="connsiteX3" fmla="*/ 0 w 703335"/>
                <a:gd name="connsiteY3" fmla="*/ 333828 h 333828"/>
                <a:gd name="connsiteX4" fmla="*/ 0 w 703335"/>
                <a:gd name="connsiteY4" fmla="*/ 0 h 333828"/>
                <a:gd name="connsiteX0" fmla="*/ 0 w 703335"/>
                <a:gd name="connsiteY0" fmla="*/ 0 h 533853"/>
                <a:gd name="connsiteX1" fmla="*/ 703335 w 703335"/>
                <a:gd name="connsiteY1" fmla="*/ 0 h 533853"/>
                <a:gd name="connsiteX2" fmla="*/ 703335 w 703335"/>
                <a:gd name="connsiteY2" fmla="*/ 333828 h 533853"/>
                <a:gd name="connsiteX3" fmla="*/ 142875 w 703335"/>
                <a:gd name="connsiteY3" fmla="*/ 533853 h 533853"/>
                <a:gd name="connsiteX4" fmla="*/ 0 w 703335"/>
                <a:gd name="connsiteY4" fmla="*/ 0 h 533853"/>
                <a:gd name="connsiteX0" fmla="*/ 0 w 703335"/>
                <a:gd name="connsiteY0" fmla="*/ 0 h 533853"/>
                <a:gd name="connsiteX1" fmla="*/ 703335 w 703335"/>
                <a:gd name="connsiteY1" fmla="*/ 0 h 533853"/>
                <a:gd name="connsiteX2" fmla="*/ 608085 w 703335"/>
                <a:gd name="connsiteY2" fmla="*/ 210003 h 533853"/>
                <a:gd name="connsiteX3" fmla="*/ 142875 w 703335"/>
                <a:gd name="connsiteY3" fmla="*/ 533853 h 533853"/>
                <a:gd name="connsiteX4" fmla="*/ 0 w 703335"/>
                <a:gd name="connsiteY4" fmla="*/ 0 h 533853"/>
                <a:gd name="connsiteX0" fmla="*/ 0 w 684285"/>
                <a:gd name="connsiteY0" fmla="*/ 142875 h 676728"/>
                <a:gd name="connsiteX1" fmla="*/ 684285 w 684285"/>
                <a:gd name="connsiteY1" fmla="*/ 0 h 676728"/>
                <a:gd name="connsiteX2" fmla="*/ 608085 w 684285"/>
                <a:gd name="connsiteY2" fmla="*/ 352878 h 676728"/>
                <a:gd name="connsiteX3" fmla="*/ 142875 w 684285"/>
                <a:gd name="connsiteY3" fmla="*/ 676728 h 676728"/>
                <a:gd name="connsiteX4" fmla="*/ 0 w 684285"/>
                <a:gd name="connsiteY4" fmla="*/ 142875 h 676728"/>
                <a:gd name="connsiteX0" fmla="*/ 0 w 684285"/>
                <a:gd name="connsiteY0" fmla="*/ 178254 h 712107"/>
                <a:gd name="connsiteX1" fmla="*/ 244021 w 684285"/>
                <a:gd name="connsiteY1" fmla="*/ 0 h 712107"/>
                <a:gd name="connsiteX2" fmla="*/ 684285 w 684285"/>
                <a:gd name="connsiteY2" fmla="*/ 35379 h 712107"/>
                <a:gd name="connsiteX3" fmla="*/ 608085 w 684285"/>
                <a:gd name="connsiteY3" fmla="*/ 388257 h 712107"/>
                <a:gd name="connsiteX4" fmla="*/ 142875 w 684285"/>
                <a:gd name="connsiteY4" fmla="*/ 712107 h 712107"/>
                <a:gd name="connsiteX5" fmla="*/ 0 w 684285"/>
                <a:gd name="connsiteY5" fmla="*/ 178254 h 712107"/>
                <a:gd name="connsiteX0" fmla="*/ 0 w 941460"/>
                <a:gd name="connsiteY0" fmla="*/ 378279 h 712107"/>
                <a:gd name="connsiteX1" fmla="*/ 501196 w 941460"/>
                <a:gd name="connsiteY1" fmla="*/ 0 h 712107"/>
                <a:gd name="connsiteX2" fmla="*/ 941460 w 941460"/>
                <a:gd name="connsiteY2" fmla="*/ 35379 h 712107"/>
                <a:gd name="connsiteX3" fmla="*/ 865260 w 941460"/>
                <a:gd name="connsiteY3" fmla="*/ 388257 h 712107"/>
                <a:gd name="connsiteX4" fmla="*/ 400050 w 941460"/>
                <a:gd name="connsiteY4" fmla="*/ 712107 h 712107"/>
                <a:gd name="connsiteX5" fmla="*/ 0 w 941460"/>
                <a:gd name="connsiteY5" fmla="*/ 378279 h 712107"/>
                <a:gd name="connsiteX0" fmla="*/ 99387 w 1040847"/>
                <a:gd name="connsiteY0" fmla="*/ 378279 h 712107"/>
                <a:gd name="connsiteX1" fmla="*/ 600583 w 1040847"/>
                <a:gd name="connsiteY1" fmla="*/ 0 h 712107"/>
                <a:gd name="connsiteX2" fmla="*/ 1040847 w 1040847"/>
                <a:gd name="connsiteY2" fmla="*/ 35379 h 712107"/>
                <a:gd name="connsiteX3" fmla="*/ 964647 w 1040847"/>
                <a:gd name="connsiteY3" fmla="*/ 388257 h 712107"/>
                <a:gd name="connsiteX4" fmla="*/ 499437 w 1040847"/>
                <a:gd name="connsiteY4" fmla="*/ 712107 h 712107"/>
                <a:gd name="connsiteX5" fmla="*/ 99387 w 1040847"/>
                <a:gd name="connsiteY5" fmla="*/ 378279 h 712107"/>
                <a:gd name="connsiteX0" fmla="*/ 125864 w 1067324"/>
                <a:gd name="connsiteY0" fmla="*/ 528332 h 862160"/>
                <a:gd name="connsiteX1" fmla="*/ 627060 w 1067324"/>
                <a:gd name="connsiteY1" fmla="*/ 150053 h 862160"/>
                <a:gd name="connsiteX2" fmla="*/ 1067324 w 1067324"/>
                <a:gd name="connsiteY2" fmla="*/ 185432 h 862160"/>
                <a:gd name="connsiteX3" fmla="*/ 991124 w 1067324"/>
                <a:gd name="connsiteY3" fmla="*/ 538310 h 862160"/>
                <a:gd name="connsiteX4" fmla="*/ 525914 w 1067324"/>
                <a:gd name="connsiteY4" fmla="*/ 862160 h 862160"/>
                <a:gd name="connsiteX5" fmla="*/ 125864 w 1067324"/>
                <a:gd name="connsiteY5" fmla="*/ 528332 h 862160"/>
                <a:gd name="connsiteX0" fmla="*/ 125864 w 1067324"/>
                <a:gd name="connsiteY0" fmla="*/ 557226 h 891054"/>
                <a:gd name="connsiteX1" fmla="*/ 627060 w 1067324"/>
                <a:gd name="connsiteY1" fmla="*/ 178947 h 891054"/>
                <a:gd name="connsiteX2" fmla="*/ 1067324 w 1067324"/>
                <a:gd name="connsiteY2" fmla="*/ 214326 h 891054"/>
                <a:gd name="connsiteX3" fmla="*/ 991124 w 1067324"/>
                <a:gd name="connsiteY3" fmla="*/ 567204 h 891054"/>
                <a:gd name="connsiteX4" fmla="*/ 525914 w 1067324"/>
                <a:gd name="connsiteY4" fmla="*/ 891054 h 891054"/>
                <a:gd name="connsiteX5" fmla="*/ 125864 w 1067324"/>
                <a:gd name="connsiteY5" fmla="*/ 557226 h 891054"/>
                <a:gd name="connsiteX0" fmla="*/ 125864 w 1067324"/>
                <a:gd name="connsiteY0" fmla="*/ 593598 h 927426"/>
                <a:gd name="connsiteX1" fmla="*/ 627060 w 1067324"/>
                <a:gd name="connsiteY1" fmla="*/ 215319 h 927426"/>
                <a:gd name="connsiteX2" fmla="*/ 1067324 w 1067324"/>
                <a:gd name="connsiteY2" fmla="*/ 250698 h 927426"/>
                <a:gd name="connsiteX3" fmla="*/ 991124 w 1067324"/>
                <a:gd name="connsiteY3" fmla="*/ 603576 h 927426"/>
                <a:gd name="connsiteX4" fmla="*/ 525914 w 1067324"/>
                <a:gd name="connsiteY4" fmla="*/ 927426 h 927426"/>
                <a:gd name="connsiteX5" fmla="*/ 125864 w 1067324"/>
                <a:gd name="connsiteY5" fmla="*/ 593598 h 927426"/>
                <a:gd name="connsiteX0" fmla="*/ 125864 w 1195686"/>
                <a:gd name="connsiteY0" fmla="*/ 593598 h 927426"/>
                <a:gd name="connsiteX1" fmla="*/ 627060 w 1195686"/>
                <a:gd name="connsiteY1" fmla="*/ 215319 h 927426"/>
                <a:gd name="connsiteX2" fmla="*/ 1067324 w 1195686"/>
                <a:gd name="connsiteY2" fmla="*/ 250698 h 927426"/>
                <a:gd name="connsiteX3" fmla="*/ 991124 w 1195686"/>
                <a:gd name="connsiteY3" fmla="*/ 603576 h 927426"/>
                <a:gd name="connsiteX4" fmla="*/ 525914 w 1195686"/>
                <a:gd name="connsiteY4" fmla="*/ 927426 h 927426"/>
                <a:gd name="connsiteX5" fmla="*/ 125864 w 1195686"/>
                <a:gd name="connsiteY5" fmla="*/ 593598 h 927426"/>
                <a:gd name="connsiteX0" fmla="*/ 125864 w 1268683"/>
                <a:gd name="connsiteY0" fmla="*/ 593598 h 927426"/>
                <a:gd name="connsiteX1" fmla="*/ 627060 w 1268683"/>
                <a:gd name="connsiteY1" fmla="*/ 215319 h 927426"/>
                <a:gd name="connsiteX2" fmla="*/ 1067324 w 1268683"/>
                <a:gd name="connsiteY2" fmla="*/ 250698 h 927426"/>
                <a:gd name="connsiteX3" fmla="*/ 991124 w 1268683"/>
                <a:gd name="connsiteY3" fmla="*/ 603576 h 927426"/>
                <a:gd name="connsiteX4" fmla="*/ 525914 w 1268683"/>
                <a:gd name="connsiteY4" fmla="*/ 927426 h 927426"/>
                <a:gd name="connsiteX5" fmla="*/ 125864 w 1268683"/>
                <a:gd name="connsiteY5" fmla="*/ 593598 h 927426"/>
                <a:gd name="connsiteX0" fmla="*/ 125864 w 1268683"/>
                <a:gd name="connsiteY0" fmla="*/ 593598 h 1045486"/>
                <a:gd name="connsiteX1" fmla="*/ 627060 w 1268683"/>
                <a:gd name="connsiteY1" fmla="*/ 215319 h 1045486"/>
                <a:gd name="connsiteX2" fmla="*/ 1067324 w 1268683"/>
                <a:gd name="connsiteY2" fmla="*/ 250698 h 1045486"/>
                <a:gd name="connsiteX3" fmla="*/ 991124 w 1268683"/>
                <a:gd name="connsiteY3" fmla="*/ 603576 h 1045486"/>
                <a:gd name="connsiteX4" fmla="*/ 525914 w 1268683"/>
                <a:gd name="connsiteY4" fmla="*/ 927426 h 1045486"/>
                <a:gd name="connsiteX5" fmla="*/ 125864 w 1268683"/>
                <a:gd name="connsiteY5" fmla="*/ 593598 h 1045486"/>
                <a:gd name="connsiteX0" fmla="*/ 126484 w 1269303"/>
                <a:gd name="connsiteY0" fmla="*/ 593598 h 1061212"/>
                <a:gd name="connsiteX1" fmla="*/ 627680 w 1269303"/>
                <a:gd name="connsiteY1" fmla="*/ 215319 h 1061212"/>
                <a:gd name="connsiteX2" fmla="*/ 1067944 w 1269303"/>
                <a:gd name="connsiteY2" fmla="*/ 250698 h 1061212"/>
                <a:gd name="connsiteX3" fmla="*/ 991744 w 1269303"/>
                <a:gd name="connsiteY3" fmla="*/ 603576 h 1061212"/>
                <a:gd name="connsiteX4" fmla="*/ 526534 w 1269303"/>
                <a:gd name="connsiteY4" fmla="*/ 927426 h 1061212"/>
                <a:gd name="connsiteX5" fmla="*/ 126484 w 1269303"/>
                <a:gd name="connsiteY5" fmla="*/ 593598 h 1061212"/>
                <a:gd name="connsiteX0" fmla="*/ 125865 w 1268684"/>
                <a:gd name="connsiteY0" fmla="*/ 593598 h 1061212"/>
                <a:gd name="connsiteX1" fmla="*/ 627061 w 1268684"/>
                <a:gd name="connsiteY1" fmla="*/ 215319 h 1061212"/>
                <a:gd name="connsiteX2" fmla="*/ 1067325 w 1268684"/>
                <a:gd name="connsiteY2" fmla="*/ 250698 h 1061212"/>
                <a:gd name="connsiteX3" fmla="*/ 991125 w 1268684"/>
                <a:gd name="connsiteY3" fmla="*/ 603576 h 1061212"/>
                <a:gd name="connsiteX4" fmla="*/ 525915 w 1268684"/>
                <a:gd name="connsiteY4" fmla="*/ 927426 h 1061212"/>
                <a:gd name="connsiteX5" fmla="*/ 125865 w 1268684"/>
                <a:gd name="connsiteY5" fmla="*/ 593598 h 1061212"/>
                <a:gd name="connsiteX0" fmla="*/ 128167 w 1270986"/>
                <a:gd name="connsiteY0" fmla="*/ 593598 h 1065168"/>
                <a:gd name="connsiteX1" fmla="*/ 629363 w 1270986"/>
                <a:gd name="connsiteY1" fmla="*/ 215319 h 1065168"/>
                <a:gd name="connsiteX2" fmla="*/ 1069627 w 1270986"/>
                <a:gd name="connsiteY2" fmla="*/ 250698 h 1065168"/>
                <a:gd name="connsiteX3" fmla="*/ 993427 w 1270986"/>
                <a:gd name="connsiteY3" fmla="*/ 603576 h 1065168"/>
                <a:gd name="connsiteX4" fmla="*/ 528217 w 1270986"/>
                <a:gd name="connsiteY4" fmla="*/ 927426 h 1065168"/>
                <a:gd name="connsiteX5" fmla="*/ 128167 w 1270986"/>
                <a:gd name="connsiteY5" fmla="*/ 593598 h 1065168"/>
                <a:gd name="connsiteX0" fmla="*/ 128167 w 1270986"/>
                <a:gd name="connsiteY0" fmla="*/ 582486 h 1054056"/>
                <a:gd name="connsiteX1" fmla="*/ 629363 w 1270986"/>
                <a:gd name="connsiteY1" fmla="*/ 204207 h 1054056"/>
                <a:gd name="connsiteX2" fmla="*/ 1069627 w 1270986"/>
                <a:gd name="connsiteY2" fmla="*/ 239586 h 1054056"/>
                <a:gd name="connsiteX3" fmla="*/ 993427 w 1270986"/>
                <a:gd name="connsiteY3" fmla="*/ 592464 h 1054056"/>
                <a:gd name="connsiteX4" fmla="*/ 528217 w 1270986"/>
                <a:gd name="connsiteY4" fmla="*/ 916314 h 1054056"/>
                <a:gd name="connsiteX5" fmla="*/ 128167 w 1270986"/>
                <a:gd name="connsiteY5" fmla="*/ 582486 h 1054056"/>
                <a:gd name="connsiteX0" fmla="*/ 128167 w 1270986"/>
                <a:gd name="connsiteY0" fmla="*/ 602574 h 1074144"/>
                <a:gd name="connsiteX1" fmla="*/ 629363 w 1270986"/>
                <a:gd name="connsiteY1" fmla="*/ 224295 h 1074144"/>
                <a:gd name="connsiteX2" fmla="*/ 1069627 w 1270986"/>
                <a:gd name="connsiteY2" fmla="*/ 259674 h 1074144"/>
                <a:gd name="connsiteX3" fmla="*/ 993427 w 1270986"/>
                <a:gd name="connsiteY3" fmla="*/ 612552 h 1074144"/>
                <a:gd name="connsiteX4" fmla="*/ 528217 w 1270986"/>
                <a:gd name="connsiteY4" fmla="*/ 936402 h 1074144"/>
                <a:gd name="connsiteX5" fmla="*/ 128167 w 1270986"/>
                <a:gd name="connsiteY5" fmla="*/ 602574 h 107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0986" h="1074144">
                  <a:moveTo>
                    <a:pt x="128167" y="602574"/>
                  </a:moveTo>
                  <a:cubicBezTo>
                    <a:pt x="-244518" y="136756"/>
                    <a:pt x="297198" y="-100462"/>
                    <a:pt x="629363" y="224295"/>
                  </a:cubicBezTo>
                  <a:cubicBezTo>
                    <a:pt x="522118" y="-167137"/>
                    <a:pt x="1068922" y="25631"/>
                    <a:pt x="1069627" y="259674"/>
                  </a:cubicBezTo>
                  <a:cubicBezTo>
                    <a:pt x="1387127" y="367775"/>
                    <a:pt x="1304577" y="637801"/>
                    <a:pt x="993427" y="612552"/>
                  </a:cubicBezTo>
                  <a:lnTo>
                    <a:pt x="528217" y="936402"/>
                  </a:lnTo>
                  <a:cubicBezTo>
                    <a:pt x="347242" y="1301376"/>
                    <a:pt x="-262358" y="853550"/>
                    <a:pt x="128167" y="60257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60EABAE-1291-6512-AD9A-9DAB2E37A6AD}"/>
                </a:ext>
              </a:extLst>
            </p:cNvPr>
            <p:cNvGrpSpPr/>
            <p:nvPr/>
          </p:nvGrpSpPr>
          <p:grpSpPr>
            <a:xfrm>
              <a:off x="6189578" y="3833645"/>
              <a:ext cx="627961" cy="628286"/>
              <a:chOff x="4610100" y="2273684"/>
              <a:chExt cx="627961" cy="628286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BEE3E72-956D-A8D8-5EFF-EDBD3094DE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6989" y="2273684"/>
                <a:ext cx="58768" cy="1235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C7D6100-54C8-33B6-64F9-0FA66ABD9076}"/>
                  </a:ext>
                </a:extLst>
              </p:cNvPr>
              <p:cNvCxnSpPr>
                <a:cxnSpLocks/>
                <a:stCxn id="32" idx="4"/>
                <a:endCxn id="32" idx="3"/>
              </p:cNvCxnSpPr>
              <p:nvPr/>
            </p:nvCxnSpPr>
            <p:spPr>
              <a:xfrm flipV="1">
                <a:off x="4642304" y="2474231"/>
                <a:ext cx="465210" cy="32385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1953775-A3E0-CEDA-818A-CE876857F590}"/>
                  </a:ext>
                </a:extLst>
              </p:cNvPr>
              <p:cNvCxnSpPr/>
              <p:nvPr/>
            </p:nvCxnSpPr>
            <p:spPr>
              <a:xfrm>
                <a:off x="4610100" y="2371725"/>
                <a:ext cx="457122" cy="4656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6A38164-991E-EED9-9776-DF2CD9205D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7684" y="2688662"/>
                <a:ext cx="308000" cy="2133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E9EB236-AD75-2C3F-CE3C-12320825B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0543" y="2565037"/>
                <a:ext cx="77518" cy="790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04545B2-0133-FFB2-2C84-C2D08AFDBF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7910" y="2473104"/>
                <a:ext cx="203619" cy="297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70EBF64-33A4-1600-E126-58C4CD968BC8}"/>
              </a:ext>
            </a:extLst>
          </p:cNvPr>
          <p:cNvGrpSpPr/>
          <p:nvPr/>
        </p:nvGrpSpPr>
        <p:grpSpPr>
          <a:xfrm>
            <a:off x="7090393" y="1521935"/>
            <a:ext cx="4063821" cy="2324017"/>
            <a:chOff x="-557797" y="1587177"/>
            <a:chExt cx="7584095" cy="4337188"/>
          </a:xfrm>
        </p:grpSpPr>
        <p:sp>
          <p:nvSpPr>
            <p:cNvPr id="42" name="Rectangle 6">
              <a:extLst>
                <a:ext uri="{FF2B5EF4-FFF2-40B4-BE49-F238E27FC236}">
                  <a16:creationId xmlns:a16="http://schemas.microsoft.com/office/drawing/2014/main" id="{7195F3AA-37E4-FB42-9643-AEDA7DFC5F54}"/>
                </a:ext>
              </a:extLst>
            </p:cNvPr>
            <p:cNvSpPr/>
            <p:nvPr/>
          </p:nvSpPr>
          <p:spPr>
            <a:xfrm>
              <a:off x="530224" y="2212221"/>
              <a:ext cx="5438776" cy="3712144"/>
            </a:xfrm>
            <a:custGeom>
              <a:avLst/>
              <a:gdLst>
                <a:gd name="connsiteX0" fmla="*/ 0 w 4991100"/>
                <a:gd name="connsiteY0" fmla="*/ 0 h 3275764"/>
                <a:gd name="connsiteX1" fmla="*/ 4991100 w 4991100"/>
                <a:gd name="connsiteY1" fmla="*/ 0 h 3275764"/>
                <a:gd name="connsiteX2" fmla="*/ 4991100 w 4991100"/>
                <a:gd name="connsiteY2" fmla="*/ 3275764 h 3275764"/>
                <a:gd name="connsiteX3" fmla="*/ 0 w 4991100"/>
                <a:gd name="connsiteY3" fmla="*/ 3275764 h 3275764"/>
                <a:gd name="connsiteX4" fmla="*/ 0 w 4991100"/>
                <a:gd name="connsiteY4" fmla="*/ 0 h 3275764"/>
                <a:gd name="connsiteX0" fmla="*/ 0 w 5172075"/>
                <a:gd name="connsiteY0" fmla="*/ 133350 h 3275764"/>
                <a:gd name="connsiteX1" fmla="*/ 5172075 w 5172075"/>
                <a:gd name="connsiteY1" fmla="*/ 0 h 3275764"/>
                <a:gd name="connsiteX2" fmla="*/ 5172075 w 5172075"/>
                <a:gd name="connsiteY2" fmla="*/ 3275764 h 3275764"/>
                <a:gd name="connsiteX3" fmla="*/ 180975 w 5172075"/>
                <a:gd name="connsiteY3" fmla="*/ 3275764 h 3275764"/>
                <a:gd name="connsiteX4" fmla="*/ 0 w 5172075"/>
                <a:gd name="connsiteY4" fmla="*/ 133350 h 3275764"/>
                <a:gd name="connsiteX0" fmla="*/ 0 w 5438775"/>
                <a:gd name="connsiteY0" fmla="*/ 0 h 3142414"/>
                <a:gd name="connsiteX1" fmla="*/ 5438775 w 5438775"/>
                <a:gd name="connsiteY1" fmla="*/ 28575 h 3142414"/>
                <a:gd name="connsiteX2" fmla="*/ 5172075 w 5438775"/>
                <a:gd name="connsiteY2" fmla="*/ 3142414 h 3142414"/>
                <a:gd name="connsiteX3" fmla="*/ 180975 w 5438775"/>
                <a:gd name="connsiteY3" fmla="*/ 3142414 h 3142414"/>
                <a:gd name="connsiteX4" fmla="*/ 0 w 5438775"/>
                <a:gd name="connsiteY4" fmla="*/ 0 h 3142414"/>
                <a:gd name="connsiteX0" fmla="*/ 0 w 5438775"/>
                <a:gd name="connsiteY0" fmla="*/ 0 h 3836680"/>
                <a:gd name="connsiteX1" fmla="*/ 5438775 w 5438775"/>
                <a:gd name="connsiteY1" fmla="*/ 28575 h 3836680"/>
                <a:gd name="connsiteX2" fmla="*/ 5172075 w 5438775"/>
                <a:gd name="connsiteY2" fmla="*/ 3142414 h 3836680"/>
                <a:gd name="connsiteX3" fmla="*/ 180975 w 5438775"/>
                <a:gd name="connsiteY3" fmla="*/ 3142414 h 3836680"/>
                <a:gd name="connsiteX4" fmla="*/ 0 w 5438775"/>
                <a:gd name="connsiteY4" fmla="*/ 0 h 3836680"/>
                <a:gd name="connsiteX0" fmla="*/ 0 w 5438775"/>
                <a:gd name="connsiteY0" fmla="*/ 0 h 4285592"/>
                <a:gd name="connsiteX1" fmla="*/ 5438775 w 5438775"/>
                <a:gd name="connsiteY1" fmla="*/ 28575 h 4285592"/>
                <a:gd name="connsiteX2" fmla="*/ 5172075 w 5438775"/>
                <a:gd name="connsiteY2" fmla="*/ 3142414 h 4285592"/>
                <a:gd name="connsiteX3" fmla="*/ 180975 w 5438775"/>
                <a:gd name="connsiteY3" fmla="*/ 3142414 h 4285592"/>
                <a:gd name="connsiteX4" fmla="*/ 0 w 5438775"/>
                <a:gd name="connsiteY4" fmla="*/ 0 h 4285592"/>
                <a:gd name="connsiteX0" fmla="*/ 0 w 5438775"/>
                <a:gd name="connsiteY0" fmla="*/ 0 h 4319818"/>
                <a:gd name="connsiteX1" fmla="*/ 5438775 w 5438775"/>
                <a:gd name="connsiteY1" fmla="*/ 28575 h 4319818"/>
                <a:gd name="connsiteX2" fmla="*/ 5172075 w 5438775"/>
                <a:gd name="connsiteY2" fmla="*/ 3210994 h 4319818"/>
                <a:gd name="connsiteX3" fmla="*/ 180975 w 5438775"/>
                <a:gd name="connsiteY3" fmla="*/ 3142414 h 4319818"/>
                <a:gd name="connsiteX4" fmla="*/ 0 w 5438775"/>
                <a:gd name="connsiteY4" fmla="*/ 0 h 4319818"/>
                <a:gd name="connsiteX0" fmla="*/ 0 w 5438775"/>
                <a:gd name="connsiteY0" fmla="*/ 0 h 4294116"/>
                <a:gd name="connsiteX1" fmla="*/ 5438775 w 5438775"/>
                <a:gd name="connsiteY1" fmla="*/ 28575 h 4294116"/>
                <a:gd name="connsiteX2" fmla="*/ 5172075 w 5438775"/>
                <a:gd name="connsiteY2" fmla="*/ 3210994 h 4294116"/>
                <a:gd name="connsiteX3" fmla="*/ 180975 w 5438775"/>
                <a:gd name="connsiteY3" fmla="*/ 3142414 h 4294116"/>
                <a:gd name="connsiteX4" fmla="*/ 0 w 5438775"/>
                <a:gd name="connsiteY4" fmla="*/ 0 h 4294116"/>
                <a:gd name="connsiteX0" fmla="*/ 0 w 5438775"/>
                <a:gd name="connsiteY0" fmla="*/ 0 h 3985936"/>
                <a:gd name="connsiteX1" fmla="*/ 5438775 w 5438775"/>
                <a:gd name="connsiteY1" fmla="*/ 28575 h 3985936"/>
                <a:gd name="connsiteX2" fmla="*/ 5172075 w 5438775"/>
                <a:gd name="connsiteY2" fmla="*/ 3210994 h 3985936"/>
                <a:gd name="connsiteX3" fmla="*/ 180975 w 5438775"/>
                <a:gd name="connsiteY3" fmla="*/ 3142414 h 3985936"/>
                <a:gd name="connsiteX4" fmla="*/ 0 w 5438775"/>
                <a:gd name="connsiteY4" fmla="*/ 0 h 3985936"/>
                <a:gd name="connsiteX0" fmla="*/ 0 w 5438775"/>
                <a:gd name="connsiteY0" fmla="*/ 0 h 3712143"/>
                <a:gd name="connsiteX1" fmla="*/ 5438775 w 5438775"/>
                <a:gd name="connsiteY1" fmla="*/ 28575 h 3712143"/>
                <a:gd name="connsiteX2" fmla="*/ 5172075 w 5438775"/>
                <a:gd name="connsiteY2" fmla="*/ 3210994 h 3712143"/>
                <a:gd name="connsiteX3" fmla="*/ 180975 w 5438775"/>
                <a:gd name="connsiteY3" fmla="*/ 3142414 h 3712143"/>
                <a:gd name="connsiteX4" fmla="*/ 0 w 5438775"/>
                <a:gd name="connsiteY4" fmla="*/ 0 h 3712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8775" h="3712143">
                  <a:moveTo>
                    <a:pt x="0" y="0"/>
                  </a:moveTo>
                  <a:lnTo>
                    <a:pt x="5438775" y="28575"/>
                  </a:lnTo>
                  <a:lnTo>
                    <a:pt x="5172075" y="3210994"/>
                  </a:lnTo>
                  <a:cubicBezTo>
                    <a:pt x="3321791" y="3979207"/>
                    <a:pt x="948943" y="3790475"/>
                    <a:pt x="180975" y="31424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B9B54CA-7A6E-C09C-4961-F7B6868B4E14}"/>
                </a:ext>
              </a:extLst>
            </p:cNvPr>
            <p:cNvGrpSpPr/>
            <p:nvPr/>
          </p:nvGrpSpPr>
          <p:grpSpPr>
            <a:xfrm>
              <a:off x="5448366" y="2163453"/>
              <a:ext cx="1577932" cy="1220234"/>
              <a:chOff x="8292211" y="2001034"/>
              <a:chExt cx="1577932" cy="1220234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2FEAD92-C4D9-7F2C-8191-420D0A022829}"/>
                  </a:ext>
                </a:extLst>
              </p:cNvPr>
              <p:cNvSpPr/>
              <p:nvPr/>
            </p:nvSpPr>
            <p:spPr>
              <a:xfrm>
                <a:off x="8292211" y="2408801"/>
                <a:ext cx="394670" cy="812467"/>
              </a:xfrm>
              <a:custGeom>
                <a:avLst/>
                <a:gdLst>
                  <a:gd name="connsiteX0" fmla="*/ 379452 w 379452"/>
                  <a:gd name="connsiteY0" fmla="*/ 0 h 812467"/>
                  <a:gd name="connsiteX1" fmla="*/ 325509 w 379452"/>
                  <a:gd name="connsiteY1" fmla="*/ 643675 h 812467"/>
                  <a:gd name="connsiteX2" fmla="*/ 216876 w 379452"/>
                  <a:gd name="connsiteY2" fmla="*/ 795072 h 812467"/>
                  <a:gd name="connsiteX3" fmla="*/ 63523 w 379452"/>
                  <a:gd name="connsiteY3" fmla="*/ 414461 h 812467"/>
                  <a:gd name="connsiteX4" fmla="*/ 360866 w 379452"/>
                  <a:gd name="connsiteY4" fmla="*/ 28308 h 812467"/>
                  <a:gd name="connsiteX5" fmla="*/ 379452 w 379452"/>
                  <a:gd name="connsiteY5" fmla="*/ 0 h 812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9452" h="812467">
                    <a:moveTo>
                      <a:pt x="379452" y="0"/>
                    </a:moveTo>
                    <a:lnTo>
                      <a:pt x="325509" y="643675"/>
                    </a:lnTo>
                    <a:lnTo>
                      <a:pt x="216876" y="795072"/>
                    </a:lnTo>
                    <a:cubicBezTo>
                      <a:pt x="29551" y="873942"/>
                      <a:pt x="-74907" y="673728"/>
                      <a:pt x="63523" y="414461"/>
                    </a:cubicBezTo>
                    <a:cubicBezTo>
                      <a:pt x="160544" y="270396"/>
                      <a:pt x="263147" y="167258"/>
                      <a:pt x="360866" y="28308"/>
                    </a:cubicBezTo>
                    <a:lnTo>
                      <a:pt x="379452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17">
                <a:extLst>
                  <a:ext uri="{FF2B5EF4-FFF2-40B4-BE49-F238E27FC236}">
                    <a16:creationId xmlns:a16="http://schemas.microsoft.com/office/drawing/2014/main" id="{77C90AA4-8BDE-7DEC-52E1-9D39704B172F}"/>
                  </a:ext>
                </a:extLst>
              </p:cNvPr>
              <p:cNvSpPr/>
              <p:nvPr/>
            </p:nvSpPr>
            <p:spPr>
              <a:xfrm>
                <a:off x="8547199" y="2001034"/>
                <a:ext cx="1322944" cy="885099"/>
              </a:xfrm>
              <a:custGeom>
                <a:avLst/>
                <a:gdLst>
                  <a:gd name="connsiteX0" fmla="*/ 0 w 190500"/>
                  <a:gd name="connsiteY0" fmla="*/ 0 h 1066915"/>
                  <a:gd name="connsiteX1" fmla="*/ 190500 w 190500"/>
                  <a:gd name="connsiteY1" fmla="*/ 0 h 1066915"/>
                  <a:gd name="connsiteX2" fmla="*/ 190500 w 190500"/>
                  <a:gd name="connsiteY2" fmla="*/ 1066915 h 1066915"/>
                  <a:gd name="connsiteX3" fmla="*/ 0 w 190500"/>
                  <a:gd name="connsiteY3" fmla="*/ 1066915 h 1066915"/>
                  <a:gd name="connsiteX4" fmla="*/ 0 w 190500"/>
                  <a:gd name="connsiteY4" fmla="*/ 0 h 1066915"/>
                  <a:gd name="connsiteX0" fmla="*/ 18 w 190518"/>
                  <a:gd name="connsiteY0" fmla="*/ 0 h 1066915"/>
                  <a:gd name="connsiteX1" fmla="*/ 190518 w 190518"/>
                  <a:gd name="connsiteY1" fmla="*/ 0 h 1066915"/>
                  <a:gd name="connsiteX2" fmla="*/ 190518 w 190518"/>
                  <a:gd name="connsiteY2" fmla="*/ 1066915 h 1066915"/>
                  <a:gd name="connsiteX3" fmla="*/ 18 w 190518"/>
                  <a:gd name="connsiteY3" fmla="*/ 1066915 h 1066915"/>
                  <a:gd name="connsiteX4" fmla="*/ 64750 w 190518"/>
                  <a:gd name="connsiteY4" fmla="*/ 844118 h 1066915"/>
                  <a:gd name="connsiteX5" fmla="*/ 18 w 190518"/>
                  <a:gd name="connsiteY5" fmla="*/ 0 h 1066915"/>
                  <a:gd name="connsiteX0" fmla="*/ 18 w 1287798"/>
                  <a:gd name="connsiteY0" fmla="*/ 0 h 1066915"/>
                  <a:gd name="connsiteX1" fmla="*/ 190518 w 1287798"/>
                  <a:gd name="connsiteY1" fmla="*/ 0 h 1066915"/>
                  <a:gd name="connsiteX2" fmla="*/ 1287798 w 1287798"/>
                  <a:gd name="connsiteY2" fmla="*/ 708775 h 1066915"/>
                  <a:gd name="connsiteX3" fmla="*/ 18 w 1287798"/>
                  <a:gd name="connsiteY3" fmla="*/ 1066915 h 1066915"/>
                  <a:gd name="connsiteX4" fmla="*/ 64750 w 1287798"/>
                  <a:gd name="connsiteY4" fmla="*/ 844118 h 1066915"/>
                  <a:gd name="connsiteX5" fmla="*/ 18 w 1287798"/>
                  <a:gd name="connsiteY5" fmla="*/ 0 h 1066915"/>
                  <a:gd name="connsiteX0" fmla="*/ 144798 w 1287798"/>
                  <a:gd name="connsiteY0" fmla="*/ 373380 h 1066915"/>
                  <a:gd name="connsiteX1" fmla="*/ 190518 w 1287798"/>
                  <a:gd name="connsiteY1" fmla="*/ 0 h 1066915"/>
                  <a:gd name="connsiteX2" fmla="*/ 1287798 w 1287798"/>
                  <a:gd name="connsiteY2" fmla="*/ 708775 h 1066915"/>
                  <a:gd name="connsiteX3" fmla="*/ 18 w 1287798"/>
                  <a:gd name="connsiteY3" fmla="*/ 1066915 h 1066915"/>
                  <a:gd name="connsiteX4" fmla="*/ 64750 w 1287798"/>
                  <a:gd name="connsiteY4" fmla="*/ 844118 h 1066915"/>
                  <a:gd name="connsiteX5" fmla="*/ 144798 w 1287798"/>
                  <a:gd name="connsiteY5" fmla="*/ 373380 h 1066915"/>
                  <a:gd name="connsiteX0" fmla="*/ 144798 w 1287798"/>
                  <a:gd name="connsiteY0" fmla="*/ 266700 h 960235"/>
                  <a:gd name="connsiteX1" fmla="*/ 213378 w 1287798"/>
                  <a:gd name="connsiteY1" fmla="*/ 0 h 960235"/>
                  <a:gd name="connsiteX2" fmla="*/ 1287798 w 1287798"/>
                  <a:gd name="connsiteY2" fmla="*/ 602095 h 960235"/>
                  <a:gd name="connsiteX3" fmla="*/ 18 w 1287798"/>
                  <a:gd name="connsiteY3" fmla="*/ 960235 h 960235"/>
                  <a:gd name="connsiteX4" fmla="*/ 64750 w 1287798"/>
                  <a:gd name="connsiteY4" fmla="*/ 737438 h 960235"/>
                  <a:gd name="connsiteX5" fmla="*/ 144798 w 1287798"/>
                  <a:gd name="connsiteY5" fmla="*/ 266700 h 960235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193927"/>
                  <a:gd name="connsiteY0" fmla="*/ 539042 h 1232577"/>
                  <a:gd name="connsiteX1" fmla="*/ 213378 w 1193927"/>
                  <a:gd name="connsiteY1" fmla="*/ 272342 h 1232577"/>
                  <a:gd name="connsiteX2" fmla="*/ 1162030 w 1193927"/>
                  <a:gd name="connsiteY2" fmla="*/ 3940 h 1232577"/>
                  <a:gd name="connsiteX3" fmla="*/ 18 w 1193927"/>
                  <a:gd name="connsiteY3" fmla="*/ 1232577 h 1232577"/>
                  <a:gd name="connsiteX4" fmla="*/ 64750 w 1193927"/>
                  <a:gd name="connsiteY4" fmla="*/ 1009780 h 1232577"/>
                  <a:gd name="connsiteX5" fmla="*/ 144798 w 1193927"/>
                  <a:gd name="connsiteY5" fmla="*/ 539042 h 1232577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335034"/>
                  <a:gd name="connsiteY0" fmla="*/ 315624 h 1009159"/>
                  <a:gd name="connsiteX1" fmla="*/ 213378 w 1335034"/>
                  <a:gd name="connsiteY1" fmla="*/ 48924 h 1009159"/>
                  <a:gd name="connsiteX2" fmla="*/ 18 w 1335034"/>
                  <a:gd name="connsiteY2" fmla="*/ 1009159 h 1009159"/>
                  <a:gd name="connsiteX3" fmla="*/ 64750 w 1335034"/>
                  <a:gd name="connsiteY3" fmla="*/ 786362 h 1009159"/>
                  <a:gd name="connsiteX4" fmla="*/ 144798 w 1335034"/>
                  <a:gd name="connsiteY4" fmla="*/ 315624 h 1009159"/>
                  <a:gd name="connsiteX0" fmla="*/ 144798 w 1335034"/>
                  <a:gd name="connsiteY0" fmla="*/ 315624 h 1009159"/>
                  <a:gd name="connsiteX1" fmla="*/ 213378 w 1335034"/>
                  <a:gd name="connsiteY1" fmla="*/ 48924 h 1009159"/>
                  <a:gd name="connsiteX2" fmla="*/ 18 w 1335034"/>
                  <a:gd name="connsiteY2" fmla="*/ 1009159 h 1009159"/>
                  <a:gd name="connsiteX3" fmla="*/ 64750 w 1335034"/>
                  <a:gd name="connsiteY3" fmla="*/ 786362 h 1009159"/>
                  <a:gd name="connsiteX4" fmla="*/ 144798 w 1335034"/>
                  <a:gd name="connsiteY4" fmla="*/ 315624 h 1009159"/>
                  <a:gd name="connsiteX0" fmla="*/ 121948 w 1322943"/>
                  <a:gd name="connsiteY0" fmla="*/ 317429 h 965244"/>
                  <a:gd name="connsiteX1" fmla="*/ 190528 w 1322943"/>
                  <a:gd name="connsiteY1" fmla="*/ 50729 h 965244"/>
                  <a:gd name="connsiteX2" fmla="*/ 28 w 1322943"/>
                  <a:gd name="connsiteY2" fmla="*/ 965244 h 965244"/>
                  <a:gd name="connsiteX3" fmla="*/ 41900 w 1322943"/>
                  <a:gd name="connsiteY3" fmla="*/ 788167 h 965244"/>
                  <a:gd name="connsiteX4" fmla="*/ 121948 w 1322943"/>
                  <a:gd name="connsiteY4" fmla="*/ 317429 h 965244"/>
                  <a:gd name="connsiteX0" fmla="*/ 121948 w 1322943"/>
                  <a:gd name="connsiteY0" fmla="*/ 208277 h 856092"/>
                  <a:gd name="connsiteX1" fmla="*/ 190528 w 1322943"/>
                  <a:gd name="connsiteY1" fmla="*/ 55877 h 856092"/>
                  <a:gd name="connsiteX2" fmla="*/ 28 w 1322943"/>
                  <a:gd name="connsiteY2" fmla="*/ 856092 h 856092"/>
                  <a:gd name="connsiteX3" fmla="*/ 41900 w 1322943"/>
                  <a:gd name="connsiteY3" fmla="*/ 679015 h 856092"/>
                  <a:gd name="connsiteX4" fmla="*/ 121948 w 1322943"/>
                  <a:gd name="connsiteY4" fmla="*/ 208277 h 856092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2943" h="885100">
                    <a:moveTo>
                      <a:pt x="121948" y="237285"/>
                    </a:moveTo>
                    <a:cubicBezTo>
                      <a:pt x="144808" y="148385"/>
                      <a:pt x="175288" y="158545"/>
                      <a:pt x="190528" y="54405"/>
                    </a:cubicBezTo>
                    <a:cubicBezTo>
                      <a:pt x="1751358" y="-233866"/>
                      <a:pt x="1708819" y="708854"/>
                      <a:pt x="28" y="885100"/>
                    </a:cubicBezTo>
                    <a:cubicBezTo>
                      <a:pt x="-1255" y="793054"/>
                      <a:pt x="43183" y="800069"/>
                      <a:pt x="41900" y="708023"/>
                    </a:cubicBezTo>
                    <a:cubicBezTo>
                      <a:pt x="1295403" y="627310"/>
                      <a:pt x="1649745" y="-55382"/>
                      <a:pt x="121948" y="23728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93FF2D8-034C-66A6-4EB4-7B164ED6FBD6}"/>
                </a:ext>
              </a:extLst>
            </p:cNvPr>
            <p:cNvGrpSpPr/>
            <p:nvPr/>
          </p:nvGrpSpPr>
          <p:grpSpPr>
            <a:xfrm flipH="1">
              <a:off x="-557797" y="2137950"/>
              <a:ext cx="1578124" cy="1220227"/>
              <a:chOff x="8301802" y="1984395"/>
              <a:chExt cx="1578124" cy="1220227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F9F9A19-6030-662A-F826-3946AD77B42C}"/>
                  </a:ext>
                </a:extLst>
              </p:cNvPr>
              <p:cNvSpPr/>
              <p:nvPr/>
            </p:nvSpPr>
            <p:spPr>
              <a:xfrm>
                <a:off x="8301802" y="2384914"/>
                <a:ext cx="395223" cy="819708"/>
              </a:xfrm>
              <a:custGeom>
                <a:avLst/>
                <a:gdLst>
                  <a:gd name="connsiteX0" fmla="*/ 379452 w 379452"/>
                  <a:gd name="connsiteY0" fmla="*/ 0 h 812467"/>
                  <a:gd name="connsiteX1" fmla="*/ 325509 w 379452"/>
                  <a:gd name="connsiteY1" fmla="*/ 643675 h 812467"/>
                  <a:gd name="connsiteX2" fmla="*/ 216876 w 379452"/>
                  <a:gd name="connsiteY2" fmla="*/ 795072 h 812467"/>
                  <a:gd name="connsiteX3" fmla="*/ 63523 w 379452"/>
                  <a:gd name="connsiteY3" fmla="*/ 414461 h 812467"/>
                  <a:gd name="connsiteX4" fmla="*/ 360866 w 379452"/>
                  <a:gd name="connsiteY4" fmla="*/ 28308 h 812467"/>
                  <a:gd name="connsiteX5" fmla="*/ 379452 w 379452"/>
                  <a:gd name="connsiteY5" fmla="*/ 0 h 812467"/>
                  <a:gd name="connsiteX0" fmla="*/ 379452 w 379452"/>
                  <a:gd name="connsiteY0" fmla="*/ 0 h 812467"/>
                  <a:gd name="connsiteX1" fmla="*/ 337702 w 379452"/>
                  <a:gd name="connsiteY1" fmla="*/ 631087 h 812467"/>
                  <a:gd name="connsiteX2" fmla="*/ 216876 w 379452"/>
                  <a:gd name="connsiteY2" fmla="*/ 795072 h 812467"/>
                  <a:gd name="connsiteX3" fmla="*/ 63523 w 379452"/>
                  <a:gd name="connsiteY3" fmla="*/ 414461 h 812467"/>
                  <a:gd name="connsiteX4" fmla="*/ 360866 w 379452"/>
                  <a:gd name="connsiteY4" fmla="*/ 28308 h 812467"/>
                  <a:gd name="connsiteX5" fmla="*/ 379452 w 379452"/>
                  <a:gd name="connsiteY5" fmla="*/ 0 h 812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9452" h="812467">
                    <a:moveTo>
                      <a:pt x="379452" y="0"/>
                    </a:moveTo>
                    <a:lnTo>
                      <a:pt x="337702" y="631087"/>
                    </a:lnTo>
                    <a:cubicBezTo>
                      <a:pt x="301491" y="681553"/>
                      <a:pt x="253087" y="744606"/>
                      <a:pt x="216876" y="795072"/>
                    </a:cubicBezTo>
                    <a:cubicBezTo>
                      <a:pt x="29551" y="873942"/>
                      <a:pt x="-74907" y="673728"/>
                      <a:pt x="63523" y="414461"/>
                    </a:cubicBezTo>
                    <a:cubicBezTo>
                      <a:pt x="160544" y="270396"/>
                      <a:pt x="263147" y="167258"/>
                      <a:pt x="360866" y="28308"/>
                    </a:cubicBezTo>
                    <a:lnTo>
                      <a:pt x="379452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17">
                <a:extLst>
                  <a:ext uri="{FF2B5EF4-FFF2-40B4-BE49-F238E27FC236}">
                    <a16:creationId xmlns:a16="http://schemas.microsoft.com/office/drawing/2014/main" id="{2C957823-AB6F-951D-189C-C86D2E9B0500}"/>
                  </a:ext>
                </a:extLst>
              </p:cNvPr>
              <p:cNvSpPr/>
              <p:nvPr/>
            </p:nvSpPr>
            <p:spPr>
              <a:xfrm>
                <a:off x="8556982" y="1984395"/>
                <a:ext cx="1322944" cy="885100"/>
              </a:xfrm>
              <a:custGeom>
                <a:avLst/>
                <a:gdLst>
                  <a:gd name="connsiteX0" fmla="*/ 0 w 190500"/>
                  <a:gd name="connsiteY0" fmla="*/ 0 h 1066915"/>
                  <a:gd name="connsiteX1" fmla="*/ 190500 w 190500"/>
                  <a:gd name="connsiteY1" fmla="*/ 0 h 1066915"/>
                  <a:gd name="connsiteX2" fmla="*/ 190500 w 190500"/>
                  <a:gd name="connsiteY2" fmla="*/ 1066915 h 1066915"/>
                  <a:gd name="connsiteX3" fmla="*/ 0 w 190500"/>
                  <a:gd name="connsiteY3" fmla="*/ 1066915 h 1066915"/>
                  <a:gd name="connsiteX4" fmla="*/ 0 w 190500"/>
                  <a:gd name="connsiteY4" fmla="*/ 0 h 1066915"/>
                  <a:gd name="connsiteX0" fmla="*/ 18 w 190518"/>
                  <a:gd name="connsiteY0" fmla="*/ 0 h 1066915"/>
                  <a:gd name="connsiteX1" fmla="*/ 190518 w 190518"/>
                  <a:gd name="connsiteY1" fmla="*/ 0 h 1066915"/>
                  <a:gd name="connsiteX2" fmla="*/ 190518 w 190518"/>
                  <a:gd name="connsiteY2" fmla="*/ 1066915 h 1066915"/>
                  <a:gd name="connsiteX3" fmla="*/ 18 w 190518"/>
                  <a:gd name="connsiteY3" fmla="*/ 1066915 h 1066915"/>
                  <a:gd name="connsiteX4" fmla="*/ 64750 w 190518"/>
                  <a:gd name="connsiteY4" fmla="*/ 844118 h 1066915"/>
                  <a:gd name="connsiteX5" fmla="*/ 18 w 190518"/>
                  <a:gd name="connsiteY5" fmla="*/ 0 h 1066915"/>
                  <a:gd name="connsiteX0" fmla="*/ 18 w 1287798"/>
                  <a:gd name="connsiteY0" fmla="*/ 0 h 1066915"/>
                  <a:gd name="connsiteX1" fmla="*/ 190518 w 1287798"/>
                  <a:gd name="connsiteY1" fmla="*/ 0 h 1066915"/>
                  <a:gd name="connsiteX2" fmla="*/ 1287798 w 1287798"/>
                  <a:gd name="connsiteY2" fmla="*/ 708775 h 1066915"/>
                  <a:gd name="connsiteX3" fmla="*/ 18 w 1287798"/>
                  <a:gd name="connsiteY3" fmla="*/ 1066915 h 1066915"/>
                  <a:gd name="connsiteX4" fmla="*/ 64750 w 1287798"/>
                  <a:gd name="connsiteY4" fmla="*/ 844118 h 1066915"/>
                  <a:gd name="connsiteX5" fmla="*/ 18 w 1287798"/>
                  <a:gd name="connsiteY5" fmla="*/ 0 h 1066915"/>
                  <a:gd name="connsiteX0" fmla="*/ 144798 w 1287798"/>
                  <a:gd name="connsiteY0" fmla="*/ 373380 h 1066915"/>
                  <a:gd name="connsiteX1" fmla="*/ 190518 w 1287798"/>
                  <a:gd name="connsiteY1" fmla="*/ 0 h 1066915"/>
                  <a:gd name="connsiteX2" fmla="*/ 1287798 w 1287798"/>
                  <a:gd name="connsiteY2" fmla="*/ 708775 h 1066915"/>
                  <a:gd name="connsiteX3" fmla="*/ 18 w 1287798"/>
                  <a:gd name="connsiteY3" fmla="*/ 1066915 h 1066915"/>
                  <a:gd name="connsiteX4" fmla="*/ 64750 w 1287798"/>
                  <a:gd name="connsiteY4" fmla="*/ 844118 h 1066915"/>
                  <a:gd name="connsiteX5" fmla="*/ 144798 w 1287798"/>
                  <a:gd name="connsiteY5" fmla="*/ 373380 h 1066915"/>
                  <a:gd name="connsiteX0" fmla="*/ 144798 w 1287798"/>
                  <a:gd name="connsiteY0" fmla="*/ 266700 h 960235"/>
                  <a:gd name="connsiteX1" fmla="*/ 213378 w 1287798"/>
                  <a:gd name="connsiteY1" fmla="*/ 0 h 960235"/>
                  <a:gd name="connsiteX2" fmla="*/ 1287798 w 1287798"/>
                  <a:gd name="connsiteY2" fmla="*/ 602095 h 960235"/>
                  <a:gd name="connsiteX3" fmla="*/ 18 w 1287798"/>
                  <a:gd name="connsiteY3" fmla="*/ 960235 h 960235"/>
                  <a:gd name="connsiteX4" fmla="*/ 64750 w 1287798"/>
                  <a:gd name="connsiteY4" fmla="*/ 737438 h 960235"/>
                  <a:gd name="connsiteX5" fmla="*/ 144798 w 1287798"/>
                  <a:gd name="connsiteY5" fmla="*/ 266700 h 960235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193927"/>
                  <a:gd name="connsiteY0" fmla="*/ 539042 h 1232577"/>
                  <a:gd name="connsiteX1" fmla="*/ 213378 w 1193927"/>
                  <a:gd name="connsiteY1" fmla="*/ 272342 h 1232577"/>
                  <a:gd name="connsiteX2" fmla="*/ 1162030 w 1193927"/>
                  <a:gd name="connsiteY2" fmla="*/ 3940 h 1232577"/>
                  <a:gd name="connsiteX3" fmla="*/ 18 w 1193927"/>
                  <a:gd name="connsiteY3" fmla="*/ 1232577 h 1232577"/>
                  <a:gd name="connsiteX4" fmla="*/ 64750 w 1193927"/>
                  <a:gd name="connsiteY4" fmla="*/ 1009780 h 1232577"/>
                  <a:gd name="connsiteX5" fmla="*/ 144798 w 1193927"/>
                  <a:gd name="connsiteY5" fmla="*/ 539042 h 1232577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335034"/>
                  <a:gd name="connsiteY0" fmla="*/ 315624 h 1009159"/>
                  <a:gd name="connsiteX1" fmla="*/ 213378 w 1335034"/>
                  <a:gd name="connsiteY1" fmla="*/ 48924 h 1009159"/>
                  <a:gd name="connsiteX2" fmla="*/ 18 w 1335034"/>
                  <a:gd name="connsiteY2" fmla="*/ 1009159 h 1009159"/>
                  <a:gd name="connsiteX3" fmla="*/ 64750 w 1335034"/>
                  <a:gd name="connsiteY3" fmla="*/ 786362 h 1009159"/>
                  <a:gd name="connsiteX4" fmla="*/ 144798 w 1335034"/>
                  <a:gd name="connsiteY4" fmla="*/ 315624 h 1009159"/>
                  <a:gd name="connsiteX0" fmla="*/ 144798 w 1335034"/>
                  <a:gd name="connsiteY0" fmla="*/ 315624 h 1009159"/>
                  <a:gd name="connsiteX1" fmla="*/ 213378 w 1335034"/>
                  <a:gd name="connsiteY1" fmla="*/ 48924 h 1009159"/>
                  <a:gd name="connsiteX2" fmla="*/ 18 w 1335034"/>
                  <a:gd name="connsiteY2" fmla="*/ 1009159 h 1009159"/>
                  <a:gd name="connsiteX3" fmla="*/ 64750 w 1335034"/>
                  <a:gd name="connsiteY3" fmla="*/ 786362 h 1009159"/>
                  <a:gd name="connsiteX4" fmla="*/ 144798 w 1335034"/>
                  <a:gd name="connsiteY4" fmla="*/ 315624 h 1009159"/>
                  <a:gd name="connsiteX0" fmla="*/ 121948 w 1322943"/>
                  <a:gd name="connsiteY0" fmla="*/ 317429 h 965244"/>
                  <a:gd name="connsiteX1" fmla="*/ 190528 w 1322943"/>
                  <a:gd name="connsiteY1" fmla="*/ 50729 h 965244"/>
                  <a:gd name="connsiteX2" fmla="*/ 28 w 1322943"/>
                  <a:gd name="connsiteY2" fmla="*/ 965244 h 965244"/>
                  <a:gd name="connsiteX3" fmla="*/ 41900 w 1322943"/>
                  <a:gd name="connsiteY3" fmla="*/ 788167 h 965244"/>
                  <a:gd name="connsiteX4" fmla="*/ 121948 w 1322943"/>
                  <a:gd name="connsiteY4" fmla="*/ 317429 h 965244"/>
                  <a:gd name="connsiteX0" fmla="*/ 121948 w 1322943"/>
                  <a:gd name="connsiteY0" fmla="*/ 208277 h 856092"/>
                  <a:gd name="connsiteX1" fmla="*/ 190528 w 1322943"/>
                  <a:gd name="connsiteY1" fmla="*/ 55877 h 856092"/>
                  <a:gd name="connsiteX2" fmla="*/ 28 w 1322943"/>
                  <a:gd name="connsiteY2" fmla="*/ 856092 h 856092"/>
                  <a:gd name="connsiteX3" fmla="*/ 41900 w 1322943"/>
                  <a:gd name="connsiteY3" fmla="*/ 679015 h 856092"/>
                  <a:gd name="connsiteX4" fmla="*/ 121948 w 1322943"/>
                  <a:gd name="connsiteY4" fmla="*/ 208277 h 856092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2943" h="885100">
                    <a:moveTo>
                      <a:pt x="121948" y="237285"/>
                    </a:moveTo>
                    <a:cubicBezTo>
                      <a:pt x="144808" y="148385"/>
                      <a:pt x="175288" y="158545"/>
                      <a:pt x="190528" y="54405"/>
                    </a:cubicBezTo>
                    <a:cubicBezTo>
                      <a:pt x="1751358" y="-233866"/>
                      <a:pt x="1708819" y="708854"/>
                      <a:pt x="28" y="885100"/>
                    </a:cubicBezTo>
                    <a:cubicBezTo>
                      <a:pt x="-1255" y="793054"/>
                      <a:pt x="43183" y="800069"/>
                      <a:pt x="41900" y="708023"/>
                    </a:cubicBezTo>
                    <a:cubicBezTo>
                      <a:pt x="1295403" y="627310"/>
                      <a:pt x="1649745" y="-55382"/>
                      <a:pt x="121948" y="23728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5011F23-8E5B-AD83-6CF9-48A1E7604B63}"/>
                </a:ext>
              </a:extLst>
            </p:cNvPr>
            <p:cNvGrpSpPr/>
            <p:nvPr/>
          </p:nvGrpSpPr>
          <p:grpSpPr>
            <a:xfrm>
              <a:off x="400804" y="1776867"/>
              <a:ext cx="5677466" cy="901144"/>
              <a:chOff x="3245604" y="1564893"/>
              <a:chExt cx="5677466" cy="901144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B18E6B63-020F-8EC9-9332-5A52B64BF0C3}"/>
                  </a:ext>
                </a:extLst>
              </p:cNvPr>
              <p:cNvSpPr/>
              <p:nvPr/>
            </p:nvSpPr>
            <p:spPr>
              <a:xfrm>
                <a:off x="3245604" y="1564893"/>
                <a:ext cx="5677466" cy="90114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9939A14-1710-439A-2F0A-7597360C7E0A}"/>
                  </a:ext>
                </a:extLst>
              </p:cNvPr>
              <p:cNvSpPr/>
              <p:nvPr/>
            </p:nvSpPr>
            <p:spPr>
              <a:xfrm>
                <a:off x="3420088" y="1587350"/>
                <a:ext cx="5311771" cy="794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Rectangle 16">
              <a:extLst>
                <a:ext uri="{FF2B5EF4-FFF2-40B4-BE49-F238E27FC236}">
                  <a16:creationId xmlns:a16="http://schemas.microsoft.com/office/drawing/2014/main" id="{1ADE75AA-C91B-5FF2-EBB7-DFEB27F5D54C}"/>
                </a:ext>
              </a:extLst>
            </p:cNvPr>
            <p:cNvSpPr/>
            <p:nvPr/>
          </p:nvSpPr>
          <p:spPr>
            <a:xfrm>
              <a:off x="1848292" y="1587177"/>
              <a:ext cx="2867987" cy="675630"/>
            </a:xfrm>
            <a:custGeom>
              <a:avLst/>
              <a:gdLst>
                <a:gd name="connsiteX0" fmla="*/ 0 w 2909551"/>
                <a:gd name="connsiteY0" fmla="*/ 0 h 365760"/>
                <a:gd name="connsiteX1" fmla="*/ 2909551 w 2909551"/>
                <a:gd name="connsiteY1" fmla="*/ 0 h 365760"/>
                <a:gd name="connsiteX2" fmla="*/ 2909551 w 2909551"/>
                <a:gd name="connsiteY2" fmla="*/ 365760 h 365760"/>
                <a:gd name="connsiteX3" fmla="*/ 0 w 2909551"/>
                <a:gd name="connsiteY3" fmla="*/ 365760 h 365760"/>
                <a:gd name="connsiteX4" fmla="*/ 0 w 2909551"/>
                <a:gd name="connsiteY4" fmla="*/ 0 h 365760"/>
                <a:gd name="connsiteX0" fmla="*/ 76200 w 2909551"/>
                <a:gd name="connsiteY0" fmla="*/ 0 h 403860"/>
                <a:gd name="connsiteX1" fmla="*/ 2909551 w 2909551"/>
                <a:gd name="connsiteY1" fmla="*/ 38100 h 403860"/>
                <a:gd name="connsiteX2" fmla="*/ 2909551 w 2909551"/>
                <a:gd name="connsiteY2" fmla="*/ 403860 h 403860"/>
                <a:gd name="connsiteX3" fmla="*/ 0 w 2909551"/>
                <a:gd name="connsiteY3" fmla="*/ 403860 h 403860"/>
                <a:gd name="connsiteX4" fmla="*/ 76200 w 2909551"/>
                <a:gd name="connsiteY4" fmla="*/ 0 h 403860"/>
                <a:gd name="connsiteX0" fmla="*/ 45720 w 2879071"/>
                <a:gd name="connsiteY0" fmla="*/ 0 h 403860"/>
                <a:gd name="connsiteX1" fmla="*/ 2879071 w 2879071"/>
                <a:gd name="connsiteY1" fmla="*/ 38100 h 403860"/>
                <a:gd name="connsiteX2" fmla="*/ 2879071 w 2879071"/>
                <a:gd name="connsiteY2" fmla="*/ 403860 h 403860"/>
                <a:gd name="connsiteX3" fmla="*/ 0 w 2879071"/>
                <a:gd name="connsiteY3" fmla="*/ 167640 h 403860"/>
                <a:gd name="connsiteX4" fmla="*/ 45720 w 2879071"/>
                <a:gd name="connsiteY4" fmla="*/ 0 h 403860"/>
                <a:gd name="connsiteX0" fmla="*/ 45720 w 2879071"/>
                <a:gd name="connsiteY0" fmla="*/ 0 h 403860"/>
                <a:gd name="connsiteX1" fmla="*/ 2879071 w 2879071"/>
                <a:gd name="connsiteY1" fmla="*/ 38100 h 403860"/>
                <a:gd name="connsiteX2" fmla="*/ 2764771 w 2879071"/>
                <a:gd name="connsiteY2" fmla="*/ 403860 h 403860"/>
                <a:gd name="connsiteX3" fmla="*/ 0 w 2879071"/>
                <a:gd name="connsiteY3" fmla="*/ 167640 h 403860"/>
                <a:gd name="connsiteX4" fmla="*/ 45720 w 2879071"/>
                <a:gd name="connsiteY4" fmla="*/ 0 h 403860"/>
                <a:gd name="connsiteX0" fmla="*/ 45720 w 2780011"/>
                <a:gd name="connsiteY0" fmla="*/ 0 h 403860"/>
                <a:gd name="connsiteX1" fmla="*/ 2780011 w 2780011"/>
                <a:gd name="connsiteY1" fmla="*/ 205740 h 403860"/>
                <a:gd name="connsiteX2" fmla="*/ 2764771 w 2780011"/>
                <a:gd name="connsiteY2" fmla="*/ 403860 h 403860"/>
                <a:gd name="connsiteX3" fmla="*/ 0 w 2780011"/>
                <a:gd name="connsiteY3" fmla="*/ 167640 h 403860"/>
                <a:gd name="connsiteX4" fmla="*/ 45720 w 2780011"/>
                <a:gd name="connsiteY4" fmla="*/ 0 h 403860"/>
                <a:gd name="connsiteX0" fmla="*/ 45720 w 2780011"/>
                <a:gd name="connsiteY0" fmla="*/ 545917 h 949777"/>
                <a:gd name="connsiteX1" fmla="*/ 2780011 w 2780011"/>
                <a:gd name="connsiteY1" fmla="*/ 751657 h 949777"/>
                <a:gd name="connsiteX2" fmla="*/ 2764771 w 2780011"/>
                <a:gd name="connsiteY2" fmla="*/ 949777 h 949777"/>
                <a:gd name="connsiteX3" fmla="*/ 0 w 2780011"/>
                <a:gd name="connsiteY3" fmla="*/ 713557 h 949777"/>
                <a:gd name="connsiteX4" fmla="*/ 45720 w 2780011"/>
                <a:gd name="connsiteY4" fmla="*/ 545917 h 949777"/>
                <a:gd name="connsiteX0" fmla="*/ 45720 w 2780011"/>
                <a:gd name="connsiteY0" fmla="*/ 459297 h 863157"/>
                <a:gd name="connsiteX1" fmla="*/ 2071351 w 2780011"/>
                <a:gd name="connsiteY1" fmla="*/ 2098 h 863157"/>
                <a:gd name="connsiteX2" fmla="*/ 2780011 w 2780011"/>
                <a:gd name="connsiteY2" fmla="*/ 665037 h 863157"/>
                <a:gd name="connsiteX3" fmla="*/ 2764771 w 2780011"/>
                <a:gd name="connsiteY3" fmla="*/ 863157 h 863157"/>
                <a:gd name="connsiteX4" fmla="*/ 0 w 2780011"/>
                <a:gd name="connsiteY4" fmla="*/ 626937 h 863157"/>
                <a:gd name="connsiteX5" fmla="*/ 45720 w 2780011"/>
                <a:gd name="connsiteY5" fmla="*/ 459297 h 863157"/>
                <a:gd name="connsiteX0" fmla="*/ 45720 w 2780011"/>
                <a:gd name="connsiteY0" fmla="*/ 546664 h 950524"/>
                <a:gd name="connsiteX1" fmla="*/ 676891 w 2780011"/>
                <a:gd name="connsiteY1" fmla="*/ 36125 h 950524"/>
                <a:gd name="connsiteX2" fmla="*/ 2071351 w 2780011"/>
                <a:gd name="connsiteY2" fmla="*/ 89465 h 950524"/>
                <a:gd name="connsiteX3" fmla="*/ 2780011 w 2780011"/>
                <a:gd name="connsiteY3" fmla="*/ 752404 h 950524"/>
                <a:gd name="connsiteX4" fmla="*/ 2764771 w 2780011"/>
                <a:gd name="connsiteY4" fmla="*/ 950524 h 950524"/>
                <a:gd name="connsiteX5" fmla="*/ 0 w 2780011"/>
                <a:gd name="connsiteY5" fmla="*/ 714304 h 950524"/>
                <a:gd name="connsiteX6" fmla="*/ 45720 w 2780011"/>
                <a:gd name="connsiteY6" fmla="*/ 546664 h 950524"/>
                <a:gd name="connsiteX0" fmla="*/ 45720 w 2780011"/>
                <a:gd name="connsiteY0" fmla="*/ 546664 h 950524"/>
                <a:gd name="connsiteX1" fmla="*/ 676891 w 2780011"/>
                <a:gd name="connsiteY1" fmla="*/ 36125 h 950524"/>
                <a:gd name="connsiteX2" fmla="*/ 2071351 w 2780011"/>
                <a:gd name="connsiteY2" fmla="*/ 89465 h 950524"/>
                <a:gd name="connsiteX3" fmla="*/ 2780011 w 2780011"/>
                <a:gd name="connsiteY3" fmla="*/ 752404 h 950524"/>
                <a:gd name="connsiteX4" fmla="*/ 2764771 w 2780011"/>
                <a:gd name="connsiteY4" fmla="*/ 950524 h 950524"/>
                <a:gd name="connsiteX5" fmla="*/ 0 w 2780011"/>
                <a:gd name="connsiteY5" fmla="*/ 714304 h 950524"/>
                <a:gd name="connsiteX6" fmla="*/ 45720 w 2780011"/>
                <a:gd name="connsiteY6" fmla="*/ 546664 h 950524"/>
                <a:gd name="connsiteX0" fmla="*/ 45720 w 2780011"/>
                <a:gd name="connsiteY0" fmla="*/ 546664 h 950524"/>
                <a:gd name="connsiteX1" fmla="*/ 676891 w 2780011"/>
                <a:gd name="connsiteY1" fmla="*/ 36125 h 950524"/>
                <a:gd name="connsiteX2" fmla="*/ 2071351 w 2780011"/>
                <a:gd name="connsiteY2" fmla="*/ 89465 h 950524"/>
                <a:gd name="connsiteX3" fmla="*/ 2780011 w 2780011"/>
                <a:gd name="connsiteY3" fmla="*/ 752404 h 950524"/>
                <a:gd name="connsiteX4" fmla="*/ 2764771 w 2780011"/>
                <a:gd name="connsiteY4" fmla="*/ 950524 h 950524"/>
                <a:gd name="connsiteX5" fmla="*/ 0 w 2780011"/>
                <a:gd name="connsiteY5" fmla="*/ 714304 h 950524"/>
                <a:gd name="connsiteX6" fmla="*/ 45720 w 2780011"/>
                <a:gd name="connsiteY6" fmla="*/ 546664 h 950524"/>
                <a:gd name="connsiteX0" fmla="*/ 51697 w 2785988"/>
                <a:gd name="connsiteY0" fmla="*/ 546664 h 950524"/>
                <a:gd name="connsiteX1" fmla="*/ 682868 w 2785988"/>
                <a:gd name="connsiteY1" fmla="*/ 36125 h 950524"/>
                <a:gd name="connsiteX2" fmla="*/ 2077328 w 2785988"/>
                <a:gd name="connsiteY2" fmla="*/ 89465 h 950524"/>
                <a:gd name="connsiteX3" fmla="*/ 2785988 w 2785988"/>
                <a:gd name="connsiteY3" fmla="*/ 752404 h 950524"/>
                <a:gd name="connsiteX4" fmla="*/ 2770748 w 2785988"/>
                <a:gd name="connsiteY4" fmla="*/ 950524 h 950524"/>
                <a:gd name="connsiteX5" fmla="*/ 5977 w 2785988"/>
                <a:gd name="connsiteY5" fmla="*/ 714304 h 950524"/>
                <a:gd name="connsiteX6" fmla="*/ 51697 w 2785988"/>
                <a:gd name="connsiteY6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17355 w 2797366"/>
                <a:gd name="connsiteY5" fmla="*/ 714304 h 950524"/>
                <a:gd name="connsiteX6" fmla="*/ 63075 w 2797366"/>
                <a:gd name="connsiteY6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2027746 w 2797366"/>
                <a:gd name="connsiteY5" fmla="*/ 310445 h 950524"/>
                <a:gd name="connsiteX6" fmla="*/ 854266 w 2797366"/>
                <a:gd name="connsiteY6" fmla="*/ 226625 h 950524"/>
                <a:gd name="connsiteX7" fmla="*/ 17355 w 2797366"/>
                <a:gd name="connsiteY7" fmla="*/ 714304 h 950524"/>
                <a:gd name="connsiteX8" fmla="*/ 63075 w 2797366"/>
                <a:gd name="connsiteY8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2027746 w 2797366"/>
                <a:gd name="connsiteY5" fmla="*/ 310445 h 950524"/>
                <a:gd name="connsiteX6" fmla="*/ 854266 w 2797366"/>
                <a:gd name="connsiteY6" fmla="*/ 226625 h 950524"/>
                <a:gd name="connsiteX7" fmla="*/ 17355 w 2797366"/>
                <a:gd name="connsiteY7" fmla="*/ 714304 h 950524"/>
                <a:gd name="connsiteX8" fmla="*/ 63075 w 2797366"/>
                <a:gd name="connsiteY8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2027746 w 2797366"/>
                <a:gd name="connsiteY5" fmla="*/ 310445 h 950524"/>
                <a:gd name="connsiteX6" fmla="*/ 854266 w 2797366"/>
                <a:gd name="connsiteY6" fmla="*/ 226625 h 950524"/>
                <a:gd name="connsiteX7" fmla="*/ 17355 w 2797366"/>
                <a:gd name="connsiteY7" fmla="*/ 714304 h 950524"/>
                <a:gd name="connsiteX8" fmla="*/ 63075 w 2797366"/>
                <a:gd name="connsiteY8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2027746 w 2797366"/>
                <a:gd name="connsiteY5" fmla="*/ 310445 h 950524"/>
                <a:gd name="connsiteX6" fmla="*/ 854266 w 2797366"/>
                <a:gd name="connsiteY6" fmla="*/ 226625 h 950524"/>
                <a:gd name="connsiteX7" fmla="*/ 17355 w 2797366"/>
                <a:gd name="connsiteY7" fmla="*/ 714304 h 950524"/>
                <a:gd name="connsiteX8" fmla="*/ 63075 w 2797366"/>
                <a:gd name="connsiteY8" fmla="*/ 546664 h 950524"/>
                <a:gd name="connsiteX0" fmla="*/ 63075 w 2797366"/>
                <a:gd name="connsiteY0" fmla="*/ 541987 h 945847"/>
                <a:gd name="connsiteX1" fmla="*/ 694246 w 2797366"/>
                <a:gd name="connsiteY1" fmla="*/ 31448 h 945847"/>
                <a:gd name="connsiteX2" fmla="*/ 2088706 w 2797366"/>
                <a:gd name="connsiteY2" fmla="*/ 84788 h 945847"/>
                <a:gd name="connsiteX3" fmla="*/ 2797366 w 2797366"/>
                <a:gd name="connsiteY3" fmla="*/ 747727 h 945847"/>
                <a:gd name="connsiteX4" fmla="*/ 2782126 w 2797366"/>
                <a:gd name="connsiteY4" fmla="*/ 945847 h 945847"/>
                <a:gd name="connsiteX5" fmla="*/ 2027746 w 2797366"/>
                <a:gd name="connsiteY5" fmla="*/ 305768 h 945847"/>
                <a:gd name="connsiteX6" fmla="*/ 854266 w 2797366"/>
                <a:gd name="connsiteY6" fmla="*/ 221948 h 945847"/>
                <a:gd name="connsiteX7" fmla="*/ 17355 w 2797366"/>
                <a:gd name="connsiteY7" fmla="*/ 709627 h 945847"/>
                <a:gd name="connsiteX8" fmla="*/ 63075 w 2797366"/>
                <a:gd name="connsiteY8" fmla="*/ 541987 h 945847"/>
                <a:gd name="connsiteX0" fmla="*/ 63075 w 2797366"/>
                <a:gd name="connsiteY0" fmla="*/ 541987 h 945847"/>
                <a:gd name="connsiteX1" fmla="*/ 694246 w 2797366"/>
                <a:gd name="connsiteY1" fmla="*/ 31448 h 945847"/>
                <a:gd name="connsiteX2" fmla="*/ 2088706 w 2797366"/>
                <a:gd name="connsiteY2" fmla="*/ 84788 h 945847"/>
                <a:gd name="connsiteX3" fmla="*/ 2797366 w 2797366"/>
                <a:gd name="connsiteY3" fmla="*/ 747727 h 945847"/>
                <a:gd name="connsiteX4" fmla="*/ 2782126 w 2797366"/>
                <a:gd name="connsiteY4" fmla="*/ 945847 h 945847"/>
                <a:gd name="connsiteX5" fmla="*/ 2027746 w 2797366"/>
                <a:gd name="connsiteY5" fmla="*/ 305768 h 945847"/>
                <a:gd name="connsiteX6" fmla="*/ 854266 w 2797366"/>
                <a:gd name="connsiteY6" fmla="*/ 221948 h 945847"/>
                <a:gd name="connsiteX7" fmla="*/ 17355 w 2797366"/>
                <a:gd name="connsiteY7" fmla="*/ 709627 h 945847"/>
                <a:gd name="connsiteX8" fmla="*/ 63075 w 2797366"/>
                <a:gd name="connsiteY8" fmla="*/ 541987 h 945847"/>
                <a:gd name="connsiteX0" fmla="*/ 63075 w 2797366"/>
                <a:gd name="connsiteY0" fmla="*/ 541987 h 945847"/>
                <a:gd name="connsiteX1" fmla="*/ 694246 w 2797366"/>
                <a:gd name="connsiteY1" fmla="*/ 31448 h 945847"/>
                <a:gd name="connsiteX2" fmla="*/ 2088706 w 2797366"/>
                <a:gd name="connsiteY2" fmla="*/ 84788 h 945847"/>
                <a:gd name="connsiteX3" fmla="*/ 2797366 w 2797366"/>
                <a:gd name="connsiteY3" fmla="*/ 747727 h 945847"/>
                <a:gd name="connsiteX4" fmla="*/ 2782126 w 2797366"/>
                <a:gd name="connsiteY4" fmla="*/ 945847 h 945847"/>
                <a:gd name="connsiteX5" fmla="*/ 2027746 w 2797366"/>
                <a:gd name="connsiteY5" fmla="*/ 305768 h 945847"/>
                <a:gd name="connsiteX6" fmla="*/ 854266 w 2797366"/>
                <a:gd name="connsiteY6" fmla="*/ 221948 h 945847"/>
                <a:gd name="connsiteX7" fmla="*/ 17355 w 2797366"/>
                <a:gd name="connsiteY7" fmla="*/ 709627 h 945847"/>
                <a:gd name="connsiteX8" fmla="*/ 63075 w 2797366"/>
                <a:gd name="connsiteY8" fmla="*/ 541987 h 945847"/>
                <a:gd name="connsiteX0" fmla="*/ 63075 w 2856764"/>
                <a:gd name="connsiteY0" fmla="*/ 541987 h 945847"/>
                <a:gd name="connsiteX1" fmla="*/ 694246 w 2856764"/>
                <a:gd name="connsiteY1" fmla="*/ 31448 h 945847"/>
                <a:gd name="connsiteX2" fmla="*/ 2088706 w 2856764"/>
                <a:gd name="connsiteY2" fmla="*/ 84788 h 945847"/>
                <a:gd name="connsiteX3" fmla="*/ 2797366 w 2856764"/>
                <a:gd name="connsiteY3" fmla="*/ 747727 h 945847"/>
                <a:gd name="connsiteX4" fmla="*/ 2782126 w 2856764"/>
                <a:gd name="connsiteY4" fmla="*/ 945847 h 945847"/>
                <a:gd name="connsiteX5" fmla="*/ 2027746 w 2856764"/>
                <a:gd name="connsiteY5" fmla="*/ 305768 h 945847"/>
                <a:gd name="connsiteX6" fmla="*/ 854266 w 2856764"/>
                <a:gd name="connsiteY6" fmla="*/ 221948 h 945847"/>
                <a:gd name="connsiteX7" fmla="*/ 17355 w 2856764"/>
                <a:gd name="connsiteY7" fmla="*/ 709627 h 945847"/>
                <a:gd name="connsiteX8" fmla="*/ 63075 w 2856764"/>
                <a:gd name="connsiteY8" fmla="*/ 541987 h 945847"/>
                <a:gd name="connsiteX0" fmla="*/ 63075 w 2878063"/>
                <a:gd name="connsiteY0" fmla="*/ 541987 h 945847"/>
                <a:gd name="connsiteX1" fmla="*/ 694246 w 2878063"/>
                <a:gd name="connsiteY1" fmla="*/ 31448 h 945847"/>
                <a:gd name="connsiteX2" fmla="*/ 2088706 w 2878063"/>
                <a:gd name="connsiteY2" fmla="*/ 84788 h 945847"/>
                <a:gd name="connsiteX3" fmla="*/ 2797366 w 2878063"/>
                <a:gd name="connsiteY3" fmla="*/ 747727 h 945847"/>
                <a:gd name="connsiteX4" fmla="*/ 2782126 w 2878063"/>
                <a:gd name="connsiteY4" fmla="*/ 945847 h 945847"/>
                <a:gd name="connsiteX5" fmla="*/ 2027746 w 2878063"/>
                <a:gd name="connsiteY5" fmla="*/ 305768 h 945847"/>
                <a:gd name="connsiteX6" fmla="*/ 854266 w 2878063"/>
                <a:gd name="connsiteY6" fmla="*/ 221948 h 945847"/>
                <a:gd name="connsiteX7" fmla="*/ 17355 w 2878063"/>
                <a:gd name="connsiteY7" fmla="*/ 709627 h 945847"/>
                <a:gd name="connsiteX8" fmla="*/ 63075 w 2878063"/>
                <a:gd name="connsiteY8" fmla="*/ 541987 h 945847"/>
                <a:gd name="connsiteX0" fmla="*/ 63075 w 2878065"/>
                <a:gd name="connsiteY0" fmla="*/ 541987 h 945847"/>
                <a:gd name="connsiteX1" fmla="*/ 694246 w 2878065"/>
                <a:gd name="connsiteY1" fmla="*/ 31448 h 945847"/>
                <a:gd name="connsiteX2" fmla="*/ 2088706 w 2878065"/>
                <a:gd name="connsiteY2" fmla="*/ 84788 h 945847"/>
                <a:gd name="connsiteX3" fmla="*/ 2797367 w 2878065"/>
                <a:gd name="connsiteY3" fmla="*/ 613428 h 945847"/>
                <a:gd name="connsiteX4" fmla="*/ 2782126 w 2878065"/>
                <a:gd name="connsiteY4" fmla="*/ 945847 h 945847"/>
                <a:gd name="connsiteX5" fmla="*/ 2027746 w 2878065"/>
                <a:gd name="connsiteY5" fmla="*/ 305768 h 945847"/>
                <a:gd name="connsiteX6" fmla="*/ 854266 w 2878065"/>
                <a:gd name="connsiteY6" fmla="*/ 221948 h 945847"/>
                <a:gd name="connsiteX7" fmla="*/ 17355 w 2878065"/>
                <a:gd name="connsiteY7" fmla="*/ 709627 h 945847"/>
                <a:gd name="connsiteX8" fmla="*/ 63075 w 2878065"/>
                <a:gd name="connsiteY8" fmla="*/ 541987 h 945847"/>
                <a:gd name="connsiteX0" fmla="*/ 63075 w 2878063"/>
                <a:gd name="connsiteY0" fmla="*/ 541987 h 777973"/>
                <a:gd name="connsiteX1" fmla="*/ 694246 w 2878063"/>
                <a:gd name="connsiteY1" fmla="*/ 31448 h 777973"/>
                <a:gd name="connsiteX2" fmla="*/ 2088706 w 2878063"/>
                <a:gd name="connsiteY2" fmla="*/ 84788 h 777973"/>
                <a:gd name="connsiteX3" fmla="*/ 2797367 w 2878063"/>
                <a:gd name="connsiteY3" fmla="*/ 613428 h 777973"/>
                <a:gd name="connsiteX4" fmla="*/ 2782125 w 2878063"/>
                <a:gd name="connsiteY4" fmla="*/ 777973 h 777973"/>
                <a:gd name="connsiteX5" fmla="*/ 2027746 w 2878063"/>
                <a:gd name="connsiteY5" fmla="*/ 305768 h 777973"/>
                <a:gd name="connsiteX6" fmla="*/ 854266 w 2878063"/>
                <a:gd name="connsiteY6" fmla="*/ 221948 h 777973"/>
                <a:gd name="connsiteX7" fmla="*/ 17355 w 2878063"/>
                <a:gd name="connsiteY7" fmla="*/ 709627 h 777973"/>
                <a:gd name="connsiteX8" fmla="*/ 63075 w 2878063"/>
                <a:gd name="connsiteY8" fmla="*/ 541987 h 777973"/>
                <a:gd name="connsiteX0" fmla="*/ 63075 w 2867991"/>
                <a:gd name="connsiteY0" fmla="*/ 541987 h 777973"/>
                <a:gd name="connsiteX1" fmla="*/ 694246 w 2867991"/>
                <a:gd name="connsiteY1" fmla="*/ 31448 h 777973"/>
                <a:gd name="connsiteX2" fmla="*/ 2088706 w 2867991"/>
                <a:gd name="connsiteY2" fmla="*/ 84788 h 777973"/>
                <a:gd name="connsiteX3" fmla="*/ 2780579 w 2867991"/>
                <a:gd name="connsiteY3" fmla="*/ 546278 h 777973"/>
                <a:gd name="connsiteX4" fmla="*/ 2782125 w 2867991"/>
                <a:gd name="connsiteY4" fmla="*/ 777973 h 777973"/>
                <a:gd name="connsiteX5" fmla="*/ 2027746 w 2867991"/>
                <a:gd name="connsiteY5" fmla="*/ 305768 h 777973"/>
                <a:gd name="connsiteX6" fmla="*/ 854266 w 2867991"/>
                <a:gd name="connsiteY6" fmla="*/ 221948 h 777973"/>
                <a:gd name="connsiteX7" fmla="*/ 17355 w 2867991"/>
                <a:gd name="connsiteY7" fmla="*/ 709627 h 777973"/>
                <a:gd name="connsiteX8" fmla="*/ 63075 w 2867991"/>
                <a:gd name="connsiteY8" fmla="*/ 541987 h 777973"/>
                <a:gd name="connsiteX0" fmla="*/ 63075 w 2867989"/>
                <a:gd name="connsiteY0" fmla="*/ 541987 h 730478"/>
                <a:gd name="connsiteX1" fmla="*/ 694246 w 2867989"/>
                <a:gd name="connsiteY1" fmla="*/ 31448 h 730478"/>
                <a:gd name="connsiteX2" fmla="*/ 2088706 w 2867989"/>
                <a:gd name="connsiteY2" fmla="*/ 84788 h 730478"/>
                <a:gd name="connsiteX3" fmla="*/ 2780579 w 2867989"/>
                <a:gd name="connsiteY3" fmla="*/ 546278 h 730478"/>
                <a:gd name="connsiteX4" fmla="*/ 2782126 w 2867989"/>
                <a:gd name="connsiteY4" fmla="*/ 727611 h 730478"/>
                <a:gd name="connsiteX5" fmla="*/ 2027746 w 2867989"/>
                <a:gd name="connsiteY5" fmla="*/ 305768 h 730478"/>
                <a:gd name="connsiteX6" fmla="*/ 854266 w 2867989"/>
                <a:gd name="connsiteY6" fmla="*/ 221948 h 730478"/>
                <a:gd name="connsiteX7" fmla="*/ 17355 w 2867989"/>
                <a:gd name="connsiteY7" fmla="*/ 709627 h 730478"/>
                <a:gd name="connsiteX8" fmla="*/ 63075 w 2867989"/>
                <a:gd name="connsiteY8" fmla="*/ 541987 h 730478"/>
                <a:gd name="connsiteX0" fmla="*/ 63075 w 2867991"/>
                <a:gd name="connsiteY0" fmla="*/ 541987 h 733538"/>
                <a:gd name="connsiteX1" fmla="*/ 694246 w 2867991"/>
                <a:gd name="connsiteY1" fmla="*/ 31448 h 733538"/>
                <a:gd name="connsiteX2" fmla="*/ 2088706 w 2867991"/>
                <a:gd name="connsiteY2" fmla="*/ 84788 h 733538"/>
                <a:gd name="connsiteX3" fmla="*/ 2780579 w 2867991"/>
                <a:gd name="connsiteY3" fmla="*/ 546278 h 733538"/>
                <a:gd name="connsiteX4" fmla="*/ 2782126 w 2867991"/>
                <a:gd name="connsiteY4" fmla="*/ 727611 h 733538"/>
                <a:gd name="connsiteX5" fmla="*/ 2027746 w 2867991"/>
                <a:gd name="connsiteY5" fmla="*/ 305768 h 733538"/>
                <a:gd name="connsiteX6" fmla="*/ 854265 w 2867991"/>
                <a:gd name="connsiteY6" fmla="*/ 305886 h 733538"/>
                <a:gd name="connsiteX7" fmla="*/ 17355 w 2867991"/>
                <a:gd name="connsiteY7" fmla="*/ 709627 h 733538"/>
                <a:gd name="connsiteX8" fmla="*/ 63075 w 2867991"/>
                <a:gd name="connsiteY8" fmla="*/ 541987 h 733538"/>
                <a:gd name="connsiteX0" fmla="*/ 63075 w 2867989"/>
                <a:gd name="connsiteY0" fmla="*/ 484078 h 675629"/>
                <a:gd name="connsiteX1" fmla="*/ 677459 w 2867989"/>
                <a:gd name="connsiteY1" fmla="*/ 74263 h 675629"/>
                <a:gd name="connsiteX2" fmla="*/ 2088706 w 2867989"/>
                <a:gd name="connsiteY2" fmla="*/ 26879 h 675629"/>
                <a:gd name="connsiteX3" fmla="*/ 2780579 w 2867989"/>
                <a:gd name="connsiteY3" fmla="*/ 488369 h 675629"/>
                <a:gd name="connsiteX4" fmla="*/ 2782126 w 2867989"/>
                <a:gd name="connsiteY4" fmla="*/ 669702 h 675629"/>
                <a:gd name="connsiteX5" fmla="*/ 2027746 w 2867989"/>
                <a:gd name="connsiteY5" fmla="*/ 247859 h 675629"/>
                <a:gd name="connsiteX6" fmla="*/ 854265 w 2867989"/>
                <a:gd name="connsiteY6" fmla="*/ 247977 h 675629"/>
                <a:gd name="connsiteX7" fmla="*/ 17355 w 2867989"/>
                <a:gd name="connsiteY7" fmla="*/ 651718 h 675629"/>
                <a:gd name="connsiteX8" fmla="*/ 63075 w 2867989"/>
                <a:gd name="connsiteY8" fmla="*/ 484078 h 675629"/>
                <a:gd name="connsiteX0" fmla="*/ 63075 w 2867991"/>
                <a:gd name="connsiteY0" fmla="*/ 484078 h 675629"/>
                <a:gd name="connsiteX1" fmla="*/ 677459 w 2867991"/>
                <a:gd name="connsiteY1" fmla="*/ 74263 h 675629"/>
                <a:gd name="connsiteX2" fmla="*/ 2088706 w 2867991"/>
                <a:gd name="connsiteY2" fmla="*/ 26879 h 675629"/>
                <a:gd name="connsiteX3" fmla="*/ 2780579 w 2867991"/>
                <a:gd name="connsiteY3" fmla="*/ 488369 h 675629"/>
                <a:gd name="connsiteX4" fmla="*/ 2782126 w 2867991"/>
                <a:gd name="connsiteY4" fmla="*/ 669702 h 675629"/>
                <a:gd name="connsiteX5" fmla="*/ 2027746 w 2867991"/>
                <a:gd name="connsiteY5" fmla="*/ 247859 h 675629"/>
                <a:gd name="connsiteX6" fmla="*/ 854265 w 2867991"/>
                <a:gd name="connsiteY6" fmla="*/ 247977 h 675629"/>
                <a:gd name="connsiteX7" fmla="*/ 17355 w 2867991"/>
                <a:gd name="connsiteY7" fmla="*/ 651718 h 675629"/>
                <a:gd name="connsiteX8" fmla="*/ 63075 w 2867991"/>
                <a:gd name="connsiteY8" fmla="*/ 484078 h 675629"/>
                <a:gd name="connsiteX0" fmla="*/ 63075 w 2867989"/>
                <a:gd name="connsiteY0" fmla="*/ 484078 h 675629"/>
                <a:gd name="connsiteX1" fmla="*/ 677459 w 2867989"/>
                <a:gd name="connsiteY1" fmla="*/ 74263 h 675629"/>
                <a:gd name="connsiteX2" fmla="*/ 2088706 w 2867989"/>
                <a:gd name="connsiteY2" fmla="*/ 26879 h 675629"/>
                <a:gd name="connsiteX3" fmla="*/ 2780579 w 2867989"/>
                <a:gd name="connsiteY3" fmla="*/ 488369 h 675629"/>
                <a:gd name="connsiteX4" fmla="*/ 2782126 w 2867989"/>
                <a:gd name="connsiteY4" fmla="*/ 669702 h 675629"/>
                <a:gd name="connsiteX5" fmla="*/ 2027746 w 2867989"/>
                <a:gd name="connsiteY5" fmla="*/ 247859 h 675629"/>
                <a:gd name="connsiteX6" fmla="*/ 854265 w 2867989"/>
                <a:gd name="connsiteY6" fmla="*/ 247977 h 675629"/>
                <a:gd name="connsiteX7" fmla="*/ 17355 w 2867989"/>
                <a:gd name="connsiteY7" fmla="*/ 651718 h 675629"/>
                <a:gd name="connsiteX8" fmla="*/ 63075 w 2867989"/>
                <a:gd name="connsiteY8" fmla="*/ 484078 h 67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7989" h="675629">
                  <a:moveTo>
                    <a:pt x="63075" y="484078"/>
                  </a:moveTo>
                  <a:cubicBezTo>
                    <a:pt x="602610" y="478998"/>
                    <a:pt x="423674" y="135223"/>
                    <a:pt x="677459" y="74263"/>
                  </a:cubicBezTo>
                  <a:cubicBezTo>
                    <a:pt x="1015064" y="-1937"/>
                    <a:pt x="1471486" y="-22651"/>
                    <a:pt x="2088706" y="26879"/>
                  </a:cubicBezTo>
                  <a:cubicBezTo>
                    <a:pt x="2340166" y="84029"/>
                    <a:pt x="2239536" y="418098"/>
                    <a:pt x="2780579" y="488369"/>
                  </a:cubicBezTo>
                  <a:cubicBezTo>
                    <a:pt x="2920279" y="592509"/>
                    <a:pt x="2871026" y="641762"/>
                    <a:pt x="2782126" y="669702"/>
                  </a:cubicBezTo>
                  <a:cubicBezTo>
                    <a:pt x="2091206" y="687870"/>
                    <a:pt x="2219516" y="345649"/>
                    <a:pt x="2027746" y="247859"/>
                  </a:cubicBezTo>
                  <a:cubicBezTo>
                    <a:pt x="1561656" y="180549"/>
                    <a:pt x="1180440" y="240357"/>
                    <a:pt x="854265" y="247977"/>
                  </a:cubicBezTo>
                  <a:cubicBezTo>
                    <a:pt x="712455" y="311477"/>
                    <a:pt x="547785" y="786338"/>
                    <a:pt x="17355" y="651718"/>
                  </a:cubicBezTo>
                  <a:cubicBezTo>
                    <a:pt x="2115" y="595838"/>
                    <a:pt x="-28365" y="509478"/>
                    <a:pt x="63075" y="4840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2" name="ttsMP3.com_VoiceText_2025-2-16_21-44-45">
            <a:hlinkClick r:id="" action="ppaction://media"/>
            <a:extLst>
              <a:ext uri="{FF2B5EF4-FFF2-40B4-BE49-F238E27FC236}">
                <a16:creationId xmlns:a16="http://schemas.microsoft.com/office/drawing/2014/main" id="{9CD97F7B-6D79-2EAF-69D3-9473BCBD220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63" name="2sec">
            <a:hlinkClick r:id="" action="ppaction://media"/>
            <a:extLst>
              <a:ext uri="{FF2B5EF4-FFF2-40B4-BE49-F238E27FC236}">
                <a16:creationId xmlns:a16="http://schemas.microsoft.com/office/drawing/2014/main" id="{4B35A032-BACF-D6E9-D0E7-6105FE5A47D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46298" y="51765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237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2" fill="hold"/>
                                        <p:tgtEl>
                                          <p:spTgt spid="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064" fill="hold"/>
                                        <p:tgtEl>
                                          <p:spTgt spid="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2"/>
                </p:tgtEl>
              </p:cMediaNode>
            </p:audio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65642"/>
            <a:chOff x="0" y="0"/>
            <a:chExt cx="12192000" cy="686564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789626" y="764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402765" y="764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7018333" y="1729437"/>
            <a:ext cx="520018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8800" dirty="0">
                <a:solidFill>
                  <a:prstClr val="black"/>
                </a:solidFill>
              </a:rPr>
              <a:t>Oh no! The m</a:t>
            </a:r>
            <a:r>
              <a:rPr lang="en-US" sz="8800" dirty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en-US" sz="8800" dirty="0">
                <a:solidFill>
                  <a:prstClr val="black"/>
                </a:solidFill>
              </a:rPr>
              <a:t>p is wet!</a:t>
            </a:r>
            <a:endParaRPr kumimoji="0" lang="en-US" sz="8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E06B81-98ED-34C4-4CF6-FC19BEDC5A39}"/>
              </a:ext>
            </a:extLst>
          </p:cNvPr>
          <p:cNvSpPr/>
          <p:nvPr/>
        </p:nvSpPr>
        <p:spPr>
          <a:xfrm flipV="1">
            <a:off x="571970" y="5186584"/>
            <a:ext cx="5029225" cy="1512189"/>
          </a:xfrm>
          <a:custGeom>
            <a:avLst/>
            <a:gdLst>
              <a:gd name="connsiteX0" fmla="*/ 0 w 4762500"/>
              <a:gd name="connsiteY0" fmla="*/ 0 h 614207"/>
              <a:gd name="connsiteX1" fmla="*/ 4762500 w 4762500"/>
              <a:gd name="connsiteY1" fmla="*/ 0 h 614207"/>
              <a:gd name="connsiteX2" fmla="*/ 4762500 w 4762500"/>
              <a:gd name="connsiteY2" fmla="*/ 614207 h 614207"/>
              <a:gd name="connsiteX3" fmla="*/ 0 w 4762500"/>
              <a:gd name="connsiteY3" fmla="*/ 614207 h 614207"/>
              <a:gd name="connsiteX4" fmla="*/ 0 w 4762500"/>
              <a:gd name="connsiteY4" fmla="*/ 0 h 614207"/>
              <a:gd name="connsiteX0" fmla="*/ 0 w 4762500"/>
              <a:gd name="connsiteY0" fmla="*/ 79803 h 694010"/>
              <a:gd name="connsiteX1" fmla="*/ 508000 w 4762500"/>
              <a:gd name="connsiteY1" fmla="*/ 0 h 694010"/>
              <a:gd name="connsiteX2" fmla="*/ 4762500 w 4762500"/>
              <a:gd name="connsiteY2" fmla="*/ 79803 h 694010"/>
              <a:gd name="connsiteX3" fmla="*/ 4762500 w 4762500"/>
              <a:gd name="connsiteY3" fmla="*/ 694010 h 694010"/>
              <a:gd name="connsiteX4" fmla="*/ 0 w 4762500"/>
              <a:gd name="connsiteY4" fmla="*/ 694010 h 694010"/>
              <a:gd name="connsiteX5" fmla="*/ 0 w 4762500"/>
              <a:gd name="connsiteY5" fmla="*/ 79803 h 694010"/>
              <a:gd name="connsiteX0" fmla="*/ 0 w 4762500"/>
              <a:gd name="connsiteY0" fmla="*/ 79803 h 694010"/>
              <a:gd name="connsiteX1" fmla="*/ 508000 w 4762500"/>
              <a:gd name="connsiteY1" fmla="*/ 0 h 694010"/>
              <a:gd name="connsiteX2" fmla="*/ 1155700 w 4762500"/>
              <a:gd name="connsiteY2" fmla="*/ 101600 h 694010"/>
              <a:gd name="connsiteX3" fmla="*/ 4762500 w 4762500"/>
              <a:gd name="connsiteY3" fmla="*/ 79803 h 694010"/>
              <a:gd name="connsiteX4" fmla="*/ 4762500 w 4762500"/>
              <a:gd name="connsiteY4" fmla="*/ 694010 h 694010"/>
              <a:gd name="connsiteX5" fmla="*/ 0 w 4762500"/>
              <a:gd name="connsiteY5" fmla="*/ 694010 h 694010"/>
              <a:gd name="connsiteX6" fmla="*/ 0 w 4762500"/>
              <a:gd name="connsiteY6" fmla="*/ 79803 h 694010"/>
              <a:gd name="connsiteX0" fmla="*/ 0 w 4762500"/>
              <a:gd name="connsiteY0" fmla="*/ 79803 h 694010"/>
              <a:gd name="connsiteX1" fmla="*/ 508000 w 4762500"/>
              <a:gd name="connsiteY1" fmla="*/ 0 h 694010"/>
              <a:gd name="connsiteX2" fmla="*/ 1155700 w 4762500"/>
              <a:gd name="connsiteY2" fmla="*/ 101600 h 694010"/>
              <a:gd name="connsiteX3" fmla="*/ 2032000 w 4762500"/>
              <a:gd name="connsiteY3" fmla="*/ 114300 h 694010"/>
              <a:gd name="connsiteX4" fmla="*/ 4762500 w 4762500"/>
              <a:gd name="connsiteY4" fmla="*/ 79803 h 694010"/>
              <a:gd name="connsiteX5" fmla="*/ 4762500 w 4762500"/>
              <a:gd name="connsiteY5" fmla="*/ 694010 h 694010"/>
              <a:gd name="connsiteX6" fmla="*/ 0 w 4762500"/>
              <a:gd name="connsiteY6" fmla="*/ 694010 h 694010"/>
              <a:gd name="connsiteX7" fmla="*/ 0 w 4762500"/>
              <a:gd name="connsiteY7" fmla="*/ 79803 h 694010"/>
              <a:gd name="connsiteX0" fmla="*/ 0 w 4762500"/>
              <a:gd name="connsiteY0" fmla="*/ 79803 h 694010"/>
              <a:gd name="connsiteX1" fmla="*/ 508000 w 4762500"/>
              <a:gd name="connsiteY1" fmla="*/ 0 h 694010"/>
              <a:gd name="connsiteX2" fmla="*/ 1155700 w 4762500"/>
              <a:gd name="connsiteY2" fmla="*/ 101600 h 694010"/>
              <a:gd name="connsiteX3" fmla="*/ 2032000 w 4762500"/>
              <a:gd name="connsiteY3" fmla="*/ 114300 h 694010"/>
              <a:gd name="connsiteX4" fmla="*/ 2921000 w 4762500"/>
              <a:gd name="connsiteY4" fmla="*/ 63500 h 694010"/>
              <a:gd name="connsiteX5" fmla="*/ 4762500 w 4762500"/>
              <a:gd name="connsiteY5" fmla="*/ 79803 h 694010"/>
              <a:gd name="connsiteX6" fmla="*/ 4762500 w 4762500"/>
              <a:gd name="connsiteY6" fmla="*/ 694010 h 694010"/>
              <a:gd name="connsiteX7" fmla="*/ 0 w 4762500"/>
              <a:gd name="connsiteY7" fmla="*/ 694010 h 694010"/>
              <a:gd name="connsiteX8" fmla="*/ 0 w 4762500"/>
              <a:gd name="connsiteY8" fmla="*/ 79803 h 694010"/>
              <a:gd name="connsiteX0" fmla="*/ 0 w 4762500"/>
              <a:gd name="connsiteY0" fmla="*/ 79803 h 694010"/>
              <a:gd name="connsiteX1" fmla="*/ 508000 w 4762500"/>
              <a:gd name="connsiteY1" fmla="*/ 0 h 694010"/>
              <a:gd name="connsiteX2" fmla="*/ 1155700 w 4762500"/>
              <a:gd name="connsiteY2" fmla="*/ 101600 h 694010"/>
              <a:gd name="connsiteX3" fmla="*/ 2032000 w 4762500"/>
              <a:gd name="connsiteY3" fmla="*/ 114300 h 694010"/>
              <a:gd name="connsiteX4" fmla="*/ 2921000 w 4762500"/>
              <a:gd name="connsiteY4" fmla="*/ 63500 h 694010"/>
              <a:gd name="connsiteX5" fmla="*/ 3759200 w 4762500"/>
              <a:gd name="connsiteY5" fmla="*/ 50800 h 694010"/>
              <a:gd name="connsiteX6" fmla="*/ 4762500 w 4762500"/>
              <a:gd name="connsiteY6" fmla="*/ 79803 h 694010"/>
              <a:gd name="connsiteX7" fmla="*/ 4762500 w 4762500"/>
              <a:gd name="connsiteY7" fmla="*/ 694010 h 694010"/>
              <a:gd name="connsiteX8" fmla="*/ 0 w 4762500"/>
              <a:gd name="connsiteY8" fmla="*/ 694010 h 694010"/>
              <a:gd name="connsiteX9" fmla="*/ 0 w 4762500"/>
              <a:gd name="connsiteY9" fmla="*/ 79803 h 694010"/>
              <a:gd name="connsiteX0" fmla="*/ 0 w 4762500"/>
              <a:gd name="connsiteY0" fmla="*/ 39922 h 654129"/>
              <a:gd name="connsiteX1" fmla="*/ 1155700 w 4762500"/>
              <a:gd name="connsiteY1" fmla="*/ 61719 h 654129"/>
              <a:gd name="connsiteX2" fmla="*/ 2032000 w 4762500"/>
              <a:gd name="connsiteY2" fmla="*/ 74419 h 654129"/>
              <a:gd name="connsiteX3" fmla="*/ 2921000 w 4762500"/>
              <a:gd name="connsiteY3" fmla="*/ 23619 h 654129"/>
              <a:gd name="connsiteX4" fmla="*/ 3759200 w 4762500"/>
              <a:gd name="connsiteY4" fmla="*/ 10919 h 654129"/>
              <a:gd name="connsiteX5" fmla="*/ 4762500 w 4762500"/>
              <a:gd name="connsiteY5" fmla="*/ 39922 h 654129"/>
              <a:gd name="connsiteX6" fmla="*/ 4762500 w 4762500"/>
              <a:gd name="connsiteY6" fmla="*/ 654129 h 654129"/>
              <a:gd name="connsiteX7" fmla="*/ 0 w 4762500"/>
              <a:gd name="connsiteY7" fmla="*/ 654129 h 654129"/>
              <a:gd name="connsiteX8" fmla="*/ 0 w 4762500"/>
              <a:gd name="connsiteY8" fmla="*/ 39922 h 654129"/>
              <a:gd name="connsiteX0" fmla="*/ 107244 w 4869744"/>
              <a:gd name="connsiteY0" fmla="*/ 39922 h 654129"/>
              <a:gd name="connsiteX1" fmla="*/ 1262944 w 4869744"/>
              <a:gd name="connsiteY1" fmla="*/ 61719 h 654129"/>
              <a:gd name="connsiteX2" fmla="*/ 2139244 w 4869744"/>
              <a:gd name="connsiteY2" fmla="*/ 74419 h 654129"/>
              <a:gd name="connsiteX3" fmla="*/ 3028244 w 4869744"/>
              <a:gd name="connsiteY3" fmla="*/ 23619 h 654129"/>
              <a:gd name="connsiteX4" fmla="*/ 3866444 w 4869744"/>
              <a:gd name="connsiteY4" fmla="*/ 10919 h 654129"/>
              <a:gd name="connsiteX5" fmla="*/ 4869744 w 4869744"/>
              <a:gd name="connsiteY5" fmla="*/ 39922 h 654129"/>
              <a:gd name="connsiteX6" fmla="*/ 4869744 w 4869744"/>
              <a:gd name="connsiteY6" fmla="*/ 654129 h 654129"/>
              <a:gd name="connsiteX7" fmla="*/ 107244 w 4869744"/>
              <a:gd name="connsiteY7" fmla="*/ 654129 h 654129"/>
              <a:gd name="connsiteX8" fmla="*/ 107244 w 4869744"/>
              <a:gd name="connsiteY8" fmla="*/ 39922 h 654129"/>
              <a:gd name="connsiteX0" fmla="*/ 141293 w 4903793"/>
              <a:gd name="connsiteY0" fmla="*/ 39922 h 654129"/>
              <a:gd name="connsiteX1" fmla="*/ 1296993 w 4903793"/>
              <a:gd name="connsiteY1" fmla="*/ 61719 h 654129"/>
              <a:gd name="connsiteX2" fmla="*/ 2173293 w 4903793"/>
              <a:gd name="connsiteY2" fmla="*/ 74419 h 654129"/>
              <a:gd name="connsiteX3" fmla="*/ 3062293 w 4903793"/>
              <a:gd name="connsiteY3" fmla="*/ 23619 h 654129"/>
              <a:gd name="connsiteX4" fmla="*/ 3900493 w 4903793"/>
              <a:gd name="connsiteY4" fmla="*/ 10919 h 654129"/>
              <a:gd name="connsiteX5" fmla="*/ 4903793 w 4903793"/>
              <a:gd name="connsiteY5" fmla="*/ 39922 h 654129"/>
              <a:gd name="connsiteX6" fmla="*/ 4903793 w 4903793"/>
              <a:gd name="connsiteY6" fmla="*/ 654129 h 654129"/>
              <a:gd name="connsiteX7" fmla="*/ 141293 w 4903793"/>
              <a:gd name="connsiteY7" fmla="*/ 654129 h 654129"/>
              <a:gd name="connsiteX8" fmla="*/ 141293 w 4903793"/>
              <a:gd name="connsiteY8" fmla="*/ 39922 h 654129"/>
              <a:gd name="connsiteX0" fmla="*/ 141293 w 4903793"/>
              <a:gd name="connsiteY0" fmla="*/ 79247 h 693454"/>
              <a:gd name="connsiteX1" fmla="*/ 1296993 w 4903793"/>
              <a:gd name="connsiteY1" fmla="*/ 101044 h 693454"/>
              <a:gd name="connsiteX2" fmla="*/ 2173293 w 4903793"/>
              <a:gd name="connsiteY2" fmla="*/ 113744 h 693454"/>
              <a:gd name="connsiteX3" fmla="*/ 3062293 w 4903793"/>
              <a:gd name="connsiteY3" fmla="*/ 62944 h 693454"/>
              <a:gd name="connsiteX4" fmla="*/ 3900493 w 4903793"/>
              <a:gd name="connsiteY4" fmla="*/ 50244 h 693454"/>
              <a:gd name="connsiteX5" fmla="*/ 4903793 w 4903793"/>
              <a:gd name="connsiteY5" fmla="*/ 79247 h 693454"/>
              <a:gd name="connsiteX6" fmla="*/ 4903793 w 4903793"/>
              <a:gd name="connsiteY6" fmla="*/ 693454 h 693454"/>
              <a:gd name="connsiteX7" fmla="*/ 141293 w 4903793"/>
              <a:gd name="connsiteY7" fmla="*/ 693454 h 693454"/>
              <a:gd name="connsiteX8" fmla="*/ 141293 w 4903793"/>
              <a:gd name="connsiteY8" fmla="*/ 79247 h 693454"/>
              <a:gd name="connsiteX0" fmla="*/ 141293 w 4903793"/>
              <a:gd name="connsiteY0" fmla="*/ 79247 h 693454"/>
              <a:gd name="connsiteX1" fmla="*/ 1296993 w 4903793"/>
              <a:gd name="connsiteY1" fmla="*/ 101044 h 693454"/>
              <a:gd name="connsiteX2" fmla="*/ 2173293 w 4903793"/>
              <a:gd name="connsiteY2" fmla="*/ 113744 h 693454"/>
              <a:gd name="connsiteX3" fmla="*/ 3062293 w 4903793"/>
              <a:gd name="connsiteY3" fmla="*/ 62944 h 693454"/>
              <a:gd name="connsiteX4" fmla="*/ 3900493 w 4903793"/>
              <a:gd name="connsiteY4" fmla="*/ 50244 h 693454"/>
              <a:gd name="connsiteX5" fmla="*/ 4903793 w 4903793"/>
              <a:gd name="connsiteY5" fmla="*/ 79247 h 693454"/>
              <a:gd name="connsiteX6" fmla="*/ 4903793 w 4903793"/>
              <a:gd name="connsiteY6" fmla="*/ 693454 h 693454"/>
              <a:gd name="connsiteX7" fmla="*/ 141293 w 4903793"/>
              <a:gd name="connsiteY7" fmla="*/ 693454 h 693454"/>
              <a:gd name="connsiteX8" fmla="*/ 141293 w 4903793"/>
              <a:gd name="connsiteY8" fmla="*/ 79247 h 693454"/>
              <a:gd name="connsiteX0" fmla="*/ 141293 w 4903793"/>
              <a:gd name="connsiteY0" fmla="*/ 79247 h 693454"/>
              <a:gd name="connsiteX1" fmla="*/ 1296993 w 4903793"/>
              <a:gd name="connsiteY1" fmla="*/ 101044 h 693454"/>
              <a:gd name="connsiteX2" fmla="*/ 2173293 w 4903793"/>
              <a:gd name="connsiteY2" fmla="*/ 113744 h 693454"/>
              <a:gd name="connsiteX3" fmla="*/ 3062293 w 4903793"/>
              <a:gd name="connsiteY3" fmla="*/ 62944 h 693454"/>
              <a:gd name="connsiteX4" fmla="*/ 3900493 w 4903793"/>
              <a:gd name="connsiteY4" fmla="*/ 50244 h 693454"/>
              <a:gd name="connsiteX5" fmla="*/ 4903793 w 4903793"/>
              <a:gd name="connsiteY5" fmla="*/ 79247 h 693454"/>
              <a:gd name="connsiteX6" fmla="*/ 4903793 w 4903793"/>
              <a:gd name="connsiteY6" fmla="*/ 693454 h 693454"/>
              <a:gd name="connsiteX7" fmla="*/ 141293 w 4903793"/>
              <a:gd name="connsiteY7" fmla="*/ 693454 h 693454"/>
              <a:gd name="connsiteX8" fmla="*/ 141293 w 4903793"/>
              <a:gd name="connsiteY8" fmla="*/ 79247 h 693454"/>
              <a:gd name="connsiteX0" fmla="*/ 141293 w 4903793"/>
              <a:gd name="connsiteY0" fmla="*/ 79247 h 693454"/>
              <a:gd name="connsiteX1" fmla="*/ 1296993 w 4903793"/>
              <a:gd name="connsiteY1" fmla="*/ 101044 h 693454"/>
              <a:gd name="connsiteX2" fmla="*/ 2173293 w 4903793"/>
              <a:gd name="connsiteY2" fmla="*/ 113744 h 693454"/>
              <a:gd name="connsiteX3" fmla="*/ 3062293 w 4903793"/>
              <a:gd name="connsiteY3" fmla="*/ 62944 h 693454"/>
              <a:gd name="connsiteX4" fmla="*/ 3900493 w 4903793"/>
              <a:gd name="connsiteY4" fmla="*/ 50244 h 693454"/>
              <a:gd name="connsiteX5" fmla="*/ 4903793 w 4903793"/>
              <a:gd name="connsiteY5" fmla="*/ 79247 h 693454"/>
              <a:gd name="connsiteX6" fmla="*/ 4903793 w 4903793"/>
              <a:gd name="connsiteY6" fmla="*/ 693454 h 693454"/>
              <a:gd name="connsiteX7" fmla="*/ 141293 w 4903793"/>
              <a:gd name="connsiteY7" fmla="*/ 693454 h 693454"/>
              <a:gd name="connsiteX8" fmla="*/ 141293 w 4903793"/>
              <a:gd name="connsiteY8" fmla="*/ 79247 h 693454"/>
              <a:gd name="connsiteX0" fmla="*/ 141293 w 4903793"/>
              <a:gd name="connsiteY0" fmla="*/ 79247 h 693454"/>
              <a:gd name="connsiteX1" fmla="*/ 1296993 w 4903793"/>
              <a:gd name="connsiteY1" fmla="*/ 101044 h 693454"/>
              <a:gd name="connsiteX2" fmla="*/ 2173293 w 4903793"/>
              <a:gd name="connsiteY2" fmla="*/ 113744 h 693454"/>
              <a:gd name="connsiteX3" fmla="*/ 3049593 w 4903793"/>
              <a:gd name="connsiteY3" fmla="*/ 113744 h 693454"/>
              <a:gd name="connsiteX4" fmla="*/ 3900493 w 4903793"/>
              <a:gd name="connsiteY4" fmla="*/ 50244 h 693454"/>
              <a:gd name="connsiteX5" fmla="*/ 4903793 w 4903793"/>
              <a:gd name="connsiteY5" fmla="*/ 79247 h 693454"/>
              <a:gd name="connsiteX6" fmla="*/ 4903793 w 4903793"/>
              <a:gd name="connsiteY6" fmla="*/ 693454 h 693454"/>
              <a:gd name="connsiteX7" fmla="*/ 141293 w 4903793"/>
              <a:gd name="connsiteY7" fmla="*/ 693454 h 693454"/>
              <a:gd name="connsiteX8" fmla="*/ 141293 w 4903793"/>
              <a:gd name="connsiteY8" fmla="*/ 79247 h 693454"/>
              <a:gd name="connsiteX0" fmla="*/ 141293 w 4903793"/>
              <a:gd name="connsiteY0" fmla="*/ 79247 h 693454"/>
              <a:gd name="connsiteX1" fmla="*/ 1296993 w 4903793"/>
              <a:gd name="connsiteY1" fmla="*/ 101044 h 693454"/>
              <a:gd name="connsiteX2" fmla="*/ 2173293 w 4903793"/>
              <a:gd name="connsiteY2" fmla="*/ 113744 h 693454"/>
              <a:gd name="connsiteX3" fmla="*/ 3049593 w 4903793"/>
              <a:gd name="connsiteY3" fmla="*/ 113744 h 693454"/>
              <a:gd name="connsiteX4" fmla="*/ 3900493 w 4903793"/>
              <a:gd name="connsiteY4" fmla="*/ 50244 h 693454"/>
              <a:gd name="connsiteX5" fmla="*/ 4903793 w 4903793"/>
              <a:gd name="connsiteY5" fmla="*/ 79247 h 693454"/>
              <a:gd name="connsiteX6" fmla="*/ 4903793 w 4903793"/>
              <a:gd name="connsiteY6" fmla="*/ 693454 h 693454"/>
              <a:gd name="connsiteX7" fmla="*/ 141293 w 4903793"/>
              <a:gd name="connsiteY7" fmla="*/ 693454 h 693454"/>
              <a:gd name="connsiteX8" fmla="*/ 141293 w 4903793"/>
              <a:gd name="connsiteY8" fmla="*/ 79247 h 693454"/>
              <a:gd name="connsiteX0" fmla="*/ 141293 w 4903793"/>
              <a:gd name="connsiteY0" fmla="*/ 79247 h 693454"/>
              <a:gd name="connsiteX1" fmla="*/ 1296993 w 4903793"/>
              <a:gd name="connsiteY1" fmla="*/ 101044 h 693454"/>
              <a:gd name="connsiteX2" fmla="*/ 2173293 w 4903793"/>
              <a:gd name="connsiteY2" fmla="*/ 113744 h 693454"/>
              <a:gd name="connsiteX3" fmla="*/ 3049593 w 4903793"/>
              <a:gd name="connsiteY3" fmla="*/ 113744 h 693454"/>
              <a:gd name="connsiteX4" fmla="*/ 3900493 w 4903793"/>
              <a:gd name="connsiteY4" fmla="*/ 126444 h 693454"/>
              <a:gd name="connsiteX5" fmla="*/ 4903793 w 4903793"/>
              <a:gd name="connsiteY5" fmla="*/ 79247 h 693454"/>
              <a:gd name="connsiteX6" fmla="*/ 4903793 w 4903793"/>
              <a:gd name="connsiteY6" fmla="*/ 693454 h 693454"/>
              <a:gd name="connsiteX7" fmla="*/ 141293 w 4903793"/>
              <a:gd name="connsiteY7" fmla="*/ 693454 h 693454"/>
              <a:gd name="connsiteX8" fmla="*/ 141293 w 4903793"/>
              <a:gd name="connsiteY8" fmla="*/ 79247 h 693454"/>
              <a:gd name="connsiteX0" fmla="*/ 141293 w 4903793"/>
              <a:gd name="connsiteY0" fmla="*/ 79247 h 693454"/>
              <a:gd name="connsiteX1" fmla="*/ 1296993 w 4903793"/>
              <a:gd name="connsiteY1" fmla="*/ 101044 h 693454"/>
              <a:gd name="connsiteX2" fmla="*/ 2173293 w 4903793"/>
              <a:gd name="connsiteY2" fmla="*/ 113744 h 693454"/>
              <a:gd name="connsiteX3" fmla="*/ 3049593 w 4903793"/>
              <a:gd name="connsiteY3" fmla="*/ 113744 h 693454"/>
              <a:gd name="connsiteX4" fmla="*/ 3900493 w 4903793"/>
              <a:gd name="connsiteY4" fmla="*/ 126444 h 693454"/>
              <a:gd name="connsiteX5" fmla="*/ 4903793 w 4903793"/>
              <a:gd name="connsiteY5" fmla="*/ 79247 h 693454"/>
              <a:gd name="connsiteX6" fmla="*/ 4903793 w 4903793"/>
              <a:gd name="connsiteY6" fmla="*/ 693454 h 693454"/>
              <a:gd name="connsiteX7" fmla="*/ 141293 w 4903793"/>
              <a:gd name="connsiteY7" fmla="*/ 693454 h 693454"/>
              <a:gd name="connsiteX8" fmla="*/ 141293 w 4903793"/>
              <a:gd name="connsiteY8" fmla="*/ 79247 h 693454"/>
              <a:gd name="connsiteX0" fmla="*/ 141293 w 4960237"/>
              <a:gd name="connsiteY0" fmla="*/ 79247 h 693454"/>
              <a:gd name="connsiteX1" fmla="*/ 1296993 w 4960237"/>
              <a:gd name="connsiteY1" fmla="*/ 101044 h 693454"/>
              <a:gd name="connsiteX2" fmla="*/ 2173293 w 4960237"/>
              <a:gd name="connsiteY2" fmla="*/ 113744 h 693454"/>
              <a:gd name="connsiteX3" fmla="*/ 3049593 w 4960237"/>
              <a:gd name="connsiteY3" fmla="*/ 113744 h 693454"/>
              <a:gd name="connsiteX4" fmla="*/ 3900493 w 4960237"/>
              <a:gd name="connsiteY4" fmla="*/ 126444 h 693454"/>
              <a:gd name="connsiteX5" fmla="*/ 4903793 w 4960237"/>
              <a:gd name="connsiteY5" fmla="*/ 79247 h 693454"/>
              <a:gd name="connsiteX6" fmla="*/ 4903793 w 4960237"/>
              <a:gd name="connsiteY6" fmla="*/ 693454 h 693454"/>
              <a:gd name="connsiteX7" fmla="*/ 141293 w 4960237"/>
              <a:gd name="connsiteY7" fmla="*/ 693454 h 693454"/>
              <a:gd name="connsiteX8" fmla="*/ 141293 w 4960237"/>
              <a:gd name="connsiteY8" fmla="*/ 79247 h 693454"/>
              <a:gd name="connsiteX0" fmla="*/ 141293 w 4994104"/>
              <a:gd name="connsiteY0" fmla="*/ 79247 h 693454"/>
              <a:gd name="connsiteX1" fmla="*/ 1296993 w 4994104"/>
              <a:gd name="connsiteY1" fmla="*/ 101044 h 693454"/>
              <a:gd name="connsiteX2" fmla="*/ 2173293 w 4994104"/>
              <a:gd name="connsiteY2" fmla="*/ 113744 h 693454"/>
              <a:gd name="connsiteX3" fmla="*/ 3049593 w 4994104"/>
              <a:gd name="connsiteY3" fmla="*/ 113744 h 693454"/>
              <a:gd name="connsiteX4" fmla="*/ 3900493 w 4994104"/>
              <a:gd name="connsiteY4" fmla="*/ 126444 h 693454"/>
              <a:gd name="connsiteX5" fmla="*/ 4903793 w 4994104"/>
              <a:gd name="connsiteY5" fmla="*/ 79247 h 693454"/>
              <a:gd name="connsiteX6" fmla="*/ 4903793 w 4994104"/>
              <a:gd name="connsiteY6" fmla="*/ 693454 h 693454"/>
              <a:gd name="connsiteX7" fmla="*/ 141293 w 4994104"/>
              <a:gd name="connsiteY7" fmla="*/ 693454 h 693454"/>
              <a:gd name="connsiteX8" fmla="*/ 141293 w 4994104"/>
              <a:gd name="connsiteY8" fmla="*/ 79247 h 693454"/>
              <a:gd name="connsiteX0" fmla="*/ 141293 w 5029225"/>
              <a:gd name="connsiteY0" fmla="*/ 79247 h 693454"/>
              <a:gd name="connsiteX1" fmla="*/ 1296993 w 5029225"/>
              <a:gd name="connsiteY1" fmla="*/ 101044 h 693454"/>
              <a:gd name="connsiteX2" fmla="*/ 2173293 w 5029225"/>
              <a:gd name="connsiteY2" fmla="*/ 113744 h 693454"/>
              <a:gd name="connsiteX3" fmla="*/ 3049593 w 5029225"/>
              <a:gd name="connsiteY3" fmla="*/ 113744 h 693454"/>
              <a:gd name="connsiteX4" fmla="*/ 3900493 w 5029225"/>
              <a:gd name="connsiteY4" fmla="*/ 126444 h 693454"/>
              <a:gd name="connsiteX5" fmla="*/ 4903793 w 5029225"/>
              <a:gd name="connsiteY5" fmla="*/ 79247 h 693454"/>
              <a:gd name="connsiteX6" fmla="*/ 4903793 w 5029225"/>
              <a:gd name="connsiteY6" fmla="*/ 693454 h 693454"/>
              <a:gd name="connsiteX7" fmla="*/ 141293 w 5029225"/>
              <a:gd name="connsiteY7" fmla="*/ 693454 h 693454"/>
              <a:gd name="connsiteX8" fmla="*/ 141293 w 5029225"/>
              <a:gd name="connsiteY8" fmla="*/ 79247 h 693454"/>
              <a:gd name="connsiteX0" fmla="*/ 141293 w 5029225"/>
              <a:gd name="connsiteY0" fmla="*/ 79247 h 755542"/>
              <a:gd name="connsiteX1" fmla="*/ 1296993 w 5029225"/>
              <a:gd name="connsiteY1" fmla="*/ 101044 h 755542"/>
              <a:gd name="connsiteX2" fmla="*/ 2173293 w 5029225"/>
              <a:gd name="connsiteY2" fmla="*/ 113744 h 755542"/>
              <a:gd name="connsiteX3" fmla="*/ 3049593 w 5029225"/>
              <a:gd name="connsiteY3" fmla="*/ 113744 h 755542"/>
              <a:gd name="connsiteX4" fmla="*/ 3900493 w 5029225"/>
              <a:gd name="connsiteY4" fmla="*/ 126444 h 755542"/>
              <a:gd name="connsiteX5" fmla="*/ 4903793 w 5029225"/>
              <a:gd name="connsiteY5" fmla="*/ 79247 h 755542"/>
              <a:gd name="connsiteX6" fmla="*/ 4903793 w 5029225"/>
              <a:gd name="connsiteY6" fmla="*/ 693454 h 755542"/>
              <a:gd name="connsiteX7" fmla="*/ 141293 w 5029225"/>
              <a:gd name="connsiteY7" fmla="*/ 693454 h 755542"/>
              <a:gd name="connsiteX8" fmla="*/ 141293 w 5029225"/>
              <a:gd name="connsiteY8" fmla="*/ 79247 h 755542"/>
              <a:gd name="connsiteX0" fmla="*/ 141293 w 5029225"/>
              <a:gd name="connsiteY0" fmla="*/ 79247 h 776098"/>
              <a:gd name="connsiteX1" fmla="*/ 1296993 w 5029225"/>
              <a:gd name="connsiteY1" fmla="*/ 101044 h 776098"/>
              <a:gd name="connsiteX2" fmla="*/ 2173293 w 5029225"/>
              <a:gd name="connsiteY2" fmla="*/ 113744 h 776098"/>
              <a:gd name="connsiteX3" fmla="*/ 3049593 w 5029225"/>
              <a:gd name="connsiteY3" fmla="*/ 113744 h 776098"/>
              <a:gd name="connsiteX4" fmla="*/ 3900493 w 5029225"/>
              <a:gd name="connsiteY4" fmla="*/ 126444 h 776098"/>
              <a:gd name="connsiteX5" fmla="*/ 4903793 w 5029225"/>
              <a:gd name="connsiteY5" fmla="*/ 79247 h 776098"/>
              <a:gd name="connsiteX6" fmla="*/ 4903793 w 5029225"/>
              <a:gd name="connsiteY6" fmla="*/ 693454 h 776098"/>
              <a:gd name="connsiteX7" fmla="*/ 141293 w 5029225"/>
              <a:gd name="connsiteY7" fmla="*/ 693454 h 776098"/>
              <a:gd name="connsiteX8" fmla="*/ 141293 w 5029225"/>
              <a:gd name="connsiteY8" fmla="*/ 79247 h 776098"/>
              <a:gd name="connsiteX0" fmla="*/ 141293 w 5029225"/>
              <a:gd name="connsiteY0" fmla="*/ 79247 h 812942"/>
              <a:gd name="connsiteX1" fmla="*/ 1296993 w 5029225"/>
              <a:gd name="connsiteY1" fmla="*/ 101044 h 812942"/>
              <a:gd name="connsiteX2" fmla="*/ 2173293 w 5029225"/>
              <a:gd name="connsiteY2" fmla="*/ 113744 h 812942"/>
              <a:gd name="connsiteX3" fmla="*/ 3049593 w 5029225"/>
              <a:gd name="connsiteY3" fmla="*/ 113744 h 812942"/>
              <a:gd name="connsiteX4" fmla="*/ 3900493 w 5029225"/>
              <a:gd name="connsiteY4" fmla="*/ 126444 h 812942"/>
              <a:gd name="connsiteX5" fmla="*/ 4903793 w 5029225"/>
              <a:gd name="connsiteY5" fmla="*/ 79247 h 812942"/>
              <a:gd name="connsiteX6" fmla="*/ 4903793 w 5029225"/>
              <a:gd name="connsiteY6" fmla="*/ 693454 h 812942"/>
              <a:gd name="connsiteX7" fmla="*/ 141293 w 5029225"/>
              <a:gd name="connsiteY7" fmla="*/ 693454 h 812942"/>
              <a:gd name="connsiteX8" fmla="*/ 141293 w 5029225"/>
              <a:gd name="connsiteY8" fmla="*/ 79247 h 812942"/>
              <a:gd name="connsiteX0" fmla="*/ 141293 w 5029225"/>
              <a:gd name="connsiteY0" fmla="*/ 79247 h 1076572"/>
              <a:gd name="connsiteX1" fmla="*/ 1296993 w 5029225"/>
              <a:gd name="connsiteY1" fmla="*/ 101044 h 1076572"/>
              <a:gd name="connsiteX2" fmla="*/ 2173293 w 5029225"/>
              <a:gd name="connsiteY2" fmla="*/ 113744 h 1076572"/>
              <a:gd name="connsiteX3" fmla="*/ 3049593 w 5029225"/>
              <a:gd name="connsiteY3" fmla="*/ 113744 h 1076572"/>
              <a:gd name="connsiteX4" fmla="*/ 3900493 w 5029225"/>
              <a:gd name="connsiteY4" fmla="*/ 126444 h 1076572"/>
              <a:gd name="connsiteX5" fmla="*/ 4903793 w 5029225"/>
              <a:gd name="connsiteY5" fmla="*/ 79247 h 1076572"/>
              <a:gd name="connsiteX6" fmla="*/ 4903793 w 5029225"/>
              <a:gd name="connsiteY6" fmla="*/ 693454 h 1076572"/>
              <a:gd name="connsiteX7" fmla="*/ 141293 w 5029225"/>
              <a:gd name="connsiteY7" fmla="*/ 693454 h 1076572"/>
              <a:gd name="connsiteX8" fmla="*/ 141293 w 5029225"/>
              <a:gd name="connsiteY8" fmla="*/ 79247 h 1076572"/>
              <a:gd name="connsiteX0" fmla="*/ 141293 w 5029225"/>
              <a:gd name="connsiteY0" fmla="*/ 79247 h 1251164"/>
              <a:gd name="connsiteX1" fmla="*/ 1296993 w 5029225"/>
              <a:gd name="connsiteY1" fmla="*/ 101044 h 1251164"/>
              <a:gd name="connsiteX2" fmla="*/ 2173293 w 5029225"/>
              <a:gd name="connsiteY2" fmla="*/ 113744 h 1251164"/>
              <a:gd name="connsiteX3" fmla="*/ 3049593 w 5029225"/>
              <a:gd name="connsiteY3" fmla="*/ 113744 h 1251164"/>
              <a:gd name="connsiteX4" fmla="*/ 3900493 w 5029225"/>
              <a:gd name="connsiteY4" fmla="*/ 126444 h 1251164"/>
              <a:gd name="connsiteX5" fmla="*/ 4903793 w 5029225"/>
              <a:gd name="connsiteY5" fmla="*/ 79247 h 1251164"/>
              <a:gd name="connsiteX6" fmla="*/ 4903793 w 5029225"/>
              <a:gd name="connsiteY6" fmla="*/ 693454 h 1251164"/>
              <a:gd name="connsiteX7" fmla="*/ 141293 w 5029225"/>
              <a:gd name="connsiteY7" fmla="*/ 693454 h 1251164"/>
              <a:gd name="connsiteX8" fmla="*/ 141293 w 5029225"/>
              <a:gd name="connsiteY8" fmla="*/ 79247 h 1251164"/>
              <a:gd name="connsiteX0" fmla="*/ 141293 w 5029225"/>
              <a:gd name="connsiteY0" fmla="*/ 112652 h 1284569"/>
              <a:gd name="connsiteX1" fmla="*/ 1258893 w 5029225"/>
              <a:gd name="connsiteY1" fmla="*/ 32849 h 1284569"/>
              <a:gd name="connsiteX2" fmla="*/ 2173293 w 5029225"/>
              <a:gd name="connsiteY2" fmla="*/ 147149 h 1284569"/>
              <a:gd name="connsiteX3" fmla="*/ 3049593 w 5029225"/>
              <a:gd name="connsiteY3" fmla="*/ 147149 h 1284569"/>
              <a:gd name="connsiteX4" fmla="*/ 3900493 w 5029225"/>
              <a:gd name="connsiteY4" fmla="*/ 159849 h 1284569"/>
              <a:gd name="connsiteX5" fmla="*/ 4903793 w 5029225"/>
              <a:gd name="connsiteY5" fmla="*/ 112652 h 1284569"/>
              <a:gd name="connsiteX6" fmla="*/ 4903793 w 5029225"/>
              <a:gd name="connsiteY6" fmla="*/ 726859 h 1284569"/>
              <a:gd name="connsiteX7" fmla="*/ 141293 w 5029225"/>
              <a:gd name="connsiteY7" fmla="*/ 726859 h 1284569"/>
              <a:gd name="connsiteX8" fmla="*/ 141293 w 5029225"/>
              <a:gd name="connsiteY8" fmla="*/ 112652 h 1284569"/>
              <a:gd name="connsiteX0" fmla="*/ 141293 w 5029225"/>
              <a:gd name="connsiteY0" fmla="*/ 330922 h 1502839"/>
              <a:gd name="connsiteX1" fmla="*/ 1258893 w 5029225"/>
              <a:gd name="connsiteY1" fmla="*/ 251119 h 1502839"/>
              <a:gd name="connsiteX2" fmla="*/ 2160593 w 5029225"/>
              <a:gd name="connsiteY2" fmla="*/ 9819 h 1502839"/>
              <a:gd name="connsiteX3" fmla="*/ 3049593 w 5029225"/>
              <a:gd name="connsiteY3" fmla="*/ 365419 h 1502839"/>
              <a:gd name="connsiteX4" fmla="*/ 3900493 w 5029225"/>
              <a:gd name="connsiteY4" fmla="*/ 378119 h 1502839"/>
              <a:gd name="connsiteX5" fmla="*/ 4903793 w 5029225"/>
              <a:gd name="connsiteY5" fmla="*/ 330922 h 1502839"/>
              <a:gd name="connsiteX6" fmla="*/ 4903793 w 5029225"/>
              <a:gd name="connsiteY6" fmla="*/ 945129 h 1502839"/>
              <a:gd name="connsiteX7" fmla="*/ 141293 w 5029225"/>
              <a:gd name="connsiteY7" fmla="*/ 945129 h 1502839"/>
              <a:gd name="connsiteX8" fmla="*/ 141293 w 5029225"/>
              <a:gd name="connsiteY8" fmla="*/ 330922 h 1502839"/>
              <a:gd name="connsiteX0" fmla="*/ 141293 w 5029225"/>
              <a:gd name="connsiteY0" fmla="*/ 340272 h 1512189"/>
              <a:gd name="connsiteX1" fmla="*/ 1258893 w 5029225"/>
              <a:gd name="connsiteY1" fmla="*/ 260469 h 1512189"/>
              <a:gd name="connsiteX2" fmla="*/ 2160593 w 5029225"/>
              <a:gd name="connsiteY2" fmla="*/ 19169 h 1512189"/>
              <a:gd name="connsiteX3" fmla="*/ 3176593 w 5029225"/>
              <a:gd name="connsiteY3" fmla="*/ 133469 h 1512189"/>
              <a:gd name="connsiteX4" fmla="*/ 3900493 w 5029225"/>
              <a:gd name="connsiteY4" fmla="*/ 387469 h 1512189"/>
              <a:gd name="connsiteX5" fmla="*/ 4903793 w 5029225"/>
              <a:gd name="connsiteY5" fmla="*/ 340272 h 1512189"/>
              <a:gd name="connsiteX6" fmla="*/ 4903793 w 5029225"/>
              <a:gd name="connsiteY6" fmla="*/ 954479 h 1512189"/>
              <a:gd name="connsiteX7" fmla="*/ 141293 w 5029225"/>
              <a:gd name="connsiteY7" fmla="*/ 954479 h 1512189"/>
              <a:gd name="connsiteX8" fmla="*/ 141293 w 5029225"/>
              <a:gd name="connsiteY8" fmla="*/ 340272 h 1512189"/>
              <a:gd name="connsiteX0" fmla="*/ 141293 w 5029225"/>
              <a:gd name="connsiteY0" fmla="*/ 340272 h 1512189"/>
              <a:gd name="connsiteX1" fmla="*/ 1258893 w 5029225"/>
              <a:gd name="connsiteY1" fmla="*/ 260469 h 1512189"/>
              <a:gd name="connsiteX2" fmla="*/ 2160593 w 5029225"/>
              <a:gd name="connsiteY2" fmla="*/ 19169 h 1512189"/>
              <a:gd name="connsiteX3" fmla="*/ 3176593 w 5029225"/>
              <a:gd name="connsiteY3" fmla="*/ 133469 h 1512189"/>
              <a:gd name="connsiteX4" fmla="*/ 4078293 w 5029225"/>
              <a:gd name="connsiteY4" fmla="*/ 158869 h 1512189"/>
              <a:gd name="connsiteX5" fmla="*/ 4903793 w 5029225"/>
              <a:gd name="connsiteY5" fmla="*/ 340272 h 1512189"/>
              <a:gd name="connsiteX6" fmla="*/ 4903793 w 5029225"/>
              <a:gd name="connsiteY6" fmla="*/ 954479 h 1512189"/>
              <a:gd name="connsiteX7" fmla="*/ 141293 w 5029225"/>
              <a:gd name="connsiteY7" fmla="*/ 954479 h 1512189"/>
              <a:gd name="connsiteX8" fmla="*/ 141293 w 5029225"/>
              <a:gd name="connsiteY8" fmla="*/ 340272 h 1512189"/>
              <a:gd name="connsiteX0" fmla="*/ 141293 w 5029225"/>
              <a:gd name="connsiteY0" fmla="*/ 340272 h 1512189"/>
              <a:gd name="connsiteX1" fmla="*/ 1195393 w 5029225"/>
              <a:gd name="connsiteY1" fmla="*/ 209669 h 1512189"/>
              <a:gd name="connsiteX2" fmla="*/ 2160593 w 5029225"/>
              <a:gd name="connsiteY2" fmla="*/ 19169 h 1512189"/>
              <a:gd name="connsiteX3" fmla="*/ 3176593 w 5029225"/>
              <a:gd name="connsiteY3" fmla="*/ 133469 h 1512189"/>
              <a:gd name="connsiteX4" fmla="*/ 4078293 w 5029225"/>
              <a:gd name="connsiteY4" fmla="*/ 158869 h 1512189"/>
              <a:gd name="connsiteX5" fmla="*/ 4903793 w 5029225"/>
              <a:gd name="connsiteY5" fmla="*/ 340272 h 1512189"/>
              <a:gd name="connsiteX6" fmla="*/ 4903793 w 5029225"/>
              <a:gd name="connsiteY6" fmla="*/ 954479 h 1512189"/>
              <a:gd name="connsiteX7" fmla="*/ 141293 w 5029225"/>
              <a:gd name="connsiteY7" fmla="*/ 954479 h 1512189"/>
              <a:gd name="connsiteX8" fmla="*/ 141293 w 5029225"/>
              <a:gd name="connsiteY8" fmla="*/ 340272 h 1512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9225" h="1512189">
                <a:moveTo>
                  <a:pt x="141293" y="340272"/>
                </a:moveTo>
                <a:cubicBezTo>
                  <a:pt x="537110" y="152637"/>
                  <a:pt x="856726" y="203920"/>
                  <a:pt x="1195393" y="209669"/>
                </a:cubicBezTo>
                <a:cubicBezTo>
                  <a:pt x="1538293" y="108069"/>
                  <a:pt x="2020893" y="19169"/>
                  <a:pt x="2160593" y="19169"/>
                </a:cubicBezTo>
                <a:cubicBezTo>
                  <a:pt x="2490793" y="-61264"/>
                  <a:pt x="2947993" y="137702"/>
                  <a:pt x="3176593" y="133469"/>
                </a:cubicBezTo>
                <a:cubicBezTo>
                  <a:pt x="3532193" y="74202"/>
                  <a:pt x="3786193" y="154636"/>
                  <a:pt x="4078293" y="158869"/>
                </a:cubicBezTo>
                <a:cubicBezTo>
                  <a:pt x="4463526" y="54237"/>
                  <a:pt x="4569360" y="356004"/>
                  <a:pt x="4903793" y="340272"/>
                </a:cubicBezTo>
                <a:cubicBezTo>
                  <a:pt x="5106993" y="646608"/>
                  <a:pt x="5030793" y="864043"/>
                  <a:pt x="4903793" y="954479"/>
                </a:cubicBezTo>
                <a:cubicBezTo>
                  <a:pt x="3862393" y="1652979"/>
                  <a:pt x="1081093" y="1741879"/>
                  <a:pt x="141293" y="954479"/>
                </a:cubicBezTo>
                <a:cubicBezTo>
                  <a:pt x="14293" y="864043"/>
                  <a:pt x="-100007" y="684708"/>
                  <a:pt x="141293" y="34027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725E8E0-6F9F-214D-0DFF-E882C5441A09}"/>
              </a:ext>
            </a:extLst>
          </p:cNvPr>
          <p:cNvGrpSpPr/>
          <p:nvPr/>
        </p:nvGrpSpPr>
        <p:grpSpPr>
          <a:xfrm>
            <a:off x="1008044" y="1079500"/>
            <a:ext cx="4386678" cy="5216593"/>
            <a:chOff x="2065444" y="856536"/>
            <a:chExt cx="3948859" cy="469594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80F9A32-5272-62E5-2B8D-294C4883BA08}"/>
                </a:ext>
              </a:extLst>
            </p:cNvPr>
            <p:cNvGrpSpPr/>
            <p:nvPr/>
          </p:nvGrpSpPr>
          <p:grpSpPr>
            <a:xfrm>
              <a:off x="2065444" y="3712817"/>
              <a:ext cx="3948859" cy="1839663"/>
              <a:chOff x="8533361" y="5228309"/>
              <a:chExt cx="3948859" cy="1839663"/>
            </a:xfrm>
            <a:solidFill>
              <a:schemeClr val="bg1">
                <a:lumMod val="95000"/>
              </a:schemeClr>
            </a:solidFill>
          </p:grpSpPr>
          <p:sp>
            <p:nvSpPr>
              <p:cNvPr id="9" name="Rectangle 41">
                <a:extLst>
                  <a:ext uri="{FF2B5EF4-FFF2-40B4-BE49-F238E27FC236}">
                    <a16:creationId xmlns:a16="http://schemas.microsoft.com/office/drawing/2014/main" id="{FD367BB7-0C22-2777-9E9C-675464DBA35E}"/>
                  </a:ext>
                </a:extLst>
              </p:cNvPr>
              <p:cNvSpPr/>
              <p:nvPr/>
            </p:nvSpPr>
            <p:spPr>
              <a:xfrm>
                <a:off x="8533361" y="5228309"/>
                <a:ext cx="3948859" cy="1839663"/>
              </a:xfrm>
              <a:custGeom>
                <a:avLst/>
                <a:gdLst>
                  <a:gd name="connsiteX0" fmla="*/ 0 w 2047164"/>
                  <a:gd name="connsiteY0" fmla="*/ 0 h 750627"/>
                  <a:gd name="connsiteX1" fmla="*/ 2047164 w 2047164"/>
                  <a:gd name="connsiteY1" fmla="*/ 0 h 750627"/>
                  <a:gd name="connsiteX2" fmla="*/ 2047164 w 2047164"/>
                  <a:gd name="connsiteY2" fmla="*/ 750627 h 750627"/>
                  <a:gd name="connsiteX3" fmla="*/ 0 w 2047164"/>
                  <a:gd name="connsiteY3" fmla="*/ 750627 h 750627"/>
                  <a:gd name="connsiteX4" fmla="*/ 0 w 2047164"/>
                  <a:gd name="connsiteY4" fmla="*/ 0 h 750627"/>
                  <a:gd name="connsiteX0" fmla="*/ 88900 w 2136064"/>
                  <a:gd name="connsiteY0" fmla="*/ 0 h 1036377"/>
                  <a:gd name="connsiteX1" fmla="*/ 2136064 w 2136064"/>
                  <a:gd name="connsiteY1" fmla="*/ 0 h 1036377"/>
                  <a:gd name="connsiteX2" fmla="*/ 2136064 w 2136064"/>
                  <a:gd name="connsiteY2" fmla="*/ 750627 h 1036377"/>
                  <a:gd name="connsiteX3" fmla="*/ 0 w 2136064"/>
                  <a:gd name="connsiteY3" fmla="*/ 1036377 h 1036377"/>
                  <a:gd name="connsiteX4" fmla="*/ 88900 w 2136064"/>
                  <a:gd name="connsiteY4" fmla="*/ 0 h 1036377"/>
                  <a:gd name="connsiteX0" fmla="*/ 88900 w 2136064"/>
                  <a:gd name="connsiteY0" fmla="*/ 0 h 1250097"/>
                  <a:gd name="connsiteX1" fmla="*/ 2136064 w 2136064"/>
                  <a:gd name="connsiteY1" fmla="*/ 0 h 1250097"/>
                  <a:gd name="connsiteX2" fmla="*/ 2136064 w 2136064"/>
                  <a:gd name="connsiteY2" fmla="*/ 750627 h 1250097"/>
                  <a:gd name="connsiteX3" fmla="*/ 702386 w 2136064"/>
                  <a:gd name="connsiteY3" fmla="*/ 1250097 h 1250097"/>
                  <a:gd name="connsiteX4" fmla="*/ 0 w 2136064"/>
                  <a:gd name="connsiteY4" fmla="*/ 1036377 h 1250097"/>
                  <a:gd name="connsiteX5" fmla="*/ 88900 w 2136064"/>
                  <a:gd name="connsiteY5" fmla="*/ 0 h 1250097"/>
                  <a:gd name="connsiteX0" fmla="*/ 88900 w 2136064"/>
                  <a:gd name="connsiteY0" fmla="*/ 0 h 1287727"/>
                  <a:gd name="connsiteX1" fmla="*/ 2136064 w 2136064"/>
                  <a:gd name="connsiteY1" fmla="*/ 0 h 1287727"/>
                  <a:gd name="connsiteX2" fmla="*/ 2136064 w 2136064"/>
                  <a:gd name="connsiteY2" fmla="*/ 750627 h 1287727"/>
                  <a:gd name="connsiteX3" fmla="*/ 1432636 w 2136064"/>
                  <a:gd name="connsiteY3" fmla="*/ 1250097 h 1287727"/>
                  <a:gd name="connsiteX4" fmla="*/ 702386 w 2136064"/>
                  <a:gd name="connsiteY4" fmla="*/ 1250097 h 1287727"/>
                  <a:gd name="connsiteX5" fmla="*/ 0 w 2136064"/>
                  <a:gd name="connsiteY5" fmla="*/ 1036377 h 1287727"/>
                  <a:gd name="connsiteX6" fmla="*/ 88900 w 2136064"/>
                  <a:gd name="connsiteY6" fmla="*/ 0 h 1287727"/>
                  <a:gd name="connsiteX0" fmla="*/ 88900 w 2194569"/>
                  <a:gd name="connsiteY0" fmla="*/ 0 h 1264854"/>
                  <a:gd name="connsiteX1" fmla="*/ 2136064 w 2194569"/>
                  <a:gd name="connsiteY1" fmla="*/ 0 h 1264854"/>
                  <a:gd name="connsiteX2" fmla="*/ 2136064 w 2194569"/>
                  <a:gd name="connsiteY2" fmla="*/ 750627 h 1264854"/>
                  <a:gd name="connsiteX3" fmla="*/ 2156536 w 2194569"/>
                  <a:gd name="connsiteY3" fmla="*/ 1123097 h 1264854"/>
                  <a:gd name="connsiteX4" fmla="*/ 1432636 w 2194569"/>
                  <a:gd name="connsiteY4" fmla="*/ 1250097 h 1264854"/>
                  <a:gd name="connsiteX5" fmla="*/ 702386 w 2194569"/>
                  <a:gd name="connsiteY5" fmla="*/ 1250097 h 1264854"/>
                  <a:gd name="connsiteX6" fmla="*/ 0 w 2194569"/>
                  <a:gd name="connsiteY6" fmla="*/ 1036377 h 1264854"/>
                  <a:gd name="connsiteX7" fmla="*/ 88900 w 2194569"/>
                  <a:gd name="connsiteY7" fmla="*/ 0 h 1264854"/>
                  <a:gd name="connsiteX0" fmla="*/ 88900 w 2663114"/>
                  <a:gd name="connsiteY0" fmla="*/ 0 h 1264854"/>
                  <a:gd name="connsiteX1" fmla="*/ 2136064 w 2663114"/>
                  <a:gd name="connsiteY1" fmla="*/ 0 h 1264854"/>
                  <a:gd name="connsiteX2" fmla="*/ 2663114 w 2663114"/>
                  <a:gd name="connsiteY2" fmla="*/ 833177 h 1264854"/>
                  <a:gd name="connsiteX3" fmla="*/ 2156536 w 2663114"/>
                  <a:gd name="connsiteY3" fmla="*/ 1123097 h 1264854"/>
                  <a:gd name="connsiteX4" fmla="*/ 1432636 w 2663114"/>
                  <a:gd name="connsiteY4" fmla="*/ 1250097 h 1264854"/>
                  <a:gd name="connsiteX5" fmla="*/ 702386 w 2663114"/>
                  <a:gd name="connsiteY5" fmla="*/ 1250097 h 1264854"/>
                  <a:gd name="connsiteX6" fmla="*/ 0 w 2663114"/>
                  <a:gd name="connsiteY6" fmla="*/ 1036377 h 1264854"/>
                  <a:gd name="connsiteX7" fmla="*/ 88900 w 2663114"/>
                  <a:gd name="connsiteY7" fmla="*/ 0 h 1264854"/>
                  <a:gd name="connsiteX0" fmla="*/ 88900 w 3115385"/>
                  <a:gd name="connsiteY0" fmla="*/ 0 h 1264854"/>
                  <a:gd name="connsiteX1" fmla="*/ 2136064 w 3115385"/>
                  <a:gd name="connsiteY1" fmla="*/ 0 h 1264854"/>
                  <a:gd name="connsiteX2" fmla="*/ 3115385 w 3115385"/>
                  <a:gd name="connsiteY2" fmla="*/ 634147 h 1264854"/>
                  <a:gd name="connsiteX3" fmla="*/ 2663114 w 3115385"/>
                  <a:gd name="connsiteY3" fmla="*/ 833177 h 1264854"/>
                  <a:gd name="connsiteX4" fmla="*/ 2156536 w 3115385"/>
                  <a:gd name="connsiteY4" fmla="*/ 1123097 h 1264854"/>
                  <a:gd name="connsiteX5" fmla="*/ 1432636 w 3115385"/>
                  <a:gd name="connsiteY5" fmla="*/ 1250097 h 1264854"/>
                  <a:gd name="connsiteX6" fmla="*/ 702386 w 3115385"/>
                  <a:gd name="connsiteY6" fmla="*/ 1250097 h 1264854"/>
                  <a:gd name="connsiteX7" fmla="*/ 0 w 3115385"/>
                  <a:gd name="connsiteY7" fmla="*/ 1036377 h 1264854"/>
                  <a:gd name="connsiteX8" fmla="*/ 88900 w 3115385"/>
                  <a:gd name="connsiteY8" fmla="*/ 0 h 1264854"/>
                  <a:gd name="connsiteX0" fmla="*/ 88900 w 3194497"/>
                  <a:gd name="connsiteY0" fmla="*/ 0 h 1264854"/>
                  <a:gd name="connsiteX1" fmla="*/ 2136064 w 3194497"/>
                  <a:gd name="connsiteY1" fmla="*/ 0 h 1264854"/>
                  <a:gd name="connsiteX2" fmla="*/ 3115385 w 3194497"/>
                  <a:gd name="connsiteY2" fmla="*/ 335697 h 1264854"/>
                  <a:gd name="connsiteX3" fmla="*/ 3115385 w 3194497"/>
                  <a:gd name="connsiteY3" fmla="*/ 634147 h 1264854"/>
                  <a:gd name="connsiteX4" fmla="*/ 2663114 w 3194497"/>
                  <a:gd name="connsiteY4" fmla="*/ 833177 h 1264854"/>
                  <a:gd name="connsiteX5" fmla="*/ 2156536 w 3194497"/>
                  <a:gd name="connsiteY5" fmla="*/ 1123097 h 1264854"/>
                  <a:gd name="connsiteX6" fmla="*/ 1432636 w 3194497"/>
                  <a:gd name="connsiteY6" fmla="*/ 1250097 h 1264854"/>
                  <a:gd name="connsiteX7" fmla="*/ 702386 w 3194497"/>
                  <a:gd name="connsiteY7" fmla="*/ 1250097 h 1264854"/>
                  <a:gd name="connsiteX8" fmla="*/ 0 w 3194497"/>
                  <a:gd name="connsiteY8" fmla="*/ 1036377 h 1264854"/>
                  <a:gd name="connsiteX9" fmla="*/ 88900 w 3194497"/>
                  <a:gd name="connsiteY9" fmla="*/ 0 h 1264854"/>
                  <a:gd name="connsiteX0" fmla="*/ 88900 w 3150831"/>
                  <a:gd name="connsiteY0" fmla="*/ 65458 h 1330312"/>
                  <a:gd name="connsiteX1" fmla="*/ 2136064 w 3150831"/>
                  <a:gd name="connsiteY1" fmla="*/ 65458 h 1330312"/>
                  <a:gd name="connsiteX2" fmla="*/ 2994735 w 3150831"/>
                  <a:gd name="connsiteY2" fmla="*/ 13805 h 1330312"/>
                  <a:gd name="connsiteX3" fmla="*/ 3115385 w 3150831"/>
                  <a:gd name="connsiteY3" fmla="*/ 401155 h 1330312"/>
                  <a:gd name="connsiteX4" fmla="*/ 3115385 w 3150831"/>
                  <a:gd name="connsiteY4" fmla="*/ 699605 h 1330312"/>
                  <a:gd name="connsiteX5" fmla="*/ 2663114 w 3150831"/>
                  <a:gd name="connsiteY5" fmla="*/ 898635 h 1330312"/>
                  <a:gd name="connsiteX6" fmla="*/ 2156536 w 3150831"/>
                  <a:gd name="connsiteY6" fmla="*/ 1188555 h 1330312"/>
                  <a:gd name="connsiteX7" fmla="*/ 1432636 w 3150831"/>
                  <a:gd name="connsiteY7" fmla="*/ 1315555 h 1330312"/>
                  <a:gd name="connsiteX8" fmla="*/ 702386 w 3150831"/>
                  <a:gd name="connsiteY8" fmla="*/ 1315555 h 1330312"/>
                  <a:gd name="connsiteX9" fmla="*/ 0 w 3150831"/>
                  <a:gd name="connsiteY9" fmla="*/ 1101835 h 1330312"/>
                  <a:gd name="connsiteX10" fmla="*/ 88900 w 3150831"/>
                  <a:gd name="connsiteY10" fmla="*/ 65458 h 1330312"/>
                  <a:gd name="connsiteX0" fmla="*/ 88900 w 3150831"/>
                  <a:gd name="connsiteY0" fmla="*/ 229879 h 1494733"/>
                  <a:gd name="connsiteX1" fmla="*/ 2136064 w 3150831"/>
                  <a:gd name="connsiteY1" fmla="*/ 229879 h 1494733"/>
                  <a:gd name="connsiteX2" fmla="*/ 2816935 w 3150831"/>
                  <a:gd name="connsiteY2" fmla="*/ 426 h 1494733"/>
                  <a:gd name="connsiteX3" fmla="*/ 2994735 w 3150831"/>
                  <a:gd name="connsiteY3" fmla="*/ 178226 h 1494733"/>
                  <a:gd name="connsiteX4" fmla="*/ 3115385 w 3150831"/>
                  <a:gd name="connsiteY4" fmla="*/ 565576 h 1494733"/>
                  <a:gd name="connsiteX5" fmla="*/ 3115385 w 3150831"/>
                  <a:gd name="connsiteY5" fmla="*/ 864026 h 1494733"/>
                  <a:gd name="connsiteX6" fmla="*/ 2663114 w 3150831"/>
                  <a:gd name="connsiteY6" fmla="*/ 1063056 h 1494733"/>
                  <a:gd name="connsiteX7" fmla="*/ 2156536 w 3150831"/>
                  <a:gd name="connsiteY7" fmla="*/ 1352976 h 1494733"/>
                  <a:gd name="connsiteX8" fmla="*/ 1432636 w 3150831"/>
                  <a:gd name="connsiteY8" fmla="*/ 1479976 h 1494733"/>
                  <a:gd name="connsiteX9" fmla="*/ 702386 w 3150831"/>
                  <a:gd name="connsiteY9" fmla="*/ 1479976 h 1494733"/>
                  <a:gd name="connsiteX10" fmla="*/ 0 w 3150831"/>
                  <a:gd name="connsiteY10" fmla="*/ 1266256 h 1494733"/>
                  <a:gd name="connsiteX11" fmla="*/ 88900 w 3150831"/>
                  <a:gd name="connsiteY11" fmla="*/ 229879 h 1494733"/>
                  <a:gd name="connsiteX0" fmla="*/ 88900 w 3150831"/>
                  <a:gd name="connsiteY0" fmla="*/ 289961 h 1554815"/>
                  <a:gd name="connsiteX1" fmla="*/ 2136064 w 3150831"/>
                  <a:gd name="connsiteY1" fmla="*/ 289961 h 1554815"/>
                  <a:gd name="connsiteX2" fmla="*/ 2708985 w 3150831"/>
                  <a:gd name="connsiteY2" fmla="*/ 9709 h 1554815"/>
                  <a:gd name="connsiteX3" fmla="*/ 2816935 w 3150831"/>
                  <a:gd name="connsiteY3" fmla="*/ 60508 h 1554815"/>
                  <a:gd name="connsiteX4" fmla="*/ 2994735 w 3150831"/>
                  <a:gd name="connsiteY4" fmla="*/ 238308 h 1554815"/>
                  <a:gd name="connsiteX5" fmla="*/ 3115385 w 3150831"/>
                  <a:gd name="connsiteY5" fmla="*/ 625658 h 1554815"/>
                  <a:gd name="connsiteX6" fmla="*/ 3115385 w 3150831"/>
                  <a:gd name="connsiteY6" fmla="*/ 924108 h 1554815"/>
                  <a:gd name="connsiteX7" fmla="*/ 2663114 w 3150831"/>
                  <a:gd name="connsiteY7" fmla="*/ 1123138 h 1554815"/>
                  <a:gd name="connsiteX8" fmla="*/ 2156536 w 3150831"/>
                  <a:gd name="connsiteY8" fmla="*/ 1413058 h 1554815"/>
                  <a:gd name="connsiteX9" fmla="*/ 1432636 w 3150831"/>
                  <a:gd name="connsiteY9" fmla="*/ 1540058 h 1554815"/>
                  <a:gd name="connsiteX10" fmla="*/ 702386 w 3150831"/>
                  <a:gd name="connsiteY10" fmla="*/ 1540058 h 1554815"/>
                  <a:gd name="connsiteX11" fmla="*/ 0 w 3150831"/>
                  <a:gd name="connsiteY11" fmla="*/ 1326338 h 1554815"/>
                  <a:gd name="connsiteX12" fmla="*/ 88900 w 3150831"/>
                  <a:gd name="connsiteY12" fmla="*/ 289961 h 1554815"/>
                  <a:gd name="connsiteX0" fmla="*/ 88900 w 3150831"/>
                  <a:gd name="connsiteY0" fmla="*/ 445093 h 1709947"/>
                  <a:gd name="connsiteX1" fmla="*/ 2136064 w 3150831"/>
                  <a:gd name="connsiteY1" fmla="*/ 445093 h 1709947"/>
                  <a:gd name="connsiteX2" fmla="*/ 2251785 w 3150831"/>
                  <a:gd name="connsiteY2" fmla="*/ 6091 h 1709947"/>
                  <a:gd name="connsiteX3" fmla="*/ 2708985 w 3150831"/>
                  <a:gd name="connsiteY3" fmla="*/ 164841 h 1709947"/>
                  <a:gd name="connsiteX4" fmla="*/ 2816935 w 3150831"/>
                  <a:gd name="connsiteY4" fmla="*/ 215640 h 1709947"/>
                  <a:gd name="connsiteX5" fmla="*/ 2994735 w 3150831"/>
                  <a:gd name="connsiteY5" fmla="*/ 393440 h 1709947"/>
                  <a:gd name="connsiteX6" fmla="*/ 3115385 w 3150831"/>
                  <a:gd name="connsiteY6" fmla="*/ 780790 h 1709947"/>
                  <a:gd name="connsiteX7" fmla="*/ 3115385 w 3150831"/>
                  <a:gd name="connsiteY7" fmla="*/ 1079240 h 1709947"/>
                  <a:gd name="connsiteX8" fmla="*/ 2663114 w 3150831"/>
                  <a:gd name="connsiteY8" fmla="*/ 1278270 h 1709947"/>
                  <a:gd name="connsiteX9" fmla="*/ 2156536 w 3150831"/>
                  <a:gd name="connsiteY9" fmla="*/ 1568190 h 1709947"/>
                  <a:gd name="connsiteX10" fmla="*/ 1432636 w 3150831"/>
                  <a:gd name="connsiteY10" fmla="*/ 1695190 h 1709947"/>
                  <a:gd name="connsiteX11" fmla="*/ 702386 w 3150831"/>
                  <a:gd name="connsiteY11" fmla="*/ 1695190 h 1709947"/>
                  <a:gd name="connsiteX12" fmla="*/ 0 w 3150831"/>
                  <a:gd name="connsiteY12" fmla="*/ 1481470 h 1709947"/>
                  <a:gd name="connsiteX13" fmla="*/ 88900 w 3150831"/>
                  <a:gd name="connsiteY13" fmla="*/ 445093 h 1709947"/>
                  <a:gd name="connsiteX0" fmla="*/ 88900 w 3150831"/>
                  <a:gd name="connsiteY0" fmla="*/ 445093 h 1709947"/>
                  <a:gd name="connsiteX1" fmla="*/ 1888414 w 3150831"/>
                  <a:gd name="connsiteY1" fmla="*/ 6943 h 1709947"/>
                  <a:gd name="connsiteX2" fmla="*/ 2251785 w 3150831"/>
                  <a:gd name="connsiteY2" fmla="*/ 6091 h 1709947"/>
                  <a:gd name="connsiteX3" fmla="*/ 2708985 w 3150831"/>
                  <a:gd name="connsiteY3" fmla="*/ 164841 h 1709947"/>
                  <a:gd name="connsiteX4" fmla="*/ 2816935 w 3150831"/>
                  <a:gd name="connsiteY4" fmla="*/ 215640 h 1709947"/>
                  <a:gd name="connsiteX5" fmla="*/ 2994735 w 3150831"/>
                  <a:gd name="connsiteY5" fmla="*/ 393440 h 1709947"/>
                  <a:gd name="connsiteX6" fmla="*/ 3115385 w 3150831"/>
                  <a:gd name="connsiteY6" fmla="*/ 780790 h 1709947"/>
                  <a:gd name="connsiteX7" fmla="*/ 3115385 w 3150831"/>
                  <a:gd name="connsiteY7" fmla="*/ 1079240 h 1709947"/>
                  <a:gd name="connsiteX8" fmla="*/ 2663114 w 3150831"/>
                  <a:gd name="connsiteY8" fmla="*/ 1278270 h 1709947"/>
                  <a:gd name="connsiteX9" fmla="*/ 2156536 w 3150831"/>
                  <a:gd name="connsiteY9" fmla="*/ 1568190 h 1709947"/>
                  <a:gd name="connsiteX10" fmla="*/ 1432636 w 3150831"/>
                  <a:gd name="connsiteY10" fmla="*/ 1695190 h 1709947"/>
                  <a:gd name="connsiteX11" fmla="*/ 702386 w 3150831"/>
                  <a:gd name="connsiteY11" fmla="*/ 1695190 h 1709947"/>
                  <a:gd name="connsiteX12" fmla="*/ 0 w 3150831"/>
                  <a:gd name="connsiteY12" fmla="*/ 1481470 h 1709947"/>
                  <a:gd name="connsiteX13" fmla="*/ 88900 w 3150831"/>
                  <a:gd name="connsiteY13" fmla="*/ 445093 h 1709947"/>
                  <a:gd name="connsiteX0" fmla="*/ 88900 w 3150831"/>
                  <a:gd name="connsiteY0" fmla="*/ 534252 h 1799106"/>
                  <a:gd name="connsiteX1" fmla="*/ 1267535 w 3150831"/>
                  <a:gd name="connsiteY1" fmla="*/ 0 h 1799106"/>
                  <a:gd name="connsiteX2" fmla="*/ 1888414 w 3150831"/>
                  <a:gd name="connsiteY2" fmla="*/ 96102 h 1799106"/>
                  <a:gd name="connsiteX3" fmla="*/ 2251785 w 3150831"/>
                  <a:gd name="connsiteY3" fmla="*/ 95250 h 1799106"/>
                  <a:gd name="connsiteX4" fmla="*/ 2708985 w 3150831"/>
                  <a:gd name="connsiteY4" fmla="*/ 254000 h 1799106"/>
                  <a:gd name="connsiteX5" fmla="*/ 2816935 w 3150831"/>
                  <a:gd name="connsiteY5" fmla="*/ 304799 h 1799106"/>
                  <a:gd name="connsiteX6" fmla="*/ 2994735 w 3150831"/>
                  <a:gd name="connsiteY6" fmla="*/ 482599 h 1799106"/>
                  <a:gd name="connsiteX7" fmla="*/ 3115385 w 3150831"/>
                  <a:gd name="connsiteY7" fmla="*/ 869949 h 1799106"/>
                  <a:gd name="connsiteX8" fmla="*/ 3115385 w 3150831"/>
                  <a:gd name="connsiteY8" fmla="*/ 1168399 h 1799106"/>
                  <a:gd name="connsiteX9" fmla="*/ 2663114 w 3150831"/>
                  <a:gd name="connsiteY9" fmla="*/ 1367429 h 1799106"/>
                  <a:gd name="connsiteX10" fmla="*/ 2156536 w 3150831"/>
                  <a:gd name="connsiteY10" fmla="*/ 1657349 h 1799106"/>
                  <a:gd name="connsiteX11" fmla="*/ 1432636 w 3150831"/>
                  <a:gd name="connsiteY11" fmla="*/ 1784349 h 1799106"/>
                  <a:gd name="connsiteX12" fmla="*/ 702386 w 3150831"/>
                  <a:gd name="connsiteY12" fmla="*/ 1784349 h 1799106"/>
                  <a:gd name="connsiteX13" fmla="*/ 0 w 3150831"/>
                  <a:gd name="connsiteY13" fmla="*/ 1570629 h 1799106"/>
                  <a:gd name="connsiteX14" fmla="*/ 88900 w 3150831"/>
                  <a:gd name="connsiteY14" fmla="*/ 534252 h 1799106"/>
                  <a:gd name="connsiteX0" fmla="*/ 88900 w 3150831"/>
                  <a:gd name="connsiteY0" fmla="*/ 579066 h 1843920"/>
                  <a:gd name="connsiteX1" fmla="*/ 1127835 w 3150831"/>
                  <a:gd name="connsiteY1" fmla="*/ 38464 h 1843920"/>
                  <a:gd name="connsiteX2" fmla="*/ 1267535 w 3150831"/>
                  <a:gd name="connsiteY2" fmla="*/ 44814 h 1843920"/>
                  <a:gd name="connsiteX3" fmla="*/ 1888414 w 3150831"/>
                  <a:gd name="connsiteY3" fmla="*/ 140916 h 1843920"/>
                  <a:gd name="connsiteX4" fmla="*/ 2251785 w 3150831"/>
                  <a:gd name="connsiteY4" fmla="*/ 140064 h 1843920"/>
                  <a:gd name="connsiteX5" fmla="*/ 2708985 w 3150831"/>
                  <a:gd name="connsiteY5" fmla="*/ 298814 h 1843920"/>
                  <a:gd name="connsiteX6" fmla="*/ 2816935 w 3150831"/>
                  <a:gd name="connsiteY6" fmla="*/ 349613 h 1843920"/>
                  <a:gd name="connsiteX7" fmla="*/ 2994735 w 3150831"/>
                  <a:gd name="connsiteY7" fmla="*/ 527413 h 1843920"/>
                  <a:gd name="connsiteX8" fmla="*/ 3115385 w 3150831"/>
                  <a:gd name="connsiteY8" fmla="*/ 914763 h 1843920"/>
                  <a:gd name="connsiteX9" fmla="*/ 3115385 w 3150831"/>
                  <a:gd name="connsiteY9" fmla="*/ 1213213 h 1843920"/>
                  <a:gd name="connsiteX10" fmla="*/ 2663114 w 3150831"/>
                  <a:gd name="connsiteY10" fmla="*/ 1412243 h 1843920"/>
                  <a:gd name="connsiteX11" fmla="*/ 2156536 w 3150831"/>
                  <a:gd name="connsiteY11" fmla="*/ 1702163 h 1843920"/>
                  <a:gd name="connsiteX12" fmla="*/ 1432636 w 3150831"/>
                  <a:gd name="connsiteY12" fmla="*/ 1829163 h 1843920"/>
                  <a:gd name="connsiteX13" fmla="*/ 702386 w 3150831"/>
                  <a:gd name="connsiteY13" fmla="*/ 1829163 h 1843920"/>
                  <a:gd name="connsiteX14" fmla="*/ 0 w 3150831"/>
                  <a:gd name="connsiteY14" fmla="*/ 1615443 h 1843920"/>
                  <a:gd name="connsiteX15" fmla="*/ 88900 w 3150831"/>
                  <a:gd name="connsiteY15" fmla="*/ 579066 h 1843920"/>
                  <a:gd name="connsiteX0" fmla="*/ 88900 w 3150831"/>
                  <a:gd name="connsiteY0" fmla="*/ 556469 h 1821323"/>
                  <a:gd name="connsiteX1" fmla="*/ 422985 w 3150831"/>
                  <a:gd name="connsiteY1" fmla="*/ 130167 h 1821323"/>
                  <a:gd name="connsiteX2" fmla="*/ 1127835 w 3150831"/>
                  <a:gd name="connsiteY2" fmla="*/ 15867 h 1821323"/>
                  <a:gd name="connsiteX3" fmla="*/ 1267535 w 3150831"/>
                  <a:gd name="connsiteY3" fmla="*/ 22217 h 1821323"/>
                  <a:gd name="connsiteX4" fmla="*/ 1888414 w 3150831"/>
                  <a:gd name="connsiteY4" fmla="*/ 118319 h 1821323"/>
                  <a:gd name="connsiteX5" fmla="*/ 2251785 w 3150831"/>
                  <a:gd name="connsiteY5" fmla="*/ 117467 h 1821323"/>
                  <a:gd name="connsiteX6" fmla="*/ 2708985 w 3150831"/>
                  <a:gd name="connsiteY6" fmla="*/ 276217 h 1821323"/>
                  <a:gd name="connsiteX7" fmla="*/ 2816935 w 3150831"/>
                  <a:gd name="connsiteY7" fmla="*/ 327016 h 1821323"/>
                  <a:gd name="connsiteX8" fmla="*/ 2994735 w 3150831"/>
                  <a:gd name="connsiteY8" fmla="*/ 504816 h 1821323"/>
                  <a:gd name="connsiteX9" fmla="*/ 3115385 w 3150831"/>
                  <a:gd name="connsiteY9" fmla="*/ 892166 h 1821323"/>
                  <a:gd name="connsiteX10" fmla="*/ 3115385 w 3150831"/>
                  <a:gd name="connsiteY10" fmla="*/ 1190616 h 1821323"/>
                  <a:gd name="connsiteX11" fmla="*/ 2663114 w 3150831"/>
                  <a:gd name="connsiteY11" fmla="*/ 1389646 h 1821323"/>
                  <a:gd name="connsiteX12" fmla="*/ 2156536 w 3150831"/>
                  <a:gd name="connsiteY12" fmla="*/ 1679566 h 1821323"/>
                  <a:gd name="connsiteX13" fmla="*/ 1432636 w 3150831"/>
                  <a:gd name="connsiteY13" fmla="*/ 1806566 h 1821323"/>
                  <a:gd name="connsiteX14" fmla="*/ 702386 w 3150831"/>
                  <a:gd name="connsiteY14" fmla="*/ 1806566 h 1821323"/>
                  <a:gd name="connsiteX15" fmla="*/ 0 w 3150831"/>
                  <a:gd name="connsiteY15" fmla="*/ 1592846 h 1821323"/>
                  <a:gd name="connsiteX16" fmla="*/ 88900 w 3150831"/>
                  <a:gd name="connsiteY16" fmla="*/ 556469 h 1821323"/>
                  <a:gd name="connsiteX0" fmla="*/ 243839 w 3305770"/>
                  <a:gd name="connsiteY0" fmla="*/ 556469 h 1821323"/>
                  <a:gd name="connsiteX1" fmla="*/ 6424 w 3305770"/>
                  <a:gd name="connsiteY1" fmla="*/ 327017 h 1821323"/>
                  <a:gd name="connsiteX2" fmla="*/ 577924 w 3305770"/>
                  <a:gd name="connsiteY2" fmla="*/ 130167 h 1821323"/>
                  <a:gd name="connsiteX3" fmla="*/ 1282774 w 3305770"/>
                  <a:gd name="connsiteY3" fmla="*/ 15867 h 1821323"/>
                  <a:gd name="connsiteX4" fmla="*/ 1422474 w 3305770"/>
                  <a:gd name="connsiteY4" fmla="*/ 22217 h 1821323"/>
                  <a:gd name="connsiteX5" fmla="*/ 2043353 w 3305770"/>
                  <a:gd name="connsiteY5" fmla="*/ 118319 h 1821323"/>
                  <a:gd name="connsiteX6" fmla="*/ 2406724 w 3305770"/>
                  <a:gd name="connsiteY6" fmla="*/ 117467 h 1821323"/>
                  <a:gd name="connsiteX7" fmla="*/ 2863924 w 3305770"/>
                  <a:gd name="connsiteY7" fmla="*/ 276217 h 1821323"/>
                  <a:gd name="connsiteX8" fmla="*/ 2971874 w 3305770"/>
                  <a:gd name="connsiteY8" fmla="*/ 327016 h 1821323"/>
                  <a:gd name="connsiteX9" fmla="*/ 3149674 w 3305770"/>
                  <a:gd name="connsiteY9" fmla="*/ 504816 h 1821323"/>
                  <a:gd name="connsiteX10" fmla="*/ 3270324 w 3305770"/>
                  <a:gd name="connsiteY10" fmla="*/ 892166 h 1821323"/>
                  <a:gd name="connsiteX11" fmla="*/ 3270324 w 3305770"/>
                  <a:gd name="connsiteY11" fmla="*/ 1190616 h 1821323"/>
                  <a:gd name="connsiteX12" fmla="*/ 2818053 w 3305770"/>
                  <a:gd name="connsiteY12" fmla="*/ 1389646 h 1821323"/>
                  <a:gd name="connsiteX13" fmla="*/ 2311475 w 3305770"/>
                  <a:gd name="connsiteY13" fmla="*/ 1679566 h 1821323"/>
                  <a:gd name="connsiteX14" fmla="*/ 1587575 w 3305770"/>
                  <a:gd name="connsiteY14" fmla="*/ 1806566 h 1821323"/>
                  <a:gd name="connsiteX15" fmla="*/ 857325 w 3305770"/>
                  <a:gd name="connsiteY15" fmla="*/ 1806566 h 1821323"/>
                  <a:gd name="connsiteX16" fmla="*/ 154939 w 3305770"/>
                  <a:gd name="connsiteY16" fmla="*/ 1592846 h 1821323"/>
                  <a:gd name="connsiteX17" fmla="*/ 243839 w 3305770"/>
                  <a:gd name="connsiteY17" fmla="*/ 556469 h 1821323"/>
                  <a:gd name="connsiteX0" fmla="*/ 0 w 3709631"/>
                  <a:gd name="connsiteY0" fmla="*/ 772369 h 1821323"/>
                  <a:gd name="connsiteX1" fmla="*/ 410285 w 3709631"/>
                  <a:gd name="connsiteY1" fmla="*/ 327017 h 1821323"/>
                  <a:gd name="connsiteX2" fmla="*/ 981785 w 3709631"/>
                  <a:gd name="connsiteY2" fmla="*/ 130167 h 1821323"/>
                  <a:gd name="connsiteX3" fmla="*/ 1686635 w 3709631"/>
                  <a:gd name="connsiteY3" fmla="*/ 15867 h 1821323"/>
                  <a:gd name="connsiteX4" fmla="*/ 1826335 w 3709631"/>
                  <a:gd name="connsiteY4" fmla="*/ 22217 h 1821323"/>
                  <a:gd name="connsiteX5" fmla="*/ 2447214 w 3709631"/>
                  <a:gd name="connsiteY5" fmla="*/ 118319 h 1821323"/>
                  <a:gd name="connsiteX6" fmla="*/ 2810585 w 3709631"/>
                  <a:gd name="connsiteY6" fmla="*/ 117467 h 1821323"/>
                  <a:gd name="connsiteX7" fmla="*/ 3267785 w 3709631"/>
                  <a:gd name="connsiteY7" fmla="*/ 276217 h 1821323"/>
                  <a:gd name="connsiteX8" fmla="*/ 3375735 w 3709631"/>
                  <a:gd name="connsiteY8" fmla="*/ 327016 h 1821323"/>
                  <a:gd name="connsiteX9" fmla="*/ 3553535 w 3709631"/>
                  <a:gd name="connsiteY9" fmla="*/ 504816 h 1821323"/>
                  <a:gd name="connsiteX10" fmla="*/ 3674185 w 3709631"/>
                  <a:gd name="connsiteY10" fmla="*/ 892166 h 1821323"/>
                  <a:gd name="connsiteX11" fmla="*/ 3674185 w 3709631"/>
                  <a:gd name="connsiteY11" fmla="*/ 1190616 h 1821323"/>
                  <a:gd name="connsiteX12" fmla="*/ 3221914 w 3709631"/>
                  <a:gd name="connsiteY12" fmla="*/ 1389646 h 1821323"/>
                  <a:gd name="connsiteX13" fmla="*/ 2715336 w 3709631"/>
                  <a:gd name="connsiteY13" fmla="*/ 1679566 h 1821323"/>
                  <a:gd name="connsiteX14" fmla="*/ 1991436 w 3709631"/>
                  <a:gd name="connsiteY14" fmla="*/ 1806566 h 1821323"/>
                  <a:gd name="connsiteX15" fmla="*/ 1261186 w 3709631"/>
                  <a:gd name="connsiteY15" fmla="*/ 1806566 h 1821323"/>
                  <a:gd name="connsiteX16" fmla="*/ 558800 w 3709631"/>
                  <a:gd name="connsiteY16" fmla="*/ 1592846 h 1821323"/>
                  <a:gd name="connsiteX17" fmla="*/ 0 w 3709631"/>
                  <a:gd name="connsiteY17" fmla="*/ 772369 h 1821323"/>
                  <a:gd name="connsiteX0" fmla="*/ 147393 w 3857024"/>
                  <a:gd name="connsiteY0" fmla="*/ 772369 h 1821323"/>
                  <a:gd name="connsiteX1" fmla="*/ 557678 w 3857024"/>
                  <a:gd name="connsiteY1" fmla="*/ 327017 h 1821323"/>
                  <a:gd name="connsiteX2" fmla="*/ 1129178 w 3857024"/>
                  <a:gd name="connsiteY2" fmla="*/ 130167 h 1821323"/>
                  <a:gd name="connsiteX3" fmla="*/ 1834028 w 3857024"/>
                  <a:gd name="connsiteY3" fmla="*/ 15867 h 1821323"/>
                  <a:gd name="connsiteX4" fmla="*/ 1973728 w 3857024"/>
                  <a:gd name="connsiteY4" fmla="*/ 22217 h 1821323"/>
                  <a:gd name="connsiteX5" fmla="*/ 2594607 w 3857024"/>
                  <a:gd name="connsiteY5" fmla="*/ 118319 h 1821323"/>
                  <a:gd name="connsiteX6" fmla="*/ 2957978 w 3857024"/>
                  <a:gd name="connsiteY6" fmla="*/ 117467 h 1821323"/>
                  <a:gd name="connsiteX7" fmla="*/ 3415178 w 3857024"/>
                  <a:gd name="connsiteY7" fmla="*/ 276217 h 1821323"/>
                  <a:gd name="connsiteX8" fmla="*/ 3523128 w 3857024"/>
                  <a:gd name="connsiteY8" fmla="*/ 327016 h 1821323"/>
                  <a:gd name="connsiteX9" fmla="*/ 3700928 w 3857024"/>
                  <a:gd name="connsiteY9" fmla="*/ 504816 h 1821323"/>
                  <a:gd name="connsiteX10" fmla="*/ 3821578 w 3857024"/>
                  <a:gd name="connsiteY10" fmla="*/ 892166 h 1821323"/>
                  <a:gd name="connsiteX11" fmla="*/ 3821578 w 3857024"/>
                  <a:gd name="connsiteY11" fmla="*/ 1190616 h 1821323"/>
                  <a:gd name="connsiteX12" fmla="*/ 3369307 w 3857024"/>
                  <a:gd name="connsiteY12" fmla="*/ 1389646 h 1821323"/>
                  <a:gd name="connsiteX13" fmla="*/ 2862729 w 3857024"/>
                  <a:gd name="connsiteY13" fmla="*/ 1679566 h 1821323"/>
                  <a:gd name="connsiteX14" fmla="*/ 2138829 w 3857024"/>
                  <a:gd name="connsiteY14" fmla="*/ 1806566 h 1821323"/>
                  <a:gd name="connsiteX15" fmla="*/ 1408579 w 3857024"/>
                  <a:gd name="connsiteY15" fmla="*/ 1806566 h 1821323"/>
                  <a:gd name="connsiteX16" fmla="*/ 706193 w 3857024"/>
                  <a:gd name="connsiteY16" fmla="*/ 1592846 h 1821323"/>
                  <a:gd name="connsiteX17" fmla="*/ 147393 w 3857024"/>
                  <a:gd name="connsiteY17" fmla="*/ 772369 h 1821323"/>
                  <a:gd name="connsiteX0" fmla="*/ 171053 w 3880684"/>
                  <a:gd name="connsiteY0" fmla="*/ 772369 h 1821323"/>
                  <a:gd name="connsiteX1" fmla="*/ 581338 w 3880684"/>
                  <a:gd name="connsiteY1" fmla="*/ 327017 h 1821323"/>
                  <a:gd name="connsiteX2" fmla="*/ 1152838 w 3880684"/>
                  <a:gd name="connsiteY2" fmla="*/ 130167 h 1821323"/>
                  <a:gd name="connsiteX3" fmla="*/ 1857688 w 3880684"/>
                  <a:gd name="connsiteY3" fmla="*/ 15867 h 1821323"/>
                  <a:gd name="connsiteX4" fmla="*/ 1997388 w 3880684"/>
                  <a:gd name="connsiteY4" fmla="*/ 22217 h 1821323"/>
                  <a:gd name="connsiteX5" fmla="*/ 2618267 w 3880684"/>
                  <a:gd name="connsiteY5" fmla="*/ 118319 h 1821323"/>
                  <a:gd name="connsiteX6" fmla="*/ 2981638 w 3880684"/>
                  <a:gd name="connsiteY6" fmla="*/ 117467 h 1821323"/>
                  <a:gd name="connsiteX7" fmla="*/ 3438838 w 3880684"/>
                  <a:gd name="connsiteY7" fmla="*/ 276217 h 1821323"/>
                  <a:gd name="connsiteX8" fmla="*/ 3546788 w 3880684"/>
                  <a:gd name="connsiteY8" fmla="*/ 327016 h 1821323"/>
                  <a:gd name="connsiteX9" fmla="*/ 3724588 w 3880684"/>
                  <a:gd name="connsiteY9" fmla="*/ 504816 h 1821323"/>
                  <a:gd name="connsiteX10" fmla="*/ 3845238 w 3880684"/>
                  <a:gd name="connsiteY10" fmla="*/ 892166 h 1821323"/>
                  <a:gd name="connsiteX11" fmla="*/ 3845238 w 3880684"/>
                  <a:gd name="connsiteY11" fmla="*/ 1190616 h 1821323"/>
                  <a:gd name="connsiteX12" fmla="*/ 3392967 w 3880684"/>
                  <a:gd name="connsiteY12" fmla="*/ 1389646 h 1821323"/>
                  <a:gd name="connsiteX13" fmla="*/ 2886389 w 3880684"/>
                  <a:gd name="connsiteY13" fmla="*/ 1679566 h 1821323"/>
                  <a:gd name="connsiteX14" fmla="*/ 2162489 w 3880684"/>
                  <a:gd name="connsiteY14" fmla="*/ 1806566 h 1821323"/>
                  <a:gd name="connsiteX15" fmla="*/ 1432239 w 3880684"/>
                  <a:gd name="connsiteY15" fmla="*/ 1806566 h 1821323"/>
                  <a:gd name="connsiteX16" fmla="*/ 729853 w 3880684"/>
                  <a:gd name="connsiteY16" fmla="*/ 1592846 h 1821323"/>
                  <a:gd name="connsiteX17" fmla="*/ 171053 w 3880684"/>
                  <a:gd name="connsiteY17" fmla="*/ 772369 h 1821323"/>
                  <a:gd name="connsiteX0" fmla="*/ 171053 w 3880684"/>
                  <a:gd name="connsiteY0" fmla="*/ 772369 h 1821323"/>
                  <a:gd name="connsiteX1" fmla="*/ 581338 w 3880684"/>
                  <a:gd name="connsiteY1" fmla="*/ 327017 h 1821323"/>
                  <a:gd name="connsiteX2" fmla="*/ 1152838 w 3880684"/>
                  <a:gd name="connsiteY2" fmla="*/ 130167 h 1821323"/>
                  <a:gd name="connsiteX3" fmla="*/ 1857688 w 3880684"/>
                  <a:gd name="connsiteY3" fmla="*/ 15867 h 1821323"/>
                  <a:gd name="connsiteX4" fmla="*/ 1997388 w 3880684"/>
                  <a:gd name="connsiteY4" fmla="*/ 22217 h 1821323"/>
                  <a:gd name="connsiteX5" fmla="*/ 2618267 w 3880684"/>
                  <a:gd name="connsiteY5" fmla="*/ 118319 h 1821323"/>
                  <a:gd name="connsiteX6" fmla="*/ 2981638 w 3880684"/>
                  <a:gd name="connsiteY6" fmla="*/ 117467 h 1821323"/>
                  <a:gd name="connsiteX7" fmla="*/ 3438838 w 3880684"/>
                  <a:gd name="connsiteY7" fmla="*/ 276217 h 1821323"/>
                  <a:gd name="connsiteX8" fmla="*/ 3546788 w 3880684"/>
                  <a:gd name="connsiteY8" fmla="*/ 327016 h 1821323"/>
                  <a:gd name="connsiteX9" fmla="*/ 3724588 w 3880684"/>
                  <a:gd name="connsiteY9" fmla="*/ 504816 h 1821323"/>
                  <a:gd name="connsiteX10" fmla="*/ 3845238 w 3880684"/>
                  <a:gd name="connsiteY10" fmla="*/ 892166 h 1821323"/>
                  <a:gd name="connsiteX11" fmla="*/ 3845238 w 3880684"/>
                  <a:gd name="connsiteY11" fmla="*/ 1190616 h 1821323"/>
                  <a:gd name="connsiteX12" fmla="*/ 3392967 w 3880684"/>
                  <a:gd name="connsiteY12" fmla="*/ 1389646 h 1821323"/>
                  <a:gd name="connsiteX13" fmla="*/ 2886389 w 3880684"/>
                  <a:gd name="connsiteY13" fmla="*/ 1679566 h 1821323"/>
                  <a:gd name="connsiteX14" fmla="*/ 2162489 w 3880684"/>
                  <a:gd name="connsiteY14" fmla="*/ 1806566 h 1821323"/>
                  <a:gd name="connsiteX15" fmla="*/ 1432239 w 3880684"/>
                  <a:gd name="connsiteY15" fmla="*/ 1806566 h 1821323"/>
                  <a:gd name="connsiteX16" fmla="*/ 729853 w 3880684"/>
                  <a:gd name="connsiteY16" fmla="*/ 1592846 h 1821323"/>
                  <a:gd name="connsiteX17" fmla="*/ 171053 w 3880684"/>
                  <a:gd name="connsiteY17" fmla="*/ 772369 h 1821323"/>
                  <a:gd name="connsiteX0" fmla="*/ 171053 w 3880684"/>
                  <a:gd name="connsiteY0" fmla="*/ 772369 h 1832637"/>
                  <a:gd name="connsiteX1" fmla="*/ 581338 w 3880684"/>
                  <a:gd name="connsiteY1" fmla="*/ 327017 h 1832637"/>
                  <a:gd name="connsiteX2" fmla="*/ 1152838 w 3880684"/>
                  <a:gd name="connsiteY2" fmla="*/ 130167 h 1832637"/>
                  <a:gd name="connsiteX3" fmla="*/ 1857688 w 3880684"/>
                  <a:gd name="connsiteY3" fmla="*/ 15867 h 1832637"/>
                  <a:gd name="connsiteX4" fmla="*/ 1997388 w 3880684"/>
                  <a:gd name="connsiteY4" fmla="*/ 22217 h 1832637"/>
                  <a:gd name="connsiteX5" fmla="*/ 2618267 w 3880684"/>
                  <a:gd name="connsiteY5" fmla="*/ 118319 h 1832637"/>
                  <a:gd name="connsiteX6" fmla="*/ 2981638 w 3880684"/>
                  <a:gd name="connsiteY6" fmla="*/ 117467 h 1832637"/>
                  <a:gd name="connsiteX7" fmla="*/ 3438838 w 3880684"/>
                  <a:gd name="connsiteY7" fmla="*/ 276217 h 1832637"/>
                  <a:gd name="connsiteX8" fmla="*/ 3546788 w 3880684"/>
                  <a:gd name="connsiteY8" fmla="*/ 327016 h 1832637"/>
                  <a:gd name="connsiteX9" fmla="*/ 3724588 w 3880684"/>
                  <a:gd name="connsiteY9" fmla="*/ 504816 h 1832637"/>
                  <a:gd name="connsiteX10" fmla="*/ 3845238 w 3880684"/>
                  <a:gd name="connsiteY10" fmla="*/ 892166 h 1832637"/>
                  <a:gd name="connsiteX11" fmla="*/ 3845238 w 3880684"/>
                  <a:gd name="connsiteY11" fmla="*/ 1190616 h 1832637"/>
                  <a:gd name="connsiteX12" fmla="*/ 3392967 w 3880684"/>
                  <a:gd name="connsiteY12" fmla="*/ 1389646 h 1832637"/>
                  <a:gd name="connsiteX13" fmla="*/ 2886389 w 3880684"/>
                  <a:gd name="connsiteY13" fmla="*/ 1679566 h 1832637"/>
                  <a:gd name="connsiteX14" fmla="*/ 2162489 w 3880684"/>
                  <a:gd name="connsiteY14" fmla="*/ 1806566 h 1832637"/>
                  <a:gd name="connsiteX15" fmla="*/ 1432239 w 3880684"/>
                  <a:gd name="connsiteY15" fmla="*/ 1806566 h 1832637"/>
                  <a:gd name="connsiteX16" fmla="*/ 729853 w 3880684"/>
                  <a:gd name="connsiteY16" fmla="*/ 1592846 h 1832637"/>
                  <a:gd name="connsiteX17" fmla="*/ 171053 w 3880684"/>
                  <a:gd name="connsiteY17" fmla="*/ 772369 h 1832637"/>
                  <a:gd name="connsiteX0" fmla="*/ 171053 w 3880684"/>
                  <a:gd name="connsiteY0" fmla="*/ 772369 h 1821323"/>
                  <a:gd name="connsiteX1" fmla="*/ 581338 w 3880684"/>
                  <a:gd name="connsiteY1" fmla="*/ 327017 h 1821323"/>
                  <a:gd name="connsiteX2" fmla="*/ 1152838 w 3880684"/>
                  <a:gd name="connsiteY2" fmla="*/ 130167 h 1821323"/>
                  <a:gd name="connsiteX3" fmla="*/ 1857688 w 3880684"/>
                  <a:gd name="connsiteY3" fmla="*/ 15867 h 1821323"/>
                  <a:gd name="connsiteX4" fmla="*/ 1997388 w 3880684"/>
                  <a:gd name="connsiteY4" fmla="*/ 22217 h 1821323"/>
                  <a:gd name="connsiteX5" fmla="*/ 2618267 w 3880684"/>
                  <a:gd name="connsiteY5" fmla="*/ 118319 h 1821323"/>
                  <a:gd name="connsiteX6" fmla="*/ 2981638 w 3880684"/>
                  <a:gd name="connsiteY6" fmla="*/ 117467 h 1821323"/>
                  <a:gd name="connsiteX7" fmla="*/ 3438838 w 3880684"/>
                  <a:gd name="connsiteY7" fmla="*/ 276217 h 1821323"/>
                  <a:gd name="connsiteX8" fmla="*/ 3546788 w 3880684"/>
                  <a:gd name="connsiteY8" fmla="*/ 327016 h 1821323"/>
                  <a:gd name="connsiteX9" fmla="*/ 3724588 w 3880684"/>
                  <a:gd name="connsiteY9" fmla="*/ 504816 h 1821323"/>
                  <a:gd name="connsiteX10" fmla="*/ 3845238 w 3880684"/>
                  <a:gd name="connsiteY10" fmla="*/ 892166 h 1821323"/>
                  <a:gd name="connsiteX11" fmla="*/ 3845238 w 3880684"/>
                  <a:gd name="connsiteY11" fmla="*/ 1190616 h 1821323"/>
                  <a:gd name="connsiteX12" fmla="*/ 3392967 w 3880684"/>
                  <a:gd name="connsiteY12" fmla="*/ 1389646 h 1821323"/>
                  <a:gd name="connsiteX13" fmla="*/ 2886389 w 3880684"/>
                  <a:gd name="connsiteY13" fmla="*/ 1679566 h 1821323"/>
                  <a:gd name="connsiteX14" fmla="*/ 2162489 w 3880684"/>
                  <a:gd name="connsiteY14" fmla="*/ 1806566 h 1821323"/>
                  <a:gd name="connsiteX15" fmla="*/ 1432239 w 3880684"/>
                  <a:gd name="connsiteY15" fmla="*/ 1806566 h 1821323"/>
                  <a:gd name="connsiteX16" fmla="*/ 729853 w 3880684"/>
                  <a:gd name="connsiteY16" fmla="*/ 1592846 h 1821323"/>
                  <a:gd name="connsiteX17" fmla="*/ 171053 w 3880684"/>
                  <a:gd name="connsiteY17" fmla="*/ 772369 h 1821323"/>
                  <a:gd name="connsiteX0" fmla="*/ 171053 w 3880684"/>
                  <a:gd name="connsiteY0" fmla="*/ 772369 h 1852586"/>
                  <a:gd name="connsiteX1" fmla="*/ 581338 w 3880684"/>
                  <a:gd name="connsiteY1" fmla="*/ 327017 h 1852586"/>
                  <a:gd name="connsiteX2" fmla="*/ 1152838 w 3880684"/>
                  <a:gd name="connsiteY2" fmla="*/ 130167 h 1852586"/>
                  <a:gd name="connsiteX3" fmla="*/ 1857688 w 3880684"/>
                  <a:gd name="connsiteY3" fmla="*/ 15867 h 1852586"/>
                  <a:gd name="connsiteX4" fmla="*/ 1997388 w 3880684"/>
                  <a:gd name="connsiteY4" fmla="*/ 22217 h 1852586"/>
                  <a:gd name="connsiteX5" fmla="*/ 2618267 w 3880684"/>
                  <a:gd name="connsiteY5" fmla="*/ 118319 h 1852586"/>
                  <a:gd name="connsiteX6" fmla="*/ 2981638 w 3880684"/>
                  <a:gd name="connsiteY6" fmla="*/ 117467 h 1852586"/>
                  <a:gd name="connsiteX7" fmla="*/ 3438838 w 3880684"/>
                  <a:gd name="connsiteY7" fmla="*/ 276217 h 1852586"/>
                  <a:gd name="connsiteX8" fmla="*/ 3546788 w 3880684"/>
                  <a:gd name="connsiteY8" fmla="*/ 327016 h 1852586"/>
                  <a:gd name="connsiteX9" fmla="*/ 3724588 w 3880684"/>
                  <a:gd name="connsiteY9" fmla="*/ 504816 h 1852586"/>
                  <a:gd name="connsiteX10" fmla="*/ 3845238 w 3880684"/>
                  <a:gd name="connsiteY10" fmla="*/ 892166 h 1852586"/>
                  <a:gd name="connsiteX11" fmla="*/ 3845238 w 3880684"/>
                  <a:gd name="connsiteY11" fmla="*/ 1190616 h 1852586"/>
                  <a:gd name="connsiteX12" fmla="*/ 3392967 w 3880684"/>
                  <a:gd name="connsiteY12" fmla="*/ 1389646 h 1852586"/>
                  <a:gd name="connsiteX13" fmla="*/ 2886389 w 3880684"/>
                  <a:gd name="connsiteY13" fmla="*/ 1679566 h 1852586"/>
                  <a:gd name="connsiteX14" fmla="*/ 2162489 w 3880684"/>
                  <a:gd name="connsiteY14" fmla="*/ 1806566 h 1852586"/>
                  <a:gd name="connsiteX15" fmla="*/ 1432239 w 3880684"/>
                  <a:gd name="connsiteY15" fmla="*/ 1806566 h 1852586"/>
                  <a:gd name="connsiteX16" fmla="*/ 729853 w 3880684"/>
                  <a:gd name="connsiteY16" fmla="*/ 1592846 h 1852586"/>
                  <a:gd name="connsiteX17" fmla="*/ 171053 w 3880684"/>
                  <a:gd name="connsiteY17" fmla="*/ 772369 h 1852586"/>
                  <a:gd name="connsiteX0" fmla="*/ 171053 w 3880684"/>
                  <a:gd name="connsiteY0" fmla="*/ 772369 h 1867200"/>
                  <a:gd name="connsiteX1" fmla="*/ 581338 w 3880684"/>
                  <a:gd name="connsiteY1" fmla="*/ 327017 h 1867200"/>
                  <a:gd name="connsiteX2" fmla="*/ 1152838 w 3880684"/>
                  <a:gd name="connsiteY2" fmla="*/ 130167 h 1867200"/>
                  <a:gd name="connsiteX3" fmla="*/ 1857688 w 3880684"/>
                  <a:gd name="connsiteY3" fmla="*/ 15867 h 1867200"/>
                  <a:gd name="connsiteX4" fmla="*/ 1997388 w 3880684"/>
                  <a:gd name="connsiteY4" fmla="*/ 22217 h 1867200"/>
                  <a:gd name="connsiteX5" fmla="*/ 2618267 w 3880684"/>
                  <a:gd name="connsiteY5" fmla="*/ 118319 h 1867200"/>
                  <a:gd name="connsiteX6" fmla="*/ 2981638 w 3880684"/>
                  <a:gd name="connsiteY6" fmla="*/ 117467 h 1867200"/>
                  <a:gd name="connsiteX7" fmla="*/ 3438838 w 3880684"/>
                  <a:gd name="connsiteY7" fmla="*/ 276217 h 1867200"/>
                  <a:gd name="connsiteX8" fmla="*/ 3546788 w 3880684"/>
                  <a:gd name="connsiteY8" fmla="*/ 327016 h 1867200"/>
                  <a:gd name="connsiteX9" fmla="*/ 3724588 w 3880684"/>
                  <a:gd name="connsiteY9" fmla="*/ 504816 h 1867200"/>
                  <a:gd name="connsiteX10" fmla="*/ 3845238 w 3880684"/>
                  <a:gd name="connsiteY10" fmla="*/ 892166 h 1867200"/>
                  <a:gd name="connsiteX11" fmla="*/ 3845238 w 3880684"/>
                  <a:gd name="connsiteY11" fmla="*/ 1190616 h 1867200"/>
                  <a:gd name="connsiteX12" fmla="*/ 3392967 w 3880684"/>
                  <a:gd name="connsiteY12" fmla="*/ 1389646 h 1867200"/>
                  <a:gd name="connsiteX13" fmla="*/ 2886389 w 3880684"/>
                  <a:gd name="connsiteY13" fmla="*/ 1679566 h 1867200"/>
                  <a:gd name="connsiteX14" fmla="*/ 2162489 w 3880684"/>
                  <a:gd name="connsiteY14" fmla="*/ 1806566 h 1867200"/>
                  <a:gd name="connsiteX15" fmla="*/ 1432239 w 3880684"/>
                  <a:gd name="connsiteY15" fmla="*/ 1806566 h 1867200"/>
                  <a:gd name="connsiteX16" fmla="*/ 729853 w 3880684"/>
                  <a:gd name="connsiteY16" fmla="*/ 1592846 h 1867200"/>
                  <a:gd name="connsiteX17" fmla="*/ 171053 w 3880684"/>
                  <a:gd name="connsiteY17" fmla="*/ 772369 h 1867200"/>
                  <a:gd name="connsiteX0" fmla="*/ 171053 w 3880684"/>
                  <a:gd name="connsiteY0" fmla="*/ 772369 h 1867200"/>
                  <a:gd name="connsiteX1" fmla="*/ 581338 w 3880684"/>
                  <a:gd name="connsiteY1" fmla="*/ 327017 h 1867200"/>
                  <a:gd name="connsiteX2" fmla="*/ 1152838 w 3880684"/>
                  <a:gd name="connsiteY2" fmla="*/ 130167 h 1867200"/>
                  <a:gd name="connsiteX3" fmla="*/ 1857688 w 3880684"/>
                  <a:gd name="connsiteY3" fmla="*/ 15867 h 1867200"/>
                  <a:gd name="connsiteX4" fmla="*/ 1997388 w 3880684"/>
                  <a:gd name="connsiteY4" fmla="*/ 22217 h 1867200"/>
                  <a:gd name="connsiteX5" fmla="*/ 2618267 w 3880684"/>
                  <a:gd name="connsiteY5" fmla="*/ 118319 h 1867200"/>
                  <a:gd name="connsiteX6" fmla="*/ 2981638 w 3880684"/>
                  <a:gd name="connsiteY6" fmla="*/ 117467 h 1867200"/>
                  <a:gd name="connsiteX7" fmla="*/ 3438838 w 3880684"/>
                  <a:gd name="connsiteY7" fmla="*/ 276217 h 1867200"/>
                  <a:gd name="connsiteX8" fmla="*/ 3546788 w 3880684"/>
                  <a:gd name="connsiteY8" fmla="*/ 327016 h 1867200"/>
                  <a:gd name="connsiteX9" fmla="*/ 3724588 w 3880684"/>
                  <a:gd name="connsiteY9" fmla="*/ 504816 h 1867200"/>
                  <a:gd name="connsiteX10" fmla="*/ 3845238 w 3880684"/>
                  <a:gd name="connsiteY10" fmla="*/ 892166 h 1867200"/>
                  <a:gd name="connsiteX11" fmla="*/ 3845238 w 3880684"/>
                  <a:gd name="connsiteY11" fmla="*/ 1190616 h 1867200"/>
                  <a:gd name="connsiteX12" fmla="*/ 3392967 w 3880684"/>
                  <a:gd name="connsiteY12" fmla="*/ 1389646 h 1867200"/>
                  <a:gd name="connsiteX13" fmla="*/ 2886389 w 3880684"/>
                  <a:gd name="connsiteY13" fmla="*/ 1679566 h 1867200"/>
                  <a:gd name="connsiteX14" fmla="*/ 2162489 w 3880684"/>
                  <a:gd name="connsiteY14" fmla="*/ 1806566 h 1867200"/>
                  <a:gd name="connsiteX15" fmla="*/ 1432239 w 3880684"/>
                  <a:gd name="connsiteY15" fmla="*/ 1806566 h 1867200"/>
                  <a:gd name="connsiteX16" fmla="*/ 729853 w 3880684"/>
                  <a:gd name="connsiteY16" fmla="*/ 1592846 h 1867200"/>
                  <a:gd name="connsiteX17" fmla="*/ 171053 w 3880684"/>
                  <a:gd name="connsiteY17" fmla="*/ 772369 h 1867200"/>
                  <a:gd name="connsiteX0" fmla="*/ 171053 w 3880684"/>
                  <a:gd name="connsiteY0" fmla="*/ 772369 h 1851438"/>
                  <a:gd name="connsiteX1" fmla="*/ 581338 w 3880684"/>
                  <a:gd name="connsiteY1" fmla="*/ 327017 h 1851438"/>
                  <a:gd name="connsiteX2" fmla="*/ 1152838 w 3880684"/>
                  <a:gd name="connsiteY2" fmla="*/ 130167 h 1851438"/>
                  <a:gd name="connsiteX3" fmla="*/ 1857688 w 3880684"/>
                  <a:gd name="connsiteY3" fmla="*/ 15867 h 1851438"/>
                  <a:gd name="connsiteX4" fmla="*/ 1997388 w 3880684"/>
                  <a:gd name="connsiteY4" fmla="*/ 22217 h 1851438"/>
                  <a:gd name="connsiteX5" fmla="*/ 2618267 w 3880684"/>
                  <a:gd name="connsiteY5" fmla="*/ 118319 h 1851438"/>
                  <a:gd name="connsiteX6" fmla="*/ 2981638 w 3880684"/>
                  <a:gd name="connsiteY6" fmla="*/ 117467 h 1851438"/>
                  <a:gd name="connsiteX7" fmla="*/ 3438838 w 3880684"/>
                  <a:gd name="connsiteY7" fmla="*/ 276217 h 1851438"/>
                  <a:gd name="connsiteX8" fmla="*/ 3546788 w 3880684"/>
                  <a:gd name="connsiteY8" fmla="*/ 327016 h 1851438"/>
                  <a:gd name="connsiteX9" fmla="*/ 3724588 w 3880684"/>
                  <a:gd name="connsiteY9" fmla="*/ 504816 h 1851438"/>
                  <a:gd name="connsiteX10" fmla="*/ 3845238 w 3880684"/>
                  <a:gd name="connsiteY10" fmla="*/ 892166 h 1851438"/>
                  <a:gd name="connsiteX11" fmla="*/ 3845238 w 3880684"/>
                  <a:gd name="connsiteY11" fmla="*/ 1190616 h 1851438"/>
                  <a:gd name="connsiteX12" fmla="*/ 3392967 w 3880684"/>
                  <a:gd name="connsiteY12" fmla="*/ 1389646 h 1851438"/>
                  <a:gd name="connsiteX13" fmla="*/ 2886389 w 3880684"/>
                  <a:gd name="connsiteY13" fmla="*/ 1679566 h 1851438"/>
                  <a:gd name="connsiteX14" fmla="*/ 2162489 w 3880684"/>
                  <a:gd name="connsiteY14" fmla="*/ 1806566 h 1851438"/>
                  <a:gd name="connsiteX15" fmla="*/ 1432239 w 3880684"/>
                  <a:gd name="connsiteY15" fmla="*/ 1806566 h 1851438"/>
                  <a:gd name="connsiteX16" fmla="*/ 729853 w 3880684"/>
                  <a:gd name="connsiteY16" fmla="*/ 1592846 h 1851438"/>
                  <a:gd name="connsiteX17" fmla="*/ 171053 w 3880684"/>
                  <a:gd name="connsiteY17" fmla="*/ 772369 h 1851438"/>
                  <a:gd name="connsiteX0" fmla="*/ 171053 w 3880684"/>
                  <a:gd name="connsiteY0" fmla="*/ 772369 h 1851438"/>
                  <a:gd name="connsiteX1" fmla="*/ 581338 w 3880684"/>
                  <a:gd name="connsiteY1" fmla="*/ 327017 h 1851438"/>
                  <a:gd name="connsiteX2" fmla="*/ 1152838 w 3880684"/>
                  <a:gd name="connsiteY2" fmla="*/ 130167 h 1851438"/>
                  <a:gd name="connsiteX3" fmla="*/ 1857688 w 3880684"/>
                  <a:gd name="connsiteY3" fmla="*/ 15867 h 1851438"/>
                  <a:gd name="connsiteX4" fmla="*/ 1997388 w 3880684"/>
                  <a:gd name="connsiteY4" fmla="*/ 22217 h 1851438"/>
                  <a:gd name="connsiteX5" fmla="*/ 2618267 w 3880684"/>
                  <a:gd name="connsiteY5" fmla="*/ 118319 h 1851438"/>
                  <a:gd name="connsiteX6" fmla="*/ 2981638 w 3880684"/>
                  <a:gd name="connsiteY6" fmla="*/ 117467 h 1851438"/>
                  <a:gd name="connsiteX7" fmla="*/ 3438838 w 3880684"/>
                  <a:gd name="connsiteY7" fmla="*/ 276217 h 1851438"/>
                  <a:gd name="connsiteX8" fmla="*/ 3546788 w 3880684"/>
                  <a:gd name="connsiteY8" fmla="*/ 327016 h 1851438"/>
                  <a:gd name="connsiteX9" fmla="*/ 3724588 w 3880684"/>
                  <a:gd name="connsiteY9" fmla="*/ 504816 h 1851438"/>
                  <a:gd name="connsiteX10" fmla="*/ 3845238 w 3880684"/>
                  <a:gd name="connsiteY10" fmla="*/ 892166 h 1851438"/>
                  <a:gd name="connsiteX11" fmla="*/ 3845238 w 3880684"/>
                  <a:gd name="connsiteY11" fmla="*/ 1190616 h 1851438"/>
                  <a:gd name="connsiteX12" fmla="*/ 3392967 w 3880684"/>
                  <a:gd name="connsiteY12" fmla="*/ 1389646 h 1851438"/>
                  <a:gd name="connsiteX13" fmla="*/ 2886389 w 3880684"/>
                  <a:gd name="connsiteY13" fmla="*/ 1679566 h 1851438"/>
                  <a:gd name="connsiteX14" fmla="*/ 2162489 w 3880684"/>
                  <a:gd name="connsiteY14" fmla="*/ 1806566 h 1851438"/>
                  <a:gd name="connsiteX15" fmla="*/ 1432239 w 3880684"/>
                  <a:gd name="connsiteY15" fmla="*/ 1806566 h 1851438"/>
                  <a:gd name="connsiteX16" fmla="*/ 729853 w 3880684"/>
                  <a:gd name="connsiteY16" fmla="*/ 1592846 h 1851438"/>
                  <a:gd name="connsiteX17" fmla="*/ 171053 w 3880684"/>
                  <a:gd name="connsiteY17" fmla="*/ 772369 h 1851438"/>
                  <a:gd name="connsiteX0" fmla="*/ 171053 w 3880684"/>
                  <a:gd name="connsiteY0" fmla="*/ 772369 h 1851438"/>
                  <a:gd name="connsiteX1" fmla="*/ 581338 w 3880684"/>
                  <a:gd name="connsiteY1" fmla="*/ 327017 h 1851438"/>
                  <a:gd name="connsiteX2" fmla="*/ 1152838 w 3880684"/>
                  <a:gd name="connsiteY2" fmla="*/ 130167 h 1851438"/>
                  <a:gd name="connsiteX3" fmla="*/ 1857688 w 3880684"/>
                  <a:gd name="connsiteY3" fmla="*/ 15867 h 1851438"/>
                  <a:gd name="connsiteX4" fmla="*/ 1997388 w 3880684"/>
                  <a:gd name="connsiteY4" fmla="*/ 22217 h 1851438"/>
                  <a:gd name="connsiteX5" fmla="*/ 2618267 w 3880684"/>
                  <a:gd name="connsiteY5" fmla="*/ 118319 h 1851438"/>
                  <a:gd name="connsiteX6" fmla="*/ 2981638 w 3880684"/>
                  <a:gd name="connsiteY6" fmla="*/ 117467 h 1851438"/>
                  <a:gd name="connsiteX7" fmla="*/ 3438838 w 3880684"/>
                  <a:gd name="connsiteY7" fmla="*/ 276217 h 1851438"/>
                  <a:gd name="connsiteX8" fmla="*/ 3546788 w 3880684"/>
                  <a:gd name="connsiteY8" fmla="*/ 327016 h 1851438"/>
                  <a:gd name="connsiteX9" fmla="*/ 3724588 w 3880684"/>
                  <a:gd name="connsiteY9" fmla="*/ 504816 h 1851438"/>
                  <a:gd name="connsiteX10" fmla="*/ 3845238 w 3880684"/>
                  <a:gd name="connsiteY10" fmla="*/ 892166 h 1851438"/>
                  <a:gd name="connsiteX11" fmla="*/ 3845238 w 3880684"/>
                  <a:gd name="connsiteY11" fmla="*/ 1190616 h 1851438"/>
                  <a:gd name="connsiteX12" fmla="*/ 3392967 w 3880684"/>
                  <a:gd name="connsiteY12" fmla="*/ 1389646 h 1851438"/>
                  <a:gd name="connsiteX13" fmla="*/ 2886389 w 3880684"/>
                  <a:gd name="connsiteY13" fmla="*/ 1679566 h 1851438"/>
                  <a:gd name="connsiteX14" fmla="*/ 2162489 w 3880684"/>
                  <a:gd name="connsiteY14" fmla="*/ 1806566 h 1851438"/>
                  <a:gd name="connsiteX15" fmla="*/ 1432239 w 3880684"/>
                  <a:gd name="connsiteY15" fmla="*/ 1806566 h 1851438"/>
                  <a:gd name="connsiteX16" fmla="*/ 729853 w 3880684"/>
                  <a:gd name="connsiteY16" fmla="*/ 1592846 h 1851438"/>
                  <a:gd name="connsiteX17" fmla="*/ 171053 w 3880684"/>
                  <a:gd name="connsiteY17" fmla="*/ 772369 h 1851438"/>
                  <a:gd name="connsiteX0" fmla="*/ 171053 w 3880684"/>
                  <a:gd name="connsiteY0" fmla="*/ 772369 h 1851438"/>
                  <a:gd name="connsiteX1" fmla="*/ 581338 w 3880684"/>
                  <a:gd name="connsiteY1" fmla="*/ 327017 h 1851438"/>
                  <a:gd name="connsiteX2" fmla="*/ 1152838 w 3880684"/>
                  <a:gd name="connsiteY2" fmla="*/ 130167 h 1851438"/>
                  <a:gd name="connsiteX3" fmla="*/ 1857688 w 3880684"/>
                  <a:gd name="connsiteY3" fmla="*/ 15867 h 1851438"/>
                  <a:gd name="connsiteX4" fmla="*/ 1997388 w 3880684"/>
                  <a:gd name="connsiteY4" fmla="*/ 22217 h 1851438"/>
                  <a:gd name="connsiteX5" fmla="*/ 2618267 w 3880684"/>
                  <a:gd name="connsiteY5" fmla="*/ 118319 h 1851438"/>
                  <a:gd name="connsiteX6" fmla="*/ 2981638 w 3880684"/>
                  <a:gd name="connsiteY6" fmla="*/ 117467 h 1851438"/>
                  <a:gd name="connsiteX7" fmla="*/ 3438838 w 3880684"/>
                  <a:gd name="connsiteY7" fmla="*/ 276217 h 1851438"/>
                  <a:gd name="connsiteX8" fmla="*/ 3546788 w 3880684"/>
                  <a:gd name="connsiteY8" fmla="*/ 327016 h 1851438"/>
                  <a:gd name="connsiteX9" fmla="*/ 3724588 w 3880684"/>
                  <a:gd name="connsiteY9" fmla="*/ 504816 h 1851438"/>
                  <a:gd name="connsiteX10" fmla="*/ 3845238 w 3880684"/>
                  <a:gd name="connsiteY10" fmla="*/ 892166 h 1851438"/>
                  <a:gd name="connsiteX11" fmla="*/ 3845238 w 3880684"/>
                  <a:gd name="connsiteY11" fmla="*/ 1190616 h 1851438"/>
                  <a:gd name="connsiteX12" fmla="*/ 3392967 w 3880684"/>
                  <a:gd name="connsiteY12" fmla="*/ 1389646 h 1851438"/>
                  <a:gd name="connsiteX13" fmla="*/ 2886389 w 3880684"/>
                  <a:gd name="connsiteY13" fmla="*/ 1679566 h 1851438"/>
                  <a:gd name="connsiteX14" fmla="*/ 2162489 w 3880684"/>
                  <a:gd name="connsiteY14" fmla="*/ 1806566 h 1851438"/>
                  <a:gd name="connsiteX15" fmla="*/ 1432239 w 3880684"/>
                  <a:gd name="connsiteY15" fmla="*/ 1806566 h 1851438"/>
                  <a:gd name="connsiteX16" fmla="*/ 729853 w 3880684"/>
                  <a:gd name="connsiteY16" fmla="*/ 1592846 h 1851438"/>
                  <a:gd name="connsiteX17" fmla="*/ 171053 w 3880684"/>
                  <a:gd name="connsiteY17" fmla="*/ 772369 h 1851438"/>
                  <a:gd name="connsiteX0" fmla="*/ 171053 w 3880684"/>
                  <a:gd name="connsiteY0" fmla="*/ 772369 h 1851438"/>
                  <a:gd name="connsiteX1" fmla="*/ 581338 w 3880684"/>
                  <a:gd name="connsiteY1" fmla="*/ 327017 h 1851438"/>
                  <a:gd name="connsiteX2" fmla="*/ 1152838 w 3880684"/>
                  <a:gd name="connsiteY2" fmla="*/ 130167 h 1851438"/>
                  <a:gd name="connsiteX3" fmla="*/ 1857688 w 3880684"/>
                  <a:gd name="connsiteY3" fmla="*/ 15867 h 1851438"/>
                  <a:gd name="connsiteX4" fmla="*/ 1997388 w 3880684"/>
                  <a:gd name="connsiteY4" fmla="*/ 22217 h 1851438"/>
                  <a:gd name="connsiteX5" fmla="*/ 2618267 w 3880684"/>
                  <a:gd name="connsiteY5" fmla="*/ 118319 h 1851438"/>
                  <a:gd name="connsiteX6" fmla="*/ 2981638 w 3880684"/>
                  <a:gd name="connsiteY6" fmla="*/ 117467 h 1851438"/>
                  <a:gd name="connsiteX7" fmla="*/ 3438838 w 3880684"/>
                  <a:gd name="connsiteY7" fmla="*/ 276217 h 1851438"/>
                  <a:gd name="connsiteX8" fmla="*/ 3546788 w 3880684"/>
                  <a:gd name="connsiteY8" fmla="*/ 327016 h 1851438"/>
                  <a:gd name="connsiteX9" fmla="*/ 3724588 w 3880684"/>
                  <a:gd name="connsiteY9" fmla="*/ 504816 h 1851438"/>
                  <a:gd name="connsiteX10" fmla="*/ 3845238 w 3880684"/>
                  <a:gd name="connsiteY10" fmla="*/ 892166 h 1851438"/>
                  <a:gd name="connsiteX11" fmla="*/ 3845238 w 3880684"/>
                  <a:gd name="connsiteY11" fmla="*/ 1190616 h 1851438"/>
                  <a:gd name="connsiteX12" fmla="*/ 3392967 w 3880684"/>
                  <a:gd name="connsiteY12" fmla="*/ 1389646 h 1851438"/>
                  <a:gd name="connsiteX13" fmla="*/ 2886389 w 3880684"/>
                  <a:gd name="connsiteY13" fmla="*/ 1679566 h 1851438"/>
                  <a:gd name="connsiteX14" fmla="*/ 2162489 w 3880684"/>
                  <a:gd name="connsiteY14" fmla="*/ 1806566 h 1851438"/>
                  <a:gd name="connsiteX15" fmla="*/ 1432239 w 3880684"/>
                  <a:gd name="connsiteY15" fmla="*/ 1806566 h 1851438"/>
                  <a:gd name="connsiteX16" fmla="*/ 729853 w 3880684"/>
                  <a:gd name="connsiteY16" fmla="*/ 1592846 h 1851438"/>
                  <a:gd name="connsiteX17" fmla="*/ 171053 w 3880684"/>
                  <a:gd name="connsiteY17" fmla="*/ 772369 h 1851438"/>
                  <a:gd name="connsiteX0" fmla="*/ 171053 w 3880684"/>
                  <a:gd name="connsiteY0" fmla="*/ 772369 h 1851438"/>
                  <a:gd name="connsiteX1" fmla="*/ 581338 w 3880684"/>
                  <a:gd name="connsiteY1" fmla="*/ 327017 h 1851438"/>
                  <a:gd name="connsiteX2" fmla="*/ 1152838 w 3880684"/>
                  <a:gd name="connsiteY2" fmla="*/ 130167 h 1851438"/>
                  <a:gd name="connsiteX3" fmla="*/ 1857688 w 3880684"/>
                  <a:gd name="connsiteY3" fmla="*/ 15867 h 1851438"/>
                  <a:gd name="connsiteX4" fmla="*/ 1997388 w 3880684"/>
                  <a:gd name="connsiteY4" fmla="*/ 22217 h 1851438"/>
                  <a:gd name="connsiteX5" fmla="*/ 2618267 w 3880684"/>
                  <a:gd name="connsiteY5" fmla="*/ 118319 h 1851438"/>
                  <a:gd name="connsiteX6" fmla="*/ 2981638 w 3880684"/>
                  <a:gd name="connsiteY6" fmla="*/ 117467 h 1851438"/>
                  <a:gd name="connsiteX7" fmla="*/ 3438838 w 3880684"/>
                  <a:gd name="connsiteY7" fmla="*/ 276217 h 1851438"/>
                  <a:gd name="connsiteX8" fmla="*/ 3546788 w 3880684"/>
                  <a:gd name="connsiteY8" fmla="*/ 327016 h 1851438"/>
                  <a:gd name="connsiteX9" fmla="*/ 3724588 w 3880684"/>
                  <a:gd name="connsiteY9" fmla="*/ 504816 h 1851438"/>
                  <a:gd name="connsiteX10" fmla="*/ 3845238 w 3880684"/>
                  <a:gd name="connsiteY10" fmla="*/ 892166 h 1851438"/>
                  <a:gd name="connsiteX11" fmla="*/ 3845238 w 3880684"/>
                  <a:gd name="connsiteY11" fmla="*/ 1190616 h 1851438"/>
                  <a:gd name="connsiteX12" fmla="*/ 3392967 w 3880684"/>
                  <a:gd name="connsiteY12" fmla="*/ 1389646 h 1851438"/>
                  <a:gd name="connsiteX13" fmla="*/ 2886389 w 3880684"/>
                  <a:gd name="connsiteY13" fmla="*/ 1679566 h 1851438"/>
                  <a:gd name="connsiteX14" fmla="*/ 2162489 w 3880684"/>
                  <a:gd name="connsiteY14" fmla="*/ 1806566 h 1851438"/>
                  <a:gd name="connsiteX15" fmla="*/ 1432239 w 3880684"/>
                  <a:gd name="connsiteY15" fmla="*/ 1806566 h 1851438"/>
                  <a:gd name="connsiteX16" fmla="*/ 729853 w 3880684"/>
                  <a:gd name="connsiteY16" fmla="*/ 1592846 h 1851438"/>
                  <a:gd name="connsiteX17" fmla="*/ 171053 w 3880684"/>
                  <a:gd name="connsiteY17" fmla="*/ 772369 h 1851438"/>
                  <a:gd name="connsiteX0" fmla="*/ 171053 w 3880684"/>
                  <a:gd name="connsiteY0" fmla="*/ 772369 h 1851438"/>
                  <a:gd name="connsiteX1" fmla="*/ 581338 w 3880684"/>
                  <a:gd name="connsiteY1" fmla="*/ 327017 h 1851438"/>
                  <a:gd name="connsiteX2" fmla="*/ 1152838 w 3880684"/>
                  <a:gd name="connsiteY2" fmla="*/ 130167 h 1851438"/>
                  <a:gd name="connsiteX3" fmla="*/ 1857688 w 3880684"/>
                  <a:gd name="connsiteY3" fmla="*/ 15867 h 1851438"/>
                  <a:gd name="connsiteX4" fmla="*/ 1997388 w 3880684"/>
                  <a:gd name="connsiteY4" fmla="*/ 22217 h 1851438"/>
                  <a:gd name="connsiteX5" fmla="*/ 2618267 w 3880684"/>
                  <a:gd name="connsiteY5" fmla="*/ 118319 h 1851438"/>
                  <a:gd name="connsiteX6" fmla="*/ 2981638 w 3880684"/>
                  <a:gd name="connsiteY6" fmla="*/ 117467 h 1851438"/>
                  <a:gd name="connsiteX7" fmla="*/ 3438838 w 3880684"/>
                  <a:gd name="connsiteY7" fmla="*/ 276217 h 1851438"/>
                  <a:gd name="connsiteX8" fmla="*/ 3546788 w 3880684"/>
                  <a:gd name="connsiteY8" fmla="*/ 327016 h 1851438"/>
                  <a:gd name="connsiteX9" fmla="*/ 3724588 w 3880684"/>
                  <a:gd name="connsiteY9" fmla="*/ 504816 h 1851438"/>
                  <a:gd name="connsiteX10" fmla="*/ 3845238 w 3880684"/>
                  <a:gd name="connsiteY10" fmla="*/ 892166 h 1851438"/>
                  <a:gd name="connsiteX11" fmla="*/ 3845238 w 3880684"/>
                  <a:gd name="connsiteY11" fmla="*/ 1190616 h 1851438"/>
                  <a:gd name="connsiteX12" fmla="*/ 3392967 w 3880684"/>
                  <a:gd name="connsiteY12" fmla="*/ 1389646 h 1851438"/>
                  <a:gd name="connsiteX13" fmla="*/ 2886389 w 3880684"/>
                  <a:gd name="connsiteY13" fmla="*/ 1679566 h 1851438"/>
                  <a:gd name="connsiteX14" fmla="*/ 2162489 w 3880684"/>
                  <a:gd name="connsiteY14" fmla="*/ 1806566 h 1851438"/>
                  <a:gd name="connsiteX15" fmla="*/ 1432239 w 3880684"/>
                  <a:gd name="connsiteY15" fmla="*/ 1806566 h 1851438"/>
                  <a:gd name="connsiteX16" fmla="*/ 729853 w 3880684"/>
                  <a:gd name="connsiteY16" fmla="*/ 1592846 h 1851438"/>
                  <a:gd name="connsiteX17" fmla="*/ 171053 w 3880684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1638 w 3938610"/>
                  <a:gd name="connsiteY6" fmla="*/ 117467 h 1851438"/>
                  <a:gd name="connsiteX7" fmla="*/ 3438838 w 3938610"/>
                  <a:gd name="connsiteY7" fmla="*/ 276217 h 1851438"/>
                  <a:gd name="connsiteX8" fmla="*/ 3546788 w 3938610"/>
                  <a:gd name="connsiteY8" fmla="*/ 327016 h 1851438"/>
                  <a:gd name="connsiteX9" fmla="*/ 3724588 w 3938610"/>
                  <a:gd name="connsiteY9" fmla="*/ 504816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1638 w 3938610"/>
                  <a:gd name="connsiteY6" fmla="*/ 117467 h 1851438"/>
                  <a:gd name="connsiteX7" fmla="*/ 3438838 w 3938610"/>
                  <a:gd name="connsiteY7" fmla="*/ 276217 h 1851438"/>
                  <a:gd name="connsiteX8" fmla="*/ 3546788 w 3938610"/>
                  <a:gd name="connsiteY8" fmla="*/ 327016 h 1851438"/>
                  <a:gd name="connsiteX9" fmla="*/ 3724588 w 3938610"/>
                  <a:gd name="connsiteY9" fmla="*/ 504816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1638 w 3938610"/>
                  <a:gd name="connsiteY6" fmla="*/ 117467 h 1851438"/>
                  <a:gd name="connsiteX7" fmla="*/ 3438838 w 3938610"/>
                  <a:gd name="connsiteY7" fmla="*/ 276217 h 1851438"/>
                  <a:gd name="connsiteX8" fmla="*/ 3546788 w 3938610"/>
                  <a:gd name="connsiteY8" fmla="*/ 327016 h 1851438"/>
                  <a:gd name="connsiteX9" fmla="*/ 3724588 w 3938610"/>
                  <a:gd name="connsiteY9" fmla="*/ 504816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1638 w 3938610"/>
                  <a:gd name="connsiteY6" fmla="*/ 117467 h 1851438"/>
                  <a:gd name="connsiteX7" fmla="*/ 3438838 w 3938610"/>
                  <a:gd name="connsiteY7" fmla="*/ 276217 h 1851438"/>
                  <a:gd name="connsiteX8" fmla="*/ 3546788 w 3938610"/>
                  <a:gd name="connsiteY8" fmla="*/ 327016 h 1851438"/>
                  <a:gd name="connsiteX9" fmla="*/ 3724588 w 3938610"/>
                  <a:gd name="connsiteY9" fmla="*/ 504816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1638 w 3938610"/>
                  <a:gd name="connsiteY6" fmla="*/ 117467 h 1851438"/>
                  <a:gd name="connsiteX7" fmla="*/ 3438838 w 3938610"/>
                  <a:gd name="connsiteY7" fmla="*/ 276217 h 1851438"/>
                  <a:gd name="connsiteX8" fmla="*/ 3546788 w 3938610"/>
                  <a:gd name="connsiteY8" fmla="*/ 327016 h 1851438"/>
                  <a:gd name="connsiteX9" fmla="*/ 3724588 w 3938610"/>
                  <a:gd name="connsiteY9" fmla="*/ 504816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1638 w 3938610"/>
                  <a:gd name="connsiteY6" fmla="*/ 117467 h 1851438"/>
                  <a:gd name="connsiteX7" fmla="*/ 3438838 w 3938610"/>
                  <a:gd name="connsiteY7" fmla="*/ 276217 h 1851438"/>
                  <a:gd name="connsiteX8" fmla="*/ 3546788 w 3938610"/>
                  <a:gd name="connsiteY8" fmla="*/ 327016 h 1851438"/>
                  <a:gd name="connsiteX9" fmla="*/ 3724588 w 3938610"/>
                  <a:gd name="connsiteY9" fmla="*/ 504816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1638 w 3938610"/>
                  <a:gd name="connsiteY6" fmla="*/ 117467 h 1851438"/>
                  <a:gd name="connsiteX7" fmla="*/ 3438838 w 3938610"/>
                  <a:gd name="connsiteY7" fmla="*/ 276217 h 1851438"/>
                  <a:gd name="connsiteX8" fmla="*/ 3546788 w 3938610"/>
                  <a:gd name="connsiteY8" fmla="*/ 327016 h 1851438"/>
                  <a:gd name="connsiteX9" fmla="*/ 3724588 w 3938610"/>
                  <a:gd name="connsiteY9" fmla="*/ 504816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7988 w 3938610"/>
                  <a:gd name="connsiteY6" fmla="*/ 136517 h 1851438"/>
                  <a:gd name="connsiteX7" fmla="*/ 3438838 w 3938610"/>
                  <a:gd name="connsiteY7" fmla="*/ 276217 h 1851438"/>
                  <a:gd name="connsiteX8" fmla="*/ 3546788 w 3938610"/>
                  <a:gd name="connsiteY8" fmla="*/ 327016 h 1851438"/>
                  <a:gd name="connsiteX9" fmla="*/ 3724588 w 3938610"/>
                  <a:gd name="connsiteY9" fmla="*/ 504816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7988 w 3938610"/>
                  <a:gd name="connsiteY6" fmla="*/ 136517 h 1851438"/>
                  <a:gd name="connsiteX7" fmla="*/ 3438838 w 3938610"/>
                  <a:gd name="connsiteY7" fmla="*/ 276217 h 1851438"/>
                  <a:gd name="connsiteX8" fmla="*/ 3546788 w 3938610"/>
                  <a:gd name="connsiteY8" fmla="*/ 327016 h 1851438"/>
                  <a:gd name="connsiteX9" fmla="*/ 3724588 w 3938610"/>
                  <a:gd name="connsiteY9" fmla="*/ 504816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7988 w 3938610"/>
                  <a:gd name="connsiteY6" fmla="*/ 136517 h 1851438"/>
                  <a:gd name="connsiteX7" fmla="*/ 3438838 w 3938610"/>
                  <a:gd name="connsiteY7" fmla="*/ 276217 h 1851438"/>
                  <a:gd name="connsiteX8" fmla="*/ 3559488 w 3938610"/>
                  <a:gd name="connsiteY8" fmla="*/ 336541 h 1851438"/>
                  <a:gd name="connsiteX9" fmla="*/ 3724588 w 3938610"/>
                  <a:gd name="connsiteY9" fmla="*/ 504816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7988 w 3938610"/>
                  <a:gd name="connsiteY6" fmla="*/ 136517 h 1851438"/>
                  <a:gd name="connsiteX7" fmla="*/ 3438838 w 3938610"/>
                  <a:gd name="connsiteY7" fmla="*/ 276217 h 1851438"/>
                  <a:gd name="connsiteX8" fmla="*/ 3559488 w 3938610"/>
                  <a:gd name="connsiteY8" fmla="*/ 336541 h 1851438"/>
                  <a:gd name="connsiteX9" fmla="*/ 3718238 w 3938610"/>
                  <a:gd name="connsiteY9" fmla="*/ 514341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7988 w 3938610"/>
                  <a:gd name="connsiteY6" fmla="*/ 136517 h 1851438"/>
                  <a:gd name="connsiteX7" fmla="*/ 3438838 w 3938610"/>
                  <a:gd name="connsiteY7" fmla="*/ 276217 h 1851438"/>
                  <a:gd name="connsiteX8" fmla="*/ 3565838 w 3938610"/>
                  <a:gd name="connsiteY8" fmla="*/ 349241 h 1851438"/>
                  <a:gd name="connsiteX9" fmla="*/ 3718238 w 3938610"/>
                  <a:gd name="connsiteY9" fmla="*/ 514341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7988 w 3938610"/>
                  <a:gd name="connsiteY6" fmla="*/ 136517 h 1851438"/>
                  <a:gd name="connsiteX7" fmla="*/ 3438838 w 3938610"/>
                  <a:gd name="connsiteY7" fmla="*/ 276217 h 1851438"/>
                  <a:gd name="connsiteX8" fmla="*/ 3565838 w 3938610"/>
                  <a:gd name="connsiteY8" fmla="*/ 349241 h 1851438"/>
                  <a:gd name="connsiteX9" fmla="*/ 3718238 w 3938610"/>
                  <a:gd name="connsiteY9" fmla="*/ 514341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7988 w 3938610"/>
                  <a:gd name="connsiteY6" fmla="*/ 136517 h 1851438"/>
                  <a:gd name="connsiteX7" fmla="*/ 3438838 w 3938610"/>
                  <a:gd name="connsiteY7" fmla="*/ 276217 h 1851438"/>
                  <a:gd name="connsiteX8" fmla="*/ 3565838 w 3938610"/>
                  <a:gd name="connsiteY8" fmla="*/ 349241 h 1851438"/>
                  <a:gd name="connsiteX9" fmla="*/ 3718238 w 3938610"/>
                  <a:gd name="connsiteY9" fmla="*/ 514341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7988 w 3938610"/>
                  <a:gd name="connsiteY6" fmla="*/ 136517 h 1851438"/>
                  <a:gd name="connsiteX7" fmla="*/ 3442013 w 3938610"/>
                  <a:gd name="connsiteY7" fmla="*/ 285742 h 1851438"/>
                  <a:gd name="connsiteX8" fmla="*/ 3565838 w 3938610"/>
                  <a:gd name="connsiteY8" fmla="*/ 349241 h 1851438"/>
                  <a:gd name="connsiteX9" fmla="*/ 3718238 w 3938610"/>
                  <a:gd name="connsiteY9" fmla="*/ 514341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24617 w 3938610"/>
                  <a:gd name="connsiteY5" fmla="*/ 131019 h 1851438"/>
                  <a:gd name="connsiteX6" fmla="*/ 2987988 w 3938610"/>
                  <a:gd name="connsiteY6" fmla="*/ 136517 h 1851438"/>
                  <a:gd name="connsiteX7" fmla="*/ 3442013 w 3938610"/>
                  <a:gd name="connsiteY7" fmla="*/ 285742 h 1851438"/>
                  <a:gd name="connsiteX8" fmla="*/ 3565838 w 3938610"/>
                  <a:gd name="connsiteY8" fmla="*/ 349241 h 1851438"/>
                  <a:gd name="connsiteX9" fmla="*/ 3718238 w 3938610"/>
                  <a:gd name="connsiteY9" fmla="*/ 514341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24617 w 3938610"/>
                  <a:gd name="connsiteY5" fmla="*/ 131019 h 1851438"/>
                  <a:gd name="connsiteX6" fmla="*/ 2987988 w 3938610"/>
                  <a:gd name="connsiteY6" fmla="*/ 136517 h 1851438"/>
                  <a:gd name="connsiteX7" fmla="*/ 3442013 w 3938610"/>
                  <a:gd name="connsiteY7" fmla="*/ 285742 h 1851438"/>
                  <a:gd name="connsiteX8" fmla="*/ 3565838 w 3938610"/>
                  <a:gd name="connsiteY8" fmla="*/ 349241 h 1851438"/>
                  <a:gd name="connsiteX9" fmla="*/ 3718238 w 3938610"/>
                  <a:gd name="connsiteY9" fmla="*/ 514341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24617 w 3938610"/>
                  <a:gd name="connsiteY5" fmla="*/ 131019 h 1851438"/>
                  <a:gd name="connsiteX6" fmla="*/ 2987988 w 3938610"/>
                  <a:gd name="connsiteY6" fmla="*/ 136517 h 1851438"/>
                  <a:gd name="connsiteX7" fmla="*/ 3442013 w 3938610"/>
                  <a:gd name="connsiteY7" fmla="*/ 285742 h 1851438"/>
                  <a:gd name="connsiteX8" fmla="*/ 3565838 w 3938610"/>
                  <a:gd name="connsiteY8" fmla="*/ 349241 h 1851438"/>
                  <a:gd name="connsiteX9" fmla="*/ 3718238 w 3938610"/>
                  <a:gd name="connsiteY9" fmla="*/ 514341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9987 h 1859056"/>
                  <a:gd name="connsiteX1" fmla="*/ 581338 w 3938610"/>
                  <a:gd name="connsiteY1" fmla="*/ 334635 h 1859056"/>
                  <a:gd name="connsiteX2" fmla="*/ 1152838 w 3938610"/>
                  <a:gd name="connsiteY2" fmla="*/ 137785 h 1859056"/>
                  <a:gd name="connsiteX3" fmla="*/ 1857688 w 3938610"/>
                  <a:gd name="connsiteY3" fmla="*/ 13960 h 1859056"/>
                  <a:gd name="connsiteX4" fmla="*/ 1997388 w 3938610"/>
                  <a:gd name="connsiteY4" fmla="*/ 29835 h 1859056"/>
                  <a:gd name="connsiteX5" fmla="*/ 2624617 w 3938610"/>
                  <a:gd name="connsiteY5" fmla="*/ 138637 h 1859056"/>
                  <a:gd name="connsiteX6" fmla="*/ 2987988 w 3938610"/>
                  <a:gd name="connsiteY6" fmla="*/ 144135 h 1859056"/>
                  <a:gd name="connsiteX7" fmla="*/ 3442013 w 3938610"/>
                  <a:gd name="connsiteY7" fmla="*/ 293360 h 1859056"/>
                  <a:gd name="connsiteX8" fmla="*/ 3565838 w 3938610"/>
                  <a:gd name="connsiteY8" fmla="*/ 356859 h 1859056"/>
                  <a:gd name="connsiteX9" fmla="*/ 3718238 w 3938610"/>
                  <a:gd name="connsiteY9" fmla="*/ 521959 h 1859056"/>
                  <a:gd name="connsiteX10" fmla="*/ 3845238 w 3938610"/>
                  <a:gd name="connsiteY10" fmla="*/ 899784 h 1859056"/>
                  <a:gd name="connsiteX11" fmla="*/ 3845238 w 3938610"/>
                  <a:gd name="connsiteY11" fmla="*/ 1198234 h 1859056"/>
                  <a:gd name="connsiteX12" fmla="*/ 3392967 w 3938610"/>
                  <a:gd name="connsiteY12" fmla="*/ 1397264 h 1859056"/>
                  <a:gd name="connsiteX13" fmla="*/ 2886389 w 3938610"/>
                  <a:gd name="connsiteY13" fmla="*/ 1687184 h 1859056"/>
                  <a:gd name="connsiteX14" fmla="*/ 2162489 w 3938610"/>
                  <a:gd name="connsiteY14" fmla="*/ 1814184 h 1859056"/>
                  <a:gd name="connsiteX15" fmla="*/ 1432239 w 3938610"/>
                  <a:gd name="connsiteY15" fmla="*/ 1814184 h 1859056"/>
                  <a:gd name="connsiteX16" fmla="*/ 729853 w 3938610"/>
                  <a:gd name="connsiteY16" fmla="*/ 1600464 h 1859056"/>
                  <a:gd name="connsiteX17" fmla="*/ 171053 w 3938610"/>
                  <a:gd name="connsiteY17" fmla="*/ 779987 h 1859056"/>
                  <a:gd name="connsiteX0" fmla="*/ 171053 w 3938610"/>
                  <a:gd name="connsiteY0" fmla="*/ 768316 h 1847385"/>
                  <a:gd name="connsiteX1" fmla="*/ 581338 w 3938610"/>
                  <a:gd name="connsiteY1" fmla="*/ 322964 h 1847385"/>
                  <a:gd name="connsiteX2" fmla="*/ 1152838 w 3938610"/>
                  <a:gd name="connsiteY2" fmla="*/ 126114 h 1847385"/>
                  <a:gd name="connsiteX3" fmla="*/ 1857688 w 3938610"/>
                  <a:gd name="connsiteY3" fmla="*/ 2289 h 1847385"/>
                  <a:gd name="connsiteX4" fmla="*/ 1997388 w 3938610"/>
                  <a:gd name="connsiteY4" fmla="*/ 18164 h 1847385"/>
                  <a:gd name="connsiteX5" fmla="*/ 2624617 w 3938610"/>
                  <a:gd name="connsiteY5" fmla="*/ 126966 h 1847385"/>
                  <a:gd name="connsiteX6" fmla="*/ 2987988 w 3938610"/>
                  <a:gd name="connsiteY6" fmla="*/ 132464 h 1847385"/>
                  <a:gd name="connsiteX7" fmla="*/ 3442013 w 3938610"/>
                  <a:gd name="connsiteY7" fmla="*/ 281689 h 1847385"/>
                  <a:gd name="connsiteX8" fmla="*/ 3565838 w 3938610"/>
                  <a:gd name="connsiteY8" fmla="*/ 345188 h 1847385"/>
                  <a:gd name="connsiteX9" fmla="*/ 3718238 w 3938610"/>
                  <a:gd name="connsiteY9" fmla="*/ 510288 h 1847385"/>
                  <a:gd name="connsiteX10" fmla="*/ 3845238 w 3938610"/>
                  <a:gd name="connsiteY10" fmla="*/ 888113 h 1847385"/>
                  <a:gd name="connsiteX11" fmla="*/ 3845238 w 3938610"/>
                  <a:gd name="connsiteY11" fmla="*/ 1186563 h 1847385"/>
                  <a:gd name="connsiteX12" fmla="*/ 3392967 w 3938610"/>
                  <a:gd name="connsiteY12" fmla="*/ 1385593 h 1847385"/>
                  <a:gd name="connsiteX13" fmla="*/ 2886389 w 3938610"/>
                  <a:gd name="connsiteY13" fmla="*/ 1675513 h 1847385"/>
                  <a:gd name="connsiteX14" fmla="*/ 2162489 w 3938610"/>
                  <a:gd name="connsiteY14" fmla="*/ 1802513 h 1847385"/>
                  <a:gd name="connsiteX15" fmla="*/ 1432239 w 3938610"/>
                  <a:gd name="connsiteY15" fmla="*/ 1802513 h 1847385"/>
                  <a:gd name="connsiteX16" fmla="*/ 729853 w 3938610"/>
                  <a:gd name="connsiteY16" fmla="*/ 1588793 h 1847385"/>
                  <a:gd name="connsiteX17" fmla="*/ 171053 w 3938610"/>
                  <a:gd name="connsiteY17" fmla="*/ 768316 h 1847385"/>
                  <a:gd name="connsiteX0" fmla="*/ 171053 w 3938610"/>
                  <a:gd name="connsiteY0" fmla="*/ 777288 h 1856357"/>
                  <a:gd name="connsiteX1" fmla="*/ 581338 w 3938610"/>
                  <a:gd name="connsiteY1" fmla="*/ 331936 h 1856357"/>
                  <a:gd name="connsiteX2" fmla="*/ 1152838 w 3938610"/>
                  <a:gd name="connsiteY2" fmla="*/ 135086 h 1856357"/>
                  <a:gd name="connsiteX3" fmla="*/ 1822763 w 3938610"/>
                  <a:gd name="connsiteY3" fmla="*/ 1736 h 1856357"/>
                  <a:gd name="connsiteX4" fmla="*/ 1997388 w 3938610"/>
                  <a:gd name="connsiteY4" fmla="*/ 27136 h 1856357"/>
                  <a:gd name="connsiteX5" fmla="*/ 2624617 w 3938610"/>
                  <a:gd name="connsiteY5" fmla="*/ 135938 h 1856357"/>
                  <a:gd name="connsiteX6" fmla="*/ 2987988 w 3938610"/>
                  <a:gd name="connsiteY6" fmla="*/ 141436 h 1856357"/>
                  <a:gd name="connsiteX7" fmla="*/ 3442013 w 3938610"/>
                  <a:gd name="connsiteY7" fmla="*/ 290661 h 1856357"/>
                  <a:gd name="connsiteX8" fmla="*/ 3565838 w 3938610"/>
                  <a:gd name="connsiteY8" fmla="*/ 354160 h 1856357"/>
                  <a:gd name="connsiteX9" fmla="*/ 3718238 w 3938610"/>
                  <a:gd name="connsiteY9" fmla="*/ 519260 h 1856357"/>
                  <a:gd name="connsiteX10" fmla="*/ 3845238 w 3938610"/>
                  <a:gd name="connsiteY10" fmla="*/ 897085 h 1856357"/>
                  <a:gd name="connsiteX11" fmla="*/ 3845238 w 3938610"/>
                  <a:gd name="connsiteY11" fmla="*/ 1195535 h 1856357"/>
                  <a:gd name="connsiteX12" fmla="*/ 3392967 w 3938610"/>
                  <a:gd name="connsiteY12" fmla="*/ 1394565 h 1856357"/>
                  <a:gd name="connsiteX13" fmla="*/ 2886389 w 3938610"/>
                  <a:gd name="connsiteY13" fmla="*/ 1684485 h 1856357"/>
                  <a:gd name="connsiteX14" fmla="*/ 2162489 w 3938610"/>
                  <a:gd name="connsiteY14" fmla="*/ 1811485 h 1856357"/>
                  <a:gd name="connsiteX15" fmla="*/ 1432239 w 3938610"/>
                  <a:gd name="connsiteY15" fmla="*/ 1811485 h 1856357"/>
                  <a:gd name="connsiteX16" fmla="*/ 729853 w 3938610"/>
                  <a:gd name="connsiteY16" fmla="*/ 1597765 h 1856357"/>
                  <a:gd name="connsiteX17" fmla="*/ 171053 w 3938610"/>
                  <a:gd name="connsiteY17" fmla="*/ 777288 h 1856357"/>
                  <a:gd name="connsiteX0" fmla="*/ 171053 w 3938610"/>
                  <a:gd name="connsiteY0" fmla="*/ 778030 h 1857099"/>
                  <a:gd name="connsiteX1" fmla="*/ 581338 w 3938610"/>
                  <a:gd name="connsiteY1" fmla="*/ 332678 h 1857099"/>
                  <a:gd name="connsiteX2" fmla="*/ 1152838 w 3938610"/>
                  <a:gd name="connsiteY2" fmla="*/ 135828 h 1857099"/>
                  <a:gd name="connsiteX3" fmla="*/ 1822763 w 3938610"/>
                  <a:gd name="connsiteY3" fmla="*/ 2478 h 1857099"/>
                  <a:gd name="connsiteX4" fmla="*/ 1997388 w 3938610"/>
                  <a:gd name="connsiteY4" fmla="*/ 27878 h 1857099"/>
                  <a:gd name="connsiteX5" fmla="*/ 2624617 w 3938610"/>
                  <a:gd name="connsiteY5" fmla="*/ 136680 h 1857099"/>
                  <a:gd name="connsiteX6" fmla="*/ 2987988 w 3938610"/>
                  <a:gd name="connsiteY6" fmla="*/ 142178 h 1857099"/>
                  <a:gd name="connsiteX7" fmla="*/ 3442013 w 3938610"/>
                  <a:gd name="connsiteY7" fmla="*/ 291403 h 1857099"/>
                  <a:gd name="connsiteX8" fmla="*/ 3565838 w 3938610"/>
                  <a:gd name="connsiteY8" fmla="*/ 354902 h 1857099"/>
                  <a:gd name="connsiteX9" fmla="*/ 3718238 w 3938610"/>
                  <a:gd name="connsiteY9" fmla="*/ 520002 h 1857099"/>
                  <a:gd name="connsiteX10" fmla="*/ 3845238 w 3938610"/>
                  <a:gd name="connsiteY10" fmla="*/ 897827 h 1857099"/>
                  <a:gd name="connsiteX11" fmla="*/ 3845238 w 3938610"/>
                  <a:gd name="connsiteY11" fmla="*/ 1196277 h 1857099"/>
                  <a:gd name="connsiteX12" fmla="*/ 3392967 w 3938610"/>
                  <a:gd name="connsiteY12" fmla="*/ 1395307 h 1857099"/>
                  <a:gd name="connsiteX13" fmla="*/ 2886389 w 3938610"/>
                  <a:gd name="connsiteY13" fmla="*/ 1685227 h 1857099"/>
                  <a:gd name="connsiteX14" fmla="*/ 2162489 w 3938610"/>
                  <a:gd name="connsiteY14" fmla="*/ 1812227 h 1857099"/>
                  <a:gd name="connsiteX15" fmla="*/ 1432239 w 3938610"/>
                  <a:gd name="connsiteY15" fmla="*/ 1812227 h 1857099"/>
                  <a:gd name="connsiteX16" fmla="*/ 729853 w 3938610"/>
                  <a:gd name="connsiteY16" fmla="*/ 1598507 h 1857099"/>
                  <a:gd name="connsiteX17" fmla="*/ 171053 w 3938610"/>
                  <a:gd name="connsiteY17" fmla="*/ 778030 h 1857099"/>
                  <a:gd name="connsiteX0" fmla="*/ 171053 w 3938610"/>
                  <a:gd name="connsiteY0" fmla="*/ 759444 h 1838513"/>
                  <a:gd name="connsiteX1" fmla="*/ 581338 w 3938610"/>
                  <a:gd name="connsiteY1" fmla="*/ 314092 h 1838513"/>
                  <a:gd name="connsiteX2" fmla="*/ 1152838 w 3938610"/>
                  <a:gd name="connsiteY2" fmla="*/ 117242 h 1838513"/>
                  <a:gd name="connsiteX3" fmla="*/ 1854513 w 3938610"/>
                  <a:gd name="connsiteY3" fmla="*/ 9292 h 1838513"/>
                  <a:gd name="connsiteX4" fmla="*/ 1997388 w 3938610"/>
                  <a:gd name="connsiteY4" fmla="*/ 9292 h 1838513"/>
                  <a:gd name="connsiteX5" fmla="*/ 2624617 w 3938610"/>
                  <a:gd name="connsiteY5" fmla="*/ 118094 h 1838513"/>
                  <a:gd name="connsiteX6" fmla="*/ 2987988 w 3938610"/>
                  <a:gd name="connsiteY6" fmla="*/ 123592 h 1838513"/>
                  <a:gd name="connsiteX7" fmla="*/ 3442013 w 3938610"/>
                  <a:gd name="connsiteY7" fmla="*/ 272817 h 1838513"/>
                  <a:gd name="connsiteX8" fmla="*/ 3565838 w 3938610"/>
                  <a:gd name="connsiteY8" fmla="*/ 336316 h 1838513"/>
                  <a:gd name="connsiteX9" fmla="*/ 3718238 w 3938610"/>
                  <a:gd name="connsiteY9" fmla="*/ 501416 h 1838513"/>
                  <a:gd name="connsiteX10" fmla="*/ 3845238 w 3938610"/>
                  <a:gd name="connsiteY10" fmla="*/ 879241 h 1838513"/>
                  <a:gd name="connsiteX11" fmla="*/ 3845238 w 3938610"/>
                  <a:gd name="connsiteY11" fmla="*/ 1177691 h 1838513"/>
                  <a:gd name="connsiteX12" fmla="*/ 3392967 w 3938610"/>
                  <a:gd name="connsiteY12" fmla="*/ 1376721 h 1838513"/>
                  <a:gd name="connsiteX13" fmla="*/ 2886389 w 3938610"/>
                  <a:gd name="connsiteY13" fmla="*/ 1666641 h 1838513"/>
                  <a:gd name="connsiteX14" fmla="*/ 2162489 w 3938610"/>
                  <a:gd name="connsiteY14" fmla="*/ 1793641 h 1838513"/>
                  <a:gd name="connsiteX15" fmla="*/ 1432239 w 3938610"/>
                  <a:gd name="connsiteY15" fmla="*/ 1793641 h 1838513"/>
                  <a:gd name="connsiteX16" fmla="*/ 729853 w 3938610"/>
                  <a:gd name="connsiteY16" fmla="*/ 1579921 h 1838513"/>
                  <a:gd name="connsiteX17" fmla="*/ 171053 w 3938610"/>
                  <a:gd name="connsiteY17" fmla="*/ 759444 h 1838513"/>
                  <a:gd name="connsiteX0" fmla="*/ 171053 w 3938610"/>
                  <a:gd name="connsiteY0" fmla="*/ 765051 h 1844120"/>
                  <a:gd name="connsiteX1" fmla="*/ 581338 w 3938610"/>
                  <a:gd name="connsiteY1" fmla="*/ 319699 h 1844120"/>
                  <a:gd name="connsiteX2" fmla="*/ 1152838 w 3938610"/>
                  <a:gd name="connsiteY2" fmla="*/ 122849 h 1844120"/>
                  <a:gd name="connsiteX3" fmla="*/ 1854513 w 3938610"/>
                  <a:gd name="connsiteY3" fmla="*/ 14899 h 1844120"/>
                  <a:gd name="connsiteX4" fmla="*/ 1997388 w 3938610"/>
                  <a:gd name="connsiteY4" fmla="*/ 14899 h 1844120"/>
                  <a:gd name="connsiteX5" fmla="*/ 2624617 w 3938610"/>
                  <a:gd name="connsiteY5" fmla="*/ 123701 h 1844120"/>
                  <a:gd name="connsiteX6" fmla="*/ 2987988 w 3938610"/>
                  <a:gd name="connsiteY6" fmla="*/ 129199 h 1844120"/>
                  <a:gd name="connsiteX7" fmla="*/ 3442013 w 3938610"/>
                  <a:gd name="connsiteY7" fmla="*/ 278424 h 1844120"/>
                  <a:gd name="connsiteX8" fmla="*/ 3565838 w 3938610"/>
                  <a:gd name="connsiteY8" fmla="*/ 341923 h 1844120"/>
                  <a:gd name="connsiteX9" fmla="*/ 3718238 w 3938610"/>
                  <a:gd name="connsiteY9" fmla="*/ 507023 h 1844120"/>
                  <a:gd name="connsiteX10" fmla="*/ 3845238 w 3938610"/>
                  <a:gd name="connsiteY10" fmla="*/ 884848 h 1844120"/>
                  <a:gd name="connsiteX11" fmla="*/ 3845238 w 3938610"/>
                  <a:gd name="connsiteY11" fmla="*/ 1183298 h 1844120"/>
                  <a:gd name="connsiteX12" fmla="*/ 3392967 w 3938610"/>
                  <a:gd name="connsiteY12" fmla="*/ 1382328 h 1844120"/>
                  <a:gd name="connsiteX13" fmla="*/ 2886389 w 3938610"/>
                  <a:gd name="connsiteY13" fmla="*/ 1672248 h 1844120"/>
                  <a:gd name="connsiteX14" fmla="*/ 2162489 w 3938610"/>
                  <a:gd name="connsiteY14" fmla="*/ 1799248 h 1844120"/>
                  <a:gd name="connsiteX15" fmla="*/ 1432239 w 3938610"/>
                  <a:gd name="connsiteY15" fmla="*/ 1799248 h 1844120"/>
                  <a:gd name="connsiteX16" fmla="*/ 729853 w 3938610"/>
                  <a:gd name="connsiteY16" fmla="*/ 1585528 h 1844120"/>
                  <a:gd name="connsiteX17" fmla="*/ 171053 w 3938610"/>
                  <a:gd name="connsiteY17" fmla="*/ 765051 h 1844120"/>
                  <a:gd name="connsiteX0" fmla="*/ 171053 w 3938610"/>
                  <a:gd name="connsiteY0" fmla="*/ 759444 h 1838513"/>
                  <a:gd name="connsiteX1" fmla="*/ 581338 w 3938610"/>
                  <a:gd name="connsiteY1" fmla="*/ 314092 h 1838513"/>
                  <a:gd name="connsiteX2" fmla="*/ 1152838 w 3938610"/>
                  <a:gd name="connsiteY2" fmla="*/ 117242 h 1838513"/>
                  <a:gd name="connsiteX3" fmla="*/ 1483039 w 3938610"/>
                  <a:gd name="connsiteY3" fmla="*/ 60091 h 1838513"/>
                  <a:gd name="connsiteX4" fmla="*/ 1854513 w 3938610"/>
                  <a:gd name="connsiteY4" fmla="*/ 9292 h 1838513"/>
                  <a:gd name="connsiteX5" fmla="*/ 1997388 w 3938610"/>
                  <a:gd name="connsiteY5" fmla="*/ 9292 h 1838513"/>
                  <a:gd name="connsiteX6" fmla="*/ 2624617 w 3938610"/>
                  <a:gd name="connsiteY6" fmla="*/ 118094 h 1838513"/>
                  <a:gd name="connsiteX7" fmla="*/ 2987988 w 3938610"/>
                  <a:gd name="connsiteY7" fmla="*/ 123592 h 1838513"/>
                  <a:gd name="connsiteX8" fmla="*/ 3442013 w 3938610"/>
                  <a:gd name="connsiteY8" fmla="*/ 272817 h 1838513"/>
                  <a:gd name="connsiteX9" fmla="*/ 3565838 w 3938610"/>
                  <a:gd name="connsiteY9" fmla="*/ 336316 h 1838513"/>
                  <a:gd name="connsiteX10" fmla="*/ 3718238 w 3938610"/>
                  <a:gd name="connsiteY10" fmla="*/ 501416 h 1838513"/>
                  <a:gd name="connsiteX11" fmla="*/ 3845238 w 3938610"/>
                  <a:gd name="connsiteY11" fmla="*/ 879241 h 1838513"/>
                  <a:gd name="connsiteX12" fmla="*/ 3845238 w 3938610"/>
                  <a:gd name="connsiteY12" fmla="*/ 1177691 h 1838513"/>
                  <a:gd name="connsiteX13" fmla="*/ 3392967 w 3938610"/>
                  <a:gd name="connsiteY13" fmla="*/ 1376721 h 1838513"/>
                  <a:gd name="connsiteX14" fmla="*/ 2886389 w 3938610"/>
                  <a:gd name="connsiteY14" fmla="*/ 1666641 h 1838513"/>
                  <a:gd name="connsiteX15" fmla="*/ 2162489 w 3938610"/>
                  <a:gd name="connsiteY15" fmla="*/ 1793641 h 1838513"/>
                  <a:gd name="connsiteX16" fmla="*/ 1432239 w 3938610"/>
                  <a:gd name="connsiteY16" fmla="*/ 1793641 h 1838513"/>
                  <a:gd name="connsiteX17" fmla="*/ 729853 w 3938610"/>
                  <a:gd name="connsiteY17" fmla="*/ 1579921 h 1838513"/>
                  <a:gd name="connsiteX18" fmla="*/ 171053 w 3938610"/>
                  <a:gd name="connsiteY18" fmla="*/ 759444 h 1838513"/>
                  <a:gd name="connsiteX0" fmla="*/ 171053 w 3938610"/>
                  <a:gd name="connsiteY0" fmla="*/ 759444 h 1838513"/>
                  <a:gd name="connsiteX1" fmla="*/ 581338 w 3938610"/>
                  <a:gd name="connsiteY1" fmla="*/ 314092 h 1838513"/>
                  <a:gd name="connsiteX2" fmla="*/ 1152838 w 3938610"/>
                  <a:gd name="connsiteY2" fmla="*/ 117242 h 1838513"/>
                  <a:gd name="connsiteX3" fmla="*/ 1483039 w 3938610"/>
                  <a:gd name="connsiteY3" fmla="*/ 60091 h 1838513"/>
                  <a:gd name="connsiteX4" fmla="*/ 1854513 w 3938610"/>
                  <a:gd name="connsiteY4" fmla="*/ 9292 h 1838513"/>
                  <a:gd name="connsiteX5" fmla="*/ 1997388 w 3938610"/>
                  <a:gd name="connsiteY5" fmla="*/ 9292 h 1838513"/>
                  <a:gd name="connsiteX6" fmla="*/ 2624617 w 3938610"/>
                  <a:gd name="connsiteY6" fmla="*/ 118094 h 1838513"/>
                  <a:gd name="connsiteX7" fmla="*/ 2987988 w 3938610"/>
                  <a:gd name="connsiteY7" fmla="*/ 123592 h 1838513"/>
                  <a:gd name="connsiteX8" fmla="*/ 3442013 w 3938610"/>
                  <a:gd name="connsiteY8" fmla="*/ 272817 h 1838513"/>
                  <a:gd name="connsiteX9" fmla="*/ 3565838 w 3938610"/>
                  <a:gd name="connsiteY9" fmla="*/ 336316 h 1838513"/>
                  <a:gd name="connsiteX10" fmla="*/ 3718238 w 3938610"/>
                  <a:gd name="connsiteY10" fmla="*/ 501416 h 1838513"/>
                  <a:gd name="connsiteX11" fmla="*/ 3845238 w 3938610"/>
                  <a:gd name="connsiteY11" fmla="*/ 879241 h 1838513"/>
                  <a:gd name="connsiteX12" fmla="*/ 3845238 w 3938610"/>
                  <a:gd name="connsiteY12" fmla="*/ 1177691 h 1838513"/>
                  <a:gd name="connsiteX13" fmla="*/ 3392967 w 3938610"/>
                  <a:gd name="connsiteY13" fmla="*/ 1376721 h 1838513"/>
                  <a:gd name="connsiteX14" fmla="*/ 2886389 w 3938610"/>
                  <a:gd name="connsiteY14" fmla="*/ 1666641 h 1838513"/>
                  <a:gd name="connsiteX15" fmla="*/ 2162489 w 3938610"/>
                  <a:gd name="connsiteY15" fmla="*/ 1793641 h 1838513"/>
                  <a:gd name="connsiteX16" fmla="*/ 1432239 w 3938610"/>
                  <a:gd name="connsiteY16" fmla="*/ 1793641 h 1838513"/>
                  <a:gd name="connsiteX17" fmla="*/ 729853 w 3938610"/>
                  <a:gd name="connsiteY17" fmla="*/ 1579921 h 1838513"/>
                  <a:gd name="connsiteX18" fmla="*/ 171053 w 3938610"/>
                  <a:gd name="connsiteY18" fmla="*/ 759444 h 1838513"/>
                  <a:gd name="connsiteX0" fmla="*/ 171053 w 3938610"/>
                  <a:gd name="connsiteY0" fmla="*/ 760594 h 1839663"/>
                  <a:gd name="connsiteX1" fmla="*/ 581338 w 3938610"/>
                  <a:gd name="connsiteY1" fmla="*/ 315242 h 1839663"/>
                  <a:gd name="connsiteX2" fmla="*/ 1152838 w 3938610"/>
                  <a:gd name="connsiteY2" fmla="*/ 1183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60594 h 1839663"/>
                  <a:gd name="connsiteX0" fmla="*/ 171053 w 3938610"/>
                  <a:gd name="connsiteY0" fmla="*/ 760594 h 1839663"/>
                  <a:gd name="connsiteX1" fmla="*/ 581338 w 3938610"/>
                  <a:gd name="connsiteY1" fmla="*/ 315242 h 1839663"/>
                  <a:gd name="connsiteX2" fmla="*/ 1152838 w 3938610"/>
                  <a:gd name="connsiteY2" fmla="*/ 1183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60594 h 1839663"/>
                  <a:gd name="connsiteX0" fmla="*/ 171053 w 3938610"/>
                  <a:gd name="connsiteY0" fmla="*/ 760594 h 1839663"/>
                  <a:gd name="connsiteX1" fmla="*/ 581338 w 3938610"/>
                  <a:gd name="connsiteY1" fmla="*/ 315242 h 1839663"/>
                  <a:gd name="connsiteX2" fmla="*/ 1152838 w 3938610"/>
                  <a:gd name="connsiteY2" fmla="*/ 1183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60594 h 1839663"/>
                  <a:gd name="connsiteX0" fmla="*/ 171053 w 3938610"/>
                  <a:gd name="connsiteY0" fmla="*/ 760594 h 1839663"/>
                  <a:gd name="connsiteX1" fmla="*/ 581338 w 3938610"/>
                  <a:gd name="connsiteY1" fmla="*/ 315242 h 1839663"/>
                  <a:gd name="connsiteX2" fmla="*/ 1114738 w 3938610"/>
                  <a:gd name="connsiteY2" fmla="*/ 1310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60594 h 1839663"/>
                  <a:gd name="connsiteX0" fmla="*/ 171053 w 3938610"/>
                  <a:gd name="connsiteY0" fmla="*/ 776469 h 1839663"/>
                  <a:gd name="connsiteX1" fmla="*/ 581338 w 3938610"/>
                  <a:gd name="connsiteY1" fmla="*/ 315242 h 1839663"/>
                  <a:gd name="connsiteX2" fmla="*/ 1114738 w 3938610"/>
                  <a:gd name="connsiteY2" fmla="*/ 1310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76469 h 1839663"/>
                  <a:gd name="connsiteX0" fmla="*/ 171053 w 3938610"/>
                  <a:gd name="connsiteY0" fmla="*/ 776469 h 1839663"/>
                  <a:gd name="connsiteX1" fmla="*/ 581338 w 3938610"/>
                  <a:gd name="connsiteY1" fmla="*/ 315242 h 1839663"/>
                  <a:gd name="connsiteX2" fmla="*/ 1114738 w 3938610"/>
                  <a:gd name="connsiteY2" fmla="*/ 1310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76469 h 1839663"/>
                  <a:gd name="connsiteX0" fmla="*/ 171053 w 3938610"/>
                  <a:gd name="connsiteY0" fmla="*/ 776469 h 1839663"/>
                  <a:gd name="connsiteX1" fmla="*/ 581338 w 3938610"/>
                  <a:gd name="connsiteY1" fmla="*/ 315242 h 1839663"/>
                  <a:gd name="connsiteX2" fmla="*/ 1114738 w 3938610"/>
                  <a:gd name="connsiteY2" fmla="*/ 1310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76469 h 1839663"/>
                  <a:gd name="connsiteX0" fmla="*/ 171053 w 3938610"/>
                  <a:gd name="connsiteY0" fmla="*/ 776469 h 1839663"/>
                  <a:gd name="connsiteX1" fmla="*/ 581338 w 3938610"/>
                  <a:gd name="connsiteY1" fmla="*/ 315242 h 1839663"/>
                  <a:gd name="connsiteX2" fmla="*/ 1114738 w 3938610"/>
                  <a:gd name="connsiteY2" fmla="*/ 1310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76469 h 1839663"/>
                  <a:gd name="connsiteX0" fmla="*/ 171053 w 3938610"/>
                  <a:gd name="connsiteY0" fmla="*/ 776469 h 1839663"/>
                  <a:gd name="connsiteX1" fmla="*/ 581338 w 3938610"/>
                  <a:gd name="connsiteY1" fmla="*/ 315242 h 1839663"/>
                  <a:gd name="connsiteX2" fmla="*/ 1114738 w 3938610"/>
                  <a:gd name="connsiteY2" fmla="*/ 1310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76469 h 1839663"/>
                  <a:gd name="connsiteX0" fmla="*/ 171053 w 3938610"/>
                  <a:gd name="connsiteY0" fmla="*/ 776469 h 1839663"/>
                  <a:gd name="connsiteX1" fmla="*/ 581338 w 3938610"/>
                  <a:gd name="connsiteY1" fmla="*/ 315242 h 1839663"/>
                  <a:gd name="connsiteX2" fmla="*/ 1114738 w 3938610"/>
                  <a:gd name="connsiteY2" fmla="*/ 1310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76469 h 1839663"/>
                  <a:gd name="connsiteX0" fmla="*/ 171053 w 3938610"/>
                  <a:gd name="connsiteY0" fmla="*/ 776469 h 1839663"/>
                  <a:gd name="connsiteX1" fmla="*/ 581338 w 3938610"/>
                  <a:gd name="connsiteY1" fmla="*/ 315242 h 1839663"/>
                  <a:gd name="connsiteX2" fmla="*/ 1114738 w 3938610"/>
                  <a:gd name="connsiteY2" fmla="*/ 1310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76469 h 1839663"/>
                  <a:gd name="connsiteX0" fmla="*/ 175072 w 3942629"/>
                  <a:gd name="connsiteY0" fmla="*/ 776469 h 1839663"/>
                  <a:gd name="connsiteX1" fmla="*/ 585357 w 3942629"/>
                  <a:gd name="connsiteY1" fmla="*/ 315242 h 1839663"/>
                  <a:gd name="connsiteX2" fmla="*/ 1118757 w 3942629"/>
                  <a:gd name="connsiteY2" fmla="*/ 131092 h 1839663"/>
                  <a:gd name="connsiteX3" fmla="*/ 1487058 w 3942629"/>
                  <a:gd name="connsiteY3" fmla="*/ 61241 h 1839663"/>
                  <a:gd name="connsiteX4" fmla="*/ 1858532 w 3942629"/>
                  <a:gd name="connsiteY4" fmla="*/ 10442 h 1839663"/>
                  <a:gd name="connsiteX5" fmla="*/ 2001407 w 3942629"/>
                  <a:gd name="connsiteY5" fmla="*/ 10442 h 1839663"/>
                  <a:gd name="connsiteX6" fmla="*/ 2628636 w 3942629"/>
                  <a:gd name="connsiteY6" fmla="*/ 119244 h 1839663"/>
                  <a:gd name="connsiteX7" fmla="*/ 2992007 w 3942629"/>
                  <a:gd name="connsiteY7" fmla="*/ 124742 h 1839663"/>
                  <a:gd name="connsiteX8" fmla="*/ 3446032 w 3942629"/>
                  <a:gd name="connsiteY8" fmla="*/ 273967 h 1839663"/>
                  <a:gd name="connsiteX9" fmla="*/ 3569857 w 3942629"/>
                  <a:gd name="connsiteY9" fmla="*/ 337466 h 1839663"/>
                  <a:gd name="connsiteX10" fmla="*/ 3722257 w 3942629"/>
                  <a:gd name="connsiteY10" fmla="*/ 502566 h 1839663"/>
                  <a:gd name="connsiteX11" fmla="*/ 3849257 w 3942629"/>
                  <a:gd name="connsiteY11" fmla="*/ 880391 h 1839663"/>
                  <a:gd name="connsiteX12" fmla="*/ 3849257 w 3942629"/>
                  <a:gd name="connsiteY12" fmla="*/ 1178841 h 1839663"/>
                  <a:gd name="connsiteX13" fmla="*/ 3396986 w 3942629"/>
                  <a:gd name="connsiteY13" fmla="*/ 1377871 h 1839663"/>
                  <a:gd name="connsiteX14" fmla="*/ 2890408 w 3942629"/>
                  <a:gd name="connsiteY14" fmla="*/ 1667791 h 1839663"/>
                  <a:gd name="connsiteX15" fmla="*/ 2166508 w 3942629"/>
                  <a:gd name="connsiteY15" fmla="*/ 1794791 h 1839663"/>
                  <a:gd name="connsiteX16" fmla="*/ 1436258 w 3942629"/>
                  <a:gd name="connsiteY16" fmla="*/ 1794791 h 1839663"/>
                  <a:gd name="connsiteX17" fmla="*/ 733872 w 3942629"/>
                  <a:gd name="connsiteY17" fmla="*/ 1581071 h 1839663"/>
                  <a:gd name="connsiteX18" fmla="*/ 175072 w 3942629"/>
                  <a:gd name="connsiteY18" fmla="*/ 776469 h 1839663"/>
                  <a:gd name="connsiteX0" fmla="*/ 181302 w 3948859"/>
                  <a:gd name="connsiteY0" fmla="*/ 776469 h 1839663"/>
                  <a:gd name="connsiteX1" fmla="*/ 591587 w 3948859"/>
                  <a:gd name="connsiteY1" fmla="*/ 315242 h 1839663"/>
                  <a:gd name="connsiteX2" fmla="*/ 1124987 w 3948859"/>
                  <a:gd name="connsiteY2" fmla="*/ 131092 h 1839663"/>
                  <a:gd name="connsiteX3" fmla="*/ 1493288 w 3948859"/>
                  <a:gd name="connsiteY3" fmla="*/ 61241 h 1839663"/>
                  <a:gd name="connsiteX4" fmla="*/ 1864762 w 3948859"/>
                  <a:gd name="connsiteY4" fmla="*/ 10442 h 1839663"/>
                  <a:gd name="connsiteX5" fmla="*/ 2007637 w 3948859"/>
                  <a:gd name="connsiteY5" fmla="*/ 10442 h 1839663"/>
                  <a:gd name="connsiteX6" fmla="*/ 2634866 w 3948859"/>
                  <a:gd name="connsiteY6" fmla="*/ 119244 h 1839663"/>
                  <a:gd name="connsiteX7" fmla="*/ 2998237 w 3948859"/>
                  <a:gd name="connsiteY7" fmla="*/ 124742 h 1839663"/>
                  <a:gd name="connsiteX8" fmla="*/ 3452262 w 3948859"/>
                  <a:gd name="connsiteY8" fmla="*/ 273967 h 1839663"/>
                  <a:gd name="connsiteX9" fmla="*/ 3576087 w 3948859"/>
                  <a:gd name="connsiteY9" fmla="*/ 337466 h 1839663"/>
                  <a:gd name="connsiteX10" fmla="*/ 3728487 w 3948859"/>
                  <a:gd name="connsiteY10" fmla="*/ 502566 h 1839663"/>
                  <a:gd name="connsiteX11" fmla="*/ 3855487 w 3948859"/>
                  <a:gd name="connsiteY11" fmla="*/ 880391 h 1839663"/>
                  <a:gd name="connsiteX12" fmla="*/ 3855487 w 3948859"/>
                  <a:gd name="connsiteY12" fmla="*/ 1178841 h 1839663"/>
                  <a:gd name="connsiteX13" fmla="*/ 3403216 w 3948859"/>
                  <a:gd name="connsiteY13" fmla="*/ 1377871 h 1839663"/>
                  <a:gd name="connsiteX14" fmla="*/ 2896638 w 3948859"/>
                  <a:gd name="connsiteY14" fmla="*/ 1667791 h 1839663"/>
                  <a:gd name="connsiteX15" fmla="*/ 2172738 w 3948859"/>
                  <a:gd name="connsiteY15" fmla="*/ 1794791 h 1839663"/>
                  <a:gd name="connsiteX16" fmla="*/ 1442488 w 3948859"/>
                  <a:gd name="connsiteY16" fmla="*/ 1794791 h 1839663"/>
                  <a:gd name="connsiteX17" fmla="*/ 740102 w 3948859"/>
                  <a:gd name="connsiteY17" fmla="*/ 1581071 h 1839663"/>
                  <a:gd name="connsiteX18" fmla="*/ 181302 w 3948859"/>
                  <a:gd name="connsiteY18" fmla="*/ 776469 h 1839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48859" h="1839663">
                    <a:moveTo>
                      <a:pt x="181302" y="776469"/>
                    </a:moveTo>
                    <a:cubicBezTo>
                      <a:pt x="-37125" y="687206"/>
                      <a:pt x="329531" y="284692"/>
                      <a:pt x="591587" y="315242"/>
                    </a:cubicBezTo>
                    <a:cubicBezTo>
                      <a:pt x="647268" y="244192"/>
                      <a:pt x="818599" y="118921"/>
                      <a:pt x="1124987" y="131092"/>
                    </a:cubicBezTo>
                    <a:cubicBezTo>
                      <a:pt x="1231350" y="63888"/>
                      <a:pt x="1376342" y="79233"/>
                      <a:pt x="1493288" y="61241"/>
                    </a:cubicBezTo>
                    <a:cubicBezTo>
                      <a:pt x="1670559" y="17849"/>
                      <a:pt x="1782741" y="-18662"/>
                      <a:pt x="1864762" y="10442"/>
                    </a:cubicBezTo>
                    <a:cubicBezTo>
                      <a:pt x="1893337" y="917"/>
                      <a:pt x="1927441" y="-4517"/>
                      <a:pt x="2007637" y="10442"/>
                    </a:cubicBezTo>
                    <a:cubicBezTo>
                      <a:pt x="2216713" y="46709"/>
                      <a:pt x="2473415" y="9952"/>
                      <a:pt x="2634866" y="119244"/>
                    </a:cubicBezTo>
                    <a:cubicBezTo>
                      <a:pt x="2761455" y="75710"/>
                      <a:pt x="2902750" y="82551"/>
                      <a:pt x="2998237" y="124742"/>
                    </a:cubicBezTo>
                    <a:cubicBezTo>
                      <a:pt x="3182624" y="27233"/>
                      <a:pt x="3403579" y="109926"/>
                      <a:pt x="3452262" y="273967"/>
                    </a:cubicBezTo>
                    <a:cubicBezTo>
                      <a:pt x="3551745" y="260208"/>
                      <a:pt x="3529520" y="322650"/>
                      <a:pt x="3576087" y="337466"/>
                    </a:cubicBezTo>
                    <a:cubicBezTo>
                      <a:pt x="3702029" y="314182"/>
                      <a:pt x="3699912" y="376624"/>
                      <a:pt x="3728487" y="502566"/>
                    </a:cubicBezTo>
                    <a:cubicBezTo>
                      <a:pt x="3807862" y="565008"/>
                      <a:pt x="3887237" y="769266"/>
                      <a:pt x="3855487" y="880391"/>
                    </a:cubicBezTo>
                    <a:cubicBezTo>
                      <a:pt x="3918987" y="959766"/>
                      <a:pt x="4029290" y="1091694"/>
                      <a:pt x="3855487" y="1178841"/>
                    </a:cubicBezTo>
                    <a:cubicBezTo>
                      <a:pt x="3812680" y="1276934"/>
                      <a:pt x="3674623" y="1381378"/>
                      <a:pt x="3403216" y="1377871"/>
                    </a:cubicBezTo>
                    <a:cubicBezTo>
                      <a:pt x="3477536" y="1529070"/>
                      <a:pt x="3185326" y="1603596"/>
                      <a:pt x="2896638" y="1667791"/>
                    </a:cubicBezTo>
                    <a:cubicBezTo>
                      <a:pt x="2823850" y="1763736"/>
                      <a:pt x="2403455" y="1845591"/>
                      <a:pt x="2172738" y="1794791"/>
                    </a:cubicBezTo>
                    <a:cubicBezTo>
                      <a:pt x="2069021" y="1870991"/>
                      <a:pt x="1685494" y="1835703"/>
                      <a:pt x="1442488" y="1794791"/>
                    </a:cubicBezTo>
                    <a:cubicBezTo>
                      <a:pt x="1284559" y="1812451"/>
                      <a:pt x="967881" y="1817411"/>
                      <a:pt x="740102" y="1581071"/>
                    </a:cubicBezTo>
                    <a:cubicBezTo>
                      <a:pt x="320473" y="1821929"/>
                      <a:pt x="-315056" y="991223"/>
                      <a:pt x="181302" y="77646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33000">
                    <a:srgbClr val="F2F2F2"/>
                  </a:gs>
                  <a:gs pos="83000">
                    <a:srgbClr val="DAE3F3"/>
                  </a:gs>
                  <a:gs pos="100000">
                    <a:srgbClr val="DAE3F3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42">
                <a:extLst>
                  <a:ext uri="{FF2B5EF4-FFF2-40B4-BE49-F238E27FC236}">
                    <a16:creationId xmlns:a16="http://schemas.microsoft.com/office/drawing/2014/main" id="{AA3A55C1-4155-FA4C-3355-1E11029FBF5A}"/>
                  </a:ext>
                </a:extLst>
              </p:cNvPr>
              <p:cNvSpPr/>
              <p:nvPr/>
            </p:nvSpPr>
            <p:spPr>
              <a:xfrm>
                <a:off x="9619259" y="5612880"/>
                <a:ext cx="1738205" cy="811734"/>
              </a:xfrm>
              <a:custGeom>
                <a:avLst/>
                <a:gdLst>
                  <a:gd name="connsiteX0" fmla="*/ 0 w 1757362"/>
                  <a:gd name="connsiteY0" fmla="*/ 330237 h 660473"/>
                  <a:gd name="connsiteX1" fmla="*/ 878681 w 1757362"/>
                  <a:gd name="connsiteY1" fmla="*/ 0 h 660473"/>
                  <a:gd name="connsiteX2" fmla="*/ 1757362 w 1757362"/>
                  <a:gd name="connsiteY2" fmla="*/ 330237 h 660473"/>
                  <a:gd name="connsiteX3" fmla="*/ 878681 w 1757362"/>
                  <a:gd name="connsiteY3" fmla="*/ 660474 h 660473"/>
                  <a:gd name="connsiteX4" fmla="*/ 0 w 1757362"/>
                  <a:gd name="connsiteY4" fmla="*/ 330237 h 660473"/>
                  <a:gd name="connsiteX0" fmla="*/ 44728 w 1802090"/>
                  <a:gd name="connsiteY0" fmla="*/ 330237 h 670943"/>
                  <a:gd name="connsiteX1" fmla="*/ 923409 w 1802090"/>
                  <a:gd name="connsiteY1" fmla="*/ 0 h 670943"/>
                  <a:gd name="connsiteX2" fmla="*/ 1802090 w 1802090"/>
                  <a:gd name="connsiteY2" fmla="*/ 330237 h 670943"/>
                  <a:gd name="connsiteX3" fmla="*/ 923409 w 1802090"/>
                  <a:gd name="connsiteY3" fmla="*/ 660474 h 670943"/>
                  <a:gd name="connsiteX4" fmla="*/ 211415 w 1802090"/>
                  <a:gd name="connsiteY4" fmla="*/ 565223 h 670943"/>
                  <a:gd name="connsiteX5" fmla="*/ 44728 w 1802090"/>
                  <a:gd name="connsiteY5" fmla="*/ 330237 h 670943"/>
                  <a:gd name="connsiteX0" fmla="*/ 25242 w 1782604"/>
                  <a:gd name="connsiteY0" fmla="*/ 330837 h 671543"/>
                  <a:gd name="connsiteX1" fmla="*/ 96679 w 1782604"/>
                  <a:gd name="connsiteY1" fmla="*/ 251498 h 671543"/>
                  <a:gd name="connsiteX2" fmla="*/ 903923 w 1782604"/>
                  <a:gd name="connsiteY2" fmla="*/ 600 h 671543"/>
                  <a:gd name="connsiteX3" fmla="*/ 1782604 w 1782604"/>
                  <a:gd name="connsiteY3" fmla="*/ 330837 h 671543"/>
                  <a:gd name="connsiteX4" fmla="*/ 903923 w 1782604"/>
                  <a:gd name="connsiteY4" fmla="*/ 661074 h 671543"/>
                  <a:gd name="connsiteX5" fmla="*/ 191929 w 1782604"/>
                  <a:gd name="connsiteY5" fmla="*/ 565823 h 671543"/>
                  <a:gd name="connsiteX6" fmla="*/ 25242 w 1782604"/>
                  <a:gd name="connsiteY6" fmla="*/ 330837 h 671543"/>
                  <a:gd name="connsiteX0" fmla="*/ 153226 w 1743901"/>
                  <a:gd name="connsiteY0" fmla="*/ 565951 h 672900"/>
                  <a:gd name="connsiteX1" fmla="*/ 57976 w 1743901"/>
                  <a:gd name="connsiteY1" fmla="*/ 251626 h 672900"/>
                  <a:gd name="connsiteX2" fmla="*/ 865220 w 1743901"/>
                  <a:gd name="connsiteY2" fmla="*/ 728 h 672900"/>
                  <a:gd name="connsiteX3" fmla="*/ 1743901 w 1743901"/>
                  <a:gd name="connsiteY3" fmla="*/ 330965 h 672900"/>
                  <a:gd name="connsiteX4" fmla="*/ 865220 w 1743901"/>
                  <a:gd name="connsiteY4" fmla="*/ 661202 h 672900"/>
                  <a:gd name="connsiteX5" fmla="*/ 153226 w 1743901"/>
                  <a:gd name="connsiteY5" fmla="*/ 565951 h 672900"/>
                  <a:gd name="connsiteX0" fmla="*/ 153226 w 1743901"/>
                  <a:gd name="connsiteY0" fmla="*/ 565951 h 682968"/>
                  <a:gd name="connsiteX1" fmla="*/ 57976 w 1743901"/>
                  <a:gd name="connsiteY1" fmla="*/ 251626 h 682968"/>
                  <a:gd name="connsiteX2" fmla="*/ 865220 w 1743901"/>
                  <a:gd name="connsiteY2" fmla="*/ 728 h 682968"/>
                  <a:gd name="connsiteX3" fmla="*/ 1743901 w 1743901"/>
                  <a:gd name="connsiteY3" fmla="*/ 330965 h 682968"/>
                  <a:gd name="connsiteX4" fmla="*/ 865220 w 1743901"/>
                  <a:gd name="connsiteY4" fmla="*/ 661202 h 682968"/>
                  <a:gd name="connsiteX5" fmla="*/ 358014 w 1743901"/>
                  <a:gd name="connsiteY5" fmla="*/ 642150 h 682968"/>
                  <a:gd name="connsiteX6" fmla="*/ 153226 w 1743901"/>
                  <a:gd name="connsiteY6" fmla="*/ 565951 h 682968"/>
                  <a:gd name="connsiteX0" fmla="*/ 153226 w 1743901"/>
                  <a:gd name="connsiteY0" fmla="*/ 565951 h 733228"/>
                  <a:gd name="connsiteX1" fmla="*/ 57976 w 1743901"/>
                  <a:gd name="connsiteY1" fmla="*/ 251626 h 733228"/>
                  <a:gd name="connsiteX2" fmla="*/ 865220 w 1743901"/>
                  <a:gd name="connsiteY2" fmla="*/ 728 h 733228"/>
                  <a:gd name="connsiteX3" fmla="*/ 1743901 w 1743901"/>
                  <a:gd name="connsiteY3" fmla="*/ 330965 h 733228"/>
                  <a:gd name="connsiteX4" fmla="*/ 865220 w 1743901"/>
                  <a:gd name="connsiteY4" fmla="*/ 661202 h 733228"/>
                  <a:gd name="connsiteX5" fmla="*/ 519939 w 1743901"/>
                  <a:gd name="connsiteY5" fmla="*/ 732637 h 733228"/>
                  <a:gd name="connsiteX6" fmla="*/ 358014 w 1743901"/>
                  <a:gd name="connsiteY6" fmla="*/ 642150 h 733228"/>
                  <a:gd name="connsiteX7" fmla="*/ 153226 w 1743901"/>
                  <a:gd name="connsiteY7" fmla="*/ 565951 h 733228"/>
                  <a:gd name="connsiteX0" fmla="*/ 153226 w 1747460"/>
                  <a:gd name="connsiteY0" fmla="*/ 565951 h 732637"/>
                  <a:gd name="connsiteX1" fmla="*/ 57976 w 1747460"/>
                  <a:gd name="connsiteY1" fmla="*/ 251626 h 732637"/>
                  <a:gd name="connsiteX2" fmla="*/ 865220 w 1747460"/>
                  <a:gd name="connsiteY2" fmla="*/ 728 h 732637"/>
                  <a:gd name="connsiteX3" fmla="*/ 1743901 w 1747460"/>
                  <a:gd name="connsiteY3" fmla="*/ 330965 h 732637"/>
                  <a:gd name="connsiteX4" fmla="*/ 519939 w 1747460"/>
                  <a:gd name="connsiteY4" fmla="*/ 732637 h 732637"/>
                  <a:gd name="connsiteX5" fmla="*/ 358014 w 1747460"/>
                  <a:gd name="connsiteY5" fmla="*/ 642150 h 732637"/>
                  <a:gd name="connsiteX6" fmla="*/ 153226 w 1747460"/>
                  <a:gd name="connsiteY6" fmla="*/ 565951 h 732637"/>
                  <a:gd name="connsiteX0" fmla="*/ 153226 w 1744040"/>
                  <a:gd name="connsiteY0" fmla="*/ 565951 h 781591"/>
                  <a:gd name="connsiteX1" fmla="*/ 57976 w 1744040"/>
                  <a:gd name="connsiteY1" fmla="*/ 251626 h 781591"/>
                  <a:gd name="connsiteX2" fmla="*/ 865220 w 1744040"/>
                  <a:gd name="connsiteY2" fmla="*/ 728 h 781591"/>
                  <a:gd name="connsiteX3" fmla="*/ 1743901 w 1744040"/>
                  <a:gd name="connsiteY3" fmla="*/ 330965 h 781591"/>
                  <a:gd name="connsiteX4" fmla="*/ 824738 w 1744040"/>
                  <a:gd name="connsiteY4" fmla="*/ 756451 h 781591"/>
                  <a:gd name="connsiteX5" fmla="*/ 519939 w 1744040"/>
                  <a:gd name="connsiteY5" fmla="*/ 732637 h 781591"/>
                  <a:gd name="connsiteX6" fmla="*/ 358014 w 1744040"/>
                  <a:gd name="connsiteY6" fmla="*/ 642150 h 781591"/>
                  <a:gd name="connsiteX7" fmla="*/ 153226 w 1744040"/>
                  <a:gd name="connsiteY7" fmla="*/ 565951 h 781591"/>
                  <a:gd name="connsiteX0" fmla="*/ 153226 w 1750019"/>
                  <a:gd name="connsiteY0" fmla="*/ 565951 h 761901"/>
                  <a:gd name="connsiteX1" fmla="*/ 57976 w 1750019"/>
                  <a:gd name="connsiteY1" fmla="*/ 251626 h 761901"/>
                  <a:gd name="connsiteX2" fmla="*/ 865220 w 1750019"/>
                  <a:gd name="connsiteY2" fmla="*/ 728 h 761901"/>
                  <a:gd name="connsiteX3" fmla="*/ 1743901 w 1750019"/>
                  <a:gd name="connsiteY3" fmla="*/ 330965 h 761901"/>
                  <a:gd name="connsiteX4" fmla="*/ 1243838 w 1750019"/>
                  <a:gd name="connsiteY4" fmla="*/ 651676 h 761901"/>
                  <a:gd name="connsiteX5" fmla="*/ 824738 w 1750019"/>
                  <a:gd name="connsiteY5" fmla="*/ 756451 h 761901"/>
                  <a:gd name="connsiteX6" fmla="*/ 519939 w 1750019"/>
                  <a:gd name="connsiteY6" fmla="*/ 732637 h 761901"/>
                  <a:gd name="connsiteX7" fmla="*/ 358014 w 1750019"/>
                  <a:gd name="connsiteY7" fmla="*/ 642150 h 761901"/>
                  <a:gd name="connsiteX8" fmla="*/ 153226 w 1750019"/>
                  <a:gd name="connsiteY8" fmla="*/ 565951 h 761901"/>
                  <a:gd name="connsiteX0" fmla="*/ 153226 w 1244014"/>
                  <a:gd name="connsiteY0" fmla="*/ 577450 h 773400"/>
                  <a:gd name="connsiteX1" fmla="*/ 57976 w 1244014"/>
                  <a:gd name="connsiteY1" fmla="*/ 263125 h 773400"/>
                  <a:gd name="connsiteX2" fmla="*/ 865220 w 1244014"/>
                  <a:gd name="connsiteY2" fmla="*/ 12227 h 773400"/>
                  <a:gd name="connsiteX3" fmla="*/ 1243838 w 1244014"/>
                  <a:gd name="connsiteY3" fmla="*/ 663175 h 773400"/>
                  <a:gd name="connsiteX4" fmla="*/ 824738 w 1244014"/>
                  <a:gd name="connsiteY4" fmla="*/ 767950 h 773400"/>
                  <a:gd name="connsiteX5" fmla="*/ 519939 w 1244014"/>
                  <a:gd name="connsiteY5" fmla="*/ 744136 h 773400"/>
                  <a:gd name="connsiteX6" fmla="*/ 358014 w 1244014"/>
                  <a:gd name="connsiteY6" fmla="*/ 653649 h 773400"/>
                  <a:gd name="connsiteX7" fmla="*/ 153226 w 1244014"/>
                  <a:gd name="connsiteY7" fmla="*/ 577450 h 773400"/>
                  <a:gd name="connsiteX0" fmla="*/ 153226 w 1645942"/>
                  <a:gd name="connsiteY0" fmla="*/ 568941 h 764891"/>
                  <a:gd name="connsiteX1" fmla="*/ 57976 w 1645942"/>
                  <a:gd name="connsiteY1" fmla="*/ 254616 h 764891"/>
                  <a:gd name="connsiteX2" fmla="*/ 865220 w 1645942"/>
                  <a:gd name="connsiteY2" fmla="*/ 3718 h 764891"/>
                  <a:gd name="connsiteX3" fmla="*/ 1639125 w 1645942"/>
                  <a:gd name="connsiteY3" fmla="*/ 449878 h 764891"/>
                  <a:gd name="connsiteX4" fmla="*/ 1243838 w 1645942"/>
                  <a:gd name="connsiteY4" fmla="*/ 654666 h 764891"/>
                  <a:gd name="connsiteX5" fmla="*/ 824738 w 1645942"/>
                  <a:gd name="connsiteY5" fmla="*/ 759441 h 764891"/>
                  <a:gd name="connsiteX6" fmla="*/ 519939 w 1645942"/>
                  <a:gd name="connsiteY6" fmla="*/ 735627 h 764891"/>
                  <a:gd name="connsiteX7" fmla="*/ 358014 w 1645942"/>
                  <a:gd name="connsiteY7" fmla="*/ 645140 h 764891"/>
                  <a:gd name="connsiteX8" fmla="*/ 153226 w 1645942"/>
                  <a:gd name="connsiteY8" fmla="*/ 568941 h 764891"/>
                  <a:gd name="connsiteX0" fmla="*/ 210537 w 1740429"/>
                  <a:gd name="connsiteY0" fmla="*/ 316136 h 512086"/>
                  <a:gd name="connsiteX1" fmla="*/ 115287 w 1740429"/>
                  <a:gd name="connsiteY1" fmla="*/ 1811 h 512086"/>
                  <a:gd name="connsiteX2" fmla="*/ 1696436 w 1740429"/>
                  <a:gd name="connsiteY2" fmla="*/ 197073 h 512086"/>
                  <a:gd name="connsiteX3" fmla="*/ 1301149 w 1740429"/>
                  <a:gd name="connsiteY3" fmla="*/ 401861 h 512086"/>
                  <a:gd name="connsiteX4" fmla="*/ 882049 w 1740429"/>
                  <a:gd name="connsiteY4" fmla="*/ 506636 h 512086"/>
                  <a:gd name="connsiteX5" fmla="*/ 577250 w 1740429"/>
                  <a:gd name="connsiteY5" fmla="*/ 482822 h 512086"/>
                  <a:gd name="connsiteX6" fmla="*/ 415325 w 1740429"/>
                  <a:gd name="connsiteY6" fmla="*/ 392335 h 512086"/>
                  <a:gd name="connsiteX7" fmla="*/ 210537 w 1740429"/>
                  <a:gd name="connsiteY7" fmla="*/ 316136 h 512086"/>
                  <a:gd name="connsiteX0" fmla="*/ 210537 w 1740429"/>
                  <a:gd name="connsiteY0" fmla="*/ 531304 h 727254"/>
                  <a:gd name="connsiteX1" fmla="*/ 115287 w 1740429"/>
                  <a:gd name="connsiteY1" fmla="*/ 216979 h 727254"/>
                  <a:gd name="connsiteX2" fmla="*/ 1696436 w 1740429"/>
                  <a:gd name="connsiteY2" fmla="*/ 412241 h 727254"/>
                  <a:gd name="connsiteX3" fmla="*/ 1301149 w 1740429"/>
                  <a:gd name="connsiteY3" fmla="*/ 617029 h 727254"/>
                  <a:gd name="connsiteX4" fmla="*/ 882049 w 1740429"/>
                  <a:gd name="connsiteY4" fmla="*/ 721804 h 727254"/>
                  <a:gd name="connsiteX5" fmla="*/ 577250 w 1740429"/>
                  <a:gd name="connsiteY5" fmla="*/ 697990 h 727254"/>
                  <a:gd name="connsiteX6" fmla="*/ 415325 w 1740429"/>
                  <a:gd name="connsiteY6" fmla="*/ 607503 h 727254"/>
                  <a:gd name="connsiteX7" fmla="*/ 210537 w 1740429"/>
                  <a:gd name="connsiteY7" fmla="*/ 531304 h 727254"/>
                  <a:gd name="connsiteX0" fmla="*/ 210537 w 1757251"/>
                  <a:gd name="connsiteY0" fmla="*/ 621234 h 817184"/>
                  <a:gd name="connsiteX1" fmla="*/ 115287 w 1757251"/>
                  <a:gd name="connsiteY1" fmla="*/ 306909 h 817184"/>
                  <a:gd name="connsiteX2" fmla="*/ 1696436 w 1757251"/>
                  <a:gd name="connsiteY2" fmla="*/ 502171 h 817184"/>
                  <a:gd name="connsiteX3" fmla="*/ 1301149 w 1757251"/>
                  <a:gd name="connsiteY3" fmla="*/ 706959 h 817184"/>
                  <a:gd name="connsiteX4" fmla="*/ 882049 w 1757251"/>
                  <a:gd name="connsiteY4" fmla="*/ 811734 h 817184"/>
                  <a:gd name="connsiteX5" fmla="*/ 577250 w 1757251"/>
                  <a:gd name="connsiteY5" fmla="*/ 787920 h 817184"/>
                  <a:gd name="connsiteX6" fmla="*/ 415325 w 1757251"/>
                  <a:gd name="connsiteY6" fmla="*/ 697433 h 817184"/>
                  <a:gd name="connsiteX7" fmla="*/ 210537 w 1757251"/>
                  <a:gd name="connsiteY7" fmla="*/ 621234 h 817184"/>
                  <a:gd name="connsiteX0" fmla="*/ 191491 w 1738205"/>
                  <a:gd name="connsiteY0" fmla="*/ 621234 h 817184"/>
                  <a:gd name="connsiteX1" fmla="*/ 96241 w 1738205"/>
                  <a:gd name="connsiteY1" fmla="*/ 306909 h 817184"/>
                  <a:gd name="connsiteX2" fmla="*/ 1677390 w 1738205"/>
                  <a:gd name="connsiteY2" fmla="*/ 502171 h 817184"/>
                  <a:gd name="connsiteX3" fmla="*/ 1282103 w 1738205"/>
                  <a:gd name="connsiteY3" fmla="*/ 706959 h 817184"/>
                  <a:gd name="connsiteX4" fmla="*/ 863003 w 1738205"/>
                  <a:gd name="connsiteY4" fmla="*/ 811734 h 817184"/>
                  <a:gd name="connsiteX5" fmla="*/ 558204 w 1738205"/>
                  <a:gd name="connsiteY5" fmla="*/ 787920 h 817184"/>
                  <a:gd name="connsiteX6" fmla="*/ 396279 w 1738205"/>
                  <a:gd name="connsiteY6" fmla="*/ 697433 h 817184"/>
                  <a:gd name="connsiteX7" fmla="*/ 191491 w 1738205"/>
                  <a:gd name="connsiteY7" fmla="*/ 621234 h 817184"/>
                  <a:gd name="connsiteX0" fmla="*/ 191491 w 1738205"/>
                  <a:gd name="connsiteY0" fmla="*/ 621234 h 817184"/>
                  <a:gd name="connsiteX1" fmla="*/ 96241 w 1738205"/>
                  <a:gd name="connsiteY1" fmla="*/ 306909 h 817184"/>
                  <a:gd name="connsiteX2" fmla="*/ 1677390 w 1738205"/>
                  <a:gd name="connsiteY2" fmla="*/ 502171 h 817184"/>
                  <a:gd name="connsiteX3" fmla="*/ 1282103 w 1738205"/>
                  <a:gd name="connsiteY3" fmla="*/ 706959 h 817184"/>
                  <a:gd name="connsiteX4" fmla="*/ 863003 w 1738205"/>
                  <a:gd name="connsiteY4" fmla="*/ 811734 h 817184"/>
                  <a:gd name="connsiteX5" fmla="*/ 558204 w 1738205"/>
                  <a:gd name="connsiteY5" fmla="*/ 787920 h 817184"/>
                  <a:gd name="connsiteX6" fmla="*/ 396279 w 1738205"/>
                  <a:gd name="connsiteY6" fmla="*/ 697433 h 817184"/>
                  <a:gd name="connsiteX7" fmla="*/ 191491 w 1738205"/>
                  <a:gd name="connsiteY7" fmla="*/ 621234 h 817184"/>
                  <a:gd name="connsiteX0" fmla="*/ 191491 w 1738205"/>
                  <a:gd name="connsiteY0" fmla="*/ 621234 h 817184"/>
                  <a:gd name="connsiteX1" fmla="*/ 96241 w 1738205"/>
                  <a:gd name="connsiteY1" fmla="*/ 306909 h 817184"/>
                  <a:gd name="connsiteX2" fmla="*/ 1677390 w 1738205"/>
                  <a:gd name="connsiteY2" fmla="*/ 502171 h 817184"/>
                  <a:gd name="connsiteX3" fmla="*/ 1282103 w 1738205"/>
                  <a:gd name="connsiteY3" fmla="*/ 706959 h 817184"/>
                  <a:gd name="connsiteX4" fmla="*/ 863003 w 1738205"/>
                  <a:gd name="connsiteY4" fmla="*/ 811734 h 817184"/>
                  <a:gd name="connsiteX5" fmla="*/ 558204 w 1738205"/>
                  <a:gd name="connsiteY5" fmla="*/ 787920 h 817184"/>
                  <a:gd name="connsiteX6" fmla="*/ 396279 w 1738205"/>
                  <a:gd name="connsiteY6" fmla="*/ 697433 h 817184"/>
                  <a:gd name="connsiteX7" fmla="*/ 191491 w 1738205"/>
                  <a:gd name="connsiteY7" fmla="*/ 621234 h 817184"/>
                  <a:gd name="connsiteX0" fmla="*/ 191491 w 1738205"/>
                  <a:gd name="connsiteY0" fmla="*/ 621234 h 817184"/>
                  <a:gd name="connsiteX1" fmla="*/ 96241 w 1738205"/>
                  <a:gd name="connsiteY1" fmla="*/ 306909 h 817184"/>
                  <a:gd name="connsiteX2" fmla="*/ 1677390 w 1738205"/>
                  <a:gd name="connsiteY2" fmla="*/ 502171 h 817184"/>
                  <a:gd name="connsiteX3" fmla="*/ 1282103 w 1738205"/>
                  <a:gd name="connsiteY3" fmla="*/ 706959 h 817184"/>
                  <a:gd name="connsiteX4" fmla="*/ 863003 w 1738205"/>
                  <a:gd name="connsiteY4" fmla="*/ 811734 h 817184"/>
                  <a:gd name="connsiteX5" fmla="*/ 558204 w 1738205"/>
                  <a:gd name="connsiteY5" fmla="*/ 787920 h 817184"/>
                  <a:gd name="connsiteX6" fmla="*/ 396279 w 1738205"/>
                  <a:gd name="connsiteY6" fmla="*/ 697433 h 817184"/>
                  <a:gd name="connsiteX7" fmla="*/ 191491 w 1738205"/>
                  <a:gd name="connsiteY7" fmla="*/ 621234 h 817184"/>
                  <a:gd name="connsiteX0" fmla="*/ 191491 w 1738205"/>
                  <a:gd name="connsiteY0" fmla="*/ 621234 h 811734"/>
                  <a:gd name="connsiteX1" fmla="*/ 96241 w 1738205"/>
                  <a:gd name="connsiteY1" fmla="*/ 306909 h 811734"/>
                  <a:gd name="connsiteX2" fmla="*/ 1677390 w 1738205"/>
                  <a:gd name="connsiteY2" fmla="*/ 502171 h 811734"/>
                  <a:gd name="connsiteX3" fmla="*/ 1282103 w 1738205"/>
                  <a:gd name="connsiteY3" fmla="*/ 706959 h 811734"/>
                  <a:gd name="connsiteX4" fmla="*/ 863003 w 1738205"/>
                  <a:gd name="connsiteY4" fmla="*/ 811734 h 811734"/>
                  <a:gd name="connsiteX5" fmla="*/ 558204 w 1738205"/>
                  <a:gd name="connsiteY5" fmla="*/ 787920 h 811734"/>
                  <a:gd name="connsiteX6" fmla="*/ 396279 w 1738205"/>
                  <a:gd name="connsiteY6" fmla="*/ 697433 h 811734"/>
                  <a:gd name="connsiteX7" fmla="*/ 191491 w 1738205"/>
                  <a:gd name="connsiteY7" fmla="*/ 621234 h 811734"/>
                  <a:gd name="connsiteX0" fmla="*/ 191491 w 1738205"/>
                  <a:gd name="connsiteY0" fmla="*/ 621234 h 811734"/>
                  <a:gd name="connsiteX1" fmla="*/ 96241 w 1738205"/>
                  <a:gd name="connsiteY1" fmla="*/ 306909 h 811734"/>
                  <a:gd name="connsiteX2" fmla="*/ 1677390 w 1738205"/>
                  <a:gd name="connsiteY2" fmla="*/ 502171 h 811734"/>
                  <a:gd name="connsiteX3" fmla="*/ 1282103 w 1738205"/>
                  <a:gd name="connsiteY3" fmla="*/ 706959 h 811734"/>
                  <a:gd name="connsiteX4" fmla="*/ 863003 w 1738205"/>
                  <a:gd name="connsiteY4" fmla="*/ 811734 h 811734"/>
                  <a:gd name="connsiteX5" fmla="*/ 558204 w 1738205"/>
                  <a:gd name="connsiteY5" fmla="*/ 787920 h 811734"/>
                  <a:gd name="connsiteX6" fmla="*/ 396279 w 1738205"/>
                  <a:gd name="connsiteY6" fmla="*/ 697433 h 811734"/>
                  <a:gd name="connsiteX7" fmla="*/ 191491 w 1738205"/>
                  <a:gd name="connsiteY7" fmla="*/ 621234 h 811734"/>
                  <a:gd name="connsiteX0" fmla="*/ 191491 w 1738205"/>
                  <a:gd name="connsiteY0" fmla="*/ 621234 h 811734"/>
                  <a:gd name="connsiteX1" fmla="*/ 96241 w 1738205"/>
                  <a:gd name="connsiteY1" fmla="*/ 306909 h 811734"/>
                  <a:gd name="connsiteX2" fmla="*/ 1677390 w 1738205"/>
                  <a:gd name="connsiteY2" fmla="*/ 502171 h 811734"/>
                  <a:gd name="connsiteX3" fmla="*/ 1282103 w 1738205"/>
                  <a:gd name="connsiteY3" fmla="*/ 706959 h 811734"/>
                  <a:gd name="connsiteX4" fmla="*/ 863003 w 1738205"/>
                  <a:gd name="connsiteY4" fmla="*/ 811734 h 811734"/>
                  <a:gd name="connsiteX5" fmla="*/ 558204 w 1738205"/>
                  <a:gd name="connsiteY5" fmla="*/ 787920 h 811734"/>
                  <a:gd name="connsiteX6" fmla="*/ 396279 w 1738205"/>
                  <a:gd name="connsiteY6" fmla="*/ 697433 h 811734"/>
                  <a:gd name="connsiteX7" fmla="*/ 191491 w 1738205"/>
                  <a:gd name="connsiteY7" fmla="*/ 621234 h 811734"/>
                  <a:gd name="connsiteX0" fmla="*/ 191491 w 1738205"/>
                  <a:gd name="connsiteY0" fmla="*/ 621234 h 811734"/>
                  <a:gd name="connsiteX1" fmla="*/ 96241 w 1738205"/>
                  <a:gd name="connsiteY1" fmla="*/ 306909 h 811734"/>
                  <a:gd name="connsiteX2" fmla="*/ 1677390 w 1738205"/>
                  <a:gd name="connsiteY2" fmla="*/ 502171 h 811734"/>
                  <a:gd name="connsiteX3" fmla="*/ 1282103 w 1738205"/>
                  <a:gd name="connsiteY3" fmla="*/ 706959 h 811734"/>
                  <a:gd name="connsiteX4" fmla="*/ 863003 w 1738205"/>
                  <a:gd name="connsiteY4" fmla="*/ 811734 h 811734"/>
                  <a:gd name="connsiteX5" fmla="*/ 558204 w 1738205"/>
                  <a:gd name="connsiteY5" fmla="*/ 787920 h 811734"/>
                  <a:gd name="connsiteX6" fmla="*/ 396279 w 1738205"/>
                  <a:gd name="connsiteY6" fmla="*/ 697433 h 811734"/>
                  <a:gd name="connsiteX7" fmla="*/ 191491 w 1738205"/>
                  <a:gd name="connsiteY7" fmla="*/ 621234 h 811734"/>
                  <a:gd name="connsiteX0" fmla="*/ 191491 w 1738205"/>
                  <a:gd name="connsiteY0" fmla="*/ 621234 h 811734"/>
                  <a:gd name="connsiteX1" fmla="*/ 96241 w 1738205"/>
                  <a:gd name="connsiteY1" fmla="*/ 306909 h 811734"/>
                  <a:gd name="connsiteX2" fmla="*/ 1677390 w 1738205"/>
                  <a:gd name="connsiteY2" fmla="*/ 502171 h 811734"/>
                  <a:gd name="connsiteX3" fmla="*/ 1282103 w 1738205"/>
                  <a:gd name="connsiteY3" fmla="*/ 706959 h 811734"/>
                  <a:gd name="connsiteX4" fmla="*/ 863003 w 1738205"/>
                  <a:gd name="connsiteY4" fmla="*/ 811734 h 811734"/>
                  <a:gd name="connsiteX5" fmla="*/ 558204 w 1738205"/>
                  <a:gd name="connsiteY5" fmla="*/ 787920 h 811734"/>
                  <a:gd name="connsiteX6" fmla="*/ 396279 w 1738205"/>
                  <a:gd name="connsiteY6" fmla="*/ 697433 h 811734"/>
                  <a:gd name="connsiteX7" fmla="*/ 191491 w 1738205"/>
                  <a:gd name="connsiteY7" fmla="*/ 621234 h 81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38205" h="811734">
                    <a:moveTo>
                      <a:pt x="191491" y="621234"/>
                    </a:moveTo>
                    <a:cubicBezTo>
                      <a:pt x="56950" y="552971"/>
                      <a:pt x="-108546" y="512490"/>
                      <a:pt x="96241" y="306909"/>
                    </a:cubicBezTo>
                    <a:cubicBezTo>
                      <a:pt x="710604" y="-251098"/>
                      <a:pt x="2036959" y="35446"/>
                      <a:pt x="1677390" y="502171"/>
                    </a:cubicBezTo>
                    <a:cubicBezTo>
                      <a:pt x="1594046" y="564084"/>
                      <a:pt x="1346397" y="660922"/>
                      <a:pt x="1282103" y="706959"/>
                    </a:cubicBezTo>
                    <a:cubicBezTo>
                      <a:pt x="1155896" y="714896"/>
                      <a:pt x="957459" y="763316"/>
                      <a:pt x="863003" y="811734"/>
                    </a:cubicBezTo>
                    <a:cubicBezTo>
                      <a:pt x="763785" y="764902"/>
                      <a:pt x="632022" y="762520"/>
                      <a:pt x="558204" y="787920"/>
                    </a:cubicBezTo>
                    <a:cubicBezTo>
                      <a:pt x="473670" y="784745"/>
                      <a:pt x="470098" y="717277"/>
                      <a:pt x="396279" y="697433"/>
                    </a:cubicBezTo>
                    <a:cubicBezTo>
                      <a:pt x="344288" y="686320"/>
                      <a:pt x="390722" y="616471"/>
                      <a:pt x="191491" y="621234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02FAF44-9EB3-3AC6-5E87-9C6405EE632E}"/>
                  </a:ext>
                </a:extLst>
              </p:cNvPr>
              <p:cNvSpPr/>
              <p:nvPr/>
            </p:nvSpPr>
            <p:spPr>
              <a:xfrm rot="19438279">
                <a:off x="8789297" y="5880202"/>
                <a:ext cx="309562" cy="338138"/>
              </a:xfrm>
              <a:custGeom>
                <a:avLst/>
                <a:gdLst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9562" h="338138">
                    <a:moveTo>
                      <a:pt x="0" y="0"/>
                    </a:moveTo>
                    <a:cubicBezTo>
                      <a:pt x="103187" y="112713"/>
                      <a:pt x="298450" y="225425"/>
                      <a:pt x="309562" y="338138"/>
                    </a:cubicBezTo>
                    <a:lnTo>
                      <a:pt x="309562" y="338138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C57D117-FDAD-339E-A325-38344C3451EF}"/>
                  </a:ext>
                </a:extLst>
              </p:cNvPr>
              <p:cNvSpPr/>
              <p:nvPr/>
            </p:nvSpPr>
            <p:spPr>
              <a:xfrm>
                <a:off x="9125547" y="5542342"/>
                <a:ext cx="493712" cy="242888"/>
              </a:xfrm>
              <a:custGeom>
                <a:avLst/>
                <a:gdLst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455612"/>
                  <a:gd name="connsiteY0" fmla="*/ 0 h 338138"/>
                  <a:gd name="connsiteX1" fmla="*/ 309562 w 455612"/>
                  <a:gd name="connsiteY1" fmla="*/ 338138 h 338138"/>
                  <a:gd name="connsiteX2" fmla="*/ 455612 w 455612"/>
                  <a:gd name="connsiteY2" fmla="*/ 25558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0" fmla="*/ 0 w 455612"/>
                  <a:gd name="connsiteY0" fmla="*/ 0 h 274638"/>
                  <a:gd name="connsiteX1" fmla="*/ 455612 w 455612"/>
                  <a:gd name="connsiteY1" fmla="*/ 274638 h 274638"/>
                  <a:gd name="connsiteX0" fmla="*/ 0 w 493712"/>
                  <a:gd name="connsiteY0" fmla="*/ 0 h 242888"/>
                  <a:gd name="connsiteX1" fmla="*/ 493712 w 493712"/>
                  <a:gd name="connsiteY1" fmla="*/ 242888 h 242888"/>
                  <a:gd name="connsiteX0" fmla="*/ 0 w 493712"/>
                  <a:gd name="connsiteY0" fmla="*/ 0 h 242888"/>
                  <a:gd name="connsiteX1" fmla="*/ 493712 w 493712"/>
                  <a:gd name="connsiteY1" fmla="*/ 242888 h 242888"/>
                  <a:gd name="connsiteX0" fmla="*/ 0 w 493712"/>
                  <a:gd name="connsiteY0" fmla="*/ 0 h 242888"/>
                  <a:gd name="connsiteX1" fmla="*/ 493712 w 493712"/>
                  <a:gd name="connsiteY1" fmla="*/ 242888 h 24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3712" h="242888">
                    <a:moveTo>
                      <a:pt x="0" y="0"/>
                    </a:moveTo>
                    <a:cubicBezTo>
                      <a:pt x="304271" y="74613"/>
                      <a:pt x="418041" y="155575"/>
                      <a:pt x="493712" y="242888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65AEB2B-3DB3-0134-901D-8536233D37EA}"/>
                  </a:ext>
                </a:extLst>
              </p:cNvPr>
              <p:cNvSpPr/>
              <p:nvPr/>
            </p:nvSpPr>
            <p:spPr>
              <a:xfrm rot="15892126">
                <a:off x="9308250" y="6548956"/>
                <a:ext cx="201612" cy="296863"/>
              </a:xfrm>
              <a:custGeom>
                <a:avLst/>
                <a:gdLst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201612 w 309562"/>
                  <a:gd name="connsiteY2" fmla="*/ 325438 h 338138"/>
                  <a:gd name="connsiteX0" fmla="*/ 0 w 201612"/>
                  <a:gd name="connsiteY0" fmla="*/ 0 h 325438"/>
                  <a:gd name="connsiteX1" fmla="*/ 201612 w 201612"/>
                  <a:gd name="connsiteY1" fmla="*/ 325438 h 325438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612" h="296863">
                    <a:moveTo>
                      <a:pt x="0" y="0"/>
                    </a:moveTo>
                    <a:cubicBezTo>
                      <a:pt x="67204" y="98954"/>
                      <a:pt x="191558" y="112184"/>
                      <a:pt x="201612" y="29686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0CF5134-D211-0A22-73A6-917BDC1C69BF}"/>
                  </a:ext>
                </a:extLst>
              </p:cNvPr>
              <p:cNvSpPr/>
              <p:nvPr/>
            </p:nvSpPr>
            <p:spPr>
              <a:xfrm rot="15892126">
                <a:off x="9755170" y="6204589"/>
                <a:ext cx="45719" cy="113851"/>
              </a:xfrm>
              <a:custGeom>
                <a:avLst/>
                <a:gdLst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201612 w 309562"/>
                  <a:gd name="connsiteY2" fmla="*/ 325438 h 338138"/>
                  <a:gd name="connsiteX0" fmla="*/ 0 w 201612"/>
                  <a:gd name="connsiteY0" fmla="*/ 0 h 325438"/>
                  <a:gd name="connsiteX1" fmla="*/ 201612 w 201612"/>
                  <a:gd name="connsiteY1" fmla="*/ 325438 h 325438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612" h="296863">
                    <a:moveTo>
                      <a:pt x="0" y="0"/>
                    </a:moveTo>
                    <a:cubicBezTo>
                      <a:pt x="67204" y="98954"/>
                      <a:pt x="191558" y="112184"/>
                      <a:pt x="201612" y="29686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6AC09DE-73E4-2FAF-43D1-DFF89488A3D3}"/>
                  </a:ext>
                </a:extLst>
              </p:cNvPr>
              <p:cNvSpPr/>
              <p:nvPr/>
            </p:nvSpPr>
            <p:spPr>
              <a:xfrm rot="15892126">
                <a:off x="9922237" y="6278591"/>
                <a:ext cx="45719" cy="113851"/>
              </a:xfrm>
              <a:custGeom>
                <a:avLst/>
                <a:gdLst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201612 w 309562"/>
                  <a:gd name="connsiteY2" fmla="*/ 325438 h 338138"/>
                  <a:gd name="connsiteX0" fmla="*/ 0 w 201612"/>
                  <a:gd name="connsiteY0" fmla="*/ 0 h 325438"/>
                  <a:gd name="connsiteX1" fmla="*/ 201612 w 201612"/>
                  <a:gd name="connsiteY1" fmla="*/ 325438 h 325438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612" h="296863">
                    <a:moveTo>
                      <a:pt x="0" y="0"/>
                    </a:moveTo>
                    <a:cubicBezTo>
                      <a:pt x="67204" y="98954"/>
                      <a:pt x="191558" y="112184"/>
                      <a:pt x="201612" y="29686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36077A7-69B8-E4B5-1A0F-D9FC280B872A}"/>
                  </a:ext>
                </a:extLst>
              </p:cNvPr>
              <p:cNvSpPr/>
              <p:nvPr/>
            </p:nvSpPr>
            <p:spPr>
              <a:xfrm rot="15892126">
                <a:off x="10082225" y="6373124"/>
                <a:ext cx="45719" cy="113851"/>
              </a:xfrm>
              <a:custGeom>
                <a:avLst/>
                <a:gdLst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201612 w 309562"/>
                  <a:gd name="connsiteY2" fmla="*/ 325438 h 338138"/>
                  <a:gd name="connsiteX0" fmla="*/ 0 w 201612"/>
                  <a:gd name="connsiteY0" fmla="*/ 0 h 325438"/>
                  <a:gd name="connsiteX1" fmla="*/ 201612 w 201612"/>
                  <a:gd name="connsiteY1" fmla="*/ 325438 h 325438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612" h="296863">
                    <a:moveTo>
                      <a:pt x="0" y="0"/>
                    </a:moveTo>
                    <a:cubicBezTo>
                      <a:pt x="67204" y="98954"/>
                      <a:pt x="191558" y="112184"/>
                      <a:pt x="201612" y="29686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B366844-7086-50CF-CE11-77A5A086D42B}"/>
                  </a:ext>
                </a:extLst>
              </p:cNvPr>
              <p:cNvSpPr/>
              <p:nvPr/>
            </p:nvSpPr>
            <p:spPr>
              <a:xfrm rot="13147963">
                <a:off x="10465501" y="6415304"/>
                <a:ext cx="45719" cy="113851"/>
              </a:xfrm>
              <a:custGeom>
                <a:avLst/>
                <a:gdLst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201612 w 309562"/>
                  <a:gd name="connsiteY2" fmla="*/ 325438 h 338138"/>
                  <a:gd name="connsiteX0" fmla="*/ 0 w 201612"/>
                  <a:gd name="connsiteY0" fmla="*/ 0 h 325438"/>
                  <a:gd name="connsiteX1" fmla="*/ 201612 w 201612"/>
                  <a:gd name="connsiteY1" fmla="*/ 325438 h 325438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612" h="296863">
                    <a:moveTo>
                      <a:pt x="0" y="0"/>
                    </a:moveTo>
                    <a:cubicBezTo>
                      <a:pt x="67204" y="98954"/>
                      <a:pt x="191558" y="112184"/>
                      <a:pt x="201612" y="29686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8AB4B26-2C9A-B138-B629-A146C8A9C93D}"/>
                  </a:ext>
                </a:extLst>
              </p:cNvPr>
              <p:cNvSpPr/>
              <p:nvPr/>
            </p:nvSpPr>
            <p:spPr>
              <a:xfrm rot="9284635">
                <a:off x="10924760" y="6306451"/>
                <a:ext cx="45719" cy="113851"/>
              </a:xfrm>
              <a:custGeom>
                <a:avLst/>
                <a:gdLst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201612 w 309562"/>
                  <a:gd name="connsiteY2" fmla="*/ 325438 h 338138"/>
                  <a:gd name="connsiteX0" fmla="*/ 0 w 201612"/>
                  <a:gd name="connsiteY0" fmla="*/ 0 h 325438"/>
                  <a:gd name="connsiteX1" fmla="*/ 201612 w 201612"/>
                  <a:gd name="connsiteY1" fmla="*/ 325438 h 325438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612" h="296863">
                    <a:moveTo>
                      <a:pt x="0" y="0"/>
                    </a:moveTo>
                    <a:cubicBezTo>
                      <a:pt x="67204" y="98954"/>
                      <a:pt x="191558" y="112184"/>
                      <a:pt x="201612" y="29686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C2529B61-B386-E075-59ED-FAF0F41251D4}"/>
                </a:ext>
              </a:extLst>
            </p:cNvPr>
            <p:cNvSpPr/>
            <p:nvPr/>
          </p:nvSpPr>
          <p:spPr>
            <a:xfrm rot="1188117">
              <a:off x="4559087" y="856536"/>
              <a:ext cx="262847" cy="3813854"/>
            </a:xfrm>
            <a:prstGeom prst="can">
              <a:avLst/>
            </a:prstGeom>
            <a:solidFill>
              <a:srgbClr val="B4C7E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ttsMP3.com_VoiceText_2025-2-16_21-45-45">
            <a:hlinkClick r:id="" action="ppaction://media"/>
            <a:extLst>
              <a:ext uri="{FF2B5EF4-FFF2-40B4-BE49-F238E27FC236}">
                <a16:creationId xmlns:a16="http://schemas.microsoft.com/office/drawing/2014/main" id="{D010B85F-12E2-CC53-2048-8D231D7C98E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26" name="2sec">
            <a:hlinkClick r:id="" action="ppaction://media"/>
            <a:extLst>
              <a:ext uri="{FF2B5EF4-FFF2-40B4-BE49-F238E27FC236}">
                <a16:creationId xmlns:a16="http://schemas.microsoft.com/office/drawing/2014/main" id="{7CA7A7FA-0D80-6728-70E5-A40ED52E839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46298" y="51765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5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0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32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387403D-BE23-8F98-530E-8E33AD8DFE7E}"/>
              </a:ext>
            </a:extLst>
          </p:cNvPr>
          <p:cNvGrpSpPr/>
          <p:nvPr/>
        </p:nvGrpSpPr>
        <p:grpSpPr>
          <a:xfrm>
            <a:off x="380120" y="98415"/>
            <a:ext cx="3893943" cy="2725701"/>
            <a:chOff x="380120" y="98415"/>
            <a:chExt cx="3893943" cy="272570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143A0ED-C0A4-DA16-73CD-D747217CF123}"/>
                </a:ext>
              </a:extLst>
            </p:cNvPr>
            <p:cNvSpPr txBox="1"/>
            <p:nvPr/>
          </p:nvSpPr>
          <p:spPr>
            <a:xfrm>
              <a:off x="380120" y="98415"/>
              <a:ext cx="3203756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6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M</a:t>
              </a:r>
              <a:r>
                <a:rPr lang="en-US" sz="9600" dirty="0">
                  <a:ln>
                    <a:solidFill>
                      <a:sysClr val="windowText" lastClr="000000"/>
                    </a:solidFill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o</a:t>
              </a:r>
              <a:r>
                <a:rPr lang="en-US" sz="96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p</a:t>
              </a:r>
              <a:endParaRPr kumimoji="0" lang="en-US" sz="9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CEADEB4-0A3C-8981-F2B8-D6522EC7EC46}"/>
                </a:ext>
              </a:extLst>
            </p:cNvPr>
            <p:cNvGrpSpPr/>
            <p:nvPr/>
          </p:nvGrpSpPr>
          <p:grpSpPr>
            <a:xfrm>
              <a:off x="1981998" y="98415"/>
              <a:ext cx="2292065" cy="2725701"/>
              <a:chOff x="2065444" y="856536"/>
              <a:chExt cx="3948859" cy="469594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DCF2F50-E2DD-67F9-8DAB-A4D0B4D6E9F0}"/>
                  </a:ext>
                </a:extLst>
              </p:cNvPr>
              <p:cNvGrpSpPr/>
              <p:nvPr/>
            </p:nvGrpSpPr>
            <p:grpSpPr>
              <a:xfrm>
                <a:off x="2065444" y="3712817"/>
                <a:ext cx="3948859" cy="1839663"/>
                <a:chOff x="8533361" y="5228309"/>
                <a:chExt cx="3948859" cy="1839663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6" name="Rectangle 41">
                  <a:extLst>
                    <a:ext uri="{FF2B5EF4-FFF2-40B4-BE49-F238E27FC236}">
                      <a16:creationId xmlns:a16="http://schemas.microsoft.com/office/drawing/2014/main" id="{755E40EC-6166-B0A1-E610-05EB87F66E16}"/>
                    </a:ext>
                  </a:extLst>
                </p:cNvPr>
                <p:cNvSpPr/>
                <p:nvPr/>
              </p:nvSpPr>
              <p:spPr>
                <a:xfrm>
                  <a:off x="8533361" y="5228309"/>
                  <a:ext cx="3948859" cy="1839663"/>
                </a:xfrm>
                <a:custGeom>
                  <a:avLst/>
                  <a:gdLst>
                    <a:gd name="connsiteX0" fmla="*/ 0 w 2047164"/>
                    <a:gd name="connsiteY0" fmla="*/ 0 h 750627"/>
                    <a:gd name="connsiteX1" fmla="*/ 2047164 w 2047164"/>
                    <a:gd name="connsiteY1" fmla="*/ 0 h 750627"/>
                    <a:gd name="connsiteX2" fmla="*/ 2047164 w 2047164"/>
                    <a:gd name="connsiteY2" fmla="*/ 750627 h 750627"/>
                    <a:gd name="connsiteX3" fmla="*/ 0 w 2047164"/>
                    <a:gd name="connsiteY3" fmla="*/ 750627 h 750627"/>
                    <a:gd name="connsiteX4" fmla="*/ 0 w 2047164"/>
                    <a:gd name="connsiteY4" fmla="*/ 0 h 750627"/>
                    <a:gd name="connsiteX0" fmla="*/ 88900 w 2136064"/>
                    <a:gd name="connsiteY0" fmla="*/ 0 h 1036377"/>
                    <a:gd name="connsiteX1" fmla="*/ 2136064 w 2136064"/>
                    <a:gd name="connsiteY1" fmla="*/ 0 h 1036377"/>
                    <a:gd name="connsiteX2" fmla="*/ 2136064 w 2136064"/>
                    <a:gd name="connsiteY2" fmla="*/ 750627 h 1036377"/>
                    <a:gd name="connsiteX3" fmla="*/ 0 w 2136064"/>
                    <a:gd name="connsiteY3" fmla="*/ 1036377 h 1036377"/>
                    <a:gd name="connsiteX4" fmla="*/ 88900 w 2136064"/>
                    <a:gd name="connsiteY4" fmla="*/ 0 h 1036377"/>
                    <a:gd name="connsiteX0" fmla="*/ 88900 w 2136064"/>
                    <a:gd name="connsiteY0" fmla="*/ 0 h 1250097"/>
                    <a:gd name="connsiteX1" fmla="*/ 2136064 w 2136064"/>
                    <a:gd name="connsiteY1" fmla="*/ 0 h 1250097"/>
                    <a:gd name="connsiteX2" fmla="*/ 2136064 w 2136064"/>
                    <a:gd name="connsiteY2" fmla="*/ 750627 h 1250097"/>
                    <a:gd name="connsiteX3" fmla="*/ 702386 w 2136064"/>
                    <a:gd name="connsiteY3" fmla="*/ 1250097 h 1250097"/>
                    <a:gd name="connsiteX4" fmla="*/ 0 w 2136064"/>
                    <a:gd name="connsiteY4" fmla="*/ 1036377 h 1250097"/>
                    <a:gd name="connsiteX5" fmla="*/ 88900 w 2136064"/>
                    <a:gd name="connsiteY5" fmla="*/ 0 h 1250097"/>
                    <a:gd name="connsiteX0" fmla="*/ 88900 w 2136064"/>
                    <a:gd name="connsiteY0" fmla="*/ 0 h 1287727"/>
                    <a:gd name="connsiteX1" fmla="*/ 2136064 w 2136064"/>
                    <a:gd name="connsiteY1" fmla="*/ 0 h 1287727"/>
                    <a:gd name="connsiteX2" fmla="*/ 2136064 w 2136064"/>
                    <a:gd name="connsiteY2" fmla="*/ 750627 h 1287727"/>
                    <a:gd name="connsiteX3" fmla="*/ 1432636 w 2136064"/>
                    <a:gd name="connsiteY3" fmla="*/ 1250097 h 1287727"/>
                    <a:gd name="connsiteX4" fmla="*/ 702386 w 2136064"/>
                    <a:gd name="connsiteY4" fmla="*/ 1250097 h 1287727"/>
                    <a:gd name="connsiteX5" fmla="*/ 0 w 2136064"/>
                    <a:gd name="connsiteY5" fmla="*/ 1036377 h 1287727"/>
                    <a:gd name="connsiteX6" fmla="*/ 88900 w 2136064"/>
                    <a:gd name="connsiteY6" fmla="*/ 0 h 1287727"/>
                    <a:gd name="connsiteX0" fmla="*/ 88900 w 2194569"/>
                    <a:gd name="connsiteY0" fmla="*/ 0 h 1264854"/>
                    <a:gd name="connsiteX1" fmla="*/ 2136064 w 2194569"/>
                    <a:gd name="connsiteY1" fmla="*/ 0 h 1264854"/>
                    <a:gd name="connsiteX2" fmla="*/ 2136064 w 2194569"/>
                    <a:gd name="connsiteY2" fmla="*/ 750627 h 1264854"/>
                    <a:gd name="connsiteX3" fmla="*/ 2156536 w 2194569"/>
                    <a:gd name="connsiteY3" fmla="*/ 1123097 h 1264854"/>
                    <a:gd name="connsiteX4" fmla="*/ 1432636 w 2194569"/>
                    <a:gd name="connsiteY4" fmla="*/ 1250097 h 1264854"/>
                    <a:gd name="connsiteX5" fmla="*/ 702386 w 2194569"/>
                    <a:gd name="connsiteY5" fmla="*/ 1250097 h 1264854"/>
                    <a:gd name="connsiteX6" fmla="*/ 0 w 2194569"/>
                    <a:gd name="connsiteY6" fmla="*/ 1036377 h 1264854"/>
                    <a:gd name="connsiteX7" fmla="*/ 88900 w 2194569"/>
                    <a:gd name="connsiteY7" fmla="*/ 0 h 1264854"/>
                    <a:gd name="connsiteX0" fmla="*/ 88900 w 2663114"/>
                    <a:gd name="connsiteY0" fmla="*/ 0 h 1264854"/>
                    <a:gd name="connsiteX1" fmla="*/ 2136064 w 2663114"/>
                    <a:gd name="connsiteY1" fmla="*/ 0 h 1264854"/>
                    <a:gd name="connsiteX2" fmla="*/ 2663114 w 2663114"/>
                    <a:gd name="connsiteY2" fmla="*/ 833177 h 1264854"/>
                    <a:gd name="connsiteX3" fmla="*/ 2156536 w 2663114"/>
                    <a:gd name="connsiteY3" fmla="*/ 1123097 h 1264854"/>
                    <a:gd name="connsiteX4" fmla="*/ 1432636 w 2663114"/>
                    <a:gd name="connsiteY4" fmla="*/ 1250097 h 1264854"/>
                    <a:gd name="connsiteX5" fmla="*/ 702386 w 2663114"/>
                    <a:gd name="connsiteY5" fmla="*/ 1250097 h 1264854"/>
                    <a:gd name="connsiteX6" fmla="*/ 0 w 2663114"/>
                    <a:gd name="connsiteY6" fmla="*/ 1036377 h 1264854"/>
                    <a:gd name="connsiteX7" fmla="*/ 88900 w 2663114"/>
                    <a:gd name="connsiteY7" fmla="*/ 0 h 1264854"/>
                    <a:gd name="connsiteX0" fmla="*/ 88900 w 3115385"/>
                    <a:gd name="connsiteY0" fmla="*/ 0 h 1264854"/>
                    <a:gd name="connsiteX1" fmla="*/ 2136064 w 3115385"/>
                    <a:gd name="connsiteY1" fmla="*/ 0 h 1264854"/>
                    <a:gd name="connsiteX2" fmla="*/ 3115385 w 3115385"/>
                    <a:gd name="connsiteY2" fmla="*/ 634147 h 1264854"/>
                    <a:gd name="connsiteX3" fmla="*/ 2663114 w 3115385"/>
                    <a:gd name="connsiteY3" fmla="*/ 833177 h 1264854"/>
                    <a:gd name="connsiteX4" fmla="*/ 2156536 w 3115385"/>
                    <a:gd name="connsiteY4" fmla="*/ 1123097 h 1264854"/>
                    <a:gd name="connsiteX5" fmla="*/ 1432636 w 3115385"/>
                    <a:gd name="connsiteY5" fmla="*/ 1250097 h 1264854"/>
                    <a:gd name="connsiteX6" fmla="*/ 702386 w 3115385"/>
                    <a:gd name="connsiteY6" fmla="*/ 1250097 h 1264854"/>
                    <a:gd name="connsiteX7" fmla="*/ 0 w 3115385"/>
                    <a:gd name="connsiteY7" fmla="*/ 1036377 h 1264854"/>
                    <a:gd name="connsiteX8" fmla="*/ 88900 w 3115385"/>
                    <a:gd name="connsiteY8" fmla="*/ 0 h 1264854"/>
                    <a:gd name="connsiteX0" fmla="*/ 88900 w 3194497"/>
                    <a:gd name="connsiteY0" fmla="*/ 0 h 1264854"/>
                    <a:gd name="connsiteX1" fmla="*/ 2136064 w 3194497"/>
                    <a:gd name="connsiteY1" fmla="*/ 0 h 1264854"/>
                    <a:gd name="connsiteX2" fmla="*/ 3115385 w 3194497"/>
                    <a:gd name="connsiteY2" fmla="*/ 335697 h 1264854"/>
                    <a:gd name="connsiteX3" fmla="*/ 3115385 w 3194497"/>
                    <a:gd name="connsiteY3" fmla="*/ 634147 h 1264854"/>
                    <a:gd name="connsiteX4" fmla="*/ 2663114 w 3194497"/>
                    <a:gd name="connsiteY4" fmla="*/ 833177 h 1264854"/>
                    <a:gd name="connsiteX5" fmla="*/ 2156536 w 3194497"/>
                    <a:gd name="connsiteY5" fmla="*/ 1123097 h 1264854"/>
                    <a:gd name="connsiteX6" fmla="*/ 1432636 w 3194497"/>
                    <a:gd name="connsiteY6" fmla="*/ 1250097 h 1264854"/>
                    <a:gd name="connsiteX7" fmla="*/ 702386 w 3194497"/>
                    <a:gd name="connsiteY7" fmla="*/ 1250097 h 1264854"/>
                    <a:gd name="connsiteX8" fmla="*/ 0 w 3194497"/>
                    <a:gd name="connsiteY8" fmla="*/ 1036377 h 1264854"/>
                    <a:gd name="connsiteX9" fmla="*/ 88900 w 3194497"/>
                    <a:gd name="connsiteY9" fmla="*/ 0 h 1264854"/>
                    <a:gd name="connsiteX0" fmla="*/ 88900 w 3150831"/>
                    <a:gd name="connsiteY0" fmla="*/ 65458 h 1330312"/>
                    <a:gd name="connsiteX1" fmla="*/ 2136064 w 3150831"/>
                    <a:gd name="connsiteY1" fmla="*/ 65458 h 1330312"/>
                    <a:gd name="connsiteX2" fmla="*/ 2994735 w 3150831"/>
                    <a:gd name="connsiteY2" fmla="*/ 13805 h 1330312"/>
                    <a:gd name="connsiteX3" fmla="*/ 3115385 w 3150831"/>
                    <a:gd name="connsiteY3" fmla="*/ 401155 h 1330312"/>
                    <a:gd name="connsiteX4" fmla="*/ 3115385 w 3150831"/>
                    <a:gd name="connsiteY4" fmla="*/ 699605 h 1330312"/>
                    <a:gd name="connsiteX5" fmla="*/ 2663114 w 3150831"/>
                    <a:gd name="connsiteY5" fmla="*/ 898635 h 1330312"/>
                    <a:gd name="connsiteX6" fmla="*/ 2156536 w 3150831"/>
                    <a:gd name="connsiteY6" fmla="*/ 1188555 h 1330312"/>
                    <a:gd name="connsiteX7" fmla="*/ 1432636 w 3150831"/>
                    <a:gd name="connsiteY7" fmla="*/ 1315555 h 1330312"/>
                    <a:gd name="connsiteX8" fmla="*/ 702386 w 3150831"/>
                    <a:gd name="connsiteY8" fmla="*/ 1315555 h 1330312"/>
                    <a:gd name="connsiteX9" fmla="*/ 0 w 3150831"/>
                    <a:gd name="connsiteY9" fmla="*/ 1101835 h 1330312"/>
                    <a:gd name="connsiteX10" fmla="*/ 88900 w 3150831"/>
                    <a:gd name="connsiteY10" fmla="*/ 65458 h 1330312"/>
                    <a:gd name="connsiteX0" fmla="*/ 88900 w 3150831"/>
                    <a:gd name="connsiteY0" fmla="*/ 229879 h 1494733"/>
                    <a:gd name="connsiteX1" fmla="*/ 2136064 w 3150831"/>
                    <a:gd name="connsiteY1" fmla="*/ 229879 h 1494733"/>
                    <a:gd name="connsiteX2" fmla="*/ 2816935 w 3150831"/>
                    <a:gd name="connsiteY2" fmla="*/ 426 h 1494733"/>
                    <a:gd name="connsiteX3" fmla="*/ 2994735 w 3150831"/>
                    <a:gd name="connsiteY3" fmla="*/ 178226 h 1494733"/>
                    <a:gd name="connsiteX4" fmla="*/ 3115385 w 3150831"/>
                    <a:gd name="connsiteY4" fmla="*/ 565576 h 1494733"/>
                    <a:gd name="connsiteX5" fmla="*/ 3115385 w 3150831"/>
                    <a:gd name="connsiteY5" fmla="*/ 864026 h 1494733"/>
                    <a:gd name="connsiteX6" fmla="*/ 2663114 w 3150831"/>
                    <a:gd name="connsiteY6" fmla="*/ 1063056 h 1494733"/>
                    <a:gd name="connsiteX7" fmla="*/ 2156536 w 3150831"/>
                    <a:gd name="connsiteY7" fmla="*/ 1352976 h 1494733"/>
                    <a:gd name="connsiteX8" fmla="*/ 1432636 w 3150831"/>
                    <a:gd name="connsiteY8" fmla="*/ 1479976 h 1494733"/>
                    <a:gd name="connsiteX9" fmla="*/ 702386 w 3150831"/>
                    <a:gd name="connsiteY9" fmla="*/ 1479976 h 1494733"/>
                    <a:gd name="connsiteX10" fmla="*/ 0 w 3150831"/>
                    <a:gd name="connsiteY10" fmla="*/ 1266256 h 1494733"/>
                    <a:gd name="connsiteX11" fmla="*/ 88900 w 3150831"/>
                    <a:gd name="connsiteY11" fmla="*/ 229879 h 1494733"/>
                    <a:gd name="connsiteX0" fmla="*/ 88900 w 3150831"/>
                    <a:gd name="connsiteY0" fmla="*/ 289961 h 1554815"/>
                    <a:gd name="connsiteX1" fmla="*/ 2136064 w 3150831"/>
                    <a:gd name="connsiteY1" fmla="*/ 289961 h 1554815"/>
                    <a:gd name="connsiteX2" fmla="*/ 2708985 w 3150831"/>
                    <a:gd name="connsiteY2" fmla="*/ 9709 h 1554815"/>
                    <a:gd name="connsiteX3" fmla="*/ 2816935 w 3150831"/>
                    <a:gd name="connsiteY3" fmla="*/ 60508 h 1554815"/>
                    <a:gd name="connsiteX4" fmla="*/ 2994735 w 3150831"/>
                    <a:gd name="connsiteY4" fmla="*/ 238308 h 1554815"/>
                    <a:gd name="connsiteX5" fmla="*/ 3115385 w 3150831"/>
                    <a:gd name="connsiteY5" fmla="*/ 625658 h 1554815"/>
                    <a:gd name="connsiteX6" fmla="*/ 3115385 w 3150831"/>
                    <a:gd name="connsiteY6" fmla="*/ 924108 h 1554815"/>
                    <a:gd name="connsiteX7" fmla="*/ 2663114 w 3150831"/>
                    <a:gd name="connsiteY7" fmla="*/ 1123138 h 1554815"/>
                    <a:gd name="connsiteX8" fmla="*/ 2156536 w 3150831"/>
                    <a:gd name="connsiteY8" fmla="*/ 1413058 h 1554815"/>
                    <a:gd name="connsiteX9" fmla="*/ 1432636 w 3150831"/>
                    <a:gd name="connsiteY9" fmla="*/ 1540058 h 1554815"/>
                    <a:gd name="connsiteX10" fmla="*/ 702386 w 3150831"/>
                    <a:gd name="connsiteY10" fmla="*/ 1540058 h 1554815"/>
                    <a:gd name="connsiteX11" fmla="*/ 0 w 3150831"/>
                    <a:gd name="connsiteY11" fmla="*/ 1326338 h 1554815"/>
                    <a:gd name="connsiteX12" fmla="*/ 88900 w 3150831"/>
                    <a:gd name="connsiteY12" fmla="*/ 289961 h 1554815"/>
                    <a:gd name="connsiteX0" fmla="*/ 88900 w 3150831"/>
                    <a:gd name="connsiteY0" fmla="*/ 445093 h 1709947"/>
                    <a:gd name="connsiteX1" fmla="*/ 2136064 w 3150831"/>
                    <a:gd name="connsiteY1" fmla="*/ 445093 h 1709947"/>
                    <a:gd name="connsiteX2" fmla="*/ 2251785 w 3150831"/>
                    <a:gd name="connsiteY2" fmla="*/ 6091 h 1709947"/>
                    <a:gd name="connsiteX3" fmla="*/ 2708985 w 3150831"/>
                    <a:gd name="connsiteY3" fmla="*/ 164841 h 1709947"/>
                    <a:gd name="connsiteX4" fmla="*/ 2816935 w 3150831"/>
                    <a:gd name="connsiteY4" fmla="*/ 215640 h 1709947"/>
                    <a:gd name="connsiteX5" fmla="*/ 2994735 w 3150831"/>
                    <a:gd name="connsiteY5" fmla="*/ 393440 h 1709947"/>
                    <a:gd name="connsiteX6" fmla="*/ 3115385 w 3150831"/>
                    <a:gd name="connsiteY6" fmla="*/ 780790 h 1709947"/>
                    <a:gd name="connsiteX7" fmla="*/ 3115385 w 3150831"/>
                    <a:gd name="connsiteY7" fmla="*/ 1079240 h 1709947"/>
                    <a:gd name="connsiteX8" fmla="*/ 2663114 w 3150831"/>
                    <a:gd name="connsiteY8" fmla="*/ 1278270 h 1709947"/>
                    <a:gd name="connsiteX9" fmla="*/ 2156536 w 3150831"/>
                    <a:gd name="connsiteY9" fmla="*/ 1568190 h 1709947"/>
                    <a:gd name="connsiteX10" fmla="*/ 1432636 w 3150831"/>
                    <a:gd name="connsiteY10" fmla="*/ 1695190 h 1709947"/>
                    <a:gd name="connsiteX11" fmla="*/ 702386 w 3150831"/>
                    <a:gd name="connsiteY11" fmla="*/ 1695190 h 1709947"/>
                    <a:gd name="connsiteX12" fmla="*/ 0 w 3150831"/>
                    <a:gd name="connsiteY12" fmla="*/ 1481470 h 1709947"/>
                    <a:gd name="connsiteX13" fmla="*/ 88900 w 3150831"/>
                    <a:gd name="connsiteY13" fmla="*/ 445093 h 1709947"/>
                    <a:gd name="connsiteX0" fmla="*/ 88900 w 3150831"/>
                    <a:gd name="connsiteY0" fmla="*/ 445093 h 1709947"/>
                    <a:gd name="connsiteX1" fmla="*/ 1888414 w 3150831"/>
                    <a:gd name="connsiteY1" fmla="*/ 6943 h 1709947"/>
                    <a:gd name="connsiteX2" fmla="*/ 2251785 w 3150831"/>
                    <a:gd name="connsiteY2" fmla="*/ 6091 h 1709947"/>
                    <a:gd name="connsiteX3" fmla="*/ 2708985 w 3150831"/>
                    <a:gd name="connsiteY3" fmla="*/ 164841 h 1709947"/>
                    <a:gd name="connsiteX4" fmla="*/ 2816935 w 3150831"/>
                    <a:gd name="connsiteY4" fmla="*/ 215640 h 1709947"/>
                    <a:gd name="connsiteX5" fmla="*/ 2994735 w 3150831"/>
                    <a:gd name="connsiteY5" fmla="*/ 393440 h 1709947"/>
                    <a:gd name="connsiteX6" fmla="*/ 3115385 w 3150831"/>
                    <a:gd name="connsiteY6" fmla="*/ 780790 h 1709947"/>
                    <a:gd name="connsiteX7" fmla="*/ 3115385 w 3150831"/>
                    <a:gd name="connsiteY7" fmla="*/ 1079240 h 1709947"/>
                    <a:gd name="connsiteX8" fmla="*/ 2663114 w 3150831"/>
                    <a:gd name="connsiteY8" fmla="*/ 1278270 h 1709947"/>
                    <a:gd name="connsiteX9" fmla="*/ 2156536 w 3150831"/>
                    <a:gd name="connsiteY9" fmla="*/ 1568190 h 1709947"/>
                    <a:gd name="connsiteX10" fmla="*/ 1432636 w 3150831"/>
                    <a:gd name="connsiteY10" fmla="*/ 1695190 h 1709947"/>
                    <a:gd name="connsiteX11" fmla="*/ 702386 w 3150831"/>
                    <a:gd name="connsiteY11" fmla="*/ 1695190 h 1709947"/>
                    <a:gd name="connsiteX12" fmla="*/ 0 w 3150831"/>
                    <a:gd name="connsiteY12" fmla="*/ 1481470 h 1709947"/>
                    <a:gd name="connsiteX13" fmla="*/ 88900 w 3150831"/>
                    <a:gd name="connsiteY13" fmla="*/ 445093 h 1709947"/>
                    <a:gd name="connsiteX0" fmla="*/ 88900 w 3150831"/>
                    <a:gd name="connsiteY0" fmla="*/ 534252 h 1799106"/>
                    <a:gd name="connsiteX1" fmla="*/ 1267535 w 3150831"/>
                    <a:gd name="connsiteY1" fmla="*/ 0 h 1799106"/>
                    <a:gd name="connsiteX2" fmla="*/ 1888414 w 3150831"/>
                    <a:gd name="connsiteY2" fmla="*/ 96102 h 1799106"/>
                    <a:gd name="connsiteX3" fmla="*/ 2251785 w 3150831"/>
                    <a:gd name="connsiteY3" fmla="*/ 95250 h 1799106"/>
                    <a:gd name="connsiteX4" fmla="*/ 2708985 w 3150831"/>
                    <a:gd name="connsiteY4" fmla="*/ 254000 h 1799106"/>
                    <a:gd name="connsiteX5" fmla="*/ 2816935 w 3150831"/>
                    <a:gd name="connsiteY5" fmla="*/ 304799 h 1799106"/>
                    <a:gd name="connsiteX6" fmla="*/ 2994735 w 3150831"/>
                    <a:gd name="connsiteY6" fmla="*/ 482599 h 1799106"/>
                    <a:gd name="connsiteX7" fmla="*/ 3115385 w 3150831"/>
                    <a:gd name="connsiteY7" fmla="*/ 869949 h 1799106"/>
                    <a:gd name="connsiteX8" fmla="*/ 3115385 w 3150831"/>
                    <a:gd name="connsiteY8" fmla="*/ 1168399 h 1799106"/>
                    <a:gd name="connsiteX9" fmla="*/ 2663114 w 3150831"/>
                    <a:gd name="connsiteY9" fmla="*/ 1367429 h 1799106"/>
                    <a:gd name="connsiteX10" fmla="*/ 2156536 w 3150831"/>
                    <a:gd name="connsiteY10" fmla="*/ 1657349 h 1799106"/>
                    <a:gd name="connsiteX11" fmla="*/ 1432636 w 3150831"/>
                    <a:gd name="connsiteY11" fmla="*/ 1784349 h 1799106"/>
                    <a:gd name="connsiteX12" fmla="*/ 702386 w 3150831"/>
                    <a:gd name="connsiteY12" fmla="*/ 1784349 h 1799106"/>
                    <a:gd name="connsiteX13" fmla="*/ 0 w 3150831"/>
                    <a:gd name="connsiteY13" fmla="*/ 1570629 h 1799106"/>
                    <a:gd name="connsiteX14" fmla="*/ 88900 w 3150831"/>
                    <a:gd name="connsiteY14" fmla="*/ 534252 h 1799106"/>
                    <a:gd name="connsiteX0" fmla="*/ 88900 w 3150831"/>
                    <a:gd name="connsiteY0" fmla="*/ 579066 h 1843920"/>
                    <a:gd name="connsiteX1" fmla="*/ 1127835 w 3150831"/>
                    <a:gd name="connsiteY1" fmla="*/ 38464 h 1843920"/>
                    <a:gd name="connsiteX2" fmla="*/ 1267535 w 3150831"/>
                    <a:gd name="connsiteY2" fmla="*/ 44814 h 1843920"/>
                    <a:gd name="connsiteX3" fmla="*/ 1888414 w 3150831"/>
                    <a:gd name="connsiteY3" fmla="*/ 140916 h 1843920"/>
                    <a:gd name="connsiteX4" fmla="*/ 2251785 w 3150831"/>
                    <a:gd name="connsiteY4" fmla="*/ 140064 h 1843920"/>
                    <a:gd name="connsiteX5" fmla="*/ 2708985 w 3150831"/>
                    <a:gd name="connsiteY5" fmla="*/ 298814 h 1843920"/>
                    <a:gd name="connsiteX6" fmla="*/ 2816935 w 3150831"/>
                    <a:gd name="connsiteY6" fmla="*/ 349613 h 1843920"/>
                    <a:gd name="connsiteX7" fmla="*/ 2994735 w 3150831"/>
                    <a:gd name="connsiteY7" fmla="*/ 527413 h 1843920"/>
                    <a:gd name="connsiteX8" fmla="*/ 3115385 w 3150831"/>
                    <a:gd name="connsiteY8" fmla="*/ 914763 h 1843920"/>
                    <a:gd name="connsiteX9" fmla="*/ 3115385 w 3150831"/>
                    <a:gd name="connsiteY9" fmla="*/ 1213213 h 1843920"/>
                    <a:gd name="connsiteX10" fmla="*/ 2663114 w 3150831"/>
                    <a:gd name="connsiteY10" fmla="*/ 1412243 h 1843920"/>
                    <a:gd name="connsiteX11" fmla="*/ 2156536 w 3150831"/>
                    <a:gd name="connsiteY11" fmla="*/ 1702163 h 1843920"/>
                    <a:gd name="connsiteX12" fmla="*/ 1432636 w 3150831"/>
                    <a:gd name="connsiteY12" fmla="*/ 1829163 h 1843920"/>
                    <a:gd name="connsiteX13" fmla="*/ 702386 w 3150831"/>
                    <a:gd name="connsiteY13" fmla="*/ 1829163 h 1843920"/>
                    <a:gd name="connsiteX14" fmla="*/ 0 w 3150831"/>
                    <a:gd name="connsiteY14" fmla="*/ 1615443 h 1843920"/>
                    <a:gd name="connsiteX15" fmla="*/ 88900 w 3150831"/>
                    <a:gd name="connsiteY15" fmla="*/ 579066 h 1843920"/>
                    <a:gd name="connsiteX0" fmla="*/ 88900 w 3150831"/>
                    <a:gd name="connsiteY0" fmla="*/ 556469 h 1821323"/>
                    <a:gd name="connsiteX1" fmla="*/ 422985 w 3150831"/>
                    <a:gd name="connsiteY1" fmla="*/ 130167 h 1821323"/>
                    <a:gd name="connsiteX2" fmla="*/ 1127835 w 3150831"/>
                    <a:gd name="connsiteY2" fmla="*/ 15867 h 1821323"/>
                    <a:gd name="connsiteX3" fmla="*/ 1267535 w 3150831"/>
                    <a:gd name="connsiteY3" fmla="*/ 22217 h 1821323"/>
                    <a:gd name="connsiteX4" fmla="*/ 1888414 w 3150831"/>
                    <a:gd name="connsiteY4" fmla="*/ 118319 h 1821323"/>
                    <a:gd name="connsiteX5" fmla="*/ 2251785 w 3150831"/>
                    <a:gd name="connsiteY5" fmla="*/ 117467 h 1821323"/>
                    <a:gd name="connsiteX6" fmla="*/ 2708985 w 3150831"/>
                    <a:gd name="connsiteY6" fmla="*/ 276217 h 1821323"/>
                    <a:gd name="connsiteX7" fmla="*/ 2816935 w 3150831"/>
                    <a:gd name="connsiteY7" fmla="*/ 327016 h 1821323"/>
                    <a:gd name="connsiteX8" fmla="*/ 2994735 w 3150831"/>
                    <a:gd name="connsiteY8" fmla="*/ 504816 h 1821323"/>
                    <a:gd name="connsiteX9" fmla="*/ 3115385 w 3150831"/>
                    <a:gd name="connsiteY9" fmla="*/ 892166 h 1821323"/>
                    <a:gd name="connsiteX10" fmla="*/ 3115385 w 3150831"/>
                    <a:gd name="connsiteY10" fmla="*/ 1190616 h 1821323"/>
                    <a:gd name="connsiteX11" fmla="*/ 2663114 w 3150831"/>
                    <a:gd name="connsiteY11" fmla="*/ 1389646 h 1821323"/>
                    <a:gd name="connsiteX12" fmla="*/ 2156536 w 3150831"/>
                    <a:gd name="connsiteY12" fmla="*/ 1679566 h 1821323"/>
                    <a:gd name="connsiteX13" fmla="*/ 1432636 w 3150831"/>
                    <a:gd name="connsiteY13" fmla="*/ 1806566 h 1821323"/>
                    <a:gd name="connsiteX14" fmla="*/ 702386 w 3150831"/>
                    <a:gd name="connsiteY14" fmla="*/ 1806566 h 1821323"/>
                    <a:gd name="connsiteX15" fmla="*/ 0 w 3150831"/>
                    <a:gd name="connsiteY15" fmla="*/ 1592846 h 1821323"/>
                    <a:gd name="connsiteX16" fmla="*/ 88900 w 3150831"/>
                    <a:gd name="connsiteY16" fmla="*/ 556469 h 1821323"/>
                    <a:gd name="connsiteX0" fmla="*/ 243839 w 3305770"/>
                    <a:gd name="connsiteY0" fmla="*/ 556469 h 1821323"/>
                    <a:gd name="connsiteX1" fmla="*/ 6424 w 3305770"/>
                    <a:gd name="connsiteY1" fmla="*/ 327017 h 1821323"/>
                    <a:gd name="connsiteX2" fmla="*/ 577924 w 3305770"/>
                    <a:gd name="connsiteY2" fmla="*/ 130167 h 1821323"/>
                    <a:gd name="connsiteX3" fmla="*/ 1282774 w 3305770"/>
                    <a:gd name="connsiteY3" fmla="*/ 15867 h 1821323"/>
                    <a:gd name="connsiteX4" fmla="*/ 1422474 w 3305770"/>
                    <a:gd name="connsiteY4" fmla="*/ 22217 h 1821323"/>
                    <a:gd name="connsiteX5" fmla="*/ 2043353 w 3305770"/>
                    <a:gd name="connsiteY5" fmla="*/ 118319 h 1821323"/>
                    <a:gd name="connsiteX6" fmla="*/ 2406724 w 3305770"/>
                    <a:gd name="connsiteY6" fmla="*/ 117467 h 1821323"/>
                    <a:gd name="connsiteX7" fmla="*/ 2863924 w 3305770"/>
                    <a:gd name="connsiteY7" fmla="*/ 276217 h 1821323"/>
                    <a:gd name="connsiteX8" fmla="*/ 2971874 w 3305770"/>
                    <a:gd name="connsiteY8" fmla="*/ 327016 h 1821323"/>
                    <a:gd name="connsiteX9" fmla="*/ 3149674 w 3305770"/>
                    <a:gd name="connsiteY9" fmla="*/ 504816 h 1821323"/>
                    <a:gd name="connsiteX10" fmla="*/ 3270324 w 3305770"/>
                    <a:gd name="connsiteY10" fmla="*/ 892166 h 1821323"/>
                    <a:gd name="connsiteX11" fmla="*/ 3270324 w 3305770"/>
                    <a:gd name="connsiteY11" fmla="*/ 1190616 h 1821323"/>
                    <a:gd name="connsiteX12" fmla="*/ 2818053 w 3305770"/>
                    <a:gd name="connsiteY12" fmla="*/ 1389646 h 1821323"/>
                    <a:gd name="connsiteX13" fmla="*/ 2311475 w 3305770"/>
                    <a:gd name="connsiteY13" fmla="*/ 1679566 h 1821323"/>
                    <a:gd name="connsiteX14" fmla="*/ 1587575 w 3305770"/>
                    <a:gd name="connsiteY14" fmla="*/ 1806566 h 1821323"/>
                    <a:gd name="connsiteX15" fmla="*/ 857325 w 3305770"/>
                    <a:gd name="connsiteY15" fmla="*/ 1806566 h 1821323"/>
                    <a:gd name="connsiteX16" fmla="*/ 154939 w 3305770"/>
                    <a:gd name="connsiteY16" fmla="*/ 1592846 h 1821323"/>
                    <a:gd name="connsiteX17" fmla="*/ 243839 w 3305770"/>
                    <a:gd name="connsiteY17" fmla="*/ 556469 h 1821323"/>
                    <a:gd name="connsiteX0" fmla="*/ 0 w 3709631"/>
                    <a:gd name="connsiteY0" fmla="*/ 772369 h 1821323"/>
                    <a:gd name="connsiteX1" fmla="*/ 410285 w 3709631"/>
                    <a:gd name="connsiteY1" fmla="*/ 327017 h 1821323"/>
                    <a:gd name="connsiteX2" fmla="*/ 981785 w 3709631"/>
                    <a:gd name="connsiteY2" fmla="*/ 130167 h 1821323"/>
                    <a:gd name="connsiteX3" fmla="*/ 1686635 w 3709631"/>
                    <a:gd name="connsiteY3" fmla="*/ 15867 h 1821323"/>
                    <a:gd name="connsiteX4" fmla="*/ 1826335 w 3709631"/>
                    <a:gd name="connsiteY4" fmla="*/ 22217 h 1821323"/>
                    <a:gd name="connsiteX5" fmla="*/ 2447214 w 3709631"/>
                    <a:gd name="connsiteY5" fmla="*/ 118319 h 1821323"/>
                    <a:gd name="connsiteX6" fmla="*/ 2810585 w 3709631"/>
                    <a:gd name="connsiteY6" fmla="*/ 117467 h 1821323"/>
                    <a:gd name="connsiteX7" fmla="*/ 3267785 w 3709631"/>
                    <a:gd name="connsiteY7" fmla="*/ 276217 h 1821323"/>
                    <a:gd name="connsiteX8" fmla="*/ 3375735 w 3709631"/>
                    <a:gd name="connsiteY8" fmla="*/ 327016 h 1821323"/>
                    <a:gd name="connsiteX9" fmla="*/ 3553535 w 3709631"/>
                    <a:gd name="connsiteY9" fmla="*/ 504816 h 1821323"/>
                    <a:gd name="connsiteX10" fmla="*/ 3674185 w 3709631"/>
                    <a:gd name="connsiteY10" fmla="*/ 892166 h 1821323"/>
                    <a:gd name="connsiteX11" fmla="*/ 3674185 w 3709631"/>
                    <a:gd name="connsiteY11" fmla="*/ 1190616 h 1821323"/>
                    <a:gd name="connsiteX12" fmla="*/ 3221914 w 3709631"/>
                    <a:gd name="connsiteY12" fmla="*/ 1389646 h 1821323"/>
                    <a:gd name="connsiteX13" fmla="*/ 2715336 w 3709631"/>
                    <a:gd name="connsiteY13" fmla="*/ 1679566 h 1821323"/>
                    <a:gd name="connsiteX14" fmla="*/ 1991436 w 3709631"/>
                    <a:gd name="connsiteY14" fmla="*/ 1806566 h 1821323"/>
                    <a:gd name="connsiteX15" fmla="*/ 1261186 w 3709631"/>
                    <a:gd name="connsiteY15" fmla="*/ 1806566 h 1821323"/>
                    <a:gd name="connsiteX16" fmla="*/ 558800 w 3709631"/>
                    <a:gd name="connsiteY16" fmla="*/ 1592846 h 1821323"/>
                    <a:gd name="connsiteX17" fmla="*/ 0 w 3709631"/>
                    <a:gd name="connsiteY17" fmla="*/ 772369 h 1821323"/>
                    <a:gd name="connsiteX0" fmla="*/ 147393 w 3857024"/>
                    <a:gd name="connsiteY0" fmla="*/ 772369 h 1821323"/>
                    <a:gd name="connsiteX1" fmla="*/ 557678 w 3857024"/>
                    <a:gd name="connsiteY1" fmla="*/ 327017 h 1821323"/>
                    <a:gd name="connsiteX2" fmla="*/ 1129178 w 3857024"/>
                    <a:gd name="connsiteY2" fmla="*/ 130167 h 1821323"/>
                    <a:gd name="connsiteX3" fmla="*/ 1834028 w 3857024"/>
                    <a:gd name="connsiteY3" fmla="*/ 15867 h 1821323"/>
                    <a:gd name="connsiteX4" fmla="*/ 1973728 w 3857024"/>
                    <a:gd name="connsiteY4" fmla="*/ 22217 h 1821323"/>
                    <a:gd name="connsiteX5" fmla="*/ 2594607 w 3857024"/>
                    <a:gd name="connsiteY5" fmla="*/ 118319 h 1821323"/>
                    <a:gd name="connsiteX6" fmla="*/ 2957978 w 3857024"/>
                    <a:gd name="connsiteY6" fmla="*/ 117467 h 1821323"/>
                    <a:gd name="connsiteX7" fmla="*/ 3415178 w 3857024"/>
                    <a:gd name="connsiteY7" fmla="*/ 276217 h 1821323"/>
                    <a:gd name="connsiteX8" fmla="*/ 3523128 w 3857024"/>
                    <a:gd name="connsiteY8" fmla="*/ 327016 h 1821323"/>
                    <a:gd name="connsiteX9" fmla="*/ 3700928 w 3857024"/>
                    <a:gd name="connsiteY9" fmla="*/ 504816 h 1821323"/>
                    <a:gd name="connsiteX10" fmla="*/ 3821578 w 3857024"/>
                    <a:gd name="connsiteY10" fmla="*/ 892166 h 1821323"/>
                    <a:gd name="connsiteX11" fmla="*/ 3821578 w 3857024"/>
                    <a:gd name="connsiteY11" fmla="*/ 1190616 h 1821323"/>
                    <a:gd name="connsiteX12" fmla="*/ 3369307 w 3857024"/>
                    <a:gd name="connsiteY12" fmla="*/ 1389646 h 1821323"/>
                    <a:gd name="connsiteX13" fmla="*/ 2862729 w 3857024"/>
                    <a:gd name="connsiteY13" fmla="*/ 1679566 h 1821323"/>
                    <a:gd name="connsiteX14" fmla="*/ 2138829 w 3857024"/>
                    <a:gd name="connsiteY14" fmla="*/ 1806566 h 1821323"/>
                    <a:gd name="connsiteX15" fmla="*/ 1408579 w 3857024"/>
                    <a:gd name="connsiteY15" fmla="*/ 1806566 h 1821323"/>
                    <a:gd name="connsiteX16" fmla="*/ 706193 w 3857024"/>
                    <a:gd name="connsiteY16" fmla="*/ 1592846 h 1821323"/>
                    <a:gd name="connsiteX17" fmla="*/ 147393 w 3857024"/>
                    <a:gd name="connsiteY17" fmla="*/ 772369 h 1821323"/>
                    <a:gd name="connsiteX0" fmla="*/ 171053 w 3880684"/>
                    <a:gd name="connsiteY0" fmla="*/ 772369 h 1821323"/>
                    <a:gd name="connsiteX1" fmla="*/ 581338 w 3880684"/>
                    <a:gd name="connsiteY1" fmla="*/ 327017 h 1821323"/>
                    <a:gd name="connsiteX2" fmla="*/ 1152838 w 3880684"/>
                    <a:gd name="connsiteY2" fmla="*/ 130167 h 1821323"/>
                    <a:gd name="connsiteX3" fmla="*/ 1857688 w 3880684"/>
                    <a:gd name="connsiteY3" fmla="*/ 15867 h 1821323"/>
                    <a:gd name="connsiteX4" fmla="*/ 1997388 w 3880684"/>
                    <a:gd name="connsiteY4" fmla="*/ 22217 h 1821323"/>
                    <a:gd name="connsiteX5" fmla="*/ 2618267 w 3880684"/>
                    <a:gd name="connsiteY5" fmla="*/ 118319 h 1821323"/>
                    <a:gd name="connsiteX6" fmla="*/ 2981638 w 3880684"/>
                    <a:gd name="connsiteY6" fmla="*/ 117467 h 1821323"/>
                    <a:gd name="connsiteX7" fmla="*/ 3438838 w 3880684"/>
                    <a:gd name="connsiteY7" fmla="*/ 276217 h 1821323"/>
                    <a:gd name="connsiteX8" fmla="*/ 3546788 w 3880684"/>
                    <a:gd name="connsiteY8" fmla="*/ 327016 h 1821323"/>
                    <a:gd name="connsiteX9" fmla="*/ 3724588 w 3880684"/>
                    <a:gd name="connsiteY9" fmla="*/ 504816 h 1821323"/>
                    <a:gd name="connsiteX10" fmla="*/ 3845238 w 3880684"/>
                    <a:gd name="connsiteY10" fmla="*/ 892166 h 1821323"/>
                    <a:gd name="connsiteX11" fmla="*/ 3845238 w 3880684"/>
                    <a:gd name="connsiteY11" fmla="*/ 1190616 h 1821323"/>
                    <a:gd name="connsiteX12" fmla="*/ 3392967 w 3880684"/>
                    <a:gd name="connsiteY12" fmla="*/ 1389646 h 1821323"/>
                    <a:gd name="connsiteX13" fmla="*/ 2886389 w 3880684"/>
                    <a:gd name="connsiteY13" fmla="*/ 1679566 h 1821323"/>
                    <a:gd name="connsiteX14" fmla="*/ 2162489 w 3880684"/>
                    <a:gd name="connsiteY14" fmla="*/ 1806566 h 1821323"/>
                    <a:gd name="connsiteX15" fmla="*/ 1432239 w 3880684"/>
                    <a:gd name="connsiteY15" fmla="*/ 1806566 h 1821323"/>
                    <a:gd name="connsiteX16" fmla="*/ 729853 w 3880684"/>
                    <a:gd name="connsiteY16" fmla="*/ 1592846 h 1821323"/>
                    <a:gd name="connsiteX17" fmla="*/ 171053 w 3880684"/>
                    <a:gd name="connsiteY17" fmla="*/ 772369 h 1821323"/>
                    <a:gd name="connsiteX0" fmla="*/ 171053 w 3880684"/>
                    <a:gd name="connsiteY0" fmla="*/ 772369 h 1821323"/>
                    <a:gd name="connsiteX1" fmla="*/ 581338 w 3880684"/>
                    <a:gd name="connsiteY1" fmla="*/ 327017 h 1821323"/>
                    <a:gd name="connsiteX2" fmla="*/ 1152838 w 3880684"/>
                    <a:gd name="connsiteY2" fmla="*/ 130167 h 1821323"/>
                    <a:gd name="connsiteX3" fmla="*/ 1857688 w 3880684"/>
                    <a:gd name="connsiteY3" fmla="*/ 15867 h 1821323"/>
                    <a:gd name="connsiteX4" fmla="*/ 1997388 w 3880684"/>
                    <a:gd name="connsiteY4" fmla="*/ 22217 h 1821323"/>
                    <a:gd name="connsiteX5" fmla="*/ 2618267 w 3880684"/>
                    <a:gd name="connsiteY5" fmla="*/ 118319 h 1821323"/>
                    <a:gd name="connsiteX6" fmla="*/ 2981638 w 3880684"/>
                    <a:gd name="connsiteY6" fmla="*/ 117467 h 1821323"/>
                    <a:gd name="connsiteX7" fmla="*/ 3438838 w 3880684"/>
                    <a:gd name="connsiteY7" fmla="*/ 276217 h 1821323"/>
                    <a:gd name="connsiteX8" fmla="*/ 3546788 w 3880684"/>
                    <a:gd name="connsiteY8" fmla="*/ 327016 h 1821323"/>
                    <a:gd name="connsiteX9" fmla="*/ 3724588 w 3880684"/>
                    <a:gd name="connsiteY9" fmla="*/ 504816 h 1821323"/>
                    <a:gd name="connsiteX10" fmla="*/ 3845238 w 3880684"/>
                    <a:gd name="connsiteY10" fmla="*/ 892166 h 1821323"/>
                    <a:gd name="connsiteX11" fmla="*/ 3845238 w 3880684"/>
                    <a:gd name="connsiteY11" fmla="*/ 1190616 h 1821323"/>
                    <a:gd name="connsiteX12" fmla="*/ 3392967 w 3880684"/>
                    <a:gd name="connsiteY12" fmla="*/ 1389646 h 1821323"/>
                    <a:gd name="connsiteX13" fmla="*/ 2886389 w 3880684"/>
                    <a:gd name="connsiteY13" fmla="*/ 1679566 h 1821323"/>
                    <a:gd name="connsiteX14" fmla="*/ 2162489 w 3880684"/>
                    <a:gd name="connsiteY14" fmla="*/ 1806566 h 1821323"/>
                    <a:gd name="connsiteX15" fmla="*/ 1432239 w 3880684"/>
                    <a:gd name="connsiteY15" fmla="*/ 1806566 h 1821323"/>
                    <a:gd name="connsiteX16" fmla="*/ 729853 w 3880684"/>
                    <a:gd name="connsiteY16" fmla="*/ 1592846 h 1821323"/>
                    <a:gd name="connsiteX17" fmla="*/ 171053 w 3880684"/>
                    <a:gd name="connsiteY17" fmla="*/ 772369 h 1821323"/>
                    <a:gd name="connsiteX0" fmla="*/ 171053 w 3880684"/>
                    <a:gd name="connsiteY0" fmla="*/ 772369 h 1832637"/>
                    <a:gd name="connsiteX1" fmla="*/ 581338 w 3880684"/>
                    <a:gd name="connsiteY1" fmla="*/ 327017 h 1832637"/>
                    <a:gd name="connsiteX2" fmla="*/ 1152838 w 3880684"/>
                    <a:gd name="connsiteY2" fmla="*/ 130167 h 1832637"/>
                    <a:gd name="connsiteX3" fmla="*/ 1857688 w 3880684"/>
                    <a:gd name="connsiteY3" fmla="*/ 15867 h 1832637"/>
                    <a:gd name="connsiteX4" fmla="*/ 1997388 w 3880684"/>
                    <a:gd name="connsiteY4" fmla="*/ 22217 h 1832637"/>
                    <a:gd name="connsiteX5" fmla="*/ 2618267 w 3880684"/>
                    <a:gd name="connsiteY5" fmla="*/ 118319 h 1832637"/>
                    <a:gd name="connsiteX6" fmla="*/ 2981638 w 3880684"/>
                    <a:gd name="connsiteY6" fmla="*/ 117467 h 1832637"/>
                    <a:gd name="connsiteX7" fmla="*/ 3438838 w 3880684"/>
                    <a:gd name="connsiteY7" fmla="*/ 276217 h 1832637"/>
                    <a:gd name="connsiteX8" fmla="*/ 3546788 w 3880684"/>
                    <a:gd name="connsiteY8" fmla="*/ 327016 h 1832637"/>
                    <a:gd name="connsiteX9" fmla="*/ 3724588 w 3880684"/>
                    <a:gd name="connsiteY9" fmla="*/ 504816 h 1832637"/>
                    <a:gd name="connsiteX10" fmla="*/ 3845238 w 3880684"/>
                    <a:gd name="connsiteY10" fmla="*/ 892166 h 1832637"/>
                    <a:gd name="connsiteX11" fmla="*/ 3845238 w 3880684"/>
                    <a:gd name="connsiteY11" fmla="*/ 1190616 h 1832637"/>
                    <a:gd name="connsiteX12" fmla="*/ 3392967 w 3880684"/>
                    <a:gd name="connsiteY12" fmla="*/ 1389646 h 1832637"/>
                    <a:gd name="connsiteX13" fmla="*/ 2886389 w 3880684"/>
                    <a:gd name="connsiteY13" fmla="*/ 1679566 h 1832637"/>
                    <a:gd name="connsiteX14" fmla="*/ 2162489 w 3880684"/>
                    <a:gd name="connsiteY14" fmla="*/ 1806566 h 1832637"/>
                    <a:gd name="connsiteX15" fmla="*/ 1432239 w 3880684"/>
                    <a:gd name="connsiteY15" fmla="*/ 1806566 h 1832637"/>
                    <a:gd name="connsiteX16" fmla="*/ 729853 w 3880684"/>
                    <a:gd name="connsiteY16" fmla="*/ 1592846 h 1832637"/>
                    <a:gd name="connsiteX17" fmla="*/ 171053 w 3880684"/>
                    <a:gd name="connsiteY17" fmla="*/ 772369 h 1832637"/>
                    <a:gd name="connsiteX0" fmla="*/ 171053 w 3880684"/>
                    <a:gd name="connsiteY0" fmla="*/ 772369 h 1821323"/>
                    <a:gd name="connsiteX1" fmla="*/ 581338 w 3880684"/>
                    <a:gd name="connsiteY1" fmla="*/ 327017 h 1821323"/>
                    <a:gd name="connsiteX2" fmla="*/ 1152838 w 3880684"/>
                    <a:gd name="connsiteY2" fmla="*/ 130167 h 1821323"/>
                    <a:gd name="connsiteX3" fmla="*/ 1857688 w 3880684"/>
                    <a:gd name="connsiteY3" fmla="*/ 15867 h 1821323"/>
                    <a:gd name="connsiteX4" fmla="*/ 1997388 w 3880684"/>
                    <a:gd name="connsiteY4" fmla="*/ 22217 h 1821323"/>
                    <a:gd name="connsiteX5" fmla="*/ 2618267 w 3880684"/>
                    <a:gd name="connsiteY5" fmla="*/ 118319 h 1821323"/>
                    <a:gd name="connsiteX6" fmla="*/ 2981638 w 3880684"/>
                    <a:gd name="connsiteY6" fmla="*/ 117467 h 1821323"/>
                    <a:gd name="connsiteX7" fmla="*/ 3438838 w 3880684"/>
                    <a:gd name="connsiteY7" fmla="*/ 276217 h 1821323"/>
                    <a:gd name="connsiteX8" fmla="*/ 3546788 w 3880684"/>
                    <a:gd name="connsiteY8" fmla="*/ 327016 h 1821323"/>
                    <a:gd name="connsiteX9" fmla="*/ 3724588 w 3880684"/>
                    <a:gd name="connsiteY9" fmla="*/ 504816 h 1821323"/>
                    <a:gd name="connsiteX10" fmla="*/ 3845238 w 3880684"/>
                    <a:gd name="connsiteY10" fmla="*/ 892166 h 1821323"/>
                    <a:gd name="connsiteX11" fmla="*/ 3845238 w 3880684"/>
                    <a:gd name="connsiteY11" fmla="*/ 1190616 h 1821323"/>
                    <a:gd name="connsiteX12" fmla="*/ 3392967 w 3880684"/>
                    <a:gd name="connsiteY12" fmla="*/ 1389646 h 1821323"/>
                    <a:gd name="connsiteX13" fmla="*/ 2886389 w 3880684"/>
                    <a:gd name="connsiteY13" fmla="*/ 1679566 h 1821323"/>
                    <a:gd name="connsiteX14" fmla="*/ 2162489 w 3880684"/>
                    <a:gd name="connsiteY14" fmla="*/ 1806566 h 1821323"/>
                    <a:gd name="connsiteX15" fmla="*/ 1432239 w 3880684"/>
                    <a:gd name="connsiteY15" fmla="*/ 1806566 h 1821323"/>
                    <a:gd name="connsiteX16" fmla="*/ 729853 w 3880684"/>
                    <a:gd name="connsiteY16" fmla="*/ 1592846 h 1821323"/>
                    <a:gd name="connsiteX17" fmla="*/ 171053 w 3880684"/>
                    <a:gd name="connsiteY17" fmla="*/ 772369 h 1821323"/>
                    <a:gd name="connsiteX0" fmla="*/ 171053 w 3880684"/>
                    <a:gd name="connsiteY0" fmla="*/ 772369 h 1852586"/>
                    <a:gd name="connsiteX1" fmla="*/ 581338 w 3880684"/>
                    <a:gd name="connsiteY1" fmla="*/ 327017 h 1852586"/>
                    <a:gd name="connsiteX2" fmla="*/ 1152838 w 3880684"/>
                    <a:gd name="connsiteY2" fmla="*/ 130167 h 1852586"/>
                    <a:gd name="connsiteX3" fmla="*/ 1857688 w 3880684"/>
                    <a:gd name="connsiteY3" fmla="*/ 15867 h 1852586"/>
                    <a:gd name="connsiteX4" fmla="*/ 1997388 w 3880684"/>
                    <a:gd name="connsiteY4" fmla="*/ 22217 h 1852586"/>
                    <a:gd name="connsiteX5" fmla="*/ 2618267 w 3880684"/>
                    <a:gd name="connsiteY5" fmla="*/ 118319 h 1852586"/>
                    <a:gd name="connsiteX6" fmla="*/ 2981638 w 3880684"/>
                    <a:gd name="connsiteY6" fmla="*/ 117467 h 1852586"/>
                    <a:gd name="connsiteX7" fmla="*/ 3438838 w 3880684"/>
                    <a:gd name="connsiteY7" fmla="*/ 276217 h 1852586"/>
                    <a:gd name="connsiteX8" fmla="*/ 3546788 w 3880684"/>
                    <a:gd name="connsiteY8" fmla="*/ 327016 h 1852586"/>
                    <a:gd name="connsiteX9" fmla="*/ 3724588 w 3880684"/>
                    <a:gd name="connsiteY9" fmla="*/ 504816 h 1852586"/>
                    <a:gd name="connsiteX10" fmla="*/ 3845238 w 3880684"/>
                    <a:gd name="connsiteY10" fmla="*/ 892166 h 1852586"/>
                    <a:gd name="connsiteX11" fmla="*/ 3845238 w 3880684"/>
                    <a:gd name="connsiteY11" fmla="*/ 1190616 h 1852586"/>
                    <a:gd name="connsiteX12" fmla="*/ 3392967 w 3880684"/>
                    <a:gd name="connsiteY12" fmla="*/ 1389646 h 1852586"/>
                    <a:gd name="connsiteX13" fmla="*/ 2886389 w 3880684"/>
                    <a:gd name="connsiteY13" fmla="*/ 1679566 h 1852586"/>
                    <a:gd name="connsiteX14" fmla="*/ 2162489 w 3880684"/>
                    <a:gd name="connsiteY14" fmla="*/ 1806566 h 1852586"/>
                    <a:gd name="connsiteX15" fmla="*/ 1432239 w 3880684"/>
                    <a:gd name="connsiteY15" fmla="*/ 1806566 h 1852586"/>
                    <a:gd name="connsiteX16" fmla="*/ 729853 w 3880684"/>
                    <a:gd name="connsiteY16" fmla="*/ 1592846 h 1852586"/>
                    <a:gd name="connsiteX17" fmla="*/ 171053 w 3880684"/>
                    <a:gd name="connsiteY17" fmla="*/ 772369 h 1852586"/>
                    <a:gd name="connsiteX0" fmla="*/ 171053 w 3880684"/>
                    <a:gd name="connsiteY0" fmla="*/ 772369 h 1867200"/>
                    <a:gd name="connsiteX1" fmla="*/ 581338 w 3880684"/>
                    <a:gd name="connsiteY1" fmla="*/ 327017 h 1867200"/>
                    <a:gd name="connsiteX2" fmla="*/ 1152838 w 3880684"/>
                    <a:gd name="connsiteY2" fmla="*/ 130167 h 1867200"/>
                    <a:gd name="connsiteX3" fmla="*/ 1857688 w 3880684"/>
                    <a:gd name="connsiteY3" fmla="*/ 15867 h 1867200"/>
                    <a:gd name="connsiteX4" fmla="*/ 1997388 w 3880684"/>
                    <a:gd name="connsiteY4" fmla="*/ 22217 h 1867200"/>
                    <a:gd name="connsiteX5" fmla="*/ 2618267 w 3880684"/>
                    <a:gd name="connsiteY5" fmla="*/ 118319 h 1867200"/>
                    <a:gd name="connsiteX6" fmla="*/ 2981638 w 3880684"/>
                    <a:gd name="connsiteY6" fmla="*/ 117467 h 1867200"/>
                    <a:gd name="connsiteX7" fmla="*/ 3438838 w 3880684"/>
                    <a:gd name="connsiteY7" fmla="*/ 276217 h 1867200"/>
                    <a:gd name="connsiteX8" fmla="*/ 3546788 w 3880684"/>
                    <a:gd name="connsiteY8" fmla="*/ 327016 h 1867200"/>
                    <a:gd name="connsiteX9" fmla="*/ 3724588 w 3880684"/>
                    <a:gd name="connsiteY9" fmla="*/ 504816 h 1867200"/>
                    <a:gd name="connsiteX10" fmla="*/ 3845238 w 3880684"/>
                    <a:gd name="connsiteY10" fmla="*/ 892166 h 1867200"/>
                    <a:gd name="connsiteX11" fmla="*/ 3845238 w 3880684"/>
                    <a:gd name="connsiteY11" fmla="*/ 1190616 h 1867200"/>
                    <a:gd name="connsiteX12" fmla="*/ 3392967 w 3880684"/>
                    <a:gd name="connsiteY12" fmla="*/ 1389646 h 1867200"/>
                    <a:gd name="connsiteX13" fmla="*/ 2886389 w 3880684"/>
                    <a:gd name="connsiteY13" fmla="*/ 1679566 h 1867200"/>
                    <a:gd name="connsiteX14" fmla="*/ 2162489 w 3880684"/>
                    <a:gd name="connsiteY14" fmla="*/ 1806566 h 1867200"/>
                    <a:gd name="connsiteX15" fmla="*/ 1432239 w 3880684"/>
                    <a:gd name="connsiteY15" fmla="*/ 1806566 h 1867200"/>
                    <a:gd name="connsiteX16" fmla="*/ 729853 w 3880684"/>
                    <a:gd name="connsiteY16" fmla="*/ 1592846 h 1867200"/>
                    <a:gd name="connsiteX17" fmla="*/ 171053 w 3880684"/>
                    <a:gd name="connsiteY17" fmla="*/ 772369 h 1867200"/>
                    <a:gd name="connsiteX0" fmla="*/ 171053 w 3880684"/>
                    <a:gd name="connsiteY0" fmla="*/ 772369 h 1867200"/>
                    <a:gd name="connsiteX1" fmla="*/ 581338 w 3880684"/>
                    <a:gd name="connsiteY1" fmla="*/ 327017 h 1867200"/>
                    <a:gd name="connsiteX2" fmla="*/ 1152838 w 3880684"/>
                    <a:gd name="connsiteY2" fmla="*/ 130167 h 1867200"/>
                    <a:gd name="connsiteX3" fmla="*/ 1857688 w 3880684"/>
                    <a:gd name="connsiteY3" fmla="*/ 15867 h 1867200"/>
                    <a:gd name="connsiteX4" fmla="*/ 1997388 w 3880684"/>
                    <a:gd name="connsiteY4" fmla="*/ 22217 h 1867200"/>
                    <a:gd name="connsiteX5" fmla="*/ 2618267 w 3880684"/>
                    <a:gd name="connsiteY5" fmla="*/ 118319 h 1867200"/>
                    <a:gd name="connsiteX6" fmla="*/ 2981638 w 3880684"/>
                    <a:gd name="connsiteY6" fmla="*/ 117467 h 1867200"/>
                    <a:gd name="connsiteX7" fmla="*/ 3438838 w 3880684"/>
                    <a:gd name="connsiteY7" fmla="*/ 276217 h 1867200"/>
                    <a:gd name="connsiteX8" fmla="*/ 3546788 w 3880684"/>
                    <a:gd name="connsiteY8" fmla="*/ 327016 h 1867200"/>
                    <a:gd name="connsiteX9" fmla="*/ 3724588 w 3880684"/>
                    <a:gd name="connsiteY9" fmla="*/ 504816 h 1867200"/>
                    <a:gd name="connsiteX10" fmla="*/ 3845238 w 3880684"/>
                    <a:gd name="connsiteY10" fmla="*/ 892166 h 1867200"/>
                    <a:gd name="connsiteX11" fmla="*/ 3845238 w 3880684"/>
                    <a:gd name="connsiteY11" fmla="*/ 1190616 h 1867200"/>
                    <a:gd name="connsiteX12" fmla="*/ 3392967 w 3880684"/>
                    <a:gd name="connsiteY12" fmla="*/ 1389646 h 1867200"/>
                    <a:gd name="connsiteX13" fmla="*/ 2886389 w 3880684"/>
                    <a:gd name="connsiteY13" fmla="*/ 1679566 h 1867200"/>
                    <a:gd name="connsiteX14" fmla="*/ 2162489 w 3880684"/>
                    <a:gd name="connsiteY14" fmla="*/ 1806566 h 1867200"/>
                    <a:gd name="connsiteX15" fmla="*/ 1432239 w 3880684"/>
                    <a:gd name="connsiteY15" fmla="*/ 1806566 h 1867200"/>
                    <a:gd name="connsiteX16" fmla="*/ 729853 w 3880684"/>
                    <a:gd name="connsiteY16" fmla="*/ 1592846 h 1867200"/>
                    <a:gd name="connsiteX17" fmla="*/ 171053 w 3880684"/>
                    <a:gd name="connsiteY17" fmla="*/ 772369 h 1867200"/>
                    <a:gd name="connsiteX0" fmla="*/ 171053 w 3880684"/>
                    <a:gd name="connsiteY0" fmla="*/ 772369 h 1851438"/>
                    <a:gd name="connsiteX1" fmla="*/ 581338 w 3880684"/>
                    <a:gd name="connsiteY1" fmla="*/ 327017 h 1851438"/>
                    <a:gd name="connsiteX2" fmla="*/ 1152838 w 3880684"/>
                    <a:gd name="connsiteY2" fmla="*/ 130167 h 1851438"/>
                    <a:gd name="connsiteX3" fmla="*/ 1857688 w 3880684"/>
                    <a:gd name="connsiteY3" fmla="*/ 15867 h 1851438"/>
                    <a:gd name="connsiteX4" fmla="*/ 1997388 w 3880684"/>
                    <a:gd name="connsiteY4" fmla="*/ 22217 h 1851438"/>
                    <a:gd name="connsiteX5" fmla="*/ 2618267 w 3880684"/>
                    <a:gd name="connsiteY5" fmla="*/ 118319 h 1851438"/>
                    <a:gd name="connsiteX6" fmla="*/ 2981638 w 3880684"/>
                    <a:gd name="connsiteY6" fmla="*/ 117467 h 1851438"/>
                    <a:gd name="connsiteX7" fmla="*/ 3438838 w 3880684"/>
                    <a:gd name="connsiteY7" fmla="*/ 276217 h 1851438"/>
                    <a:gd name="connsiteX8" fmla="*/ 3546788 w 3880684"/>
                    <a:gd name="connsiteY8" fmla="*/ 327016 h 1851438"/>
                    <a:gd name="connsiteX9" fmla="*/ 3724588 w 3880684"/>
                    <a:gd name="connsiteY9" fmla="*/ 504816 h 1851438"/>
                    <a:gd name="connsiteX10" fmla="*/ 3845238 w 3880684"/>
                    <a:gd name="connsiteY10" fmla="*/ 892166 h 1851438"/>
                    <a:gd name="connsiteX11" fmla="*/ 3845238 w 3880684"/>
                    <a:gd name="connsiteY11" fmla="*/ 1190616 h 1851438"/>
                    <a:gd name="connsiteX12" fmla="*/ 3392967 w 3880684"/>
                    <a:gd name="connsiteY12" fmla="*/ 1389646 h 1851438"/>
                    <a:gd name="connsiteX13" fmla="*/ 2886389 w 3880684"/>
                    <a:gd name="connsiteY13" fmla="*/ 1679566 h 1851438"/>
                    <a:gd name="connsiteX14" fmla="*/ 2162489 w 3880684"/>
                    <a:gd name="connsiteY14" fmla="*/ 1806566 h 1851438"/>
                    <a:gd name="connsiteX15" fmla="*/ 1432239 w 3880684"/>
                    <a:gd name="connsiteY15" fmla="*/ 1806566 h 1851438"/>
                    <a:gd name="connsiteX16" fmla="*/ 729853 w 3880684"/>
                    <a:gd name="connsiteY16" fmla="*/ 1592846 h 1851438"/>
                    <a:gd name="connsiteX17" fmla="*/ 171053 w 3880684"/>
                    <a:gd name="connsiteY17" fmla="*/ 772369 h 1851438"/>
                    <a:gd name="connsiteX0" fmla="*/ 171053 w 3880684"/>
                    <a:gd name="connsiteY0" fmla="*/ 772369 h 1851438"/>
                    <a:gd name="connsiteX1" fmla="*/ 581338 w 3880684"/>
                    <a:gd name="connsiteY1" fmla="*/ 327017 h 1851438"/>
                    <a:gd name="connsiteX2" fmla="*/ 1152838 w 3880684"/>
                    <a:gd name="connsiteY2" fmla="*/ 130167 h 1851438"/>
                    <a:gd name="connsiteX3" fmla="*/ 1857688 w 3880684"/>
                    <a:gd name="connsiteY3" fmla="*/ 15867 h 1851438"/>
                    <a:gd name="connsiteX4" fmla="*/ 1997388 w 3880684"/>
                    <a:gd name="connsiteY4" fmla="*/ 22217 h 1851438"/>
                    <a:gd name="connsiteX5" fmla="*/ 2618267 w 3880684"/>
                    <a:gd name="connsiteY5" fmla="*/ 118319 h 1851438"/>
                    <a:gd name="connsiteX6" fmla="*/ 2981638 w 3880684"/>
                    <a:gd name="connsiteY6" fmla="*/ 117467 h 1851438"/>
                    <a:gd name="connsiteX7" fmla="*/ 3438838 w 3880684"/>
                    <a:gd name="connsiteY7" fmla="*/ 276217 h 1851438"/>
                    <a:gd name="connsiteX8" fmla="*/ 3546788 w 3880684"/>
                    <a:gd name="connsiteY8" fmla="*/ 327016 h 1851438"/>
                    <a:gd name="connsiteX9" fmla="*/ 3724588 w 3880684"/>
                    <a:gd name="connsiteY9" fmla="*/ 504816 h 1851438"/>
                    <a:gd name="connsiteX10" fmla="*/ 3845238 w 3880684"/>
                    <a:gd name="connsiteY10" fmla="*/ 892166 h 1851438"/>
                    <a:gd name="connsiteX11" fmla="*/ 3845238 w 3880684"/>
                    <a:gd name="connsiteY11" fmla="*/ 1190616 h 1851438"/>
                    <a:gd name="connsiteX12" fmla="*/ 3392967 w 3880684"/>
                    <a:gd name="connsiteY12" fmla="*/ 1389646 h 1851438"/>
                    <a:gd name="connsiteX13" fmla="*/ 2886389 w 3880684"/>
                    <a:gd name="connsiteY13" fmla="*/ 1679566 h 1851438"/>
                    <a:gd name="connsiteX14" fmla="*/ 2162489 w 3880684"/>
                    <a:gd name="connsiteY14" fmla="*/ 1806566 h 1851438"/>
                    <a:gd name="connsiteX15" fmla="*/ 1432239 w 3880684"/>
                    <a:gd name="connsiteY15" fmla="*/ 1806566 h 1851438"/>
                    <a:gd name="connsiteX16" fmla="*/ 729853 w 3880684"/>
                    <a:gd name="connsiteY16" fmla="*/ 1592846 h 1851438"/>
                    <a:gd name="connsiteX17" fmla="*/ 171053 w 3880684"/>
                    <a:gd name="connsiteY17" fmla="*/ 772369 h 1851438"/>
                    <a:gd name="connsiteX0" fmla="*/ 171053 w 3880684"/>
                    <a:gd name="connsiteY0" fmla="*/ 772369 h 1851438"/>
                    <a:gd name="connsiteX1" fmla="*/ 581338 w 3880684"/>
                    <a:gd name="connsiteY1" fmla="*/ 327017 h 1851438"/>
                    <a:gd name="connsiteX2" fmla="*/ 1152838 w 3880684"/>
                    <a:gd name="connsiteY2" fmla="*/ 130167 h 1851438"/>
                    <a:gd name="connsiteX3" fmla="*/ 1857688 w 3880684"/>
                    <a:gd name="connsiteY3" fmla="*/ 15867 h 1851438"/>
                    <a:gd name="connsiteX4" fmla="*/ 1997388 w 3880684"/>
                    <a:gd name="connsiteY4" fmla="*/ 22217 h 1851438"/>
                    <a:gd name="connsiteX5" fmla="*/ 2618267 w 3880684"/>
                    <a:gd name="connsiteY5" fmla="*/ 118319 h 1851438"/>
                    <a:gd name="connsiteX6" fmla="*/ 2981638 w 3880684"/>
                    <a:gd name="connsiteY6" fmla="*/ 117467 h 1851438"/>
                    <a:gd name="connsiteX7" fmla="*/ 3438838 w 3880684"/>
                    <a:gd name="connsiteY7" fmla="*/ 276217 h 1851438"/>
                    <a:gd name="connsiteX8" fmla="*/ 3546788 w 3880684"/>
                    <a:gd name="connsiteY8" fmla="*/ 327016 h 1851438"/>
                    <a:gd name="connsiteX9" fmla="*/ 3724588 w 3880684"/>
                    <a:gd name="connsiteY9" fmla="*/ 504816 h 1851438"/>
                    <a:gd name="connsiteX10" fmla="*/ 3845238 w 3880684"/>
                    <a:gd name="connsiteY10" fmla="*/ 892166 h 1851438"/>
                    <a:gd name="connsiteX11" fmla="*/ 3845238 w 3880684"/>
                    <a:gd name="connsiteY11" fmla="*/ 1190616 h 1851438"/>
                    <a:gd name="connsiteX12" fmla="*/ 3392967 w 3880684"/>
                    <a:gd name="connsiteY12" fmla="*/ 1389646 h 1851438"/>
                    <a:gd name="connsiteX13" fmla="*/ 2886389 w 3880684"/>
                    <a:gd name="connsiteY13" fmla="*/ 1679566 h 1851438"/>
                    <a:gd name="connsiteX14" fmla="*/ 2162489 w 3880684"/>
                    <a:gd name="connsiteY14" fmla="*/ 1806566 h 1851438"/>
                    <a:gd name="connsiteX15" fmla="*/ 1432239 w 3880684"/>
                    <a:gd name="connsiteY15" fmla="*/ 1806566 h 1851438"/>
                    <a:gd name="connsiteX16" fmla="*/ 729853 w 3880684"/>
                    <a:gd name="connsiteY16" fmla="*/ 1592846 h 1851438"/>
                    <a:gd name="connsiteX17" fmla="*/ 171053 w 3880684"/>
                    <a:gd name="connsiteY17" fmla="*/ 772369 h 1851438"/>
                    <a:gd name="connsiteX0" fmla="*/ 171053 w 3880684"/>
                    <a:gd name="connsiteY0" fmla="*/ 772369 h 1851438"/>
                    <a:gd name="connsiteX1" fmla="*/ 581338 w 3880684"/>
                    <a:gd name="connsiteY1" fmla="*/ 327017 h 1851438"/>
                    <a:gd name="connsiteX2" fmla="*/ 1152838 w 3880684"/>
                    <a:gd name="connsiteY2" fmla="*/ 130167 h 1851438"/>
                    <a:gd name="connsiteX3" fmla="*/ 1857688 w 3880684"/>
                    <a:gd name="connsiteY3" fmla="*/ 15867 h 1851438"/>
                    <a:gd name="connsiteX4" fmla="*/ 1997388 w 3880684"/>
                    <a:gd name="connsiteY4" fmla="*/ 22217 h 1851438"/>
                    <a:gd name="connsiteX5" fmla="*/ 2618267 w 3880684"/>
                    <a:gd name="connsiteY5" fmla="*/ 118319 h 1851438"/>
                    <a:gd name="connsiteX6" fmla="*/ 2981638 w 3880684"/>
                    <a:gd name="connsiteY6" fmla="*/ 117467 h 1851438"/>
                    <a:gd name="connsiteX7" fmla="*/ 3438838 w 3880684"/>
                    <a:gd name="connsiteY7" fmla="*/ 276217 h 1851438"/>
                    <a:gd name="connsiteX8" fmla="*/ 3546788 w 3880684"/>
                    <a:gd name="connsiteY8" fmla="*/ 327016 h 1851438"/>
                    <a:gd name="connsiteX9" fmla="*/ 3724588 w 3880684"/>
                    <a:gd name="connsiteY9" fmla="*/ 504816 h 1851438"/>
                    <a:gd name="connsiteX10" fmla="*/ 3845238 w 3880684"/>
                    <a:gd name="connsiteY10" fmla="*/ 892166 h 1851438"/>
                    <a:gd name="connsiteX11" fmla="*/ 3845238 w 3880684"/>
                    <a:gd name="connsiteY11" fmla="*/ 1190616 h 1851438"/>
                    <a:gd name="connsiteX12" fmla="*/ 3392967 w 3880684"/>
                    <a:gd name="connsiteY12" fmla="*/ 1389646 h 1851438"/>
                    <a:gd name="connsiteX13" fmla="*/ 2886389 w 3880684"/>
                    <a:gd name="connsiteY13" fmla="*/ 1679566 h 1851438"/>
                    <a:gd name="connsiteX14" fmla="*/ 2162489 w 3880684"/>
                    <a:gd name="connsiteY14" fmla="*/ 1806566 h 1851438"/>
                    <a:gd name="connsiteX15" fmla="*/ 1432239 w 3880684"/>
                    <a:gd name="connsiteY15" fmla="*/ 1806566 h 1851438"/>
                    <a:gd name="connsiteX16" fmla="*/ 729853 w 3880684"/>
                    <a:gd name="connsiteY16" fmla="*/ 1592846 h 1851438"/>
                    <a:gd name="connsiteX17" fmla="*/ 171053 w 3880684"/>
                    <a:gd name="connsiteY17" fmla="*/ 772369 h 1851438"/>
                    <a:gd name="connsiteX0" fmla="*/ 171053 w 3880684"/>
                    <a:gd name="connsiteY0" fmla="*/ 772369 h 1851438"/>
                    <a:gd name="connsiteX1" fmla="*/ 581338 w 3880684"/>
                    <a:gd name="connsiteY1" fmla="*/ 327017 h 1851438"/>
                    <a:gd name="connsiteX2" fmla="*/ 1152838 w 3880684"/>
                    <a:gd name="connsiteY2" fmla="*/ 130167 h 1851438"/>
                    <a:gd name="connsiteX3" fmla="*/ 1857688 w 3880684"/>
                    <a:gd name="connsiteY3" fmla="*/ 15867 h 1851438"/>
                    <a:gd name="connsiteX4" fmla="*/ 1997388 w 3880684"/>
                    <a:gd name="connsiteY4" fmla="*/ 22217 h 1851438"/>
                    <a:gd name="connsiteX5" fmla="*/ 2618267 w 3880684"/>
                    <a:gd name="connsiteY5" fmla="*/ 118319 h 1851438"/>
                    <a:gd name="connsiteX6" fmla="*/ 2981638 w 3880684"/>
                    <a:gd name="connsiteY6" fmla="*/ 117467 h 1851438"/>
                    <a:gd name="connsiteX7" fmla="*/ 3438838 w 3880684"/>
                    <a:gd name="connsiteY7" fmla="*/ 276217 h 1851438"/>
                    <a:gd name="connsiteX8" fmla="*/ 3546788 w 3880684"/>
                    <a:gd name="connsiteY8" fmla="*/ 327016 h 1851438"/>
                    <a:gd name="connsiteX9" fmla="*/ 3724588 w 3880684"/>
                    <a:gd name="connsiteY9" fmla="*/ 504816 h 1851438"/>
                    <a:gd name="connsiteX10" fmla="*/ 3845238 w 3880684"/>
                    <a:gd name="connsiteY10" fmla="*/ 892166 h 1851438"/>
                    <a:gd name="connsiteX11" fmla="*/ 3845238 w 3880684"/>
                    <a:gd name="connsiteY11" fmla="*/ 1190616 h 1851438"/>
                    <a:gd name="connsiteX12" fmla="*/ 3392967 w 3880684"/>
                    <a:gd name="connsiteY12" fmla="*/ 1389646 h 1851438"/>
                    <a:gd name="connsiteX13" fmla="*/ 2886389 w 3880684"/>
                    <a:gd name="connsiteY13" fmla="*/ 1679566 h 1851438"/>
                    <a:gd name="connsiteX14" fmla="*/ 2162489 w 3880684"/>
                    <a:gd name="connsiteY14" fmla="*/ 1806566 h 1851438"/>
                    <a:gd name="connsiteX15" fmla="*/ 1432239 w 3880684"/>
                    <a:gd name="connsiteY15" fmla="*/ 1806566 h 1851438"/>
                    <a:gd name="connsiteX16" fmla="*/ 729853 w 3880684"/>
                    <a:gd name="connsiteY16" fmla="*/ 1592846 h 1851438"/>
                    <a:gd name="connsiteX17" fmla="*/ 171053 w 3880684"/>
                    <a:gd name="connsiteY17" fmla="*/ 772369 h 1851438"/>
                    <a:gd name="connsiteX0" fmla="*/ 171053 w 3880684"/>
                    <a:gd name="connsiteY0" fmla="*/ 772369 h 1851438"/>
                    <a:gd name="connsiteX1" fmla="*/ 581338 w 3880684"/>
                    <a:gd name="connsiteY1" fmla="*/ 327017 h 1851438"/>
                    <a:gd name="connsiteX2" fmla="*/ 1152838 w 3880684"/>
                    <a:gd name="connsiteY2" fmla="*/ 130167 h 1851438"/>
                    <a:gd name="connsiteX3" fmla="*/ 1857688 w 3880684"/>
                    <a:gd name="connsiteY3" fmla="*/ 15867 h 1851438"/>
                    <a:gd name="connsiteX4" fmla="*/ 1997388 w 3880684"/>
                    <a:gd name="connsiteY4" fmla="*/ 22217 h 1851438"/>
                    <a:gd name="connsiteX5" fmla="*/ 2618267 w 3880684"/>
                    <a:gd name="connsiteY5" fmla="*/ 118319 h 1851438"/>
                    <a:gd name="connsiteX6" fmla="*/ 2981638 w 3880684"/>
                    <a:gd name="connsiteY6" fmla="*/ 117467 h 1851438"/>
                    <a:gd name="connsiteX7" fmla="*/ 3438838 w 3880684"/>
                    <a:gd name="connsiteY7" fmla="*/ 276217 h 1851438"/>
                    <a:gd name="connsiteX8" fmla="*/ 3546788 w 3880684"/>
                    <a:gd name="connsiteY8" fmla="*/ 327016 h 1851438"/>
                    <a:gd name="connsiteX9" fmla="*/ 3724588 w 3880684"/>
                    <a:gd name="connsiteY9" fmla="*/ 504816 h 1851438"/>
                    <a:gd name="connsiteX10" fmla="*/ 3845238 w 3880684"/>
                    <a:gd name="connsiteY10" fmla="*/ 892166 h 1851438"/>
                    <a:gd name="connsiteX11" fmla="*/ 3845238 w 3880684"/>
                    <a:gd name="connsiteY11" fmla="*/ 1190616 h 1851438"/>
                    <a:gd name="connsiteX12" fmla="*/ 3392967 w 3880684"/>
                    <a:gd name="connsiteY12" fmla="*/ 1389646 h 1851438"/>
                    <a:gd name="connsiteX13" fmla="*/ 2886389 w 3880684"/>
                    <a:gd name="connsiteY13" fmla="*/ 1679566 h 1851438"/>
                    <a:gd name="connsiteX14" fmla="*/ 2162489 w 3880684"/>
                    <a:gd name="connsiteY14" fmla="*/ 1806566 h 1851438"/>
                    <a:gd name="connsiteX15" fmla="*/ 1432239 w 3880684"/>
                    <a:gd name="connsiteY15" fmla="*/ 1806566 h 1851438"/>
                    <a:gd name="connsiteX16" fmla="*/ 729853 w 3880684"/>
                    <a:gd name="connsiteY16" fmla="*/ 1592846 h 1851438"/>
                    <a:gd name="connsiteX17" fmla="*/ 171053 w 3880684"/>
                    <a:gd name="connsiteY17" fmla="*/ 772369 h 1851438"/>
                    <a:gd name="connsiteX0" fmla="*/ 171053 w 3880684"/>
                    <a:gd name="connsiteY0" fmla="*/ 772369 h 1851438"/>
                    <a:gd name="connsiteX1" fmla="*/ 581338 w 3880684"/>
                    <a:gd name="connsiteY1" fmla="*/ 327017 h 1851438"/>
                    <a:gd name="connsiteX2" fmla="*/ 1152838 w 3880684"/>
                    <a:gd name="connsiteY2" fmla="*/ 130167 h 1851438"/>
                    <a:gd name="connsiteX3" fmla="*/ 1857688 w 3880684"/>
                    <a:gd name="connsiteY3" fmla="*/ 15867 h 1851438"/>
                    <a:gd name="connsiteX4" fmla="*/ 1997388 w 3880684"/>
                    <a:gd name="connsiteY4" fmla="*/ 22217 h 1851438"/>
                    <a:gd name="connsiteX5" fmla="*/ 2618267 w 3880684"/>
                    <a:gd name="connsiteY5" fmla="*/ 118319 h 1851438"/>
                    <a:gd name="connsiteX6" fmla="*/ 2981638 w 3880684"/>
                    <a:gd name="connsiteY6" fmla="*/ 117467 h 1851438"/>
                    <a:gd name="connsiteX7" fmla="*/ 3438838 w 3880684"/>
                    <a:gd name="connsiteY7" fmla="*/ 276217 h 1851438"/>
                    <a:gd name="connsiteX8" fmla="*/ 3546788 w 3880684"/>
                    <a:gd name="connsiteY8" fmla="*/ 327016 h 1851438"/>
                    <a:gd name="connsiteX9" fmla="*/ 3724588 w 3880684"/>
                    <a:gd name="connsiteY9" fmla="*/ 504816 h 1851438"/>
                    <a:gd name="connsiteX10" fmla="*/ 3845238 w 3880684"/>
                    <a:gd name="connsiteY10" fmla="*/ 892166 h 1851438"/>
                    <a:gd name="connsiteX11" fmla="*/ 3845238 w 3880684"/>
                    <a:gd name="connsiteY11" fmla="*/ 1190616 h 1851438"/>
                    <a:gd name="connsiteX12" fmla="*/ 3392967 w 3880684"/>
                    <a:gd name="connsiteY12" fmla="*/ 1389646 h 1851438"/>
                    <a:gd name="connsiteX13" fmla="*/ 2886389 w 3880684"/>
                    <a:gd name="connsiteY13" fmla="*/ 1679566 h 1851438"/>
                    <a:gd name="connsiteX14" fmla="*/ 2162489 w 3880684"/>
                    <a:gd name="connsiteY14" fmla="*/ 1806566 h 1851438"/>
                    <a:gd name="connsiteX15" fmla="*/ 1432239 w 3880684"/>
                    <a:gd name="connsiteY15" fmla="*/ 1806566 h 1851438"/>
                    <a:gd name="connsiteX16" fmla="*/ 729853 w 3880684"/>
                    <a:gd name="connsiteY16" fmla="*/ 1592846 h 1851438"/>
                    <a:gd name="connsiteX17" fmla="*/ 171053 w 3880684"/>
                    <a:gd name="connsiteY17" fmla="*/ 772369 h 1851438"/>
                    <a:gd name="connsiteX0" fmla="*/ 171053 w 3938610"/>
                    <a:gd name="connsiteY0" fmla="*/ 772369 h 1851438"/>
                    <a:gd name="connsiteX1" fmla="*/ 581338 w 3938610"/>
                    <a:gd name="connsiteY1" fmla="*/ 327017 h 1851438"/>
                    <a:gd name="connsiteX2" fmla="*/ 1152838 w 3938610"/>
                    <a:gd name="connsiteY2" fmla="*/ 130167 h 1851438"/>
                    <a:gd name="connsiteX3" fmla="*/ 1857688 w 3938610"/>
                    <a:gd name="connsiteY3" fmla="*/ 15867 h 1851438"/>
                    <a:gd name="connsiteX4" fmla="*/ 1997388 w 3938610"/>
                    <a:gd name="connsiteY4" fmla="*/ 22217 h 1851438"/>
                    <a:gd name="connsiteX5" fmla="*/ 2618267 w 3938610"/>
                    <a:gd name="connsiteY5" fmla="*/ 118319 h 1851438"/>
                    <a:gd name="connsiteX6" fmla="*/ 2981638 w 3938610"/>
                    <a:gd name="connsiteY6" fmla="*/ 117467 h 1851438"/>
                    <a:gd name="connsiteX7" fmla="*/ 3438838 w 3938610"/>
                    <a:gd name="connsiteY7" fmla="*/ 276217 h 1851438"/>
                    <a:gd name="connsiteX8" fmla="*/ 3546788 w 3938610"/>
                    <a:gd name="connsiteY8" fmla="*/ 327016 h 1851438"/>
                    <a:gd name="connsiteX9" fmla="*/ 3724588 w 3938610"/>
                    <a:gd name="connsiteY9" fmla="*/ 504816 h 1851438"/>
                    <a:gd name="connsiteX10" fmla="*/ 3845238 w 3938610"/>
                    <a:gd name="connsiteY10" fmla="*/ 892166 h 1851438"/>
                    <a:gd name="connsiteX11" fmla="*/ 3845238 w 3938610"/>
                    <a:gd name="connsiteY11" fmla="*/ 1190616 h 1851438"/>
                    <a:gd name="connsiteX12" fmla="*/ 3392967 w 3938610"/>
                    <a:gd name="connsiteY12" fmla="*/ 1389646 h 1851438"/>
                    <a:gd name="connsiteX13" fmla="*/ 2886389 w 3938610"/>
                    <a:gd name="connsiteY13" fmla="*/ 1679566 h 1851438"/>
                    <a:gd name="connsiteX14" fmla="*/ 2162489 w 3938610"/>
                    <a:gd name="connsiteY14" fmla="*/ 1806566 h 1851438"/>
                    <a:gd name="connsiteX15" fmla="*/ 1432239 w 3938610"/>
                    <a:gd name="connsiteY15" fmla="*/ 1806566 h 1851438"/>
                    <a:gd name="connsiteX16" fmla="*/ 729853 w 3938610"/>
                    <a:gd name="connsiteY16" fmla="*/ 1592846 h 1851438"/>
                    <a:gd name="connsiteX17" fmla="*/ 171053 w 3938610"/>
                    <a:gd name="connsiteY17" fmla="*/ 772369 h 1851438"/>
                    <a:gd name="connsiteX0" fmla="*/ 171053 w 3938610"/>
                    <a:gd name="connsiteY0" fmla="*/ 772369 h 1851438"/>
                    <a:gd name="connsiteX1" fmla="*/ 581338 w 3938610"/>
                    <a:gd name="connsiteY1" fmla="*/ 327017 h 1851438"/>
                    <a:gd name="connsiteX2" fmla="*/ 1152838 w 3938610"/>
                    <a:gd name="connsiteY2" fmla="*/ 130167 h 1851438"/>
                    <a:gd name="connsiteX3" fmla="*/ 1857688 w 3938610"/>
                    <a:gd name="connsiteY3" fmla="*/ 15867 h 1851438"/>
                    <a:gd name="connsiteX4" fmla="*/ 1997388 w 3938610"/>
                    <a:gd name="connsiteY4" fmla="*/ 22217 h 1851438"/>
                    <a:gd name="connsiteX5" fmla="*/ 2618267 w 3938610"/>
                    <a:gd name="connsiteY5" fmla="*/ 118319 h 1851438"/>
                    <a:gd name="connsiteX6" fmla="*/ 2981638 w 3938610"/>
                    <a:gd name="connsiteY6" fmla="*/ 117467 h 1851438"/>
                    <a:gd name="connsiteX7" fmla="*/ 3438838 w 3938610"/>
                    <a:gd name="connsiteY7" fmla="*/ 276217 h 1851438"/>
                    <a:gd name="connsiteX8" fmla="*/ 3546788 w 3938610"/>
                    <a:gd name="connsiteY8" fmla="*/ 327016 h 1851438"/>
                    <a:gd name="connsiteX9" fmla="*/ 3724588 w 3938610"/>
                    <a:gd name="connsiteY9" fmla="*/ 504816 h 1851438"/>
                    <a:gd name="connsiteX10" fmla="*/ 3845238 w 3938610"/>
                    <a:gd name="connsiteY10" fmla="*/ 892166 h 1851438"/>
                    <a:gd name="connsiteX11" fmla="*/ 3845238 w 3938610"/>
                    <a:gd name="connsiteY11" fmla="*/ 1190616 h 1851438"/>
                    <a:gd name="connsiteX12" fmla="*/ 3392967 w 3938610"/>
                    <a:gd name="connsiteY12" fmla="*/ 1389646 h 1851438"/>
                    <a:gd name="connsiteX13" fmla="*/ 2886389 w 3938610"/>
                    <a:gd name="connsiteY13" fmla="*/ 1679566 h 1851438"/>
                    <a:gd name="connsiteX14" fmla="*/ 2162489 w 3938610"/>
                    <a:gd name="connsiteY14" fmla="*/ 1806566 h 1851438"/>
                    <a:gd name="connsiteX15" fmla="*/ 1432239 w 3938610"/>
                    <a:gd name="connsiteY15" fmla="*/ 1806566 h 1851438"/>
                    <a:gd name="connsiteX16" fmla="*/ 729853 w 3938610"/>
                    <a:gd name="connsiteY16" fmla="*/ 1592846 h 1851438"/>
                    <a:gd name="connsiteX17" fmla="*/ 171053 w 3938610"/>
                    <a:gd name="connsiteY17" fmla="*/ 772369 h 1851438"/>
                    <a:gd name="connsiteX0" fmla="*/ 171053 w 3938610"/>
                    <a:gd name="connsiteY0" fmla="*/ 772369 h 1851438"/>
                    <a:gd name="connsiteX1" fmla="*/ 581338 w 3938610"/>
                    <a:gd name="connsiteY1" fmla="*/ 327017 h 1851438"/>
                    <a:gd name="connsiteX2" fmla="*/ 1152838 w 3938610"/>
                    <a:gd name="connsiteY2" fmla="*/ 130167 h 1851438"/>
                    <a:gd name="connsiteX3" fmla="*/ 1857688 w 3938610"/>
                    <a:gd name="connsiteY3" fmla="*/ 15867 h 1851438"/>
                    <a:gd name="connsiteX4" fmla="*/ 1997388 w 3938610"/>
                    <a:gd name="connsiteY4" fmla="*/ 22217 h 1851438"/>
                    <a:gd name="connsiteX5" fmla="*/ 2618267 w 3938610"/>
                    <a:gd name="connsiteY5" fmla="*/ 118319 h 1851438"/>
                    <a:gd name="connsiteX6" fmla="*/ 2981638 w 3938610"/>
                    <a:gd name="connsiteY6" fmla="*/ 117467 h 1851438"/>
                    <a:gd name="connsiteX7" fmla="*/ 3438838 w 3938610"/>
                    <a:gd name="connsiteY7" fmla="*/ 276217 h 1851438"/>
                    <a:gd name="connsiteX8" fmla="*/ 3546788 w 3938610"/>
                    <a:gd name="connsiteY8" fmla="*/ 327016 h 1851438"/>
                    <a:gd name="connsiteX9" fmla="*/ 3724588 w 3938610"/>
                    <a:gd name="connsiteY9" fmla="*/ 504816 h 1851438"/>
                    <a:gd name="connsiteX10" fmla="*/ 3845238 w 3938610"/>
                    <a:gd name="connsiteY10" fmla="*/ 892166 h 1851438"/>
                    <a:gd name="connsiteX11" fmla="*/ 3845238 w 3938610"/>
                    <a:gd name="connsiteY11" fmla="*/ 1190616 h 1851438"/>
                    <a:gd name="connsiteX12" fmla="*/ 3392967 w 3938610"/>
                    <a:gd name="connsiteY12" fmla="*/ 1389646 h 1851438"/>
                    <a:gd name="connsiteX13" fmla="*/ 2886389 w 3938610"/>
                    <a:gd name="connsiteY13" fmla="*/ 1679566 h 1851438"/>
                    <a:gd name="connsiteX14" fmla="*/ 2162489 w 3938610"/>
                    <a:gd name="connsiteY14" fmla="*/ 1806566 h 1851438"/>
                    <a:gd name="connsiteX15" fmla="*/ 1432239 w 3938610"/>
                    <a:gd name="connsiteY15" fmla="*/ 1806566 h 1851438"/>
                    <a:gd name="connsiteX16" fmla="*/ 729853 w 3938610"/>
                    <a:gd name="connsiteY16" fmla="*/ 1592846 h 1851438"/>
                    <a:gd name="connsiteX17" fmla="*/ 171053 w 3938610"/>
                    <a:gd name="connsiteY17" fmla="*/ 772369 h 1851438"/>
                    <a:gd name="connsiteX0" fmla="*/ 171053 w 3938610"/>
                    <a:gd name="connsiteY0" fmla="*/ 772369 h 1851438"/>
                    <a:gd name="connsiteX1" fmla="*/ 581338 w 3938610"/>
                    <a:gd name="connsiteY1" fmla="*/ 327017 h 1851438"/>
                    <a:gd name="connsiteX2" fmla="*/ 1152838 w 3938610"/>
                    <a:gd name="connsiteY2" fmla="*/ 130167 h 1851438"/>
                    <a:gd name="connsiteX3" fmla="*/ 1857688 w 3938610"/>
                    <a:gd name="connsiteY3" fmla="*/ 15867 h 1851438"/>
                    <a:gd name="connsiteX4" fmla="*/ 1997388 w 3938610"/>
                    <a:gd name="connsiteY4" fmla="*/ 22217 h 1851438"/>
                    <a:gd name="connsiteX5" fmla="*/ 2618267 w 3938610"/>
                    <a:gd name="connsiteY5" fmla="*/ 118319 h 1851438"/>
                    <a:gd name="connsiteX6" fmla="*/ 2981638 w 3938610"/>
                    <a:gd name="connsiteY6" fmla="*/ 117467 h 1851438"/>
                    <a:gd name="connsiteX7" fmla="*/ 3438838 w 3938610"/>
                    <a:gd name="connsiteY7" fmla="*/ 276217 h 1851438"/>
                    <a:gd name="connsiteX8" fmla="*/ 3546788 w 3938610"/>
                    <a:gd name="connsiteY8" fmla="*/ 327016 h 1851438"/>
                    <a:gd name="connsiteX9" fmla="*/ 3724588 w 3938610"/>
                    <a:gd name="connsiteY9" fmla="*/ 504816 h 1851438"/>
                    <a:gd name="connsiteX10" fmla="*/ 3845238 w 3938610"/>
                    <a:gd name="connsiteY10" fmla="*/ 892166 h 1851438"/>
                    <a:gd name="connsiteX11" fmla="*/ 3845238 w 3938610"/>
                    <a:gd name="connsiteY11" fmla="*/ 1190616 h 1851438"/>
                    <a:gd name="connsiteX12" fmla="*/ 3392967 w 3938610"/>
                    <a:gd name="connsiteY12" fmla="*/ 1389646 h 1851438"/>
                    <a:gd name="connsiteX13" fmla="*/ 2886389 w 3938610"/>
                    <a:gd name="connsiteY13" fmla="*/ 1679566 h 1851438"/>
                    <a:gd name="connsiteX14" fmla="*/ 2162489 w 3938610"/>
                    <a:gd name="connsiteY14" fmla="*/ 1806566 h 1851438"/>
                    <a:gd name="connsiteX15" fmla="*/ 1432239 w 3938610"/>
                    <a:gd name="connsiteY15" fmla="*/ 1806566 h 1851438"/>
                    <a:gd name="connsiteX16" fmla="*/ 729853 w 3938610"/>
                    <a:gd name="connsiteY16" fmla="*/ 1592846 h 1851438"/>
                    <a:gd name="connsiteX17" fmla="*/ 171053 w 3938610"/>
                    <a:gd name="connsiteY17" fmla="*/ 772369 h 1851438"/>
                    <a:gd name="connsiteX0" fmla="*/ 171053 w 3938610"/>
                    <a:gd name="connsiteY0" fmla="*/ 772369 h 1851438"/>
                    <a:gd name="connsiteX1" fmla="*/ 581338 w 3938610"/>
                    <a:gd name="connsiteY1" fmla="*/ 327017 h 1851438"/>
                    <a:gd name="connsiteX2" fmla="*/ 1152838 w 3938610"/>
                    <a:gd name="connsiteY2" fmla="*/ 130167 h 1851438"/>
                    <a:gd name="connsiteX3" fmla="*/ 1857688 w 3938610"/>
                    <a:gd name="connsiteY3" fmla="*/ 15867 h 1851438"/>
                    <a:gd name="connsiteX4" fmla="*/ 1997388 w 3938610"/>
                    <a:gd name="connsiteY4" fmla="*/ 22217 h 1851438"/>
                    <a:gd name="connsiteX5" fmla="*/ 2618267 w 3938610"/>
                    <a:gd name="connsiteY5" fmla="*/ 118319 h 1851438"/>
                    <a:gd name="connsiteX6" fmla="*/ 2981638 w 3938610"/>
                    <a:gd name="connsiteY6" fmla="*/ 117467 h 1851438"/>
                    <a:gd name="connsiteX7" fmla="*/ 3438838 w 3938610"/>
                    <a:gd name="connsiteY7" fmla="*/ 276217 h 1851438"/>
                    <a:gd name="connsiteX8" fmla="*/ 3546788 w 3938610"/>
                    <a:gd name="connsiteY8" fmla="*/ 327016 h 1851438"/>
                    <a:gd name="connsiteX9" fmla="*/ 3724588 w 3938610"/>
                    <a:gd name="connsiteY9" fmla="*/ 504816 h 1851438"/>
                    <a:gd name="connsiteX10" fmla="*/ 3845238 w 3938610"/>
                    <a:gd name="connsiteY10" fmla="*/ 892166 h 1851438"/>
                    <a:gd name="connsiteX11" fmla="*/ 3845238 w 3938610"/>
                    <a:gd name="connsiteY11" fmla="*/ 1190616 h 1851438"/>
                    <a:gd name="connsiteX12" fmla="*/ 3392967 w 3938610"/>
                    <a:gd name="connsiteY12" fmla="*/ 1389646 h 1851438"/>
                    <a:gd name="connsiteX13" fmla="*/ 2886389 w 3938610"/>
                    <a:gd name="connsiteY13" fmla="*/ 1679566 h 1851438"/>
                    <a:gd name="connsiteX14" fmla="*/ 2162489 w 3938610"/>
                    <a:gd name="connsiteY14" fmla="*/ 1806566 h 1851438"/>
                    <a:gd name="connsiteX15" fmla="*/ 1432239 w 3938610"/>
                    <a:gd name="connsiteY15" fmla="*/ 1806566 h 1851438"/>
                    <a:gd name="connsiteX16" fmla="*/ 729853 w 3938610"/>
                    <a:gd name="connsiteY16" fmla="*/ 1592846 h 1851438"/>
                    <a:gd name="connsiteX17" fmla="*/ 171053 w 3938610"/>
                    <a:gd name="connsiteY17" fmla="*/ 772369 h 1851438"/>
                    <a:gd name="connsiteX0" fmla="*/ 171053 w 3938610"/>
                    <a:gd name="connsiteY0" fmla="*/ 772369 h 1851438"/>
                    <a:gd name="connsiteX1" fmla="*/ 581338 w 3938610"/>
                    <a:gd name="connsiteY1" fmla="*/ 327017 h 1851438"/>
                    <a:gd name="connsiteX2" fmla="*/ 1152838 w 3938610"/>
                    <a:gd name="connsiteY2" fmla="*/ 130167 h 1851438"/>
                    <a:gd name="connsiteX3" fmla="*/ 1857688 w 3938610"/>
                    <a:gd name="connsiteY3" fmla="*/ 15867 h 1851438"/>
                    <a:gd name="connsiteX4" fmla="*/ 1997388 w 3938610"/>
                    <a:gd name="connsiteY4" fmla="*/ 22217 h 1851438"/>
                    <a:gd name="connsiteX5" fmla="*/ 2618267 w 3938610"/>
                    <a:gd name="connsiteY5" fmla="*/ 118319 h 1851438"/>
                    <a:gd name="connsiteX6" fmla="*/ 2981638 w 3938610"/>
                    <a:gd name="connsiteY6" fmla="*/ 117467 h 1851438"/>
                    <a:gd name="connsiteX7" fmla="*/ 3438838 w 3938610"/>
                    <a:gd name="connsiteY7" fmla="*/ 276217 h 1851438"/>
                    <a:gd name="connsiteX8" fmla="*/ 3546788 w 3938610"/>
                    <a:gd name="connsiteY8" fmla="*/ 327016 h 1851438"/>
                    <a:gd name="connsiteX9" fmla="*/ 3724588 w 3938610"/>
                    <a:gd name="connsiteY9" fmla="*/ 504816 h 1851438"/>
                    <a:gd name="connsiteX10" fmla="*/ 3845238 w 3938610"/>
                    <a:gd name="connsiteY10" fmla="*/ 892166 h 1851438"/>
                    <a:gd name="connsiteX11" fmla="*/ 3845238 w 3938610"/>
                    <a:gd name="connsiteY11" fmla="*/ 1190616 h 1851438"/>
                    <a:gd name="connsiteX12" fmla="*/ 3392967 w 3938610"/>
                    <a:gd name="connsiteY12" fmla="*/ 1389646 h 1851438"/>
                    <a:gd name="connsiteX13" fmla="*/ 2886389 w 3938610"/>
                    <a:gd name="connsiteY13" fmla="*/ 1679566 h 1851438"/>
                    <a:gd name="connsiteX14" fmla="*/ 2162489 w 3938610"/>
                    <a:gd name="connsiteY14" fmla="*/ 1806566 h 1851438"/>
                    <a:gd name="connsiteX15" fmla="*/ 1432239 w 3938610"/>
                    <a:gd name="connsiteY15" fmla="*/ 1806566 h 1851438"/>
                    <a:gd name="connsiteX16" fmla="*/ 729853 w 3938610"/>
                    <a:gd name="connsiteY16" fmla="*/ 1592846 h 1851438"/>
                    <a:gd name="connsiteX17" fmla="*/ 171053 w 3938610"/>
                    <a:gd name="connsiteY17" fmla="*/ 772369 h 1851438"/>
                    <a:gd name="connsiteX0" fmla="*/ 171053 w 3938610"/>
                    <a:gd name="connsiteY0" fmla="*/ 772369 h 1851438"/>
                    <a:gd name="connsiteX1" fmla="*/ 581338 w 3938610"/>
                    <a:gd name="connsiteY1" fmla="*/ 327017 h 1851438"/>
                    <a:gd name="connsiteX2" fmla="*/ 1152838 w 3938610"/>
                    <a:gd name="connsiteY2" fmla="*/ 130167 h 1851438"/>
                    <a:gd name="connsiteX3" fmla="*/ 1857688 w 3938610"/>
                    <a:gd name="connsiteY3" fmla="*/ 15867 h 1851438"/>
                    <a:gd name="connsiteX4" fmla="*/ 1997388 w 3938610"/>
                    <a:gd name="connsiteY4" fmla="*/ 22217 h 1851438"/>
                    <a:gd name="connsiteX5" fmla="*/ 2618267 w 3938610"/>
                    <a:gd name="connsiteY5" fmla="*/ 118319 h 1851438"/>
                    <a:gd name="connsiteX6" fmla="*/ 2981638 w 3938610"/>
                    <a:gd name="connsiteY6" fmla="*/ 117467 h 1851438"/>
                    <a:gd name="connsiteX7" fmla="*/ 3438838 w 3938610"/>
                    <a:gd name="connsiteY7" fmla="*/ 276217 h 1851438"/>
                    <a:gd name="connsiteX8" fmla="*/ 3546788 w 3938610"/>
                    <a:gd name="connsiteY8" fmla="*/ 327016 h 1851438"/>
                    <a:gd name="connsiteX9" fmla="*/ 3724588 w 3938610"/>
                    <a:gd name="connsiteY9" fmla="*/ 504816 h 1851438"/>
                    <a:gd name="connsiteX10" fmla="*/ 3845238 w 3938610"/>
                    <a:gd name="connsiteY10" fmla="*/ 892166 h 1851438"/>
                    <a:gd name="connsiteX11" fmla="*/ 3845238 w 3938610"/>
                    <a:gd name="connsiteY11" fmla="*/ 1190616 h 1851438"/>
                    <a:gd name="connsiteX12" fmla="*/ 3392967 w 3938610"/>
                    <a:gd name="connsiteY12" fmla="*/ 1389646 h 1851438"/>
                    <a:gd name="connsiteX13" fmla="*/ 2886389 w 3938610"/>
                    <a:gd name="connsiteY13" fmla="*/ 1679566 h 1851438"/>
                    <a:gd name="connsiteX14" fmla="*/ 2162489 w 3938610"/>
                    <a:gd name="connsiteY14" fmla="*/ 1806566 h 1851438"/>
                    <a:gd name="connsiteX15" fmla="*/ 1432239 w 3938610"/>
                    <a:gd name="connsiteY15" fmla="*/ 1806566 h 1851438"/>
                    <a:gd name="connsiteX16" fmla="*/ 729853 w 3938610"/>
                    <a:gd name="connsiteY16" fmla="*/ 1592846 h 1851438"/>
                    <a:gd name="connsiteX17" fmla="*/ 171053 w 3938610"/>
                    <a:gd name="connsiteY17" fmla="*/ 772369 h 1851438"/>
                    <a:gd name="connsiteX0" fmla="*/ 171053 w 3938610"/>
                    <a:gd name="connsiteY0" fmla="*/ 772369 h 1851438"/>
                    <a:gd name="connsiteX1" fmla="*/ 581338 w 3938610"/>
                    <a:gd name="connsiteY1" fmla="*/ 327017 h 1851438"/>
                    <a:gd name="connsiteX2" fmla="*/ 1152838 w 3938610"/>
                    <a:gd name="connsiteY2" fmla="*/ 130167 h 1851438"/>
                    <a:gd name="connsiteX3" fmla="*/ 1857688 w 3938610"/>
                    <a:gd name="connsiteY3" fmla="*/ 15867 h 1851438"/>
                    <a:gd name="connsiteX4" fmla="*/ 1997388 w 3938610"/>
                    <a:gd name="connsiteY4" fmla="*/ 22217 h 1851438"/>
                    <a:gd name="connsiteX5" fmla="*/ 2618267 w 3938610"/>
                    <a:gd name="connsiteY5" fmla="*/ 118319 h 1851438"/>
                    <a:gd name="connsiteX6" fmla="*/ 2987988 w 3938610"/>
                    <a:gd name="connsiteY6" fmla="*/ 136517 h 1851438"/>
                    <a:gd name="connsiteX7" fmla="*/ 3438838 w 3938610"/>
                    <a:gd name="connsiteY7" fmla="*/ 276217 h 1851438"/>
                    <a:gd name="connsiteX8" fmla="*/ 3546788 w 3938610"/>
                    <a:gd name="connsiteY8" fmla="*/ 327016 h 1851438"/>
                    <a:gd name="connsiteX9" fmla="*/ 3724588 w 3938610"/>
                    <a:gd name="connsiteY9" fmla="*/ 504816 h 1851438"/>
                    <a:gd name="connsiteX10" fmla="*/ 3845238 w 3938610"/>
                    <a:gd name="connsiteY10" fmla="*/ 892166 h 1851438"/>
                    <a:gd name="connsiteX11" fmla="*/ 3845238 w 3938610"/>
                    <a:gd name="connsiteY11" fmla="*/ 1190616 h 1851438"/>
                    <a:gd name="connsiteX12" fmla="*/ 3392967 w 3938610"/>
                    <a:gd name="connsiteY12" fmla="*/ 1389646 h 1851438"/>
                    <a:gd name="connsiteX13" fmla="*/ 2886389 w 3938610"/>
                    <a:gd name="connsiteY13" fmla="*/ 1679566 h 1851438"/>
                    <a:gd name="connsiteX14" fmla="*/ 2162489 w 3938610"/>
                    <a:gd name="connsiteY14" fmla="*/ 1806566 h 1851438"/>
                    <a:gd name="connsiteX15" fmla="*/ 1432239 w 3938610"/>
                    <a:gd name="connsiteY15" fmla="*/ 1806566 h 1851438"/>
                    <a:gd name="connsiteX16" fmla="*/ 729853 w 3938610"/>
                    <a:gd name="connsiteY16" fmla="*/ 1592846 h 1851438"/>
                    <a:gd name="connsiteX17" fmla="*/ 171053 w 3938610"/>
                    <a:gd name="connsiteY17" fmla="*/ 772369 h 1851438"/>
                    <a:gd name="connsiteX0" fmla="*/ 171053 w 3938610"/>
                    <a:gd name="connsiteY0" fmla="*/ 772369 h 1851438"/>
                    <a:gd name="connsiteX1" fmla="*/ 581338 w 3938610"/>
                    <a:gd name="connsiteY1" fmla="*/ 327017 h 1851438"/>
                    <a:gd name="connsiteX2" fmla="*/ 1152838 w 3938610"/>
                    <a:gd name="connsiteY2" fmla="*/ 130167 h 1851438"/>
                    <a:gd name="connsiteX3" fmla="*/ 1857688 w 3938610"/>
                    <a:gd name="connsiteY3" fmla="*/ 15867 h 1851438"/>
                    <a:gd name="connsiteX4" fmla="*/ 1997388 w 3938610"/>
                    <a:gd name="connsiteY4" fmla="*/ 22217 h 1851438"/>
                    <a:gd name="connsiteX5" fmla="*/ 2618267 w 3938610"/>
                    <a:gd name="connsiteY5" fmla="*/ 118319 h 1851438"/>
                    <a:gd name="connsiteX6" fmla="*/ 2987988 w 3938610"/>
                    <a:gd name="connsiteY6" fmla="*/ 136517 h 1851438"/>
                    <a:gd name="connsiteX7" fmla="*/ 3438838 w 3938610"/>
                    <a:gd name="connsiteY7" fmla="*/ 276217 h 1851438"/>
                    <a:gd name="connsiteX8" fmla="*/ 3546788 w 3938610"/>
                    <a:gd name="connsiteY8" fmla="*/ 327016 h 1851438"/>
                    <a:gd name="connsiteX9" fmla="*/ 3724588 w 3938610"/>
                    <a:gd name="connsiteY9" fmla="*/ 504816 h 1851438"/>
                    <a:gd name="connsiteX10" fmla="*/ 3845238 w 3938610"/>
                    <a:gd name="connsiteY10" fmla="*/ 892166 h 1851438"/>
                    <a:gd name="connsiteX11" fmla="*/ 3845238 w 3938610"/>
                    <a:gd name="connsiteY11" fmla="*/ 1190616 h 1851438"/>
                    <a:gd name="connsiteX12" fmla="*/ 3392967 w 3938610"/>
                    <a:gd name="connsiteY12" fmla="*/ 1389646 h 1851438"/>
                    <a:gd name="connsiteX13" fmla="*/ 2886389 w 3938610"/>
                    <a:gd name="connsiteY13" fmla="*/ 1679566 h 1851438"/>
                    <a:gd name="connsiteX14" fmla="*/ 2162489 w 3938610"/>
                    <a:gd name="connsiteY14" fmla="*/ 1806566 h 1851438"/>
                    <a:gd name="connsiteX15" fmla="*/ 1432239 w 3938610"/>
                    <a:gd name="connsiteY15" fmla="*/ 1806566 h 1851438"/>
                    <a:gd name="connsiteX16" fmla="*/ 729853 w 3938610"/>
                    <a:gd name="connsiteY16" fmla="*/ 1592846 h 1851438"/>
                    <a:gd name="connsiteX17" fmla="*/ 171053 w 3938610"/>
                    <a:gd name="connsiteY17" fmla="*/ 772369 h 1851438"/>
                    <a:gd name="connsiteX0" fmla="*/ 171053 w 3938610"/>
                    <a:gd name="connsiteY0" fmla="*/ 772369 h 1851438"/>
                    <a:gd name="connsiteX1" fmla="*/ 581338 w 3938610"/>
                    <a:gd name="connsiteY1" fmla="*/ 327017 h 1851438"/>
                    <a:gd name="connsiteX2" fmla="*/ 1152838 w 3938610"/>
                    <a:gd name="connsiteY2" fmla="*/ 130167 h 1851438"/>
                    <a:gd name="connsiteX3" fmla="*/ 1857688 w 3938610"/>
                    <a:gd name="connsiteY3" fmla="*/ 15867 h 1851438"/>
                    <a:gd name="connsiteX4" fmla="*/ 1997388 w 3938610"/>
                    <a:gd name="connsiteY4" fmla="*/ 22217 h 1851438"/>
                    <a:gd name="connsiteX5" fmla="*/ 2618267 w 3938610"/>
                    <a:gd name="connsiteY5" fmla="*/ 118319 h 1851438"/>
                    <a:gd name="connsiteX6" fmla="*/ 2987988 w 3938610"/>
                    <a:gd name="connsiteY6" fmla="*/ 136517 h 1851438"/>
                    <a:gd name="connsiteX7" fmla="*/ 3438838 w 3938610"/>
                    <a:gd name="connsiteY7" fmla="*/ 276217 h 1851438"/>
                    <a:gd name="connsiteX8" fmla="*/ 3559488 w 3938610"/>
                    <a:gd name="connsiteY8" fmla="*/ 336541 h 1851438"/>
                    <a:gd name="connsiteX9" fmla="*/ 3724588 w 3938610"/>
                    <a:gd name="connsiteY9" fmla="*/ 504816 h 1851438"/>
                    <a:gd name="connsiteX10" fmla="*/ 3845238 w 3938610"/>
                    <a:gd name="connsiteY10" fmla="*/ 892166 h 1851438"/>
                    <a:gd name="connsiteX11" fmla="*/ 3845238 w 3938610"/>
                    <a:gd name="connsiteY11" fmla="*/ 1190616 h 1851438"/>
                    <a:gd name="connsiteX12" fmla="*/ 3392967 w 3938610"/>
                    <a:gd name="connsiteY12" fmla="*/ 1389646 h 1851438"/>
                    <a:gd name="connsiteX13" fmla="*/ 2886389 w 3938610"/>
                    <a:gd name="connsiteY13" fmla="*/ 1679566 h 1851438"/>
                    <a:gd name="connsiteX14" fmla="*/ 2162489 w 3938610"/>
                    <a:gd name="connsiteY14" fmla="*/ 1806566 h 1851438"/>
                    <a:gd name="connsiteX15" fmla="*/ 1432239 w 3938610"/>
                    <a:gd name="connsiteY15" fmla="*/ 1806566 h 1851438"/>
                    <a:gd name="connsiteX16" fmla="*/ 729853 w 3938610"/>
                    <a:gd name="connsiteY16" fmla="*/ 1592846 h 1851438"/>
                    <a:gd name="connsiteX17" fmla="*/ 171053 w 3938610"/>
                    <a:gd name="connsiteY17" fmla="*/ 772369 h 1851438"/>
                    <a:gd name="connsiteX0" fmla="*/ 171053 w 3938610"/>
                    <a:gd name="connsiteY0" fmla="*/ 772369 h 1851438"/>
                    <a:gd name="connsiteX1" fmla="*/ 581338 w 3938610"/>
                    <a:gd name="connsiteY1" fmla="*/ 327017 h 1851438"/>
                    <a:gd name="connsiteX2" fmla="*/ 1152838 w 3938610"/>
                    <a:gd name="connsiteY2" fmla="*/ 130167 h 1851438"/>
                    <a:gd name="connsiteX3" fmla="*/ 1857688 w 3938610"/>
                    <a:gd name="connsiteY3" fmla="*/ 15867 h 1851438"/>
                    <a:gd name="connsiteX4" fmla="*/ 1997388 w 3938610"/>
                    <a:gd name="connsiteY4" fmla="*/ 22217 h 1851438"/>
                    <a:gd name="connsiteX5" fmla="*/ 2618267 w 3938610"/>
                    <a:gd name="connsiteY5" fmla="*/ 118319 h 1851438"/>
                    <a:gd name="connsiteX6" fmla="*/ 2987988 w 3938610"/>
                    <a:gd name="connsiteY6" fmla="*/ 136517 h 1851438"/>
                    <a:gd name="connsiteX7" fmla="*/ 3438838 w 3938610"/>
                    <a:gd name="connsiteY7" fmla="*/ 276217 h 1851438"/>
                    <a:gd name="connsiteX8" fmla="*/ 3559488 w 3938610"/>
                    <a:gd name="connsiteY8" fmla="*/ 336541 h 1851438"/>
                    <a:gd name="connsiteX9" fmla="*/ 3718238 w 3938610"/>
                    <a:gd name="connsiteY9" fmla="*/ 514341 h 1851438"/>
                    <a:gd name="connsiteX10" fmla="*/ 3845238 w 3938610"/>
                    <a:gd name="connsiteY10" fmla="*/ 892166 h 1851438"/>
                    <a:gd name="connsiteX11" fmla="*/ 3845238 w 3938610"/>
                    <a:gd name="connsiteY11" fmla="*/ 1190616 h 1851438"/>
                    <a:gd name="connsiteX12" fmla="*/ 3392967 w 3938610"/>
                    <a:gd name="connsiteY12" fmla="*/ 1389646 h 1851438"/>
                    <a:gd name="connsiteX13" fmla="*/ 2886389 w 3938610"/>
                    <a:gd name="connsiteY13" fmla="*/ 1679566 h 1851438"/>
                    <a:gd name="connsiteX14" fmla="*/ 2162489 w 3938610"/>
                    <a:gd name="connsiteY14" fmla="*/ 1806566 h 1851438"/>
                    <a:gd name="connsiteX15" fmla="*/ 1432239 w 3938610"/>
                    <a:gd name="connsiteY15" fmla="*/ 1806566 h 1851438"/>
                    <a:gd name="connsiteX16" fmla="*/ 729853 w 3938610"/>
                    <a:gd name="connsiteY16" fmla="*/ 1592846 h 1851438"/>
                    <a:gd name="connsiteX17" fmla="*/ 171053 w 3938610"/>
                    <a:gd name="connsiteY17" fmla="*/ 772369 h 1851438"/>
                    <a:gd name="connsiteX0" fmla="*/ 171053 w 3938610"/>
                    <a:gd name="connsiteY0" fmla="*/ 772369 h 1851438"/>
                    <a:gd name="connsiteX1" fmla="*/ 581338 w 3938610"/>
                    <a:gd name="connsiteY1" fmla="*/ 327017 h 1851438"/>
                    <a:gd name="connsiteX2" fmla="*/ 1152838 w 3938610"/>
                    <a:gd name="connsiteY2" fmla="*/ 130167 h 1851438"/>
                    <a:gd name="connsiteX3" fmla="*/ 1857688 w 3938610"/>
                    <a:gd name="connsiteY3" fmla="*/ 15867 h 1851438"/>
                    <a:gd name="connsiteX4" fmla="*/ 1997388 w 3938610"/>
                    <a:gd name="connsiteY4" fmla="*/ 22217 h 1851438"/>
                    <a:gd name="connsiteX5" fmla="*/ 2618267 w 3938610"/>
                    <a:gd name="connsiteY5" fmla="*/ 118319 h 1851438"/>
                    <a:gd name="connsiteX6" fmla="*/ 2987988 w 3938610"/>
                    <a:gd name="connsiteY6" fmla="*/ 136517 h 1851438"/>
                    <a:gd name="connsiteX7" fmla="*/ 3438838 w 3938610"/>
                    <a:gd name="connsiteY7" fmla="*/ 276217 h 1851438"/>
                    <a:gd name="connsiteX8" fmla="*/ 3565838 w 3938610"/>
                    <a:gd name="connsiteY8" fmla="*/ 349241 h 1851438"/>
                    <a:gd name="connsiteX9" fmla="*/ 3718238 w 3938610"/>
                    <a:gd name="connsiteY9" fmla="*/ 514341 h 1851438"/>
                    <a:gd name="connsiteX10" fmla="*/ 3845238 w 3938610"/>
                    <a:gd name="connsiteY10" fmla="*/ 892166 h 1851438"/>
                    <a:gd name="connsiteX11" fmla="*/ 3845238 w 3938610"/>
                    <a:gd name="connsiteY11" fmla="*/ 1190616 h 1851438"/>
                    <a:gd name="connsiteX12" fmla="*/ 3392967 w 3938610"/>
                    <a:gd name="connsiteY12" fmla="*/ 1389646 h 1851438"/>
                    <a:gd name="connsiteX13" fmla="*/ 2886389 w 3938610"/>
                    <a:gd name="connsiteY13" fmla="*/ 1679566 h 1851438"/>
                    <a:gd name="connsiteX14" fmla="*/ 2162489 w 3938610"/>
                    <a:gd name="connsiteY14" fmla="*/ 1806566 h 1851438"/>
                    <a:gd name="connsiteX15" fmla="*/ 1432239 w 3938610"/>
                    <a:gd name="connsiteY15" fmla="*/ 1806566 h 1851438"/>
                    <a:gd name="connsiteX16" fmla="*/ 729853 w 3938610"/>
                    <a:gd name="connsiteY16" fmla="*/ 1592846 h 1851438"/>
                    <a:gd name="connsiteX17" fmla="*/ 171053 w 3938610"/>
                    <a:gd name="connsiteY17" fmla="*/ 772369 h 1851438"/>
                    <a:gd name="connsiteX0" fmla="*/ 171053 w 3938610"/>
                    <a:gd name="connsiteY0" fmla="*/ 772369 h 1851438"/>
                    <a:gd name="connsiteX1" fmla="*/ 581338 w 3938610"/>
                    <a:gd name="connsiteY1" fmla="*/ 327017 h 1851438"/>
                    <a:gd name="connsiteX2" fmla="*/ 1152838 w 3938610"/>
                    <a:gd name="connsiteY2" fmla="*/ 130167 h 1851438"/>
                    <a:gd name="connsiteX3" fmla="*/ 1857688 w 3938610"/>
                    <a:gd name="connsiteY3" fmla="*/ 15867 h 1851438"/>
                    <a:gd name="connsiteX4" fmla="*/ 1997388 w 3938610"/>
                    <a:gd name="connsiteY4" fmla="*/ 22217 h 1851438"/>
                    <a:gd name="connsiteX5" fmla="*/ 2618267 w 3938610"/>
                    <a:gd name="connsiteY5" fmla="*/ 118319 h 1851438"/>
                    <a:gd name="connsiteX6" fmla="*/ 2987988 w 3938610"/>
                    <a:gd name="connsiteY6" fmla="*/ 136517 h 1851438"/>
                    <a:gd name="connsiteX7" fmla="*/ 3438838 w 3938610"/>
                    <a:gd name="connsiteY7" fmla="*/ 276217 h 1851438"/>
                    <a:gd name="connsiteX8" fmla="*/ 3565838 w 3938610"/>
                    <a:gd name="connsiteY8" fmla="*/ 349241 h 1851438"/>
                    <a:gd name="connsiteX9" fmla="*/ 3718238 w 3938610"/>
                    <a:gd name="connsiteY9" fmla="*/ 514341 h 1851438"/>
                    <a:gd name="connsiteX10" fmla="*/ 3845238 w 3938610"/>
                    <a:gd name="connsiteY10" fmla="*/ 892166 h 1851438"/>
                    <a:gd name="connsiteX11" fmla="*/ 3845238 w 3938610"/>
                    <a:gd name="connsiteY11" fmla="*/ 1190616 h 1851438"/>
                    <a:gd name="connsiteX12" fmla="*/ 3392967 w 3938610"/>
                    <a:gd name="connsiteY12" fmla="*/ 1389646 h 1851438"/>
                    <a:gd name="connsiteX13" fmla="*/ 2886389 w 3938610"/>
                    <a:gd name="connsiteY13" fmla="*/ 1679566 h 1851438"/>
                    <a:gd name="connsiteX14" fmla="*/ 2162489 w 3938610"/>
                    <a:gd name="connsiteY14" fmla="*/ 1806566 h 1851438"/>
                    <a:gd name="connsiteX15" fmla="*/ 1432239 w 3938610"/>
                    <a:gd name="connsiteY15" fmla="*/ 1806566 h 1851438"/>
                    <a:gd name="connsiteX16" fmla="*/ 729853 w 3938610"/>
                    <a:gd name="connsiteY16" fmla="*/ 1592846 h 1851438"/>
                    <a:gd name="connsiteX17" fmla="*/ 171053 w 3938610"/>
                    <a:gd name="connsiteY17" fmla="*/ 772369 h 1851438"/>
                    <a:gd name="connsiteX0" fmla="*/ 171053 w 3938610"/>
                    <a:gd name="connsiteY0" fmla="*/ 772369 h 1851438"/>
                    <a:gd name="connsiteX1" fmla="*/ 581338 w 3938610"/>
                    <a:gd name="connsiteY1" fmla="*/ 327017 h 1851438"/>
                    <a:gd name="connsiteX2" fmla="*/ 1152838 w 3938610"/>
                    <a:gd name="connsiteY2" fmla="*/ 130167 h 1851438"/>
                    <a:gd name="connsiteX3" fmla="*/ 1857688 w 3938610"/>
                    <a:gd name="connsiteY3" fmla="*/ 15867 h 1851438"/>
                    <a:gd name="connsiteX4" fmla="*/ 1997388 w 3938610"/>
                    <a:gd name="connsiteY4" fmla="*/ 22217 h 1851438"/>
                    <a:gd name="connsiteX5" fmla="*/ 2618267 w 3938610"/>
                    <a:gd name="connsiteY5" fmla="*/ 118319 h 1851438"/>
                    <a:gd name="connsiteX6" fmla="*/ 2987988 w 3938610"/>
                    <a:gd name="connsiteY6" fmla="*/ 136517 h 1851438"/>
                    <a:gd name="connsiteX7" fmla="*/ 3438838 w 3938610"/>
                    <a:gd name="connsiteY7" fmla="*/ 276217 h 1851438"/>
                    <a:gd name="connsiteX8" fmla="*/ 3565838 w 3938610"/>
                    <a:gd name="connsiteY8" fmla="*/ 349241 h 1851438"/>
                    <a:gd name="connsiteX9" fmla="*/ 3718238 w 3938610"/>
                    <a:gd name="connsiteY9" fmla="*/ 514341 h 1851438"/>
                    <a:gd name="connsiteX10" fmla="*/ 3845238 w 3938610"/>
                    <a:gd name="connsiteY10" fmla="*/ 892166 h 1851438"/>
                    <a:gd name="connsiteX11" fmla="*/ 3845238 w 3938610"/>
                    <a:gd name="connsiteY11" fmla="*/ 1190616 h 1851438"/>
                    <a:gd name="connsiteX12" fmla="*/ 3392967 w 3938610"/>
                    <a:gd name="connsiteY12" fmla="*/ 1389646 h 1851438"/>
                    <a:gd name="connsiteX13" fmla="*/ 2886389 w 3938610"/>
                    <a:gd name="connsiteY13" fmla="*/ 1679566 h 1851438"/>
                    <a:gd name="connsiteX14" fmla="*/ 2162489 w 3938610"/>
                    <a:gd name="connsiteY14" fmla="*/ 1806566 h 1851438"/>
                    <a:gd name="connsiteX15" fmla="*/ 1432239 w 3938610"/>
                    <a:gd name="connsiteY15" fmla="*/ 1806566 h 1851438"/>
                    <a:gd name="connsiteX16" fmla="*/ 729853 w 3938610"/>
                    <a:gd name="connsiteY16" fmla="*/ 1592846 h 1851438"/>
                    <a:gd name="connsiteX17" fmla="*/ 171053 w 3938610"/>
                    <a:gd name="connsiteY17" fmla="*/ 772369 h 1851438"/>
                    <a:gd name="connsiteX0" fmla="*/ 171053 w 3938610"/>
                    <a:gd name="connsiteY0" fmla="*/ 772369 h 1851438"/>
                    <a:gd name="connsiteX1" fmla="*/ 581338 w 3938610"/>
                    <a:gd name="connsiteY1" fmla="*/ 327017 h 1851438"/>
                    <a:gd name="connsiteX2" fmla="*/ 1152838 w 3938610"/>
                    <a:gd name="connsiteY2" fmla="*/ 130167 h 1851438"/>
                    <a:gd name="connsiteX3" fmla="*/ 1857688 w 3938610"/>
                    <a:gd name="connsiteY3" fmla="*/ 15867 h 1851438"/>
                    <a:gd name="connsiteX4" fmla="*/ 1997388 w 3938610"/>
                    <a:gd name="connsiteY4" fmla="*/ 22217 h 1851438"/>
                    <a:gd name="connsiteX5" fmla="*/ 2618267 w 3938610"/>
                    <a:gd name="connsiteY5" fmla="*/ 118319 h 1851438"/>
                    <a:gd name="connsiteX6" fmla="*/ 2987988 w 3938610"/>
                    <a:gd name="connsiteY6" fmla="*/ 136517 h 1851438"/>
                    <a:gd name="connsiteX7" fmla="*/ 3442013 w 3938610"/>
                    <a:gd name="connsiteY7" fmla="*/ 285742 h 1851438"/>
                    <a:gd name="connsiteX8" fmla="*/ 3565838 w 3938610"/>
                    <a:gd name="connsiteY8" fmla="*/ 349241 h 1851438"/>
                    <a:gd name="connsiteX9" fmla="*/ 3718238 w 3938610"/>
                    <a:gd name="connsiteY9" fmla="*/ 514341 h 1851438"/>
                    <a:gd name="connsiteX10" fmla="*/ 3845238 w 3938610"/>
                    <a:gd name="connsiteY10" fmla="*/ 892166 h 1851438"/>
                    <a:gd name="connsiteX11" fmla="*/ 3845238 w 3938610"/>
                    <a:gd name="connsiteY11" fmla="*/ 1190616 h 1851438"/>
                    <a:gd name="connsiteX12" fmla="*/ 3392967 w 3938610"/>
                    <a:gd name="connsiteY12" fmla="*/ 1389646 h 1851438"/>
                    <a:gd name="connsiteX13" fmla="*/ 2886389 w 3938610"/>
                    <a:gd name="connsiteY13" fmla="*/ 1679566 h 1851438"/>
                    <a:gd name="connsiteX14" fmla="*/ 2162489 w 3938610"/>
                    <a:gd name="connsiteY14" fmla="*/ 1806566 h 1851438"/>
                    <a:gd name="connsiteX15" fmla="*/ 1432239 w 3938610"/>
                    <a:gd name="connsiteY15" fmla="*/ 1806566 h 1851438"/>
                    <a:gd name="connsiteX16" fmla="*/ 729853 w 3938610"/>
                    <a:gd name="connsiteY16" fmla="*/ 1592846 h 1851438"/>
                    <a:gd name="connsiteX17" fmla="*/ 171053 w 3938610"/>
                    <a:gd name="connsiteY17" fmla="*/ 772369 h 1851438"/>
                    <a:gd name="connsiteX0" fmla="*/ 171053 w 3938610"/>
                    <a:gd name="connsiteY0" fmla="*/ 772369 h 1851438"/>
                    <a:gd name="connsiteX1" fmla="*/ 581338 w 3938610"/>
                    <a:gd name="connsiteY1" fmla="*/ 327017 h 1851438"/>
                    <a:gd name="connsiteX2" fmla="*/ 1152838 w 3938610"/>
                    <a:gd name="connsiteY2" fmla="*/ 130167 h 1851438"/>
                    <a:gd name="connsiteX3" fmla="*/ 1857688 w 3938610"/>
                    <a:gd name="connsiteY3" fmla="*/ 15867 h 1851438"/>
                    <a:gd name="connsiteX4" fmla="*/ 1997388 w 3938610"/>
                    <a:gd name="connsiteY4" fmla="*/ 22217 h 1851438"/>
                    <a:gd name="connsiteX5" fmla="*/ 2624617 w 3938610"/>
                    <a:gd name="connsiteY5" fmla="*/ 131019 h 1851438"/>
                    <a:gd name="connsiteX6" fmla="*/ 2987988 w 3938610"/>
                    <a:gd name="connsiteY6" fmla="*/ 136517 h 1851438"/>
                    <a:gd name="connsiteX7" fmla="*/ 3442013 w 3938610"/>
                    <a:gd name="connsiteY7" fmla="*/ 285742 h 1851438"/>
                    <a:gd name="connsiteX8" fmla="*/ 3565838 w 3938610"/>
                    <a:gd name="connsiteY8" fmla="*/ 349241 h 1851438"/>
                    <a:gd name="connsiteX9" fmla="*/ 3718238 w 3938610"/>
                    <a:gd name="connsiteY9" fmla="*/ 514341 h 1851438"/>
                    <a:gd name="connsiteX10" fmla="*/ 3845238 w 3938610"/>
                    <a:gd name="connsiteY10" fmla="*/ 892166 h 1851438"/>
                    <a:gd name="connsiteX11" fmla="*/ 3845238 w 3938610"/>
                    <a:gd name="connsiteY11" fmla="*/ 1190616 h 1851438"/>
                    <a:gd name="connsiteX12" fmla="*/ 3392967 w 3938610"/>
                    <a:gd name="connsiteY12" fmla="*/ 1389646 h 1851438"/>
                    <a:gd name="connsiteX13" fmla="*/ 2886389 w 3938610"/>
                    <a:gd name="connsiteY13" fmla="*/ 1679566 h 1851438"/>
                    <a:gd name="connsiteX14" fmla="*/ 2162489 w 3938610"/>
                    <a:gd name="connsiteY14" fmla="*/ 1806566 h 1851438"/>
                    <a:gd name="connsiteX15" fmla="*/ 1432239 w 3938610"/>
                    <a:gd name="connsiteY15" fmla="*/ 1806566 h 1851438"/>
                    <a:gd name="connsiteX16" fmla="*/ 729853 w 3938610"/>
                    <a:gd name="connsiteY16" fmla="*/ 1592846 h 1851438"/>
                    <a:gd name="connsiteX17" fmla="*/ 171053 w 3938610"/>
                    <a:gd name="connsiteY17" fmla="*/ 772369 h 1851438"/>
                    <a:gd name="connsiteX0" fmla="*/ 171053 w 3938610"/>
                    <a:gd name="connsiteY0" fmla="*/ 772369 h 1851438"/>
                    <a:gd name="connsiteX1" fmla="*/ 581338 w 3938610"/>
                    <a:gd name="connsiteY1" fmla="*/ 327017 h 1851438"/>
                    <a:gd name="connsiteX2" fmla="*/ 1152838 w 3938610"/>
                    <a:gd name="connsiteY2" fmla="*/ 130167 h 1851438"/>
                    <a:gd name="connsiteX3" fmla="*/ 1857688 w 3938610"/>
                    <a:gd name="connsiteY3" fmla="*/ 15867 h 1851438"/>
                    <a:gd name="connsiteX4" fmla="*/ 1997388 w 3938610"/>
                    <a:gd name="connsiteY4" fmla="*/ 22217 h 1851438"/>
                    <a:gd name="connsiteX5" fmla="*/ 2624617 w 3938610"/>
                    <a:gd name="connsiteY5" fmla="*/ 131019 h 1851438"/>
                    <a:gd name="connsiteX6" fmla="*/ 2987988 w 3938610"/>
                    <a:gd name="connsiteY6" fmla="*/ 136517 h 1851438"/>
                    <a:gd name="connsiteX7" fmla="*/ 3442013 w 3938610"/>
                    <a:gd name="connsiteY7" fmla="*/ 285742 h 1851438"/>
                    <a:gd name="connsiteX8" fmla="*/ 3565838 w 3938610"/>
                    <a:gd name="connsiteY8" fmla="*/ 349241 h 1851438"/>
                    <a:gd name="connsiteX9" fmla="*/ 3718238 w 3938610"/>
                    <a:gd name="connsiteY9" fmla="*/ 514341 h 1851438"/>
                    <a:gd name="connsiteX10" fmla="*/ 3845238 w 3938610"/>
                    <a:gd name="connsiteY10" fmla="*/ 892166 h 1851438"/>
                    <a:gd name="connsiteX11" fmla="*/ 3845238 w 3938610"/>
                    <a:gd name="connsiteY11" fmla="*/ 1190616 h 1851438"/>
                    <a:gd name="connsiteX12" fmla="*/ 3392967 w 3938610"/>
                    <a:gd name="connsiteY12" fmla="*/ 1389646 h 1851438"/>
                    <a:gd name="connsiteX13" fmla="*/ 2886389 w 3938610"/>
                    <a:gd name="connsiteY13" fmla="*/ 1679566 h 1851438"/>
                    <a:gd name="connsiteX14" fmla="*/ 2162489 w 3938610"/>
                    <a:gd name="connsiteY14" fmla="*/ 1806566 h 1851438"/>
                    <a:gd name="connsiteX15" fmla="*/ 1432239 w 3938610"/>
                    <a:gd name="connsiteY15" fmla="*/ 1806566 h 1851438"/>
                    <a:gd name="connsiteX16" fmla="*/ 729853 w 3938610"/>
                    <a:gd name="connsiteY16" fmla="*/ 1592846 h 1851438"/>
                    <a:gd name="connsiteX17" fmla="*/ 171053 w 3938610"/>
                    <a:gd name="connsiteY17" fmla="*/ 772369 h 1851438"/>
                    <a:gd name="connsiteX0" fmla="*/ 171053 w 3938610"/>
                    <a:gd name="connsiteY0" fmla="*/ 772369 h 1851438"/>
                    <a:gd name="connsiteX1" fmla="*/ 581338 w 3938610"/>
                    <a:gd name="connsiteY1" fmla="*/ 327017 h 1851438"/>
                    <a:gd name="connsiteX2" fmla="*/ 1152838 w 3938610"/>
                    <a:gd name="connsiteY2" fmla="*/ 130167 h 1851438"/>
                    <a:gd name="connsiteX3" fmla="*/ 1857688 w 3938610"/>
                    <a:gd name="connsiteY3" fmla="*/ 15867 h 1851438"/>
                    <a:gd name="connsiteX4" fmla="*/ 1997388 w 3938610"/>
                    <a:gd name="connsiteY4" fmla="*/ 22217 h 1851438"/>
                    <a:gd name="connsiteX5" fmla="*/ 2624617 w 3938610"/>
                    <a:gd name="connsiteY5" fmla="*/ 131019 h 1851438"/>
                    <a:gd name="connsiteX6" fmla="*/ 2987988 w 3938610"/>
                    <a:gd name="connsiteY6" fmla="*/ 136517 h 1851438"/>
                    <a:gd name="connsiteX7" fmla="*/ 3442013 w 3938610"/>
                    <a:gd name="connsiteY7" fmla="*/ 285742 h 1851438"/>
                    <a:gd name="connsiteX8" fmla="*/ 3565838 w 3938610"/>
                    <a:gd name="connsiteY8" fmla="*/ 349241 h 1851438"/>
                    <a:gd name="connsiteX9" fmla="*/ 3718238 w 3938610"/>
                    <a:gd name="connsiteY9" fmla="*/ 514341 h 1851438"/>
                    <a:gd name="connsiteX10" fmla="*/ 3845238 w 3938610"/>
                    <a:gd name="connsiteY10" fmla="*/ 892166 h 1851438"/>
                    <a:gd name="connsiteX11" fmla="*/ 3845238 w 3938610"/>
                    <a:gd name="connsiteY11" fmla="*/ 1190616 h 1851438"/>
                    <a:gd name="connsiteX12" fmla="*/ 3392967 w 3938610"/>
                    <a:gd name="connsiteY12" fmla="*/ 1389646 h 1851438"/>
                    <a:gd name="connsiteX13" fmla="*/ 2886389 w 3938610"/>
                    <a:gd name="connsiteY13" fmla="*/ 1679566 h 1851438"/>
                    <a:gd name="connsiteX14" fmla="*/ 2162489 w 3938610"/>
                    <a:gd name="connsiteY14" fmla="*/ 1806566 h 1851438"/>
                    <a:gd name="connsiteX15" fmla="*/ 1432239 w 3938610"/>
                    <a:gd name="connsiteY15" fmla="*/ 1806566 h 1851438"/>
                    <a:gd name="connsiteX16" fmla="*/ 729853 w 3938610"/>
                    <a:gd name="connsiteY16" fmla="*/ 1592846 h 1851438"/>
                    <a:gd name="connsiteX17" fmla="*/ 171053 w 3938610"/>
                    <a:gd name="connsiteY17" fmla="*/ 772369 h 1851438"/>
                    <a:gd name="connsiteX0" fmla="*/ 171053 w 3938610"/>
                    <a:gd name="connsiteY0" fmla="*/ 779987 h 1859056"/>
                    <a:gd name="connsiteX1" fmla="*/ 581338 w 3938610"/>
                    <a:gd name="connsiteY1" fmla="*/ 334635 h 1859056"/>
                    <a:gd name="connsiteX2" fmla="*/ 1152838 w 3938610"/>
                    <a:gd name="connsiteY2" fmla="*/ 137785 h 1859056"/>
                    <a:gd name="connsiteX3" fmla="*/ 1857688 w 3938610"/>
                    <a:gd name="connsiteY3" fmla="*/ 13960 h 1859056"/>
                    <a:gd name="connsiteX4" fmla="*/ 1997388 w 3938610"/>
                    <a:gd name="connsiteY4" fmla="*/ 29835 h 1859056"/>
                    <a:gd name="connsiteX5" fmla="*/ 2624617 w 3938610"/>
                    <a:gd name="connsiteY5" fmla="*/ 138637 h 1859056"/>
                    <a:gd name="connsiteX6" fmla="*/ 2987988 w 3938610"/>
                    <a:gd name="connsiteY6" fmla="*/ 144135 h 1859056"/>
                    <a:gd name="connsiteX7" fmla="*/ 3442013 w 3938610"/>
                    <a:gd name="connsiteY7" fmla="*/ 293360 h 1859056"/>
                    <a:gd name="connsiteX8" fmla="*/ 3565838 w 3938610"/>
                    <a:gd name="connsiteY8" fmla="*/ 356859 h 1859056"/>
                    <a:gd name="connsiteX9" fmla="*/ 3718238 w 3938610"/>
                    <a:gd name="connsiteY9" fmla="*/ 521959 h 1859056"/>
                    <a:gd name="connsiteX10" fmla="*/ 3845238 w 3938610"/>
                    <a:gd name="connsiteY10" fmla="*/ 899784 h 1859056"/>
                    <a:gd name="connsiteX11" fmla="*/ 3845238 w 3938610"/>
                    <a:gd name="connsiteY11" fmla="*/ 1198234 h 1859056"/>
                    <a:gd name="connsiteX12" fmla="*/ 3392967 w 3938610"/>
                    <a:gd name="connsiteY12" fmla="*/ 1397264 h 1859056"/>
                    <a:gd name="connsiteX13" fmla="*/ 2886389 w 3938610"/>
                    <a:gd name="connsiteY13" fmla="*/ 1687184 h 1859056"/>
                    <a:gd name="connsiteX14" fmla="*/ 2162489 w 3938610"/>
                    <a:gd name="connsiteY14" fmla="*/ 1814184 h 1859056"/>
                    <a:gd name="connsiteX15" fmla="*/ 1432239 w 3938610"/>
                    <a:gd name="connsiteY15" fmla="*/ 1814184 h 1859056"/>
                    <a:gd name="connsiteX16" fmla="*/ 729853 w 3938610"/>
                    <a:gd name="connsiteY16" fmla="*/ 1600464 h 1859056"/>
                    <a:gd name="connsiteX17" fmla="*/ 171053 w 3938610"/>
                    <a:gd name="connsiteY17" fmla="*/ 779987 h 1859056"/>
                    <a:gd name="connsiteX0" fmla="*/ 171053 w 3938610"/>
                    <a:gd name="connsiteY0" fmla="*/ 768316 h 1847385"/>
                    <a:gd name="connsiteX1" fmla="*/ 581338 w 3938610"/>
                    <a:gd name="connsiteY1" fmla="*/ 322964 h 1847385"/>
                    <a:gd name="connsiteX2" fmla="*/ 1152838 w 3938610"/>
                    <a:gd name="connsiteY2" fmla="*/ 126114 h 1847385"/>
                    <a:gd name="connsiteX3" fmla="*/ 1857688 w 3938610"/>
                    <a:gd name="connsiteY3" fmla="*/ 2289 h 1847385"/>
                    <a:gd name="connsiteX4" fmla="*/ 1997388 w 3938610"/>
                    <a:gd name="connsiteY4" fmla="*/ 18164 h 1847385"/>
                    <a:gd name="connsiteX5" fmla="*/ 2624617 w 3938610"/>
                    <a:gd name="connsiteY5" fmla="*/ 126966 h 1847385"/>
                    <a:gd name="connsiteX6" fmla="*/ 2987988 w 3938610"/>
                    <a:gd name="connsiteY6" fmla="*/ 132464 h 1847385"/>
                    <a:gd name="connsiteX7" fmla="*/ 3442013 w 3938610"/>
                    <a:gd name="connsiteY7" fmla="*/ 281689 h 1847385"/>
                    <a:gd name="connsiteX8" fmla="*/ 3565838 w 3938610"/>
                    <a:gd name="connsiteY8" fmla="*/ 345188 h 1847385"/>
                    <a:gd name="connsiteX9" fmla="*/ 3718238 w 3938610"/>
                    <a:gd name="connsiteY9" fmla="*/ 510288 h 1847385"/>
                    <a:gd name="connsiteX10" fmla="*/ 3845238 w 3938610"/>
                    <a:gd name="connsiteY10" fmla="*/ 888113 h 1847385"/>
                    <a:gd name="connsiteX11" fmla="*/ 3845238 w 3938610"/>
                    <a:gd name="connsiteY11" fmla="*/ 1186563 h 1847385"/>
                    <a:gd name="connsiteX12" fmla="*/ 3392967 w 3938610"/>
                    <a:gd name="connsiteY12" fmla="*/ 1385593 h 1847385"/>
                    <a:gd name="connsiteX13" fmla="*/ 2886389 w 3938610"/>
                    <a:gd name="connsiteY13" fmla="*/ 1675513 h 1847385"/>
                    <a:gd name="connsiteX14" fmla="*/ 2162489 w 3938610"/>
                    <a:gd name="connsiteY14" fmla="*/ 1802513 h 1847385"/>
                    <a:gd name="connsiteX15" fmla="*/ 1432239 w 3938610"/>
                    <a:gd name="connsiteY15" fmla="*/ 1802513 h 1847385"/>
                    <a:gd name="connsiteX16" fmla="*/ 729853 w 3938610"/>
                    <a:gd name="connsiteY16" fmla="*/ 1588793 h 1847385"/>
                    <a:gd name="connsiteX17" fmla="*/ 171053 w 3938610"/>
                    <a:gd name="connsiteY17" fmla="*/ 768316 h 1847385"/>
                    <a:gd name="connsiteX0" fmla="*/ 171053 w 3938610"/>
                    <a:gd name="connsiteY0" fmla="*/ 777288 h 1856357"/>
                    <a:gd name="connsiteX1" fmla="*/ 581338 w 3938610"/>
                    <a:gd name="connsiteY1" fmla="*/ 331936 h 1856357"/>
                    <a:gd name="connsiteX2" fmla="*/ 1152838 w 3938610"/>
                    <a:gd name="connsiteY2" fmla="*/ 135086 h 1856357"/>
                    <a:gd name="connsiteX3" fmla="*/ 1822763 w 3938610"/>
                    <a:gd name="connsiteY3" fmla="*/ 1736 h 1856357"/>
                    <a:gd name="connsiteX4" fmla="*/ 1997388 w 3938610"/>
                    <a:gd name="connsiteY4" fmla="*/ 27136 h 1856357"/>
                    <a:gd name="connsiteX5" fmla="*/ 2624617 w 3938610"/>
                    <a:gd name="connsiteY5" fmla="*/ 135938 h 1856357"/>
                    <a:gd name="connsiteX6" fmla="*/ 2987988 w 3938610"/>
                    <a:gd name="connsiteY6" fmla="*/ 141436 h 1856357"/>
                    <a:gd name="connsiteX7" fmla="*/ 3442013 w 3938610"/>
                    <a:gd name="connsiteY7" fmla="*/ 290661 h 1856357"/>
                    <a:gd name="connsiteX8" fmla="*/ 3565838 w 3938610"/>
                    <a:gd name="connsiteY8" fmla="*/ 354160 h 1856357"/>
                    <a:gd name="connsiteX9" fmla="*/ 3718238 w 3938610"/>
                    <a:gd name="connsiteY9" fmla="*/ 519260 h 1856357"/>
                    <a:gd name="connsiteX10" fmla="*/ 3845238 w 3938610"/>
                    <a:gd name="connsiteY10" fmla="*/ 897085 h 1856357"/>
                    <a:gd name="connsiteX11" fmla="*/ 3845238 w 3938610"/>
                    <a:gd name="connsiteY11" fmla="*/ 1195535 h 1856357"/>
                    <a:gd name="connsiteX12" fmla="*/ 3392967 w 3938610"/>
                    <a:gd name="connsiteY12" fmla="*/ 1394565 h 1856357"/>
                    <a:gd name="connsiteX13" fmla="*/ 2886389 w 3938610"/>
                    <a:gd name="connsiteY13" fmla="*/ 1684485 h 1856357"/>
                    <a:gd name="connsiteX14" fmla="*/ 2162489 w 3938610"/>
                    <a:gd name="connsiteY14" fmla="*/ 1811485 h 1856357"/>
                    <a:gd name="connsiteX15" fmla="*/ 1432239 w 3938610"/>
                    <a:gd name="connsiteY15" fmla="*/ 1811485 h 1856357"/>
                    <a:gd name="connsiteX16" fmla="*/ 729853 w 3938610"/>
                    <a:gd name="connsiteY16" fmla="*/ 1597765 h 1856357"/>
                    <a:gd name="connsiteX17" fmla="*/ 171053 w 3938610"/>
                    <a:gd name="connsiteY17" fmla="*/ 777288 h 1856357"/>
                    <a:gd name="connsiteX0" fmla="*/ 171053 w 3938610"/>
                    <a:gd name="connsiteY0" fmla="*/ 778030 h 1857099"/>
                    <a:gd name="connsiteX1" fmla="*/ 581338 w 3938610"/>
                    <a:gd name="connsiteY1" fmla="*/ 332678 h 1857099"/>
                    <a:gd name="connsiteX2" fmla="*/ 1152838 w 3938610"/>
                    <a:gd name="connsiteY2" fmla="*/ 135828 h 1857099"/>
                    <a:gd name="connsiteX3" fmla="*/ 1822763 w 3938610"/>
                    <a:gd name="connsiteY3" fmla="*/ 2478 h 1857099"/>
                    <a:gd name="connsiteX4" fmla="*/ 1997388 w 3938610"/>
                    <a:gd name="connsiteY4" fmla="*/ 27878 h 1857099"/>
                    <a:gd name="connsiteX5" fmla="*/ 2624617 w 3938610"/>
                    <a:gd name="connsiteY5" fmla="*/ 136680 h 1857099"/>
                    <a:gd name="connsiteX6" fmla="*/ 2987988 w 3938610"/>
                    <a:gd name="connsiteY6" fmla="*/ 142178 h 1857099"/>
                    <a:gd name="connsiteX7" fmla="*/ 3442013 w 3938610"/>
                    <a:gd name="connsiteY7" fmla="*/ 291403 h 1857099"/>
                    <a:gd name="connsiteX8" fmla="*/ 3565838 w 3938610"/>
                    <a:gd name="connsiteY8" fmla="*/ 354902 h 1857099"/>
                    <a:gd name="connsiteX9" fmla="*/ 3718238 w 3938610"/>
                    <a:gd name="connsiteY9" fmla="*/ 520002 h 1857099"/>
                    <a:gd name="connsiteX10" fmla="*/ 3845238 w 3938610"/>
                    <a:gd name="connsiteY10" fmla="*/ 897827 h 1857099"/>
                    <a:gd name="connsiteX11" fmla="*/ 3845238 w 3938610"/>
                    <a:gd name="connsiteY11" fmla="*/ 1196277 h 1857099"/>
                    <a:gd name="connsiteX12" fmla="*/ 3392967 w 3938610"/>
                    <a:gd name="connsiteY12" fmla="*/ 1395307 h 1857099"/>
                    <a:gd name="connsiteX13" fmla="*/ 2886389 w 3938610"/>
                    <a:gd name="connsiteY13" fmla="*/ 1685227 h 1857099"/>
                    <a:gd name="connsiteX14" fmla="*/ 2162489 w 3938610"/>
                    <a:gd name="connsiteY14" fmla="*/ 1812227 h 1857099"/>
                    <a:gd name="connsiteX15" fmla="*/ 1432239 w 3938610"/>
                    <a:gd name="connsiteY15" fmla="*/ 1812227 h 1857099"/>
                    <a:gd name="connsiteX16" fmla="*/ 729853 w 3938610"/>
                    <a:gd name="connsiteY16" fmla="*/ 1598507 h 1857099"/>
                    <a:gd name="connsiteX17" fmla="*/ 171053 w 3938610"/>
                    <a:gd name="connsiteY17" fmla="*/ 778030 h 1857099"/>
                    <a:gd name="connsiteX0" fmla="*/ 171053 w 3938610"/>
                    <a:gd name="connsiteY0" fmla="*/ 759444 h 1838513"/>
                    <a:gd name="connsiteX1" fmla="*/ 581338 w 3938610"/>
                    <a:gd name="connsiteY1" fmla="*/ 314092 h 1838513"/>
                    <a:gd name="connsiteX2" fmla="*/ 1152838 w 3938610"/>
                    <a:gd name="connsiteY2" fmla="*/ 117242 h 1838513"/>
                    <a:gd name="connsiteX3" fmla="*/ 1854513 w 3938610"/>
                    <a:gd name="connsiteY3" fmla="*/ 9292 h 1838513"/>
                    <a:gd name="connsiteX4" fmla="*/ 1997388 w 3938610"/>
                    <a:gd name="connsiteY4" fmla="*/ 9292 h 1838513"/>
                    <a:gd name="connsiteX5" fmla="*/ 2624617 w 3938610"/>
                    <a:gd name="connsiteY5" fmla="*/ 118094 h 1838513"/>
                    <a:gd name="connsiteX6" fmla="*/ 2987988 w 3938610"/>
                    <a:gd name="connsiteY6" fmla="*/ 123592 h 1838513"/>
                    <a:gd name="connsiteX7" fmla="*/ 3442013 w 3938610"/>
                    <a:gd name="connsiteY7" fmla="*/ 272817 h 1838513"/>
                    <a:gd name="connsiteX8" fmla="*/ 3565838 w 3938610"/>
                    <a:gd name="connsiteY8" fmla="*/ 336316 h 1838513"/>
                    <a:gd name="connsiteX9" fmla="*/ 3718238 w 3938610"/>
                    <a:gd name="connsiteY9" fmla="*/ 501416 h 1838513"/>
                    <a:gd name="connsiteX10" fmla="*/ 3845238 w 3938610"/>
                    <a:gd name="connsiteY10" fmla="*/ 879241 h 1838513"/>
                    <a:gd name="connsiteX11" fmla="*/ 3845238 w 3938610"/>
                    <a:gd name="connsiteY11" fmla="*/ 1177691 h 1838513"/>
                    <a:gd name="connsiteX12" fmla="*/ 3392967 w 3938610"/>
                    <a:gd name="connsiteY12" fmla="*/ 1376721 h 1838513"/>
                    <a:gd name="connsiteX13" fmla="*/ 2886389 w 3938610"/>
                    <a:gd name="connsiteY13" fmla="*/ 1666641 h 1838513"/>
                    <a:gd name="connsiteX14" fmla="*/ 2162489 w 3938610"/>
                    <a:gd name="connsiteY14" fmla="*/ 1793641 h 1838513"/>
                    <a:gd name="connsiteX15" fmla="*/ 1432239 w 3938610"/>
                    <a:gd name="connsiteY15" fmla="*/ 1793641 h 1838513"/>
                    <a:gd name="connsiteX16" fmla="*/ 729853 w 3938610"/>
                    <a:gd name="connsiteY16" fmla="*/ 1579921 h 1838513"/>
                    <a:gd name="connsiteX17" fmla="*/ 171053 w 3938610"/>
                    <a:gd name="connsiteY17" fmla="*/ 759444 h 1838513"/>
                    <a:gd name="connsiteX0" fmla="*/ 171053 w 3938610"/>
                    <a:gd name="connsiteY0" fmla="*/ 765051 h 1844120"/>
                    <a:gd name="connsiteX1" fmla="*/ 581338 w 3938610"/>
                    <a:gd name="connsiteY1" fmla="*/ 319699 h 1844120"/>
                    <a:gd name="connsiteX2" fmla="*/ 1152838 w 3938610"/>
                    <a:gd name="connsiteY2" fmla="*/ 122849 h 1844120"/>
                    <a:gd name="connsiteX3" fmla="*/ 1854513 w 3938610"/>
                    <a:gd name="connsiteY3" fmla="*/ 14899 h 1844120"/>
                    <a:gd name="connsiteX4" fmla="*/ 1997388 w 3938610"/>
                    <a:gd name="connsiteY4" fmla="*/ 14899 h 1844120"/>
                    <a:gd name="connsiteX5" fmla="*/ 2624617 w 3938610"/>
                    <a:gd name="connsiteY5" fmla="*/ 123701 h 1844120"/>
                    <a:gd name="connsiteX6" fmla="*/ 2987988 w 3938610"/>
                    <a:gd name="connsiteY6" fmla="*/ 129199 h 1844120"/>
                    <a:gd name="connsiteX7" fmla="*/ 3442013 w 3938610"/>
                    <a:gd name="connsiteY7" fmla="*/ 278424 h 1844120"/>
                    <a:gd name="connsiteX8" fmla="*/ 3565838 w 3938610"/>
                    <a:gd name="connsiteY8" fmla="*/ 341923 h 1844120"/>
                    <a:gd name="connsiteX9" fmla="*/ 3718238 w 3938610"/>
                    <a:gd name="connsiteY9" fmla="*/ 507023 h 1844120"/>
                    <a:gd name="connsiteX10" fmla="*/ 3845238 w 3938610"/>
                    <a:gd name="connsiteY10" fmla="*/ 884848 h 1844120"/>
                    <a:gd name="connsiteX11" fmla="*/ 3845238 w 3938610"/>
                    <a:gd name="connsiteY11" fmla="*/ 1183298 h 1844120"/>
                    <a:gd name="connsiteX12" fmla="*/ 3392967 w 3938610"/>
                    <a:gd name="connsiteY12" fmla="*/ 1382328 h 1844120"/>
                    <a:gd name="connsiteX13" fmla="*/ 2886389 w 3938610"/>
                    <a:gd name="connsiteY13" fmla="*/ 1672248 h 1844120"/>
                    <a:gd name="connsiteX14" fmla="*/ 2162489 w 3938610"/>
                    <a:gd name="connsiteY14" fmla="*/ 1799248 h 1844120"/>
                    <a:gd name="connsiteX15" fmla="*/ 1432239 w 3938610"/>
                    <a:gd name="connsiteY15" fmla="*/ 1799248 h 1844120"/>
                    <a:gd name="connsiteX16" fmla="*/ 729853 w 3938610"/>
                    <a:gd name="connsiteY16" fmla="*/ 1585528 h 1844120"/>
                    <a:gd name="connsiteX17" fmla="*/ 171053 w 3938610"/>
                    <a:gd name="connsiteY17" fmla="*/ 765051 h 1844120"/>
                    <a:gd name="connsiteX0" fmla="*/ 171053 w 3938610"/>
                    <a:gd name="connsiteY0" fmla="*/ 759444 h 1838513"/>
                    <a:gd name="connsiteX1" fmla="*/ 581338 w 3938610"/>
                    <a:gd name="connsiteY1" fmla="*/ 314092 h 1838513"/>
                    <a:gd name="connsiteX2" fmla="*/ 1152838 w 3938610"/>
                    <a:gd name="connsiteY2" fmla="*/ 117242 h 1838513"/>
                    <a:gd name="connsiteX3" fmla="*/ 1483039 w 3938610"/>
                    <a:gd name="connsiteY3" fmla="*/ 60091 h 1838513"/>
                    <a:gd name="connsiteX4" fmla="*/ 1854513 w 3938610"/>
                    <a:gd name="connsiteY4" fmla="*/ 9292 h 1838513"/>
                    <a:gd name="connsiteX5" fmla="*/ 1997388 w 3938610"/>
                    <a:gd name="connsiteY5" fmla="*/ 9292 h 1838513"/>
                    <a:gd name="connsiteX6" fmla="*/ 2624617 w 3938610"/>
                    <a:gd name="connsiteY6" fmla="*/ 118094 h 1838513"/>
                    <a:gd name="connsiteX7" fmla="*/ 2987988 w 3938610"/>
                    <a:gd name="connsiteY7" fmla="*/ 123592 h 1838513"/>
                    <a:gd name="connsiteX8" fmla="*/ 3442013 w 3938610"/>
                    <a:gd name="connsiteY8" fmla="*/ 272817 h 1838513"/>
                    <a:gd name="connsiteX9" fmla="*/ 3565838 w 3938610"/>
                    <a:gd name="connsiteY9" fmla="*/ 336316 h 1838513"/>
                    <a:gd name="connsiteX10" fmla="*/ 3718238 w 3938610"/>
                    <a:gd name="connsiteY10" fmla="*/ 501416 h 1838513"/>
                    <a:gd name="connsiteX11" fmla="*/ 3845238 w 3938610"/>
                    <a:gd name="connsiteY11" fmla="*/ 879241 h 1838513"/>
                    <a:gd name="connsiteX12" fmla="*/ 3845238 w 3938610"/>
                    <a:gd name="connsiteY12" fmla="*/ 1177691 h 1838513"/>
                    <a:gd name="connsiteX13" fmla="*/ 3392967 w 3938610"/>
                    <a:gd name="connsiteY13" fmla="*/ 1376721 h 1838513"/>
                    <a:gd name="connsiteX14" fmla="*/ 2886389 w 3938610"/>
                    <a:gd name="connsiteY14" fmla="*/ 1666641 h 1838513"/>
                    <a:gd name="connsiteX15" fmla="*/ 2162489 w 3938610"/>
                    <a:gd name="connsiteY15" fmla="*/ 1793641 h 1838513"/>
                    <a:gd name="connsiteX16" fmla="*/ 1432239 w 3938610"/>
                    <a:gd name="connsiteY16" fmla="*/ 1793641 h 1838513"/>
                    <a:gd name="connsiteX17" fmla="*/ 729853 w 3938610"/>
                    <a:gd name="connsiteY17" fmla="*/ 1579921 h 1838513"/>
                    <a:gd name="connsiteX18" fmla="*/ 171053 w 3938610"/>
                    <a:gd name="connsiteY18" fmla="*/ 759444 h 1838513"/>
                    <a:gd name="connsiteX0" fmla="*/ 171053 w 3938610"/>
                    <a:gd name="connsiteY0" fmla="*/ 759444 h 1838513"/>
                    <a:gd name="connsiteX1" fmla="*/ 581338 w 3938610"/>
                    <a:gd name="connsiteY1" fmla="*/ 314092 h 1838513"/>
                    <a:gd name="connsiteX2" fmla="*/ 1152838 w 3938610"/>
                    <a:gd name="connsiteY2" fmla="*/ 117242 h 1838513"/>
                    <a:gd name="connsiteX3" fmla="*/ 1483039 w 3938610"/>
                    <a:gd name="connsiteY3" fmla="*/ 60091 h 1838513"/>
                    <a:gd name="connsiteX4" fmla="*/ 1854513 w 3938610"/>
                    <a:gd name="connsiteY4" fmla="*/ 9292 h 1838513"/>
                    <a:gd name="connsiteX5" fmla="*/ 1997388 w 3938610"/>
                    <a:gd name="connsiteY5" fmla="*/ 9292 h 1838513"/>
                    <a:gd name="connsiteX6" fmla="*/ 2624617 w 3938610"/>
                    <a:gd name="connsiteY6" fmla="*/ 118094 h 1838513"/>
                    <a:gd name="connsiteX7" fmla="*/ 2987988 w 3938610"/>
                    <a:gd name="connsiteY7" fmla="*/ 123592 h 1838513"/>
                    <a:gd name="connsiteX8" fmla="*/ 3442013 w 3938610"/>
                    <a:gd name="connsiteY8" fmla="*/ 272817 h 1838513"/>
                    <a:gd name="connsiteX9" fmla="*/ 3565838 w 3938610"/>
                    <a:gd name="connsiteY9" fmla="*/ 336316 h 1838513"/>
                    <a:gd name="connsiteX10" fmla="*/ 3718238 w 3938610"/>
                    <a:gd name="connsiteY10" fmla="*/ 501416 h 1838513"/>
                    <a:gd name="connsiteX11" fmla="*/ 3845238 w 3938610"/>
                    <a:gd name="connsiteY11" fmla="*/ 879241 h 1838513"/>
                    <a:gd name="connsiteX12" fmla="*/ 3845238 w 3938610"/>
                    <a:gd name="connsiteY12" fmla="*/ 1177691 h 1838513"/>
                    <a:gd name="connsiteX13" fmla="*/ 3392967 w 3938610"/>
                    <a:gd name="connsiteY13" fmla="*/ 1376721 h 1838513"/>
                    <a:gd name="connsiteX14" fmla="*/ 2886389 w 3938610"/>
                    <a:gd name="connsiteY14" fmla="*/ 1666641 h 1838513"/>
                    <a:gd name="connsiteX15" fmla="*/ 2162489 w 3938610"/>
                    <a:gd name="connsiteY15" fmla="*/ 1793641 h 1838513"/>
                    <a:gd name="connsiteX16" fmla="*/ 1432239 w 3938610"/>
                    <a:gd name="connsiteY16" fmla="*/ 1793641 h 1838513"/>
                    <a:gd name="connsiteX17" fmla="*/ 729853 w 3938610"/>
                    <a:gd name="connsiteY17" fmla="*/ 1579921 h 1838513"/>
                    <a:gd name="connsiteX18" fmla="*/ 171053 w 3938610"/>
                    <a:gd name="connsiteY18" fmla="*/ 759444 h 1838513"/>
                    <a:gd name="connsiteX0" fmla="*/ 171053 w 3938610"/>
                    <a:gd name="connsiteY0" fmla="*/ 760594 h 1839663"/>
                    <a:gd name="connsiteX1" fmla="*/ 581338 w 3938610"/>
                    <a:gd name="connsiteY1" fmla="*/ 315242 h 1839663"/>
                    <a:gd name="connsiteX2" fmla="*/ 1152838 w 3938610"/>
                    <a:gd name="connsiteY2" fmla="*/ 118392 h 1839663"/>
                    <a:gd name="connsiteX3" fmla="*/ 1483039 w 3938610"/>
                    <a:gd name="connsiteY3" fmla="*/ 61241 h 1839663"/>
                    <a:gd name="connsiteX4" fmla="*/ 1854513 w 3938610"/>
                    <a:gd name="connsiteY4" fmla="*/ 10442 h 1839663"/>
                    <a:gd name="connsiteX5" fmla="*/ 1997388 w 3938610"/>
                    <a:gd name="connsiteY5" fmla="*/ 10442 h 1839663"/>
                    <a:gd name="connsiteX6" fmla="*/ 2624617 w 3938610"/>
                    <a:gd name="connsiteY6" fmla="*/ 119244 h 1839663"/>
                    <a:gd name="connsiteX7" fmla="*/ 2987988 w 3938610"/>
                    <a:gd name="connsiteY7" fmla="*/ 124742 h 1839663"/>
                    <a:gd name="connsiteX8" fmla="*/ 3442013 w 3938610"/>
                    <a:gd name="connsiteY8" fmla="*/ 273967 h 1839663"/>
                    <a:gd name="connsiteX9" fmla="*/ 3565838 w 3938610"/>
                    <a:gd name="connsiteY9" fmla="*/ 337466 h 1839663"/>
                    <a:gd name="connsiteX10" fmla="*/ 3718238 w 3938610"/>
                    <a:gd name="connsiteY10" fmla="*/ 502566 h 1839663"/>
                    <a:gd name="connsiteX11" fmla="*/ 3845238 w 3938610"/>
                    <a:gd name="connsiteY11" fmla="*/ 880391 h 1839663"/>
                    <a:gd name="connsiteX12" fmla="*/ 3845238 w 3938610"/>
                    <a:gd name="connsiteY12" fmla="*/ 1178841 h 1839663"/>
                    <a:gd name="connsiteX13" fmla="*/ 3392967 w 3938610"/>
                    <a:gd name="connsiteY13" fmla="*/ 1377871 h 1839663"/>
                    <a:gd name="connsiteX14" fmla="*/ 2886389 w 3938610"/>
                    <a:gd name="connsiteY14" fmla="*/ 1667791 h 1839663"/>
                    <a:gd name="connsiteX15" fmla="*/ 2162489 w 3938610"/>
                    <a:gd name="connsiteY15" fmla="*/ 1794791 h 1839663"/>
                    <a:gd name="connsiteX16" fmla="*/ 1432239 w 3938610"/>
                    <a:gd name="connsiteY16" fmla="*/ 1794791 h 1839663"/>
                    <a:gd name="connsiteX17" fmla="*/ 729853 w 3938610"/>
                    <a:gd name="connsiteY17" fmla="*/ 1581071 h 1839663"/>
                    <a:gd name="connsiteX18" fmla="*/ 171053 w 3938610"/>
                    <a:gd name="connsiteY18" fmla="*/ 760594 h 1839663"/>
                    <a:gd name="connsiteX0" fmla="*/ 171053 w 3938610"/>
                    <a:gd name="connsiteY0" fmla="*/ 760594 h 1839663"/>
                    <a:gd name="connsiteX1" fmla="*/ 581338 w 3938610"/>
                    <a:gd name="connsiteY1" fmla="*/ 315242 h 1839663"/>
                    <a:gd name="connsiteX2" fmla="*/ 1152838 w 3938610"/>
                    <a:gd name="connsiteY2" fmla="*/ 118392 h 1839663"/>
                    <a:gd name="connsiteX3" fmla="*/ 1483039 w 3938610"/>
                    <a:gd name="connsiteY3" fmla="*/ 61241 h 1839663"/>
                    <a:gd name="connsiteX4" fmla="*/ 1854513 w 3938610"/>
                    <a:gd name="connsiteY4" fmla="*/ 10442 h 1839663"/>
                    <a:gd name="connsiteX5" fmla="*/ 1997388 w 3938610"/>
                    <a:gd name="connsiteY5" fmla="*/ 10442 h 1839663"/>
                    <a:gd name="connsiteX6" fmla="*/ 2624617 w 3938610"/>
                    <a:gd name="connsiteY6" fmla="*/ 119244 h 1839663"/>
                    <a:gd name="connsiteX7" fmla="*/ 2987988 w 3938610"/>
                    <a:gd name="connsiteY7" fmla="*/ 124742 h 1839663"/>
                    <a:gd name="connsiteX8" fmla="*/ 3442013 w 3938610"/>
                    <a:gd name="connsiteY8" fmla="*/ 273967 h 1839663"/>
                    <a:gd name="connsiteX9" fmla="*/ 3565838 w 3938610"/>
                    <a:gd name="connsiteY9" fmla="*/ 337466 h 1839663"/>
                    <a:gd name="connsiteX10" fmla="*/ 3718238 w 3938610"/>
                    <a:gd name="connsiteY10" fmla="*/ 502566 h 1839663"/>
                    <a:gd name="connsiteX11" fmla="*/ 3845238 w 3938610"/>
                    <a:gd name="connsiteY11" fmla="*/ 880391 h 1839663"/>
                    <a:gd name="connsiteX12" fmla="*/ 3845238 w 3938610"/>
                    <a:gd name="connsiteY12" fmla="*/ 1178841 h 1839663"/>
                    <a:gd name="connsiteX13" fmla="*/ 3392967 w 3938610"/>
                    <a:gd name="connsiteY13" fmla="*/ 1377871 h 1839663"/>
                    <a:gd name="connsiteX14" fmla="*/ 2886389 w 3938610"/>
                    <a:gd name="connsiteY14" fmla="*/ 1667791 h 1839663"/>
                    <a:gd name="connsiteX15" fmla="*/ 2162489 w 3938610"/>
                    <a:gd name="connsiteY15" fmla="*/ 1794791 h 1839663"/>
                    <a:gd name="connsiteX16" fmla="*/ 1432239 w 3938610"/>
                    <a:gd name="connsiteY16" fmla="*/ 1794791 h 1839663"/>
                    <a:gd name="connsiteX17" fmla="*/ 729853 w 3938610"/>
                    <a:gd name="connsiteY17" fmla="*/ 1581071 h 1839663"/>
                    <a:gd name="connsiteX18" fmla="*/ 171053 w 3938610"/>
                    <a:gd name="connsiteY18" fmla="*/ 760594 h 1839663"/>
                    <a:gd name="connsiteX0" fmla="*/ 171053 w 3938610"/>
                    <a:gd name="connsiteY0" fmla="*/ 760594 h 1839663"/>
                    <a:gd name="connsiteX1" fmla="*/ 581338 w 3938610"/>
                    <a:gd name="connsiteY1" fmla="*/ 315242 h 1839663"/>
                    <a:gd name="connsiteX2" fmla="*/ 1152838 w 3938610"/>
                    <a:gd name="connsiteY2" fmla="*/ 118392 h 1839663"/>
                    <a:gd name="connsiteX3" fmla="*/ 1483039 w 3938610"/>
                    <a:gd name="connsiteY3" fmla="*/ 61241 h 1839663"/>
                    <a:gd name="connsiteX4" fmla="*/ 1854513 w 3938610"/>
                    <a:gd name="connsiteY4" fmla="*/ 10442 h 1839663"/>
                    <a:gd name="connsiteX5" fmla="*/ 1997388 w 3938610"/>
                    <a:gd name="connsiteY5" fmla="*/ 10442 h 1839663"/>
                    <a:gd name="connsiteX6" fmla="*/ 2624617 w 3938610"/>
                    <a:gd name="connsiteY6" fmla="*/ 119244 h 1839663"/>
                    <a:gd name="connsiteX7" fmla="*/ 2987988 w 3938610"/>
                    <a:gd name="connsiteY7" fmla="*/ 124742 h 1839663"/>
                    <a:gd name="connsiteX8" fmla="*/ 3442013 w 3938610"/>
                    <a:gd name="connsiteY8" fmla="*/ 273967 h 1839663"/>
                    <a:gd name="connsiteX9" fmla="*/ 3565838 w 3938610"/>
                    <a:gd name="connsiteY9" fmla="*/ 337466 h 1839663"/>
                    <a:gd name="connsiteX10" fmla="*/ 3718238 w 3938610"/>
                    <a:gd name="connsiteY10" fmla="*/ 502566 h 1839663"/>
                    <a:gd name="connsiteX11" fmla="*/ 3845238 w 3938610"/>
                    <a:gd name="connsiteY11" fmla="*/ 880391 h 1839663"/>
                    <a:gd name="connsiteX12" fmla="*/ 3845238 w 3938610"/>
                    <a:gd name="connsiteY12" fmla="*/ 1178841 h 1839663"/>
                    <a:gd name="connsiteX13" fmla="*/ 3392967 w 3938610"/>
                    <a:gd name="connsiteY13" fmla="*/ 1377871 h 1839663"/>
                    <a:gd name="connsiteX14" fmla="*/ 2886389 w 3938610"/>
                    <a:gd name="connsiteY14" fmla="*/ 1667791 h 1839663"/>
                    <a:gd name="connsiteX15" fmla="*/ 2162489 w 3938610"/>
                    <a:gd name="connsiteY15" fmla="*/ 1794791 h 1839663"/>
                    <a:gd name="connsiteX16" fmla="*/ 1432239 w 3938610"/>
                    <a:gd name="connsiteY16" fmla="*/ 1794791 h 1839663"/>
                    <a:gd name="connsiteX17" fmla="*/ 729853 w 3938610"/>
                    <a:gd name="connsiteY17" fmla="*/ 1581071 h 1839663"/>
                    <a:gd name="connsiteX18" fmla="*/ 171053 w 3938610"/>
                    <a:gd name="connsiteY18" fmla="*/ 760594 h 1839663"/>
                    <a:gd name="connsiteX0" fmla="*/ 171053 w 3938610"/>
                    <a:gd name="connsiteY0" fmla="*/ 760594 h 1839663"/>
                    <a:gd name="connsiteX1" fmla="*/ 581338 w 3938610"/>
                    <a:gd name="connsiteY1" fmla="*/ 315242 h 1839663"/>
                    <a:gd name="connsiteX2" fmla="*/ 1114738 w 3938610"/>
                    <a:gd name="connsiteY2" fmla="*/ 131092 h 1839663"/>
                    <a:gd name="connsiteX3" fmla="*/ 1483039 w 3938610"/>
                    <a:gd name="connsiteY3" fmla="*/ 61241 h 1839663"/>
                    <a:gd name="connsiteX4" fmla="*/ 1854513 w 3938610"/>
                    <a:gd name="connsiteY4" fmla="*/ 10442 h 1839663"/>
                    <a:gd name="connsiteX5" fmla="*/ 1997388 w 3938610"/>
                    <a:gd name="connsiteY5" fmla="*/ 10442 h 1839663"/>
                    <a:gd name="connsiteX6" fmla="*/ 2624617 w 3938610"/>
                    <a:gd name="connsiteY6" fmla="*/ 119244 h 1839663"/>
                    <a:gd name="connsiteX7" fmla="*/ 2987988 w 3938610"/>
                    <a:gd name="connsiteY7" fmla="*/ 124742 h 1839663"/>
                    <a:gd name="connsiteX8" fmla="*/ 3442013 w 3938610"/>
                    <a:gd name="connsiteY8" fmla="*/ 273967 h 1839663"/>
                    <a:gd name="connsiteX9" fmla="*/ 3565838 w 3938610"/>
                    <a:gd name="connsiteY9" fmla="*/ 337466 h 1839663"/>
                    <a:gd name="connsiteX10" fmla="*/ 3718238 w 3938610"/>
                    <a:gd name="connsiteY10" fmla="*/ 502566 h 1839663"/>
                    <a:gd name="connsiteX11" fmla="*/ 3845238 w 3938610"/>
                    <a:gd name="connsiteY11" fmla="*/ 880391 h 1839663"/>
                    <a:gd name="connsiteX12" fmla="*/ 3845238 w 3938610"/>
                    <a:gd name="connsiteY12" fmla="*/ 1178841 h 1839663"/>
                    <a:gd name="connsiteX13" fmla="*/ 3392967 w 3938610"/>
                    <a:gd name="connsiteY13" fmla="*/ 1377871 h 1839663"/>
                    <a:gd name="connsiteX14" fmla="*/ 2886389 w 3938610"/>
                    <a:gd name="connsiteY14" fmla="*/ 1667791 h 1839663"/>
                    <a:gd name="connsiteX15" fmla="*/ 2162489 w 3938610"/>
                    <a:gd name="connsiteY15" fmla="*/ 1794791 h 1839663"/>
                    <a:gd name="connsiteX16" fmla="*/ 1432239 w 3938610"/>
                    <a:gd name="connsiteY16" fmla="*/ 1794791 h 1839663"/>
                    <a:gd name="connsiteX17" fmla="*/ 729853 w 3938610"/>
                    <a:gd name="connsiteY17" fmla="*/ 1581071 h 1839663"/>
                    <a:gd name="connsiteX18" fmla="*/ 171053 w 3938610"/>
                    <a:gd name="connsiteY18" fmla="*/ 760594 h 1839663"/>
                    <a:gd name="connsiteX0" fmla="*/ 171053 w 3938610"/>
                    <a:gd name="connsiteY0" fmla="*/ 776469 h 1839663"/>
                    <a:gd name="connsiteX1" fmla="*/ 581338 w 3938610"/>
                    <a:gd name="connsiteY1" fmla="*/ 315242 h 1839663"/>
                    <a:gd name="connsiteX2" fmla="*/ 1114738 w 3938610"/>
                    <a:gd name="connsiteY2" fmla="*/ 131092 h 1839663"/>
                    <a:gd name="connsiteX3" fmla="*/ 1483039 w 3938610"/>
                    <a:gd name="connsiteY3" fmla="*/ 61241 h 1839663"/>
                    <a:gd name="connsiteX4" fmla="*/ 1854513 w 3938610"/>
                    <a:gd name="connsiteY4" fmla="*/ 10442 h 1839663"/>
                    <a:gd name="connsiteX5" fmla="*/ 1997388 w 3938610"/>
                    <a:gd name="connsiteY5" fmla="*/ 10442 h 1839663"/>
                    <a:gd name="connsiteX6" fmla="*/ 2624617 w 3938610"/>
                    <a:gd name="connsiteY6" fmla="*/ 119244 h 1839663"/>
                    <a:gd name="connsiteX7" fmla="*/ 2987988 w 3938610"/>
                    <a:gd name="connsiteY7" fmla="*/ 124742 h 1839663"/>
                    <a:gd name="connsiteX8" fmla="*/ 3442013 w 3938610"/>
                    <a:gd name="connsiteY8" fmla="*/ 273967 h 1839663"/>
                    <a:gd name="connsiteX9" fmla="*/ 3565838 w 3938610"/>
                    <a:gd name="connsiteY9" fmla="*/ 337466 h 1839663"/>
                    <a:gd name="connsiteX10" fmla="*/ 3718238 w 3938610"/>
                    <a:gd name="connsiteY10" fmla="*/ 502566 h 1839663"/>
                    <a:gd name="connsiteX11" fmla="*/ 3845238 w 3938610"/>
                    <a:gd name="connsiteY11" fmla="*/ 880391 h 1839663"/>
                    <a:gd name="connsiteX12" fmla="*/ 3845238 w 3938610"/>
                    <a:gd name="connsiteY12" fmla="*/ 1178841 h 1839663"/>
                    <a:gd name="connsiteX13" fmla="*/ 3392967 w 3938610"/>
                    <a:gd name="connsiteY13" fmla="*/ 1377871 h 1839663"/>
                    <a:gd name="connsiteX14" fmla="*/ 2886389 w 3938610"/>
                    <a:gd name="connsiteY14" fmla="*/ 1667791 h 1839663"/>
                    <a:gd name="connsiteX15" fmla="*/ 2162489 w 3938610"/>
                    <a:gd name="connsiteY15" fmla="*/ 1794791 h 1839663"/>
                    <a:gd name="connsiteX16" fmla="*/ 1432239 w 3938610"/>
                    <a:gd name="connsiteY16" fmla="*/ 1794791 h 1839663"/>
                    <a:gd name="connsiteX17" fmla="*/ 729853 w 3938610"/>
                    <a:gd name="connsiteY17" fmla="*/ 1581071 h 1839663"/>
                    <a:gd name="connsiteX18" fmla="*/ 171053 w 3938610"/>
                    <a:gd name="connsiteY18" fmla="*/ 776469 h 1839663"/>
                    <a:gd name="connsiteX0" fmla="*/ 171053 w 3938610"/>
                    <a:gd name="connsiteY0" fmla="*/ 776469 h 1839663"/>
                    <a:gd name="connsiteX1" fmla="*/ 581338 w 3938610"/>
                    <a:gd name="connsiteY1" fmla="*/ 315242 h 1839663"/>
                    <a:gd name="connsiteX2" fmla="*/ 1114738 w 3938610"/>
                    <a:gd name="connsiteY2" fmla="*/ 131092 h 1839663"/>
                    <a:gd name="connsiteX3" fmla="*/ 1483039 w 3938610"/>
                    <a:gd name="connsiteY3" fmla="*/ 61241 h 1839663"/>
                    <a:gd name="connsiteX4" fmla="*/ 1854513 w 3938610"/>
                    <a:gd name="connsiteY4" fmla="*/ 10442 h 1839663"/>
                    <a:gd name="connsiteX5" fmla="*/ 1997388 w 3938610"/>
                    <a:gd name="connsiteY5" fmla="*/ 10442 h 1839663"/>
                    <a:gd name="connsiteX6" fmla="*/ 2624617 w 3938610"/>
                    <a:gd name="connsiteY6" fmla="*/ 119244 h 1839663"/>
                    <a:gd name="connsiteX7" fmla="*/ 2987988 w 3938610"/>
                    <a:gd name="connsiteY7" fmla="*/ 124742 h 1839663"/>
                    <a:gd name="connsiteX8" fmla="*/ 3442013 w 3938610"/>
                    <a:gd name="connsiteY8" fmla="*/ 273967 h 1839663"/>
                    <a:gd name="connsiteX9" fmla="*/ 3565838 w 3938610"/>
                    <a:gd name="connsiteY9" fmla="*/ 337466 h 1839663"/>
                    <a:gd name="connsiteX10" fmla="*/ 3718238 w 3938610"/>
                    <a:gd name="connsiteY10" fmla="*/ 502566 h 1839663"/>
                    <a:gd name="connsiteX11" fmla="*/ 3845238 w 3938610"/>
                    <a:gd name="connsiteY11" fmla="*/ 880391 h 1839663"/>
                    <a:gd name="connsiteX12" fmla="*/ 3845238 w 3938610"/>
                    <a:gd name="connsiteY12" fmla="*/ 1178841 h 1839663"/>
                    <a:gd name="connsiteX13" fmla="*/ 3392967 w 3938610"/>
                    <a:gd name="connsiteY13" fmla="*/ 1377871 h 1839663"/>
                    <a:gd name="connsiteX14" fmla="*/ 2886389 w 3938610"/>
                    <a:gd name="connsiteY14" fmla="*/ 1667791 h 1839663"/>
                    <a:gd name="connsiteX15" fmla="*/ 2162489 w 3938610"/>
                    <a:gd name="connsiteY15" fmla="*/ 1794791 h 1839663"/>
                    <a:gd name="connsiteX16" fmla="*/ 1432239 w 3938610"/>
                    <a:gd name="connsiteY16" fmla="*/ 1794791 h 1839663"/>
                    <a:gd name="connsiteX17" fmla="*/ 729853 w 3938610"/>
                    <a:gd name="connsiteY17" fmla="*/ 1581071 h 1839663"/>
                    <a:gd name="connsiteX18" fmla="*/ 171053 w 3938610"/>
                    <a:gd name="connsiteY18" fmla="*/ 776469 h 1839663"/>
                    <a:gd name="connsiteX0" fmla="*/ 171053 w 3938610"/>
                    <a:gd name="connsiteY0" fmla="*/ 776469 h 1839663"/>
                    <a:gd name="connsiteX1" fmla="*/ 581338 w 3938610"/>
                    <a:gd name="connsiteY1" fmla="*/ 315242 h 1839663"/>
                    <a:gd name="connsiteX2" fmla="*/ 1114738 w 3938610"/>
                    <a:gd name="connsiteY2" fmla="*/ 131092 h 1839663"/>
                    <a:gd name="connsiteX3" fmla="*/ 1483039 w 3938610"/>
                    <a:gd name="connsiteY3" fmla="*/ 61241 h 1839663"/>
                    <a:gd name="connsiteX4" fmla="*/ 1854513 w 3938610"/>
                    <a:gd name="connsiteY4" fmla="*/ 10442 h 1839663"/>
                    <a:gd name="connsiteX5" fmla="*/ 1997388 w 3938610"/>
                    <a:gd name="connsiteY5" fmla="*/ 10442 h 1839663"/>
                    <a:gd name="connsiteX6" fmla="*/ 2624617 w 3938610"/>
                    <a:gd name="connsiteY6" fmla="*/ 119244 h 1839663"/>
                    <a:gd name="connsiteX7" fmla="*/ 2987988 w 3938610"/>
                    <a:gd name="connsiteY7" fmla="*/ 124742 h 1839663"/>
                    <a:gd name="connsiteX8" fmla="*/ 3442013 w 3938610"/>
                    <a:gd name="connsiteY8" fmla="*/ 273967 h 1839663"/>
                    <a:gd name="connsiteX9" fmla="*/ 3565838 w 3938610"/>
                    <a:gd name="connsiteY9" fmla="*/ 337466 h 1839663"/>
                    <a:gd name="connsiteX10" fmla="*/ 3718238 w 3938610"/>
                    <a:gd name="connsiteY10" fmla="*/ 502566 h 1839663"/>
                    <a:gd name="connsiteX11" fmla="*/ 3845238 w 3938610"/>
                    <a:gd name="connsiteY11" fmla="*/ 880391 h 1839663"/>
                    <a:gd name="connsiteX12" fmla="*/ 3845238 w 3938610"/>
                    <a:gd name="connsiteY12" fmla="*/ 1178841 h 1839663"/>
                    <a:gd name="connsiteX13" fmla="*/ 3392967 w 3938610"/>
                    <a:gd name="connsiteY13" fmla="*/ 1377871 h 1839663"/>
                    <a:gd name="connsiteX14" fmla="*/ 2886389 w 3938610"/>
                    <a:gd name="connsiteY14" fmla="*/ 1667791 h 1839663"/>
                    <a:gd name="connsiteX15" fmla="*/ 2162489 w 3938610"/>
                    <a:gd name="connsiteY15" fmla="*/ 1794791 h 1839663"/>
                    <a:gd name="connsiteX16" fmla="*/ 1432239 w 3938610"/>
                    <a:gd name="connsiteY16" fmla="*/ 1794791 h 1839663"/>
                    <a:gd name="connsiteX17" fmla="*/ 729853 w 3938610"/>
                    <a:gd name="connsiteY17" fmla="*/ 1581071 h 1839663"/>
                    <a:gd name="connsiteX18" fmla="*/ 171053 w 3938610"/>
                    <a:gd name="connsiteY18" fmla="*/ 776469 h 1839663"/>
                    <a:gd name="connsiteX0" fmla="*/ 171053 w 3938610"/>
                    <a:gd name="connsiteY0" fmla="*/ 776469 h 1839663"/>
                    <a:gd name="connsiteX1" fmla="*/ 581338 w 3938610"/>
                    <a:gd name="connsiteY1" fmla="*/ 315242 h 1839663"/>
                    <a:gd name="connsiteX2" fmla="*/ 1114738 w 3938610"/>
                    <a:gd name="connsiteY2" fmla="*/ 131092 h 1839663"/>
                    <a:gd name="connsiteX3" fmla="*/ 1483039 w 3938610"/>
                    <a:gd name="connsiteY3" fmla="*/ 61241 h 1839663"/>
                    <a:gd name="connsiteX4" fmla="*/ 1854513 w 3938610"/>
                    <a:gd name="connsiteY4" fmla="*/ 10442 h 1839663"/>
                    <a:gd name="connsiteX5" fmla="*/ 1997388 w 3938610"/>
                    <a:gd name="connsiteY5" fmla="*/ 10442 h 1839663"/>
                    <a:gd name="connsiteX6" fmla="*/ 2624617 w 3938610"/>
                    <a:gd name="connsiteY6" fmla="*/ 119244 h 1839663"/>
                    <a:gd name="connsiteX7" fmla="*/ 2987988 w 3938610"/>
                    <a:gd name="connsiteY7" fmla="*/ 124742 h 1839663"/>
                    <a:gd name="connsiteX8" fmla="*/ 3442013 w 3938610"/>
                    <a:gd name="connsiteY8" fmla="*/ 273967 h 1839663"/>
                    <a:gd name="connsiteX9" fmla="*/ 3565838 w 3938610"/>
                    <a:gd name="connsiteY9" fmla="*/ 337466 h 1839663"/>
                    <a:gd name="connsiteX10" fmla="*/ 3718238 w 3938610"/>
                    <a:gd name="connsiteY10" fmla="*/ 502566 h 1839663"/>
                    <a:gd name="connsiteX11" fmla="*/ 3845238 w 3938610"/>
                    <a:gd name="connsiteY11" fmla="*/ 880391 h 1839663"/>
                    <a:gd name="connsiteX12" fmla="*/ 3845238 w 3938610"/>
                    <a:gd name="connsiteY12" fmla="*/ 1178841 h 1839663"/>
                    <a:gd name="connsiteX13" fmla="*/ 3392967 w 3938610"/>
                    <a:gd name="connsiteY13" fmla="*/ 1377871 h 1839663"/>
                    <a:gd name="connsiteX14" fmla="*/ 2886389 w 3938610"/>
                    <a:gd name="connsiteY14" fmla="*/ 1667791 h 1839663"/>
                    <a:gd name="connsiteX15" fmla="*/ 2162489 w 3938610"/>
                    <a:gd name="connsiteY15" fmla="*/ 1794791 h 1839663"/>
                    <a:gd name="connsiteX16" fmla="*/ 1432239 w 3938610"/>
                    <a:gd name="connsiteY16" fmla="*/ 1794791 h 1839663"/>
                    <a:gd name="connsiteX17" fmla="*/ 729853 w 3938610"/>
                    <a:gd name="connsiteY17" fmla="*/ 1581071 h 1839663"/>
                    <a:gd name="connsiteX18" fmla="*/ 171053 w 3938610"/>
                    <a:gd name="connsiteY18" fmla="*/ 776469 h 1839663"/>
                    <a:gd name="connsiteX0" fmla="*/ 171053 w 3938610"/>
                    <a:gd name="connsiteY0" fmla="*/ 776469 h 1839663"/>
                    <a:gd name="connsiteX1" fmla="*/ 581338 w 3938610"/>
                    <a:gd name="connsiteY1" fmla="*/ 315242 h 1839663"/>
                    <a:gd name="connsiteX2" fmla="*/ 1114738 w 3938610"/>
                    <a:gd name="connsiteY2" fmla="*/ 131092 h 1839663"/>
                    <a:gd name="connsiteX3" fmla="*/ 1483039 w 3938610"/>
                    <a:gd name="connsiteY3" fmla="*/ 61241 h 1839663"/>
                    <a:gd name="connsiteX4" fmla="*/ 1854513 w 3938610"/>
                    <a:gd name="connsiteY4" fmla="*/ 10442 h 1839663"/>
                    <a:gd name="connsiteX5" fmla="*/ 1997388 w 3938610"/>
                    <a:gd name="connsiteY5" fmla="*/ 10442 h 1839663"/>
                    <a:gd name="connsiteX6" fmla="*/ 2624617 w 3938610"/>
                    <a:gd name="connsiteY6" fmla="*/ 119244 h 1839663"/>
                    <a:gd name="connsiteX7" fmla="*/ 2987988 w 3938610"/>
                    <a:gd name="connsiteY7" fmla="*/ 124742 h 1839663"/>
                    <a:gd name="connsiteX8" fmla="*/ 3442013 w 3938610"/>
                    <a:gd name="connsiteY8" fmla="*/ 273967 h 1839663"/>
                    <a:gd name="connsiteX9" fmla="*/ 3565838 w 3938610"/>
                    <a:gd name="connsiteY9" fmla="*/ 337466 h 1839663"/>
                    <a:gd name="connsiteX10" fmla="*/ 3718238 w 3938610"/>
                    <a:gd name="connsiteY10" fmla="*/ 502566 h 1839663"/>
                    <a:gd name="connsiteX11" fmla="*/ 3845238 w 3938610"/>
                    <a:gd name="connsiteY11" fmla="*/ 880391 h 1839663"/>
                    <a:gd name="connsiteX12" fmla="*/ 3845238 w 3938610"/>
                    <a:gd name="connsiteY12" fmla="*/ 1178841 h 1839663"/>
                    <a:gd name="connsiteX13" fmla="*/ 3392967 w 3938610"/>
                    <a:gd name="connsiteY13" fmla="*/ 1377871 h 1839663"/>
                    <a:gd name="connsiteX14" fmla="*/ 2886389 w 3938610"/>
                    <a:gd name="connsiteY14" fmla="*/ 1667791 h 1839663"/>
                    <a:gd name="connsiteX15" fmla="*/ 2162489 w 3938610"/>
                    <a:gd name="connsiteY15" fmla="*/ 1794791 h 1839663"/>
                    <a:gd name="connsiteX16" fmla="*/ 1432239 w 3938610"/>
                    <a:gd name="connsiteY16" fmla="*/ 1794791 h 1839663"/>
                    <a:gd name="connsiteX17" fmla="*/ 729853 w 3938610"/>
                    <a:gd name="connsiteY17" fmla="*/ 1581071 h 1839663"/>
                    <a:gd name="connsiteX18" fmla="*/ 171053 w 3938610"/>
                    <a:gd name="connsiteY18" fmla="*/ 776469 h 1839663"/>
                    <a:gd name="connsiteX0" fmla="*/ 171053 w 3938610"/>
                    <a:gd name="connsiteY0" fmla="*/ 776469 h 1839663"/>
                    <a:gd name="connsiteX1" fmla="*/ 581338 w 3938610"/>
                    <a:gd name="connsiteY1" fmla="*/ 315242 h 1839663"/>
                    <a:gd name="connsiteX2" fmla="*/ 1114738 w 3938610"/>
                    <a:gd name="connsiteY2" fmla="*/ 131092 h 1839663"/>
                    <a:gd name="connsiteX3" fmla="*/ 1483039 w 3938610"/>
                    <a:gd name="connsiteY3" fmla="*/ 61241 h 1839663"/>
                    <a:gd name="connsiteX4" fmla="*/ 1854513 w 3938610"/>
                    <a:gd name="connsiteY4" fmla="*/ 10442 h 1839663"/>
                    <a:gd name="connsiteX5" fmla="*/ 1997388 w 3938610"/>
                    <a:gd name="connsiteY5" fmla="*/ 10442 h 1839663"/>
                    <a:gd name="connsiteX6" fmla="*/ 2624617 w 3938610"/>
                    <a:gd name="connsiteY6" fmla="*/ 119244 h 1839663"/>
                    <a:gd name="connsiteX7" fmla="*/ 2987988 w 3938610"/>
                    <a:gd name="connsiteY7" fmla="*/ 124742 h 1839663"/>
                    <a:gd name="connsiteX8" fmla="*/ 3442013 w 3938610"/>
                    <a:gd name="connsiteY8" fmla="*/ 273967 h 1839663"/>
                    <a:gd name="connsiteX9" fmla="*/ 3565838 w 3938610"/>
                    <a:gd name="connsiteY9" fmla="*/ 337466 h 1839663"/>
                    <a:gd name="connsiteX10" fmla="*/ 3718238 w 3938610"/>
                    <a:gd name="connsiteY10" fmla="*/ 502566 h 1839663"/>
                    <a:gd name="connsiteX11" fmla="*/ 3845238 w 3938610"/>
                    <a:gd name="connsiteY11" fmla="*/ 880391 h 1839663"/>
                    <a:gd name="connsiteX12" fmla="*/ 3845238 w 3938610"/>
                    <a:gd name="connsiteY12" fmla="*/ 1178841 h 1839663"/>
                    <a:gd name="connsiteX13" fmla="*/ 3392967 w 3938610"/>
                    <a:gd name="connsiteY13" fmla="*/ 1377871 h 1839663"/>
                    <a:gd name="connsiteX14" fmla="*/ 2886389 w 3938610"/>
                    <a:gd name="connsiteY14" fmla="*/ 1667791 h 1839663"/>
                    <a:gd name="connsiteX15" fmla="*/ 2162489 w 3938610"/>
                    <a:gd name="connsiteY15" fmla="*/ 1794791 h 1839663"/>
                    <a:gd name="connsiteX16" fmla="*/ 1432239 w 3938610"/>
                    <a:gd name="connsiteY16" fmla="*/ 1794791 h 1839663"/>
                    <a:gd name="connsiteX17" fmla="*/ 729853 w 3938610"/>
                    <a:gd name="connsiteY17" fmla="*/ 1581071 h 1839663"/>
                    <a:gd name="connsiteX18" fmla="*/ 171053 w 3938610"/>
                    <a:gd name="connsiteY18" fmla="*/ 776469 h 1839663"/>
                    <a:gd name="connsiteX0" fmla="*/ 171053 w 3938610"/>
                    <a:gd name="connsiteY0" fmla="*/ 776469 h 1839663"/>
                    <a:gd name="connsiteX1" fmla="*/ 581338 w 3938610"/>
                    <a:gd name="connsiteY1" fmla="*/ 315242 h 1839663"/>
                    <a:gd name="connsiteX2" fmla="*/ 1114738 w 3938610"/>
                    <a:gd name="connsiteY2" fmla="*/ 131092 h 1839663"/>
                    <a:gd name="connsiteX3" fmla="*/ 1483039 w 3938610"/>
                    <a:gd name="connsiteY3" fmla="*/ 61241 h 1839663"/>
                    <a:gd name="connsiteX4" fmla="*/ 1854513 w 3938610"/>
                    <a:gd name="connsiteY4" fmla="*/ 10442 h 1839663"/>
                    <a:gd name="connsiteX5" fmla="*/ 1997388 w 3938610"/>
                    <a:gd name="connsiteY5" fmla="*/ 10442 h 1839663"/>
                    <a:gd name="connsiteX6" fmla="*/ 2624617 w 3938610"/>
                    <a:gd name="connsiteY6" fmla="*/ 119244 h 1839663"/>
                    <a:gd name="connsiteX7" fmla="*/ 2987988 w 3938610"/>
                    <a:gd name="connsiteY7" fmla="*/ 124742 h 1839663"/>
                    <a:gd name="connsiteX8" fmla="*/ 3442013 w 3938610"/>
                    <a:gd name="connsiteY8" fmla="*/ 273967 h 1839663"/>
                    <a:gd name="connsiteX9" fmla="*/ 3565838 w 3938610"/>
                    <a:gd name="connsiteY9" fmla="*/ 337466 h 1839663"/>
                    <a:gd name="connsiteX10" fmla="*/ 3718238 w 3938610"/>
                    <a:gd name="connsiteY10" fmla="*/ 502566 h 1839663"/>
                    <a:gd name="connsiteX11" fmla="*/ 3845238 w 3938610"/>
                    <a:gd name="connsiteY11" fmla="*/ 880391 h 1839663"/>
                    <a:gd name="connsiteX12" fmla="*/ 3845238 w 3938610"/>
                    <a:gd name="connsiteY12" fmla="*/ 1178841 h 1839663"/>
                    <a:gd name="connsiteX13" fmla="*/ 3392967 w 3938610"/>
                    <a:gd name="connsiteY13" fmla="*/ 1377871 h 1839663"/>
                    <a:gd name="connsiteX14" fmla="*/ 2886389 w 3938610"/>
                    <a:gd name="connsiteY14" fmla="*/ 1667791 h 1839663"/>
                    <a:gd name="connsiteX15" fmla="*/ 2162489 w 3938610"/>
                    <a:gd name="connsiteY15" fmla="*/ 1794791 h 1839663"/>
                    <a:gd name="connsiteX16" fmla="*/ 1432239 w 3938610"/>
                    <a:gd name="connsiteY16" fmla="*/ 1794791 h 1839663"/>
                    <a:gd name="connsiteX17" fmla="*/ 729853 w 3938610"/>
                    <a:gd name="connsiteY17" fmla="*/ 1581071 h 1839663"/>
                    <a:gd name="connsiteX18" fmla="*/ 171053 w 3938610"/>
                    <a:gd name="connsiteY18" fmla="*/ 776469 h 1839663"/>
                    <a:gd name="connsiteX0" fmla="*/ 175072 w 3942629"/>
                    <a:gd name="connsiteY0" fmla="*/ 776469 h 1839663"/>
                    <a:gd name="connsiteX1" fmla="*/ 585357 w 3942629"/>
                    <a:gd name="connsiteY1" fmla="*/ 315242 h 1839663"/>
                    <a:gd name="connsiteX2" fmla="*/ 1118757 w 3942629"/>
                    <a:gd name="connsiteY2" fmla="*/ 131092 h 1839663"/>
                    <a:gd name="connsiteX3" fmla="*/ 1487058 w 3942629"/>
                    <a:gd name="connsiteY3" fmla="*/ 61241 h 1839663"/>
                    <a:gd name="connsiteX4" fmla="*/ 1858532 w 3942629"/>
                    <a:gd name="connsiteY4" fmla="*/ 10442 h 1839663"/>
                    <a:gd name="connsiteX5" fmla="*/ 2001407 w 3942629"/>
                    <a:gd name="connsiteY5" fmla="*/ 10442 h 1839663"/>
                    <a:gd name="connsiteX6" fmla="*/ 2628636 w 3942629"/>
                    <a:gd name="connsiteY6" fmla="*/ 119244 h 1839663"/>
                    <a:gd name="connsiteX7" fmla="*/ 2992007 w 3942629"/>
                    <a:gd name="connsiteY7" fmla="*/ 124742 h 1839663"/>
                    <a:gd name="connsiteX8" fmla="*/ 3446032 w 3942629"/>
                    <a:gd name="connsiteY8" fmla="*/ 273967 h 1839663"/>
                    <a:gd name="connsiteX9" fmla="*/ 3569857 w 3942629"/>
                    <a:gd name="connsiteY9" fmla="*/ 337466 h 1839663"/>
                    <a:gd name="connsiteX10" fmla="*/ 3722257 w 3942629"/>
                    <a:gd name="connsiteY10" fmla="*/ 502566 h 1839663"/>
                    <a:gd name="connsiteX11" fmla="*/ 3849257 w 3942629"/>
                    <a:gd name="connsiteY11" fmla="*/ 880391 h 1839663"/>
                    <a:gd name="connsiteX12" fmla="*/ 3849257 w 3942629"/>
                    <a:gd name="connsiteY12" fmla="*/ 1178841 h 1839663"/>
                    <a:gd name="connsiteX13" fmla="*/ 3396986 w 3942629"/>
                    <a:gd name="connsiteY13" fmla="*/ 1377871 h 1839663"/>
                    <a:gd name="connsiteX14" fmla="*/ 2890408 w 3942629"/>
                    <a:gd name="connsiteY14" fmla="*/ 1667791 h 1839663"/>
                    <a:gd name="connsiteX15" fmla="*/ 2166508 w 3942629"/>
                    <a:gd name="connsiteY15" fmla="*/ 1794791 h 1839663"/>
                    <a:gd name="connsiteX16" fmla="*/ 1436258 w 3942629"/>
                    <a:gd name="connsiteY16" fmla="*/ 1794791 h 1839663"/>
                    <a:gd name="connsiteX17" fmla="*/ 733872 w 3942629"/>
                    <a:gd name="connsiteY17" fmla="*/ 1581071 h 1839663"/>
                    <a:gd name="connsiteX18" fmla="*/ 175072 w 3942629"/>
                    <a:gd name="connsiteY18" fmla="*/ 776469 h 1839663"/>
                    <a:gd name="connsiteX0" fmla="*/ 181302 w 3948859"/>
                    <a:gd name="connsiteY0" fmla="*/ 776469 h 1839663"/>
                    <a:gd name="connsiteX1" fmla="*/ 591587 w 3948859"/>
                    <a:gd name="connsiteY1" fmla="*/ 315242 h 1839663"/>
                    <a:gd name="connsiteX2" fmla="*/ 1124987 w 3948859"/>
                    <a:gd name="connsiteY2" fmla="*/ 131092 h 1839663"/>
                    <a:gd name="connsiteX3" fmla="*/ 1493288 w 3948859"/>
                    <a:gd name="connsiteY3" fmla="*/ 61241 h 1839663"/>
                    <a:gd name="connsiteX4" fmla="*/ 1864762 w 3948859"/>
                    <a:gd name="connsiteY4" fmla="*/ 10442 h 1839663"/>
                    <a:gd name="connsiteX5" fmla="*/ 2007637 w 3948859"/>
                    <a:gd name="connsiteY5" fmla="*/ 10442 h 1839663"/>
                    <a:gd name="connsiteX6" fmla="*/ 2634866 w 3948859"/>
                    <a:gd name="connsiteY6" fmla="*/ 119244 h 1839663"/>
                    <a:gd name="connsiteX7" fmla="*/ 2998237 w 3948859"/>
                    <a:gd name="connsiteY7" fmla="*/ 124742 h 1839663"/>
                    <a:gd name="connsiteX8" fmla="*/ 3452262 w 3948859"/>
                    <a:gd name="connsiteY8" fmla="*/ 273967 h 1839663"/>
                    <a:gd name="connsiteX9" fmla="*/ 3576087 w 3948859"/>
                    <a:gd name="connsiteY9" fmla="*/ 337466 h 1839663"/>
                    <a:gd name="connsiteX10" fmla="*/ 3728487 w 3948859"/>
                    <a:gd name="connsiteY10" fmla="*/ 502566 h 1839663"/>
                    <a:gd name="connsiteX11" fmla="*/ 3855487 w 3948859"/>
                    <a:gd name="connsiteY11" fmla="*/ 880391 h 1839663"/>
                    <a:gd name="connsiteX12" fmla="*/ 3855487 w 3948859"/>
                    <a:gd name="connsiteY12" fmla="*/ 1178841 h 1839663"/>
                    <a:gd name="connsiteX13" fmla="*/ 3403216 w 3948859"/>
                    <a:gd name="connsiteY13" fmla="*/ 1377871 h 1839663"/>
                    <a:gd name="connsiteX14" fmla="*/ 2896638 w 3948859"/>
                    <a:gd name="connsiteY14" fmla="*/ 1667791 h 1839663"/>
                    <a:gd name="connsiteX15" fmla="*/ 2172738 w 3948859"/>
                    <a:gd name="connsiteY15" fmla="*/ 1794791 h 1839663"/>
                    <a:gd name="connsiteX16" fmla="*/ 1442488 w 3948859"/>
                    <a:gd name="connsiteY16" fmla="*/ 1794791 h 1839663"/>
                    <a:gd name="connsiteX17" fmla="*/ 740102 w 3948859"/>
                    <a:gd name="connsiteY17" fmla="*/ 1581071 h 1839663"/>
                    <a:gd name="connsiteX18" fmla="*/ 181302 w 3948859"/>
                    <a:gd name="connsiteY18" fmla="*/ 776469 h 1839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948859" h="1839663">
                      <a:moveTo>
                        <a:pt x="181302" y="776469"/>
                      </a:moveTo>
                      <a:cubicBezTo>
                        <a:pt x="-37125" y="687206"/>
                        <a:pt x="329531" y="284692"/>
                        <a:pt x="591587" y="315242"/>
                      </a:cubicBezTo>
                      <a:cubicBezTo>
                        <a:pt x="647268" y="244192"/>
                        <a:pt x="818599" y="118921"/>
                        <a:pt x="1124987" y="131092"/>
                      </a:cubicBezTo>
                      <a:cubicBezTo>
                        <a:pt x="1231350" y="63888"/>
                        <a:pt x="1376342" y="79233"/>
                        <a:pt x="1493288" y="61241"/>
                      </a:cubicBezTo>
                      <a:cubicBezTo>
                        <a:pt x="1670559" y="17849"/>
                        <a:pt x="1782741" y="-18662"/>
                        <a:pt x="1864762" y="10442"/>
                      </a:cubicBezTo>
                      <a:cubicBezTo>
                        <a:pt x="1893337" y="917"/>
                        <a:pt x="1927441" y="-4517"/>
                        <a:pt x="2007637" y="10442"/>
                      </a:cubicBezTo>
                      <a:cubicBezTo>
                        <a:pt x="2216713" y="46709"/>
                        <a:pt x="2473415" y="9952"/>
                        <a:pt x="2634866" y="119244"/>
                      </a:cubicBezTo>
                      <a:cubicBezTo>
                        <a:pt x="2761455" y="75710"/>
                        <a:pt x="2902750" y="82551"/>
                        <a:pt x="2998237" y="124742"/>
                      </a:cubicBezTo>
                      <a:cubicBezTo>
                        <a:pt x="3182624" y="27233"/>
                        <a:pt x="3403579" y="109926"/>
                        <a:pt x="3452262" y="273967"/>
                      </a:cubicBezTo>
                      <a:cubicBezTo>
                        <a:pt x="3551745" y="260208"/>
                        <a:pt x="3529520" y="322650"/>
                        <a:pt x="3576087" y="337466"/>
                      </a:cubicBezTo>
                      <a:cubicBezTo>
                        <a:pt x="3702029" y="314182"/>
                        <a:pt x="3699912" y="376624"/>
                        <a:pt x="3728487" y="502566"/>
                      </a:cubicBezTo>
                      <a:cubicBezTo>
                        <a:pt x="3807862" y="565008"/>
                        <a:pt x="3887237" y="769266"/>
                        <a:pt x="3855487" y="880391"/>
                      </a:cubicBezTo>
                      <a:cubicBezTo>
                        <a:pt x="3918987" y="959766"/>
                        <a:pt x="4029290" y="1091694"/>
                        <a:pt x="3855487" y="1178841"/>
                      </a:cubicBezTo>
                      <a:cubicBezTo>
                        <a:pt x="3812680" y="1276934"/>
                        <a:pt x="3674623" y="1381378"/>
                        <a:pt x="3403216" y="1377871"/>
                      </a:cubicBezTo>
                      <a:cubicBezTo>
                        <a:pt x="3477536" y="1529070"/>
                        <a:pt x="3185326" y="1603596"/>
                        <a:pt x="2896638" y="1667791"/>
                      </a:cubicBezTo>
                      <a:cubicBezTo>
                        <a:pt x="2823850" y="1763736"/>
                        <a:pt x="2403455" y="1845591"/>
                        <a:pt x="2172738" y="1794791"/>
                      </a:cubicBezTo>
                      <a:cubicBezTo>
                        <a:pt x="2069021" y="1870991"/>
                        <a:pt x="1685494" y="1835703"/>
                        <a:pt x="1442488" y="1794791"/>
                      </a:cubicBezTo>
                      <a:cubicBezTo>
                        <a:pt x="1284559" y="1812451"/>
                        <a:pt x="967881" y="1817411"/>
                        <a:pt x="740102" y="1581071"/>
                      </a:cubicBezTo>
                      <a:cubicBezTo>
                        <a:pt x="320473" y="1821929"/>
                        <a:pt x="-315056" y="991223"/>
                        <a:pt x="181302" y="77646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42">
                  <a:extLst>
                    <a:ext uri="{FF2B5EF4-FFF2-40B4-BE49-F238E27FC236}">
                      <a16:creationId xmlns:a16="http://schemas.microsoft.com/office/drawing/2014/main" id="{A5F2CEF5-C2F7-16C3-D46B-4CE50E0E066C}"/>
                    </a:ext>
                  </a:extLst>
                </p:cNvPr>
                <p:cNvSpPr/>
                <p:nvPr/>
              </p:nvSpPr>
              <p:spPr>
                <a:xfrm>
                  <a:off x="9619259" y="5612880"/>
                  <a:ext cx="1738205" cy="811734"/>
                </a:xfrm>
                <a:custGeom>
                  <a:avLst/>
                  <a:gdLst>
                    <a:gd name="connsiteX0" fmla="*/ 0 w 1757362"/>
                    <a:gd name="connsiteY0" fmla="*/ 330237 h 660473"/>
                    <a:gd name="connsiteX1" fmla="*/ 878681 w 1757362"/>
                    <a:gd name="connsiteY1" fmla="*/ 0 h 660473"/>
                    <a:gd name="connsiteX2" fmla="*/ 1757362 w 1757362"/>
                    <a:gd name="connsiteY2" fmla="*/ 330237 h 660473"/>
                    <a:gd name="connsiteX3" fmla="*/ 878681 w 1757362"/>
                    <a:gd name="connsiteY3" fmla="*/ 660474 h 660473"/>
                    <a:gd name="connsiteX4" fmla="*/ 0 w 1757362"/>
                    <a:gd name="connsiteY4" fmla="*/ 330237 h 660473"/>
                    <a:gd name="connsiteX0" fmla="*/ 44728 w 1802090"/>
                    <a:gd name="connsiteY0" fmla="*/ 330237 h 670943"/>
                    <a:gd name="connsiteX1" fmla="*/ 923409 w 1802090"/>
                    <a:gd name="connsiteY1" fmla="*/ 0 h 670943"/>
                    <a:gd name="connsiteX2" fmla="*/ 1802090 w 1802090"/>
                    <a:gd name="connsiteY2" fmla="*/ 330237 h 670943"/>
                    <a:gd name="connsiteX3" fmla="*/ 923409 w 1802090"/>
                    <a:gd name="connsiteY3" fmla="*/ 660474 h 670943"/>
                    <a:gd name="connsiteX4" fmla="*/ 211415 w 1802090"/>
                    <a:gd name="connsiteY4" fmla="*/ 565223 h 670943"/>
                    <a:gd name="connsiteX5" fmla="*/ 44728 w 1802090"/>
                    <a:gd name="connsiteY5" fmla="*/ 330237 h 670943"/>
                    <a:gd name="connsiteX0" fmla="*/ 25242 w 1782604"/>
                    <a:gd name="connsiteY0" fmla="*/ 330837 h 671543"/>
                    <a:gd name="connsiteX1" fmla="*/ 96679 w 1782604"/>
                    <a:gd name="connsiteY1" fmla="*/ 251498 h 671543"/>
                    <a:gd name="connsiteX2" fmla="*/ 903923 w 1782604"/>
                    <a:gd name="connsiteY2" fmla="*/ 600 h 671543"/>
                    <a:gd name="connsiteX3" fmla="*/ 1782604 w 1782604"/>
                    <a:gd name="connsiteY3" fmla="*/ 330837 h 671543"/>
                    <a:gd name="connsiteX4" fmla="*/ 903923 w 1782604"/>
                    <a:gd name="connsiteY4" fmla="*/ 661074 h 671543"/>
                    <a:gd name="connsiteX5" fmla="*/ 191929 w 1782604"/>
                    <a:gd name="connsiteY5" fmla="*/ 565823 h 671543"/>
                    <a:gd name="connsiteX6" fmla="*/ 25242 w 1782604"/>
                    <a:gd name="connsiteY6" fmla="*/ 330837 h 671543"/>
                    <a:gd name="connsiteX0" fmla="*/ 153226 w 1743901"/>
                    <a:gd name="connsiteY0" fmla="*/ 565951 h 672900"/>
                    <a:gd name="connsiteX1" fmla="*/ 57976 w 1743901"/>
                    <a:gd name="connsiteY1" fmla="*/ 251626 h 672900"/>
                    <a:gd name="connsiteX2" fmla="*/ 865220 w 1743901"/>
                    <a:gd name="connsiteY2" fmla="*/ 728 h 672900"/>
                    <a:gd name="connsiteX3" fmla="*/ 1743901 w 1743901"/>
                    <a:gd name="connsiteY3" fmla="*/ 330965 h 672900"/>
                    <a:gd name="connsiteX4" fmla="*/ 865220 w 1743901"/>
                    <a:gd name="connsiteY4" fmla="*/ 661202 h 672900"/>
                    <a:gd name="connsiteX5" fmla="*/ 153226 w 1743901"/>
                    <a:gd name="connsiteY5" fmla="*/ 565951 h 672900"/>
                    <a:gd name="connsiteX0" fmla="*/ 153226 w 1743901"/>
                    <a:gd name="connsiteY0" fmla="*/ 565951 h 682968"/>
                    <a:gd name="connsiteX1" fmla="*/ 57976 w 1743901"/>
                    <a:gd name="connsiteY1" fmla="*/ 251626 h 682968"/>
                    <a:gd name="connsiteX2" fmla="*/ 865220 w 1743901"/>
                    <a:gd name="connsiteY2" fmla="*/ 728 h 682968"/>
                    <a:gd name="connsiteX3" fmla="*/ 1743901 w 1743901"/>
                    <a:gd name="connsiteY3" fmla="*/ 330965 h 682968"/>
                    <a:gd name="connsiteX4" fmla="*/ 865220 w 1743901"/>
                    <a:gd name="connsiteY4" fmla="*/ 661202 h 682968"/>
                    <a:gd name="connsiteX5" fmla="*/ 358014 w 1743901"/>
                    <a:gd name="connsiteY5" fmla="*/ 642150 h 682968"/>
                    <a:gd name="connsiteX6" fmla="*/ 153226 w 1743901"/>
                    <a:gd name="connsiteY6" fmla="*/ 565951 h 682968"/>
                    <a:gd name="connsiteX0" fmla="*/ 153226 w 1743901"/>
                    <a:gd name="connsiteY0" fmla="*/ 565951 h 733228"/>
                    <a:gd name="connsiteX1" fmla="*/ 57976 w 1743901"/>
                    <a:gd name="connsiteY1" fmla="*/ 251626 h 733228"/>
                    <a:gd name="connsiteX2" fmla="*/ 865220 w 1743901"/>
                    <a:gd name="connsiteY2" fmla="*/ 728 h 733228"/>
                    <a:gd name="connsiteX3" fmla="*/ 1743901 w 1743901"/>
                    <a:gd name="connsiteY3" fmla="*/ 330965 h 733228"/>
                    <a:gd name="connsiteX4" fmla="*/ 865220 w 1743901"/>
                    <a:gd name="connsiteY4" fmla="*/ 661202 h 733228"/>
                    <a:gd name="connsiteX5" fmla="*/ 519939 w 1743901"/>
                    <a:gd name="connsiteY5" fmla="*/ 732637 h 733228"/>
                    <a:gd name="connsiteX6" fmla="*/ 358014 w 1743901"/>
                    <a:gd name="connsiteY6" fmla="*/ 642150 h 733228"/>
                    <a:gd name="connsiteX7" fmla="*/ 153226 w 1743901"/>
                    <a:gd name="connsiteY7" fmla="*/ 565951 h 733228"/>
                    <a:gd name="connsiteX0" fmla="*/ 153226 w 1747460"/>
                    <a:gd name="connsiteY0" fmla="*/ 565951 h 732637"/>
                    <a:gd name="connsiteX1" fmla="*/ 57976 w 1747460"/>
                    <a:gd name="connsiteY1" fmla="*/ 251626 h 732637"/>
                    <a:gd name="connsiteX2" fmla="*/ 865220 w 1747460"/>
                    <a:gd name="connsiteY2" fmla="*/ 728 h 732637"/>
                    <a:gd name="connsiteX3" fmla="*/ 1743901 w 1747460"/>
                    <a:gd name="connsiteY3" fmla="*/ 330965 h 732637"/>
                    <a:gd name="connsiteX4" fmla="*/ 519939 w 1747460"/>
                    <a:gd name="connsiteY4" fmla="*/ 732637 h 732637"/>
                    <a:gd name="connsiteX5" fmla="*/ 358014 w 1747460"/>
                    <a:gd name="connsiteY5" fmla="*/ 642150 h 732637"/>
                    <a:gd name="connsiteX6" fmla="*/ 153226 w 1747460"/>
                    <a:gd name="connsiteY6" fmla="*/ 565951 h 732637"/>
                    <a:gd name="connsiteX0" fmla="*/ 153226 w 1744040"/>
                    <a:gd name="connsiteY0" fmla="*/ 565951 h 781591"/>
                    <a:gd name="connsiteX1" fmla="*/ 57976 w 1744040"/>
                    <a:gd name="connsiteY1" fmla="*/ 251626 h 781591"/>
                    <a:gd name="connsiteX2" fmla="*/ 865220 w 1744040"/>
                    <a:gd name="connsiteY2" fmla="*/ 728 h 781591"/>
                    <a:gd name="connsiteX3" fmla="*/ 1743901 w 1744040"/>
                    <a:gd name="connsiteY3" fmla="*/ 330965 h 781591"/>
                    <a:gd name="connsiteX4" fmla="*/ 824738 w 1744040"/>
                    <a:gd name="connsiteY4" fmla="*/ 756451 h 781591"/>
                    <a:gd name="connsiteX5" fmla="*/ 519939 w 1744040"/>
                    <a:gd name="connsiteY5" fmla="*/ 732637 h 781591"/>
                    <a:gd name="connsiteX6" fmla="*/ 358014 w 1744040"/>
                    <a:gd name="connsiteY6" fmla="*/ 642150 h 781591"/>
                    <a:gd name="connsiteX7" fmla="*/ 153226 w 1744040"/>
                    <a:gd name="connsiteY7" fmla="*/ 565951 h 781591"/>
                    <a:gd name="connsiteX0" fmla="*/ 153226 w 1750019"/>
                    <a:gd name="connsiteY0" fmla="*/ 565951 h 761901"/>
                    <a:gd name="connsiteX1" fmla="*/ 57976 w 1750019"/>
                    <a:gd name="connsiteY1" fmla="*/ 251626 h 761901"/>
                    <a:gd name="connsiteX2" fmla="*/ 865220 w 1750019"/>
                    <a:gd name="connsiteY2" fmla="*/ 728 h 761901"/>
                    <a:gd name="connsiteX3" fmla="*/ 1743901 w 1750019"/>
                    <a:gd name="connsiteY3" fmla="*/ 330965 h 761901"/>
                    <a:gd name="connsiteX4" fmla="*/ 1243838 w 1750019"/>
                    <a:gd name="connsiteY4" fmla="*/ 651676 h 761901"/>
                    <a:gd name="connsiteX5" fmla="*/ 824738 w 1750019"/>
                    <a:gd name="connsiteY5" fmla="*/ 756451 h 761901"/>
                    <a:gd name="connsiteX6" fmla="*/ 519939 w 1750019"/>
                    <a:gd name="connsiteY6" fmla="*/ 732637 h 761901"/>
                    <a:gd name="connsiteX7" fmla="*/ 358014 w 1750019"/>
                    <a:gd name="connsiteY7" fmla="*/ 642150 h 761901"/>
                    <a:gd name="connsiteX8" fmla="*/ 153226 w 1750019"/>
                    <a:gd name="connsiteY8" fmla="*/ 565951 h 761901"/>
                    <a:gd name="connsiteX0" fmla="*/ 153226 w 1244014"/>
                    <a:gd name="connsiteY0" fmla="*/ 577450 h 773400"/>
                    <a:gd name="connsiteX1" fmla="*/ 57976 w 1244014"/>
                    <a:gd name="connsiteY1" fmla="*/ 263125 h 773400"/>
                    <a:gd name="connsiteX2" fmla="*/ 865220 w 1244014"/>
                    <a:gd name="connsiteY2" fmla="*/ 12227 h 773400"/>
                    <a:gd name="connsiteX3" fmla="*/ 1243838 w 1244014"/>
                    <a:gd name="connsiteY3" fmla="*/ 663175 h 773400"/>
                    <a:gd name="connsiteX4" fmla="*/ 824738 w 1244014"/>
                    <a:gd name="connsiteY4" fmla="*/ 767950 h 773400"/>
                    <a:gd name="connsiteX5" fmla="*/ 519939 w 1244014"/>
                    <a:gd name="connsiteY5" fmla="*/ 744136 h 773400"/>
                    <a:gd name="connsiteX6" fmla="*/ 358014 w 1244014"/>
                    <a:gd name="connsiteY6" fmla="*/ 653649 h 773400"/>
                    <a:gd name="connsiteX7" fmla="*/ 153226 w 1244014"/>
                    <a:gd name="connsiteY7" fmla="*/ 577450 h 773400"/>
                    <a:gd name="connsiteX0" fmla="*/ 153226 w 1645942"/>
                    <a:gd name="connsiteY0" fmla="*/ 568941 h 764891"/>
                    <a:gd name="connsiteX1" fmla="*/ 57976 w 1645942"/>
                    <a:gd name="connsiteY1" fmla="*/ 254616 h 764891"/>
                    <a:gd name="connsiteX2" fmla="*/ 865220 w 1645942"/>
                    <a:gd name="connsiteY2" fmla="*/ 3718 h 764891"/>
                    <a:gd name="connsiteX3" fmla="*/ 1639125 w 1645942"/>
                    <a:gd name="connsiteY3" fmla="*/ 449878 h 764891"/>
                    <a:gd name="connsiteX4" fmla="*/ 1243838 w 1645942"/>
                    <a:gd name="connsiteY4" fmla="*/ 654666 h 764891"/>
                    <a:gd name="connsiteX5" fmla="*/ 824738 w 1645942"/>
                    <a:gd name="connsiteY5" fmla="*/ 759441 h 764891"/>
                    <a:gd name="connsiteX6" fmla="*/ 519939 w 1645942"/>
                    <a:gd name="connsiteY6" fmla="*/ 735627 h 764891"/>
                    <a:gd name="connsiteX7" fmla="*/ 358014 w 1645942"/>
                    <a:gd name="connsiteY7" fmla="*/ 645140 h 764891"/>
                    <a:gd name="connsiteX8" fmla="*/ 153226 w 1645942"/>
                    <a:gd name="connsiteY8" fmla="*/ 568941 h 764891"/>
                    <a:gd name="connsiteX0" fmla="*/ 210537 w 1740429"/>
                    <a:gd name="connsiteY0" fmla="*/ 316136 h 512086"/>
                    <a:gd name="connsiteX1" fmla="*/ 115287 w 1740429"/>
                    <a:gd name="connsiteY1" fmla="*/ 1811 h 512086"/>
                    <a:gd name="connsiteX2" fmla="*/ 1696436 w 1740429"/>
                    <a:gd name="connsiteY2" fmla="*/ 197073 h 512086"/>
                    <a:gd name="connsiteX3" fmla="*/ 1301149 w 1740429"/>
                    <a:gd name="connsiteY3" fmla="*/ 401861 h 512086"/>
                    <a:gd name="connsiteX4" fmla="*/ 882049 w 1740429"/>
                    <a:gd name="connsiteY4" fmla="*/ 506636 h 512086"/>
                    <a:gd name="connsiteX5" fmla="*/ 577250 w 1740429"/>
                    <a:gd name="connsiteY5" fmla="*/ 482822 h 512086"/>
                    <a:gd name="connsiteX6" fmla="*/ 415325 w 1740429"/>
                    <a:gd name="connsiteY6" fmla="*/ 392335 h 512086"/>
                    <a:gd name="connsiteX7" fmla="*/ 210537 w 1740429"/>
                    <a:gd name="connsiteY7" fmla="*/ 316136 h 512086"/>
                    <a:gd name="connsiteX0" fmla="*/ 210537 w 1740429"/>
                    <a:gd name="connsiteY0" fmla="*/ 531304 h 727254"/>
                    <a:gd name="connsiteX1" fmla="*/ 115287 w 1740429"/>
                    <a:gd name="connsiteY1" fmla="*/ 216979 h 727254"/>
                    <a:gd name="connsiteX2" fmla="*/ 1696436 w 1740429"/>
                    <a:gd name="connsiteY2" fmla="*/ 412241 h 727254"/>
                    <a:gd name="connsiteX3" fmla="*/ 1301149 w 1740429"/>
                    <a:gd name="connsiteY3" fmla="*/ 617029 h 727254"/>
                    <a:gd name="connsiteX4" fmla="*/ 882049 w 1740429"/>
                    <a:gd name="connsiteY4" fmla="*/ 721804 h 727254"/>
                    <a:gd name="connsiteX5" fmla="*/ 577250 w 1740429"/>
                    <a:gd name="connsiteY5" fmla="*/ 697990 h 727254"/>
                    <a:gd name="connsiteX6" fmla="*/ 415325 w 1740429"/>
                    <a:gd name="connsiteY6" fmla="*/ 607503 h 727254"/>
                    <a:gd name="connsiteX7" fmla="*/ 210537 w 1740429"/>
                    <a:gd name="connsiteY7" fmla="*/ 531304 h 727254"/>
                    <a:gd name="connsiteX0" fmla="*/ 210537 w 1757251"/>
                    <a:gd name="connsiteY0" fmla="*/ 621234 h 817184"/>
                    <a:gd name="connsiteX1" fmla="*/ 115287 w 1757251"/>
                    <a:gd name="connsiteY1" fmla="*/ 306909 h 817184"/>
                    <a:gd name="connsiteX2" fmla="*/ 1696436 w 1757251"/>
                    <a:gd name="connsiteY2" fmla="*/ 502171 h 817184"/>
                    <a:gd name="connsiteX3" fmla="*/ 1301149 w 1757251"/>
                    <a:gd name="connsiteY3" fmla="*/ 706959 h 817184"/>
                    <a:gd name="connsiteX4" fmla="*/ 882049 w 1757251"/>
                    <a:gd name="connsiteY4" fmla="*/ 811734 h 817184"/>
                    <a:gd name="connsiteX5" fmla="*/ 577250 w 1757251"/>
                    <a:gd name="connsiteY5" fmla="*/ 787920 h 817184"/>
                    <a:gd name="connsiteX6" fmla="*/ 415325 w 1757251"/>
                    <a:gd name="connsiteY6" fmla="*/ 697433 h 817184"/>
                    <a:gd name="connsiteX7" fmla="*/ 210537 w 1757251"/>
                    <a:gd name="connsiteY7" fmla="*/ 621234 h 817184"/>
                    <a:gd name="connsiteX0" fmla="*/ 191491 w 1738205"/>
                    <a:gd name="connsiteY0" fmla="*/ 621234 h 817184"/>
                    <a:gd name="connsiteX1" fmla="*/ 96241 w 1738205"/>
                    <a:gd name="connsiteY1" fmla="*/ 306909 h 817184"/>
                    <a:gd name="connsiteX2" fmla="*/ 1677390 w 1738205"/>
                    <a:gd name="connsiteY2" fmla="*/ 502171 h 817184"/>
                    <a:gd name="connsiteX3" fmla="*/ 1282103 w 1738205"/>
                    <a:gd name="connsiteY3" fmla="*/ 706959 h 817184"/>
                    <a:gd name="connsiteX4" fmla="*/ 863003 w 1738205"/>
                    <a:gd name="connsiteY4" fmla="*/ 811734 h 817184"/>
                    <a:gd name="connsiteX5" fmla="*/ 558204 w 1738205"/>
                    <a:gd name="connsiteY5" fmla="*/ 787920 h 817184"/>
                    <a:gd name="connsiteX6" fmla="*/ 396279 w 1738205"/>
                    <a:gd name="connsiteY6" fmla="*/ 697433 h 817184"/>
                    <a:gd name="connsiteX7" fmla="*/ 191491 w 1738205"/>
                    <a:gd name="connsiteY7" fmla="*/ 621234 h 817184"/>
                    <a:gd name="connsiteX0" fmla="*/ 191491 w 1738205"/>
                    <a:gd name="connsiteY0" fmla="*/ 621234 h 817184"/>
                    <a:gd name="connsiteX1" fmla="*/ 96241 w 1738205"/>
                    <a:gd name="connsiteY1" fmla="*/ 306909 h 817184"/>
                    <a:gd name="connsiteX2" fmla="*/ 1677390 w 1738205"/>
                    <a:gd name="connsiteY2" fmla="*/ 502171 h 817184"/>
                    <a:gd name="connsiteX3" fmla="*/ 1282103 w 1738205"/>
                    <a:gd name="connsiteY3" fmla="*/ 706959 h 817184"/>
                    <a:gd name="connsiteX4" fmla="*/ 863003 w 1738205"/>
                    <a:gd name="connsiteY4" fmla="*/ 811734 h 817184"/>
                    <a:gd name="connsiteX5" fmla="*/ 558204 w 1738205"/>
                    <a:gd name="connsiteY5" fmla="*/ 787920 h 817184"/>
                    <a:gd name="connsiteX6" fmla="*/ 396279 w 1738205"/>
                    <a:gd name="connsiteY6" fmla="*/ 697433 h 817184"/>
                    <a:gd name="connsiteX7" fmla="*/ 191491 w 1738205"/>
                    <a:gd name="connsiteY7" fmla="*/ 621234 h 817184"/>
                    <a:gd name="connsiteX0" fmla="*/ 191491 w 1738205"/>
                    <a:gd name="connsiteY0" fmla="*/ 621234 h 817184"/>
                    <a:gd name="connsiteX1" fmla="*/ 96241 w 1738205"/>
                    <a:gd name="connsiteY1" fmla="*/ 306909 h 817184"/>
                    <a:gd name="connsiteX2" fmla="*/ 1677390 w 1738205"/>
                    <a:gd name="connsiteY2" fmla="*/ 502171 h 817184"/>
                    <a:gd name="connsiteX3" fmla="*/ 1282103 w 1738205"/>
                    <a:gd name="connsiteY3" fmla="*/ 706959 h 817184"/>
                    <a:gd name="connsiteX4" fmla="*/ 863003 w 1738205"/>
                    <a:gd name="connsiteY4" fmla="*/ 811734 h 817184"/>
                    <a:gd name="connsiteX5" fmla="*/ 558204 w 1738205"/>
                    <a:gd name="connsiteY5" fmla="*/ 787920 h 817184"/>
                    <a:gd name="connsiteX6" fmla="*/ 396279 w 1738205"/>
                    <a:gd name="connsiteY6" fmla="*/ 697433 h 817184"/>
                    <a:gd name="connsiteX7" fmla="*/ 191491 w 1738205"/>
                    <a:gd name="connsiteY7" fmla="*/ 621234 h 817184"/>
                    <a:gd name="connsiteX0" fmla="*/ 191491 w 1738205"/>
                    <a:gd name="connsiteY0" fmla="*/ 621234 h 817184"/>
                    <a:gd name="connsiteX1" fmla="*/ 96241 w 1738205"/>
                    <a:gd name="connsiteY1" fmla="*/ 306909 h 817184"/>
                    <a:gd name="connsiteX2" fmla="*/ 1677390 w 1738205"/>
                    <a:gd name="connsiteY2" fmla="*/ 502171 h 817184"/>
                    <a:gd name="connsiteX3" fmla="*/ 1282103 w 1738205"/>
                    <a:gd name="connsiteY3" fmla="*/ 706959 h 817184"/>
                    <a:gd name="connsiteX4" fmla="*/ 863003 w 1738205"/>
                    <a:gd name="connsiteY4" fmla="*/ 811734 h 817184"/>
                    <a:gd name="connsiteX5" fmla="*/ 558204 w 1738205"/>
                    <a:gd name="connsiteY5" fmla="*/ 787920 h 817184"/>
                    <a:gd name="connsiteX6" fmla="*/ 396279 w 1738205"/>
                    <a:gd name="connsiteY6" fmla="*/ 697433 h 817184"/>
                    <a:gd name="connsiteX7" fmla="*/ 191491 w 1738205"/>
                    <a:gd name="connsiteY7" fmla="*/ 621234 h 817184"/>
                    <a:gd name="connsiteX0" fmla="*/ 191491 w 1738205"/>
                    <a:gd name="connsiteY0" fmla="*/ 621234 h 811734"/>
                    <a:gd name="connsiteX1" fmla="*/ 96241 w 1738205"/>
                    <a:gd name="connsiteY1" fmla="*/ 306909 h 811734"/>
                    <a:gd name="connsiteX2" fmla="*/ 1677390 w 1738205"/>
                    <a:gd name="connsiteY2" fmla="*/ 502171 h 811734"/>
                    <a:gd name="connsiteX3" fmla="*/ 1282103 w 1738205"/>
                    <a:gd name="connsiteY3" fmla="*/ 706959 h 811734"/>
                    <a:gd name="connsiteX4" fmla="*/ 863003 w 1738205"/>
                    <a:gd name="connsiteY4" fmla="*/ 811734 h 811734"/>
                    <a:gd name="connsiteX5" fmla="*/ 558204 w 1738205"/>
                    <a:gd name="connsiteY5" fmla="*/ 787920 h 811734"/>
                    <a:gd name="connsiteX6" fmla="*/ 396279 w 1738205"/>
                    <a:gd name="connsiteY6" fmla="*/ 697433 h 811734"/>
                    <a:gd name="connsiteX7" fmla="*/ 191491 w 1738205"/>
                    <a:gd name="connsiteY7" fmla="*/ 621234 h 811734"/>
                    <a:gd name="connsiteX0" fmla="*/ 191491 w 1738205"/>
                    <a:gd name="connsiteY0" fmla="*/ 621234 h 811734"/>
                    <a:gd name="connsiteX1" fmla="*/ 96241 w 1738205"/>
                    <a:gd name="connsiteY1" fmla="*/ 306909 h 811734"/>
                    <a:gd name="connsiteX2" fmla="*/ 1677390 w 1738205"/>
                    <a:gd name="connsiteY2" fmla="*/ 502171 h 811734"/>
                    <a:gd name="connsiteX3" fmla="*/ 1282103 w 1738205"/>
                    <a:gd name="connsiteY3" fmla="*/ 706959 h 811734"/>
                    <a:gd name="connsiteX4" fmla="*/ 863003 w 1738205"/>
                    <a:gd name="connsiteY4" fmla="*/ 811734 h 811734"/>
                    <a:gd name="connsiteX5" fmla="*/ 558204 w 1738205"/>
                    <a:gd name="connsiteY5" fmla="*/ 787920 h 811734"/>
                    <a:gd name="connsiteX6" fmla="*/ 396279 w 1738205"/>
                    <a:gd name="connsiteY6" fmla="*/ 697433 h 811734"/>
                    <a:gd name="connsiteX7" fmla="*/ 191491 w 1738205"/>
                    <a:gd name="connsiteY7" fmla="*/ 621234 h 811734"/>
                    <a:gd name="connsiteX0" fmla="*/ 191491 w 1738205"/>
                    <a:gd name="connsiteY0" fmla="*/ 621234 h 811734"/>
                    <a:gd name="connsiteX1" fmla="*/ 96241 w 1738205"/>
                    <a:gd name="connsiteY1" fmla="*/ 306909 h 811734"/>
                    <a:gd name="connsiteX2" fmla="*/ 1677390 w 1738205"/>
                    <a:gd name="connsiteY2" fmla="*/ 502171 h 811734"/>
                    <a:gd name="connsiteX3" fmla="*/ 1282103 w 1738205"/>
                    <a:gd name="connsiteY3" fmla="*/ 706959 h 811734"/>
                    <a:gd name="connsiteX4" fmla="*/ 863003 w 1738205"/>
                    <a:gd name="connsiteY4" fmla="*/ 811734 h 811734"/>
                    <a:gd name="connsiteX5" fmla="*/ 558204 w 1738205"/>
                    <a:gd name="connsiteY5" fmla="*/ 787920 h 811734"/>
                    <a:gd name="connsiteX6" fmla="*/ 396279 w 1738205"/>
                    <a:gd name="connsiteY6" fmla="*/ 697433 h 811734"/>
                    <a:gd name="connsiteX7" fmla="*/ 191491 w 1738205"/>
                    <a:gd name="connsiteY7" fmla="*/ 621234 h 811734"/>
                    <a:gd name="connsiteX0" fmla="*/ 191491 w 1738205"/>
                    <a:gd name="connsiteY0" fmla="*/ 621234 h 811734"/>
                    <a:gd name="connsiteX1" fmla="*/ 96241 w 1738205"/>
                    <a:gd name="connsiteY1" fmla="*/ 306909 h 811734"/>
                    <a:gd name="connsiteX2" fmla="*/ 1677390 w 1738205"/>
                    <a:gd name="connsiteY2" fmla="*/ 502171 h 811734"/>
                    <a:gd name="connsiteX3" fmla="*/ 1282103 w 1738205"/>
                    <a:gd name="connsiteY3" fmla="*/ 706959 h 811734"/>
                    <a:gd name="connsiteX4" fmla="*/ 863003 w 1738205"/>
                    <a:gd name="connsiteY4" fmla="*/ 811734 h 811734"/>
                    <a:gd name="connsiteX5" fmla="*/ 558204 w 1738205"/>
                    <a:gd name="connsiteY5" fmla="*/ 787920 h 811734"/>
                    <a:gd name="connsiteX6" fmla="*/ 396279 w 1738205"/>
                    <a:gd name="connsiteY6" fmla="*/ 697433 h 811734"/>
                    <a:gd name="connsiteX7" fmla="*/ 191491 w 1738205"/>
                    <a:gd name="connsiteY7" fmla="*/ 621234 h 811734"/>
                    <a:gd name="connsiteX0" fmla="*/ 191491 w 1738205"/>
                    <a:gd name="connsiteY0" fmla="*/ 621234 h 811734"/>
                    <a:gd name="connsiteX1" fmla="*/ 96241 w 1738205"/>
                    <a:gd name="connsiteY1" fmla="*/ 306909 h 811734"/>
                    <a:gd name="connsiteX2" fmla="*/ 1677390 w 1738205"/>
                    <a:gd name="connsiteY2" fmla="*/ 502171 h 811734"/>
                    <a:gd name="connsiteX3" fmla="*/ 1282103 w 1738205"/>
                    <a:gd name="connsiteY3" fmla="*/ 706959 h 811734"/>
                    <a:gd name="connsiteX4" fmla="*/ 863003 w 1738205"/>
                    <a:gd name="connsiteY4" fmla="*/ 811734 h 811734"/>
                    <a:gd name="connsiteX5" fmla="*/ 558204 w 1738205"/>
                    <a:gd name="connsiteY5" fmla="*/ 787920 h 811734"/>
                    <a:gd name="connsiteX6" fmla="*/ 396279 w 1738205"/>
                    <a:gd name="connsiteY6" fmla="*/ 697433 h 811734"/>
                    <a:gd name="connsiteX7" fmla="*/ 191491 w 1738205"/>
                    <a:gd name="connsiteY7" fmla="*/ 621234 h 811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8205" h="811734">
                      <a:moveTo>
                        <a:pt x="191491" y="621234"/>
                      </a:moveTo>
                      <a:cubicBezTo>
                        <a:pt x="56950" y="552971"/>
                        <a:pt x="-108546" y="512490"/>
                        <a:pt x="96241" y="306909"/>
                      </a:cubicBezTo>
                      <a:cubicBezTo>
                        <a:pt x="710604" y="-251098"/>
                        <a:pt x="2036959" y="35446"/>
                        <a:pt x="1677390" y="502171"/>
                      </a:cubicBezTo>
                      <a:cubicBezTo>
                        <a:pt x="1594046" y="564084"/>
                        <a:pt x="1346397" y="660922"/>
                        <a:pt x="1282103" y="706959"/>
                      </a:cubicBezTo>
                      <a:cubicBezTo>
                        <a:pt x="1155896" y="714896"/>
                        <a:pt x="957459" y="763316"/>
                        <a:pt x="863003" y="811734"/>
                      </a:cubicBezTo>
                      <a:cubicBezTo>
                        <a:pt x="763785" y="764902"/>
                        <a:pt x="632022" y="762520"/>
                        <a:pt x="558204" y="787920"/>
                      </a:cubicBezTo>
                      <a:cubicBezTo>
                        <a:pt x="473670" y="784745"/>
                        <a:pt x="470098" y="717277"/>
                        <a:pt x="396279" y="697433"/>
                      </a:cubicBezTo>
                      <a:cubicBezTo>
                        <a:pt x="344288" y="686320"/>
                        <a:pt x="390722" y="616471"/>
                        <a:pt x="191491" y="621234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78FBFE49-378B-A276-C777-BEC106D26AF7}"/>
                    </a:ext>
                  </a:extLst>
                </p:cNvPr>
                <p:cNvSpPr/>
                <p:nvPr/>
              </p:nvSpPr>
              <p:spPr>
                <a:xfrm rot="19438279">
                  <a:off x="8789297" y="5880202"/>
                  <a:ext cx="309562" cy="338138"/>
                </a:xfrm>
                <a:custGeom>
                  <a:avLst/>
                  <a:gdLst>
                    <a:gd name="connsiteX0" fmla="*/ 0 w 309562"/>
                    <a:gd name="connsiteY0" fmla="*/ 0 h 338138"/>
                    <a:gd name="connsiteX1" fmla="*/ 309562 w 309562"/>
                    <a:gd name="connsiteY1" fmla="*/ 338138 h 338138"/>
                    <a:gd name="connsiteX2" fmla="*/ 309562 w 309562"/>
                    <a:gd name="connsiteY2" fmla="*/ 338138 h 338138"/>
                    <a:gd name="connsiteX0" fmla="*/ 0 w 309562"/>
                    <a:gd name="connsiteY0" fmla="*/ 0 h 338138"/>
                    <a:gd name="connsiteX1" fmla="*/ 309562 w 309562"/>
                    <a:gd name="connsiteY1" fmla="*/ 338138 h 338138"/>
                    <a:gd name="connsiteX2" fmla="*/ 309562 w 309562"/>
                    <a:gd name="connsiteY2" fmla="*/ 338138 h 33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9562" h="338138">
                      <a:moveTo>
                        <a:pt x="0" y="0"/>
                      </a:moveTo>
                      <a:cubicBezTo>
                        <a:pt x="103187" y="112713"/>
                        <a:pt x="298450" y="225425"/>
                        <a:pt x="309562" y="338138"/>
                      </a:cubicBezTo>
                      <a:lnTo>
                        <a:pt x="309562" y="338138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511B3501-25D5-1AB2-B7B1-92459B79D0D2}"/>
                    </a:ext>
                  </a:extLst>
                </p:cNvPr>
                <p:cNvSpPr/>
                <p:nvPr/>
              </p:nvSpPr>
              <p:spPr>
                <a:xfrm>
                  <a:off x="9125547" y="5542342"/>
                  <a:ext cx="493712" cy="242888"/>
                </a:xfrm>
                <a:custGeom>
                  <a:avLst/>
                  <a:gdLst>
                    <a:gd name="connsiteX0" fmla="*/ 0 w 309562"/>
                    <a:gd name="connsiteY0" fmla="*/ 0 h 338138"/>
                    <a:gd name="connsiteX1" fmla="*/ 309562 w 309562"/>
                    <a:gd name="connsiteY1" fmla="*/ 338138 h 338138"/>
                    <a:gd name="connsiteX2" fmla="*/ 309562 w 309562"/>
                    <a:gd name="connsiteY2" fmla="*/ 338138 h 338138"/>
                    <a:gd name="connsiteX0" fmla="*/ 0 w 455612"/>
                    <a:gd name="connsiteY0" fmla="*/ 0 h 338138"/>
                    <a:gd name="connsiteX1" fmla="*/ 309562 w 455612"/>
                    <a:gd name="connsiteY1" fmla="*/ 338138 h 338138"/>
                    <a:gd name="connsiteX2" fmla="*/ 455612 w 455612"/>
                    <a:gd name="connsiteY2" fmla="*/ 255588 h 338138"/>
                    <a:gd name="connsiteX0" fmla="*/ 0 w 309562"/>
                    <a:gd name="connsiteY0" fmla="*/ 0 h 338138"/>
                    <a:gd name="connsiteX1" fmla="*/ 309562 w 309562"/>
                    <a:gd name="connsiteY1" fmla="*/ 338138 h 338138"/>
                    <a:gd name="connsiteX0" fmla="*/ 0 w 455612"/>
                    <a:gd name="connsiteY0" fmla="*/ 0 h 274638"/>
                    <a:gd name="connsiteX1" fmla="*/ 455612 w 455612"/>
                    <a:gd name="connsiteY1" fmla="*/ 274638 h 274638"/>
                    <a:gd name="connsiteX0" fmla="*/ 0 w 493712"/>
                    <a:gd name="connsiteY0" fmla="*/ 0 h 242888"/>
                    <a:gd name="connsiteX1" fmla="*/ 493712 w 493712"/>
                    <a:gd name="connsiteY1" fmla="*/ 242888 h 242888"/>
                    <a:gd name="connsiteX0" fmla="*/ 0 w 493712"/>
                    <a:gd name="connsiteY0" fmla="*/ 0 h 242888"/>
                    <a:gd name="connsiteX1" fmla="*/ 493712 w 493712"/>
                    <a:gd name="connsiteY1" fmla="*/ 242888 h 242888"/>
                    <a:gd name="connsiteX0" fmla="*/ 0 w 493712"/>
                    <a:gd name="connsiteY0" fmla="*/ 0 h 242888"/>
                    <a:gd name="connsiteX1" fmla="*/ 493712 w 493712"/>
                    <a:gd name="connsiteY1" fmla="*/ 242888 h 242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93712" h="242888">
                      <a:moveTo>
                        <a:pt x="0" y="0"/>
                      </a:moveTo>
                      <a:cubicBezTo>
                        <a:pt x="304271" y="74613"/>
                        <a:pt x="418041" y="155575"/>
                        <a:pt x="493712" y="242888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D81D2EA4-69B0-9A46-233B-2EFF677C9D7F}"/>
                    </a:ext>
                  </a:extLst>
                </p:cNvPr>
                <p:cNvSpPr/>
                <p:nvPr/>
              </p:nvSpPr>
              <p:spPr>
                <a:xfrm rot="15892126">
                  <a:off x="9308250" y="6548956"/>
                  <a:ext cx="201612" cy="296863"/>
                </a:xfrm>
                <a:custGeom>
                  <a:avLst/>
                  <a:gdLst>
                    <a:gd name="connsiteX0" fmla="*/ 0 w 309562"/>
                    <a:gd name="connsiteY0" fmla="*/ 0 h 338138"/>
                    <a:gd name="connsiteX1" fmla="*/ 309562 w 309562"/>
                    <a:gd name="connsiteY1" fmla="*/ 338138 h 338138"/>
                    <a:gd name="connsiteX2" fmla="*/ 309562 w 309562"/>
                    <a:gd name="connsiteY2" fmla="*/ 338138 h 338138"/>
                    <a:gd name="connsiteX0" fmla="*/ 0 w 309562"/>
                    <a:gd name="connsiteY0" fmla="*/ 0 h 338138"/>
                    <a:gd name="connsiteX1" fmla="*/ 309562 w 309562"/>
                    <a:gd name="connsiteY1" fmla="*/ 338138 h 338138"/>
                    <a:gd name="connsiteX2" fmla="*/ 309562 w 309562"/>
                    <a:gd name="connsiteY2" fmla="*/ 338138 h 338138"/>
                    <a:gd name="connsiteX0" fmla="*/ 0 w 309562"/>
                    <a:gd name="connsiteY0" fmla="*/ 0 h 338138"/>
                    <a:gd name="connsiteX1" fmla="*/ 309562 w 309562"/>
                    <a:gd name="connsiteY1" fmla="*/ 338138 h 338138"/>
                    <a:gd name="connsiteX2" fmla="*/ 201612 w 309562"/>
                    <a:gd name="connsiteY2" fmla="*/ 325438 h 338138"/>
                    <a:gd name="connsiteX0" fmla="*/ 0 w 201612"/>
                    <a:gd name="connsiteY0" fmla="*/ 0 h 325438"/>
                    <a:gd name="connsiteX1" fmla="*/ 201612 w 201612"/>
                    <a:gd name="connsiteY1" fmla="*/ 325438 h 325438"/>
                    <a:gd name="connsiteX0" fmla="*/ 0 w 201612"/>
                    <a:gd name="connsiteY0" fmla="*/ 0 h 296863"/>
                    <a:gd name="connsiteX1" fmla="*/ 201612 w 201612"/>
                    <a:gd name="connsiteY1" fmla="*/ 296863 h 296863"/>
                    <a:gd name="connsiteX0" fmla="*/ 0 w 201612"/>
                    <a:gd name="connsiteY0" fmla="*/ 0 h 296863"/>
                    <a:gd name="connsiteX1" fmla="*/ 201612 w 201612"/>
                    <a:gd name="connsiteY1" fmla="*/ 296863 h 296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612" h="296863">
                      <a:moveTo>
                        <a:pt x="0" y="0"/>
                      </a:moveTo>
                      <a:cubicBezTo>
                        <a:pt x="67204" y="98954"/>
                        <a:pt x="191558" y="112184"/>
                        <a:pt x="201612" y="296863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233305C3-7F16-FC0C-9F14-67166BE1C6AE}"/>
                    </a:ext>
                  </a:extLst>
                </p:cNvPr>
                <p:cNvSpPr/>
                <p:nvPr/>
              </p:nvSpPr>
              <p:spPr>
                <a:xfrm rot="15892126">
                  <a:off x="9755170" y="6204589"/>
                  <a:ext cx="45719" cy="113851"/>
                </a:xfrm>
                <a:custGeom>
                  <a:avLst/>
                  <a:gdLst>
                    <a:gd name="connsiteX0" fmla="*/ 0 w 309562"/>
                    <a:gd name="connsiteY0" fmla="*/ 0 h 338138"/>
                    <a:gd name="connsiteX1" fmla="*/ 309562 w 309562"/>
                    <a:gd name="connsiteY1" fmla="*/ 338138 h 338138"/>
                    <a:gd name="connsiteX2" fmla="*/ 309562 w 309562"/>
                    <a:gd name="connsiteY2" fmla="*/ 338138 h 338138"/>
                    <a:gd name="connsiteX0" fmla="*/ 0 w 309562"/>
                    <a:gd name="connsiteY0" fmla="*/ 0 h 338138"/>
                    <a:gd name="connsiteX1" fmla="*/ 309562 w 309562"/>
                    <a:gd name="connsiteY1" fmla="*/ 338138 h 338138"/>
                    <a:gd name="connsiteX2" fmla="*/ 309562 w 309562"/>
                    <a:gd name="connsiteY2" fmla="*/ 338138 h 338138"/>
                    <a:gd name="connsiteX0" fmla="*/ 0 w 309562"/>
                    <a:gd name="connsiteY0" fmla="*/ 0 h 338138"/>
                    <a:gd name="connsiteX1" fmla="*/ 309562 w 309562"/>
                    <a:gd name="connsiteY1" fmla="*/ 338138 h 338138"/>
                    <a:gd name="connsiteX2" fmla="*/ 201612 w 309562"/>
                    <a:gd name="connsiteY2" fmla="*/ 325438 h 338138"/>
                    <a:gd name="connsiteX0" fmla="*/ 0 w 201612"/>
                    <a:gd name="connsiteY0" fmla="*/ 0 h 325438"/>
                    <a:gd name="connsiteX1" fmla="*/ 201612 w 201612"/>
                    <a:gd name="connsiteY1" fmla="*/ 325438 h 325438"/>
                    <a:gd name="connsiteX0" fmla="*/ 0 w 201612"/>
                    <a:gd name="connsiteY0" fmla="*/ 0 h 296863"/>
                    <a:gd name="connsiteX1" fmla="*/ 201612 w 201612"/>
                    <a:gd name="connsiteY1" fmla="*/ 296863 h 296863"/>
                    <a:gd name="connsiteX0" fmla="*/ 0 w 201612"/>
                    <a:gd name="connsiteY0" fmla="*/ 0 h 296863"/>
                    <a:gd name="connsiteX1" fmla="*/ 201612 w 201612"/>
                    <a:gd name="connsiteY1" fmla="*/ 296863 h 296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612" h="296863">
                      <a:moveTo>
                        <a:pt x="0" y="0"/>
                      </a:moveTo>
                      <a:cubicBezTo>
                        <a:pt x="67204" y="98954"/>
                        <a:pt x="191558" y="112184"/>
                        <a:pt x="201612" y="296863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DE3C0673-7BBA-9026-F866-94AE2DFEEB4A}"/>
                    </a:ext>
                  </a:extLst>
                </p:cNvPr>
                <p:cNvSpPr/>
                <p:nvPr/>
              </p:nvSpPr>
              <p:spPr>
                <a:xfrm rot="15892126">
                  <a:off x="9922237" y="6278591"/>
                  <a:ext cx="45719" cy="113851"/>
                </a:xfrm>
                <a:custGeom>
                  <a:avLst/>
                  <a:gdLst>
                    <a:gd name="connsiteX0" fmla="*/ 0 w 309562"/>
                    <a:gd name="connsiteY0" fmla="*/ 0 h 338138"/>
                    <a:gd name="connsiteX1" fmla="*/ 309562 w 309562"/>
                    <a:gd name="connsiteY1" fmla="*/ 338138 h 338138"/>
                    <a:gd name="connsiteX2" fmla="*/ 309562 w 309562"/>
                    <a:gd name="connsiteY2" fmla="*/ 338138 h 338138"/>
                    <a:gd name="connsiteX0" fmla="*/ 0 w 309562"/>
                    <a:gd name="connsiteY0" fmla="*/ 0 h 338138"/>
                    <a:gd name="connsiteX1" fmla="*/ 309562 w 309562"/>
                    <a:gd name="connsiteY1" fmla="*/ 338138 h 338138"/>
                    <a:gd name="connsiteX2" fmla="*/ 309562 w 309562"/>
                    <a:gd name="connsiteY2" fmla="*/ 338138 h 338138"/>
                    <a:gd name="connsiteX0" fmla="*/ 0 w 309562"/>
                    <a:gd name="connsiteY0" fmla="*/ 0 h 338138"/>
                    <a:gd name="connsiteX1" fmla="*/ 309562 w 309562"/>
                    <a:gd name="connsiteY1" fmla="*/ 338138 h 338138"/>
                    <a:gd name="connsiteX2" fmla="*/ 201612 w 309562"/>
                    <a:gd name="connsiteY2" fmla="*/ 325438 h 338138"/>
                    <a:gd name="connsiteX0" fmla="*/ 0 w 201612"/>
                    <a:gd name="connsiteY0" fmla="*/ 0 h 325438"/>
                    <a:gd name="connsiteX1" fmla="*/ 201612 w 201612"/>
                    <a:gd name="connsiteY1" fmla="*/ 325438 h 325438"/>
                    <a:gd name="connsiteX0" fmla="*/ 0 w 201612"/>
                    <a:gd name="connsiteY0" fmla="*/ 0 h 296863"/>
                    <a:gd name="connsiteX1" fmla="*/ 201612 w 201612"/>
                    <a:gd name="connsiteY1" fmla="*/ 296863 h 296863"/>
                    <a:gd name="connsiteX0" fmla="*/ 0 w 201612"/>
                    <a:gd name="connsiteY0" fmla="*/ 0 h 296863"/>
                    <a:gd name="connsiteX1" fmla="*/ 201612 w 201612"/>
                    <a:gd name="connsiteY1" fmla="*/ 296863 h 296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612" h="296863">
                      <a:moveTo>
                        <a:pt x="0" y="0"/>
                      </a:moveTo>
                      <a:cubicBezTo>
                        <a:pt x="67204" y="98954"/>
                        <a:pt x="191558" y="112184"/>
                        <a:pt x="201612" y="296863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65F950E5-DC7E-699C-7C7F-6FC16D17691C}"/>
                    </a:ext>
                  </a:extLst>
                </p:cNvPr>
                <p:cNvSpPr/>
                <p:nvPr/>
              </p:nvSpPr>
              <p:spPr>
                <a:xfrm rot="15892126">
                  <a:off x="10082225" y="6373124"/>
                  <a:ext cx="45719" cy="113851"/>
                </a:xfrm>
                <a:custGeom>
                  <a:avLst/>
                  <a:gdLst>
                    <a:gd name="connsiteX0" fmla="*/ 0 w 309562"/>
                    <a:gd name="connsiteY0" fmla="*/ 0 h 338138"/>
                    <a:gd name="connsiteX1" fmla="*/ 309562 w 309562"/>
                    <a:gd name="connsiteY1" fmla="*/ 338138 h 338138"/>
                    <a:gd name="connsiteX2" fmla="*/ 309562 w 309562"/>
                    <a:gd name="connsiteY2" fmla="*/ 338138 h 338138"/>
                    <a:gd name="connsiteX0" fmla="*/ 0 w 309562"/>
                    <a:gd name="connsiteY0" fmla="*/ 0 h 338138"/>
                    <a:gd name="connsiteX1" fmla="*/ 309562 w 309562"/>
                    <a:gd name="connsiteY1" fmla="*/ 338138 h 338138"/>
                    <a:gd name="connsiteX2" fmla="*/ 309562 w 309562"/>
                    <a:gd name="connsiteY2" fmla="*/ 338138 h 338138"/>
                    <a:gd name="connsiteX0" fmla="*/ 0 w 309562"/>
                    <a:gd name="connsiteY0" fmla="*/ 0 h 338138"/>
                    <a:gd name="connsiteX1" fmla="*/ 309562 w 309562"/>
                    <a:gd name="connsiteY1" fmla="*/ 338138 h 338138"/>
                    <a:gd name="connsiteX2" fmla="*/ 201612 w 309562"/>
                    <a:gd name="connsiteY2" fmla="*/ 325438 h 338138"/>
                    <a:gd name="connsiteX0" fmla="*/ 0 w 201612"/>
                    <a:gd name="connsiteY0" fmla="*/ 0 h 325438"/>
                    <a:gd name="connsiteX1" fmla="*/ 201612 w 201612"/>
                    <a:gd name="connsiteY1" fmla="*/ 325438 h 325438"/>
                    <a:gd name="connsiteX0" fmla="*/ 0 w 201612"/>
                    <a:gd name="connsiteY0" fmla="*/ 0 h 296863"/>
                    <a:gd name="connsiteX1" fmla="*/ 201612 w 201612"/>
                    <a:gd name="connsiteY1" fmla="*/ 296863 h 296863"/>
                    <a:gd name="connsiteX0" fmla="*/ 0 w 201612"/>
                    <a:gd name="connsiteY0" fmla="*/ 0 h 296863"/>
                    <a:gd name="connsiteX1" fmla="*/ 201612 w 201612"/>
                    <a:gd name="connsiteY1" fmla="*/ 296863 h 296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612" h="296863">
                      <a:moveTo>
                        <a:pt x="0" y="0"/>
                      </a:moveTo>
                      <a:cubicBezTo>
                        <a:pt x="67204" y="98954"/>
                        <a:pt x="191558" y="112184"/>
                        <a:pt x="201612" y="296863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CFEE7A8F-5E22-15A2-F63B-BB61B0225DF2}"/>
                    </a:ext>
                  </a:extLst>
                </p:cNvPr>
                <p:cNvSpPr/>
                <p:nvPr/>
              </p:nvSpPr>
              <p:spPr>
                <a:xfrm rot="13147963">
                  <a:off x="10465501" y="6415304"/>
                  <a:ext cx="45719" cy="113851"/>
                </a:xfrm>
                <a:custGeom>
                  <a:avLst/>
                  <a:gdLst>
                    <a:gd name="connsiteX0" fmla="*/ 0 w 309562"/>
                    <a:gd name="connsiteY0" fmla="*/ 0 h 338138"/>
                    <a:gd name="connsiteX1" fmla="*/ 309562 w 309562"/>
                    <a:gd name="connsiteY1" fmla="*/ 338138 h 338138"/>
                    <a:gd name="connsiteX2" fmla="*/ 309562 w 309562"/>
                    <a:gd name="connsiteY2" fmla="*/ 338138 h 338138"/>
                    <a:gd name="connsiteX0" fmla="*/ 0 w 309562"/>
                    <a:gd name="connsiteY0" fmla="*/ 0 h 338138"/>
                    <a:gd name="connsiteX1" fmla="*/ 309562 w 309562"/>
                    <a:gd name="connsiteY1" fmla="*/ 338138 h 338138"/>
                    <a:gd name="connsiteX2" fmla="*/ 309562 w 309562"/>
                    <a:gd name="connsiteY2" fmla="*/ 338138 h 338138"/>
                    <a:gd name="connsiteX0" fmla="*/ 0 w 309562"/>
                    <a:gd name="connsiteY0" fmla="*/ 0 h 338138"/>
                    <a:gd name="connsiteX1" fmla="*/ 309562 w 309562"/>
                    <a:gd name="connsiteY1" fmla="*/ 338138 h 338138"/>
                    <a:gd name="connsiteX2" fmla="*/ 201612 w 309562"/>
                    <a:gd name="connsiteY2" fmla="*/ 325438 h 338138"/>
                    <a:gd name="connsiteX0" fmla="*/ 0 w 201612"/>
                    <a:gd name="connsiteY0" fmla="*/ 0 h 325438"/>
                    <a:gd name="connsiteX1" fmla="*/ 201612 w 201612"/>
                    <a:gd name="connsiteY1" fmla="*/ 325438 h 325438"/>
                    <a:gd name="connsiteX0" fmla="*/ 0 w 201612"/>
                    <a:gd name="connsiteY0" fmla="*/ 0 h 296863"/>
                    <a:gd name="connsiteX1" fmla="*/ 201612 w 201612"/>
                    <a:gd name="connsiteY1" fmla="*/ 296863 h 296863"/>
                    <a:gd name="connsiteX0" fmla="*/ 0 w 201612"/>
                    <a:gd name="connsiteY0" fmla="*/ 0 h 296863"/>
                    <a:gd name="connsiteX1" fmla="*/ 201612 w 201612"/>
                    <a:gd name="connsiteY1" fmla="*/ 296863 h 296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612" h="296863">
                      <a:moveTo>
                        <a:pt x="0" y="0"/>
                      </a:moveTo>
                      <a:cubicBezTo>
                        <a:pt x="67204" y="98954"/>
                        <a:pt x="191558" y="112184"/>
                        <a:pt x="201612" y="296863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2FFD025B-CF51-3518-7DD1-216E3E724FCE}"/>
                    </a:ext>
                  </a:extLst>
                </p:cNvPr>
                <p:cNvSpPr/>
                <p:nvPr/>
              </p:nvSpPr>
              <p:spPr>
                <a:xfrm rot="9284635">
                  <a:off x="10924760" y="6306451"/>
                  <a:ext cx="45719" cy="113851"/>
                </a:xfrm>
                <a:custGeom>
                  <a:avLst/>
                  <a:gdLst>
                    <a:gd name="connsiteX0" fmla="*/ 0 w 309562"/>
                    <a:gd name="connsiteY0" fmla="*/ 0 h 338138"/>
                    <a:gd name="connsiteX1" fmla="*/ 309562 w 309562"/>
                    <a:gd name="connsiteY1" fmla="*/ 338138 h 338138"/>
                    <a:gd name="connsiteX2" fmla="*/ 309562 w 309562"/>
                    <a:gd name="connsiteY2" fmla="*/ 338138 h 338138"/>
                    <a:gd name="connsiteX0" fmla="*/ 0 w 309562"/>
                    <a:gd name="connsiteY0" fmla="*/ 0 h 338138"/>
                    <a:gd name="connsiteX1" fmla="*/ 309562 w 309562"/>
                    <a:gd name="connsiteY1" fmla="*/ 338138 h 338138"/>
                    <a:gd name="connsiteX2" fmla="*/ 309562 w 309562"/>
                    <a:gd name="connsiteY2" fmla="*/ 338138 h 338138"/>
                    <a:gd name="connsiteX0" fmla="*/ 0 w 309562"/>
                    <a:gd name="connsiteY0" fmla="*/ 0 h 338138"/>
                    <a:gd name="connsiteX1" fmla="*/ 309562 w 309562"/>
                    <a:gd name="connsiteY1" fmla="*/ 338138 h 338138"/>
                    <a:gd name="connsiteX2" fmla="*/ 201612 w 309562"/>
                    <a:gd name="connsiteY2" fmla="*/ 325438 h 338138"/>
                    <a:gd name="connsiteX0" fmla="*/ 0 w 201612"/>
                    <a:gd name="connsiteY0" fmla="*/ 0 h 325438"/>
                    <a:gd name="connsiteX1" fmla="*/ 201612 w 201612"/>
                    <a:gd name="connsiteY1" fmla="*/ 325438 h 325438"/>
                    <a:gd name="connsiteX0" fmla="*/ 0 w 201612"/>
                    <a:gd name="connsiteY0" fmla="*/ 0 h 296863"/>
                    <a:gd name="connsiteX1" fmla="*/ 201612 w 201612"/>
                    <a:gd name="connsiteY1" fmla="*/ 296863 h 296863"/>
                    <a:gd name="connsiteX0" fmla="*/ 0 w 201612"/>
                    <a:gd name="connsiteY0" fmla="*/ 0 h 296863"/>
                    <a:gd name="connsiteX1" fmla="*/ 201612 w 201612"/>
                    <a:gd name="connsiteY1" fmla="*/ 296863 h 296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612" h="296863">
                      <a:moveTo>
                        <a:pt x="0" y="0"/>
                      </a:moveTo>
                      <a:cubicBezTo>
                        <a:pt x="67204" y="98954"/>
                        <a:pt x="191558" y="112184"/>
                        <a:pt x="201612" y="296863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Cylinder 4">
                <a:extLst>
                  <a:ext uri="{FF2B5EF4-FFF2-40B4-BE49-F238E27FC236}">
                    <a16:creationId xmlns:a16="http://schemas.microsoft.com/office/drawing/2014/main" id="{8B5100B6-0307-93CB-E626-BE5C21301C72}"/>
                  </a:ext>
                </a:extLst>
              </p:cNvPr>
              <p:cNvSpPr/>
              <p:nvPr/>
            </p:nvSpPr>
            <p:spPr>
              <a:xfrm rot="1188117">
                <a:off x="4559087" y="856536"/>
                <a:ext cx="262847" cy="3813854"/>
              </a:xfrm>
              <a:prstGeom prst="can">
                <a:avLst/>
              </a:prstGeom>
              <a:solidFill>
                <a:srgbClr val="B4C7E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45241E-D521-228F-8884-1B3DFC4D2392}"/>
              </a:ext>
            </a:extLst>
          </p:cNvPr>
          <p:cNvGrpSpPr/>
          <p:nvPr/>
        </p:nvGrpSpPr>
        <p:grpSpPr>
          <a:xfrm>
            <a:off x="6134744" y="98415"/>
            <a:ext cx="6000230" cy="2576583"/>
            <a:chOff x="6134744" y="98415"/>
            <a:chExt cx="6000230" cy="257658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795548F-FB10-AF5A-3CF1-2EB04C227695}"/>
                </a:ext>
              </a:extLst>
            </p:cNvPr>
            <p:cNvSpPr txBox="1"/>
            <p:nvPr/>
          </p:nvSpPr>
          <p:spPr>
            <a:xfrm>
              <a:off x="9215632" y="98415"/>
              <a:ext cx="2919342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6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B</a:t>
              </a:r>
              <a:r>
                <a:rPr lang="en-US" sz="9600" dirty="0">
                  <a:ln>
                    <a:solidFill>
                      <a:sysClr val="windowText" lastClr="000000"/>
                    </a:solidFill>
                  </a:ln>
                  <a:solidFill>
                    <a:srgbClr val="A67242"/>
                  </a:solidFill>
                  <a:latin typeface="Arial Black" panose="020B0A04020102020204" pitchFamily="34" charset="0"/>
                </a:rPr>
                <a:t>o</a:t>
              </a:r>
              <a:r>
                <a:rPr lang="en-US" sz="96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x</a:t>
              </a:r>
              <a:endParaRPr kumimoji="0" lang="en-US" sz="9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7E5E85B-6DDB-E7DA-1AF1-A182D97D74EB}"/>
                </a:ext>
              </a:extLst>
            </p:cNvPr>
            <p:cNvGrpSpPr/>
            <p:nvPr/>
          </p:nvGrpSpPr>
          <p:grpSpPr>
            <a:xfrm>
              <a:off x="6134744" y="747530"/>
              <a:ext cx="3085032" cy="1927468"/>
              <a:chOff x="984250" y="1197679"/>
              <a:chExt cx="3014488" cy="1883393"/>
            </a:xfrm>
          </p:grpSpPr>
          <p:sp>
            <p:nvSpPr>
              <p:cNvPr id="19" name="Rectangle 2">
                <a:extLst>
                  <a:ext uri="{FF2B5EF4-FFF2-40B4-BE49-F238E27FC236}">
                    <a16:creationId xmlns:a16="http://schemas.microsoft.com/office/drawing/2014/main" id="{4A625055-C974-622B-D051-4937985CFFD0}"/>
                  </a:ext>
                </a:extLst>
              </p:cNvPr>
              <p:cNvSpPr/>
              <p:nvPr/>
            </p:nvSpPr>
            <p:spPr>
              <a:xfrm>
                <a:off x="2231650" y="1197679"/>
                <a:ext cx="1425894" cy="1291868"/>
              </a:xfrm>
              <a:custGeom>
                <a:avLst/>
                <a:gdLst>
                  <a:gd name="connsiteX0" fmla="*/ 0 w 1555845"/>
                  <a:gd name="connsiteY0" fmla="*/ 0 h 1487606"/>
                  <a:gd name="connsiteX1" fmla="*/ 1555845 w 1555845"/>
                  <a:gd name="connsiteY1" fmla="*/ 0 h 1487606"/>
                  <a:gd name="connsiteX2" fmla="*/ 1555845 w 1555845"/>
                  <a:gd name="connsiteY2" fmla="*/ 1487606 h 1487606"/>
                  <a:gd name="connsiteX3" fmla="*/ 0 w 1555845"/>
                  <a:gd name="connsiteY3" fmla="*/ 1487606 h 1487606"/>
                  <a:gd name="connsiteX4" fmla="*/ 0 w 1555845"/>
                  <a:gd name="connsiteY4" fmla="*/ 0 h 1487606"/>
                  <a:gd name="connsiteX0" fmla="*/ 0 w 1555845"/>
                  <a:gd name="connsiteY0" fmla="*/ 0 h 1487606"/>
                  <a:gd name="connsiteX1" fmla="*/ 1555845 w 1555845"/>
                  <a:gd name="connsiteY1" fmla="*/ 0 h 1487606"/>
                  <a:gd name="connsiteX2" fmla="*/ 1555845 w 1555845"/>
                  <a:gd name="connsiteY2" fmla="*/ 1487606 h 1487606"/>
                  <a:gd name="connsiteX3" fmla="*/ 0 w 1555845"/>
                  <a:gd name="connsiteY3" fmla="*/ 1433015 h 1487606"/>
                  <a:gd name="connsiteX4" fmla="*/ 0 w 1555845"/>
                  <a:gd name="connsiteY4" fmla="*/ 0 h 1487606"/>
                  <a:gd name="connsiteX0" fmla="*/ 0 w 1555845"/>
                  <a:gd name="connsiteY0" fmla="*/ 0 h 1487606"/>
                  <a:gd name="connsiteX1" fmla="*/ 1555845 w 1555845"/>
                  <a:gd name="connsiteY1" fmla="*/ 0 h 1487606"/>
                  <a:gd name="connsiteX2" fmla="*/ 1555845 w 1555845"/>
                  <a:gd name="connsiteY2" fmla="*/ 1487606 h 1487606"/>
                  <a:gd name="connsiteX3" fmla="*/ 27296 w 1555845"/>
                  <a:gd name="connsiteY3" fmla="*/ 1378424 h 1487606"/>
                  <a:gd name="connsiteX4" fmla="*/ 0 w 1555845"/>
                  <a:gd name="connsiteY4" fmla="*/ 0 h 1487606"/>
                  <a:gd name="connsiteX0" fmla="*/ 0 w 1555845"/>
                  <a:gd name="connsiteY0" fmla="*/ 0 h 1487606"/>
                  <a:gd name="connsiteX1" fmla="*/ 1555845 w 1555845"/>
                  <a:gd name="connsiteY1" fmla="*/ 0 h 1487606"/>
                  <a:gd name="connsiteX2" fmla="*/ 1555845 w 1555845"/>
                  <a:gd name="connsiteY2" fmla="*/ 1487606 h 1487606"/>
                  <a:gd name="connsiteX3" fmla="*/ 40944 w 1555845"/>
                  <a:gd name="connsiteY3" fmla="*/ 1446663 h 1487606"/>
                  <a:gd name="connsiteX4" fmla="*/ 0 w 1555845"/>
                  <a:gd name="connsiteY4" fmla="*/ 0 h 148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5845" h="1487606">
                    <a:moveTo>
                      <a:pt x="0" y="0"/>
                    </a:moveTo>
                    <a:lnTo>
                      <a:pt x="1555845" y="0"/>
                    </a:lnTo>
                    <a:lnTo>
                      <a:pt x="1555845" y="1487606"/>
                    </a:lnTo>
                    <a:lnTo>
                      <a:pt x="40944" y="14466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724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2">
                <a:extLst>
                  <a:ext uri="{FF2B5EF4-FFF2-40B4-BE49-F238E27FC236}">
                    <a16:creationId xmlns:a16="http://schemas.microsoft.com/office/drawing/2014/main" id="{B8B4A5B0-B7E1-3050-9DB3-B24EE2DC9248}"/>
                  </a:ext>
                </a:extLst>
              </p:cNvPr>
              <p:cNvSpPr/>
              <p:nvPr/>
            </p:nvSpPr>
            <p:spPr>
              <a:xfrm>
                <a:off x="1252316" y="1197680"/>
                <a:ext cx="1037763" cy="1826241"/>
              </a:xfrm>
              <a:custGeom>
                <a:avLst/>
                <a:gdLst>
                  <a:gd name="connsiteX0" fmla="*/ 0 w 1555845"/>
                  <a:gd name="connsiteY0" fmla="*/ 0 h 1487606"/>
                  <a:gd name="connsiteX1" fmla="*/ 1555845 w 1555845"/>
                  <a:gd name="connsiteY1" fmla="*/ 0 h 1487606"/>
                  <a:gd name="connsiteX2" fmla="*/ 1555845 w 1555845"/>
                  <a:gd name="connsiteY2" fmla="*/ 1487606 h 1487606"/>
                  <a:gd name="connsiteX3" fmla="*/ 0 w 1555845"/>
                  <a:gd name="connsiteY3" fmla="*/ 1487606 h 1487606"/>
                  <a:gd name="connsiteX4" fmla="*/ 0 w 1555845"/>
                  <a:gd name="connsiteY4" fmla="*/ 0 h 1487606"/>
                  <a:gd name="connsiteX0" fmla="*/ 0 w 1555845"/>
                  <a:gd name="connsiteY0" fmla="*/ 0 h 1487606"/>
                  <a:gd name="connsiteX1" fmla="*/ 1555845 w 1555845"/>
                  <a:gd name="connsiteY1" fmla="*/ 0 h 1487606"/>
                  <a:gd name="connsiteX2" fmla="*/ 1555845 w 1555845"/>
                  <a:gd name="connsiteY2" fmla="*/ 1487606 h 1487606"/>
                  <a:gd name="connsiteX3" fmla="*/ 0 w 1555845"/>
                  <a:gd name="connsiteY3" fmla="*/ 1433015 h 1487606"/>
                  <a:gd name="connsiteX4" fmla="*/ 0 w 1555845"/>
                  <a:gd name="connsiteY4" fmla="*/ 0 h 1487606"/>
                  <a:gd name="connsiteX0" fmla="*/ 0 w 1555845"/>
                  <a:gd name="connsiteY0" fmla="*/ 0 h 1487606"/>
                  <a:gd name="connsiteX1" fmla="*/ 1555845 w 1555845"/>
                  <a:gd name="connsiteY1" fmla="*/ 0 h 1487606"/>
                  <a:gd name="connsiteX2" fmla="*/ 1555845 w 1555845"/>
                  <a:gd name="connsiteY2" fmla="*/ 1487606 h 1487606"/>
                  <a:gd name="connsiteX3" fmla="*/ 27296 w 1555845"/>
                  <a:gd name="connsiteY3" fmla="*/ 1378424 h 1487606"/>
                  <a:gd name="connsiteX4" fmla="*/ 0 w 1555845"/>
                  <a:gd name="connsiteY4" fmla="*/ 0 h 1487606"/>
                  <a:gd name="connsiteX0" fmla="*/ 0 w 1555845"/>
                  <a:gd name="connsiteY0" fmla="*/ 0 h 1487606"/>
                  <a:gd name="connsiteX1" fmla="*/ 1555845 w 1555845"/>
                  <a:gd name="connsiteY1" fmla="*/ 0 h 1487606"/>
                  <a:gd name="connsiteX2" fmla="*/ 1555845 w 1555845"/>
                  <a:gd name="connsiteY2" fmla="*/ 1487606 h 1487606"/>
                  <a:gd name="connsiteX3" fmla="*/ 40944 w 1555845"/>
                  <a:gd name="connsiteY3" fmla="*/ 1446663 h 1487606"/>
                  <a:gd name="connsiteX4" fmla="*/ 0 w 1555845"/>
                  <a:gd name="connsiteY4" fmla="*/ 0 h 1487606"/>
                  <a:gd name="connsiteX0" fmla="*/ 0 w 1555845"/>
                  <a:gd name="connsiteY0" fmla="*/ 395785 h 1883391"/>
                  <a:gd name="connsiteX1" fmla="*/ 900753 w 1555845"/>
                  <a:gd name="connsiteY1" fmla="*/ 0 h 1883391"/>
                  <a:gd name="connsiteX2" fmla="*/ 1555845 w 1555845"/>
                  <a:gd name="connsiteY2" fmla="*/ 1883391 h 1883391"/>
                  <a:gd name="connsiteX3" fmla="*/ 40944 w 1555845"/>
                  <a:gd name="connsiteY3" fmla="*/ 1842448 h 1883391"/>
                  <a:gd name="connsiteX4" fmla="*/ 0 w 1555845"/>
                  <a:gd name="connsiteY4" fmla="*/ 395785 h 1883391"/>
                  <a:gd name="connsiteX0" fmla="*/ 0 w 900753"/>
                  <a:gd name="connsiteY0" fmla="*/ 395785 h 1842448"/>
                  <a:gd name="connsiteX1" fmla="*/ 900753 w 900753"/>
                  <a:gd name="connsiteY1" fmla="*/ 0 h 1842448"/>
                  <a:gd name="connsiteX2" fmla="*/ 873457 w 900753"/>
                  <a:gd name="connsiteY2" fmla="*/ 1323832 h 1842448"/>
                  <a:gd name="connsiteX3" fmla="*/ 40944 w 900753"/>
                  <a:gd name="connsiteY3" fmla="*/ 1842448 h 1842448"/>
                  <a:gd name="connsiteX4" fmla="*/ 0 w 900753"/>
                  <a:gd name="connsiteY4" fmla="*/ 395785 h 1842448"/>
                  <a:gd name="connsiteX0" fmla="*/ 0 w 900753"/>
                  <a:gd name="connsiteY0" fmla="*/ 395785 h 1883391"/>
                  <a:gd name="connsiteX1" fmla="*/ 900753 w 900753"/>
                  <a:gd name="connsiteY1" fmla="*/ 0 h 1883391"/>
                  <a:gd name="connsiteX2" fmla="*/ 873457 w 900753"/>
                  <a:gd name="connsiteY2" fmla="*/ 1323832 h 1883391"/>
                  <a:gd name="connsiteX3" fmla="*/ 54591 w 900753"/>
                  <a:gd name="connsiteY3" fmla="*/ 1883391 h 1883391"/>
                  <a:gd name="connsiteX4" fmla="*/ 0 w 900753"/>
                  <a:gd name="connsiteY4" fmla="*/ 395785 h 1883391"/>
                  <a:gd name="connsiteX0" fmla="*/ 0 w 900753"/>
                  <a:gd name="connsiteY0" fmla="*/ 395785 h 1883391"/>
                  <a:gd name="connsiteX1" fmla="*/ 900753 w 900753"/>
                  <a:gd name="connsiteY1" fmla="*/ 0 h 1883391"/>
                  <a:gd name="connsiteX2" fmla="*/ 873457 w 900753"/>
                  <a:gd name="connsiteY2" fmla="*/ 1323832 h 1883391"/>
                  <a:gd name="connsiteX3" fmla="*/ 54591 w 900753"/>
                  <a:gd name="connsiteY3" fmla="*/ 1883391 h 1883391"/>
                  <a:gd name="connsiteX4" fmla="*/ 0 w 900753"/>
                  <a:gd name="connsiteY4" fmla="*/ 395785 h 1883391"/>
                  <a:gd name="connsiteX0" fmla="*/ 12084 w 912837"/>
                  <a:gd name="connsiteY0" fmla="*/ 395785 h 1826241"/>
                  <a:gd name="connsiteX1" fmla="*/ 912837 w 912837"/>
                  <a:gd name="connsiteY1" fmla="*/ 0 h 1826241"/>
                  <a:gd name="connsiteX2" fmla="*/ 885541 w 912837"/>
                  <a:gd name="connsiteY2" fmla="*/ 1323832 h 1826241"/>
                  <a:gd name="connsiteX3" fmla="*/ 0 w 912837"/>
                  <a:gd name="connsiteY3" fmla="*/ 1826241 h 1826241"/>
                  <a:gd name="connsiteX4" fmla="*/ 12084 w 912837"/>
                  <a:gd name="connsiteY4" fmla="*/ 395785 h 1826241"/>
                  <a:gd name="connsiteX0" fmla="*/ 31134 w 912837"/>
                  <a:gd name="connsiteY0" fmla="*/ 443410 h 1826241"/>
                  <a:gd name="connsiteX1" fmla="*/ 912837 w 912837"/>
                  <a:gd name="connsiteY1" fmla="*/ 0 h 1826241"/>
                  <a:gd name="connsiteX2" fmla="*/ 885541 w 912837"/>
                  <a:gd name="connsiteY2" fmla="*/ 1323832 h 1826241"/>
                  <a:gd name="connsiteX3" fmla="*/ 0 w 912837"/>
                  <a:gd name="connsiteY3" fmla="*/ 1826241 h 1826241"/>
                  <a:gd name="connsiteX4" fmla="*/ 31134 w 912837"/>
                  <a:gd name="connsiteY4" fmla="*/ 443410 h 1826241"/>
                  <a:gd name="connsiteX0" fmla="*/ 0 w 948378"/>
                  <a:gd name="connsiteY0" fmla="*/ 424360 h 1826241"/>
                  <a:gd name="connsiteX1" fmla="*/ 948378 w 948378"/>
                  <a:gd name="connsiteY1" fmla="*/ 0 h 1826241"/>
                  <a:gd name="connsiteX2" fmla="*/ 921082 w 948378"/>
                  <a:gd name="connsiteY2" fmla="*/ 1323832 h 1826241"/>
                  <a:gd name="connsiteX3" fmla="*/ 35541 w 948378"/>
                  <a:gd name="connsiteY3" fmla="*/ 1826241 h 1826241"/>
                  <a:gd name="connsiteX4" fmla="*/ 0 w 948378"/>
                  <a:gd name="connsiteY4" fmla="*/ 424360 h 1826241"/>
                  <a:gd name="connsiteX0" fmla="*/ 0 w 1006807"/>
                  <a:gd name="connsiteY0" fmla="*/ 424360 h 1826241"/>
                  <a:gd name="connsiteX1" fmla="*/ 948378 w 1006807"/>
                  <a:gd name="connsiteY1" fmla="*/ 0 h 1826241"/>
                  <a:gd name="connsiteX2" fmla="*/ 1006807 w 1006807"/>
                  <a:gd name="connsiteY2" fmla="*/ 1314307 h 1826241"/>
                  <a:gd name="connsiteX3" fmla="*/ 35541 w 1006807"/>
                  <a:gd name="connsiteY3" fmla="*/ 1826241 h 1826241"/>
                  <a:gd name="connsiteX4" fmla="*/ 0 w 1006807"/>
                  <a:gd name="connsiteY4" fmla="*/ 424360 h 1826241"/>
                  <a:gd name="connsiteX0" fmla="*/ 0 w 1025857"/>
                  <a:gd name="connsiteY0" fmla="*/ 391022 h 1826241"/>
                  <a:gd name="connsiteX1" fmla="*/ 967428 w 1025857"/>
                  <a:gd name="connsiteY1" fmla="*/ 0 h 1826241"/>
                  <a:gd name="connsiteX2" fmla="*/ 1025857 w 1025857"/>
                  <a:gd name="connsiteY2" fmla="*/ 1314307 h 1826241"/>
                  <a:gd name="connsiteX3" fmla="*/ 54591 w 1025857"/>
                  <a:gd name="connsiteY3" fmla="*/ 1826241 h 1826241"/>
                  <a:gd name="connsiteX4" fmla="*/ 0 w 1025857"/>
                  <a:gd name="connsiteY4" fmla="*/ 391022 h 1826241"/>
                  <a:gd name="connsiteX0" fmla="*/ 0 w 1037763"/>
                  <a:gd name="connsiteY0" fmla="*/ 393403 h 1826241"/>
                  <a:gd name="connsiteX1" fmla="*/ 979334 w 1037763"/>
                  <a:gd name="connsiteY1" fmla="*/ 0 h 1826241"/>
                  <a:gd name="connsiteX2" fmla="*/ 1037763 w 1037763"/>
                  <a:gd name="connsiteY2" fmla="*/ 1314307 h 1826241"/>
                  <a:gd name="connsiteX3" fmla="*/ 66497 w 1037763"/>
                  <a:gd name="connsiteY3" fmla="*/ 1826241 h 1826241"/>
                  <a:gd name="connsiteX4" fmla="*/ 0 w 1037763"/>
                  <a:gd name="connsiteY4" fmla="*/ 393403 h 182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7763" h="1826241">
                    <a:moveTo>
                      <a:pt x="0" y="393403"/>
                    </a:moveTo>
                    <a:lnTo>
                      <a:pt x="979334" y="0"/>
                    </a:lnTo>
                    <a:lnTo>
                      <a:pt x="1037763" y="1314307"/>
                    </a:lnTo>
                    <a:cubicBezTo>
                      <a:pt x="764808" y="1500827"/>
                      <a:pt x="394043" y="1667017"/>
                      <a:pt x="66497" y="1826241"/>
                    </a:cubicBezTo>
                    <a:lnTo>
                      <a:pt x="0" y="393403"/>
                    </a:lnTo>
                    <a:close/>
                  </a:path>
                </a:pathLst>
              </a:custGeom>
              <a:solidFill>
                <a:srgbClr val="A6724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id="{A3F679E4-7907-6B07-A621-A3150A3C2AAF}"/>
                  </a:ext>
                </a:extLst>
              </p:cNvPr>
              <p:cNvSpPr/>
              <p:nvPr/>
            </p:nvSpPr>
            <p:spPr>
              <a:xfrm>
                <a:off x="1249011" y="1593466"/>
                <a:ext cx="1555845" cy="1487606"/>
              </a:xfrm>
              <a:custGeom>
                <a:avLst/>
                <a:gdLst>
                  <a:gd name="connsiteX0" fmla="*/ 0 w 1555845"/>
                  <a:gd name="connsiteY0" fmla="*/ 0 h 1487606"/>
                  <a:gd name="connsiteX1" fmla="*/ 1555845 w 1555845"/>
                  <a:gd name="connsiteY1" fmla="*/ 0 h 1487606"/>
                  <a:gd name="connsiteX2" fmla="*/ 1555845 w 1555845"/>
                  <a:gd name="connsiteY2" fmla="*/ 1487606 h 1487606"/>
                  <a:gd name="connsiteX3" fmla="*/ 0 w 1555845"/>
                  <a:gd name="connsiteY3" fmla="*/ 1487606 h 1487606"/>
                  <a:gd name="connsiteX4" fmla="*/ 0 w 1555845"/>
                  <a:gd name="connsiteY4" fmla="*/ 0 h 1487606"/>
                  <a:gd name="connsiteX0" fmla="*/ 0 w 1555845"/>
                  <a:gd name="connsiteY0" fmla="*/ 0 h 1487606"/>
                  <a:gd name="connsiteX1" fmla="*/ 1555845 w 1555845"/>
                  <a:gd name="connsiteY1" fmla="*/ 0 h 1487606"/>
                  <a:gd name="connsiteX2" fmla="*/ 1555845 w 1555845"/>
                  <a:gd name="connsiteY2" fmla="*/ 1487606 h 1487606"/>
                  <a:gd name="connsiteX3" fmla="*/ 0 w 1555845"/>
                  <a:gd name="connsiteY3" fmla="*/ 1433015 h 1487606"/>
                  <a:gd name="connsiteX4" fmla="*/ 0 w 1555845"/>
                  <a:gd name="connsiteY4" fmla="*/ 0 h 1487606"/>
                  <a:gd name="connsiteX0" fmla="*/ 0 w 1555845"/>
                  <a:gd name="connsiteY0" fmla="*/ 0 h 1487606"/>
                  <a:gd name="connsiteX1" fmla="*/ 1555845 w 1555845"/>
                  <a:gd name="connsiteY1" fmla="*/ 0 h 1487606"/>
                  <a:gd name="connsiteX2" fmla="*/ 1555845 w 1555845"/>
                  <a:gd name="connsiteY2" fmla="*/ 1487606 h 1487606"/>
                  <a:gd name="connsiteX3" fmla="*/ 27296 w 1555845"/>
                  <a:gd name="connsiteY3" fmla="*/ 1378424 h 1487606"/>
                  <a:gd name="connsiteX4" fmla="*/ 0 w 1555845"/>
                  <a:gd name="connsiteY4" fmla="*/ 0 h 1487606"/>
                  <a:gd name="connsiteX0" fmla="*/ 0 w 1555845"/>
                  <a:gd name="connsiteY0" fmla="*/ 0 h 1487606"/>
                  <a:gd name="connsiteX1" fmla="*/ 1555845 w 1555845"/>
                  <a:gd name="connsiteY1" fmla="*/ 0 h 1487606"/>
                  <a:gd name="connsiteX2" fmla="*/ 1555845 w 1555845"/>
                  <a:gd name="connsiteY2" fmla="*/ 1487606 h 1487606"/>
                  <a:gd name="connsiteX3" fmla="*/ 40944 w 1555845"/>
                  <a:gd name="connsiteY3" fmla="*/ 1446663 h 1487606"/>
                  <a:gd name="connsiteX4" fmla="*/ 0 w 1555845"/>
                  <a:gd name="connsiteY4" fmla="*/ 0 h 148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5845" h="1487606">
                    <a:moveTo>
                      <a:pt x="0" y="0"/>
                    </a:moveTo>
                    <a:lnTo>
                      <a:pt x="1555845" y="0"/>
                    </a:lnTo>
                    <a:lnTo>
                      <a:pt x="1555845" y="1487606"/>
                    </a:lnTo>
                    <a:lnTo>
                      <a:pt x="40944" y="14466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AC7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">
                <a:extLst>
                  <a:ext uri="{FF2B5EF4-FFF2-40B4-BE49-F238E27FC236}">
                    <a16:creationId xmlns:a16="http://schemas.microsoft.com/office/drawing/2014/main" id="{BF878AE5-3A38-2037-829C-D5940F7DEA9E}"/>
                  </a:ext>
                </a:extLst>
              </p:cNvPr>
              <p:cNvSpPr/>
              <p:nvPr/>
            </p:nvSpPr>
            <p:spPr>
              <a:xfrm>
                <a:off x="984250" y="1593466"/>
                <a:ext cx="1799837" cy="482999"/>
              </a:xfrm>
              <a:custGeom>
                <a:avLst/>
                <a:gdLst>
                  <a:gd name="connsiteX0" fmla="*/ 0 w 1555845"/>
                  <a:gd name="connsiteY0" fmla="*/ 0 h 1487606"/>
                  <a:gd name="connsiteX1" fmla="*/ 1555845 w 1555845"/>
                  <a:gd name="connsiteY1" fmla="*/ 0 h 1487606"/>
                  <a:gd name="connsiteX2" fmla="*/ 1555845 w 1555845"/>
                  <a:gd name="connsiteY2" fmla="*/ 1487606 h 1487606"/>
                  <a:gd name="connsiteX3" fmla="*/ 0 w 1555845"/>
                  <a:gd name="connsiteY3" fmla="*/ 1487606 h 1487606"/>
                  <a:gd name="connsiteX4" fmla="*/ 0 w 1555845"/>
                  <a:gd name="connsiteY4" fmla="*/ 0 h 1487606"/>
                  <a:gd name="connsiteX0" fmla="*/ 0 w 1555845"/>
                  <a:gd name="connsiteY0" fmla="*/ 0 h 1487606"/>
                  <a:gd name="connsiteX1" fmla="*/ 1555845 w 1555845"/>
                  <a:gd name="connsiteY1" fmla="*/ 0 h 1487606"/>
                  <a:gd name="connsiteX2" fmla="*/ 1555845 w 1555845"/>
                  <a:gd name="connsiteY2" fmla="*/ 1487606 h 1487606"/>
                  <a:gd name="connsiteX3" fmla="*/ 0 w 1555845"/>
                  <a:gd name="connsiteY3" fmla="*/ 1433015 h 1487606"/>
                  <a:gd name="connsiteX4" fmla="*/ 0 w 1555845"/>
                  <a:gd name="connsiteY4" fmla="*/ 0 h 1487606"/>
                  <a:gd name="connsiteX0" fmla="*/ 0 w 1555845"/>
                  <a:gd name="connsiteY0" fmla="*/ 0 h 1487606"/>
                  <a:gd name="connsiteX1" fmla="*/ 1555845 w 1555845"/>
                  <a:gd name="connsiteY1" fmla="*/ 0 h 1487606"/>
                  <a:gd name="connsiteX2" fmla="*/ 1555845 w 1555845"/>
                  <a:gd name="connsiteY2" fmla="*/ 1487606 h 1487606"/>
                  <a:gd name="connsiteX3" fmla="*/ 27296 w 1555845"/>
                  <a:gd name="connsiteY3" fmla="*/ 1378424 h 1487606"/>
                  <a:gd name="connsiteX4" fmla="*/ 0 w 1555845"/>
                  <a:gd name="connsiteY4" fmla="*/ 0 h 1487606"/>
                  <a:gd name="connsiteX0" fmla="*/ 0 w 1555845"/>
                  <a:gd name="connsiteY0" fmla="*/ 0 h 1487606"/>
                  <a:gd name="connsiteX1" fmla="*/ 1555845 w 1555845"/>
                  <a:gd name="connsiteY1" fmla="*/ 0 h 1487606"/>
                  <a:gd name="connsiteX2" fmla="*/ 1555845 w 1555845"/>
                  <a:gd name="connsiteY2" fmla="*/ 1487606 h 1487606"/>
                  <a:gd name="connsiteX3" fmla="*/ 40944 w 1555845"/>
                  <a:gd name="connsiteY3" fmla="*/ 1446663 h 1487606"/>
                  <a:gd name="connsiteX4" fmla="*/ 0 w 1555845"/>
                  <a:gd name="connsiteY4" fmla="*/ 0 h 1487606"/>
                  <a:gd name="connsiteX0" fmla="*/ 168991 w 1724836"/>
                  <a:gd name="connsiteY0" fmla="*/ 0 h 1487606"/>
                  <a:gd name="connsiteX1" fmla="*/ 1724836 w 1724836"/>
                  <a:gd name="connsiteY1" fmla="*/ 0 h 1487606"/>
                  <a:gd name="connsiteX2" fmla="*/ 1724836 w 1724836"/>
                  <a:gd name="connsiteY2" fmla="*/ 1487606 h 1487606"/>
                  <a:gd name="connsiteX3" fmla="*/ 0 w 1724836"/>
                  <a:gd name="connsiteY3" fmla="*/ 1446664 h 1487606"/>
                  <a:gd name="connsiteX4" fmla="*/ 168991 w 1724836"/>
                  <a:gd name="connsiteY4" fmla="*/ 0 h 1487606"/>
                  <a:gd name="connsiteX0" fmla="*/ 168991 w 1724836"/>
                  <a:gd name="connsiteY0" fmla="*/ 0 h 1487606"/>
                  <a:gd name="connsiteX1" fmla="*/ 1724836 w 1724836"/>
                  <a:gd name="connsiteY1" fmla="*/ 0 h 1487606"/>
                  <a:gd name="connsiteX2" fmla="*/ 1556888 w 1724836"/>
                  <a:gd name="connsiteY2" fmla="*/ 1487606 h 1487606"/>
                  <a:gd name="connsiteX3" fmla="*/ 0 w 1724836"/>
                  <a:gd name="connsiteY3" fmla="*/ 1446664 h 1487606"/>
                  <a:gd name="connsiteX4" fmla="*/ 168991 w 1724836"/>
                  <a:gd name="connsiteY4" fmla="*/ 0 h 1487606"/>
                  <a:gd name="connsiteX0" fmla="*/ 266961 w 1822806"/>
                  <a:gd name="connsiteY0" fmla="*/ 0 h 1487606"/>
                  <a:gd name="connsiteX1" fmla="*/ 1822806 w 1822806"/>
                  <a:gd name="connsiteY1" fmla="*/ 0 h 1487606"/>
                  <a:gd name="connsiteX2" fmla="*/ 1654858 w 1822806"/>
                  <a:gd name="connsiteY2" fmla="*/ 1487606 h 1487606"/>
                  <a:gd name="connsiteX3" fmla="*/ 0 w 1822806"/>
                  <a:gd name="connsiteY3" fmla="*/ 1446664 h 1487606"/>
                  <a:gd name="connsiteX4" fmla="*/ 266961 w 1822806"/>
                  <a:gd name="connsiteY4" fmla="*/ 0 h 1487606"/>
                  <a:gd name="connsiteX0" fmla="*/ 266961 w 1822806"/>
                  <a:gd name="connsiteY0" fmla="*/ 0 h 1487606"/>
                  <a:gd name="connsiteX1" fmla="*/ 1822806 w 1822806"/>
                  <a:gd name="connsiteY1" fmla="*/ 0 h 1487606"/>
                  <a:gd name="connsiteX2" fmla="*/ 1598875 w 1822806"/>
                  <a:gd name="connsiteY2" fmla="*/ 1487606 h 1487606"/>
                  <a:gd name="connsiteX3" fmla="*/ 0 w 1822806"/>
                  <a:gd name="connsiteY3" fmla="*/ 1446664 h 1487606"/>
                  <a:gd name="connsiteX4" fmla="*/ 266961 w 1822806"/>
                  <a:gd name="connsiteY4" fmla="*/ 0 h 148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2806" h="1487606">
                    <a:moveTo>
                      <a:pt x="266961" y="0"/>
                    </a:moveTo>
                    <a:lnTo>
                      <a:pt x="1822806" y="0"/>
                    </a:lnTo>
                    <a:lnTo>
                      <a:pt x="1598875" y="1487606"/>
                    </a:lnTo>
                    <a:lnTo>
                      <a:pt x="0" y="1446664"/>
                    </a:lnTo>
                    <a:lnTo>
                      <a:pt x="266961" y="0"/>
                    </a:lnTo>
                    <a:close/>
                  </a:path>
                </a:pathLst>
              </a:custGeom>
              <a:solidFill>
                <a:srgbClr val="DAAC7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">
                <a:extLst>
                  <a:ext uri="{FF2B5EF4-FFF2-40B4-BE49-F238E27FC236}">
                    <a16:creationId xmlns:a16="http://schemas.microsoft.com/office/drawing/2014/main" id="{F76E78A6-65AB-BF6C-4CD4-915583FD239A}"/>
                  </a:ext>
                </a:extLst>
              </p:cNvPr>
              <p:cNvSpPr/>
              <p:nvPr/>
            </p:nvSpPr>
            <p:spPr>
              <a:xfrm>
                <a:off x="2784087" y="1206658"/>
                <a:ext cx="873457" cy="1872341"/>
              </a:xfrm>
              <a:custGeom>
                <a:avLst/>
                <a:gdLst>
                  <a:gd name="connsiteX0" fmla="*/ 0 w 1555845"/>
                  <a:gd name="connsiteY0" fmla="*/ 0 h 1487606"/>
                  <a:gd name="connsiteX1" fmla="*/ 1555845 w 1555845"/>
                  <a:gd name="connsiteY1" fmla="*/ 0 h 1487606"/>
                  <a:gd name="connsiteX2" fmla="*/ 1555845 w 1555845"/>
                  <a:gd name="connsiteY2" fmla="*/ 1487606 h 1487606"/>
                  <a:gd name="connsiteX3" fmla="*/ 0 w 1555845"/>
                  <a:gd name="connsiteY3" fmla="*/ 1487606 h 1487606"/>
                  <a:gd name="connsiteX4" fmla="*/ 0 w 1555845"/>
                  <a:gd name="connsiteY4" fmla="*/ 0 h 1487606"/>
                  <a:gd name="connsiteX0" fmla="*/ 0 w 1555845"/>
                  <a:gd name="connsiteY0" fmla="*/ 0 h 1487606"/>
                  <a:gd name="connsiteX1" fmla="*/ 1555845 w 1555845"/>
                  <a:gd name="connsiteY1" fmla="*/ 0 h 1487606"/>
                  <a:gd name="connsiteX2" fmla="*/ 1555845 w 1555845"/>
                  <a:gd name="connsiteY2" fmla="*/ 1487606 h 1487606"/>
                  <a:gd name="connsiteX3" fmla="*/ 0 w 1555845"/>
                  <a:gd name="connsiteY3" fmla="*/ 1433015 h 1487606"/>
                  <a:gd name="connsiteX4" fmla="*/ 0 w 1555845"/>
                  <a:gd name="connsiteY4" fmla="*/ 0 h 1487606"/>
                  <a:gd name="connsiteX0" fmla="*/ 0 w 1555845"/>
                  <a:gd name="connsiteY0" fmla="*/ 0 h 1487606"/>
                  <a:gd name="connsiteX1" fmla="*/ 1555845 w 1555845"/>
                  <a:gd name="connsiteY1" fmla="*/ 0 h 1487606"/>
                  <a:gd name="connsiteX2" fmla="*/ 1555845 w 1555845"/>
                  <a:gd name="connsiteY2" fmla="*/ 1487606 h 1487606"/>
                  <a:gd name="connsiteX3" fmla="*/ 27296 w 1555845"/>
                  <a:gd name="connsiteY3" fmla="*/ 1378424 h 1487606"/>
                  <a:gd name="connsiteX4" fmla="*/ 0 w 1555845"/>
                  <a:gd name="connsiteY4" fmla="*/ 0 h 1487606"/>
                  <a:gd name="connsiteX0" fmla="*/ 0 w 1555845"/>
                  <a:gd name="connsiteY0" fmla="*/ 0 h 1487606"/>
                  <a:gd name="connsiteX1" fmla="*/ 1555845 w 1555845"/>
                  <a:gd name="connsiteY1" fmla="*/ 0 h 1487606"/>
                  <a:gd name="connsiteX2" fmla="*/ 1555845 w 1555845"/>
                  <a:gd name="connsiteY2" fmla="*/ 1487606 h 1487606"/>
                  <a:gd name="connsiteX3" fmla="*/ 40944 w 1555845"/>
                  <a:gd name="connsiteY3" fmla="*/ 1446663 h 1487606"/>
                  <a:gd name="connsiteX4" fmla="*/ 0 w 1555845"/>
                  <a:gd name="connsiteY4" fmla="*/ 0 h 1487606"/>
                  <a:gd name="connsiteX0" fmla="*/ 0 w 1555845"/>
                  <a:gd name="connsiteY0" fmla="*/ 395785 h 1883391"/>
                  <a:gd name="connsiteX1" fmla="*/ 900753 w 1555845"/>
                  <a:gd name="connsiteY1" fmla="*/ 0 h 1883391"/>
                  <a:gd name="connsiteX2" fmla="*/ 1555845 w 1555845"/>
                  <a:gd name="connsiteY2" fmla="*/ 1883391 h 1883391"/>
                  <a:gd name="connsiteX3" fmla="*/ 40944 w 1555845"/>
                  <a:gd name="connsiteY3" fmla="*/ 1842448 h 1883391"/>
                  <a:gd name="connsiteX4" fmla="*/ 0 w 1555845"/>
                  <a:gd name="connsiteY4" fmla="*/ 395785 h 1883391"/>
                  <a:gd name="connsiteX0" fmla="*/ 0 w 900753"/>
                  <a:gd name="connsiteY0" fmla="*/ 395785 h 1842448"/>
                  <a:gd name="connsiteX1" fmla="*/ 900753 w 900753"/>
                  <a:gd name="connsiteY1" fmla="*/ 0 h 1842448"/>
                  <a:gd name="connsiteX2" fmla="*/ 873457 w 900753"/>
                  <a:gd name="connsiteY2" fmla="*/ 1323832 h 1842448"/>
                  <a:gd name="connsiteX3" fmla="*/ 40944 w 900753"/>
                  <a:gd name="connsiteY3" fmla="*/ 1842448 h 1842448"/>
                  <a:gd name="connsiteX4" fmla="*/ 0 w 900753"/>
                  <a:gd name="connsiteY4" fmla="*/ 395785 h 1842448"/>
                  <a:gd name="connsiteX0" fmla="*/ 0 w 900753"/>
                  <a:gd name="connsiteY0" fmla="*/ 395785 h 1883391"/>
                  <a:gd name="connsiteX1" fmla="*/ 900753 w 900753"/>
                  <a:gd name="connsiteY1" fmla="*/ 0 h 1883391"/>
                  <a:gd name="connsiteX2" fmla="*/ 873457 w 900753"/>
                  <a:gd name="connsiteY2" fmla="*/ 1323832 h 1883391"/>
                  <a:gd name="connsiteX3" fmla="*/ 54591 w 900753"/>
                  <a:gd name="connsiteY3" fmla="*/ 1883391 h 1883391"/>
                  <a:gd name="connsiteX4" fmla="*/ 0 w 900753"/>
                  <a:gd name="connsiteY4" fmla="*/ 395785 h 1883391"/>
                  <a:gd name="connsiteX0" fmla="*/ 0 w 900753"/>
                  <a:gd name="connsiteY0" fmla="*/ 395785 h 1883391"/>
                  <a:gd name="connsiteX1" fmla="*/ 900753 w 900753"/>
                  <a:gd name="connsiteY1" fmla="*/ 0 h 1883391"/>
                  <a:gd name="connsiteX2" fmla="*/ 873457 w 900753"/>
                  <a:gd name="connsiteY2" fmla="*/ 1323832 h 1883391"/>
                  <a:gd name="connsiteX3" fmla="*/ 54591 w 900753"/>
                  <a:gd name="connsiteY3" fmla="*/ 1883391 h 1883391"/>
                  <a:gd name="connsiteX4" fmla="*/ 0 w 900753"/>
                  <a:gd name="connsiteY4" fmla="*/ 395785 h 1883391"/>
                  <a:gd name="connsiteX0" fmla="*/ 0 w 900753"/>
                  <a:gd name="connsiteY0" fmla="*/ 395785 h 1883391"/>
                  <a:gd name="connsiteX1" fmla="*/ 900753 w 900753"/>
                  <a:gd name="connsiteY1" fmla="*/ 0 h 1883391"/>
                  <a:gd name="connsiteX2" fmla="*/ 873457 w 900753"/>
                  <a:gd name="connsiteY2" fmla="*/ 1323832 h 1883391"/>
                  <a:gd name="connsiteX3" fmla="*/ 29191 w 900753"/>
                  <a:gd name="connsiteY3" fmla="*/ 1883391 h 1883391"/>
                  <a:gd name="connsiteX4" fmla="*/ 0 w 900753"/>
                  <a:gd name="connsiteY4" fmla="*/ 395785 h 1883391"/>
                  <a:gd name="connsiteX0" fmla="*/ 0 w 873457"/>
                  <a:gd name="connsiteY0" fmla="*/ 395785 h 1883391"/>
                  <a:gd name="connsiteX1" fmla="*/ 830903 w 873457"/>
                  <a:gd name="connsiteY1" fmla="*/ 0 h 1883391"/>
                  <a:gd name="connsiteX2" fmla="*/ 873457 w 873457"/>
                  <a:gd name="connsiteY2" fmla="*/ 1323832 h 1883391"/>
                  <a:gd name="connsiteX3" fmla="*/ 29191 w 873457"/>
                  <a:gd name="connsiteY3" fmla="*/ 1883391 h 1883391"/>
                  <a:gd name="connsiteX4" fmla="*/ 0 w 873457"/>
                  <a:gd name="connsiteY4" fmla="*/ 395785 h 1883391"/>
                  <a:gd name="connsiteX0" fmla="*/ 0 w 873457"/>
                  <a:gd name="connsiteY0" fmla="*/ 395785 h 1883391"/>
                  <a:gd name="connsiteX1" fmla="*/ 849953 w 873457"/>
                  <a:gd name="connsiteY1" fmla="*/ 0 h 1883391"/>
                  <a:gd name="connsiteX2" fmla="*/ 873457 w 873457"/>
                  <a:gd name="connsiteY2" fmla="*/ 1323832 h 1883391"/>
                  <a:gd name="connsiteX3" fmla="*/ 29191 w 873457"/>
                  <a:gd name="connsiteY3" fmla="*/ 1883391 h 1883391"/>
                  <a:gd name="connsiteX4" fmla="*/ 0 w 873457"/>
                  <a:gd name="connsiteY4" fmla="*/ 395785 h 1883391"/>
                  <a:gd name="connsiteX0" fmla="*/ 0 w 873457"/>
                  <a:gd name="connsiteY0" fmla="*/ 395785 h 1883391"/>
                  <a:gd name="connsiteX1" fmla="*/ 866622 w 873457"/>
                  <a:gd name="connsiteY1" fmla="*/ 0 h 1883391"/>
                  <a:gd name="connsiteX2" fmla="*/ 873457 w 873457"/>
                  <a:gd name="connsiteY2" fmla="*/ 1323832 h 1883391"/>
                  <a:gd name="connsiteX3" fmla="*/ 29191 w 873457"/>
                  <a:gd name="connsiteY3" fmla="*/ 1883391 h 1883391"/>
                  <a:gd name="connsiteX4" fmla="*/ 0 w 873457"/>
                  <a:gd name="connsiteY4" fmla="*/ 395785 h 1883391"/>
                  <a:gd name="connsiteX0" fmla="*/ 0 w 873457"/>
                  <a:gd name="connsiteY0" fmla="*/ 395785 h 1873866"/>
                  <a:gd name="connsiteX1" fmla="*/ 866622 w 873457"/>
                  <a:gd name="connsiteY1" fmla="*/ 0 h 1873866"/>
                  <a:gd name="connsiteX2" fmla="*/ 873457 w 873457"/>
                  <a:gd name="connsiteY2" fmla="*/ 1323832 h 1873866"/>
                  <a:gd name="connsiteX3" fmla="*/ 29191 w 873457"/>
                  <a:gd name="connsiteY3" fmla="*/ 1873866 h 1873866"/>
                  <a:gd name="connsiteX4" fmla="*/ 0 w 873457"/>
                  <a:gd name="connsiteY4" fmla="*/ 395785 h 1873866"/>
                  <a:gd name="connsiteX0" fmla="*/ 0 w 873457"/>
                  <a:gd name="connsiteY0" fmla="*/ 395785 h 1872341"/>
                  <a:gd name="connsiteX1" fmla="*/ 866622 w 873457"/>
                  <a:gd name="connsiteY1" fmla="*/ 0 h 1872341"/>
                  <a:gd name="connsiteX2" fmla="*/ 873457 w 873457"/>
                  <a:gd name="connsiteY2" fmla="*/ 1323832 h 1872341"/>
                  <a:gd name="connsiteX3" fmla="*/ 23089 w 873457"/>
                  <a:gd name="connsiteY3" fmla="*/ 1872341 h 1872341"/>
                  <a:gd name="connsiteX4" fmla="*/ 0 w 873457"/>
                  <a:gd name="connsiteY4" fmla="*/ 395785 h 1872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3457" h="1872341">
                    <a:moveTo>
                      <a:pt x="0" y="395785"/>
                    </a:moveTo>
                    <a:lnTo>
                      <a:pt x="866622" y="0"/>
                    </a:lnTo>
                    <a:cubicBezTo>
                      <a:pt x="868900" y="441277"/>
                      <a:pt x="871179" y="882555"/>
                      <a:pt x="873457" y="1323832"/>
                    </a:cubicBezTo>
                    <a:cubicBezTo>
                      <a:pt x="600502" y="1510352"/>
                      <a:pt x="350635" y="1713117"/>
                      <a:pt x="23089" y="1872341"/>
                    </a:cubicBezTo>
                    <a:lnTo>
                      <a:pt x="0" y="395785"/>
                    </a:lnTo>
                    <a:close/>
                  </a:path>
                </a:pathLst>
              </a:custGeom>
              <a:solidFill>
                <a:srgbClr val="DAAC7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">
                <a:extLst>
                  <a:ext uri="{FF2B5EF4-FFF2-40B4-BE49-F238E27FC236}">
                    <a16:creationId xmlns:a16="http://schemas.microsoft.com/office/drawing/2014/main" id="{66E1E148-4785-A788-52D3-C03C42E82D8E}"/>
                  </a:ext>
                </a:extLst>
              </p:cNvPr>
              <p:cNvSpPr/>
              <p:nvPr/>
            </p:nvSpPr>
            <p:spPr>
              <a:xfrm>
                <a:off x="2784087" y="1201895"/>
                <a:ext cx="1214651" cy="845059"/>
              </a:xfrm>
              <a:custGeom>
                <a:avLst/>
                <a:gdLst>
                  <a:gd name="connsiteX0" fmla="*/ 0 w 1555845"/>
                  <a:gd name="connsiteY0" fmla="*/ 0 h 1487606"/>
                  <a:gd name="connsiteX1" fmla="*/ 1555845 w 1555845"/>
                  <a:gd name="connsiteY1" fmla="*/ 0 h 1487606"/>
                  <a:gd name="connsiteX2" fmla="*/ 1555845 w 1555845"/>
                  <a:gd name="connsiteY2" fmla="*/ 1487606 h 1487606"/>
                  <a:gd name="connsiteX3" fmla="*/ 0 w 1555845"/>
                  <a:gd name="connsiteY3" fmla="*/ 1487606 h 1487606"/>
                  <a:gd name="connsiteX4" fmla="*/ 0 w 1555845"/>
                  <a:gd name="connsiteY4" fmla="*/ 0 h 1487606"/>
                  <a:gd name="connsiteX0" fmla="*/ 0 w 1555845"/>
                  <a:gd name="connsiteY0" fmla="*/ 0 h 1487606"/>
                  <a:gd name="connsiteX1" fmla="*/ 1555845 w 1555845"/>
                  <a:gd name="connsiteY1" fmla="*/ 0 h 1487606"/>
                  <a:gd name="connsiteX2" fmla="*/ 1555845 w 1555845"/>
                  <a:gd name="connsiteY2" fmla="*/ 1487606 h 1487606"/>
                  <a:gd name="connsiteX3" fmla="*/ 0 w 1555845"/>
                  <a:gd name="connsiteY3" fmla="*/ 1433015 h 1487606"/>
                  <a:gd name="connsiteX4" fmla="*/ 0 w 1555845"/>
                  <a:gd name="connsiteY4" fmla="*/ 0 h 1487606"/>
                  <a:gd name="connsiteX0" fmla="*/ 0 w 1555845"/>
                  <a:gd name="connsiteY0" fmla="*/ 0 h 1487606"/>
                  <a:gd name="connsiteX1" fmla="*/ 1555845 w 1555845"/>
                  <a:gd name="connsiteY1" fmla="*/ 0 h 1487606"/>
                  <a:gd name="connsiteX2" fmla="*/ 1555845 w 1555845"/>
                  <a:gd name="connsiteY2" fmla="*/ 1487606 h 1487606"/>
                  <a:gd name="connsiteX3" fmla="*/ 27296 w 1555845"/>
                  <a:gd name="connsiteY3" fmla="*/ 1378424 h 1487606"/>
                  <a:gd name="connsiteX4" fmla="*/ 0 w 1555845"/>
                  <a:gd name="connsiteY4" fmla="*/ 0 h 1487606"/>
                  <a:gd name="connsiteX0" fmla="*/ 0 w 1555845"/>
                  <a:gd name="connsiteY0" fmla="*/ 0 h 1487606"/>
                  <a:gd name="connsiteX1" fmla="*/ 1555845 w 1555845"/>
                  <a:gd name="connsiteY1" fmla="*/ 0 h 1487606"/>
                  <a:gd name="connsiteX2" fmla="*/ 1555845 w 1555845"/>
                  <a:gd name="connsiteY2" fmla="*/ 1487606 h 1487606"/>
                  <a:gd name="connsiteX3" fmla="*/ 40944 w 1555845"/>
                  <a:gd name="connsiteY3" fmla="*/ 1446663 h 1487606"/>
                  <a:gd name="connsiteX4" fmla="*/ 0 w 1555845"/>
                  <a:gd name="connsiteY4" fmla="*/ 0 h 1487606"/>
                  <a:gd name="connsiteX0" fmla="*/ 0 w 1555845"/>
                  <a:gd name="connsiteY0" fmla="*/ 395785 h 1883391"/>
                  <a:gd name="connsiteX1" fmla="*/ 900753 w 1555845"/>
                  <a:gd name="connsiteY1" fmla="*/ 0 h 1883391"/>
                  <a:gd name="connsiteX2" fmla="*/ 1555845 w 1555845"/>
                  <a:gd name="connsiteY2" fmla="*/ 1883391 h 1883391"/>
                  <a:gd name="connsiteX3" fmla="*/ 40944 w 1555845"/>
                  <a:gd name="connsiteY3" fmla="*/ 1842448 h 1883391"/>
                  <a:gd name="connsiteX4" fmla="*/ 0 w 1555845"/>
                  <a:gd name="connsiteY4" fmla="*/ 395785 h 1883391"/>
                  <a:gd name="connsiteX0" fmla="*/ 0 w 900753"/>
                  <a:gd name="connsiteY0" fmla="*/ 395785 h 1842448"/>
                  <a:gd name="connsiteX1" fmla="*/ 900753 w 900753"/>
                  <a:gd name="connsiteY1" fmla="*/ 0 h 1842448"/>
                  <a:gd name="connsiteX2" fmla="*/ 873457 w 900753"/>
                  <a:gd name="connsiteY2" fmla="*/ 1323832 h 1842448"/>
                  <a:gd name="connsiteX3" fmla="*/ 40944 w 900753"/>
                  <a:gd name="connsiteY3" fmla="*/ 1842448 h 1842448"/>
                  <a:gd name="connsiteX4" fmla="*/ 0 w 900753"/>
                  <a:gd name="connsiteY4" fmla="*/ 395785 h 1842448"/>
                  <a:gd name="connsiteX0" fmla="*/ 0 w 900753"/>
                  <a:gd name="connsiteY0" fmla="*/ 395785 h 1883391"/>
                  <a:gd name="connsiteX1" fmla="*/ 900753 w 900753"/>
                  <a:gd name="connsiteY1" fmla="*/ 0 h 1883391"/>
                  <a:gd name="connsiteX2" fmla="*/ 873457 w 900753"/>
                  <a:gd name="connsiteY2" fmla="*/ 1323832 h 1883391"/>
                  <a:gd name="connsiteX3" fmla="*/ 54591 w 900753"/>
                  <a:gd name="connsiteY3" fmla="*/ 1883391 h 1883391"/>
                  <a:gd name="connsiteX4" fmla="*/ 0 w 900753"/>
                  <a:gd name="connsiteY4" fmla="*/ 395785 h 1883391"/>
                  <a:gd name="connsiteX0" fmla="*/ 0 w 900753"/>
                  <a:gd name="connsiteY0" fmla="*/ 395785 h 1883391"/>
                  <a:gd name="connsiteX1" fmla="*/ 900753 w 900753"/>
                  <a:gd name="connsiteY1" fmla="*/ 0 h 1883391"/>
                  <a:gd name="connsiteX2" fmla="*/ 873457 w 900753"/>
                  <a:gd name="connsiteY2" fmla="*/ 1323832 h 1883391"/>
                  <a:gd name="connsiteX3" fmla="*/ 54591 w 900753"/>
                  <a:gd name="connsiteY3" fmla="*/ 1883391 h 1883391"/>
                  <a:gd name="connsiteX4" fmla="*/ 0 w 900753"/>
                  <a:gd name="connsiteY4" fmla="*/ 395785 h 1883391"/>
                  <a:gd name="connsiteX0" fmla="*/ 0 w 873457"/>
                  <a:gd name="connsiteY0" fmla="*/ 975289 h 2462895"/>
                  <a:gd name="connsiteX1" fmla="*/ 873457 w 873457"/>
                  <a:gd name="connsiteY1" fmla="*/ 0 h 2462895"/>
                  <a:gd name="connsiteX2" fmla="*/ 873457 w 873457"/>
                  <a:gd name="connsiteY2" fmla="*/ 1903336 h 2462895"/>
                  <a:gd name="connsiteX3" fmla="*/ 54591 w 873457"/>
                  <a:gd name="connsiteY3" fmla="*/ 2462895 h 2462895"/>
                  <a:gd name="connsiteX4" fmla="*/ 0 w 873457"/>
                  <a:gd name="connsiteY4" fmla="*/ 975289 h 2462895"/>
                  <a:gd name="connsiteX0" fmla="*/ 0 w 1173708"/>
                  <a:gd name="connsiteY0" fmla="*/ 975289 h 2462895"/>
                  <a:gd name="connsiteX1" fmla="*/ 873457 w 1173708"/>
                  <a:gd name="connsiteY1" fmla="*/ 0 h 2462895"/>
                  <a:gd name="connsiteX2" fmla="*/ 1173708 w 1173708"/>
                  <a:gd name="connsiteY2" fmla="*/ 997861 h 2462895"/>
                  <a:gd name="connsiteX3" fmla="*/ 54591 w 1173708"/>
                  <a:gd name="connsiteY3" fmla="*/ 2462895 h 2462895"/>
                  <a:gd name="connsiteX4" fmla="*/ 0 w 1173708"/>
                  <a:gd name="connsiteY4" fmla="*/ 975289 h 2462895"/>
                  <a:gd name="connsiteX0" fmla="*/ 0 w 1173708"/>
                  <a:gd name="connsiteY0" fmla="*/ 975289 h 2281802"/>
                  <a:gd name="connsiteX1" fmla="*/ 873457 w 1173708"/>
                  <a:gd name="connsiteY1" fmla="*/ 0 h 2281802"/>
                  <a:gd name="connsiteX2" fmla="*/ 1173708 w 1173708"/>
                  <a:gd name="connsiteY2" fmla="*/ 997861 h 2281802"/>
                  <a:gd name="connsiteX3" fmla="*/ 272955 w 1173708"/>
                  <a:gd name="connsiteY3" fmla="*/ 2281802 h 2281802"/>
                  <a:gd name="connsiteX4" fmla="*/ 0 w 1173708"/>
                  <a:gd name="connsiteY4" fmla="*/ 975289 h 2281802"/>
                  <a:gd name="connsiteX0" fmla="*/ 0 w 1173708"/>
                  <a:gd name="connsiteY0" fmla="*/ 975289 h 2281802"/>
                  <a:gd name="connsiteX1" fmla="*/ 873457 w 1173708"/>
                  <a:gd name="connsiteY1" fmla="*/ 0 h 2281802"/>
                  <a:gd name="connsiteX2" fmla="*/ 1173708 w 1173708"/>
                  <a:gd name="connsiteY2" fmla="*/ 997861 h 2281802"/>
                  <a:gd name="connsiteX3" fmla="*/ 272955 w 1173708"/>
                  <a:gd name="connsiteY3" fmla="*/ 2281802 h 2281802"/>
                  <a:gd name="connsiteX4" fmla="*/ 0 w 1173708"/>
                  <a:gd name="connsiteY4" fmla="*/ 975289 h 2281802"/>
                  <a:gd name="connsiteX0" fmla="*/ 0 w 1173708"/>
                  <a:gd name="connsiteY0" fmla="*/ 975289 h 2281802"/>
                  <a:gd name="connsiteX1" fmla="*/ 873457 w 1173708"/>
                  <a:gd name="connsiteY1" fmla="*/ 0 h 2281802"/>
                  <a:gd name="connsiteX2" fmla="*/ 1173708 w 1173708"/>
                  <a:gd name="connsiteY2" fmla="*/ 997861 h 2281802"/>
                  <a:gd name="connsiteX3" fmla="*/ 272955 w 1173708"/>
                  <a:gd name="connsiteY3" fmla="*/ 2281802 h 2281802"/>
                  <a:gd name="connsiteX4" fmla="*/ 0 w 1173708"/>
                  <a:gd name="connsiteY4" fmla="*/ 975289 h 2281802"/>
                  <a:gd name="connsiteX0" fmla="*/ 0 w 1173708"/>
                  <a:gd name="connsiteY0" fmla="*/ 975289 h 2173143"/>
                  <a:gd name="connsiteX1" fmla="*/ 873457 w 1173708"/>
                  <a:gd name="connsiteY1" fmla="*/ 0 h 2173143"/>
                  <a:gd name="connsiteX2" fmla="*/ 1173708 w 1173708"/>
                  <a:gd name="connsiteY2" fmla="*/ 997861 h 2173143"/>
                  <a:gd name="connsiteX3" fmla="*/ 354842 w 1173708"/>
                  <a:gd name="connsiteY3" fmla="*/ 2173143 h 2173143"/>
                  <a:gd name="connsiteX4" fmla="*/ 0 w 1173708"/>
                  <a:gd name="connsiteY4" fmla="*/ 975289 h 2173143"/>
                  <a:gd name="connsiteX0" fmla="*/ 0 w 1214651"/>
                  <a:gd name="connsiteY0" fmla="*/ 975289 h 2173143"/>
                  <a:gd name="connsiteX1" fmla="*/ 873457 w 1214651"/>
                  <a:gd name="connsiteY1" fmla="*/ 0 h 2173143"/>
                  <a:gd name="connsiteX2" fmla="*/ 1214651 w 1214651"/>
                  <a:gd name="connsiteY2" fmla="*/ 852985 h 2173143"/>
                  <a:gd name="connsiteX3" fmla="*/ 354842 w 1214651"/>
                  <a:gd name="connsiteY3" fmla="*/ 2173143 h 2173143"/>
                  <a:gd name="connsiteX4" fmla="*/ 0 w 1214651"/>
                  <a:gd name="connsiteY4" fmla="*/ 975289 h 2173143"/>
                  <a:gd name="connsiteX0" fmla="*/ 0 w 1214651"/>
                  <a:gd name="connsiteY0" fmla="*/ 1044801 h 2242655"/>
                  <a:gd name="connsiteX1" fmla="*/ 875838 w 1214651"/>
                  <a:gd name="connsiteY1" fmla="*/ 0 h 2242655"/>
                  <a:gd name="connsiteX2" fmla="*/ 1214651 w 1214651"/>
                  <a:gd name="connsiteY2" fmla="*/ 922497 h 2242655"/>
                  <a:gd name="connsiteX3" fmla="*/ 354842 w 1214651"/>
                  <a:gd name="connsiteY3" fmla="*/ 2242655 h 2242655"/>
                  <a:gd name="connsiteX4" fmla="*/ 0 w 1214651"/>
                  <a:gd name="connsiteY4" fmla="*/ 1044801 h 22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4651" h="2242655">
                    <a:moveTo>
                      <a:pt x="0" y="1044801"/>
                    </a:moveTo>
                    <a:lnTo>
                      <a:pt x="875838" y="0"/>
                    </a:lnTo>
                    <a:lnTo>
                      <a:pt x="1214651" y="922497"/>
                    </a:lnTo>
                    <a:cubicBezTo>
                      <a:pt x="941696" y="1398770"/>
                      <a:pt x="627797" y="1974773"/>
                      <a:pt x="354842" y="2242655"/>
                    </a:cubicBezTo>
                    <a:lnTo>
                      <a:pt x="0" y="1044801"/>
                    </a:lnTo>
                    <a:close/>
                  </a:path>
                </a:pathLst>
              </a:custGeom>
              <a:solidFill>
                <a:srgbClr val="DAAC7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3EA888B-19C5-5297-B923-408D3521ECEA}"/>
              </a:ext>
            </a:extLst>
          </p:cNvPr>
          <p:cNvGrpSpPr/>
          <p:nvPr/>
        </p:nvGrpSpPr>
        <p:grpSpPr>
          <a:xfrm>
            <a:off x="244896" y="3335098"/>
            <a:ext cx="4662011" cy="3269519"/>
            <a:chOff x="244896" y="3335098"/>
            <a:chExt cx="4662011" cy="326951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5764B04-5710-59FE-3EA5-3F3A5430C9A1}"/>
                </a:ext>
              </a:extLst>
            </p:cNvPr>
            <p:cNvSpPr txBox="1"/>
            <p:nvPr/>
          </p:nvSpPr>
          <p:spPr>
            <a:xfrm>
              <a:off x="244896" y="3335098"/>
              <a:ext cx="3110152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6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P</a:t>
              </a:r>
              <a:r>
                <a:rPr lang="en-US" sz="9600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o</a:t>
              </a:r>
              <a:r>
                <a:rPr lang="en-US" sz="96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t</a:t>
              </a:r>
              <a:endParaRPr kumimoji="0" lang="en-US" sz="9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E130C9-697C-AFB8-AE1C-81A49692AFA4}"/>
                </a:ext>
              </a:extLst>
            </p:cNvPr>
            <p:cNvGrpSpPr/>
            <p:nvPr/>
          </p:nvGrpSpPr>
          <p:grpSpPr>
            <a:xfrm>
              <a:off x="1807543" y="4486757"/>
              <a:ext cx="3099364" cy="2117860"/>
              <a:chOff x="-607614" y="1249204"/>
              <a:chExt cx="7693512" cy="5257136"/>
            </a:xfrm>
          </p:grpSpPr>
          <p:sp>
            <p:nvSpPr>
              <p:cNvPr id="28" name="Rectangle 6">
                <a:extLst>
                  <a:ext uri="{FF2B5EF4-FFF2-40B4-BE49-F238E27FC236}">
                    <a16:creationId xmlns:a16="http://schemas.microsoft.com/office/drawing/2014/main" id="{5E3DCAB9-E90C-ED99-7348-92011023A4DC}"/>
                  </a:ext>
                </a:extLst>
              </p:cNvPr>
              <p:cNvSpPr/>
              <p:nvPr/>
            </p:nvSpPr>
            <p:spPr>
              <a:xfrm>
                <a:off x="530224" y="2212224"/>
                <a:ext cx="5438775" cy="4294116"/>
              </a:xfrm>
              <a:custGeom>
                <a:avLst/>
                <a:gdLst>
                  <a:gd name="connsiteX0" fmla="*/ 0 w 4991100"/>
                  <a:gd name="connsiteY0" fmla="*/ 0 h 3275764"/>
                  <a:gd name="connsiteX1" fmla="*/ 4991100 w 4991100"/>
                  <a:gd name="connsiteY1" fmla="*/ 0 h 3275764"/>
                  <a:gd name="connsiteX2" fmla="*/ 4991100 w 4991100"/>
                  <a:gd name="connsiteY2" fmla="*/ 3275764 h 3275764"/>
                  <a:gd name="connsiteX3" fmla="*/ 0 w 4991100"/>
                  <a:gd name="connsiteY3" fmla="*/ 3275764 h 3275764"/>
                  <a:gd name="connsiteX4" fmla="*/ 0 w 4991100"/>
                  <a:gd name="connsiteY4" fmla="*/ 0 h 3275764"/>
                  <a:gd name="connsiteX0" fmla="*/ 0 w 5172075"/>
                  <a:gd name="connsiteY0" fmla="*/ 133350 h 3275764"/>
                  <a:gd name="connsiteX1" fmla="*/ 5172075 w 5172075"/>
                  <a:gd name="connsiteY1" fmla="*/ 0 h 3275764"/>
                  <a:gd name="connsiteX2" fmla="*/ 5172075 w 5172075"/>
                  <a:gd name="connsiteY2" fmla="*/ 3275764 h 3275764"/>
                  <a:gd name="connsiteX3" fmla="*/ 180975 w 5172075"/>
                  <a:gd name="connsiteY3" fmla="*/ 3275764 h 3275764"/>
                  <a:gd name="connsiteX4" fmla="*/ 0 w 5172075"/>
                  <a:gd name="connsiteY4" fmla="*/ 133350 h 3275764"/>
                  <a:gd name="connsiteX0" fmla="*/ 0 w 5438775"/>
                  <a:gd name="connsiteY0" fmla="*/ 0 h 3142414"/>
                  <a:gd name="connsiteX1" fmla="*/ 5438775 w 5438775"/>
                  <a:gd name="connsiteY1" fmla="*/ 28575 h 3142414"/>
                  <a:gd name="connsiteX2" fmla="*/ 5172075 w 5438775"/>
                  <a:gd name="connsiteY2" fmla="*/ 3142414 h 3142414"/>
                  <a:gd name="connsiteX3" fmla="*/ 180975 w 5438775"/>
                  <a:gd name="connsiteY3" fmla="*/ 3142414 h 3142414"/>
                  <a:gd name="connsiteX4" fmla="*/ 0 w 5438775"/>
                  <a:gd name="connsiteY4" fmla="*/ 0 h 3142414"/>
                  <a:gd name="connsiteX0" fmla="*/ 0 w 5438775"/>
                  <a:gd name="connsiteY0" fmla="*/ 0 h 3836680"/>
                  <a:gd name="connsiteX1" fmla="*/ 5438775 w 5438775"/>
                  <a:gd name="connsiteY1" fmla="*/ 28575 h 3836680"/>
                  <a:gd name="connsiteX2" fmla="*/ 5172075 w 5438775"/>
                  <a:gd name="connsiteY2" fmla="*/ 3142414 h 3836680"/>
                  <a:gd name="connsiteX3" fmla="*/ 180975 w 5438775"/>
                  <a:gd name="connsiteY3" fmla="*/ 3142414 h 3836680"/>
                  <a:gd name="connsiteX4" fmla="*/ 0 w 5438775"/>
                  <a:gd name="connsiteY4" fmla="*/ 0 h 3836680"/>
                  <a:gd name="connsiteX0" fmla="*/ 0 w 5438775"/>
                  <a:gd name="connsiteY0" fmla="*/ 0 h 4285592"/>
                  <a:gd name="connsiteX1" fmla="*/ 5438775 w 5438775"/>
                  <a:gd name="connsiteY1" fmla="*/ 28575 h 4285592"/>
                  <a:gd name="connsiteX2" fmla="*/ 5172075 w 5438775"/>
                  <a:gd name="connsiteY2" fmla="*/ 3142414 h 4285592"/>
                  <a:gd name="connsiteX3" fmla="*/ 180975 w 5438775"/>
                  <a:gd name="connsiteY3" fmla="*/ 3142414 h 4285592"/>
                  <a:gd name="connsiteX4" fmla="*/ 0 w 5438775"/>
                  <a:gd name="connsiteY4" fmla="*/ 0 h 4285592"/>
                  <a:gd name="connsiteX0" fmla="*/ 0 w 5438775"/>
                  <a:gd name="connsiteY0" fmla="*/ 0 h 4319818"/>
                  <a:gd name="connsiteX1" fmla="*/ 5438775 w 5438775"/>
                  <a:gd name="connsiteY1" fmla="*/ 28575 h 4319818"/>
                  <a:gd name="connsiteX2" fmla="*/ 5172075 w 5438775"/>
                  <a:gd name="connsiteY2" fmla="*/ 3210994 h 4319818"/>
                  <a:gd name="connsiteX3" fmla="*/ 180975 w 5438775"/>
                  <a:gd name="connsiteY3" fmla="*/ 3142414 h 4319818"/>
                  <a:gd name="connsiteX4" fmla="*/ 0 w 5438775"/>
                  <a:gd name="connsiteY4" fmla="*/ 0 h 4319818"/>
                  <a:gd name="connsiteX0" fmla="*/ 0 w 5438775"/>
                  <a:gd name="connsiteY0" fmla="*/ 0 h 4294116"/>
                  <a:gd name="connsiteX1" fmla="*/ 5438775 w 5438775"/>
                  <a:gd name="connsiteY1" fmla="*/ 28575 h 4294116"/>
                  <a:gd name="connsiteX2" fmla="*/ 5172075 w 5438775"/>
                  <a:gd name="connsiteY2" fmla="*/ 3210994 h 4294116"/>
                  <a:gd name="connsiteX3" fmla="*/ 180975 w 5438775"/>
                  <a:gd name="connsiteY3" fmla="*/ 3142414 h 4294116"/>
                  <a:gd name="connsiteX4" fmla="*/ 0 w 5438775"/>
                  <a:gd name="connsiteY4" fmla="*/ 0 h 4294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8775" h="4294116">
                    <a:moveTo>
                      <a:pt x="0" y="0"/>
                    </a:moveTo>
                    <a:lnTo>
                      <a:pt x="5438775" y="28575"/>
                    </a:lnTo>
                    <a:lnTo>
                      <a:pt x="5172075" y="3210994"/>
                    </a:lnTo>
                    <a:cubicBezTo>
                      <a:pt x="4644741" y="4628655"/>
                      <a:pt x="828675" y="4704514"/>
                      <a:pt x="180975" y="314241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5A182A1-EEAF-66B9-5194-09E6D8B1810F}"/>
                  </a:ext>
                </a:extLst>
              </p:cNvPr>
              <p:cNvGrpSpPr/>
              <p:nvPr/>
            </p:nvGrpSpPr>
            <p:grpSpPr>
              <a:xfrm>
                <a:off x="5507967" y="2570976"/>
                <a:ext cx="1577931" cy="1220234"/>
                <a:chOff x="8351812" y="2408557"/>
                <a:chExt cx="1577931" cy="1220234"/>
              </a:xfrm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75CD6C8E-DB04-2FEC-CA98-D6EC72A0D4F3}"/>
                    </a:ext>
                  </a:extLst>
                </p:cNvPr>
                <p:cNvSpPr/>
                <p:nvPr/>
              </p:nvSpPr>
              <p:spPr>
                <a:xfrm>
                  <a:off x="8351812" y="2816324"/>
                  <a:ext cx="394670" cy="812467"/>
                </a:xfrm>
                <a:custGeom>
                  <a:avLst/>
                  <a:gdLst>
                    <a:gd name="connsiteX0" fmla="*/ 379452 w 379452"/>
                    <a:gd name="connsiteY0" fmla="*/ 0 h 812467"/>
                    <a:gd name="connsiteX1" fmla="*/ 325509 w 379452"/>
                    <a:gd name="connsiteY1" fmla="*/ 643675 h 812467"/>
                    <a:gd name="connsiteX2" fmla="*/ 216876 w 379452"/>
                    <a:gd name="connsiteY2" fmla="*/ 795072 h 812467"/>
                    <a:gd name="connsiteX3" fmla="*/ 63523 w 379452"/>
                    <a:gd name="connsiteY3" fmla="*/ 414461 h 812467"/>
                    <a:gd name="connsiteX4" fmla="*/ 360866 w 379452"/>
                    <a:gd name="connsiteY4" fmla="*/ 28308 h 812467"/>
                    <a:gd name="connsiteX5" fmla="*/ 379452 w 379452"/>
                    <a:gd name="connsiteY5" fmla="*/ 0 h 812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9452" h="812467">
                      <a:moveTo>
                        <a:pt x="379452" y="0"/>
                      </a:moveTo>
                      <a:lnTo>
                        <a:pt x="325509" y="643675"/>
                      </a:lnTo>
                      <a:lnTo>
                        <a:pt x="216876" y="795072"/>
                      </a:lnTo>
                      <a:cubicBezTo>
                        <a:pt x="29551" y="873942"/>
                        <a:pt x="-74907" y="673728"/>
                        <a:pt x="63523" y="414461"/>
                      </a:cubicBezTo>
                      <a:cubicBezTo>
                        <a:pt x="160544" y="270396"/>
                        <a:pt x="263147" y="167258"/>
                        <a:pt x="360866" y="28308"/>
                      </a:cubicBezTo>
                      <a:lnTo>
                        <a:pt x="379452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17">
                  <a:extLst>
                    <a:ext uri="{FF2B5EF4-FFF2-40B4-BE49-F238E27FC236}">
                      <a16:creationId xmlns:a16="http://schemas.microsoft.com/office/drawing/2014/main" id="{9112C380-6EAB-E5FC-496F-235DE669D5D2}"/>
                    </a:ext>
                  </a:extLst>
                </p:cNvPr>
                <p:cNvSpPr/>
                <p:nvPr/>
              </p:nvSpPr>
              <p:spPr>
                <a:xfrm>
                  <a:off x="8606800" y="2408557"/>
                  <a:ext cx="1322943" cy="885100"/>
                </a:xfrm>
                <a:custGeom>
                  <a:avLst/>
                  <a:gdLst>
                    <a:gd name="connsiteX0" fmla="*/ 0 w 190500"/>
                    <a:gd name="connsiteY0" fmla="*/ 0 h 1066915"/>
                    <a:gd name="connsiteX1" fmla="*/ 190500 w 190500"/>
                    <a:gd name="connsiteY1" fmla="*/ 0 h 1066915"/>
                    <a:gd name="connsiteX2" fmla="*/ 190500 w 190500"/>
                    <a:gd name="connsiteY2" fmla="*/ 1066915 h 1066915"/>
                    <a:gd name="connsiteX3" fmla="*/ 0 w 190500"/>
                    <a:gd name="connsiteY3" fmla="*/ 1066915 h 1066915"/>
                    <a:gd name="connsiteX4" fmla="*/ 0 w 190500"/>
                    <a:gd name="connsiteY4" fmla="*/ 0 h 1066915"/>
                    <a:gd name="connsiteX0" fmla="*/ 18 w 190518"/>
                    <a:gd name="connsiteY0" fmla="*/ 0 h 1066915"/>
                    <a:gd name="connsiteX1" fmla="*/ 190518 w 190518"/>
                    <a:gd name="connsiteY1" fmla="*/ 0 h 1066915"/>
                    <a:gd name="connsiteX2" fmla="*/ 190518 w 190518"/>
                    <a:gd name="connsiteY2" fmla="*/ 1066915 h 1066915"/>
                    <a:gd name="connsiteX3" fmla="*/ 18 w 190518"/>
                    <a:gd name="connsiteY3" fmla="*/ 1066915 h 1066915"/>
                    <a:gd name="connsiteX4" fmla="*/ 64750 w 190518"/>
                    <a:gd name="connsiteY4" fmla="*/ 844118 h 1066915"/>
                    <a:gd name="connsiteX5" fmla="*/ 18 w 190518"/>
                    <a:gd name="connsiteY5" fmla="*/ 0 h 1066915"/>
                    <a:gd name="connsiteX0" fmla="*/ 18 w 1287798"/>
                    <a:gd name="connsiteY0" fmla="*/ 0 h 1066915"/>
                    <a:gd name="connsiteX1" fmla="*/ 190518 w 1287798"/>
                    <a:gd name="connsiteY1" fmla="*/ 0 h 1066915"/>
                    <a:gd name="connsiteX2" fmla="*/ 1287798 w 1287798"/>
                    <a:gd name="connsiteY2" fmla="*/ 708775 h 1066915"/>
                    <a:gd name="connsiteX3" fmla="*/ 18 w 1287798"/>
                    <a:gd name="connsiteY3" fmla="*/ 1066915 h 1066915"/>
                    <a:gd name="connsiteX4" fmla="*/ 64750 w 1287798"/>
                    <a:gd name="connsiteY4" fmla="*/ 844118 h 1066915"/>
                    <a:gd name="connsiteX5" fmla="*/ 18 w 1287798"/>
                    <a:gd name="connsiteY5" fmla="*/ 0 h 1066915"/>
                    <a:gd name="connsiteX0" fmla="*/ 144798 w 1287798"/>
                    <a:gd name="connsiteY0" fmla="*/ 373380 h 1066915"/>
                    <a:gd name="connsiteX1" fmla="*/ 190518 w 1287798"/>
                    <a:gd name="connsiteY1" fmla="*/ 0 h 1066915"/>
                    <a:gd name="connsiteX2" fmla="*/ 1287798 w 1287798"/>
                    <a:gd name="connsiteY2" fmla="*/ 708775 h 1066915"/>
                    <a:gd name="connsiteX3" fmla="*/ 18 w 1287798"/>
                    <a:gd name="connsiteY3" fmla="*/ 1066915 h 1066915"/>
                    <a:gd name="connsiteX4" fmla="*/ 64750 w 1287798"/>
                    <a:gd name="connsiteY4" fmla="*/ 844118 h 1066915"/>
                    <a:gd name="connsiteX5" fmla="*/ 144798 w 1287798"/>
                    <a:gd name="connsiteY5" fmla="*/ 373380 h 1066915"/>
                    <a:gd name="connsiteX0" fmla="*/ 144798 w 1287798"/>
                    <a:gd name="connsiteY0" fmla="*/ 266700 h 960235"/>
                    <a:gd name="connsiteX1" fmla="*/ 213378 w 1287798"/>
                    <a:gd name="connsiteY1" fmla="*/ 0 h 960235"/>
                    <a:gd name="connsiteX2" fmla="*/ 1287798 w 1287798"/>
                    <a:gd name="connsiteY2" fmla="*/ 602095 h 960235"/>
                    <a:gd name="connsiteX3" fmla="*/ 18 w 1287798"/>
                    <a:gd name="connsiteY3" fmla="*/ 960235 h 960235"/>
                    <a:gd name="connsiteX4" fmla="*/ 64750 w 1287798"/>
                    <a:gd name="connsiteY4" fmla="*/ 737438 h 960235"/>
                    <a:gd name="connsiteX5" fmla="*/ 144798 w 1287798"/>
                    <a:gd name="connsiteY5" fmla="*/ 266700 h 960235"/>
                    <a:gd name="connsiteX0" fmla="*/ 144798 w 1287798"/>
                    <a:gd name="connsiteY0" fmla="*/ 539042 h 1232577"/>
                    <a:gd name="connsiteX1" fmla="*/ 213378 w 1287798"/>
                    <a:gd name="connsiteY1" fmla="*/ 272342 h 1232577"/>
                    <a:gd name="connsiteX2" fmla="*/ 1162030 w 1287798"/>
                    <a:gd name="connsiteY2" fmla="*/ 3940 h 1232577"/>
                    <a:gd name="connsiteX3" fmla="*/ 1287798 w 1287798"/>
                    <a:gd name="connsiteY3" fmla="*/ 874437 h 1232577"/>
                    <a:gd name="connsiteX4" fmla="*/ 18 w 1287798"/>
                    <a:gd name="connsiteY4" fmla="*/ 1232577 h 1232577"/>
                    <a:gd name="connsiteX5" fmla="*/ 64750 w 1287798"/>
                    <a:gd name="connsiteY5" fmla="*/ 1009780 h 1232577"/>
                    <a:gd name="connsiteX6" fmla="*/ 144798 w 1287798"/>
                    <a:gd name="connsiteY6" fmla="*/ 539042 h 1232577"/>
                    <a:gd name="connsiteX0" fmla="*/ 144798 w 1287798"/>
                    <a:gd name="connsiteY0" fmla="*/ 539042 h 1232577"/>
                    <a:gd name="connsiteX1" fmla="*/ 213378 w 1287798"/>
                    <a:gd name="connsiteY1" fmla="*/ 272342 h 1232577"/>
                    <a:gd name="connsiteX2" fmla="*/ 1162030 w 1287798"/>
                    <a:gd name="connsiteY2" fmla="*/ 3940 h 1232577"/>
                    <a:gd name="connsiteX3" fmla="*/ 1287798 w 1287798"/>
                    <a:gd name="connsiteY3" fmla="*/ 874437 h 1232577"/>
                    <a:gd name="connsiteX4" fmla="*/ 18 w 1287798"/>
                    <a:gd name="connsiteY4" fmla="*/ 1232577 h 1232577"/>
                    <a:gd name="connsiteX5" fmla="*/ 64750 w 1287798"/>
                    <a:gd name="connsiteY5" fmla="*/ 1009780 h 1232577"/>
                    <a:gd name="connsiteX6" fmla="*/ 144798 w 1287798"/>
                    <a:gd name="connsiteY6" fmla="*/ 539042 h 1232577"/>
                    <a:gd name="connsiteX0" fmla="*/ 144798 w 1287798"/>
                    <a:gd name="connsiteY0" fmla="*/ 539042 h 1232577"/>
                    <a:gd name="connsiteX1" fmla="*/ 213378 w 1287798"/>
                    <a:gd name="connsiteY1" fmla="*/ 272342 h 1232577"/>
                    <a:gd name="connsiteX2" fmla="*/ 1162030 w 1287798"/>
                    <a:gd name="connsiteY2" fmla="*/ 3940 h 1232577"/>
                    <a:gd name="connsiteX3" fmla="*/ 1287798 w 1287798"/>
                    <a:gd name="connsiteY3" fmla="*/ 874437 h 1232577"/>
                    <a:gd name="connsiteX4" fmla="*/ 18 w 1287798"/>
                    <a:gd name="connsiteY4" fmla="*/ 1232577 h 1232577"/>
                    <a:gd name="connsiteX5" fmla="*/ 64750 w 1287798"/>
                    <a:gd name="connsiteY5" fmla="*/ 1009780 h 1232577"/>
                    <a:gd name="connsiteX6" fmla="*/ 144798 w 1287798"/>
                    <a:gd name="connsiteY6" fmla="*/ 539042 h 1232577"/>
                    <a:gd name="connsiteX0" fmla="*/ 144798 w 1287798"/>
                    <a:gd name="connsiteY0" fmla="*/ 539042 h 1232577"/>
                    <a:gd name="connsiteX1" fmla="*/ 213378 w 1287798"/>
                    <a:gd name="connsiteY1" fmla="*/ 272342 h 1232577"/>
                    <a:gd name="connsiteX2" fmla="*/ 1162030 w 1287798"/>
                    <a:gd name="connsiteY2" fmla="*/ 3940 h 1232577"/>
                    <a:gd name="connsiteX3" fmla="*/ 1287798 w 1287798"/>
                    <a:gd name="connsiteY3" fmla="*/ 874437 h 1232577"/>
                    <a:gd name="connsiteX4" fmla="*/ 18 w 1287798"/>
                    <a:gd name="connsiteY4" fmla="*/ 1232577 h 1232577"/>
                    <a:gd name="connsiteX5" fmla="*/ 64750 w 1287798"/>
                    <a:gd name="connsiteY5" fmla="*/ 1009780 h 1232577"/>
                    <a:gd name="connsiteX6" fmla="*/ 144798 w 1287798"/>
                    <a:gd name="connsiteY6" fmla="*/ 539042 h 1232577"/>
                    <a:gd name="connsiteX0" fmla="*/ 144798 w 1193927"/>
                    <a:gd name="connsiteY0" fmla="*/ 539042 h 1232577"/>
                    <a:gd name="connsiteX1" fmla="*/ 213378 w 1193927"/>
                    <a:gd name="connsiteY1" fmla="*/ 272342 h 1232577"/>
                    <a:gd name="connsiteX2" fmla="*/ 1162030 w 1193927"/>
                    <a:gd name="connsiteY2" fmla="*/ 3940 h 1232577"/>
                    <a:gd name="connsiteX3" fmla="*/ 18 w 1193927"/>
                    <a:gd name="connsiteY3" fmla="*/ 1232577 h 1232577"/>
                    <a:gd name="connsiteX4" fmla="*/ 64750 w 1193927"/>
                    <a:gd name="connsiteY4" fmla="*/ 1009780 h 1232577"/>
                    <a:gd name="connsiteX5" fmla="*/ 144798 w 1193927"/>
                    <a:gd name="connsiteY5" fmla="*/ 539042 h 1232577"/>
                    <a:gd name="connsiteX0" fmla="*/ 144798 w 1193927"/>
                    <a:gd name="connsiteY0" fmla="*/ 266700 h 960235"/>
                    <a:gd name="connsiteX1" fmla="*/ 213378 w 1193927"/>
                    <a:gd name="connsiteY1" fmla="*/ 0 h 960235"/>
                    <a:gd name="connsiteX2" fmla="*/ 18 w 1193927"/>
                    <a:gd name="connsiteY2" fmla="*/ 960235 h 960235"/>
                    <a:gd name="connsiteX3" fmla="*/ 64750 w 1193927"/>
                    <a:gd name="connsiteY3" fmla="*/ 737438 h 960235"/>
                    <a:gd name="connsiteX4" fmla="*/ 144798 w 1193927"/>
                    <a:gd name="connsiteY4" fmla="*/ 266700 h 960235"/>
                    <a:gd name="connsiteX0" fmla="*/ 144798 w 1193927"/>
                    <a:gd name="connsiteY0" fmla="*/ 266700 h 960235"/>
                    <a:gd name="connsiteX1" fmla="*/ 213378 w 1193927"/>
                    <a:gd name="connsiteY1" fmla="*/ 0 h 960235"/>
                    <a:gd name="connsiteX2" fmla="*/ 18 w 1193927"/>
                    <a:gd name="connsiteY2" fmla="*/ 960235 h 960235"/>
                    <a:gd name="connsiteX3" fmla="*/ 64750 w 1193927"/>
                    <a:gd name="connsiteY3" fmla="*/ 737438 h 960235"/>
                    <a:gd name="connsiteX4" fmla="*/ 144798 w 1193927"/>
                    <a:gd name="connsiteY4" fmla="*/ 266700 h 960235"/>
                    <a:gd name="connsiteX0" fmla="*/ 144798 w 1193927"/>
                    <a:gd name="connsiteY0" fmla="*/ 266700 h 960235"/>
                    <a:gd name="connsiteX1" fmla="*/ 213378 w 1193927"/>
                    <a:gd name="connsiteY1" fmla="*/ 0 h 960235"/>
                    <a:gd name="connsiteX2" fmla="*/ 18 w 1193927"/>
                    <a:gd name="connsiteY2" fmla="*/ 960235 h 960235"/>
                    <a:gd name="connsiteX3" fmla="*/ 64750 w 1193927"/>
                    <a:gd name="connsiteY3" fmla="*/ 737438 h 960235"/>
                    <a:gd name="connsiteX4" fmla="*/ 144798 w 1193927"/>
                    <a:gd name="connsiteY4" fmla="*/ 266700 h 960235"/>
                    <a:gd name="connsiteX0" fmla="*/ 144798 w 1335034"/>
                    <a:gd name="connsiteY0" fmla="*/ 315624 h 1009159"/>
                    <a:gd name="connsiteX1" fmla="*/ 213378 w 1335034"/>
                    <a:gd name="connsiteY1" fmla="*/ 48924 h 1009159"/>
                    <a:gd name="connsiteX2" fmla="*/ 18 w 1335034"/>
                    <a:gd name="connsiteY2" fmla="*/ 1009159 h 1009159"/>
                    <a:gd name="connsiteX3" fmla="*/ 64750 w 1335034"/>
                    <a:gd name="connsiteY3" fmla="*/ 786362 h 1009159"/>
                    <a:gd name="connsiteX4" fmla="*/ 144798 w 1335034"/>
                    <a:gd name="connsiteY4" fmla="*/ 315624 h 1009159"/>
                    <a:gd name="connsiteX0" fmla="*/ 144798 w 1335034"/>
                    <a:gd name="connsiteY0" fmla="*/ 315624 h 1009159"/>
                    <a:gd name="connsiteX1" fmla="*/ 213378 w 1335034"/>
                    <a:gd name="connsiteY1" fmla="*/ 48924 h 1009159"/>
                    <a:gd name="connsiteX2" fmla="*/ 18 w 1335034"/>
                    <a:gd name="connsiteY2" fmla="*/ 1009159 h 1009159"/>
                    <a:gd name="connsiteX3" fmla="*/ 64750 w 1335034"/>
                    <a:gd name="connsiteY3" fmla="*/ 786362 h 1009159"/>
                    <a:gd name="connsiteX4" fmla="*/ 144798 w 1335034"/>
                    <a:gd name="connsiteY4" fmla="*/ 315624 h 1009159"/>
                    <a:gd name="connsiteX0" fmla="*/ 121948 w 1322943"/>
                    <a:gd name="connsiteY0" fmla="*/ 317429 h 965244"/>
                    <a:gd name="connsiteX1" fmla="*/ 190528 w 1322943"/>
                    <a:gd name="connsiteY1" fmla="*/ 50729 h 965244"/>
                    <a:gd name="connsiteX2" fmla="*/ 28 w 1322943"/>
                    <a:gd name="connsiteY2" fmla="*/ 965244 h 965244"/>
                    <a:gd name="connsiteX3" fmla="*/ 41900 w 1322943"/>
                    <a:gd name="connsiteY3" fmla="*/ 788167 h 965244"/>
                    <a:gd name="connsiteX4" fmla="*/ 121948 w 1322943"/>
                    <a:gd name="connsiteY4" fmla="*/ 317429 h 965244"/>
                    <a:gd name="connsiteX0" fmla="*/ 121948 w 1322943"/>
                    <a:gd name="connsiteY0" fmla="*/ 208277 h 856092"/>
                    <a:gd name="connsiteX1" fmla="*/ 190528 w 1322943"/>
                    <a:gd name="connsiteY1" fmla="*/ 55877 h 856092"/>
                    <a:gd name="connsiteX2" fmla="*/ 28 w 1322943"/>
                    <a:gd name="connsiteY2" fmla="*/ 856092 h 856092"/>
                    <a:gd name="connsiteX3" fmla="*/ 41900 w 1322943"/>
                    <a:gd name="connsiteY3" fmla="*/ 679015 h 856092"/>
                    <a:gd name="connsiteX4" fmla="*/ 121948 w 1322943"/>
                    <a:gd name="connsiteY4" fmla="*/ 208277 h 856092"/>
                    <a:gd name="connsiteX0" fmla="*/ 121948 w 1322943"/>
                    <a:gd name="connsiteY0" fmla="*/ 237285 h 885100"/>
                    <a:gd name="connsiteX1" fmla="*/ 190528 w 1322943"/>
                    <a:gd name="connsiteY1" fmla="*/ 54405 h 885100"/>
                    <a:gd name="connsiteX2" fmla="*/ 28 w 1322943"/>
                    <a:gd name="connsiteY2" fmla="*/ 885100 h 885100"/>
                    <a:gd name="connsiteX3" fmla="*/ 41900 w 1322943"/>
                    <a:gd name="connsiteY3" fmla="*/ 708023 h 885100"/>
                    <a:gd name="connsiteX4" fmla="*/ 121948 w 1322943"/>
                    <a:gd name="connsiteY4" fmla="*/ 237285 h 885100"/>
                    <a:gd name="connsiteX0" fmla="*/ 121948 w 1322943"/>
                    <a:gd name="connsiteY0" fmla="*/ 237285 h 885100"/>
                    <a:gd name="connsiteX1" fmla="*/ 190528 w 1322943"/>
                    <a:gd name="connsiteY1" fmla="*/ 54405 h 885100"/>
                    <a:gd name="connsiteX2" fmla="*/ 28 w 1322943"/>
                    <a:gd name="connsiteY2" fmla="*/ 885100 h 885100"/>
                    <a:gd name="connsiteX3" fmla="*/ 41900 w 1322943"/>
                    <a:gd name="connsiteY3" fmla="*/ 708023 h 885100"/>
                    <a:gd name="connsiteX4" fmla="*/ 121948 w 1322943"/>
                    <a:gd name="connsiteY4" fmla="*/ 237285 h 885100"/>
                    <a:gd name="connsiteX0" fmla="*/ 121948 w 1322943"/>
                    <a:gd name="connsiteY0" fmla="*/ 237285 h 885100"/>
                    <a:gd name="connsiteX1" fmla="*/ 190528 w 1322943"/>
                    <a:gd name="connsiteY1" fmla="*/ 54405 h 885100"/>
                    <a:gd name="connsiteX2" fmla="*/ 28 w 1322943"/>
                    <a:gd name="connsiteY2" fmla="*/ 885100 h 885100"/>
                    <a:gd name="connsiteX3" fmla="*/ 41900 w 1322943"/>
                    <a:gd name="connsiteY3" fmla="*/ 708023 h 885100"/>
                    <a:gd name="connsiteX4" fmla="*/ 121948 w 1322943"/>
                    <a:gd name="connsiteY4" fmla="*/ 237285 h 885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22943" h="885100">
                      <a:moveTo>
                        <a:pt x="121948" y="237285"/>
                      </a:moveTo>
                      <a:cubicBezTo>
                        <a:pt x="144808" y="148385"/>
                        <a:pt x="175288" y="158545"/>
                        <a:pt x="190528" y="54405"/>
                      </a:cubicBezTo>
                      <a:cubicBezTo>
                        <a:pt x="1751358" y="-233866"/>
                        <a:pt x="1708819" y="708854"/>
                        <a:pt x="28" y="885100"/>
                      </a:cubicBezTo>
                      <a:cubicBezTo>
                        <a:pt x="-1255" y="793054"/>
                        <a:pt x="43183" y="800069"/>
                        <a:pt x="41900" y="708023"/>
                      </a:cubicBezTo>
                      <a:cubicBezTo>
                        <a:pt x="1295403" y="627310"/>
                        <a:pt x="1649745" y="-55382"/>
                        <a:pt x="121948" y="23728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5CE2E55-67B0-AD45-9E0F-E599B6992176}"/>
                  </a:ext>
                </a:extLst>
              </p:cNvPr>
              <p:cNvGrpSpPr/>
              <p:nvPr/>
            </p:nvGrpSpPr>
            <p:grpSpPr>
              <a:xfrm flipH="1">
                <a:off x="-607614" y="2562112"/>
                <a:ext cx="1578123" cy="1220225"/>
                <a:chOff x="8351620" y="2408557"/>
                <a:chExt cx="1578123" cy="1220225"/>
              </a:xfrm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4481695F-A468-4BDA-55EE-782CAE111D31}"/>
                    </a:ext>
                  </a:extLst>
                </p:cNvPr>
                <p:cNvSpPr/>
                <p:nvPr/>
              </p:nvSpPr>
              <p:spPr>
                <a:xfrm>
                  <a:off x="8351620" y="2809075"/>
                  <a:ext cx="395222" cy="819707"/>
                </a:xfrm>
                <a:custGeom>
                  <a:avLst/>
                  <a:gdLst>
                    <a:gd name="connsiteX0" fmla="*/ 379452 w 379452"/>
                    <a:gd name="connsiteY0" fmla="*/ 0 h 812467"/>
                    <a:gd name="connsiteX1" fmla="*/ 325509 w 379452"/>
                    <a:gd name="connsiteY1" fmla="*/ 643675 h 812467"/>
                    <a:gd name="connsiteX2" fmla="*/ 216876 w 379452"/>
                    <a:gd name="connsiteY2" fmla="*/ 795072 h 812467"/>
                    <a:gd name="connsiteX3" fmla="*/ 63523 w 379452"/>
                    <a:gd name="connsiteY3" fmla="*/ 414461 h 812467"/>
                    <a:gd name="connsiteX4" fmla="*/ 360866 w 379452"/>
                    <a:gd name="connsiteY4" fmla="*/ 28308 h 812467"/>
                    <a:gd name="connsiteX5" fmla="*/ 379452 w 379452"/>
                    <a:gd name="connsiteY5" fmla="*/ 0 h 812467"/>
                    <a:gd name="connsiteX0" fmla="*/ 379452 w 379452"/>
                    <a:gd name="connsiteY0" fmla="*/ 0 h 812467"/>
                    <a:gd name="connsiteX1" fmla="*/ 337702 w 379452"/>
                    <a:gd name="connsiteY1" fmla="*/ 631087 h 812467"/>
                    <a:gd name="connsiteX2" fmla="*/ 216876 w 379452"/>
                    <a:gd name="connsiteY2" fmla="*/ 795072 h 812467"/>
                    <a:gd name="connsiteX3" fmla="*/ 63523 w 379452"/>
                    <a:gd name="connsiteY3" fmla="*/ 414461 h 812467"/>
                    <a:gd name="connsiteX4" fmla="*/ 360866 w 379452"/>
                    <a:gd name="connsiteY4" fmla="*/ 28308 h 812467"/>
                    <a:gd name="connsiteX5" fmla="*/ 379452 w 379452"/>
                    <a:gd name="connsiteY5" fmla="*/ 0 h 812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9452" h="812467">
                      <a:moveTo>
                        <a:pt x="379452" y="0"/>
                      </a:moveTo>
                      <a:lnTo>
                        <a:pt x="337702" y="631087"/>
                      </a:lnTo>
                      <a:cubicBezTo>
                        <a:pt x="301491" y="681553"/>
                        <a:pt x="253087" y="744606"/>
                        <a:pt x="216876" y="795072"/>
                      </a:cubicBezTo>
                      <a:cubicBezTo>
                        <a:pt x="29551" y="873942"/>
                        <a:pt x="-74907" y="673728"/>
                        <a:pt x="63523" y="414461"/>
                      </a:cubicBezTo>
                      <a:cubicBezTo>
                        <a:pt x="160544" y="270396"/>
                        <a:pt x="263147" y="167258"/>
                        <a:pt x="360866" y="28308"/>
                      </a:cubicBezTo>
                      <a:lnTo>
                        <a:pt x="379452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17">
                  <a:extLst>
                    <a:ext uri="{FF2B5EF4-FFF2-40B4-BE49-F238E27FC236}">
                      <a16:creationId xmlns:a16="http://schemas.microsoft.com/office/drawing/2014/main" id="{4B9EAC76-3CC0-B090-B745-3285D59E6253}"/>
                    </a:ext>
                  </a:extLst>
                </p:cNvPr>
                <p:cNvSpPr/>
                <p:nvPr/>
              </p:nvSpPr>
              <p:spPr>
                <a:xfrm>
                  <a:off x="8606800" y="2408557"/>
                  <a:ext cx="1322943" cy="885100"/>
                </a:xfrm>
                <a:custGeom>
                  <a:avLst/>
                  <a:gdLst>
                    <a:gd name="connsiteX0" fmla="*/ 0 w 190500"/>
                    <a:gd name="connsiteY0" fmla="*/ 0 h 1066915"/>
                    <a:gd name="connsiteX1" fmla="*/ 190500 w 190500"/>
                    <a:gd name="connsiteY1" fmla="*/ 0 h 1066915"/>
                    <a:gd name="connsiteX2" fmla="*/ 190500 w 190500"/>
                    <a:gd name="connsiteY2" fmla="*/ 1066915 h 1066915"/>
                    <a:gd name="connsiteX3" fmla="*/ 0 w 190500"/>
                    <a:gd name="connsiteY3" fmla="*/ 1066915 h 1066915"/>
                    <a:gd name="connsiteX4" fmla="*/ 0 w 190500"/>
                    <a:gd name="connsiteY4" fmla="*/ 0 h 1066915"/>
                    <a:gd name="connsiteX0" fmla="*/ 18 w 190518"/>
                    <a:gd name="connsiteY0" fmla="*/ 0 h 1066915"/>
                    <a:gd name="connsiteX1" fmla="*/ 190518 w 190518"/>
                    <a:gd name="connsiteY1" fmla="*/ 0 h 1066915"/>
                    <a:gd name="connsiteX2" fmla="*/ 190518 w 190518"/>
                    <a:gd name="connsiteY2" fmla="*/ 1066915 h 1066915"/>
                    <a:gd name="connsiteX3" fmla="*/ 18 w 190518"/>
                    <a:gd name="connsiteY3" fmla="*/ 1066915 h 1066915"/>
                    <a:gd name="connsiteX4" fmla="*/ 64750 w 190518"/>
                    <a:gd name="connsiteY4" fmla="*/ 844118 h 1066915"/>
                    <a:gd name="connsiteX5" fmla="*/ 18 w 190518"/>
                    <a:gd name="connsiteY5" fmla="*/ 0 h 1066915"/>
                    <a:gd name="connsiteX0" fmla="*/ 18 w 1287798"/>
                    <a:gd name="connsiteY0" fmla="*/ 0 h 1066915"/>
                    <a:gd name="connsiteX1" fmla="*/ 190518 w 1287798"/>
                    <a:gd name="connsiteY1" fmla="*/ 0 h 1066915"/>
                    <a:gd name="connsiteX2" fmla="*/ 1287798 w 1287798"/>
                    <a:gd name="connsiteY2" fmla="*/ 708775 h 1066915"/>
                    <a:gd name="connsiteX3" fmla="*/ 18 w 1287798"/>
                    <a:gd name="connsiteY3" fmla="*/ 1066915 h 1066915"/>
                    <a:gd name="connsiteX4" fmla="*/ 64750 w 1287798"/>
                    <a:gd name="connsiteY4" fmla="*/ 844118 h 1066915"/>
                    <a:gd name="connsiteX5" fmla="*/ 18 w 1287798"/>
                    <a:gd name="connsiteY5" fmla="*/ 0 h 1066915"/>
                    <a:gd name="connsiteX0" fmla="*/ 144798 w 1287798"/>
                    <a:gd name="connsiteY0" fmla="*/ 373380 h 1066915"/>
                    <a:gd name="connsiteX1" fmla="*/ 190518 w 1287798"/>
                    <a:gd name="connsiteY1" fmla="*/ 0 h 1066915"/>
                    <a:gd name="connsiteX2" fmla="*/ 1287798 w 1287798"/>
                    <a:gd name="connsiteY2" fmla="*/ 708775 h 1066915"/>
                    <a:gd name="connsiteX3" fmla="*/ 18 w 1287798"/>
                    <a:gd name="connsiteY3" fmla="*/ 1066915 h 1066915"/>
                    <a:gd name="connsiteX4" fmla="*/ 64750 w 1287798"/>
                    <a:gd name="connsiteY4" fmla="*/ 844118 h 1066915"/>
                    <a:gd name="connsiteX5" fmla="*/ 144798 w 1287798"/>
                    <a:gd name="connsiteY5" fmla="*/ 373380 h 1066915"/>
                    <a:gd name="connsiteX0" fmla="*/ 144798 w 1287798"/>
                    <a:gd name="connsiteY0" fmla="*/ 266700 h 960235"/>
                    <a:gd name="connsiteX1" fmla="*/ 213378 w 1287798"/>
                    <a:gd name="connsiteY1" fmla="*/ 0 h 960235"/>
                    <a:gd name="connsiteX2" fmla="*/ 1287798 w 1287798"/>
                    <a:gd name="connsiteY2" fmla="*/ 602095 h 960235"/>
                    <a:gd name="connsiteX3" fmla="*/ 18 w 1287798"/>
                    <a:gd name="connsiteY3" fmla="*/ 960235 h 960235"/>
                    <a:gd name="connsiteX4" fmla="*/ 64750 w 1287798"/>
                    <a:gd name="connsiteY4" fmla="*/ 737438 h 960235"/>
                    <a:gd name="connsiteX5" fmla="*/ 144798 w 1287798"/>
                    <a:gd name="connsiteY5" fmla="*/ 266700 h 960235"/>
                    <a:gd name="connsiteX0" fmla="*/ 144798 w 1287798"/>
                    <a:gd name="connsiteY0" fmla="*/ 539042 h 1232577"/>
                    <a:gd name="connsiteX1" fmla="*/ 213378 w 1287798"/>
                    <a:gd name="connsiteY1" fmla="*/ 272342 h 1232577"/>
                    <a:gd name="connsiteX2" fmla="*/ 1162030 w 1287798"/>
                    <a:gd name="connsiteY2" fmla="*/ 3940 h 1232577"/>
                    <a:gd name="connsiteX3" fmla="*/ 1287798 w 1287798"/>
                    <a:gd name="connsiteY3" fmla="*/ 874437 h 1232577"/>
                    <a:gd name="connsiteX4" fmla="*/ 18 w 1287798"/>
                    <a:gd name="connsiteY4" fmla="*/ 1232577 h 1232577"/>
                    <a:gd name="connsiteX5" fmla="*/ 64750 w 1287798"/>
                    <a:gd name="connsiteY5" fmla="*/ 1009780 h 1232577"/>
                    <a:gd name="connsiteX6" fmla="*/ 144798 w 1287798"/>
                    <a:gd name="connsiteY6" fmla="*/ 539042 h 1232577"/>
                    <a:gd name="connsiteX0" fmla="*/ 144798 w 1287798"/>
                    <a:gd name="connsiteY0" fmla="*/ 539042 h 1232577"/>
                    <a:gd name="connsiteX1" fmla="*/ 213378 w 1287798"/>
                    <a:gd name="connsiteY1" fmla="*/ 272342 h 1232577"/>
                    <a:gd name="connsiteX2" fmla="*/ 1162030 w 1287798"/>
                    <a:gd name="connsiteY2" fmla="*/ 3940 h 1232577"/>
                    <a:gd name="connsiteX3" fmla="*/ 1287798 w 1287798"/>
                    <a:gd name="connsiteY3" fmla="*/ 874437 h 1232577"/>
                    <a:gd name="connsiteX4" fmla="*/ 18 w 1287798"/>
                    <a:gd name="connsiteY4" fmla="*/ 1232577 h 1232577"/>
                    <a:gd name="connsiteX5" fmla="*/ 64750 w 1287798"/>
                    <a:gd name="connsiteY5" fmla="*/ 1009780 h 1232577"/>
                    <a:gd name="connsiteX6" fmla="*/ 144798 w 1287798"/>
                    <a:gd name="connsiteY6" fmla="*/ 539042 h 1232577"/>
                    <a:gd name="connsiteX0" fmla="*/ 144798 w 1287798"/>
                    <a:gd name="connsiteY0" fmla="*/ 539042 h 1232577"/>
                    <a:gd name="connsiteX1" fmla="*/ 213378 w 1287798"/>
                    <a:gd name="connsiteY1" fmla="*/ 272342 h 1232577"/>
                    <a:gd name="connsiteX2" fmla="*/ 1162030 w 1287798"/>
                    <a:gd name="connsiteY2" fmla="*/ 3940 h 1232577"/>
                    <a:gd name="connsiteX3" fmla="*/ 1287798 w 1287798"/>
                    <a:gd name="connsiteY3" fmla="*/ 874437 h 1232577"/>
                    <a:gd name="connsiteX4" fmla="*/ 18 w 1287798"/>
                    <a:gd name="connsiteY4" fmla="*/ 1232577 h 1232577"/>
                    <a:gd name="connsiteX5" fmla="*/ 64750 w 1287798"/>
                    <a:gd name="connsiteY5" fmla="*/ 1009780 h 1232577"/>
                    <a:gd name="connsiteX6" fmla="*/ 144798 w 1287798"/>
                    <a:gd name="connsiteY6" fmla="*/ 539042 h 1232577"/>
                    <a:gd name="connsiteX0" fmla="*/ 144798 w 1287798"/>
                    <a:gd name="connsiteY0" fmla="*/ 539042 h 1232577"/>
                    <a:gd name="connsiteX1" fmla="*/ 213378 w 1287798"/>
                    <a:gd name="connsiteY1" fmla="*/ 272342 h 1232577"/>
                    <a:gd name="connsiteX2" fmla="*/ 1162030 w 1287798"/>
                    <a:gd name="connsiteY2" fmla="*/ 3940 h 1232577"/>
                    <a:gd name="connsiteX3" fmla="*/ 1287798 w 1287798"/>
                    <a:gd name="connsiteY3" fmla="*/ 874437 h 1232577"/>
                    <a:gd name="connsiteX4" fmla="*/ 18 w 1287798"/>
                    <a:gd name="connsiteY4" fmla="*/ 1232577 h 1232577"/>
                    <a:gd name="connsiteX5" fmla="*/ 64750 w 1287798"/>
                    <a:gd name="connsiteY5" fmla="*/ 1009780 h 1232577"/>
                    <a:gd name="connsiteX6" fmla="*/ 144798 w 1287798"/>
                    <a:gd name="connsiteY6" fmla="*/ 539042 h 1232577"/>
                    <a:gd name="connsiteX0" fmla="*/ 144798 w 1193927"/>
                    <a:gd name="connsiteY0" fmla="*/ 539042 h 1232577"/>
                    <a:gd name="connsiteX1" fmla="*/ 213378 w 1193927"/>
                    <a:gd name="connsiteY1" fmla="*/ 272342 h 1232577"/>
                    <a:gd name="connsiteX2" fmla="*/ 1162030 w 1193927"/>
                    <a:gd name="connsiteY2" fmla="*/ 3940 h 1232577"/>
                    <a:gd name="connsiteX3" fmla="*/ 18 w 1193927"/>
                    <a:gd name="connsiteY3" fmla="*/ 1232577 h 1232577"/>
                    <a:gd name="connsiteX4" fmla="*/ 64750 w 1193927"/>
                    <a:gd name="connsiteY4" fmla="*/ 1009780 h 1232577"/>
                    <a:gd name="connsiteX5" fmla="*/ 144798 w 1193927"/>
                    <a:gd name="connsiteY5" fmla="*/ 539042 h 1232577"/>
                    <a:gd name="connsiteX0" fmla="*/ 144798 w 1193927"/>
                    <a:gd name="connsiteY0" fmla="*/ 266700 h 960235"/>
                    <a:gd name="connsiteX1" fmla="*/ 213378 w 1193927"/>
                    <a:gd name="connsiteY1" fmla="*/ 0 h 960235"/>
                    <a:gd name="connsiteX2" fmla="*/ 18 w 1193927"/>
                    <a:gd name="connsiteY2" fmla="*/ 960235 h 960235"/>
                    <a:gd name="connsiteX3" fmla="*/ 64750 w 1193927"/>
                    <a:gd name="connsiteY3" fmla="*/ 737438 h 960235"/>
                    <a:gd name="connsiteX4" fmla="*/ 144798 w 1193927"/>
                    <a:gd name="connsiteY4" fmla="*/ 266700 h 960235"/>
                    <a:gd name="connsiteX0" fmla="*/ 144798 w 1193927"/>
                    <a:gd name="connsiteY0" fmla="*/ 266700 h 960235"/>
                    <a:gd name="connsiteX1" fmla="*/ 213378 w 1193927"/>
                    <a:gd name="connsiteY1" fmla="*/ 0 h 960235"/>
                    <a:gd name="connsiteX2" fmla="*/ 18 w 1193927"/>
                    <a:gd name="connsiteY2" fmla="*/ 960235 h 960235"/>
                    <a:gd name="connsiteX3" fmla="*/ 64750 w 1193927"/>
                    <a:gd name="connsiteY3" fmla="*/ 737438 h 960235"/>
                    <a:gd name="connsiteX4" fmla="*/ 144798 w 1193927"/>
                    <a:gd name="connsiteY4" fmla="*/ 266700 h 960235"/>
                    <a:gd name="connsiteX0" fmla="*/ 144798 w 1193927"/>
                    <a:gd name="connsiteY0" fmla="*/ 266700 h 960235"/>
                    <a:gd name="connsiteX1" fmla="*/ 213378 w 1193927"/>
                    <a:gd name="connsiteY1" fmla="*/ 0 h 960235"/>
                    <a:gd name="connsiteX2" fmla="*/ 18 w 1193927"/>
                    <a:gd name="connsiteY2" fmla="*/ 960235 h 960235"/>
                    <a:gd name="connsiteX3" fmla="*/ 64750 w 1193927"/>
                    <a:gd name="connsiteY3" fmla="*/ 737438 h 960235"/>
                    <a:gd name="connsiteX4" fmla="*/ 144798 w 1193927"/>
                    <a:gd name="connsiteY4" fmla="*/ 266700 h 960235"/>
                    <a:gd name="connsiteX0" fmla="*/ 144798 w 1335034"/>
                    <a:gd name="connsiteY0" fmla="*/ 315624 h 1009159"/>
                    <a:gd name="connsiteX1" fmla="*/ 213378 w 1335034"/>
                    <a:gd name="connsiteY1" fmla="*/ 48924 h 1009159"/>
                    <a:gd name="connsiteX2" fmla="*/ 18 w 1335034"/>
                    <a:gd name="connsiteY2" fmla="*/ 1009159 h 1009159"/>
                    <a:gd name="connsiteX3" fmla="*/ 64750 w 1335034"/>
                    <a:gd name="connsiteY3" fmla="*/ 786362 h 1009159"/>
                    <a:gd name="connsiteX4" fmla="*/ 144798 w 1335034"/>
                    <a:gd name="connsiteY4" fmla="*/ 315624 h 1009159"/>
                    <a:gd name="connsiteX0" fmla="*/ 144798 w 1335034"/>
                    <a:gd name="connsiteY0" fmla="*/ 315624 h 1009159"/>
                    <a:gd name="connsiteX1" fmla="*/ 213378 w 1335034"/>
                    <a:gd name="connsiteY1" fmla="*/ 48924 h 1009159"/>
                    <a:gd name="connsiteX2" fmla="*/ 18 w 1335034"/>
                    <a:gd name="connsiteY2" fmla="*/ 1009159 h 1009159"/>
                    <a:gd name="connsiteX3" fmla="*/ 64750 w 1335034"/>
                    <a:gd name="connsiteY3" fmla="*/ 786362 h 1009159"/>
                    <a:gd name="connsiteX4" fmla="*/ 144798 w 1335034"/>
                    <a:gd name="connsiteY4" fmla="*/ 315624 h 1009159"/>
                    <a:gd name="connsiteX0" fmla="*/ 121948 w 1322943"/>
                    <a:gd name="connsiteY0" fmla="*/ 317429 h 965244"/>
                    <a:gd name="connsiteX1" fmla="*/ 190528 w 1322943"/>
                    <a:gd name="connsiteY1" fmla="*/ 50729 h 965244"/>
                    <a:gd name="connsiteX2" fmla="*/ 28 w 1322943"/>
                    <a:gd name="connsiteY2" fmla="*/ 965244 h 965244"/>
                    <a:gd name="connsiteX3" fmla="*/ 41900 w 1322943"/>
                    <a:gd name="connsiteY3" fmla="*/ 788167 h 965244"/>
                    <a:gd name="connsiteX4" fmla="*/ 121948 w 1322943"/>
                    <a:gd name="connsiteY4" fmla="*/ 317429 h 965244"/>
                    <a:gd name="connsiteX0" fmla="*/ 121948 w 1322943"/>
                    <a:gd name="connsiteY0" fmla="*/ 208277 h 856092"/>
                    <a:gd name="connsiteX1" fmla="*/ 190528 w 1322943"/>
                    <a:gd name="connsiteY1" fmla="*/ 55877 h 856092"/>
                    <a:gd name="connsiteX2" fmla="*/ 28 w 1322943"/>
                    <a:gd name="connsiteY2" fmla="*/ 856092 h 856092"/>
                    <a:gd name="connsiteX3" fmla="*/ 41900 w 1322943"/>
                    <a:gd name="connsiteY3" fmla="*/ 679015 h 856092"/>
                    <a:gd name="connsiteX4" fmla="*/ 121948 w 1322943"/>
                    <a:gd name="connsiteY4" fmla="*/ 208277 h 856092"/>
                    <a:gd name="connsiteX0" fmla="*/ 121948 w 1322943"/>
                    <a:gd name="connsiteY0" fmla="*/ 237285 h 885100"/>
                    <a:gd name="connsiteX1" fmla="*/ 190528 w 1322943"/>
                    <a:gd name="connsiteY1" fmla="*/ 54405 h 885100"/>
                    <a:gd name="connsiteX2" fmla="*/ 28 w 1322943"/>
                    <a:gd name="connsiteY2" fmla="*/ 885100 h 885100"/>
                    <a:gd name="connsiteX3" fmla="*/ 41900 w 1322943"/>
                    <a:gd name="connsiteY3" fmla="*/ 708023 h 885100"/>
                    <a:gd name="connsiteX4" fmla="*/ 121948 w 1322943"/>
                    <a:gd name="connsiteY4" fmla="*/ 237285 h 885100"/>
                    <a:gd name="connsiteX0" fmla="*/ 121948 w 1322943"/>
                    <a:gd name="connsiteY0" fmla="*/ 237285 h 885100"/>
                    <a:gd name="connsiteX1" fmla="*/ 190528 w 1322943"/>
                    <a:gd name="connsiteY1" fmla="*/ 54405 h 885100"/>
                    <a:gd name="connsiteX2" fmla="*/ 28 w 1322943"/>
                    <a:gd name="connsiteY2" fmla="*/ 885100 h 885100"/>
                    <a:gd name="connsiteX3" fmla="*/ 41900 w 1322943"/>
                    <a:gd name="connsiteY3" fmla="*/ 708023 h 885100"/>
                    <a:gd name="connsiteX4" fmla="*/ 121948 w 1322943"/>
                    <a:gd name="connsiteY4" fmla="*/ 237285 h 885100"/>
                    <a:gd name="connsiteX0" fmla="*/ 121948 w 1322943"/>
                    <a:gd name="connsiteY0" fmla="*/ 237285 h 885100"/>
                    <a:gd name="connsiteX1" fmla="*/ 190528 w 1322943"/>
                    <a:gd name="connsiteY1" fmla="*/ 54405 h 885100"/>
                    <a:gd name="connsiteX2" fmla="*/ 28 w 1322943"/>
                    <a:gd name="connsiteY2" fmla="*/ 885100 h 885100"/>
                    <a:gd name="connsiteX3" fmla="*/ 41900 w 1322943"/>
                    <a:gd name="connsiteY3" fmla="*/ 708023 h 885100"/>
                    <a:gd name="connsiteX4" fmla="*/ 121948 w 1322943"/>
                    <a:gd name="connsiteY4" fmla="*/ 237285 h 885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22943" h="885100">
                      <a:moveTo>
                        <a:pt x="121948" y="237285"/>
                      </a:moveTo>
                      <a:cubicBezTo>
                        <a:pt x="144808" y="148385"/>
                        <a:pt x="175288" y="158545"/>
                        <a:pt x="190528" y="54405"/>
                      </a:cubicBezTo>
                      <a:cubicBezTo>
                        <a:pt x="1751358" y="-233866"/>
                        <a:pt x="1708819" y="708854"/>
                        <a:pt x="28" y="885100"/>
                      </a:cubicBezTo>
                      <a:cubicBezTo>
                        <a:pt x="-1255" y="793054"/>
                        <a:pt x="43183" y="800069"/>
                        <a:pt x="41900" y="708023"/>
                      </a:cubicBezTo>
                      <a:cubicBezTo>
                        <a:pt x="1295403" y="627310"/>
                        <a:pt x="1649745" y="-55382"/>
                        <a:pt x="121948" y="23728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7A61A55-4311-5314-EED2-6363163EAF74}"/>
                  </a:ext>
                </a:extLst>
              </p:cNvPr>
              <p:cNvGrpSpPr/>
              <p:nvPr/>
            </p:nvGrpSpPr>
            <p:grpSpPr>
              <a:xfrm>
                <a:off x="403370" y="1249204"/>
                <a:ext cx="5677466" cy="2292824"/>
                <a:chOff x="3248170" y="1037230"/>
                <a:chExt cx="5677466" cy="2292824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90193110-B19C-E1CE-9CF3-8AC3C734F680}"/>
                    </a:ext>
                  </a:extLst>
                </p:cNvPr>
                <p:cNvSpPr/>
                <p:nvPr/>
              </p:nvSpPr>
              <p:spPr>
                <a:xfrm>
                  <a:off x="3248170" y="1037230"/>
                  <a:ext cx="5677466" cy="2292824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FF50D301-47CA-8D53-38E1-8DA7935640D7}"/>
                    </a:ext>
                  </a:extLst>
                </p:cNvPr>
                <p:cNvSpPr/>
                <p:nvPr/>
              </p:nvSpPr>
              <p:spPr>
                <a:xfrm>
                  <a:off x="3422653" y="1132834"/>
                  <a:ext cx="5311772" cy="2020749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Rectangle 16">
                <a:extLst>
                  <a:ext uri="{FF2B5EF4-FFF2-40B4-BE49-F238E27FC236}">
                    <a16:creationId xmlns:a16="http://schemas.microsoft.com/office/drawing/2014/main" id="{DD1B6E3A-906C-9C22-2136-46C41DF98615}"/>
                  </a:ext>
                </a:extLst>
              </p:cNvPr>
              <p:cNvSpPr/>
              <p:nvPr/>
            </p:nvSpPr>
            <p:spPr>
              <a:xfrm>
                <a:off x="1848294" y="1529266"/>
                <a:ext cx="2878063" cy="945847"/>
              </a:xfrm>
              <a:custGeom>
                <a:avLst/>
                <a:gdLst>
                  <a:gd name="connsiteX0" fmla="*/ 0 w 2909551"/>
                  <a:gd name="connsiteY0" fmla="*/ 0 h 365760"/>
                  <a:gd name="connsiteX1" fmla="*/ 2909551 w 2909551"/>
                  <a:gd name="connsiteY1" fmla="*/ 0 h 365760"/>
                  <a:gd name="connsiteX2" fmla="*/ 2909551 w 2909551"/>
                  <a:gd name="connsiteY2" fmla="*/ 365760 h 365760"/>
                  <a:gd name="connsiteX3" fmla="*/ 0 w 2909551"/>
                  <a:gd name="connsiteY3" fmla="*/ 365760 h 365760"/>
                  <a:gd name="connsiteX4" fmla="*/ 0 w 2909551"/>
                  <a:gd name="connsiteY4" fmla="*/ 0 h 365760"/>
                  <a:gd name="connsiteX0" fmla="*/ 76200 w 2909551"/>
                  <a:gd name="connsiteY0" fmla="*/ 0 h 403860"/>
                  <a:gd name="connsiteX1" fmla="*/ 2909551 w 2909551"/>
                  <a:gd name="connsiteY1" fmla="*/ 38100 h 403860"/>
                  <a:gd name="connsiteX2" fmla="*/ 2909551 w 2909551"/>
                  <a:gd name="connsiteY2" fmla="*/ 403860 h 403860"/>
                  <a:gd name="connsiteX3" fmla="*/ 0 w 2909551"/>
                  <a:gd name="connsiteY3" fmla="*/ 403860 h 403860"/>
                  <a:gd name="connsiteX4" fmla="*/ 76200 w 2909551"/>
                  <a:gd name="connsiteY4" fmla="*/ 0 h 403860"/>
                  <a:gd name="connsiteX0" fmla="*/ 45720 w 2879071"/>
                  <a:gd name="connsiteY0" fmla="*/ 0 h 403860"/>
                  <a:gd name="connsiteX1" fmla="*/ 2879071 w 2879071"/>
                  <a:gd name="connsiteY1" fmla="*/ 38100 h 403860"/>
                  <a:gd name="connsiteX2" fmla="*/ 2879071 w 2879071"/>
                  <a:gd name="connsiteY2" fmla="*/ 403860 h 403860"/>
                  <a:gd name="connsiteX3" fmla="*/ 0 w 2879071"/>
                  <a:gd name="connsiteY3" fmla="*/ 167640 h 403860"/>
                  <a:gd name="connsiteX4" fmla="*/ 45720 w 2879071"/>
                  <a:gd name="connsiteY4" fmla="*/ 0 h 403860"/>
                  <a:gd name="connsiteX0" fmla="*/ 45720 w 2879071"/>
                  <a:gd name="connsiteY0" fmla="*/ 0 h 403860"/>
                  <a:gd name="connsiteX1" fmla="*/ 2879071 w 2879071"/>
                  <a:gd name="connsiteY1" fmla="*/ 38100 h 403860"/>
                  <a:gd name="connsiteX2" fmla="*/ 2764771 w 2879071"/>
                  <a:gd name="connsiteY2" fmla="*/ 403860 h 403860"/>
                  <a:gd name="connsiteX3" fmla="*/ 0 w 2879071"/>
                  <a:gd name="connsiteY3" fmla="*/ 167640 h 403860"/>
                  <a:gd name="connsiteX4" fmla="*/ 45720 w 2879071"/>
                  <a:gd name="connsiteY4" fmla="*/ 0 h 403860"/>
                  <a:gd name="connsiteX0" fmla="*/ 45720 w 2780011"/>
                  <a:gd name="connsiteY0" fmla="*/ 0 h 403860"/>
                  <a:gd name="connsiteX1" fmla="*/ 2780011 w 2780011"/>
                  <a:gd name="connsiteY1" fmla="*/ 205740 h 403860"/>
                  <a:gd name="connsiteX2" fmla="*/ 2764771 w 2780011"/>
                  <a:gd name="connsiteY2" fmla="*/ 403860 h 403860"/>
                  <a:gd name="connsiteX3" fmla="*/ 0 w 2780011"/>
                  <a:gd name="connsiteY3" fmla="*/ 167640 h 403860"/>
                  <a:gd name="connsiteX4" fmla="*/ 45720 w 2780011"/>
                  <a:gd name="connsiteY4" fmla="*/ 0 h 403860"/>
                  <a:gd name="connsiteX0" fmla="*/ 45720 w 2780011"/>
                  <a:gd name="connsiteY0" fmla="*/ 545917 h 949777"/>
                  <a:gd name="connsiteX1" fmla="*/ 2780011 w 2780011"/>
                  <a:gd name="connsiteY1" fmla="*/ 751657 h 949777"/>
                  <a:gd name="connsiteX2" fmla="*/ 2764771 w 2780011"/>
                  <a:gd name="connsiteY2" fmla="*/ 949777 h 949777"/>
                  <a:gd name="connsiteX3" fmla="*/ 0 w 2780011"/>
                  <a:gd name="connsiteY3" fmla="*/ 713557 h 949777"/>
                  <a:gd name="connsiteX4" fmla="*/ 45720 w 2780011"/>
                  <a:gd name="connsiteY4" fmla="*/ 545917 h 949777"/>
                  <a:gd name="connsiteX0" fmla="*/ 45720 w 2780011"/>
                  <a:gd name="connsiteY0" fmla="*/ 459297 h 863157"/>
                  <a:gd name="connsiteX1" fmla="*/ 2071351 w 2780011"/>
                  <a:gd name="connsiteY1" fmla="*/ 2098 h 863157"/>
                  <a:gd name="connsiteX2" fmla="*/ 2780011 w 2780011"/>
                  <a:gd name="connsiteY2" fmla="*/ 665037 h 863157"/>
                  <a:gd name="connsiteX3" fmla="*/ 2764771 w 2780011"/>
                  <a:gd name="connsiteY3" fmla="*/ 863157 h 863157"/>
                  <a:gd name="connsiteX4" fmla="*/ 0 w 2780011"/>
                  <a:gd name="connsiteY4" fmla="*/ 626937 h 863157"/>
                  <a:gd name="connsiteX5" fmla="*/ 45720 w 2780011"/>
                  <a:gd name="connsiteY5" fmla="*/ 459297 h 863157"/>
                  <a:gd name="connsiteX0" fmla="*/ 45720 w 2780011"/>
                  <a:gd name="connsiteY0" fmla="*/ 546664 h 950524"/>
                  <a:gd name="connsiteX1" fmla="*/ 676891 w 2780011"/>
                  <a:gd name="connsiteY1" fmla="*/ 36125 h 950524"/>
                  <a:gd name="connsiteX2" fmla="*/ 2071351 w 2780011"/>
                  <a:gd name="connsiteY2" fmla="*/ 89465 h 950524"/>
                  <a:gd name="connsiteX3" fmla="*/ 2780011 w 2780011"/>
                  <a:gd name="connsiteY3" fmla="*/ 752404 h 950524"/>
                  <a:gd name="connsiteX4" fmla="*/ 2764771 w 2780011"/>
                  <a:gd name="connsiteY4" fmla="*/ 950524 h 950524"/>
                  <a:gd name="connsiteX5" fmla="*/ 0 w 2780011"/>
                  <a:gd name="connsiteY5" fmla="*/ 714304 h 950524"/>
                  <a:gd name="connsiteX6" fmla="*/ 45720 w 2780011"/>
                  <a:gd name="connsiteY6" fmla="*/ 546664 h 950524"/>
                  <a:gd name="connsiteX0" fmla="*/ 45720 w 2780011"/>
                  <a:gd name="connsiteY0" fmla="*/ 546664 h 950524"/>
                  <a:gd name="connsiteX1" fmla="*/ 676891 w 2780011"/>
                  <a:gd name="connsiteY1" fmla="*/ 36125 h 950524"/>
                  <a:gd name="connsiteX2" fmla="*/ 2071351 w 2780011"/>
                  <a:gd name="connsiteY2" fmla="*/ 89465 h 950524"/>
                  <a:gd name="connsiteX3" fmla="*/ 2780011 w 2780011"/>
                  <a:gd name="connsiteY3" fmla="*/ 752404 h 950524"/>
                  <a:gd name="connsiteX4" fmla="*/ 2764771 w 2780011"/>
                  <a:gd name="connsiteY4" fmla="*/ 950524 h 950524"/>
                  <a:gd name="connsiteX5" fmla="*/ 0 w 2780011"/>
                  <a:gd name="connsiteY5" fmla="*/ 714304 h 950524"/>
                  <a:gd name="connsiteX6" fmla="*/ 45720 w 2780011"/>
                  <a:gd name="connsiteY6" fmla="*/ 546664 h 950524"/>
                  <a:gd name="connsiteX0" fmla="*/ 45720 w 2780011"/>
                  <a:gd name="connsiteY0" fmla="*/ 546664 h 950524"/>
                  <a:gd name="connsiteX1" fmla="*/ 676891 w 2780011"/>
                  <a:gd name="connsiteY1" fmla="*/ 36125 h 950524"/>
                  <a:gd name="connsiteX2" fmla="*/ 2071351 w 2780011"/>
                  <a:gd name="connsiteY2" fmla="*/ 89465 h 950524"/>
                  <a:gd name="connsiteX3" fmla="*/ 2780011 w 2780011"/>
                  <a:gd name="connsiteY3" fmla="*/ 752404 h 950524"/>
                  <a:gd name="connsiteX4" fmla="*/ 2764771 w 2780011"/>
                  <a:gd name="connsiteY4" fmla="*/ 950524 h 950524"/>
                  <a:gd name="connsiteX5" fmla="*/ 0 w 2780011"/>
                  <a:gd name="connsiteY5" fmla="*/ 714304 h 950524"/>
                  <a:gd name="connsiteX6" fmla="*/ 45720 w 2780011"/>
                  <a:gd name="connsiteY6" fmla="*/ 546664 h 950524"/>
                  <a:gd name="connsiteX0" fmla="*/ 51697 w 2785988"/>
                  <a:gd name="connsiteY0" fmla="*/ 546664 h 950524"/>
                  <a:gd name="connsiteX1" fmla="*/ 682868 w 2785988"/>
                  <a:gd name="connsiteY1" fmla="*/ 36125 h 950524"/>
                  <a:gd name="connsiteX2" fmla="*/ 2077328 w 2785988"/>
                  <a:gd name="connsiteY2" fmla="*/ 89465 h 950524"/>
                  <a:gd name="connsiteX3" fmla="*/ 2785988 w 2785988"/>
                  <a:gd name="connsiteY3" fmla="*/ 752404 h 950524"/>
                  <a:gd name="connsiteX4" fmla="*/ 2770748 w 2785988"/>
                  <a:gd name="connsiteY4" fmla="*/ 950524 h 950524"/>
                  <a:gd name="connsiteX5" fmla="*/ 5977 w 2785988"/>
                  <a:gd name="connsiteY5" fmla="*/ 714304 h 950524"/>
                  <a:gd name="connsiteX6" fmla="*/ 51697 w 2785988"/>
                  <a:gd name="connsiteY6" fmla="*/ 546664 h 950524"/>
                  <a:gd name="connsiteX0" fmla="*/ 63075 w 2797366"/>
                  <a:gd name="connsiteY0" fmla="*/ 546664 h 950524"/>
                  <a:gd name="connsiteX1" fmla="*/ 694246 w 2797366"/>
                  <a:gd name="connsiteY1" fmla="*/ 36125 h 950524"/>
                  <a:gd name="connsiteX2" fmla="*/ 2088706 w 2797366"/>
                  <a:gd name="connsiteY2" fmla="*/ 89465 h 950524"/>
                  <a:gd name="connsiteX3" fmla="*/ 2797366 w 2797366"/>
                  <a:gd name="connsiteY3" fmla="*/ 752404 h 950524"/>
                  <a:gd name="connsiteX4" fmla="*/ 2782126 w 2797366"/>
                  <a:gd name="connsiteY4" fmla="*/ 950524 h 950524"/>
                  <a:gd name="connsiteX5" fmla="*/ 17355 w 2797366"/>
                  <a:gd name="connsiteY5" fmla="*/ 714304 h 950524"/>
                  <a:gd name="connsiteX6" fmla="*/ 63075 w 2797366"/>
                  <a:gd name="connsiteY6" fmla="*/ 546664 h 950524"/>
                  <a:gd name="connsiteX0" fmla="*/ 63075 w 2797366"/>
                  <a:gd name="connsiteY0" fmla="*/ 546664 h 950524"/>
                  <a:gd name="connsiteX1" fmla="*/ 694246 w 2797366"/>
                  <a:gd name="connsiteY1" fmla="*/ 36125 h 950524"/>
                  <a:gd name="connsiteX2" fmla="*/ 2088706 w 2797366"/>
                  <a:gd name="connsiteY2" fmla="*/ 89465 h 950524"/>
                  <a:gd name="connsiteX3" fmla="*/ 2797366 w 2797366"/>
                  <a:gd name="connsiteY3" fmla="*/ 752404 h 950524"/>
                  <a:gd name="connsiteX4" fmla="*/ 2782126 w 2797366"/>
                  <a:gd name="connsiteY4" fmla="*/ 950524 h 950524"/>
                  <a:gd name="connsiteX5" fmla="*/ 854266 w 2797366"/>
                  <a:gd name="connsiteY5" fmla="*/ 226625 h 950524"/>
                  <a:gd name="connsiteX6" fmla="*/ 17355 w 2797366"/>
                  <a:gd name="connsiteY6" fmla="*/ 714304 h 950524"/>
                  <a:gd name="connsiteX7" fmla="*/ 63075 w 2797366"/>
                  <a:gd name="connsiteY7" fmla="*/ 546664 h 950524"/>
                  <a:gd name="connsiteX0" fmla="*/ 63075 w 2797366"/>
                  <a:gd name="connsiteY0" fmla="*/ 546664 h 950524"/>
                  <a:gd name="connsiteX1" fmla="*/ 694246 w 2797366"/>
                  <a:gd name="connsiteY1" fmla="*/ 36125 h 950524"/>
                  <a:gd name="connsiteX2" fmla="*/ 2088706 w 2797366"/>
                  <a:gd name="connsiteY2" fmla="*/ 89465 h 950524"/>
                  <a:gd name="connsiteX3" fmla="*/ 2797366 w 2797366"/>
                  <a:gd name="connsiteY3" fmla="*/ 752404 h 950524"/>
                  <a:gd name="connsiteX4" fmla="*/ 2782126 w 2797366"/>
                  <a:gd name="connsiteY4" fmla="*/ 950524 h 950524"/>
                  <a:gd name="connsiteX5" fmla="*/ 854266 w 2797366"/>
                  <a:gd name="connsiteY5" fmla="*/ 226625 h 950524"/>
                  <a:gd name="connsiteX6" fmla="*/ 17355 w 2797366"/>
                  <a:gd name="connsiteY6" fmla="*/ 714304 h 950524"/>
                  <a:gd name="connsiteX7" fmla="*/ 63075 w 2797366"/>
                  <a:gd name="connsiteY7" fmla="*/ 546664 h 950524"/>
                  <a:gd name="connsiteX0" fmla="*/ 63075 w 2797366"/>
                  <a:gd name="connsiteY0" fmla="*/ 546664 h 950524"/>
                  <a:gd name="connsiteX1" fmla="*/ 694246 w 2797366"/>
                  <a:gd name="connsiteY1" fmla="*/ 36125 h 950524"/>
                  <a:gd name="connsiteX2" fmla="*/ 2088706 w 2797366"/>
                  <a:gd name="connsiteY2" fmla="*/ 89465 h 950524"/>
                  <a:gd name="connsiteX3" fmla="*/ 2797366 w 2797366"/>
                  <a:gd name="connsiteY3" fmla="*/ 752404 h 950524"/>
                  <a:gd name="connsiteX4" fmla="*/ 2782126 w 2797366"/>
                  <a:gd name="connsiteY4" fmla="*/ 950524 h 950524"/>
                  <a:gd name="connsiteX5" fmla="*/ 854266 w 2797366"/>
                  <a:gd name="connsiteY5" fmla="*/ 226625 h 950524"/>
                  <a:gd name="connsiteX6" fmla="*/ 17355 w 2797366"/>
                  <a:gd name="connsiteY6" fmla="*/ 714304 h 950524"/>
                  <a:gd name="connsiteX7" fmla="*/ 63075 w 2797366"/>
                  <a:gd name="connsiteY7" fmla="*/ 546664 h 950524"/>
                  <a:gd name="connsiteX0" fmla="*/ 63075 w 2797366"/>
                  <a:gd name="connsiteY0" fmla="*/ 546664 h 950524"/>
                  <a:gd name="connsiteX1" fmla="*/ 694246 w 2797366"/>
                  <a:gd name="connsiteY1" fmla="*/ 36125 h 950524"/>
                  <a:gd name="connsiteX2" fmla="*/ 2088706 w 2797366"/>
                  <a:gd name="connsiteY2" fmla="*/ 89465 h 950524"/>
                  <a:gd name="connsiteX3" fmla="*/ 2797366 w 2797366"/>
                  <a:gd name="connsiteY3" fmla="*/ 752404 h 950524"/>
                  <a:gd name="connsiteX4" fmla="*/ 2782126 w 2797366"/>
                  <a:gd name="connsiteY4" fmla="*/ 950524 h 950524"/>
                  <a:gd name="connsiteX5" fmla="*/ 854266 w 2797366"/>
                  <a:gd name="connsiteY5" fmla="*/ 226625 h 950524"/>
                  <a:gd name="connsiteX6" fmla="*/ 17355 w 2797366"/>
                  <a:gd name="connsiteY6" fmla="*/ 714304 h 950524"/>
                  <a:gd name="connsiteX7" fmla="*/ 63075 w 2797366"/>
                  <a:gd name="connsiteY7" fmla="*/ 546664 h 950524"/>
                  <a:gd name="connsiteX0" fmla="*/ 63075 w 2797366"/>
                  <a:gd name="connsiteY0" fmla="*/ 546664 h 950524"/>
                  <a:gd name="connsiteX1" fmla="*/ 694246 w 2797366"/>
                  <a:gd name="connsiteY1" fmla="*/ 36125 h 950524"/>
                  <a:gd name="connsiteX2" fmla="*/ 2088706 w 2797366"/>
                  <a:gd name="connsiteY2" fmla="*/ 89465 h 950524"/>
                  <a:gd name="connsiteX3" fmla="*/ 2797366 w 2797366"/>
                  <a:gd name="connsiteY3" fmla="*/ 752404 h 950524"/>
                  <a:gd name="connsiteX4" fmla="*/ 2782126 w 2797366"/>
                  <a:gd name="connsiteY4" fmla="*/ 950524 h 950524"/>
                  <a:gd name="connsiteX5" fmla="*/ 854266 w 2797366"/>
                  <a:gd name="connsiteY5" fmla="*/ 226625 h 950524"/>
                  <a:gd name="connsiteX6" fmla="*/ 17355 w 2797366"/>
                  <a:gd name="connsiteY6" fmla="*/ 714304 h 950524"/>
                  <a:gd name="connsiteX7" fmla="*/ 63075 w 2797366"/>
                  <a:gd name="connsiteY7" fmla="*/ 546664 h 950524"/>
                  <a:gd name="connsiteX0" fmla="*/ 63075 w 2797366"/>
                  <a:gd name="connsiteY0" fmla="*/ 546664 h 950524"/>
                  <a:gd name="connsiteX1" fmla="*/ 694246 w 2797366"/>
                  <a:gd name="connsiteY1" fmla="*/ 36125 h 950524"/>
                  <a:gd name="connsiteX2" fmla="*/ 2088706 w 2797366"/>
                  <a:gd name="connsiteY2" fmla="*/ 89465 h 950524"/>
                  <a:gd name="connsiteX3" fmla="*/ 2797366 w 2797366"/>
                  <a:gd name="connsiteY3" fmla="*/ 752404 h 950524"/>
                  <a:gd name="connsiteX4" fmla="*/ 2782126 w 2797366"/>
                  <a:gd name="connsiteY4" fmla="*/ 950524 h 950524"/>
                  <a:gd name="connsiteX5" fmla="*/ 854266 w 2797366"/>
                  <a:gd name="connsiteY5" fmla="*/ 226625 h 950524"/>
                  <a:gd name="connsiteX6" fmla="*/ 17355 w 2797366"/>
                  <a:gd name="connsiteY6" fmla="*/ 714304 h 950524"/>
                  <a:gd name="connsiteX7" fmla="*/ 63075 w 2797366"/>
                  <a:gd name="connsiteY7" fmla="*/ 546664 h 950524"/>
                  <a:gd name="connsiteX0" fmla="*/ 63075 w 2797366"/>
                  <a:gd name="connsiteY0" fmla="*/ 546664 h 950524"/>
                  <a:gd name="connsiteX1" fmla="*/ 694246 w 2797366"/>
                  <a:gd name="connsiteY1" fmla="*/ 36125 h 950524"/>
                  <a:gd name="connsiteX2" fmla="*/ 2088706 w 2797366"/>
                  <a:gd name="connsiteY2" fmla="*/ 89465 h 950524"/>
                  <a:gd name="connsiteX3" fmla="*/ 2797366 w 2797366"/>
                  <a:gd name="connsiteY3" fmla="*/ 752404 h 950524"/>
                  <a:gd name="connsiteX4" fmla="*/ 2782126 w 2797366"/>
                  <a:gd name="connsiteY4" fmla="*/ 950524 h 950524"/>
                  <a:gd name="connsiteX5" fmla="*/ 2027746 w 2797366"/>
                  <a:gd name="connsiteY5" fmla="*/ 310445 h 950524"/>
                  <a:gd name="connsiteX6" fmla="*/ 854266 w 2797366"/>
                  <a:gd name="connsiteY6" fmla="*/ 226625 h 950524"/>
                  <a:gd name="connsiteX7" fmla="*/ 17355 w 2797366"/>
                  <a:gd name="connsiteY7" fmla="*/ 714304 h 950524"/>
                  <a:gd name="connsiteX8" fmla="*/ 63075 w 2797366"/>
                  <a:gd name="connsiteY8" fmla="*/ 546664 h 950524"/>
                  <a:gd name="connsiteX0" fmla="*/ 63075 w 2797366"/>
                  <a:gd name="connsiteY0" fmla="*/ 546664 h 950524"/>
                  <a:gd name="connsiteX1" fmla="*/ 694246 w 2797366"/>
                  <a:gd name="connsiteY1" fmla="*/ 36125 h 950524"/>
                  <a:gd name="connsiteX2" fmla="*/ 2088706 w 2797366"/>
                  <a:gd name="connsiteY2" fmla="*/ 89465 h 950524"/>
                  <a:gd name="connsiteX3" fmla="*/ 2797366 w 2797366"/>
                  <a:gd name="connsiteY3" fmla="*/ 752404 h 950524"/>
                  <a:gd name="connsiteX4" fmla="*/ 2782126 w 2797366"/>
                  <a:gd name="connsiteY4" fmla="*/ 950524 h 950524"/>
                  <a:gd name="connsiteX5" fmla="*/ 2027746 w 2797366"/>
                  <a:gd name="connsiteY5" fmla="*/ 310445 h 950524"/>
                  <a:gd name="connsiteX6" fmla="*/ 854266 w 2797366"/>
                  <a:gd name="connsiteY6" fmla="*/ 226625 h 950524"/>
                  <a:gd name="connsiteX7" fmla="*/ 17355 w 2797366"/>
                  <a:gd name="connsiteY7" fmla="*/ 714304 h 950524"/>
                  <a:gd name="connsiteX8" fmla="*/ 63075 w 2797366"/>
                  <a:gd name="connsiteY8" fmla="*/ 546664 h 950524"/>
                  <a:gd name="connsiteX0" fmla="*/ 63075 w 2797366"/>
                  <a:gd name="connsiteY0" fmla="*/ 546664 h 950524"/>
                  <a:gd name="connsiteX1" fmla="*/ 694246 w 2797366"/>
                  <a:gd name="connsiteY1" fmla="*/ 36125 h 950524"/>
                  <a:gd name="connsiteX2" fmla="*/ 2088706 w 2797366"/>
                  <a:gd name="connsiteY2" fmla="*/ 89465 h 950524"/>
                  <a:gd name="connsiteX3" fmla="*/ 2797366 w 2797366"/>
                  <a:gd name="connsiteY3" fmla="*/ 752404 h 950524"/>
                  <a:gd name="connsiteX4" fmla="*/ 2782126 w 2797366"/>
                  <a:gd name="connsiteY4" fmla="*/ 950524 h 950524"/>
                  <a:gd name="connsiteX5" fmla="*/ 2027746 w 2797366"/>
                  <a:gd name="connsiteY5" fmla="*/ 310445 h 950524"/>
                  <a:gd name="connsiteX6" fmla="*/ 854266 w 2797366"/>
                  <a:gd name="connsiteY6" fmla="*/ 226625 h 950524"/>
                  <a:gd name="connsiteX7" fmla="*/ 17355 w 2797366"/>
                  <a:gd name="connsiteY7" fmla="*/ 714304 h 950524"/>
                  <a:gd name="connsiteX8" fmla="*/ 63075 w 2797366"/>
                  <a:gd name="connsiteY8" fmla="*/ 546664 h 950524"/>
                  <a:gd name="connsiteX0" fmla="*/ 63075 w 2797366"/>
                  <a:gd name="connsiteY0" fmla="*/ 546664 h 950524"/>
                  <a:gd name="connsiteX1" fmla="*/ 694246 w 2797366"/>
                  <a:gd name="connsiteY1" fmla="*/ 36125 h 950524"/>
                  <a:gd name="connsiteX2" fmla="*/ 2088706 w 2797366"/>
                  <a:gd name="connsiteY2" fmla="*/ 89465 h 950524"/>
                  <a:gd name="connsiteX3" fmla="*/ 2797366 w 2797366"/>
                  <a:gd name="connsiteY3" fmla="*/ 752404 h 950524"/>
                  <a:gd name="connsiteX4" fmla="*/ 2782126 w 2797366"/>
                  <a:gd name="connsiteY4" fmla="*/ 950524 h 950524"/>
                  <a:gd name="connsiteX5" fmla="*/ 2027746 w 2797366"/>
                  <a:gd name="connsiteY5" fmla="*/ 310445 h 950524"/>
                  <a:gd name="connsiteX6" fmla="*/ 854266 w 2797366"/>
                  <a:gd name="connsiteY6" fmla="*/ 226625 h 950524"/>
                  <a:gd name="connsiteX7" fmla="*/ 17355 w 2797366"/>
                  <a:gd name="connsiteY7" fmla="*/ 714304 h 950524"/>
                  <a:gd name="connsiteX8" fmla="*/ 63075 w 2797366"/>
                  <a:gd name="connsiteY8" fmla="*/ 546664 h 950524"/>
                  <a:gd name="connsiteX0" fmla="*/ 63075 w 2797366"/>
                  <a:gd name="connsiteY0" fmla="*/ 541987 h 945847"/>
                  <a:gd name="connsiteX1" fmla="*/ 694246 w 2797366"/>
                  <a:gd name="connsiteY1" fmla="*/ 31448 h 945847"/>
                  <a:gd name="connsiteX2" fmla="*/ 2088706 w 2797366"/>
                  <a:gd name="connsiteY2" fmla="*/ 84788 h 945847"/>
                  <a:gd name="connsiteX3" fmla="*/ 2797366 w 2797366"/>
                  <a:gd name="connsiteY3" fmla="*/ 747727 h 945847"/>
                  <a:gd name="connsiteX4" fmla="*/ 2782126 w 2797366"/>
                  <a:gd name="connsiteY4" fmla="*/ 945847 h 945847"/>
                  <a:gd name="connsiteX5" fmla="*/ 2027746 w 2797366"/>
                  <a:gd name="connsiteY5" fmla="*/ 305768 h 945847"/>
                  <a:gd name="connsiteX6" fmla="*/ 854266 w 2797366"/>
                  <a:gd name="connsiteY6" fmla="*/ 221948 h 945847"/>
                  <a:gd name="connsiteX7" fmla="*/ 17355 w 2797366"/>
                  <a:gd name="connsiteY7" fmla="*/ 709627 h 945847"/>
                  <a:gd name="connsiteX8" fmla="*/ 63075 w 2797366"/>
                  <a:gd name="connsiteY8" fmla="*/ 541987 h 945847"/>
                  <a:gd name="connsiteX0" fmla="*/ 63075 w 2797366"/>
                  <a:gd name="connsiteY0" fmla="*/ 541987 h 945847"/>
                  <a:gd name="connsiteX1" fmla="*/ 694246 w 2797366"/>
                  <a:gd name="connsiteY1" fmla="*/ 31448 h 945847"/>
                  <a:gd name="connsiteX2" fmla="*/ 2088706 w 2797366"/>
                  <a:gd name="connsiteY2" fmla="*/ 84788 h 945847"/>
                  <a:gd name="connsiteX3" fmla="*/ 2797366 w 2797366"/>
                  <a:gd name="connsiteY3" fmla="*/ 747727 h 945847"/>
                  <a:gd name="connsiteX4" fmla="*/ 2782126 w 2797366"/>
                  <a:gd name="connsiteY4" fmla="*/ 945847 h 945847"/>
                  <a:gd name="connsiteX5" fmla="*/ 2027746 w 2797366"/>
                  <a:gd name="connsiteY5" fmla="*/ 305768 h 945847"/>
                  <a:gd name="connsiteX6" fmla="*/ 854266 w 2797366"/>
                  <a:gd name="connsiteY6" fmla="*/ 221948 h 945847"/>
                  <a:gd name="connsiteX7" fmla="*/ 17355 w 2797366"/>
                  <a:gd name="connsiteY7" fmla="*/ 709627 h 945847"/>
                  <a:gd name="connsiteX8" fmla="*/ 63075 w 2797366"/>
                  <a:gd name="connsiteY8" fmla="*/ 541987 h 945847"/>
                  <a:gd name="connsiteX0" fmla="*/ 63075 w 2797366"/>
                  <a:gd name="connsiteY0" fmla="*/ 541987 h 945847"/>
                  <a:gd name="connsiteX1" fmla="*/ 694246 w 2797366"/>
                  <a:gd name="connsiteY1" fmla="*/ 31448 h 945847"/>
                  <a:gd name="connsiteX2" fmla="*/ 2088706 w 2797366"/>
                  <a:gd name="connsiteY2" fmla="*/ 84788 h 945847"/>
                  <a:gd name="connsiteX3" fmla="*/ 2797366 w 2797366"/>
                  <a:gd name="connsiteY3" fmla="*/ 747727 h 945847"/>
                  <a:gd name="connsiteX4" fmla="*/ 2782126 w 2797366"/>
                  <a:gd name="connsiteY4" fmla="*/ 945847 h 945847"/>
                  <a:gd name="connsiteX5" fmla="*/ 2027746 w 2797366"/>
                  <a:gd name="connsiteY5" fmla="*/ 305768 h 945847"/>
                  <a:gd name="connsiteX6" fmla="*/ 854266 w 2797366"/>
                  <a:gd name="connsiteY6" fmla="*/ 221948 h 945847"/>
                  <a:gd name="connsiteX7" fmla="*/ 17355 w 2797366"/>
                  <a:gd name="connsiteY7" fmla="*/ 709627 h 945847"/>
                  <a:gd name="connsiteX8" fmla="*/ 63075 w 2797366"/>
                  <a:gd name="connsiteY8" fmla="*/ 541987 h 945847"/>
                  <a:gd name="connsiteX0" fmla="*/ 63075 w 2856764"/>
                  <a:gd name="connsiteY0" fmla="*/ 541987 h 945847"/>
                  <a:gd name="connsiteX1" fmla="*/ 694246 w 2856764"/>
                  <a:gd name="connsiteY1" fmla="*/ 31448 h 945847"/>
                  <a:gd name="connsiteX2" fmla="*/ 2088706 w 2856764"/>
                  <a:gd name="connsiteY2" fmla="*/ 84788 h 945847"/>
                  <a:gd name="connsiteX3" fmla="*/ 2797366 w 2856764"/>
                  <a:gd name="connsiteY3" fmla="*/ 747727 h 945847"/>
                  <a:gd name="connsiteX4" fmla="*/ 2782126 w 2856764"/>
                  <a:gd name="connsiteY4" fmla="*/ 945847 h 945847"/>
                  <a:gd name="connsiteX5" fmla="*/ 2027746 w 2856764"/>
                  <a:gd name="connsiteY5" fmla="*/ 305768 h 945847"/>
                  <a:gd name="connsiteX6" fmla="*/ 854266 w 2856764"/>
                  <a:gd name="connsiteY6" fmla="*/ 221948 h 945847"/>
                  <a:gd name="connsiteX7" fmla="*/ 17355 w 2856764"/>
                  <a:gd name="connsiteY7" fmla="*/ 709627 h 945847"/>
                  <a:gd name="connsiteX8" fmla="*/ 63075 w 2856764"/>
                  <a:gd name="connsiteY8" fmla="*/ 541987 h 945847"/>
                  <a:gd name="connsiteX0" fmla="*/ 63075 w 2878063"/>
                  <a:gd name="connsiteY0" fmla="*/ 541987 h 945847"/>
                  <a:gd name="connsiteX1" fmla="*/ 694246 w 2878063"/>
                  <a:gd name="connsiteY1" fmla="*/ 31448 h 945847"/>
                  <a:gd name="connsiteX2" fmla="*/ 2088706 w 2878063"/>
                  <a:gd name="connsiteY2" fmla="*/ 84788 h 945847"/>
                  <a:gd name="connsiteX3" fmla="*/ 2797366 w 2878063"/>
                  <a:gd name="connsiteY3" fmla="*/ 747727 h 945847"/>
                  <a:gd name="connsiteX4" fmla="*/ 2782126 w 2878063"/>
                  <a:gd name="connsiteY4" fmla="*/ 945847 h 945847"/>
                  <a:gd name="connsiteX5" fmla="*/ 2027746 w 2878063"/>
                  <a:gd name="connsiteY5" fmla="*/ 305768 h 945847"/>
                  <a:gd name="connsiteX6" fmla="*/ 854266 w 2878063"/>
                  <a:gd name="connsiteY6" fmla="*/ 221948 h 945847"/>
                  <a:gd name="connsiteX7" fmla="*/ 17355 w 2878063"/>
                  <a:gd name="connsiteY7" fmla="*/ 709627 h 945847"/>
                  <a:gd name="connsiteX8" fmla="*/ 63075 w 2878063"/>
                  <a:gd name="connsiteY8" fmla="*/ 541987 h 94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78063" h="945847">
                    <a:moveTo>
                      <a:pt x="63075" y="541987"/>
                    </a:moveTo>
                    <a:cubicBezTo>
                      <a:pt x="602610" y="536907"/>
                      <a:pt x="440461" y="92408"/>
                      <a:pt x="694246" y="31448"/>
                    </a:cubicBezTo>
                    <a:cubicBezTo>
                      <a:pt x="1031851" y="-44752"/>
                      <a:pt x="1471486" y="35258"/>
                      <a:pt x="2088706" y="84788"/>
                    </a:cubicBezTo>
                    <a:cubicBezTo>
                      <a:pt x="2340166" y="141938"/>
                      <a:pt x="2149666" y="689307"/>
                      <a:pt x="2797366" y="747727"/>
                    </a:cubicBezTo>
                    <a:cubicBezTo>
                      <a:pt x="2937066" y="851867"/>
                      <a:pt x="2871026" y="917907"/>
                      <a:pt x="2782126" y="945847"/>
                    </a:cubicBezTo>
                    <a:cubicBezTo>
                      <a:pt x="1913446" y="809957"/>
                      <a:pt x="2219516" y="403558"/>
                      <a:pt x="2027746" y="305768"/>
                    </a:cubicBezTo>
                    <a:cubicBezTo>
                      <a:pt x="1561656" y="238458"/>
                      <a:pt x="1180441" y="214328"/>
                      <a:pt x="854266" y="221948"/>
                    </a:cubicBezTo>
                    <a:cubicBezTo>
                      <a:pt x="712456" y="285448"/>
                      <a:pt x="547785" y="844247"/>
                      <a:pt x="17355" y="709627"/>
                    </a:cubicBezTo>
                    <a:cubicBezTo>
                      <a:pt x="2115" y="653747"/>
                      <a:pt x="-28365" y="567387"/>
                      <a:pt x="63075" y="5419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C46A0BD-F80B-90D1-E24D-A852E1E1B8C4}"/>
              </a:ext>
            </a:extLst>
          </p:cNvPr>
          <p:cNvGrpSpPr/>
          <p:nvPr/>
        </p:nvGrpSpPr>
        <p:grpSpPr>
          <a:xfrm>
            <a:off x="6562363" y="3485902"/>
            <a:ext cx="5200728" cy="3118715"/>
            <a:chOff x="6562363" y="3485902"/>
            <a:chExt cx="5200728" cy="311871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21A7BDC-6008-DC19-58E9-F1FCCB3862F2}"/>
                </a:ext>
              </a:extLst>
            </p:cNvPr>
            <p:cNvSpPr txBox="1"/>
            <p:nvPr/>
          </p:nvSpPr>
          <p:spPr>
            <a:xfrm>
              <a:off x="9215632" y="3937581"/>
              <a:ext cx="2547459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6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F</a:t>
              </a:r>
              <a:r>
                <a:rPr lang="en-US" sz="9600" dirty="0">
                  <a:ln>
                    <a:solidFill>
                      <a:sysClr val="windowText" lastClr="000000"/>
                    </a:solidFill>
                  </a:ln>
                  <a:solidFill>
                    <a:schemeClr val="accent2"/>
                  </a:solidFill>
                  <a:latin typeface="Arial Black" panose="020B0A04020102020204" pitchFamily="34" charset="0"/>
                </a:rPr>
                <a:t>o</a:t>
              </a:r>
              <a:r>
                <a:rPr lang="en-US" sz="96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x</a:t>
              </a:r>
              <a:endParaRPr kumimoji="0" lang="en-US" sz="9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547644E-2370-DFFB-0B02-B72DB2B671D5}"/>
                </a:ext>
              </a:extLst>
            </p:cNvPr>
            <p:cNvGrpSpPr/>
            <p:nvPr/>
          </p:nvGrpSpPr>
          <p:grpSpPr>
            <a:xfrm flipH="1">
              <a:off x="6562363" y="3485902"/>
              <a:ext cx="2037857" cy="3118715"/>
              <a:chOff x="4126100" y="3377508"/>
              <a:chExt cx="1515144" cy="231875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98EF867-9519-F846-06D4-9ADA919A7025}"/>
                  </a:ext>
                </a:extLst>
              </p:cNvPr>
              <p:cNvGrpSpPr/>
              <p:nvPr/>
            </p:nvGrpSpPr>
            <p:grpSpPr>
              <a:xfrm flipH="1">
                <a:off x="4126100" y="3377508"/>
                <a:ext cx="1515144" cy="2318759"/>
                <a:chOff x="4170441" y="3164365"/>
                <a:chExt cx="1515144" cy="2318759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565FF76D-4C41-2875-DEBD-F8D115496ED7}"/>
                    </a:ext>
                  </a:extLst>
                </p:cNvPr>
                <p:cNvGrpSpPr/>
                <p:nvPr/>
              </p:nvGrpSpPr>
              <p:grpSpPr>
                <a:xfrm rot="4251474" flipV="1">
                  <a:off x="4153353" y="4802426"/>
                  <a:ext cx="792550" cy="403432"/>
                  <a:chOff x="5134993" y="2822375"/>
                  <a:chExt cx="792550" cy="403432"/>
                </a:xfrm>
              </p:grpSpPr>
              <p:sp>
                <p:nvSpPr>
                  <p:cNvPr id="70" name="Oval 11">
                    <a:extLst>
                      <a:ext uri="{FF2B5EF4-FFF2-40B4-BE49-F238E27FC236}">
                        <a16:creationId xmlns:a16="http://schemas.microsoft.com/office/drawing/2014/main" id="{0D645366-22F0-362F-77CF-220D3B74F623}"/>
                      </a:ext>
                    </a:extLst>
                  </p:cNvPr>
                  <p:cNvSpPr/>
                  <p:nvPr/>
                </p:nvSpPr>
                <p:spPr>
                  <a:xfrm rot="237079" flipV="1">
                    <a:off x="5134993" y="2822375"/>
                    <a:ext cx="792550" cy="403432"/>
                  </a:xfrm>
                  <a:custGeom>
                    <a:avLst/>
                    <a:gdLst>
                      <a:gd name="connsiteX0" fmla="*/ 0 w 1023506"/>
                      <a:gd name="connsiteY0" fmla="*/ 303162 h 606323"/>
                      <a:gd name="connsiteX1" fmla="*/ 511753 w 1023506"/>
                      <a:gd name="connsiteY1" fmla="*/ 0 h 606323"/>
                      <a:gd name="connsiteX2" fmla="*/ 1023506 w 1023506"/>
                      <a:gd name="connsiteY2" fmla="*/ 303162 h 606323"/>
                      <a:gd name="connsiteX3" fmla="*/ 511753 w 1023506"/>
                      <a:gd name="connsiteY3" fmla="*/ 606324 h 606323"/>
                      <a:gd name="connsiteX4" fmla="*/ 0 w 1023506"/>
                      <a:gd name="connsiteY4" fmla="*/ 303162 h 606323"/>
                      <a:gd name="connsiteX0" fmla="*/ 0 w 1241311"/>
                      <a:gd name="connsiteY0" fmla="*/ 514222 h 639987"/>
                      <a:gd name="connsiteX1" fmla="*/ 729558 w 1241311"/>
                      <a:gd name="connsiteY1" fmla="*/ 4477 h 639987"/>
                      <a:gd name="connsiteX2" fmla="*/ 1241311 w 1241311"/>
                      <a:gd name="connsiteY2" fmla="*/ 307639 h 639987"/>
                      <a:gd name="connsiteX3" fmla="*/ 729558 w 1241311"/>
                      <a:gd name="connsiteY3" fmla="*/ 610801 h 639987"/>
                      <a:gd name="connsiteX4" fmla="*/ 0 w 1241311"/>
                      <a:gd name="connsiteY4" fmla="*/ 514222 h 639987"/>
                      <a:gd name="connsiteX0" fmla="*/ 15887 w 1257198"/>
                      <a:gd name="connsiteY0" fmla="*/ 522983 h 631219"/>
                      <a:gd name="connsiteX1" fmla="*/ 282682 w 1257198"/>
                      <a:gd name="connsiteY1" fmla="*/ 101626 h 631219"/>
                      <a:gd name="connsiteX2" fmla="*/ 745445 w 1257198"/>
                      <a:gd name="connsiteY2" fmla="*/ 13238 h 631219"/>
                      <a:gd name="connsiteX3" fmla="*/ 1257198 w 1257198"/>
                      <a:gd name="connsiteY3" fmla="*/ 316400 h 631219"/>
                      <a:gd name="connsiteX4" fmla="*/ 745445 w 1257198"/>
                      <a:gd name="connsiteY4" fmla="*/ 619562 h 631219"/>
                      <a:gd name="connsiteX5" fmla="*/ 15887 w 1257198"/>
                      <a:gd name="connsiteY5" fmla="*/ 522983 h 631219"/>
                      <a:gd name="connsiteX0" fmla="*/ 15887 w 1257198"/>
                      <a:gd name="connsiteY0" fmla="*/ 531717 h 639953"/>
                      <a:gd name="connsiteX1" fmla="*/ 282682 w 1257198"/>
                      <a:gd name="connsiteY1" fmla="*/ 110360 h 639953"/>
                      <a:gd name="connsiteX2" fmla="*/ 774173 w 1257198"/>
                      <a:gd name="connsiteY2" fmla="*/ 11787 h 639953"/>
                      <a:gd name="connsiteX3" fmla="*/ 1257198 w 1257198"/>
                      <a:gd name="connsiteY3" fmla="*/ 325134 h 639953"/>
                      <a:gd name="connsiteX4" fmla="*/ 745445 w 1257198"/>
                      <a:gd name="connsiteY4" fmla="*/ 628296 h 639953"/>
                      <a:gd name="connsiteX5" fmla="*/ 15887 w 1257198"/>
                      <a:gd name="connsiteY5" fmla="*/ 531717 h 639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57198" h="639953">
                        <a:moveTo>
                          <a:pt x="15887" y="531717"/>
                        </a:moveTo>
                        <a:cubicBezTo>
                          <a:pt x="-61240" y="445394"/>
                          <a:pt x="161089" y="195318"/>
                          <a:pt x="282682" y="110360"/>
                        </a:cubicBezTo>
                        <a:cubicBezTo>
                          <a:pt x="404275" y="25403"/>
                          <a:pt x="611754" y="-24009"/>
                          <a:pt x="774173" y="11787"/>
                        </a:cubicBezTo>
                        <a:cubicBezTo>
                          <a:pt x="936592" y="47583"/>
                          <a:pt x="1257198" y="157702"/>
                          <a:pt x="1257198" y="325134"/>
                        </a:cubicBezTo>
                        <a:cubicBezTo>
                          <a:pt x="1257198" y="492566"/>
                          <a:pt x="952330" y="593866"/>
                          <a:pt x="745445" y="628296"/>
                        </a:cubicBezTo>
                        <a:cubicBezTo>
                          <a:pt x="538560" y="662726"/>
                          <a:pt x="93014" y="618040"/>
                          <a:pt x="15887" y="531717"/>
                        </a:cubicBezTo>
                        <a:close/>
                      </a:path>
                    </a:pathLst>
                  </a:custGeom>
                  <a:solidFill>
                    <a:srgbClr val="E4793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" name="Oval 11">
                    <a:extLst>
                      <a:ext uri="{FF2B5EF4-FFF2-40B4-BE49-F238E27FC236}">
                        <a16:creationId xmlns:a16="http://schemas.microsoft.com/office/drawing/2014/main" id="{01A1F049-4238-1594-707A-923E2926B6F8}"/>
                      </a:ext>
                    </a:extLst>
                  </p:cNvPr>
                  <p:cNvSpPr/>
                  <p:nvPr/>
                </p:nvSpPr>
                <p:spPr>
                  <a:xfrm rot="871642" flipV="1">
                    <a:off x="5145088" y="2971827"/>
                    <a:ext cx="679358" cy="245428"/>
                  </a:xfrm>
                  <a:custGeom>
                    <a:avLst/>
                    <a:gdLst>
                      <a:gd name="connsiteX0" fmla="*/ 0 w 1023506"/>
                      <a:gd name="connsiteY0" fmla="*/ 303162 h 606323"/>
                      <a:gd name="connsiteX1" fmla="*/ 511753 w 1023506"/>
                      <a:gd name="connsiteY1" fmla="*/ 0 h 606323"/>
                      <a:gd name="connsiteX2" fmla="*/ 1023506 w 1023506"/>
                      <a:gd name="connsiteY2" fmla="*/ 303162 h 606323"/>
                      <a:gd name="connsiteX3" fmla="*/ 511753 w 1023506"/>
                      <a:gd name="connsiteY3" fmla="*/ 606324 h 606323"/>
                      <a:gd name="connsiteX4" fmla="*/ 0 w 1023506"/>
                      <a:gd name="connsiteY4" fmla="*/ 303162 h 606323"/>
                      <a:gd name="connsiteX0" fmla="*/ 0 w 1241311"/>
                      <a:gd name="connsiteY0" fmla="*/ 514222 h 639987"/>
                      <a:gd name="connsiteX1" fmla="*/ 729558 w 1241311"/>
                      <a:gd name="connsiteY1" fmla="*/ 4477 h 639987"/>
                      <a:gd name="connsiteX2" fmla="*/ 1241311 w 1241311"/>
                      <a:gd name="connsiteY2" fmla="*/ 307639 h 639987"/>
                      <a:gd name="connsiteX3" fmla="*/ 729558 w 1241311"/>
                      <a:gd name="connsiteY3" fmla="*/ 610801 h 639987"/>
                      <a:gd name="connsiteX4" fmla="*/ 0 w 1241311"/>
                      <a:gd name="connsiteY4" fmla="*/ 514222 h 639987"/>
                      <a:gd name="connsiteX0" fmla="*/ 15887 w 1257198"/>
                      <a:gd name="connsiteY0" fmla="*/ 522983 h 631219"/>
                      <a:gd name="connsiteX1" fmla="*/ 282682 w 1257198"/>
                      <a:gd name="connsiteY1" fmla="*/ 101626 h 631219"/>
                      <a:gd name="connsiteX2" fmla="*/ 745445 w 1257198"/>
                      <a:gd name="connsiteY2" fmla="*/ 13238 h 631219"/>
                      <a:gd name="connsiteX3" fmla="*/ 1257198 w 1257198"/>
                      <a:gd name="connsiteY3" fmla="*/ 316400 h 631219"/>
                      <a:gd name="connsiteX4" fmla="*/ 745445 w 1257198"/>
                      <a:gd name="connsiteY4" fmla="*/ 619562 h 631219"/>
                      <a:gd name="connsiteX5" fmla="*/ 15887 w 1257198"/>
                      <a:gd name="connsiteY5" fmla="*/ 522983 h 631219"/>
                      <a:gd name="connsiteX0" fmla="*/ 15887 w 1257198"/>
                      <a:gd name="connsiteY0" fmla="*/ 531717 h 639953"/>
                      <a:gd name="connsiteX1" fmla="*/ 282682 w 1257198"/>
                      <a:gd name="connsiteY1" fmla="*/ 110360 h 639953"/>
                      <a:gd name="connsiteX2" fmla="*/ 774173 w 1257198"/>
                      <a:gd name="connsiteY2" fmla="*/ 11787 h 639953"/>
                      <a:gd name="connsiteX3" fmla="*/ 1257198 w 1257198"/>
                      <a:gd name="connsiteY3" fmla="*/ 325134 h 639953"/>
                      <a:gd name="connsiteX4" fmla="*/ 745445 w 1257198"/>
                      <a:gd name="connsiteY4" fmla="*/ 628296 h 639953"/>
                      <a:gd name="connsiteX5" fmla="*/ 15887 w 1257198"/>
                      <a:gd name="connsiteY5" fmla="*/ 531717 h 639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57198" h="639953">
                        <a:moveTo>
                          <a:pt x="15887" y="531717"/>
                        </a:moveTo>
                        <a:cubicBezTo>
                          <a:pt x="-61240" y="445394"/>
                          <a:pt x="161089" y="195318"/>
                          <a:pt x="282682" y="110360"/>
                        </a:cubicBezTo>
                        <a:cubicBezTo>
                          <a:pt x="404275" y="25403"/>
                          <a:pt x="611754" y="-24009"/>
                          <a:pt x="774173" y="11787"/>
                        </a:cubicBezTo>
                        <a:cubicBezTo>
                          <a:pt x="936592" y="47583"/>
                          <a:pt x="1257198" y="157702"/>
                          <a:pt x="1257198" y="325134"/>
                        </a:cubicBezTo>
                        <a:cubicBezTo>
                          <a:pt x="1257198" y="492566"/>
                          <a:pt x="952330" y="593866"/>
                          <a:pt x="745445" y="628296"/>
                        </a:cubicBezTo>
                        <a:cubicBezTo>
                          <a:pt x="538560" y="662726"/>
                          <a:pt x="93014" y="618040"/>
                          <a:pt x="15887" y="53171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32FB3E76-C73E-AE6A-8AFC-B13C7CA2EAB7}"/>
                    </a:ext>
                  </a:extLst>
                </p:cNvPr>
                <p:cNvGrpSpPr/>
                <p:nvPr/>
              </p:nvGrpSpPr>
              <p:grpSpPr>
                <a:xfrm>
                  <a:off x="4558393" y="4248076"/>
                  <a:ext cx="930640" cy="1235048"/>
                  <a:chOff x="4558393" y="4248076"/>
                  <a:chExt cx="930640" cy="1235048"/>
                </a:xfrm>
              </p:grpSpPr>
              <p:sp>
                <p:nvSpPr>
                  <p:cNvPr id="63" name="Rectangle 2">
                    <a:extLst>
                      <a:ext uri="{FF2B5EF4-FFF2-40B4-BE49-F238E27FC236}">
                        <a16:creationId xmlns:a16="http://schemas.microsoft.com/office/drawing/2014/main" id="{1EEC19F3-151C-6482-336B-70B4E03E3083}"/>
                      </a:ext>
                    </a:extLst>
                  </p:cNvPr>
                  <p:cNvSpPr/>
                  <p:nvPr/>
                </p:nvSpPr>
                <p:spPr>
                  <a:xfrm>
                    <a:off x="4558393" y="4248076"/>
                    <a:ext cx="930640" cy="1189328"/>
                  </a:xfrm>
                  <a:custGeom>
                    <a:avLst/>
                    <a:gdLst>
                      <a:gd name="connsiteX0" fmla="*/ 0 w 1338469"/>
                      <a:gd name="connsiteY0" fmla="*/ 0 h 2892287"/>
                      <a:gd name="connsiteX1" fmla="*/ 1338469 w 1338469"/>
                      <a:gd name="connsiteY1" fmla="*/ 0 h 2892287"/>
                      <a:gd name="connsiteX2" fmla="*/ 1338469 w 1338469"/>
                      <a:gd name="connsiteY2" fmla="*/ 2892287 h 2892287"/>
                      <a:gd name="connsiteX3" fmla="*/ 0 w 1338469"/>
                      <a:gd name="connsiteY3" fmla="*/ 2892287 h 2892287"/>
                      <a:gd name="connsiteX4" fmla="*/ 0 w 1338469"/>
                      <a:gd name="connsiteY4" fmla="*/ 0 h 2892287"/>
                      <a:gd name="connsiteX0" fmla="*/ 0 w 1364973"/>
                      <a:gd name="connsiteY0" fmla="*/ 0 h 4005470"/>
                      <a:gd name="connsiteX1" fmla="*/ 1364973 w 1364973"/>
                      <a:gd name="connsiteY1" fmla="*/ 1113183 h 4005470"/>
                      <a:gd name="connsiteX2" fmla="*/ 1364973 w 1364973"/>
                      <a:gd name="connsiteY2" fmla="*/ 4005470 h 4005470"/>
                      <a:gd name="connsiteX3" fmla="*/ 26504 w 1364973"/>
                      <a:gd name="connsiteY3" fmla="*/ 4005470 h 4005470"/>
                      <a:gd name="connsiteX4" fmla="*/ 0 w 1364973"/>
                      <a:gd name="connsiteY4" fmla="*/ 0 h 4005470"/>
                      <a:gd name="connsiteX0" fmla="*/ 0 w 1709530"/>
                      <a:gd name="connsiteY0" fmla="*/ 0 h 3978966"/>
                      <a:gd name="connsiteX1" fmla="*/ 1709530 w 1709530"/>
                      <a:gd name="connsiteY1" fmla="*/ 1086679 h 3978966"/>
                      <a:gd name="connsiteX2" fmla="*/ 1709530 w 1709530"/>
                      <a:gd name="connsiteY2" fmla="*/ 3978966 h 3978966"/>
                      <a:gd name="connsiteX3" fmla="*/ 371061 w 1709530"/>
                      <a:gd name="connsiteY3" fmla="*/ 3978966 h 3978966"/>
                      <a:gd name="connsiteX4" fmla="*/ 0 w 1709530"/>
                      <a:gd name="connsiteY4" fmla="*/ 0 h 3978966"/>
                      <a:gd name="connsiteX0" fmla="*/ 26504 w 1736034"/>
                      <a:gd name="connsiteY0" fmla="*/ 0 h 3978966"/>
                      <a:gd name="connsiteX1" fmla="*/ 1736034 w 1736034"/>
                      <a:gd name="connsiteY1" fmla="*/ 1086679 h 3978966"/>
                      <a:gd name="connsiteX2" fmla="*/ 1736034 w 1736034"/>
                      <a:gd name="connsiteY2" fmla="*/ 3978966 h 3978966"/>
                      <a:gd name="connsiteX3" fmla="*/ 0 w 1736034"/>
                      <a:gd name="connsiteY3" fmla="*/ 3965713 h 3978966"/>
                      <a:gd name="connsiteX4" fmla="*/ 26504 w 1736034"/>
                      <a:gd name="connsiteY4" fmla="*/ 0 h 3978966"/>
                      <a:gd name="connsiteX0" fmla="*/ 0 w 1709530"/>
                      <a:gd name="connsiteY0" fmla="*/ 0 h 3978966"/>
                      <a:gd name="connsiteX1" fmla="*/ 1709530 w 1709530"/>
                      <a:gd name="connsiteY1" fmla="*/ 1086679 h 3978966"/>
                      <a:gd name="connsiteX2" fmla="*/ 1709530 w 1709530"/>
                      <a:gd name="connsiteY2" fmla="*/ 3978966 h 3978966"/>
                      <a:gd name="connsiteX3" fmla="*/ 66261 w 1709530"/>
                      <a:gd name="connsiteY3" fmla="*/ 3965713 h 3978966"/>
                      <a:gd name="connsiteX4" fmla="*/ 0 w 1709530"/>
                      <a:gd name="connsiteY4" fmla="*/ 0 h 3978966"/>
                      <a:gd name="connsiteX0" fmla="*/ 609850 w 2319380"/>
                      <a:gd name="connsiteY0" fmla="*/ 0 h 3978966"/>
                      <a:gd name="connsiteX1" fmla="*/ 2319380 w 2319380"/>
                      <a:gd name="connsiteY1" fmla="*/ 1086679 h 3978966"/>
                      <a:gd name="connsiteX2" fmla="*/ 2319380 w 2319380"/>
                      <a:gd name="connsiteY2" fmla="*/ 3978966 h 3978966"/>
                      <a:gd name="connsiteX3" fmla="*/ 676111 w 2319380"/>
                      <a:gd name="connsiteY3" fmla="*/ 3965713 h 3978966"/>
                      <a:gd name="connsiteX4" fmla="*/ 609850 w 2319380"/>
                      <a:gd name="connsiteY4" fmla="*/ 0 h 3978966"/>
                      <a:gd name="connsiteX0" fmla="*/ 571945 w 2281475"/>
                      <a:gd name="connsiteY0" fmla="*/ 0 h 3978966"/>
                      <a:gd name="connsiteX1" fmla="*/ 2281475 w 2281475"/>
                      <a:gd name="connsiteY1" fmla="*/ 1086679 h 3978966"/>
                      <a:gd name="connsiteX2" fmla="*/ 2281475 w 2281475"/>
                      <a:gd name="connsiteY2" fmla="*/ 3978966 h 3978966"/>
                      <a:gd name="connsiteX3" fmla="*/ 638206 w 2281475"/>
                      <a:gd name="connsiteY3" fmla="*/ 3965713 h 3978966"/>
                      <a:gd name="connsiteX4" fmla="*/ 571945 w 2281475"/>
                      <a:gd name="connsiteY4" fmla="*/ 0 h 3978966"/>
                      <a:gd name="connsiteX0" fmla="*/ 607251 w 2316781"/>
                      <a:gd name="connsiteY0" fmla="*/ 0 h 3978966"/>
                      <a:gd name="connsiteX1" fmla="*/ 2316781 w 2316781"/>
                      <a:gd name="connsiteY1" fmla="*/ 1086679 h 3978966"/>
                      <a:gd name="connsiteX2" fmla="*/ 2316781 w 2316781"/>
                      <a:gd name="connsiteY2" fmla="*/ 3978966 h 3978966"/>
                      <a:gd name="connsiteX3" fmla="*/ 673512 w 2316781"/>
                      <a:gd name="connsiteY3" fmla="*/ 3965713 h 3978966"/>
                      <a:gd name="connsiteX4" fmla="*/ 607251 w 2316781"/>
                      <a:gd name="connsiteY4" fmla="*/ 0 h 3978966"/>
                      <a:gd name="connsiteX0" fmla="*/ 577565 w 2287095"/>
                      <a:gd name="connsiteY0" fmla="*/ 0 h 3978966"/>
                      <a:gd name="connsiteX1" fmla="*/ 2287095 w 2287095"/>
                      <a:gd name="connsiteY1" fmla="*/ 1086679 h 3978966"/>
                      <a:gd name="connsiteX2" fmla="*/ 2287095 w 2287095"/>
                      <a:gd name="connsiteY2" fmla="*/ 3978966 h 3978966"/>
                      <a:gd name="connsiteX3" fmla="*/ 643826 w 2287095"/>
                      <a:gd name="connsiteY3" fmla="*/ 3965713 h 3978966"/>
                      <a:gd name="connsiteX4" fmla="*/ 577565 w 2287095"/>
                      <a:gd name="connsiteY4" fmla="*/ 0 h 3978966"/>
                      <a:gd name="connsiteX0" fmla="*/ 618613 w 2328143"/>
                      <a:gd name="connsiteY0" fmla="*/ 0 h 3978966"/>
                      <a:gd name="connsiteX1" fmla="*/ 2328143 w 2328143"/>
                      <a:gd name="connsiteY1" fmla="*/ 1086679 h 3978966"/>
                      <a:gd name="connsiteX2" fmla="*/ 2328143 w 2328143"/>
                      <a:gd name="connsiteY2" fmla="*/ 3978966 h 3978966"/>
                      <a:gd name="connsiteX3" fmla="*/ 684874 w 2328143"/>
                      <a:gd name="connsiteY3" fmla="*/ 3965713 h 3978966"/>
                      <a:gd name="connsiteX4" fmla="*/ 618613 w 2328143"/>
                      <a:gd name="connsiteY4" fmla="*/ 0 h 3978966"/>
                      <a:gd name="connsiteX0" fmla="*/ 618613 w 2394404"/>
                      <a:gd name="connsiteY0" fmla="*/ 66260 h 4045226"/>
                      <a:gd name="connsiteX1" fmla="*/ 2394404 w 2394404"/>
                      <a:gd name="connsiteY1" fmla="*/ 0 h 4045226"/>
                      <a:gd name="connsiteX2" fmla="*/ 2328143 w 2394404"/>
                      <a:gd name="connsiteY2" fmla="*/ 4045226 h 4045226"/>
                      <a:gd name="connsiteX3" fmla="*/ 684874 w 2394404"/>
                      <a:gd name="connsiteY3" fmla="*/ 4031973 h 4045226"/>
                      <a:gd name="connsiteX4" fmla="*/ 618613 w 2394404"/>
                      <a:gd name="connsiteY4" fmla="*/ 66260 h 4045226"/>
                      <a:gd name="connsiteX0" fmla="*/ 618613 w 2553429"/>
                      <a:gd name="connsiteY0" fmla="*/ 66260 h 4031974"/>
                      <a:gd name="connsiteX1" fmla="*/ 2394404 w 2553429"/>
                      <a:gd name="connsiteY1" fmla="*/ 0 h 4031974"/>
                      <a:gd name="connsiteX2" fmla="*/ 2553429 w 2553429"/>
                      <a:gd name="connsiteY2" fmla="*/ 4031974 h 4031974"/>
                      <a:gd name="connsiteX3" fmla="*/ 684874 w 2553429"/>
                      <a:gd name="connsiteY3" fmla="*/ 4031973 h 4031974"/>
                      <a:gd name="connsiteX4" fmla="*/ 618613 w 2553429"/>
                      <a:gd name="connsiteY4" fmla="*/ 66260 h 4031974"/>
                      <a:gd name="connsiteX0" fmla="*/ 618613 w 3190870"/>
                      <a:gd name="connsiteY0" fmla="*/ 66260 h 4031974"/>
                      <a:gd name="connsiteX1" fmla="*/ 2394404 w 3190870"/>
                      <a:gd name="connsiteY1" fmla="*/ 0 h 4031974"/>
                      <a:gd name="connsiteX2" fmla="*/ 2553429 w 3190870"/>
                      <a:gd name="connsiteY2" fmla="*/ 4031974 h 4031974"/>
                      <a:gd name="connsiteX3" fmla="*/ 684874 w 3190870"/>
                      <a:gd name="connsiteY3" fmla="*/ 4031973 h 4031974"/>
                      <a:gd name="connsiteX4" fmla="*/ 618613 w 3190870"/>
                      <a:gd name="connsiteY4" fmla="*/ 66260 h 4031974"/>
                      <a:gd name="connsiteX0" fmla="*/ 618613 w 3167066"/>
                      <a:gd name="connsiteY0" fmla="*/ 66260 h 4031974"/>
                      <a:gd name="connsiteX1" fmla="*/ 2394404 w 3167066"/>
                      <a:gd name="connsiteY1" fmla="*/ 0 h 4031974"/>
                      <a:gd name="connsiteX2" fmla="*/ 2553429 w 3167066"/>
                      <a:gd name="connsiteY2" fmla="*/ 4031974 h 4031974"/>
                      <a:gd name="connsiteX3" fmla="*/ 684874 w 3167066"/>
                      <a:gd name="connsiteY3" fmla="*/ 4031973 h 4031974"/>
                      <a:gd name="connsiteX4" fmla="*/ 618613 w 3167066"/>
                      <a:gd name="connsiteY4" fmla="*/ 66260 h 4031974"/>
                      <a:gd name="connsiteX0" fmla="*/ 618613 w 3219795"/>
                      <a:gd name="connsiteY0" fmla="*/ 66260 h 4031974"/>
                      <a:gd name="connsiteX1" fmla="*/ 2394404 w 3219795"/>
                      <a:gd name="connsiteY1" fmla="*/ 0 h 4031974"/>
                      <a:gd name="connsiteX2" fmla="*/ 2553429 w 3219795"/>
                      <a:gd name="connsiteY2" fmla="*/ 4031974 h 4031974"/>
                      <a:gd name="connsiteX3" fmla="*/ 684874 w 3219795"/>
                      <a:gd name="connsiteY3" fmla="*/ 4031973 h 4031974"/>
                      <a:gd name="connsiteX4" fmla="*/ 618613 w 3219795"/>
                      <a:gd name="connsiteY4" fmla="*/ 66260 h 4031974"/>
                      <a:gd name="connsiteX0" fmla="*/ 618613 w 3199556"/>
                      <a:gd name="connsiteY0" fmla="*/ 66260 h 4031974"/>
                      <a:gd name="connsiteX1" fmla="*/ 2394404 w 3199556"/>
                      <a:gd name="connsiteY1" fmla="*/ 0 h 4031974"/>
                      <a:gd name="connsiteX2" fmla="*/ 2553429 w 3199556"/>
                      <a:gd name="connsiteY2" fmla="*/ 4031974 h 4031974"/>
                      <a:gd name="connsiteX3" fmla="*/ 684874 w 3199556"/>
                      <a:gd name="connsiteY3" fmla="*/ 4031973 h 4031974"/>
                      <a:gd name="connsiteX4" fmla="*/ 618613 w 3199556"/>
                      <a:gd name="connsiteY4" fmla="*/ 66260 h 4031974"/>
                      <a:gd name="connsiteX0" fmla="*/ 652403 w 3189804"/>
                      <a:gd name="connsiteY0" fmla="*/ 66260 h 4031974"/>
                      <a:gd name="connsiteX1" fmla="*/ 2384652 w 3189804"/>
                      <a:gd name="connsiteY1" fmla="*/ 0 h 4031974"/>
                      <a:gd name="connsiteX2" fmla="*/ 2543677 w 3189804"/>
                      <a:gd name="connsiteY2" fmla="*/ 4031974 h 4031974"/>
                      <a:gd name="connsiteX3" fmla="*/ 675122 w 3189804"/>
                      <a:gd name="connsiteY3" fmla="*/ 4031973 h 4031974"/>
                      <a:gd name="connsiteX4" fmla="*/ 652403 w 3189804"/>
                      <a:gd name="connsiteY4" fmla="*/ 66260 h 4031974"/>
                      <a:gd name="connsiteX0" fmla="*/ 617587 w 3154988"/>
                      <a:gd name="connsiteY0" fmla="*/ 66260 h 4031974"/>
                      <a:gd name="connsiteX1" fmla="*/ 2349836 w 3154988"/>
                      <a:gd name="connsiteY1" fmla="*/ 0 h 4031974"/>
                      <a:gd name="connsiteX2" fmla="*/ 2508861 w 3154988"/>
                      <a:gd name="connsiteY2" fmla="*/ 4031974 h 4031974"/>
                      <a:gd name="connsiteX3" fmla="*/ 640306 w 3154988"/>
                      <a:gd name="connsiteY3" fmla="*/ 4031973 h 4031974"/>
                      <a:gd name="connsiteX4" fmla="*/ 617587 w 3154988"/>
                      <a:gd name="connsiteY4" fmla="*/ 66260 h 40319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54988" h="4031974">
                        <a:moveTo>
                          <a:pt x="617587" y="66260"/>
                        </a:moveTo>
                        <a:lnTo>
                          <a:pt x="2349836" y="0"/>
                        </a:lnTo>
                        <a:cubicBezTo>
                          <a:pt x="2177556" y="1688548"/>
                          <a:pt x="4125627" y="3761408"/>
                          <a:pt x="2508861" y="4031974"/>
                        </a:cubicBezTo>
                        <a:lnTo>
                          <a:pt x="640306" y="4031973"/>
                        </a:lnTo>
                        <a:cubicBezTo>
                          <a:pt x="-1025052" y="3531704"/>
                          <a:pt x="1146412" y="1272681"/>
                          <a:pt x="617587" y="66260"/>
                        </a:cubicBezTo>
                        <a:close/>
                      </a:path>
                    </a:pathLst>
                  </a:custGeom>
                  <a:solidFill>
                    <a:srgbClr val="E4793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" name="Rectangle 3">
                    <a:extLst>
                      <a:ext uri="{FF2B5EF4-FFF2-40B4-BE49-F238E27FC236}">
                        <a16:creationId xmlns:a16="http://schemas.microsoft.com/office/drawing/2014/main" id="{18ED5224-C020-209A-01B4-44E5117EB01D}"/>
                      </a:ext>
                    </a:extLst>
                  </p:cNvPr>
                  <p:cNvSpPr/>
                  <p:nvPr/>
                </p:nvSpPr>
                <p:spPr>
                  <a:xfrm>
                    <a:off x="5049492" y="4515596"/>
                    <a:ext cx="271012" cy="922080"/>
                  </a:xfrm>
                  <a:custGeom>
                    <a:avLst/>
                    <a:gdLst>
                      <a:gd name="connsiteX0" fmla="*/ 0 w 106017"/>
                      <a:gd name="connsiteY0" fmla="*/ 0 h 914400"/>
                      <a:gd name="connsiteX1" fmla="*/ 106017 w 106017"/>
                      <a:gd name="connsiteY1" fmla="*/ 0 h 914400"/>
                      <a:gd name="connsiteX2" fmla="*/ 106017 w 106017"/>
                      <a:gd name="connsiteY2" fmla="*/ 914400 h 914400"/>
                      <a:gd name="connsiteX3" fmla="*/ 0 w 106017"/>
                      <a:gd name="connsiteY3" fmla="*/ 914400 h 914400"/>
                      <a:gd name="connsiteX4" fmla="*/ 0 w 106017"/>
                      <a:gd name="connsiteY4" fmla="*/ 0 h 914400"/>
                      <a:gd name="connsiteX0" fmla="*/ 238540 w 344557"/>
                      <a:gd name="connsiteY0" fmla="*/ 0 h 2981739"/>
                      <a:gd name="connsiteX1" fmla="*/ 344557 w 344557"/>
                      <a:gd name="connsiteY1" fmla="*/ 0 h 2981739"/>
                      <a:gd name="connsiteX2" fmla="*/ 0 w 344557"/>
                      <a:gd name="connsiteY2" fmla="*/ 2981739 h 2981739"/>
                      <a:gd name="connsiteX3" fmla="*/ 238540 w 344557"/>
                      <a:gd name="connsiteY3" fmla="*/ 914400 h 2981739"/>
                      <a:gd name="connsiteX4" fmla="*/ 238540 w 344557"/>
                      <a:gd name="connsiteY4" fmla="*/ 0 h 2981739"/>
                      <a:gd name="connsiteX0" fmla="*/ 238540 w 642115"/>
                      <a:gd name="connsiteY0" fmla="*/ 0 h 2981739"/>
                      <a:gd name="connsiteX1" fmla="*/ 344557 w 642115"/>
                      <a:gd name="connsiteY1" fmla="*/ 0 h 2981739"/>
                      <a:gd name="connsiteX2" fmla="*/ 0 w 642115"/>
                      <a:gd name="connsiteY2" fmla="*/ 2981739 h 2981739"/>
                      <a:gd name="connsiteX3" fmla="*/ 238540 w 642115"/>
                      <a:gd name="connsiteY3" fmla="*/ 914400 h 2981739"/>
                      <a:gd name="connsiteX4" fmla="*/ 238540 w 642115"/>
                      <a:gd name="connsiteY4" fmla="*/ 0 h 2981739"/>
                      <a:gd name="connsiteX0" fmla="*/ 238540 w 755275"/>
                      <a:gd name="connsiteY0" fmla="*/ 0 h 2981739"/>
                      <a:gd name="connsiteX1" fmla="*/ 344557 w 755275"/>
                      <a:gd name="connsiteY1" fmla="*/ 0 h 2981739"/>
                      <a:gd name="connsiteX2" fmla="*/ 0 w 755275"/>
                      <a:gd name="connsiteY2" fmla="*/ 2981739 h 2981739"/>
                      <a:gd name="connsiteX3" fmla="*/ 238540 w 755275"/>
                      <a:gd name="connsiteY3" fmla="*/ 914400 h 2981739"/>
                      <a:gd name="connsiteX4" fmla="*/ 238540 w 755275"/>
                      <a:gd name="connsiteY4" fmla="*/ 0 h 2981739"/>
                      <a:gd name="connsiteX0" fmla="*/ 238540 w 675489"/>
                      <a:gd name="connsiteY0" fmla="*/ 0 h 2981739"/>
                      <a:gd name="connsiteX1" fmla="*/ 344557 w 675489"/>
                      <a:gd name="connsiteY1" fmla="*/ 0 h 2981739"/>
                      <a:gd name="connsiteX2" fmla="*/ 0 w 675489"/>
                      <a:gd name="connsiteY2" fmla="*/ 2981739 h 2981739"/>
                      <a:gd name="connsiteX3" fmla="*/ 238540 w 675489"/>
                      <a:gd name="connsiteY3" fmla="*/ 914400 h 2981739"/>
                      <a:gd name="connsiteX4" fmla="*/ 238540 w 675489"/>
                      <a:gd name="connsiteY4" fmla="*/ 0 h 2981739"/>
                      <a:gd name="connsiteX0" fmla="*/ 238540 w 675489"/>
                      <a:gd name="connsiteY0" fmla="*/ 0 h 2981739"/>
                      <a:gd name="connsiteX1" fmla="*/ 344557 w 675489"/>
                      <a:gd name="connsiteY1" fmla="*/ 0 h 2981739"/>
                      <a:gd name="connsiteX2" fmla="*/ 0 w 675489"/>
                      <a:gd name="connsiteY2" fmla="*/ 2981739 h 2981739"/>
                      <a:gd name="connsiteX3" fmla="*/ 238540 w 675489"/>
                      <a:gd name="connsiteY3" fmla="*/ 0 h 2981739"/>
                      <a:gd name="connsiteX0" fmla="*/ 393126 w 830075"/>
                      <a:gd name="connsiteY0" fmla="*/ 0 h 2981739"/>
                      <a:gd name="connsiteX1" fmla="*/ 499143 w 830075"/>
                      <a:gd name="connsiteY1" fmla="*/ 0 h 2981739"/>
                      <a:gd name="connsiteX2" fmla="*/ 154586 w 830075"/>
                      <a:gd name="connsiteY2" fmla="*/ 2981739 h 2981739"/>
                      <a:gd name="connsiteX3" fmla="*/ 393126 w 830075"/>
                      <a:gd name="connsiteY3" fmla="*/ 0 h 2981739"/>
                      <a:gd name="connsiteX0" fmla="*/ 492396 w 929345"/>
                      <a:gd name="connsiteY0" fmla="*/ 0 h 3096889"/>
                      <a:gd name="connsiteX1" fmla="*/ 598413 w 929345"/>
                      <a:gd name="connsiteY1" fmla="*/ 0 h 3096889"/>
                      <a:gd name="connsiteX2" fmla="*/ 253856 w 929345"/>
                      <a:gd name="connsiteY2" fmla="*/ 2981739 h 3096889"/>
                      <a:gd name="connsiteX3" fmla="*/ 492396 w 929345"/>
                      <a:gd name="connsiteY3" fmla="*/ 0 h 3096889"/>
                      <a:gd name="connsiteX0" fmla="*/ 536951 w 973900"/>
                      <a:gd name="connsiteY0" fmla="*/ 0 h 3206607"/>
                      <a:gd name="connsiteX1" fmla="*/ 642968 w 973900"/>
                      <a:gd name="connsiteY1" fmla="*/ 0 h 3206607"/>
                      <a:gd name="connsiteX2" fmla="*/ 298411 w 973900"/>
                      <a:gd name="connsiteY2" fmla="*/ 2981739 h 3206607"/>
                      <a:gd name="connsiteX3" fmla="*/ 536951 w 973900"/>
                      <a:gd name="connsiteY3" fmla="*/ 0 h 3206607"/>
                      <a:gd name="connsiteX0" fmla="*/ 628115 w 906038"/>
                      <a:gd name="connsiteY0" fmla="*/ 0 h 3217228"/>
                      <a:gd name="connsiteX1" fmla="*/ 575106 w 906038"/>
                      <a:gd name="connsiteY1" fmla="*/ 13252 h 3217228"/>
                      <a:gd name="connsiteX2" fmla="*/ 230549 w 906038"/>
                      <a:gd name="connsiteY2" fmla="*/ 2994991 h 3217228"/>
                      <a:gd name="connsiteX3" fmla="*/ 628115 w 906038"/>
                      <a:gd name="connsiteY3" fmla="*/ 0 h 3217228"/>
                      <a:gd name="connsiteX0" fmla="*/ 652898 w 930821"/>
                      <a:gd name="connsiteY0" fmla="*/ 0 h 3069258"/>
                      <a:gd name="connsiteX1" fmla="*/ 599889 w 930821"/>
                      <a:gd name="connsiteY1" fmla="*/ 13252 h 3069258"/>
                      <a:gd name="connsiteX2" fmla="*/ 255332 w 930821"/>
                      <a:gd name="connsiteY2" fmla="*/ 2994991 h 3069258"/>
                      <a:gd name="connsiteX3" fmla="*/ 652898 w 930821"/>
                      <a:gd name="connsiteY3" fmla="*/ 0 h 3069258"/>
                      <a:gd name="connsiteX0" fmla="*/ 753902 w 1031825"/>
                      <a:gd name="connsiteY0" fmla="*/ 0 h 3237865"/>
                      <a:gd name="connsiteX1" fmla="*/ 700893 w 1031825"/>
                      <a:gd name="connsiteY1" fmla="*/ 13252 h 3237865"/>
                      <a:gd name="connsiteX2" fmla="*/ 356336 w 1031825"/>
                      <a:gd name="connsiteY2" fmla="*/ 2994991 h 3237865"/>
                      <a:gd name="connsiteX3" fmla="*/ 753902 w 1031825"/>
                      <a:gd name="connsiteY3" fmla="*/ 0 h 3237865"/>
                      <a:gd name="connsiteX0" fmla="*/ 648913 w 926836"/>
                      <a:gd name="connsiteY0" fmla="*/ 0 h 3421724"/>
                      <a:gd name="connsiteX1" fmla="*/ 595904 w 926836"/>
                      <a:gd name="connsiteY1" fmla="*/ 13252 h 3421724"/>
                      <a:gd name="connsiteX2" fmla="*/ 251347 w 926836"/>
                      <a:gd name="connsiteY2" fmla="*/ 2994991 h 3421724"/>
                      <a:gd name="connsiteX3" fmla="*/ 12809 w 926836"/>
                      <a:gd name="connsiteY3" fmla="*/ 3072417 h 3421724"/>
                      <a:gd name="connsiteX4" fmla="*/ 648913 w 926836"/>
                      <a:gd name="connsiteY4" fmla="*/ 0 h 3421724"/>
                      <a:gd name="connsiteX0" fmla="*/ 648913 w 926836"/>
                      <a:gd name="connsiteY0" fmla="*/ 0 h 3421724"/>
                      <a:gd name="connsiteX1" fmla="*/ 595904 w 926836"/>
                      <a:gd name="connsiteY1" fmla="*/ 13252 h 3421724"/>
                      <a:gd name="connsiteX2" fmla="*/ 251347 w 926836"/>
                      <a:gd name="connsiteY2" fmla="*/ 2994991 h 3421724"/>
                      <a:gd name="connsiteX3" fmla="*/ 12809 w 926836"/>
                      <a:gd name="connsiteY3" fmla="*/ 3072417 h 3421724"/>
                      <a:gd name="connsiteX4" fmla="*/ 648913 w 926836"/>
                      <a:gd name="connsiteY4" fmla="*/ 0 h 3421724"/>
                      <a:gd name="connsiteX0" fmla="*/ 718978 w 996901"/>
                      <a:gd name="connsiteY0" fmla="*/ 0 h 3218466"/>
                      <a:gd name="connsiteX1" fmla="*/ 665969 w 996901"/>
                      <a:gd name="connsiteY1" fmla="*/ 13252 h 3218466"/>
                      <a:gd name="connsiteX2" fmla="*/ 321412 w 996901"/>
                      <a:gd name="connsiteY2" fmla="*/ 2994991 h 3218466"/>
                      <a:gd name="connsiteX3" fmla="*/ 82874 w 996901"/>
                      <a:gd name="connsiteY3" fmla="*/ 3072417 h 3218466"/>
                      <a:gd name="connsiteX4" fmla="*/ 718978 w 996901"/>
                      <a:gd name="connsiteY4" fmla="*/ 0 h 3218466"/>
                      <a:gd name="connsiteX0" fmla="*/ 718978 w 996901"/>
                      <a:gd name="connsiteY0" fmla="*/ 0 h 3218466"/>
                      <a:gd name="connsiteX1" fmla="*/ 665969 w 996901"/>
                      <a:gd name="connsiteY1" fmla="*/ 13252 h 3218466"/>
                      <a:gd name="connsiteX2" fmla="*/ 321412 w 996901"/>
                      <a:gd name="connsiteY2" fmla="*/ 2994991 h 3218466"/>
                      <a:gd name="connsiteX3" fmla="*/ 82874 w 996901"/>
                      <a:gd name="connsiteY3" fmla="*/ 3072417 h 3218466"/>
                      <a:gd name="connsiteX4" fmla="*/ 718978 w 996901"/>
                      <a:gd name="connsiteY4" fmla="*/ 0 h 3218466"/>
                      <a:gd name="connsiteX0" fmla="*/ 718978 w 996901"/>
                      <a:gd name="connsiteY0" fmla="*/ 0 h 3218466"/>
                      <a:gd name="connsiteX1" fmla="*/ 665969 w 996901"/>
                      <a:gd name="connsiteY1" fmla="*/ 13252 h 3218466"/>
                      <a:gd name="connsiteX2" fmla="*/ 321412 w 996901"/>
                      <a:gd name="connsiteY2" fmla="*/ 2994991 h 3218466"/>
                      <a:gd name="connsiteX3" fmla="*/ 82874 w 996901"/>
                      <a:gd name="connsiteY3" fmla="*/ 3072417 h 3218466"/>
                      <a:gd name="connsiteX4" fmla="*/ 718978 w 996901"/>
                      <a:gd name="connsiteY4" fmla="*/ 0 h 3218466"/>
                      <a:gd name="connsiteX0" fmla="*/ 765135 w 1043058"/>
                      <a:gd name="connsiteY0" fmla="*/ 0 h 3218466"/>
                      <a:gd name="connsiteX1" fmla="*/ 712126 w 1043058"/>
                      <a:gd name="connsiteY1" fmla="*/ 13252 h 3218466"/>
                      <a:gd name="connsiteX2" fmla="*/ 367569 w 1043058"/>
                      <a:gd name="connsiteY2" fmla="*/ 2994991 h 3218466"/>
                      <a:gd name="connsiteX3" fmla="*/ 76022 w 1043058"/>
                      <a:gd name="connsiteY3" fmla="*/ 3072417 h 3218466"/>
                      <a:gd name="connsiteX4" fmla="*/ 765135 w 1043058"/>
                      <a:gd name="connsiteY4" fmla="*/ 0 h 3218466"/>
                      <a:gd name="connsiteX0" fmla="*/ 696474 w 974397"/>
                      <a:gd name="connsiteY0" fmla="*/ 0 h 3252165"/>
                      <a:gd name="connsiteX1" fmla="*/ 643465 w 974397"/>
                      <a:gd name="connsiteY1" fmla="*/ 13252 h 3252165"/>
                      <a:gd name="connsiteX2" fmla="*/ 298908 w 974397"/>
                      <a:gd name="connsiteY2" fmla="*/ 2994991 h 3252165"/>
                      <a:gd name="connsiteX3" fmla="*/ 7361 w 974397"/>
                      <a:gd name="connsiteY3" fmla="*/ 3072417 h 3252165"/>
                      <a:gd name="connsiteX4" fmla="*/ 696474 w 974397"/>
                      <a:gd name="connsiteY4" fmla="*/ 0 h 3252165"/>
                      <a:gd name="connsiteX0" fmla="*/ 696474 w 974397"/>
                      <a:gd name="connsiteY0" fmla="*/ 0 h 3252165"/>
                      <a:gd name="connsiteX1" fmla="*/ 643465 w 974397"/>
                      <a:gd name="connsiteY1" fmla="*/ 13252 h 3252165"/>
                      <a:gd name="connsiteX2" fmla="*/ 298908 w 974397"/>
                      <a:gd name="connsiteY2" fmla="*/ 2994991 h 3252165"/>
                      <a:gd name="connsiteX3" fmla="*/ 7361 w 974397"/>
                      <a:gd name="connsiteY3" fmla="*/ 3072417 h 3252165"/>
                      <a:gd name="connsiteX4" fmla="*/ 696474 w 974397"/>
                      <a:gd name="connsiteY4" fmla="*/ 0 h 3252165"/>
                      <a:gd name="connsiteX0" fmla="*/ 696474 w 974397"/>
                      <a:gd name="connsiteY0" fmla="*/ 0 h 3252165"/>
                      <a:gd name="connsiteX1" fmla="*/ 643465 w 974397"/>
                      <a:gd name="connsiteY1" fmla="*/ 13252 h 3252165"/>
                      <a:gd name="connsiteX2" fmla="*/ 298908 w 974397"/>
                      <a:gd name="connsiteY2" fmla="*/ 2994991 h 3252165"/>
                      <a:gd name="connsiteX3" fmla="*/ 7361 w 974397"/>
                      <a:gd name="connsiteY3" fmla="*/ 3072417 h 3252165"/>
                      <a:gd name="connsiteX4" fmla="*/ 696474 w 974397"/>
                      <a:gd name="connsiteY4" fmla="*/ 0 h 3252165"/>
                      <a:gd name="connsiteX0" fmla="*/ 696474 w 949059"/>
                      <a:gd name="connsiteY0" fmla="*/ 0 h 3252165"/>
                      <a:gd name="connsiteX1" fmla="*/ 586960 w 949059"/>
                      <a:gd name="connsiteY1" fmla="*/ 13252 h 3252165"/>
                      <a:gd name="connsiteX2" fmla="*/ 298908 w 949059"/>
                      <a:gd name="connsiteY2" fmla="*/ 2994991 h 3252165"/>
                      <a:gd name="connsiteX3" fmla="*/ 7361 w 949059"/>
                      <a:gd name="connsiteY3" fmla="*/ 3072417 h 3252165"/>
                      <a:gd name="connsiteX4" fmla="*/ 696474 w 949059"/>
                      <a:gd name="connsiteY4" fmla="*/ 0 h 3252165"/>
                      <a:gd name="connsiteX0" fmla="*/ 615745 w 949059"/>
                      <a:gd name="connsiteY0" fmla="*/ 43526 h 3239181"/>
                      <a:gd name="connsiteX1" fmla="*/ 586960 w 949059"/>
                      <a:gd name="connsiteY1" fmla="*/ 268 h 3239181"/>
                      <a:gd name="connsiteX2" fmla="*/ 298908 w 949059"/>
                      <a:gd name="connsiteY2" fmla="*/ 2982007 h 3239181"/>
                      <a:gd name="connsiteX3" fmla="*/ 7361 w 949059"/>
                      <a:gd name="connsiteY3" fmla="*/ 3059433 h 3239181"/>
                      <a:gd name="connsiteX4" fmla="*/ 615745 w 949059"/>
                      <a:gd name="connsiteY4" fmla="*/ 43526 h 3239181"/>
                      <a:gd name="connsiteX0" fmla="*/ 438147 w 949059"/>
                      <a:gd name="connsiteY0" fmla="*/ 301633 h 3238961"/>
                      <a:gd name="connsiteX1" fmla="*/ 586960 w 949059"/>
                      <a:gd name="connsiteY1" fmla="*/ 48 h 3238961"/>
                      <a:gd name="connsiteX2" fmla="*/ 298908 w 949059"/>
                      <a:gd name="connsiteY2" fmla="*/ 2981787 h 3238961"/>
                      <a:gd name="connsiteX3" fmla="*/ 7361 w 949059"/>
                      <a:gd name="connsiteY3" fmla="*/ 3059213 h 3238961"/>
                      <a:gd name="connsiteX4" fmla="*/ 438147 w 949059"/>
                      <a:gd name="connsiteY4" fmla="*/ 301633 h 3238961"/>
                      <a:gd name="connsiteX0" fmla="*/ 438147 w 918765"/>
                      <a:gd name="connsiteY0" fmla="*/ 188640 h 3125968"/>
                      <a:gd name="connsiteX1" fmla="*/ 514302 w 918765"/>
                      <a:gd name="connsiteY1" fmla="*/ 75 h 3125968"/>
                      <a:gd name="connsiteX2" fmla="*/ 298908 w 918765"/>
                      <a:gd name="connsiteY2" fmla="*/ 2868794 h 3125968"/>
                      <a:gd name="connsiteX3" fmla="*/ 7361 w 918765"/>
                      <a:gd name="connsiteY3" fmla="*/ 2946220 h 3125968"/>
                      <a:gd name="connsiteX4" fmla="*/ 438147 w 918765"/>
                      <a:gd name="connsiteY4" fmla="*/ 188640 h 31259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8765" h="3125968">
                        <a:moveTo>
                          <a:pt x="438147" y="188640"/>
                        </a:moveTo>
                        <a:cubicBezTo>
                          <a:pt x="420477" y="193057"/>
                          <a:pt x="531972" y="-4342"/>
                          <a:pt x="514302" y="75"/>
                        </a:cubicBezTo>
                        <a:cubicBezTo>
                          <a:pt x="770511" y="662684"/>
                          <a:pt x="1381169" y="602673"/>
                          <a:pt x="298908" y="2868794"/>
                        </a:cubicBezTo>
                        <a:cubicBezTo>
                          <a:pt x="201726" y="3400742"/>
                          <a:pt x="-45647" y="2941802"/>
                          <a:pt x="7361" y="2946220"/>
                        </a:cubicBezTo>
                        <a:cubicBezTo>
                          <a:pt x="139884" y="1877212"/>
                          <a:pt x="-96358" y="959127"/>
                          <a:pt x="438147" y="188640"/>
                        </a:cubicBezTo>
                        <a:close/>
                      </a:path>
                    </a:pathLst>
                  </a:custGeom>
                  <a:solidFill>
                    <a:srgbClr val="E4793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" name="Oval 5">
                    <a:extLst>
                      <a:ext uri="{FF2B5EF4-FFF2-40B4-BE49-F238E27FC236}">
                        <a16:creationId xmlns:a16="http://schemas.microsoft.com/office/drawing/2014/main" id="{06A5B44E-64DA-423B-8A0B-05161D1841BC}"/>
                      </a:ext>
                    </a:extLst>
                  </p:cNvPr>
                  <p:cNvSpPr/>
                  <p:nvPr/>
                </p:nvSpPr>
                <p:spPr>
                  <a:xfrm>
                    <a:off x="5192959" y="5406468"/>
                    <a:ext cx="104659" cy="45234"/>
                  </a:xfrm>
                  <a:custGeom>
                    <a:avLst/>
                    <a:gdLst>
                      <a:gd name="connsiteX0" fmla="*/ 0 w 914400"/>
                      <a:gd name="connsiteY0" fmla="*/ 457200 h 914400"/>
                      <a:gd name="connsiteX1" fmla="*/ 457200 w 914400"/>
                      <a:gd name="connsiteY1" fmla="*/ 0 h 914400"/>
                      <a:gd name="connsiteX2" fmla="*/ 914400 w 914400"/>
                      <a:gd name="connsiteY2" fmla="*/ 457200 h 914400"/>
                      <a:gd name="connsiteX3" fmla="*/ 457200 w 914400"/>
                      <a:gd name="connsiteY3" fmla="*/ 914400 h 914400"/>
                      <a:gd name="connsiteX4" fmla="*/ 0 w 914400"/>
                      <a:gd name="connsiteY4" fmla="*/ 457200 h 914400"/>
                      <a:gd name="connsiteX0" fmla="*/ 0 w 914400"/>
                      <a:gd name="connsiteY0" fmla="*/ 457200 h 514350"/>
                      <a:gd name="connsiteX1" fmla="*/ 457200 w 914400"/>
                      <a:gd name="connsiteY1" fmla="*/ 0 h 514350"/>
                      <a:gd name="connsiteX2" fmla="*/ 914400 w 914400"/>
                      <a:gd name="connsiteY2" fmla="*/ 457200 h 514350"/>
                      <a:gd name="connsiteX3" fmla="*/ 0 w 914400"/>
                      <a:gd name="connsiteY3" fmla="*/ 45720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14400" h="514350">
                        <a:moveTo>
                          <a:pt x="0" y="457200"/>
                        </a:moveTo>
                        <a:cubicBezTo>
                          <a:pt x="0" y="204695"/>
                          <a:pt x="204695" y="0"/>
                          <a:pt x="457200" y="0"/>
                        </a:cubicBezTo>
                        <a:cubicBezTo>
                          <a:pt x="709705" y="0"/>
                          <a:pt x="914400" y="204695"/>
                          <a:pt x="914400" y="457200"/>
                        </a:cubicBezTo>
                        <a:cubicBezTo>
                          <a:pt x="838200" y="533400"/>
                          <a:pt x="76200" y="533400"/>
                          <a:pt x="0" y="457200"/>
                        </a:cubicBezTo>
                        <a:close/>
                      </a:path>
                    </a:pathLst>
                  </a:custGeom>
                  <a:solidFill>
                    <a:srgbClr val="4C15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" name="Oval 5">
                    <a:extLst>
                      <a:ext uri="{FF2B5EF4-FFF2-40B4-BE49-F238E27FC236}">
                        <a16:creationId xmlns:a16="http://schemas.microsoft.com/office/drawing/2014/main" id="{3DDD64F0-1790-3DDF-CA5A-B4B29EB0286C}"/>
                      </a:ext>
                    </a:extLst>
                  </p:cNvPr>
                  <p:cNvSpPr/>
                  <p:nvPr/>
                </p:nvSpPr>
                <p:spPr>
                  <a:xfrm flipH="1">
                    <a:off x="4731541" y="5406533"/>
                    <a:ext cx="104659" cy="45234"/>
                  </a:xfrm>
                  <a:custGeom>
                    <a:avLst/>
                    <a:gdLst>
                      <a:gd name="connsiteX0" fmla="*/ 0 w 914400"/>
                      <a:gd name="connsiteY0" fmla="*/ 457200 h 914400"/>
                      <a:gd name="connsiteX1" fmla="*/ 457200 w 914400"/>
                      <a:gd name="connsiteY1" fmla="*/ 0 h 914400"/>
                      <a:gd name="connsiteX2" fmla="*/ 914400 w 914400"/>
                      <a:gd name="connsiteY2" fmla="*/ 457200 h 914400"/>
                      <a:gd name="connsiteX3" fmla="*/ 457200 w 914400"/>
                      <a:gd name="connsiteY3" fmla="*/ 914400 h 914400"/>
                      <a:gd name="connsiteX4" fmla="*/ 0 w 914400"/>
                      <a:gd name="connsiteY4" fmla="*/ 457200 h 914400"/>
                      <a:gd name="connsiteX0" fmla="*/ 0 w 914400"/>
                      <a:gd name="connsiteY0" fmla="*/ 457200 h 514350"/>
                      <a:gd name="connsiteX1" fmla="*/ 457200 w 914400"/>
                      <a:gd name="connsiteY1" fmla="*/ 0 h 514350"/>
                      <a:gd name="connsiteX2" fmla="*/ 914400 w 914400"/>
                      <a:gd name="connsiteY2" fmla="*/ 457200 h 514350"/>
                      <a:gd name="connsiteX3" fmla="*/ 0 w 914400"/>
                      <a:gd name="connsiteY3" fmla="*/ 45720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14400" h="514350">
                        <a:moveTo>
                          <a:pt x="0" y="457200"/>
                        </a:moveTo>
                        <a:cubicBezTo>
                          <a:pt x="0" y="204695"/>
                          <a:pt x="204695" y="0"/>
                          <a:pt x="457200" y="0"/>
                        </a:cubicBezTo>
                        <a:cubicBezTo>
                          <a:pt x="709705" y="0"/>
                          <a:pt x="914400" y="204695"/>
                          <a:pt x="914400" y="457200"/>
                        </a:cubicBezTo>
                        <a:cubicBezTo>
                          <a:pt x="838200" y="533400"/>
                          <a:pt x="76200" y="533400"/>
                          <a:pt x="0" y="457200"/>
                        </a:cubicBezTo>
                        <a:close/>
                      </a:path>
                    </a:pathLst>
                  </a:custGeom>
                  <a:solidFill>
                    <a:srgbClr val="4C15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" name="Rectangle 4">
                    <a:extLst>
                      <a:ext uri="{FF2B5EF4-FFF2-40B4-BE49-F238E27FC236}">
                        <a16:creationId xmlns:a16="http://schemas.microsoft.com/office/drawing/2014/main" id="{D04454E9-0B4A-5810-A8C8-50E777A88954}"/>
                      </a:ext>
                    </a:extLst>
                  </p:cNvPr>
                  <p:cNvSpPr/>
                  <p:nvPr/>
                </p:nvSpPr>
                <p:spPr>
                  <a:xfrm>
                    <a:off x="5042497" y="5406502"/>
                    <a:ext cx="121595" cy="76622"/>
                  </a:xfrm>
                  <a:custGeom>
                    <a:avLst/>
                    <a:gdLst>
                      <a:gd name="connsiteX0" fmla="*/ 0 w 304800"/>
                      <a:gd name="connsiteY0" fmla="*/ 0 h 182510"/>
                      <a:gd name="connsiteX1" fmla="*/ 304800 w 304800"/>
                      <a:gd name="connsiteY1" fmla="*/ 0 h 182510"/>
                      <a:gd name="connsiteX2" fmla="*/ 304800 w 304800"/>
                      <a:gd name="connsiteY2" fmla="*/ 182510 h 182510"/>
                      <a:gd name="connsiteX3" fmla="*/ 0 w 304800"/>
                      <a:gd name="connsiteY3" fmla="*/ 182510 h 182510"/>
                      <a:gd name="connsiteX4" fmla="*/ 0 w 304800"/>
                      <a:gd name="connsiteY4" fmla="*/ 0 h 182510"/>
                      <a:gd name="connsiteX0" fmla="*/ 0 w 304800"/>
                      <a:gd name="connsiteY0" fmla="*/ 0 h 182510"/>
                      <a:gd name="connsiteX1" fmla="*/ 304800 w 304800"/>
                      <a:gd name="connsiteY1" fmla="*/ 0 h 182510"/>
                      <a:gd name="connsiteX2" fmla="*/ 0 w 304800"/>
                      <a:gd name="connsiteY2" fmla="*/ 182510 h 182510"/>
                      <a:gd name="connsiteX3" fmla="*/ 0 w 304800"/>
                      <a:gd name="connsiteY3" fmla="*/ 0 h 182510"/>
                      <a:gd name="connsiteX0" fmla="*/ 0 w 304800"/>
                      <a:gd name="connsiteY0" fmla="*/ 0 h 207910"/>
                      <a:gd name="connsiteX1" fmla="*/ 304800 w 304800"/>
                      <a:gd name="connsiteY1" fmla="*/ 0 h 207910"/>
                      <a:gd name="connsiteX2" fmla="*/ 177800 w 304800"/>
                      <a:gd name="connsiteY2" fmla="*/ 207910 h 207910"/>
                      <a:gd name="connsiteX3" fmla="*/ 0 w 304800"/>
                      <a:gd name="connsiteY3" fmla="*/ 0 h 207910"/>
                      <a:gd name="connsiteX0" fmla="*/ 0 w 395976"/>
                      <a:gd name="connsiteY0" fmla="*/ 0 h 246808"/>
                      <a:gd name="connsiteX1" fmla="*/ 304800 w 395976"/>
                      <a:gd name="connsiteY1" fmla="*/ 0 h 246808"/>
                      <a:gd name="connsiteX2" fmla="*/ 177800 w 395976"/>
                      <a:gd name="connsiteY2" fmla="*/ 207910 h 246808"/>
                      <a:gd name="connsiteX3" fmla="*/ 0 w 395976"/>
                      <a:gd name="connsiteY3" fmla="*/ 0 h 246808"/>
                      <a:gd name="connsiteX0" fmla="*/ 0 w 439999"/>
                      <a:gd name="connsiteY0" fmla="*/ 0 h 242553"/>
                      <a:gd name="connsiteX1" fmla="*/ 304800 w 439999"/>
                      <a:gd name="connsiteY1" fmla="*/ 0 h 242553"/>
                      <a:gd name="connsiteX2" fmla="*/ 177800 w 439999"/>
                      <a:gd name="connsiteY2" fmla="*/ 207910 h 242553"/>
                      <a:gd name="connsiteX3" fmla="*/ 0 w 439999"/>
                      <a:gd name="connsiteY3" fmla="*/ 0 h 242553"/>
                      <a:gd name="connsiteX0" fmla="*/ 0 w 439999"/>
                      <a:gd name="connsiteY0" fmla="*/ 0 h 242553"/>
                      <a:gd name="connsiteX1" fmla="*/ 304800 w 439999"/>
                      <a:gd name="connsiteY1" fmla="*/ 0 h 242553"/>
                      <a:gd name="connsiteX2" fmla="*/ 177800 w 439999"/>
                      <a:gd name="connsiteY2" fmla="*/ 207910 h 242553"/>
                      <a:gd name="connsiteX3" fmla="*/ 0 w 439999"/>
                      <a:gd name="connsiteY3" fmla="*/ 0 h 242553"/>
                      <a:gd name="connsiteX0" fmla="*/ 0 w 342988"/>
                      <a:gd name="connsiteY0" fmla="*/ 0 h 230585"/>
                      <a:gd name="connsiteX1" fmla="*/ 304800 w 342988"/>
                      <a:gd name="connsiteY1" fmla="*/ 0 h 230585"/>
                      <a:gd name="connsiteX2" fmla="*/ 177800 w 342988"/>
                      <a:gd name="connsiteY2" fmla="*/ 207910 h 230585"/>
                      <a:gd name="connsiteX3" fmla="*/ 0 w 342988"/>
                      <a:gd name="connsiteY3" fmla="*/ 0 h 230585"/>
                      <a:gd name="connsiteX0" fmla="*/ 0 w 342988"/>
                      <a:gd name="connsiteY0" fmla="*/ 0 h 208146"/>
                      <a:gd name="connsiteX1" fmla="*/ 304800 w 342988"/>
                      <a:gd name="connsiteY1" fmla="*/ 0 h 208146"/>
                      <a:gd name="connsiteX2" fmla="*/ 177800 w 342988"/>
                      <a:gd name="connsiteY2" fmla="*/ 207910 h 208146"/>
                      <a:gd name="connsiteX3" fmla="*/ 0 w 342988"/>
                      <a:gd name="connsiteY3" fmla="*/ 0 h 208146"/>
                      <a:gd name="connsiteX0" fmla="*/ 0 w 379420"/>
                      <a:gd name="connsiteY0" fmla="*/ 0 h 258887"/>
                      <a:gd name="connsiteX1" fmla="*/ 304800 w 379420"/>
                      <a:gd name="connsiteY1" fmla="*/ 0 h 258887"/>
                      <a:gd name="connsiteX2" fmla="*/ 292100 w 379420"/>
                      <a:gd name="connsiteY2" fmla="*/ 258710 h 258887"/>
                      <a:gd name="connsiteX3" fmla="*/ 0 w 379420"/>
                      <a:gd name="connsiteY3" fmla="*/ 0 h 258887"/>
                      <a:gd name="connsiteX0" fmla="*/ 0 w 379420"/>
                      <a:gd name="connsiteY0" fmla="*/ 0 h 259330"/>
                      <a:gd name="connsiteX1" fmla="*/ 304800 w 379420"/>
                      <a:gd name="connsiteY1" fmla="*/ 0 h 259330"/>
                      <a:gd name="connsiteX2" fmla="*/ 292100 w 379420"/>
                      <a:gd name="connsiteY2" fmla="*/ 258710 h 259330"/>
                      <a:gd name="connsiteX3" fmla="*/ 0 w 379420"/>
                      <a:gd name="connsiteY3" fmla="*/ 0 h 259330"/>
                      <a:gd name="connsiteX0" fmla="*/ 0 w 412221"/>
                      <a:gd name="connsiteY0" fmla="*/ 0 h 259330"/>
                      <a:gd name="connsiteX1" fmla="*/ 304800 w 412221"/>
                      <a:gd name="connsiteY1" fmla="*/ 0 h 259330"/>
                      <a:gd name="connsiteX2" fmla="*/ 292100 w 412221"/>
                      <a:gd name="connsiteY2" fmla="*/ 258710 h 259330"/>
                      <a:gd name="connsiteX3" fmla="*/ 0 w 412221"/>
                      <a:gd name="connsiteY3" fmla="*/ 0 h 259330"/>
                      <a:gd name="connsiteX0" fmla="*/ 0 w 412221"/>
                      <a:gd name="connsiteY0" fmla="*/ 0 h 259758"/>
                      <a:gd name="connsiteX1" fmla="*/ 304800 w 412221"/>
                      <a:gd name="connsiteY1" fmla="*/ 0 h 259758"/>
                      <a:gd name="connsiteX2" fmla="*/ 292100 w 412221"/>
                      <a:gd name="connsiteY2" fmla="*/ 258710 h 259758"/>
                      <a:gd name="connsiteX3" fmla="*/ 0 w 412221"/>
                      <a:gd name="connsiteY3" fmla="*/ 0 h 2597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2221" h="259758">
                        <a:moveTo>
                          <a:pt x="0" y="0"/>
                        </a:moveTo>
                        <a:lnTo>
                          <a:pt x="304800" y="0"/>
                        </a:lnTo>
                        <a:cubicBezTo>
                          <a:pt x="402167" y="18503"/>
                          <a:pt x="493183" y="240207"/>
                          <a:pt x="292100" y="258710"/>
                        </a:cubicBezTo>
                        <a:cubicBezTo>
                          <a:pt x="10583" y="271957"/>
                          <a:pt x="8467" y="158203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4C15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" name="Rectangle 3">
                    <a:extLst>
                      <a:ext uri="{FF2B5EF4-FFF2-40B4-BE49-F238E27FC236}">
                        <a16:creationId xmlns:a16="http://schemas.microsoft.com/office/drawing/2014/main" id="{2142BFA1-E373-AEEE-4FD3-0107582EC07B}"/>
                      </a:ext>
                    </a:extLst>
                  </p:cNvPr>
                  <p:cNvSpPr/>
                  <p:nvPr/>
                </p:nvSpPr>
                <p:spPr>
                  <a:xfrm flipH="1">
                    <a:off x="4704456" y="4529060"/>
                    <a:ext cx="271012" cy="922080"/>
                  </a:xfrm>
                  <a:custGeom>
                    <a:avLst/>
                    <a:gdLst>
                      <a:gd name="connsiteX0" fmla="*/ 0 w 106017"/>
                      <a:gd name="connsiteY0" fmla="*/ 0 h 914400"/>
                      <a:gd name="connsiteX1" fmla="*/ 106017 w 106017"/>
                      <a:gd name="connsiteY1" fmla="*/ 0 h 914400"/>
                      <a:gd name="connsiteX2" fmla="*/ 106017 w 106017"/>
                      <a:gd name="connsiteY2" fmla="*/ 914400 h 914400"/>
                      <a:gd name="connsiteX3" fmla="*/ 0 w 106017"/>
                      <a:gd name="connsiteY3" fmla="*/ 914400 h 914400"/>
                      <a:gd name="connsiteX4" fmla="*/ 0 w 106017"/>
                      <a:gd name="connsiteY4" fmla="*/ 0 h 914400"/>
                      <a:gd name="connsiteX0" fmla="*/ 238540 w 344557"/>
                      <a:gd name="connsiteY0" fmla="*/ 0 h 2981739"/>
                      <a:gd name="connsiteX1" fmla="*/ 344557 w 344557"/>
                      <a:gd name="connsiteY1" fmla="*/ 0 h 2981739"/>
                      <a:gd name="connsiteX2" fmla="*/ 0 w 344557"/>
                      <a:gd name="connsiteY2" fmla="*/ 2981739 h 2981739"/>
                      <a:gd name="connsiteX3" fmla="*/ 238540 w 344557"/>
                      <a:gd name="connsiteY3" fmla="*/ 914400 h 2981739"/>
                      <a:gd name="connsiteX4" fmla="*/ 238540 w 344557"/>
                      <a:gd name="connsiteY4" fmla="*/ 0 h 2981739"/>
                      <a:gd name="connsiteX0" fmla="*/ 238540 w 642115"/>
                      <a:gd name="connsiteY0" fmla="*/ 0 h 2981739"/>
                      <a:gd name="connsiteX1" fmla="*/ 344557 w 642115"/>
                      <a:gd name="connsiteY1" fmla="*/ 0 h 2981739"/>
                      <a:gd name="connsiteX2" fmla="*/ 0 w 642115"/>
                      <a:gd name="connsiteY2" fmla="*/ 2981739 h 2981739"/>
                      <a:gd name="connsiteX3" fmla="*/ 238540 w 642115"/>
                      <a:gd name="connsiteY3" fmla="*/ 914400 h 2981739"/>
                      <a:gd name="connsiteX4" fmla="*/ 238540 w 642115"/>
                      <a:gd name="connsiteY4" fmla="*/ 0 h 2981739"/>
                      <a:gd name="connsiteX0" fmla="*/ 238540 w 755275"/>
                      <a:gd name="connsiteY0" fmla="*/ 0 h 2981739"/>
                      <a:gd name="connsiteX1" fmla="*/ 344557 w 755275"/>
                      <a:gd name="connsiteY1" fmla="*/ 0 h 2981739"/>
                      <a:gd name="connsiteX2" fmla="*/ 0 w 755275"/>
                      <a:gd name="connsiteY2" fmla="*/ 2981739 h 2981739"/>
                      <a:gd name="connsiteX3" fmla="*/ 238540 w 755275"/>
                      <a:gd name="connsiteY3" fmla="*/ 914400 h 2981739"/>
                      <a:gd name="connsiteX4" fmla="*/ 238540 w 755275"/>
                      <a:gd name="connsiteY4" fmla="*/ 0 h 2981739"/>
                      <a:gd name="connsiteX0" fmla="*/ 238540 w 675489"/>
                      <a:gd name="connsiteY0" fmla="*/ 0 h 2981739"/>
                      <a:gd name="connsiteX1" fmla="*/ 344557 w 675489"/>
                      <a:gd name="connsiteY1" fmla="*/ 0 h 2981739"/>
                      <a:gd name="connsiteX2" fmla="*/ 0 w 675489"/>
                      <a:gd name="connsiteY2" fmla="*/ 2981739 h 2981739"/>
                      <a:gd name="connsiteX3" fmla="*/ 238540 w 675489"/>
                      <a:gd name="connsiteY3" fmla="*/ 914400 h 2981739"/>
                      <a:gd name="connsiteX4" fmla="*/ 238540 w 675489"/>
                      <a:gd name="connsiteY4" fmla="*/ 0 h 2981739"/>
                      <a:gd name="connsiteX0" fmla="*/ 238540 w 675489"/>
                      <a:gd name="connsiteY0" fmla="*/ 0 h 2981739"/>
                      <a:gd name="connsiteX1" fmla="*/ 344557 w 675489"/>
                      <a:gd name="connsiteY1" fmla="*/ 0 h 2981739"/>
                      <a:gd name="connsiteX2" fmla="*/ 0 w 675489"/>
                      <a:gd name="connsiteY2" fmla="*/ 2981739 h 2981739"/>
                      <a:gd name="connsiteX3" fmla="*/ 238540 w 675489"/>
                      <a:gd name="connsiteY3" fmla="*/ 0 h 2981739"/>
                      <a:gd name="connsiteX0" fmla="*/ 393126 w 830075"/>
                      <a:gd name="connsiteY0" fmla="*/ 0 h 2981739"/>
                      <a:gd name="connsiteX1" fmla="*/ 499143 w 830075"/>
                      <a:gd name="connsiteY1" fmla="*/ 0 h 2981739"/>
                      <a:gd name="connsiteX2" fmla="*/ 154586 w 830075"/>
                      <a:gd name="connsiteY2" fmla="*/ 2981739 h 2981739"/>
                      <a:gd name="connsiteX3" fmla="*/ 393126 w 830075"/>
                      <a:gd name="connsiteY3" fmla="*/ 0 h 2981739"/>
                      <a:gd name="connsiteX0" fmla="*/ 492396 w 929345"/>
                      <a:gd name="connsiteY0" fmla="*/ 0 h 3096889"/>
                      <a:gd name="connsiteX1" fmla="*/ 598413 w 929345"/>
                      <a:gd name="connsiteY1" fmla="*/ 0 h 3096889"/>
                      <a:gd name="connsiteX2" fmla="*/ 253856 w 929345"/>
                      <a:gd name="connsiteY2" fmla="*/ 2981739 h 3096889"/>
                      <a:gd name="connsiteX3" fmla="*/ 492396 w 929345"/>
                      <a:gd name="connsiteY3" fmla="*/ 0 h 3096889"/>
                      <a:gd name="connsiteX0" fmla="*/ 536951 w 973900"/>
                      <a:gd name="connsiteY0" fmla="*/ 0 h 3206607"/>
                      <a:gd name="connsiteX1" fmla="*/ 642968 w 973900"/>
                      <a:gd name="connsiteY1" fmla="*/ 0 h 3206607"/>
                      <a:gd name="connsiteX2" fmla="*/ 298411 w 973900"/>
                      <a:gd name="connsiteY2" fmla="*/ 2981739 h 3206607"/>
                      <a:gd name="connsiteX3" fmla="*/ 536951 w 973900"/>
                      <a:gd name="connsiteY3" fmla="*/ 0 h 3206607"/>
                      <a:gd name="connsiteX0" fmla="*/ 628115 w 906038"/>
                      <a:gd name="connsiteY0" fmla="*/ 0 h 3217228"/>
                      <a:gd name="connsiteX1" fmla="*/ 575106 w 906038"/>
                      <a:gd name="connsiteY1" fmla="*/ 13252 h 3217228"/>
                      <a:gd name="connsiteX2" fmla="*/ 230549 w 906038"/>
                      <a:gd name="connsiteY2" fmla="*/ 2994991 h 3217228"/>
                      <a:gd name="connsiteX3" fmla="*/ 628115 w 906038"/>
                      <a:gd name="connsiteY3" fmla="*/ 0 h 3217228"/>
                      <a:gd name="connsiteX0" fmla="*/ 652898 w 930821"/>
                      <a:gd name="connsiteY0" fmla="*/ 0 h 3069258"/>
                      <a:gd name="connsiteX1" fmla="*/ 599889 w 930821"/>
                      <a:gd name="connsiteY1" fmla="*/ 13252 h 3069258"/>
                      <a:gd name="connsiteX2" fmla="*/ 255332 w 930821"/>
                      <a:gd name="connsiteY2" fmla="*/ 2994991 h 3069258"/>
                      <a:gd name="connsiteX3" fmla="*/ 652898 w 930821"/>
                      <a:gd name="connsiteY3" fmla="*/ 0 h 3069258"/>
                      <a:gd name="connsiteX0" fmla="*/ 753902 w 1031825"/>
                      <a:gd name="connsiteY0" fmla="*/ 0 h 3237865"/>
                      <a:gd name="connsiteX1" fmla="*/ 700893 w 1031825"/>
                      <a:gd name="connsiteY1" fmla="*/ 13252 h 3237865"/>
                      <a:gd name="connsiteX2" fmla="*/ 356336 w 1031825"/>
                      <a:gd name="connsiteY2" fmla="*/ 2994991 h 3237865"/>
                      <a:gd name="connsiteX3" fmla="*/ 753902 w 1031825"/>
                      <a:gd name="connsiteY3" fmla="*/ 0 h 3237865"/>
                      <a:gd name="connsiteX0" fmla="*/ 648913 w 926836"/>
                      <a:gd name="connsiteY0" fmla="*/ 0 h 3421724"/>
                      <a:gd name="connsiteX1" fmla="*/ 595904 w 926836"/>
                      <a:gd name="connsiteY1" fmla="*/ 13252 h 3421724"/>
                      <a:gd name="connsiteX2" fmla="*/ 251347 w 926836"/>
                      <a:gd name="connsiteY2" fmla="*/ 2994991 h 3421724"/>
                      <a:gd name="connsiteX3" fmla="*/ 12809 w 926836"/>
                      <a:gd name="connsiteY3" fmla="*/ 3072417 h 3421724"/>
                      <a:gd name="connsiteX4" fmla="*/ 648913 w 926836"/>
                      <a:gd name="connsiteY4" fmla="*/ 0 h 3421724"/>
                      <a:gd name="connsiteX0" fmla="*/ 648913 w 926836"/>
                      <a:gd name="connsiteY0" fmla="*/ 0 h 3421724"/>
                      <a:gd name="connsiteX1" fmla="*/ 595904 w 926836"/>
                      <a:gd name="connsiteY1" fmla="*/ 13252 h 3421724"/>
                      <a:gd name="connsiteX2" fmla="*/ 251347 w 926836"/>
                      <a:gd name="connsiteY2" fmla="*/ 2994991 h 3421724"/>
                      <a:gd name="connsiteX3" fmla="*/ 12809 w 926836"/>
                      <a:gd name="connsiteY3" fmla="*/ 3072417 h 3421724"/>
                      <a:gd name="connsiteX4" fmla="*/ 648913 w 926836"/>
                      <a:gd name="connsiteY4" fmla="*/ 0 h 3421724"/>
                      <a:gd name="connsiteX0" fmla="*/ 718978 w 996901"/>
                      <a:gd name="connsiteY0" fmla="*/ 0 h 3218466"/>
                      <a:gd name="connsiteX1" fmla="*/ 665969 w 996901"/>
                      <a:gd name="connsiteY1" fmla="*/ 13252 h 3218466"/>
                      <a:gd name="connsiteX2" fmla="*/ 321412 w 996901"/>
                      <a:gd name="connsiteY2" fmla="*/ 2994991 h 3218466"/>
                      <a:gd name="connsiteX3" fmla="*/ 82874 w 996901"/>
                      <a:gd name="connsiteY3" fmla="*/ 3072417 h 3218466"/>
                      <a:gd name="connsiteX4" fmla="*/ 718978 w 996901"/>
                      <a:gd name="connsiteY4" fmla="*/ 0 h 3218466"/>
                      <a:gd name="connsiteX0" fmla="*/ 718978 w 996901"/>
                      <a:gd name="connsiteY0" fmla="*/ 0 h 3218466"/>
                      <a:gd name="connsiteX1" fmla="*/ 665969 w 996901"/>
                      <a:gd name="connsiteY1" fmla="*/ 13252 h 3218466"/>
                      <a:gd name="connsiteX2" fmla="*/ 321412 w 996901"/>
                      <a:gd name="connsiteY2" fmla="*/ 2994991 h 3218466"/>
                      <a:gd name="connsiteX3" fmla="*/ 82874 w 996901"/>
                      <a:gd name="connsiteY3" fmla="*/ 3072417 h 3218466"/>
                      <a:gd name="connsiteX4" fmla="*/ 718978 w 996901"/>
                      <a:gd name="connsiteY4" fmla="*/ 0 h 3218466"/>
                      <a:gd name="connsiteX0" fmla="*/ 718978 w 996901"/>
                      <a:gd name="connsiteY0" fmla="*/ 0 h 3218466"/>
                      <a:gd name="connsiteX1" fmla="*/ 665969 w 996901"/>
                      <a:gd name="connsiteY1" fmla="*/ 13252 h 3218466"/>
                      <a:gd name="connsiteX2" fmla="*/ 321412 w 996901"/>
                      <a:gd name="connsiteY2" fmla="*/ 2994991 h 3218466"/>
                      <a:gd name="connsiteX3" fmla="*/ 82874 w 996901"/>
                      <a:gd name="connsiteY3" fmla="*/ 3072417 h 3218466"/>
                      <a:gd name="connsiteX4" fmla="*/ 718978 w 996901"/>
                      <a:gd name="connsiteY4" fmla="*/ 0 h 3218466"/>
                      <a:gd name="connsiteX0" fmla="*/ 765135 w 1043058"/>
                      <a:gd name="connsiteY0" fmla="*/ 0 h 3218466"/>
                      <a:gd name="connsiteX1" fmla="*/ 712126 w 1043058"/>
                      <a:gd name="connsiteY1" fmla="*/ 13252 h 3218466"/>
                      <a:gd name="connsiteX2" fmla="*/ 367569 w 1043058"/>
                      <a:gd name="connsiteY2" fmla="*/ 2994991 h 3218466"/>
                      <a:gd name="connsiteX3" fmla="*/ 76022 w 1043058"/>
                      <a:gd name="connsiteY3" fmla="*/ 3072417 h 3218466"/>
                      <a:gd name="connsiteX4" fmla="*/ 765135 w 1043058"/>
                      <a:gd name="connsiteY4" fmla="*/ 0 h 3218466"/>
                      <a:gd name="connsiteX0" fmla="*/ 696474 w 974397"/>
                      <a:gd name="connsiteY0" fmla="*/ 0 h 3252165"/>
                      <a:gd name="connsiteX1" fmla="*/ 643465 w 974397"/>
                      <a:gd name="connsiteY1" fmla="*/ 13252 h 3252165"/>
                      <a:gd name="connsiteX2" fmla="*/ 298908 w 974397"/>
                      <a:gd name="connsiteY2" fmla="*/ 2994991 h 3252165"/>
                      <a:gd name="connsiteX3" fmla="*/ 7361 w 974397"/>
                      <a:gd name="connsiteY3" fmla="*/ 3072417 h 3252165"/>
                      <a:gd name="connsiteX4" fmla="*/ 696474 w 974397"/>
                      <a:gd name="connsiteY4" fmla="*/ 0 h 3252165"/>
                      <a:gd name="connsiteX0" fmla="*/ 696474 w 974397"/>
                      <a:gd name="connsiteY0" fmla="*/ 0 h 3252165"/>
                      <a:gd name="connsiteX1" fmla="*/ 643465 w 974397"/>
                      <a:gd name="connsiteY1" fmla="*/ 13252 h 3252165"/>
                      <a:gd name="connsiteX2" fmla="*/ 298908 w 974397"/>
                      <a:gd name="connsiteY2" fmla="*/ 2994991 h 3252165"/>
                      <a:gd name="connsiteX3" fmla="*/ 7361 w 974397"/>
                      <a:gd name="connsiteY3" fmla="*/ 3072417 h 3252165"/>
                      <a:gd name="connsiteX4" fmla="*/ 696474 w 974397"/>
                      <a:gd name="connsiteY4" fmla="*/ 0 h 3252165"/>
                      <a:gd name="connsiteX0" fmla="*/ 696474 w 974397"/>
                      <a:gd name="connsiteY0" fmla="*/ 0 h 3252165"/>
                      <a:gd name="connsiteX1" fmla="*/ 643465 w 974397"/>
                      <a:gd name="connsiteY1" fmla="*/ 13252 h 3252165"/>
                      <a:gd name="connsiteX2" fmla="*/ 298908 w 974397"/>
                      <a:gd name="connsiteY2" fmla="*/ 2994991 h 3252165"/>
                      <a:gd name="connsiteX3" fmla="*/ 7361 w 974397"/>
                      <a:gd name="connsiteY3" fmla="*/ 3072417 h 3252165"/>
                      <a:gd name="connsiteX4" fmla="*/ 696474 w 974397"/>
                      <a:gd name="connsiteY4" fmla="*/ 0 h 3252165"/>
                      <a:gd name="connsiteX0" fmla="*/ 696474 w 949059"/>
                      <a:gd name="connsiteY0" fmla="*/ 0 h 3252165"/>
                      <a:gd name="connsiteX1" fmla="*/ 586960 w 949059"/>
                      <a:gd name="connsiteY1" fmla="*/ 13252 h 3252165"/>
                      <a:gd name="connsiteX2" fmla="*/ 298908 w 949059"/>
                      <a:gd name="connsiteY2" fmla="*/ 2994991 h 3252165"/>
                      <a:gd name="connsiteX3" fmla="*/ 7361 w 949059"/>
                      <a:gd name="connsiteY3" fmla="*/ 3072417 h 3252165"/>
                      <a:gd name="connsiteX4" fmla="*/ 696474 w 949059"/>
                      <a:gd name="connsiteY4" fmla="*/ 0 h 3252165"/>
                      <a:gd name="connsiteX0" fmla="*/ 615745 w 949059"/>
                      <a:gd name="connsiteY0" fmla="*/ 43526 h 3239181"/>
                      <a:gd name="connsiteX1" fmla="*/ 586960 w 949059"/>
                      <a:gd name="connsiteY1" fmla="*/ 268 h 3239181"/>
                      <a:gd name="connsiteX2" fmla="*/ 298908 w 949059"/>
                      <a:gd name="connsiteY2" fmla="*/ 2982007 h 3239181"/>
                      <a:gd name="connsiteX3" fmla="*/ 7361 w 949059"/>
                      <a:gd name="connsiteY3" fmla="*/ 3059433 h 3239181"/>
                      <a:gd name="connsiteX4" fmla="*/ 615745 w 949059"/>
                      <a:gd name="connsiteY4" fmla="*/ 43526 h 3239181"/>
                      <a:gd name="connsiteX0" fmla="*/ 438147 w 949059"/>
                      <a:gd name="connsiteY0" fmla="*/ 301633 h 3238961"/>
                      <a:gd name="connsiteX1" fmla="*/ 586960 w 949059"/>
                      <a:gd name="connsiteY1" fmla="*/ 48 h 3238961"/>
                      <a:gd name="connsiteX2" fmla="*/ 298908 w 949059"/>
                      <a:gd name="connsiteY2" fmla="*/ 2981787 h 3238961"/>
                      <a:gd name="connsiteX3" fmla="*/ 7361 w 949059"/>
                      <a:gd name="connsiteY3" fmla="*/ 3059213 h 3238961"/>
                      <a:gd name="connsiteX4" fmla="*/ 438147 w 949059"/>
                      <a:gd name="connsiteY4" fmla="*/ 301633 h 3238961"/>
                      <a:gd name="connsiteX0" fmla="*/ 438147 w 918765"/>
                      <a:gd name="connsiteY0" fmla="*/ 188640 h 3125968"/>
                      <a:gd name="connsiteX1" fmla="*/ 514302 w 918765"/>
                      <a:gd name="connsiteY1" fmla="*/ 75 h 3125968"/>
                      <a:gd name="connsiteX2" fmla="*/ 298908 w 918765"/>
                      <a:gd name="connsiteY2" fmla="*/ 2868794 h 3125968"/>
                      <a:gd name="connsiteX3" fmla="*/ 7361 w 918765"/>
                      <a:gd name="connsiteY3" fmla="*/ 2946220 h 3125968"/>
                      <a:gd name="connsiteX4" fmla="*/ 438147 w 918765"/>
                      <a:gd name="connsiteY4" fmla="*/ 188640 h 31259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8765" h="3125968">
                        <a:moveTo>
                          <a:pt x="438147" y="188640"/>
                        </a:moveTo>
                        <a:cubicBezTo>
                          <a:pt x="420477" y="193057"/>
                          <a:pt x="531972" y="-4342"/>
                          <a:pt x="514302" y="75"/>
                        </a:cubicBezTo>
                        <a:cubicBezTo>
                          <a:pt x="770511" y="662684"/>
                          <a:pt x="1381169" y="602673"/>
                          <a:pt x="298908" y="2868794"/>
                        </a:cubicBezTo>
                        <a:cubicBezTo>
                          <a:pt x="201726" y="3400742"/>
                          <a:pt x="-45647" y="2941802"/>
                          <a:pt x="7361" y="2946220"/>
                        </a:cubicBezTo>
                        <a:cubicBezTo>
                          <a:pt x="139884" y="1877212"/>
                          <a:pt x="-96358" y="959127"/>
                          <a:pt x="438147" y="188640"/>
                        </a:cubicBezTo>
                        <a:close/>
                      </a:path>
                    </a:pathLst>
                  </a:custGeom>
                  <a:solidFill>
                    <a:srgbClr val="E4793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" name="Rectangle 4">
                    <a:extLst>
                      <a:ext uri="{FF2B5EF4-FFF2-40B4-BE49-F238E27FC236}">
                        <a16:creationId xmlns:a16="http://schemas.microsoft.com/office/drawing/2014/main" id="{DF656E9F-DFEF-6B4C-BAD4-616294DDE967}"/>
                      </a:ext>
                    </a:extLst>
                  </p:cNvPr>
                  <p:cNvSpPr/>
                  <p:nvPr/>
                </p:nvSpPr>
                <p:spPr>
                  <a:xfrm flipH="1">
                    <a:off x="4858705" y="5406502"/>
                    <a:ext cx="121595" cy="76622"/>
                  </a:xfrm>
                  <a:custGeom>
                    <a:avLst/>
                    <a:gdLst>
                      <a:gd name="connsiteX0" fmla="*/ 0 w 304800"/>
                      <a:gd name="connsiteY0" fmla="*/ 0 h 182510"/>
                      <a:gd name="connsiteX1" fmla="*/ 304800 w 304800"/>
                      <a:gd name="connsiteY1" fmla="*/ 0 h 182510"/>
                      <a:gd name="connsiteX2" fmla="*/ 304800 w 304800"/>
                      <a:gd name="connsiteY2" fmla="*/ 182510 h 182510"/>
                      <a:gd name="connsiteX3" fmla="*/ 0 w 304800"/>
                      <a:gd name="connsiteY3" fmla="*/ 182510 h 182510"/>
                      <a:gd name="connsiteX4" fmla="*/ 0 w 304800"/>
                      <a:gd name="connsiteY4" fmla="*/ 0 h 182510"/>
                      <a:gd name="connsiteX0" fmla="*/ 0 w 304800"/>
                      <a:gd name="connsiteY0" fmla="*/ 0 h 182510"/>
                      <a:gd name="connsiteX1" fmla="*/ 304800 w 304800"/>
                      <a:gd name="connsiteY1" fmla="*/ 0 h 182510"/>
                      <a:gd name="connsiteX2" fmla="*/ 0 w 304800"/>
                      <a:gd name="connsiteY2" fmla="*/ 182510 h 182510"/>
                      <a:gd name="connsiteX3" fmla="*/ 0 w 304800"/>
                      <a:gd name="connsiteY3" fmla="*/ 0 h 182510"/>
                      <a:gd name="connsiteX0" fmla="*/ 0 w 304800"/>
                      <a:gd name="connsiteY0" fmla="*/ 0 h 207910"/>
                      <a:gd name="connsiteX1" fmla="*/ 304800 w 304800"/>
                      <a:gd name="connsiteY1" fmla="*/ 0 h 207910"/>
                      <a:gd name="connsiteX2" fmla="*/ 177800 w 304800"/>
                      <a:gd name="connsiteY2" fmla="*/ 207910 h 207910"/>
                      <a:gd name="connsiteX3" fmla="*/ 0 w 304800"/>
                      <a:gd name="connsiteY3" fmla="*/ 0 h 207910"/>
                      <a:gd name="connsiteX0" fmla="*/ 0 w 395976"/>
                      <a:gd name="connsiteY0" fmla="*/ 0 h 246808"/>
                      <a:gd name="connsiteX1" fmla="*/ 304800 w 395976"/>
                      <a:gd name="connsiteY1" fmla="*/ 0 h 246808"/>
                      <a:gd name="connsiteX2" fmla="*/ 177800 w 395976"/>
                      <a:gd name="connsiteY2" fmla="*/ 207910 h 246808"/>
                      <a:gd name="connsiteX3" fmla="*/ 0 w 395976"/>
                      <a:gd name="connsiteY3" fmla="*/ 0 h 246808"/>
                      <a:gd name="connsiteX0" fmla="*/ 0 w 439999"/>
                      <a:gd name="connsiteY0" fmla="*/ 0 h 242553"/>
                      <a:gd name="connsiteX1" fmla="*/ 304800 w 439999"/>
                      <a:gd name="connsiteY1" fmla="*/ 0 h 242553"/>
                      <a:gd name="connsiteX2" fmla="*/ 177800 w 439999"/>
                      <a:gd name="connsiteY2" fmla="*/ 207910 h 242553"/>
                      <a:gd name="connsiteX3" fmla="*/ 0 w 439999"/>
                      <a:gd name="connsiteY3" fmla="*/ 0 h 242553"/>
                      <a:gd name="connsiteX0" fmla="*/ 0 w 439999"/>
                      <a:gd name="connsiteY0" fmla="*/ 0 h 242553"/>
                      <a:gd name="connsiteX1" fmla="*/ 304800 w 439999"/>
                      <a:gd name="connsiteY1" fmla="*/ 0 h 242553"/>
                      <a:gd name="connsiteX2" fmla="*/ 177800 w 439999"/>
                      <a:gd name="connsiteY2" fmla="*/ 207910 h 242553"/>
                      <a:gd name="connsiteX3" fmla="*/ 0 w 439999"/>
                      <a:gd name="connsiteY3" fmla="*/ 0 h 242553"/>
                      <a:gd name="connsiteX0" fmla="*/ 0 w 342988"/>
                      <a:gd name="connsiteY0" fmla="*/ 0 h 230585"/>
                      <a:gd name="connsiteX1" fmla="*/ 304800 w 342988"/>
                      <a:gd name="connsiteY1" fmla="*/ 0 h 230585"/>
                      <a:gd name="connsiteX2" fmla="*/ 177800 w 342988"/>
                      <a:gd name="connsiteY2" fmla="*/ 207910 h 230585"/>
                      <a:gd name="connsiteX3" fmla="*/ 0 w 342988"/>
                      <a:gd name="connsiteY3" fmla="*/ 0 h 230585"/>
                      <a:gd name="connsiteX0" fmla="*/ 0 w 342988"/>
                      <a:gd name="connsiteY0" fmla="*/ 0 h 208146"/>
                      <a:gd name="connsiteX1" fmla="*/ 304800 w 342988"/>
                      <a:gd name="connsiteY1" fmla="*/ 0 h 208146"/>
                      <a:gd name="connsiteX2" fmla="*/ 177800 w 342988"/>
                      <a:gd name="connsiteY2" fmla="*/ 207910 h 208146"/>
                      <a:gd name="connsiteX3" fmla="*/ 0 w 342988"/>
                      <a:gd name="connsiteY3" fmla="*/ 0 h 208146"/>
                      <a:gd name="connsiteX0" fmla="*/ 0 w 379420"/>
                      <a:gd name="connsiteY0" fmla="*/ 0 h 258887"/>
                      <a:gd name="connsiteX1" fmla="*/ 304800 w 379420"/>
                      <a:gd name="connsiteY1" fmla="*/ 0 h 258887"/>
                      <a:gd name="connsiteX2" fmla="*/ 292100 w 379420"/>
                      <a:gd name="connsiteY2" fmla="*/ 258710 h 258887"/>
                      <a:gd name="connsiteX3" fmla="*/ 0 w 379420"/>
                      <a:gd name="connsiteY3" fmla="*/ 0 h 258887"/>
                      <a:gd name="connsiteX0" fmla="*/ 0 w 379420"/>
                      <a:gd name="connsiteY0" fmla="*/ 0 h 259330"/>
                      <a:gd name="connsiteX1" fmla="*/ 304800 w 379420"/>
                      <a:gd name="connsiteY1" fmla="*/ 0 h 259330"/>
                      <a:gd name="connsiteX2" fmla="*/ 292100 w 379420"/>
                      <a:gd name="connsiteY2" fmla="*/ 258710 h 259330"/>
                      <a:gd name="connsiteX3" fmla="*/ 0 w 379420"/>
                      <a:gd name="connsiteY3" fmla="*/ 0 h 259330"/>
                      <a:gd name="connsiteX0" fmla="*/ 0 w 412221"/>
                      <a:gd name="connsiteY0" fmla="*/ 0 h 259330"/>
                      <a:gd name="connsiteX1" fmla="*/ 304800 w 412221"/>
                      <a:gd name="connsiteY1" fmla="*/ 0 h 259330"/>
                      <a:gd name="connsiteX2" fmla="*/ 292100 w 412221"/>
                      <a:gd name="connsiteY2" fmla="*/ 258710 h 259330"/>
                      <a:gd name="connsiteX3" fmla="*/ 0 w 412221"/>
                      <a:gd name="connsiteY3" fmla="*/ 0 h 259330"/>
                      <a:gd name="connsiteX0" fmla="*/ 0 w 412221"/>
                      <a:gd name="connsiteY0" fmla="*/ 0 h 259758"/>
                      <a:gd name="connsiteX1" fmla="*/ 304800 w 412221"/>
                      <a:gd name="connsiteY1" fmla="*/ 0 h 259758"/>
                      <a:gd name="connsiteX2" fmla="*/ 292100 w 412221"/>
                      <a:gd name="connsiteY2" fmla="*/ 258710 h 259758"/>
                      <a:gd name="connsiteX3" fmla="*/ 0 w 412221"/>
                      <a:gd name="connsiteY3" fmla="*/ 0 h 2597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2221" h="259758">
                        <a:moveTo>
                          <a:pt x="0" y="0"/>
                        </a:moveTo>
                        <a:lnTo>
                          <a:pt x="304800" y="0"/>
                        </a:lnTo>
                        <a:cubicBezTo>
                          <a:pt x="402167" y="18503"/>
                          <a:pt x="493183" y="240207"/>
                          <a:pt x="292100" y="258710"/>
                        </a:cubicBezTo>
                        <a:cubicBezTo>
                          <a:pt x="10583" y="271957"/>
                          <a:pt x="8467" y="158203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4C15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7D715C0E-0F69-7134-1A43-2F8531177A9B}"/>
                    </a:ext>
                  </a:extLst>
                </p:cNvPr>
                <p:cNvGrpSpPr/>
                <p:nvPr/>
              </p:nvGrpSpPr>
              <p:grpSpPr>
                <a:xfrm>
                  <a:off x="4170441" y="3164365"/>
                  <a:ext cx="1515144" cy="1560991"/>
                  <a:chOff x="4131387" y="2987542"/>
                  <a:chExt cx="1515144" cy="1560991"/>
                </a:xfrm>
              </p:grpSpPr>
              <p:sp>
                <p:nvSpPr>
                  <p:cNvPr id="48" name="Isosceles Triangle 4">
                    <a:extLst>
                      <a:ext uri="{FF2B5EF4-FFF2-40B4-BE49-F238E27FC236}">
                        <a16:creationId xmlns:a16="http://schemas.microsoft.com/office/drawing/2014/main" id="{DD0CD17C-95FE-CC80-4553-2F9E160E8E70}"/>
                      </a:ext>
                    </a:extLst>
                  </p:cNvPr>
                  <p:cNvSpPr/>
                  <p:nvPr/>
                </p:nvSpPr>
                <p:spPr>
                  <a:xfrm rot="2146447" flipH="1">
                    <a:off x="5095453" y="2987542"/>
                    <a:ext cx="551078" cy="878754"/>
                  </a:xfrm>
                  <a:custGeom>
                    <a:avLst/>
                    <a:gdLst>
                      <a:gd name="connsiteX0" fmla="*/ 0 w 952500"/>
                      <a:gd name="connsiteY0" fmla="*/ 1013460 h 1013460"/>
                      <a:gd name="connsiteX1" fmla="*/ 476250 w 952500"/>
                      <a:gd name="connsiteY1" fmla="*/ 0 h 1013460"/>
                      <a:gd name="connsiteX2" fmla="*/ 952500 w 952500"/>
                      <a:gd name="connsiteY2" fmla="*/ 1013460 h 1013460"/>
                      <a:gd name="connsiteX3" fmla="*/ 0 w 952500"/>
                      <a:gd name="connsiteY3" fmla="*/ 1013460 h 1013460"/>
                      <a:gd name="connsiteX0" fmla="*/ 0 w 1054462"/>
                      <a:gd name="connsiteY0" fmla="*/ 1393940 h 1393940"/>
                      <a:gd name="connsiteX1" fmla="*/ 578212 w 1054462"/>
                      <a:gd name="connsiteY1" fmla="*/ 0 h 1393940"/>
                      <a:gd name="connsiteX2" fmla="*/ 1054462 w 1054462"/>
                      <a:gd name="connsiteY2" fmla="*/ 1013460 h 1393940"/>
                      <a:gd name="connsiteX3" fmla="*/ 0 w 1054462"/>
                      <a:gd name="connsiteY3" fmla="*/ 1393940 h 1393940"/>
                      <a:gd name="connsiteX0" fmla="*/ 615 w 1055077"/>
                      <a:gd name="connsiteY0" fmla="*/ 1393940 h 1393940"/>
                      <a:gd name="connsiteX1" fmla="*/ 578827 w 1055077"/>
                      <a:gd name="connsiteY1" fmla="*/ 0 h 1393940"/>
                      <a:gd name="connsiteX2" fmla="*/ 1055077 w 1055077"/>
                      <a:gd name="connsiteY2" fmla="*/ 1013460 h 1393940"/>
                      <a:gd name="connsiteX3" fmla="*/ 615 w 1055077"/>
                      <a:gd name="connsiteY3" fmla="*/ 1393940 h 1393940"/>
                      <a:gd name="connsiteX0" fmla="*/ 558 w 1055020"/>
                      <a:gd name="connsiteY0" fmla="*/ 1393940 h 1393940"/>
                      <a:gd name="connsiteX1" fmla="*/ 578770 w 1055020"/>
                      <a:gd name="connsiteY1" fmla="*/ 0 h 1393940"/>
                      <a:gd name="connsiteX2" fmla="*/ 1055020 w 1055020"/>
                      <a:gd name="connsiteY2" fmla="*/ 1013460 h 1393940"/>
                      <a:gd name="connsiteX3" fmla="*/ 558 w 1055020"/>
                      <a:gd name="connsiteY3" fmla="*/ 1393940 h 1393940"/>
                      <a:gd name="connsiteX0" fmla="*/ 558 w 871528"/>
                      <a:gd name="connsiteY0" fmla="*/ 1393940 h 1393940"/>
                      <a:gd name="connsiteX1" fmla="*/ 578770 w 871528"/>
                      <a:gd name="connsiteY1" fmla="*/ 0 h 1393940"/>
                      <a:gd name="connsiteX2" fmla="*/ 871528 w 871528"/>
                      <a:gd name="connsiteY2" fmla="*/ 1116048 h 1393940"/>
                      <a:gd name="connsiteX3" fmla="*/ 558 w 871528"/>
                      <a:gd name="connsiteY3" fmla="*/ 1393940 h 1393940"/>
                      <a:gd name="connsiteX0" fmla="*/ 558 w 874158"/>
                      <a:gd name="connsiteY0" fmla="*/ 1393940 h 1393940"/>
                      <a:gd name="connsiteX1" fmla="*/ 578770 w 874158"/>
                      <a:gd name="connsiteY1" fmla="*/ 0 h 1393940"/>
                      <a:gd name="connsiteX2" fmla="*/ 871528 w 874158"/>
                      <a:gd name="connsiteY2" fmla="*/ 1116048 h 1393940"/>
                      <a:gd name="connsiteX3" fmla="*/ 558 w 874158"/>
                      <a:gd name="connsiteY3" fmla="*/ 1393940 h 13939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74158" h="1393940">
                        <a:moveTo>
                          <a:pt x="558" y="1393940"/>
                        </a:moveTo>
                        <a:cubicBezTo>
                          <a:pt x="-17952" y="244868"/>
                          <a:pt x="429815" y="230086"/>
                          <a:pt x="578770" y="0"/>
                        </a:cubicBezTo>
                        <a:cubicBezTo>
                          <a:pt x="676356" y="372016"/>
                          <a:pt x="900918" y="741603"/>
                          <a:pt x="871528" y="1116048"/>
                        </a:cubicBezTo>
                        <a:lnTo>
                          <a:pt x="558" y="1393940"/>
                        </a:lnTo>
                        <a:close/>
                      </a:path>
                    </a:pathLst>
                  </a:custGeom>
                  <a:solidFill>
                    <a:srgbClr val="E4793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9" name="Isosceles Triangle 4">
                    <a:extLst>
                      <a:ext uri="{FF2B5EF4-FFF2-40B4-BE49-F238E27FC236}">
                        <a16:creationId xmlns:a16="http://schemas.microsoft.com/office/drawing/2014/main" id="{72E83AA5-252A-13EA-8DED-C1155CD21D4E}"/>
                      </a:ext>
                    </a:extLst>
                  </p:cNvPr>
                  <p:cNvSpPr/>
                  <p:nvPr/>
                </p:nvSpPr>
                <p:spPr>
                  <a:xfrm rot="2146447" flipH="1">
                    <a:off x="5167067" y="3150555"/>
                    <a:ext cx="426795" cy="763954"/>
                  </a:xfrm>
                  <a:custGeom>
                    <a:avLst/>
                    <a:gdLst>
                      <a:gd name="connsiteX0" fmla="*/ 0 w 952500"/>
                      <a:gd name="connsiteY0" fmla="*/ 1013460 h 1013460"/>
                      <a:gd name="connsiteX1" fmla="*/ 476250 w 952500"/>
                      <a:gd name="connsiteY1" fmla="*/ 0 h 1013460"/>
                      <a:gd name="connsiteX2" fmla="*/ 952500 w 952500"/>
                      <a:gd name="connsiteY2" fmla="*/ 1013460 h 1013460"/>
                      <a:gd name="connsiteX3" fmla="*/ 0 w 952500"/>
                      <a:gd name="connsiteY3" fmla="*/ 1013460 h 1013460"/>
                      <a:gd name="connsiteX0" fmla="*/ 0 w 1054462"/>
                      <a:gd name="connsiteY0" fmla="*/ 1393940 h 1393940"/>
                      <a:gd name="connsiteX1" fmla="*/ 578212 w 1054462"/>
                      <a:gd name="connsiteY1" fmla="*/ 0 h 1393940"/>
                      <a:gd name="connsiteX2" fmla="*/ 1054462 w 1054462"/>
                      <a:gd name="connsiteY2" fmla="*/ 1013460 h 1393940"/>
                      <a:gd name="connsiteX3" fmla="*/ 0 w 1054462"/>
                      <a:gd name="connsiteY3" fmla="*/ 1393940 h 1393940"/>
                      <a:gd name="connsiteX0" fmla="*/ 615 w 1055077"/>
                      <a:gd name="connsiteY0" fmla="*/ 1393940 h 1393940"/>
                      <a:gd name="connsiteX1" fmla="*/ 578827 w 1055077"/>
                      <a:gd name="connsiteY1" fmla="*/ 0 h 1393940"/>
                      <a:gd name="connsiteX2" fmla="*/ 1055077 w 1055077"/>
                      <a:gd name="connsiteY2" fmla="*/ 1013460 h 1393940"/>
                      <a:gd name="connsiteX3" fmla="*/ 615 w 1055077"/>
                      <a:gd name="connsiteY3" fmla="*/ 1393940 h 1393940"/>
                      <a:gd name="connsiteX0" fmla="*/ 558 w 1055020"/>
                      <a:gd name="connsiteY0" fmla="*/ 1393940 h 1393940"/>
                      <a:gd name="connsiteX1" fmla="*/ 578770 w 1055020"/>
                      <a:gd name="connsiteY1" fmla="*/ 0 h 1393940"/>
                      <a:gd name="connsiteX2" fmla="*/ 1055020 w 1055020"/>
                      <a:gd name="connsiteY2" fmla="*/ 1013460 h 1393940"/>
                      <a:gd name="connsiteX3" fmla="*/ 558 w 1055020"/>
                      <a:gd name="connsiteY3" fmla="*/ 1393940 h 1393940"/>
                      <a:gd name="connsiteX0" fmla="*/ 558 w 871528"/>
                      <a:gd name="connsiteY0" fmla="*/ 1393940 h 1393940"/>
                      <a:gd name="connsiteX1" fmla="*/ 578770 w 871528"/>
                      <a:gd name="connsiteY1" fmla="*/ 0 h 1393940"/>
                      <a:gd name="connsiteX2" fmla="*/ 871528 w 871528"/>
                      <a:gd name="connsiteY2" fmla="*/ 1116048 h 1393940"/>
                      <a:gd name="connsiteX3" fmla="*/ 558 w 871528"/>
                      <a:gd name="connsiteY3" fmla="*/ 1393940 h 1393940"/>
                      <a:gd name="connsiteX0" fmla="*/ 558 w 874158"/>
                      <a:gd name="connsiteY0" fmla="*/ 1393940 h 1393940"/>
                      <a:gd name="connsiteX1" fmla="*/ 578770 w 874158"/>
                      <a:gd name="connsiteY1" fmla="*/ 0 h 1393940"/>
                      <a:gd name="connsiteX2" fmla="*/ 871528 w 874158"/>
                      <a:gd name="connsiteY2" fmla="*/ 1116048 h 1393940"/>
                      <a:gd name="connsiteX3" fmla="*/ 558 w 874158"/>
                      <a:gd name="connsiteY3" fmla="*/ 1393940 h 1393940"/>
                      <a:gd name="connsiteX0" fmla="*/ 558 w 781653"/>
                      <a:gd name="connsiteY0" fmla="*/ 1393940 h 1393940"/>
                      <a:gd name="connsiteX1" fmla="*/ 578770 w 781653"/>
                      <a:gd name="connsiteY1" fmla="*/ 0 h 1393940"/>
                      <a:gd name="connsiteX2" fmla="*/ 777437 w 781653"/>
                      <a:gd name="connsiteY2" fmla="*/ 1120791 h 1393940"/>
                      <a:gd name="connsiteX3" fmla="*/ 558 w 781653"/>
                      <a:gd name="connsiteY3" fmla="*/ 1393940 h 1393940"/>
                      <a:gd name="connsiteX0" fmla="*/ 492 w 784218"/>
                      <a:gd name="connsiteY0" fmla="*/ 1403949 h 1403949"/>
                      <a:gd name="connsiteX1" fmla="*/ 640319 w 784218"/>
                      <a:gd name="connsiteY1" fmla="*/ 0 h 1403949"/>
                      <a:gd name="connsiteX2" fmla="*/ 777371 w 784218"/>
                      <a:gd name="connsiteY2" fmla="*/ 1130800 h 1403949"/>
                      <a:gd name="connsiteX3" fmla="*/ 492 w 784218"/>
                      <a:gd name="connsiteY3" fmla="*/ 1403949 h 1403949"/>
                      <a:gd name="connsiteX0" fmla="*/ 612 w 784338"/>
                      <a:gd name="connsiteY0" fmla="*/ 1403949 h 1403949"/>
                      <a:gd name="connsiteX1" fmla="*/ 640439 w 784338"/>
                      <a:gd name="connsiteY1" fmla="*/ 0 h 1403949"/>
                      <a:gd name="connsiteX2" fmla="*/ 777491 w 784338"/>
                      <a:gd name="connsiteY2" fmla="*/ 1130800 h 1403949"/>
                      <a:gd name="connsiteX3" fmla="*/ 612 w 784338"/>
                      <a:gd name="connsiteY3" fmla="*/ 1403949 h 14039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84338" h="1403949">
                        <a:moveTo>
                          <a:pt x="612" y="1403949"/>
                        </a:moveTo>
                        <a:cubicBezTo>
                          <a:pt x="-17898" y="254877"/>
                          <a:pt x="387384" y="173213"/>
                          <a:pt x="640439" y="0"/>
                        </a:cubicBezTo>
                        <a:cubicBezTo>
                          <a:pt x="738025" y="372016"/>
                          <a:pt x="806881" y="756355"/>
                          <a:pt x="777491" y="1130800"/>
                        </a:cubicBezTo>
                        <a:lnTo>
                          <a:pt x="612" y="1403949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" name="Isosceles Triangle 4">
                    <a:extLst>
                      <a:ext uri="{FF2B5EF4-FFF2-40B4-BE49-F238E27FC236}">
                        <a16:creationId xmlns:a16="http://schemas.microsoft.com/office/drawing/2014/main" id="{D0710DA3-2013-288F-24E9-C56B90B92B22}"/>
                      </a:ext>
                    </a:extLst>
                  </p:cNvPr>
                  <p:cNvSpPr/>
                  <p:nvPr/>
                </p:nvSpPr>
                <p:spPr>
                  <a:xfrm rot="19453553">
                    <a:off x="4131387" y="2992257"/>
                    <a:ext cx="551078" cy="878754"/>
                  </a:xfrm>
                  <a:custGeom>
                    <a:avLst/>
                    <a:gdLst>
                      <a:gd name="connsiteX0" fmla="*/ 0 w 952500"/>
                      <a:gd name="connsiteY0" fmla="*/ 1013460 h 1013460"/>
                      <a:gd name="connsiteX1" fmla="*/ 476250 w 952500"/>
                      <a:gd name="connsiteY1" fmla="*/ 0 h 1013460"/>
                      <a:gd name="connsiteX2" fmla="*/ 952500 w 952500"/>
                      <a:gd name="connsiteY2" fmla="*/ 1013460 h 1013460"/>
                      <a:gd name="connsiteX3" fmla="*/ 0 w 952500"/>
                      <a:gd name="connsiteY3" fmla="*/ 1013460 h 1013460"/>
                      <a:gd name="connsiteX0" fmla="*/ 0 w 1054462"/>
                      <a:gd name="connsiteY0" fmla="*/ 1393940 h 1393940"/>
                      <a:gd name="connsiteX1" fmla="*/ 578212 w 1054462"/>
                      <a:gd name="connsiteY1" fmla="*/ 0 h 1393940"/>
                      <a:gd name="connsiteX2" fmla="*/ 1054462 w 1054462"/>
                      <a:gd name="connsiteY2" fmla="*/ 1013460 h 1393940"/>
                      <a:gd name="connsiteX3" fmla="*/ 0 w 1054462"/>
                      <a:gd name="connsiteY3" fmla="*/ 1393940 h 1393940"/>
                      <a:gd name="connsiteX0" fmla="*/ 615 w 1055077"/>
                      <a:gd name="connsiteY0" fmla="*/ 1393940 h 1393940"/>
                      <a:gd name="connsiteX1" fmla="*/ 578827 w 1055077"/>
                      <a:gd name="connsiteY1" fmla="*/ 0 h 1393940"/>
                      <a:gd name="connsiteX2" fmla="*/ 1055077 w 1055077"/>
                      <a:gd name="connsiteY2" fmla="*/ 1013460 h 1393940"/>
                      <a:gd name="connsiteX3" fmla="*/ 615 w 1055077"/>
                      <a:gd name="connsiteY3" fmla="*/ 1393940 h 1393940"/>
                      <a:gd name="connsiteX0" fmla="*/ 558 w 1055020"/>
                      <a:gd name="connsiteY0" fmla="*/ 1393940 h 1393940"/>
                      <a:gd name="connsiteX1" fmla="*/ 578770 w 1055020"/>
                      <a:gd name="connsiteY1" fmla="*/ 0 h 1393940"/>
                      <a:gd name="connsiteX2" fmla="*/ 1055020 w 1055020"/>
                      <a:gd name="connsiteY2" fmla="*/ 1013460 h 1393940"/>
                      <a:gd name="connsiteX3" fmla="*/ 558 w 1055020"/>
                      <a:gd name="connsiteY3" fmla="*/ 1393940 h 1393940"/>
                      <a:gd name="connsiteX0" fmla="*/ 558 w 871528"/>
                      <a:gd name="connsiteY0" fmla="*/ 1393940 h 1393940"/>
                      <a:gd name="connsiteX1" fmla="*/ 578770 w 871528"/>
                      <a:gd name="connsiteY1" fmla="*/ 0 h 1393940"/>
                      <a:gd name="connsiteX2" fmla="*/ 871528 w 871528"/>
                      <a:gd name="connsiteY2" fmla="*/ 1116048 h 1393940"/>
                      <a:gd name="connsiteX3" fmla="*/ 558 w 871528"/>
                      <a:gd name="connsiteY3" fmla="*/ 1393940 h 1393940"/>
                      <a:gd name="connsiteX0" fmla="*/ 558 w 874158"/>
                      <a:gd name="connsiteY0" fmla="*/ 1393940 h 1393940"/>
                      <a:gd name="connsiteX1" fmla="*/ 578770 w 874158"/>
                      <a:gd name="connsiteY1" fmla="*/ 0 h 1393940"/>
                      <a:gd name="connsiteX2" fmla="*/ 871528 w 874158"/>
                      <a:gd name="connsiteY2" fmla="*/ 1116048 h 1393940"/>
                      <a:gd name="connsiteX3" fmla="*/ 558 w 874158"/>
                      <a:gd name="connsiteY3" fmla="*/ 1393940 h 13939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74158" h="1393940">
                        <a:moveTo>
                          <a:pt x="558" y="1393940"/>
                        </a:moveTo>
                        <a:cubicBezTo>
                          <a:pt x="-17952" y="244868"/>
                          <a:pt x="429815" y="230086"/>
                          <a:pt x="578770" y="0"/>
                        </a:cubicBezTo>
                        <a:cubicBezTo>
                          <a:pt x="676356" y="372016"/>
                          <a:pt x="900918" y="741603"/>
                          <a:pt x="871528" y="1116048"/>
                        </a:cubicBezTo>
                        <a:lnTo>
                          <a:pt x="558" y="1393940"/>
                        </a:lnTo>
                        <a:close/>
                      </a:path>
                    </a:pathLst>
                  </a:custGeom>
                  <a:solidFill>
                    <a:srgbClr val="E4793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1" name="Isosceles Triangle 4">
                    <a:extLst>
                      <a:ext uri="{FF2B5EF4-FFF2-40B4-BE49-F238E27FC236}">
                        <a16:creationId xmlns:a16="http://schemas.microsoft.com/office/drawing/2014/main" id="{5C7B579E-D7FE-69FD-8A68-68A08B592872}"/>
                      </a:ext>
                    </a:extLst>
                  </p:cNvPr>
                  <p:cNvSpPr/>
                  <p:nvPr/>
                </p:nvSpPr>
                <p:spPr>
                  <a:xfrm rot="19453553">
                    <a:off x="4172086" y="3129172"/>
                    <a:ext cx="426795" cy="763954"/>
                  </a:xfrm>
                  <a:custGeom>
                    <a:avLst/>
                    <a:gdLst>
                      <a:gd name="connsiteX0" fmla="*/ 0 w 952500"/>
                      <a:gd name="connsiteY0" fmla="*/ 1013460 h 1013460"/>
                      <a:gd name="connsiteX1" fmla="*/ 476250 w 952500"/>
                      <a:gd name="connsiteY1" fmla="*/ 0 h 1013460"/>
                      <a:gd name="connsiteX2" fmla="*/ 952500 w 952500"/>
                      <a:gd name="connsiteY2" fmla="*/ 1013460 h 1013460"/>
                      <a:gd name="connsiteX3" fmla="*/ 0 w 952500"/>
                      <a:gd name="connsiteY3" fmla="*/ 1013460 h 1013460"/>
                      <a:gd name="connsiteX0" fmla="*/ 0 w 1054462"/>
                      <a:gd name="connsiteY0" fmla="*/ 1393940 h 1393940"/>
                      <a:gd name="connsiteX1" fmla="*/ 578212 w 1054462"/>
                      <a:gd name="connsiteY1" fmla="*/ 0 h 1393940"/>
                      <a:gd name="connsiteX2" fmla="*/ 1054462 w 1054462"/>
                      <a:gd name="connsiteY2" fmla="*/ 1013460 h 1393940"/>
                      <a:gd name="connsiteX3" fmla="*/ 0 w 1054462"/>
                      <a:gd name="connsiteY3" fmla="*/ 1393940 h 1393940"/>
                      <a:gd name="connsiteX0" fmla="*/ 615 w 1055077"/>
                      <a:gd name="connsiteY0" fmla="*/ 1393940 h 1393940"/>
                      <a:gd name="connsiteX1" fmla="*/ 578827 w 1055077"/>
                      <a:gd name="connsiteY1" fmla="*/ 0 h 1393940"/>
                      <a:gd name="connsiteX2" fmla="*/ 1055077 w 1055077"/>
                      <a:gd name="connsiteY2" fmla="*/ 1013460 h 1393940"/>
                      <a:gd name="connsiteX3" fmla="*/ 615 w 1055077"/>
                      <a:gd name="connsiteY3" fmla="*/ 1393940 h 1393940"/>
                      <a:gd name="connsiteX0" fmla="*/ 558 w 1055020"/>
                      <a:gd name="connsiteY0" fmla="*/ 1393940 h 1393940"/>
                      <a:gd name="connsiteX1" fmla="*/ 578770 w 1055020"/>
                      <a:gd name="connsiteY1" fmla="*/ 0 h 1393940"/>
                      <a:gd name="connsiteX2" fmla="*/ 1055020 w 1055020"/>
                      <a:gd name="connsiteY2" fmla="*/ 1013460 h 1393940"/>
                      <a:gd name="connsiteX3" fmla="*/ 558 w 1055020"/>
                      <a:gd name="connsiteY3" fmla="*/ 1393940 h 1393940"/>
                      <a:gd name="connsiteX0" fmla="*/ 558 w 871528"/>
                      <a:gd name="connsiteY0" fmla="*/ 1393940 h 1393940"/>
                      <a:gd name="connsiteX1" fmla="*/ 578770 w 871528"/>
                      <a:gd name="connsiteY1" fmla="*/ 0 h 1393940"/>
                      <a:gd name="connsiteX2" fmla="*/ 871528 w 871528"/>
                      <a:gd name="connsiteY2" fmla="*/ 1116048 h 1393940"/>
                      <a:gd name="connsiteX3" fmla="*/ 558 w 871528"/>
                      <a:gd name="connsiteY3" fmla="*/ 1393940 h 1393940"/>
                      <a:gd name="connsiteX0" fmla="*/ 558 w 874158"/>
                      <a:gd name="connsiteY0" fmla="*/ 1393940 h 1393940"/>
                      <a:gd name="connsiteX1" fmla="*/ 578770 w 874158"/>
                      <a:gd name="connsiteY1" fmla="*/ 0 h 1393940"/>
                      <a:gd name="connsiteX2" fmla="*/ 871528 w 874158"/>
                      <a:gd name="connsiteY2" fmla="*/ 1116048 h 1393940"/>
                      <a:gd name="connsiteX3" fmla="*/ 558 w 874158"/>
                      <a:gd name="connsiteY3" fmla="*/ 1393940 h 1393940"/>
                      <a:gd name="connsiteX0" fmla="*/ 558 w 781653"/>
                      <a:gd name="connsiteY0" fmla="*/ 1393940 h 1393940"/>
                      <a:gd name="connsiteX1" fmla="*/ 578770 w 781653"/>
                      <a:gd name="connsiteY1" fmla="*/ 0 h 1393940"/>
                      <a:gd name="connsiteX2" fmla="*/ 777437 w 781653"/>
                      <a:gd name="connsiteY2" fmla="*/ 1120791 h 1393940"/>
                      <a:gd name="connsiteX3" fmla="*/ 558 w 781653"/>
                      <a:gd name="connsiteY3" fmla="*/ 1393940 h 1393940"/>
                      <a:gd name="connsiteX0" fmla="*/ 492 w 784218"/>
                      <a:gd name="connsiteY0" fmla="*/ 1403949 h 1403949"/>
                      <a:gd name="connsiteX1" fmla="*/ 640319 w 784218"/>
                      <a:gd name="connsiteY1" fmla="*/ 0 h 1403949"/>
                      <a:gd name="connsiteX2" fmla="*/ 777371 w 784218"/>
                      <a:gd name="connsiteY2" fmla="*/ 1130800 h 1403949"/>
                      <a:gd name="connsiteX3" fmla="*/ 492 w 784218"/>
                      <a:gd name="connsiteY3" fmla="*/ 1403949 h 1403949"/>
                      <a:gd name="connsiteX0" fmla="*/ 612 w 784338"/>
                      <a:gd name="connsiteY0" fmla="*/ 1403949 h 1403949"/>
                      <a:gd name="connsiteX1" fmla="*/ 640439 w 784338"/>
                      <a:gd name="connsiteY1" fmla="*/ 0 h 1403949"/>
                      <a:gd name="connsiteX2" fmla="*/ 777491 w 784338"/>
                      <a:gd name="connsiteY2" fmla="*/ 1130800 h 1403949"/>
                      <a:gd name="connsiteX3" fmla="*/ 612 w 784338"/>
                      <a:gd name="connsiteY3" fmla="*/ 1403949 h 14039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84338" h="1403949">
                        <a:moveTo>
                          <a:pt x="612" y="1403949"/>
                        </a:moveTo>
                        <a:cubicBezTo>
                          <a:pt x="-17898" y="254877"/>
                          <a:pt x="387384" y="173213"/>
                          <a:pt x="640439" y="0"/>
                        </a:cubicBezTo>
                        <a:cubicBezTo>
                          <a:pt x="738025" y="372016"/>
                          <a:pt x="806881" y="756355"/>
                          <a:pt x="777491" y="1130800"/>
                        </a:cubicBezTo>
                        <a:lnTo>
                          <a:pt x="612" y="1403949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2" name="Oval 6">
                    <a:extLst>
                      <a:ext uri="{FF2B5EF4-FFF2-40B4-BE49-F238E27FC236}">
                        <a16:creationId xmlns:a16="http://schemas.microsoft.com/office/drawing/2014/main" id="{3A7FFD97-1BA0-A138-1A38-D191F3683C34}"/>
                      </a:ext>
                    </a:extLst>
                  </p:cNvPr>
                  <p:cNvSpPr/>
                  <p:nvPr/>
                </p:nvSpPr>
                <p:spPr>
                  <a:xfrm>
                    <a:off x="4360589" y="3519907"/>
                    <a:ext cx="1253989" cy="713669"/>
                  </a:xfrm>
                  <a:custGeom>
                    <a:avLst/>
                    <a:gdLst>
                      <a:gd name="connsiteX0" fmla="*/ 0 w 1422400"/>
                      <a:gd name="connsiteY0" fmla="*/ 469900 h 939800"/>
                      <a:gd name="connsiteX1" fmla="*/ 711200 w 1422400"/>
                      <a:gd name="connsiteY1" fmla="*/ 0 h 939800"/>
                      <a:gd name="connsiteX2" fmla="*/ 1422400 w 1422400"/>
                      <a:gd name="connsiteY2" fmla="*/ 469900 h 939800"/>
                      <a:gd name="connsiteX3" fmla="*/ 711200 w 1422400"/>
                      <a:gd name="connsiteY3" fmla="*/ 939800 h 939800"/>
                      <a:gd name="connsiteX4" fmla="*/ 0 w 1422400"/>
                      <a:gd name="connsiteY4" fmla="*/ 469900 h 939800"/>
                      <a:gd name="connsiteX0" fmla="*/ 0 w 1422400"/>
                      <a:gd name="connsiteY0" fmla="*/ 469900 h 528637"/>
                      <a:gd name="connsiteX1" fmla="*/ 711200 w 1422400"/>
                      <a:gd name="connsiteY1" fmla="*/ 0 h 528637"/>
                      <a:gd name="connsiteX2" fmla="*/ 1422400 w 1422400"/>
                      <a:gd name="connsiteY2" fmla="*/ 469900 h 528637"/>
                      <a:gd name="connsiteX3" fmla="*/ 0 w 1422400"/>
                      <a:gd name="connsiteY3" fmla="*/ 469900 h 528637"/>
                      <a:gd name="connsiteX0" fmla="*/ 29214 w 1743714"/>
                      <a:gd name="connsiteY0" fmla="*/ 481196 h 986279"/>
                      <a:gd name="connsiteX1" fmla="*/ 740414 w 1743714"/>
                      <a:gd name="connsiteY1" fmla="*/ 11296 h 986279"/>
                      <a:gd name="connsiteX2" fmla="*/ 1743714 w 1743714"/>
                      <a:gd name="connsiteY2" fmla="*/ 976496 h 986279"/>
                      <a:gd name="connsiteX3" fmla="*/ 29214 w 1743714"/>
                      <a:gd name="connsiteY3" fmla="*/ 481196 h 986279"/>
                      <a:gd name="connsiteX0" fmla="*/ 21629 w 2040929"/>
                      <a:gd name="connsiteY0" fmla="*/ 1016075 h 1091857"/>
                      <a:gd name="connsiteX1" fmla="*/ 1037629 w 2040929"/>
                      <a:gd name="connsiteY1" fmla="*/ 75 h 1091857"/>
                      <a:gd name="connsiteX2" fmla="*/ 2040929 w 2040929"/>
                      <a:gd name="connsiteY2" fmla="*/ 965275 h 1091857"/>
                      <a:gd name="connsiteX3" fmla="*/ 21629 w 2040929"/>
                      <a:gd name="connsiteY3" fmla="*/ 1016075 h 1091857"/>
                      <a:gd name="connsiteX0" fmla="*/ 63940 w 2083240"/>
                      <a:gd name="connsiteY0" fmla="*/ 1016075 h 1142636"/>
                      <a:gd name="connsiteX1" fmla="*/ 1079940 w 2083240"/>
                      <a:gd name="connsiteY1" fmla="*/ 75 h 1142636"/>
                      <a:gd name="connsiteX2" fmla="*/ 2083240 w 2083240"/>
                      <a:gd name="connsiteY2" fmla="*/ 965275 h 1142636"/>
                      <a:gd name="connsiteX3" fmla="*/ 63940 w 2083240"/>
                      <a:gd name="connsiteY3" fmla="*/ 1016075 h 1142636"/>
                      <a:gd name="connsiteX0" fmla="*/ 58279 w 2077579"/>
                      <a:gd name="connsiteY0" fmla="*/ 1016075 h 1182140"/>
                      <a:gd name="connsiteX1" fmla="*/ 1074279 w 2077579"/>
                      <a:gd name="connsiteY1" fmla="*/ 75 h 1182140"/>
                      <a:gd name="connsiteX2" fmla="*/ 2077579 w 2077579"/>
                      <a:gd name="connsiteY2" fmla="*/ 965275 h 1182140"/>
                      <a:gd name="connsiteX3" fmla="*/ 58279 w 2077579"/>
                      <a:gd name="connsiteY3" fmla="*/ 1016075 h 1182140"/>
                      <a:gd name="connsiteX0" fmla="*/ 58279 w 2077579"/>
                      <a:gd name="connsiteY0" fmla="*/ 1016452 h 1182517"/>
                      <a:gd name="connsiteX1" fmla="*/ 1074279 w 2077579"/>
                      <a:gd name="connsiteY1" fmla="*/ 452 h 1182517"/>
                      <a:gd name="connsiteX2" fmla="*/ 2077579 w 2077579"/>
                      <a:gd name="connsiteY2" fmla="*/ 965652 h 1182517"/>
                      <a:gd name="connsiteX3" fmla="*/ 58279 w 2077579"/>
                      <a:gd name="connsiteY3" fmla="*/ 1016452 h 1182517"/>
                      <a:gd name="connsiteX0" fmla="*/ 496 w 2019796"/>
                      <a:gd name="connsiteY0" fmla="*/ 1016452 h 1058407"/>
                      <a:gd name="connsiteX1" fmla="*/ 1016496 w 2019796"/>
                      <a:gd name="connsiteY1" fmla="*/ 452 h 1058407"/>
                      <a:gd name="connsiteX2" fmla="*/ 2019796 w 2019796"/>
                      <a:gd name="connsiteY2" fmla="*/ 965652 h 1058407"/>
                      <a:gd name="connsiteX3" fmla="*/ 496 w 2019796"/>
                      <a:gd name="connsiteY3" fmla="*/ 1016452 h 1058407"/>
                      <a:gd name="connsiteX0" fmla="*/ 512 w 1956312"/>
                      <a:gd name="connsiteY0" fmla="*/ 1003343 h 1049157"/>
                      <a:gd name="connsiteX1" fmla="*/ 953012 w 1956312"/>
                      <a:gd name="connsiteY1" fmla="*/ 43 h 1049157"/>
                      <a:gd name="connsiteX2" fmla="*/ 1956312 w 1956312"/>
                      <a:gd name="connsiteY2" fmla="*/ 965243 h 1049157"/>
                      <a:gd name="connsiteX3" fmla="*/ 512 w 1956312"/>
                      <a:gd name="connsiteY3" fmla="*/ 1003343 h 1049157"/>
                      <a:gd name="connsiteX0" fmla="*/ 1456 w 1957256"/>
                      <a:gd name="connsiteY0" fmla="*/ 1003343 h 1071510"/>
                      <a:gd name="connsiteX1" fmla="*/ 953956 w 1957256"/>
                      <a:gd name="connsiteY1" fmla="*/ 43 h 1071510"/>
                      <a:gd name="connsiteX2" fmla="*/ 1957256 w 1957256"/>
                      <a:gd name="connsiteY2" fmla="*/ 965243 h 1071510"/>
                      <a:gd name="connsiteX3" fmla="*/ 1456 w 1957256"/>
                      <a:gd name="connsiteY3" fmla="*/ 1003343 h 1071510"/>
                      <a:gd name="connsiteX0" fmla="*/ 1456 w 1957256"/>
                      <a:gd name="connsiteY0" fmla="*/ 1003343 h 1071510"/>
                      <a:gd name="connsiteX1" fmla="*/ 953956 w 1957256"/>
                      <a:gd name="connsiteY1" fmla="*/ 43 h 1071510"/>
                      <a:gd name="connsiteX2" fmla="*/ 1957256 w 1957256"/>
                      <a:gd name="connsiteY2" fmla="*/ 965243 h 1071510"/>
                      <a:gd name="connsiteX3" fmla="*/ 1456 w 1957256"/>
                      <a:gd name="connsiteY3" fmla="*/ 1003343 h 1071510"/>
                      <a:gd name="connsiteX0" fmla="*/ 1456 w 1957256"/>
                      <a:gd name="connsiteY0" fmla="*/ 1003343 h 1071510"/>
                      <a:gd name="connsiteX1" fmla="*/ 953956 w 1957256"/>
                      <a:gd name="connsiteY1" fmla="*/ 43 h 1071510"/>
                      <a:gd name="connsiteX2" fmla="*/ 1957256 w 1957256"/>
                      <a:gd name="connsiteY2" fmla="*/ 965243 h 1071510"/>
                      <a:gd name="connsiteX3" fmla="*/ 1456 w 1957256"/>
                      <a:gd name="connsiteY3" fmla="*/ 1003343 h 1071510"/>
                      <a:gd name="connsiteX0" fmla="*/ 125989 w 2081789"/>
                      <a:gd name="connsiteY0" fmla="*/ 1004617 h 1028499"/>
                      <a:gd name="connsiteX1" fmla="*/ 291088 w 2081789"/>
                      <a:gd name="connsiteY1" fmla="*/ 763316 h 1028499"/>
                      <a:gd name="connsiteX2" fmla="*/ 1078489 w 2081789"/>
                      <a:gd name="connsiteY2" fmla="*/ 1317 h 1028499"/>
                      <a:gd name="connsiteX3" fmla="*/ 2081789 w 2081789"/>
                      <a:gd name="connsiteY3" fmla="*/ 966517 h 1028499"/>
                      <a:gd name="connsiteX4" fmla="*/ 125989 w 2081789"/>
                      <a:gd name="connsiteY4" fmla="*/ 1004617 h 1028499"/>
                      <a:gd name="connsiteX0" fmla="*/ 135024 w 2052724"/>
                      <a:gd name="connsiteY0" fmla="*/ 1055417 h 1066897"/>
                      <a:gd name="connsiteX1" fmla="*/ 262023 w 2052724"/>
                      <a:gd name="connsiteY1" fmla="*/ 763316 h 1066897"/>
                      <a:gd name="connsiteX2" fmla="*/ 1049424 w 2052724"/>
                      <a:gd name="connsiteY2" fmla="*/ 1317 h 1066897"/>
                      <a:gd name="connsiteX3" fmla="*/ 2052724 w 2052724"/>
                      <a:gd name="connsiteY3" fmla="*/ 966517 h 1066897"/>
                      <a:gd name="connsiteX4" fmla="*/ 135024 w 2052724"/>
                      <a:gd name="connsiteY4" fmla="*/ 1055417 h 1066897"/>
                      <a:gd name="connsiteX0" fmla="*/ 157003 w 1998503"/>
                      <a:gd name="connsiteY0" fmla="*/ 1055417 h 1066897"/>
                      <a:gd name="connsiteX1" fmla="*/ 207802 w 1998503"/>
                      <a:gd name="connsiteY1" fmla="*/ 763316 h 1066897"/>
                      <a:gd name="connsiteX2" fmla="*/ 995203 w 1998503"/>
                      <a:gd name="connsiteY2" fmla="*/ 1317 h 1066897"/>
                      <a:gd name="connsiteX3" fmla="*/ 1998503 w 1998503"/>
                      <a:gd name="connsiteY3" fmla="*/ 966517 h 1066897"/>
                      <a:gd name="connsiteX4" fmla="*/ 157003 w 1998503"/>
                      <a:gd name="connsiteY4" fmla="*/ 1055417 h 1066897"/>
                      <a:gd name="connsiteX0" fmla="*/ 180391 w 1958391"/>
                      <a:gd name="connsiteY0" fmla="*/ 1055417 h 1066897"/>
                      <a:gd name="connsiteX1" fmla="*/ 167690 w 1958391"/>
                      <a:gd name="connsiteY1" fmla="*/ 763316 h 1066897"/>
                      <a:gd name="connsiteX2" fmla="*/ 955091 w 1958391"/>
                      <a:gd name="connsiteY2" fmla="*/ 1317 h 1066897"/>
                      <a:gd name="connsiteX3" fmla="*/ 1958391 w 1958391"/>
                      <a:gd name="connsiteY3" fmla="*/ 966517 h 1066897"/>
                      <a:gd name="connsiteX4" fmla="*/ 180391 w 1958391"/>
                      <a:gd name="connsiteY4" fmla="*/ 1055417 h 1066897"/>
                      <a:gd name="connsiteX0" fmla="*/ 197146 w 1937046"/>
                      <a:gd name="connsiteY0" fmla="*/ 1055417 h 1066897"/>
                      <a:gd name="connsiteX1" fmla="*/ 146345 w 1937046"/>
                      <a:gd name="connsiteY1" fmla="*/ 763316 h 1066897"/>
                      <a:gd name="connsiteX2" fmla="*/ 933746 w 1937046"/>
                      <a:gd name="connsiteY2" fmla="*/ 1317 h 1066897"/>
                      <a:gd name="connsiteX3" fmla="*/ 1937046 w 1937046"/>
                      <a:gd name="connsiteY3" fmla="*/ 966517 h 1066897"/>
                      <a:gd name="connsiteX4" fmla="*/ 197146 w 1937046"/>
                      <a:gd name="connsiteY4" fmla="*/ 1055417 h 1066897"/>
                      <a:gd name="connsiteX0" fmla="*/ 145290 w 2024890"/>
                      <a:gd name="connsiteY0" fmla="*/ 1055417 h 1066897"/>
                      <a:gd name="connsiteX1" fmla="*/ 234189 w 2024890"/>
                      <a:gd name="connsiteY1" fmla="*/ 763316 h 1066897"/>
                      <a:gd name="connsiteX2" fmla="*/ 1021590 w 2024890"/>
                      <a:gd name="connsiteY2" fmla="*/ 1317 h 1066897"/>
                      <a:gd name="connsiteX3" fmla="*/ 2024890 w 2024890"/>
                      <a:gd name="connsiteY3" fmla="*/ 966517 h 1066897"/>
                      <a:gd name="connsiteX4" fmla="*/ 145290 w 2024890"/>
                      <a:gd name="connsiteY4" fmla="*/ 1055417 h 1066897"/>
                      <a:gd name="connsiteX0" fmla="*/ 66755 w 1946355"/>
                      <a:gd name="connsiteY0" fmla="*/ 1055417 h 1072185"/>
                      <a:gd name="connsiteX1" fmla="*/ 155654 w 1946355"/>
                      <a:gd name="connsiteY1" fmla="*/ 763316 h 1072185"/>
                      <a:gd name="connsiteX2" fmla="*/ 943055 w 1946355"/>
                      <a:gd name="connsiteY2" fmla="*/ 1317 h 1072185"/>
                      <a:gd name="connsiteX3" fmla="*/ 1946355 w 1946355"/>
                      <a:gd name="connsiteY3" fmla="*/ 966517 h 1072185"/>
                      <a:gd name="connsiteX4" fmla="*/ 66755 w 1946355"/>
                      <a:gd name="connsiteY4" fmla="*/ 1055417 h 1072185"/>
                      <a:gd name="connsiteX0" fmla="*/ 87241 w 1968451"/>
                      <a:gd name="connsiteY0" fmla="*/ 1055417 h 1135382"/>
                      <a:gd name="connsiteX1" fmla="*/ 176140 w 1968451"/>
                      <a:gd name="connsiteY1" fmla="*/ 763316 h 1135382"/>
                      <a:gd name="connsiteX2" fmla="*/ 963541 w 1968451"/>
                      <a:gd name="connsiteY2" fmla="*/ 1317 h 1135382"/>
                      <a:gd name="connsiteX3" fmla="*/ 1966841 w 1968451"/>
                      <a:gd name="connsiteY3" fmla="*/ 966517 h 1135382"/>
                      <a:gd name="connsiteX4" fmla="*/ 1179439 w 1968451"/>
                      <a:gd name="connsiteY4" fmla="*/ 1131617 h 1135382"/>
                      <a:gd name="connsiteX5" fmla="*/ 87241 w 1968451"/>
                      <a:gd name="connsiteY5" fmla="*/ 1055417 h 1135382"/>
                      <a:gd name="connsiteX0" fmla="*/ 87241 w 1968451"/>
                      <a:gd name="connsiteY0" fmla="*/ 1055417 h 1131617"/>
                      <a:gd name="connsiteX1" fmla="*/ 176140 w 1968451"/>
                      <a:gd name="connsiteY1" fmla="*/ 763316 h 1131617"/>
                      <a:gd name="connsiteX2" fmla="*/ 963541 w 1968451"/>
                      <a:gd name="connsiteY2" fmla="*/ 1317 h 1131617"/>
                      <a:gd name="connsiteX3" fmla="*/ 1966841 w 1968451"/>
                      <a:gd name="connsiteY3" fmla="*/ 966517 h 1131617"/>
                      <a:gd name="connsiteX4" fmla="*/ 1179439 w 1968451"/>
                      <a:gd name="connsiteY4" fmla="*/ 1131617 h 1131617"/>
                      <a:gd name="connsiteX5" fmla="*/ 87241 w 1968451"/>
                      <a:gd name="connsiteY5" fmla="*/ 1055417 h 1131617"/>
                      <a:gd name="connsiteX0" fmla="*/ 87241 w 1981714"/>
                      <a:gd name="connsiteY0" fmla="*/ 1055417 h 1131617"/>
                      <a:gd name="connsiteX1" fmla="*/ 176140 w 1981714"/>
                      <a:gd name="connsiteY1" fmla="*/ 763316 h 1131617"/>
                      <a:gd name="connsiteX2" fmla="*/ 963541 w 1981714"/>
                      <a:gd name="connsiteY2" fmla="*/ 1317 h 1131617"/>
                      <a:gd name="connsiteX3" fmla="*/ 1966841 w 1981714"/>
                      <a:gd name="connsiteY3" fmla="*/ 966517 h 1131617"/>
                      <a:gd name="connsiteX4" fmla="*/ 1179439 w 1981714"/>
                      <a:gd name="connsiteY4" fmla="*/ 1131617 h 1131617"/>
                      <a:gd name="connsiteX5" fmla="*/ 87241 w 1981714"/>
                      <a:gd name="connsiteY5" fmla="*/ 1055417 h 1131617"/>
                      <a:gd name="connsiteX0" fmla="*/ 87241 w 1981714"/>
                      <a:gd name="connsiteY0" fmla="*/ 1055417 h 1131617"/>
                      <a:gd name="connsiteX1" fmla="*/ 176140 w 1981714"/>
                      <a:gd name="connsiteY1" fmla="*/ 763316 h 1131617"/>
                      <a:gd name="connsiteX2" fmla="*/ 963541 w 1981714"/>
                      <a:gd name="connsiteY2" fmla="*/ 1317 h 1131617"/>
                      <a:gd name="connsiteX3" fmla="*/ 1966841 w 1981714"/>
                      <a:gd name="connsiteY3" fmla="*/ 966517 h 1131617"/>
                      <a:gd name="connsiteX4" fmla="*/ 1179439 w 1981714"/>
                      <a:gd name="connsiteY4" fmla="*/ 1131617 h 1131617"/>
                      <a:gd name="connsiteX5" fmla="*/ 87241 w 1981714"/>
                      <a:gd name="connsiteY5" fmla="*/ 1055417 h 1131617"/>
                      <a:gd name="connsiteX0" fmla="*/ 87241 w 1981714"/>
                      <a:gd name="connsiteY0" fmla="*/ 1059325 h 1135525"/>
                      <a:gd name="connsiteX1" fmla="*/ 176140 w 1981714"/>
                      <a:gd name="connsiteY1" fmla="*/ 767224 h 1135525"/>
                      <a:gd name="connsiteX2" fmla="*/ 963541 w 1981714"/>
                      <a:gd name="connsiteY2" fmla="*/ 5225 h 1135525"/>
                      <a:gd name="connsiteX3" fmla="*/ 1966841 w 1981714"/>
                      <a:gd name="connsiteY3" fmla="*/ 970425 h 1135525"/>
                      <a:gd name="connsiteX4" fmla="*/ 1179439 w 1981714"/>
                      <a:gd name="connsiteY4" fmla="*/ 1135525 h 1135525"/>
                      <a:gd name="connsiteX5" fmla="*/ 87241 w 1981714"/>
                      <a:gd name="connsiteY5" fmla="*/ 1059325 h 1135525"/>
                      <a:gd name="connsiteX0" fmla="*/ 87241 w 1981714"/>
                      <a:gd name="connsiteY0" fmla="*/ 1059124 h 1135324"/>
                      <a:gd name="connsiteX1" fmla="*/ 176140 w 1981714"/>
                      <a:gd name="connsiteY1" fmla="*/ 767023 h 1135324"/>
                      <a:gd name="connsiteX2" fmla="*/ 963541 w 1981714"/>
                      <a:gd name="connsiteY2" fmla="*/ 5024 h 1135324"/>
                      <a:gd name="connsiteX3" fmla="*/ 1966841 w 1981714"/>
                      <a:gd name="connsiteY3" fmla="*/ 970224 h 1135324"/>
                      <a:gd name="connsiteX4" fmla="*/ 1179439 w 1981714"/>
                      <a:gd name="connsiteY4" fmla="*/ 1135324 h 1135324"/>
                      <a:gd name="connsiteX5" fmla="*/ 87241 w 1981714"/>
                      <a:gd name="connsiteY5" fmla="*/ 1059124 h 1135324"/>
                      <a:gd name="connsiteX0" fmla="*/ 1551 w 1896024"/>
                      <a:gd name="connsiteY0" fmla="*/ 1059124 h 1135324"/>
                      <a:gd name="connsiteX1" fmla="*/ 877851 w 1896024"/>
                      <a:gd name="connsiteY1" fmla="*/ 5024 h 1135324"/>
                      <a:gd name="connsiteX2" fmla="*/ 1881151 w 1896024"/>
                      <a:gd name="connsiteY2" fmla="*/ 970224 h 1135324"/>
                      <a:gd name="connsiteX3" fmla="*/ 1093749 w 1896024"/>
                      <a:gd name="connsiteY3" fmla="*/ 1135324 h 1135324"/>
                      <a:gd name="connsiteX4" fmla="*/ 1551 w 1896024"/>
                      <a:gd name="connsiteY4" fmla="*/ 1059124 h 1135324"/>
                      <a:gd name="connsiteX0" fmla="*/ 1615 w 1896088"/>
                      <a:gd name="connsiteY0" fmla="*/ 1057013 h 1133213"/>
                      <a:gd name="connsiteX1" fmla="*/ 877915 w 1896088"/>
                      <a:gd name="connsiteY1" fmla="*/ 2913 h 1133213"/>
                      <a:gd name="connsiteX2" fmla="*/ 1881215 w 1896088"/>
                      <a:gd name="connsiteY2" fmla="*/ 968113 h 1133213"/>
                      <a:gd name="connsiteX3" fmla="*/ 1093813 w 1896088"/>
                      <a:gd name="connsiteY3" fmla="*/ 1133213 h 1133213"/>
                      <a:gd name="connsiteX4" fmla="*/ 1615 w 1896088"/>
                      <a:gd name="connsiteY4" fmla="*/ 1057013 h 1133213"/>
                      <a:gd name="connsiteX0" fmla="*/ 2941 w 1897414"/>
                      <a:gd name="connsiteY0" fmla="*/ 1066026 h 1142226"/>
                      <a:gd name="connsiteX1" fmla="*/ 879241 w 1897414"/>
                      <a:gd name="connsiteY1" fmla="*/ 11926 h 1142226"/>
                      <a:gd name="connsiteX2" fmla="*/ 1882541 w 1897414"/>
                      <a:gd name="connsiteY2" fmla="*/ 977126 h 1142226"/>
                      <a:gd name="connsiteX3" fmla="*/ 1095139 w 1897414"/>
                      <a:gd name="connsiteY3" fmla="*/ 1142226 h 1142226"/>
                      <a:gd name="connsiteX4" fmla="*/ 2941 w 1897414"/>
                      <a:gd name="connsiteY4" fmla="*/ 1066026 h 1142226"/>
                      <a:gd name="connsiteX0" fmla="*/ 6879 w 1901352"/>
                      <a:gd name="connsiteY0" fmla="*/ 1066026 h 1142226"/>
                      <a:gd name="connsiteX1" fmla="*/ 883179 w 1901352"/>
                      <a:gd name="connsiteY1" fmla="*/ 11926 h 1142226"/>
                      <a:gd name="connsiteX2" fmla="*/ 1886479 w 1901352"/>
                      <a:gd name="connsiteY2" fmla="*/ 977126 h 1142226"/>
                      <a:gd name="connsiteX3" fmla="*/ 1099077 w 1901352"/>
                      <a:gd name="connsiteY3" fmla="*/ 1142226 h 1142226"/>
                      <a:gd name="connsiteX4" fmla="*/ 6879 w 1901352"/>
                      <a:gd name="connsiteY4" fmla="*/ 1066026 h 1142226"/>
                      <a:gd name="connsiteX0" fmla="*/ 6879 w 1901352"/>
                      <a:gd name="connsiteY0" fmla="*/ 1066026 h 1142226"/>
                      <a:gd name="connsiteX1" fmla="*/ 883179 w 1901352"/>
                      <a:gd name="connsiteY1" fmla="*/ 11926 h 1142226"/>
                      <a:gd name="connsiteX2" fmla="*/ 1886479 w 1901352"/>
                      <a:gd name="connsiteY2" fmla="*/ 977126 h 1142226"/>
                      <a:gd name="connsiteX3" fmla="*/ 1099077 w 1901352"/>
                      <a:gd name="connsiteY3" fmla="*/ 1142226 h 1142226"/>
                      <a:gd name="connsiteX4" fmla="*/ 6879 w 1901352"/>
                      <a:gd name="connsiteY4" fmla="*/ 1066026 h 1142226"/>
                      <a:gd name="connsiteX0" fmla="*/ 6879 w 1901352"/>
                      <a:gd name="connsiteY0" fmla="*/ 1065888 h 1142088"/>
                      <a:gd name="connsiteX1" fmla="*/ 883179 w 1901352"/>
                      <a:gd name="connsiteY1" fmla="*/ 11788 h 1142088"/>
                      <a:gd name="connsiteX2" fmla="*/ 1886479 w 1901352"/>
                      <a:gd name="connsiteY2" fmla="*/ 976988 h 1142088"/>
                      <a:gd name="connsiteX3" fmla="*/ 1099077 w 1901352"/>
                      <a:gd name="connsiteY3" fmla="*/ 1142088 h 1142088"/>
                      <a:gd name="connsiteX4" fmla="*/ 6879 w 1901352"/>
                      <a:gd name="connsiteY4" fmla="*/ 1065888 h 1142088"/>
                      <a:gd name="connsiteX0" fmla="*/ 4803 w 1988176"/>
                      <a:gd name="connsiteY0" fmla="*/ 826041 h 1130841"/>
                      <a:gd name="connsiteX1" fmla="*/ 970003 w 1988176"/>
                      <a:gd name="connsiteY1" fmla="*/ 541 h 1130841"/>
                      <a:gd name="connsiteX2" fmla="*/ 1973303 w 1988176"/>
                      <a:gd name="connsiteY2" fmla="*/ 965741 h 1130841"/>
                      <a:gd name="connsiteX3" fmla="*/ 1185901 w 1988176"/>
                      <a:gd name="connsiteY3" fmla="*/ 1130841 h 1130841"/>
                      <a:gd name="connsiteX4" fmla="*/ 4803 w 1988176"/>
                      <a:gd name="connsiteY4" fmla="*/ 826041 h 1130841"/>
                      <a:gd name="connsiteX0" fmla="*/ 4803 w 2034335"/>
                      <a:gd name="connsiteY0" fmla="*/ 825500 h 1130300"/>
                      <a:gd name="connsiteX1" fmla="*/ 970003 w 2034335"/>
                      <a:gd name="connsiteY1" fmla="*/ 0 h 1130300"/>
                      <a:gd name="connsiteX2" fmla="*/ 2024103 w 2034335"/>
                      <a:gd name="connsiteY2" fmla="*/ 825500 h 1130300"/>
                      <a:gd name="connsiteX3" fmla="*/ 1185901 w 2034335"/>
                      <a:gd name="connsiteY3" fmla="*/ 1130300 h 1130300"/>
                      <a:gd name="connsiteX4" fmla="*/ 4803 w 2034335"/>
                      <a:gd name="connsiteY4" fmla="*/ 825500 h 1130300"/>
                      <a:gd name="connsiteX0" fmla="*/ 4803 w 2024103"/>
                      <a:gd name="connsiteY0" fmla="*/ 825500 h 1130300"/>
                      <a:gd name="connsiteX1" fmla="*/ 970003 w 2024103"/>
                      <a:gd name="connsiteY1" fmla="*/ 0 h 1130300"/>
                      <a:gd name="connsiteX2" fmla="*/ 2024103 w 2024103"/>
                      <a:gd name="connsiteY2" fmla="*/ 825500 h 1130300"/>
                      <a:gd name="connsiteX3" fmla="*/ 1185901 w 2024103"/>
                      <a:gd name="connsiteY3" fmla="*/ 1130300 h 1130300"/>
                      <a:gd name="connsiteX4" fmla="*/ 4803 w 2024103"/>
                      <a:gd name="connsiteY4" fmla="*/ 825500 h 1130300"/>
                      <a:gd name="connsiteX0" fmla="*/ 4803 w 1998703"/>
                      <a:gd name="connsiteY0" fmla="*/ 825757 h 1130557"/>
                      <a:gd name="connsiteX1" fmla="*/ 970003 w 1998703"/>
                      <a:gd name="connsiteY1" fmla="*/ 257 h 1130557"/>
                      <a:gd name="connsiteX2" fmla="*/ 1998703 w 1998703"/>
                      <a:gd name="connsiteY2" fmla="*/ 736857 h 1130557"/>
                      <a:gd name="connsiteX3" fmla="*/ 1185901 w 1998703"/>
                      <a:gd name="connsiteY3" fmla="*/ 1130557 h 1130557"/>
                      <a:gd name="connsiteX4" fmla="*/ 4803 w 1998703"/>
                      <a:gd name="connsiteY4" fmla="*/ 825757 h 1130557"/>
                      <a:gd name="connsiteX0" fmla="*/ 4803 w 1998703"/>
                      <a:gd name="connsiteY0" fmla="*/ 825757 h 1130557"/>
                      <a:gd name="connsiteX1" fmla="*/ 970003 w 1998703"/>
                      <a:gd name="connsiteY1" fmla="*/ 257 h 1130557"/>
                      <a:gd name="connsiteX2" fmla="*/ 1998703 w 1998703"/>
                      <a:gd name="connsiteY2" fmla="*/ 736857 h 1130557"/>
                      <a:gd name="connsiteX3" fmla="*/ 1185901 w 1998703"/>
                      <a:gd name="connsiteY3" fmla="*/ 1130557 h 1130557"/>
                      <a:gd name="connsiteX4" fmla="*/ 4803 w 1998703"/>
                      <a:gd name="connsiteY4" fmla="*/ 825757 h 1130557"/>
                      <a:gd name="connsiteX0" fmla="*/ 4803 w 2001878"/>
                      <a:gd name="connsiteY0" fmla="*/ 825704 h 1130504"/>
                      <a:gd name="connsiteX1" fmla="*/ 970003 w 2001878"/>
                      <a:gd name="connsiteY1" fmla="*/ 204 h 1130504"/>
                      <a:gd name="connsiteX2" fmla="*/ 2001878 w 2001878"/>
                      <a:gd name="connsiteY2" fmla="*/ 746329 h 1130504"/>
                      <a:gd name="connsiteX3" fmla="*/ 1185901 w 2001878"/>
                      <a:gd name="connsiteY3" fmla="*/ 1130504 h 1130504"/>
                      <a:gd name="connsiteX4" fmla="*/ 4803 w 2001878"/>
                      <a:gd name="connsiteY4" fmla="*/ 825704 h 1130504"/>
                      <a:gd name="connsiteX0" fmla="*/ 4803 w 1986176"/>
                      <a:gd name="connsiteY0" fmla="*/ 827271 h 1132071"/>
                      <a:gd name="connsiteX1" fmla="*/ 970003 w 1986176"/>
                      <a:gd name="connsiteY1" fmla="*/ 1771 h 1132071"/>
                      <a:gd name="connsiteX2" fmla="*/ 1986003 w 1986176"/>
                      <a:gd name="connsiteY2" fmla="*/ 611371 h 1132071"/>
                      <a:gd name="connsiteX3" fmla="*/ 1185901 w 1986176"/>
                      <a:gd name="connsiteY3" fmla="*/ 1132071 h 1132071"/>
                      <a:gd name="connsiteX4" fmla="*/ 4803 w 1986176"/>
                      <a:gd name="connsiteY4" fmla="*/ 827271 h 1132071"/>
                      <a:gd name="connsiteX0" fmla="*/ 4803 w 1989163"/>
                      <a:gd name="connsiteY0" fmla="*/ 827271 h 1132071"/>
                      <a:gd name="connsiteX1" fmla="*/ 970003 w 1989163"/>
                      <a:gd name="connsiteY1" fmla="*/ 1771 h 1132071"/>
                      <a:gd name="connsiteX2" fmla="*/ 1986003 w 1989163"/>
                      <a:gd name="connsiteY2" fmla="*/ 611371 h 1132071"/>
                      <a:gd name="connsiteX3" fmla="*/ 1185901 w 1989163"/>
                      <a:gd name="connsiteY3" fmla="*/ 1132071 h 1132071"/>
                      <a:gd name="connsiteX4" fmla="*/ 4803 w 1989163"/>
                      <a:gd name="connsiteY4" fmla="*/ 827271 h 1132071"/>
                      <a:gd name="connsiteX0" fmla="*/ 4803 w 1989163"/>
                      <a:gd name="connsiteY0" fmla="*/ 827271 h 1132071"/>
                      <a:gd name="connsiteX1" fmla="*/ 970003 w 1989163"/>
                      <a:gd name="connsiteY1" fmla="*/ 1771 h 1132071"/>
                      <a:gd name="connsiteX2" fmla="*/ 1986003 w 1989163"/>
                      <a:gd name="connsiteY2" fmla="*/ 611371 h 1132071"/>
                      <a:gd name="connsiteX3" fmla="*/ 1185901 w 1989163"/>
                      <a:gd name="connsiteY3" fmla="*/ 1132071 h 1132071"/>
                      <a:gd name="connsiteX4" fmla="*/ 4803 w 1989163"/>
                      <a:gd name="connsiteY4" fmla="*/ 827271 h 1132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89163" h="1132071">
                        <a:moveTo>
                          <a:pt x="4803" y="827271"/>
                        </a:moveTo>
                        <a:cubicBezTo>
                          <a:pt x="45020" y="715088"/>
                          <a:pt x="639803" y="37754"/>
                          <a:pt x="970003" y="1771"/>
                        </a:cubicBezTo>
                        <a:cubicBezTo>
                          <a:pt x="1300203" y="-34212"/>
                          <a:pt x="1812437" y="488604"/>
                          <a:pt x="1986003" y="611371"/>
                        </a:cubicBezTo>
                        <a:cubicBezTo>
                          <a:pt x="1991294" y="638888"/>
                          <a:pt x="2057968" y="685454"/>
                          <a:pt x="1185901" y="1132071"/>
                        </a:cubicBezTo>
                        <a:cubicBezTo>
                          <a:pt x="161434" y="740488"/>
                          <a:pt x="-35414" y="939454"/>
                          <a:pt x="4803" y="82727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" name="Oval 6">
                    <a:extLst>
                      <a:ext uri="{FF2B5EF4-FFF2-40B4-BE49-F238E27FC236}">
                        <a16:creationId xmlns:a16="http://schemas.microsoft.com/office/drawing/2014/main" id="{D8511357-D945-7AD2-1928-86EF79AFE06D}"/>
                      </a:ext>
                    </a:extLst>
                  </p:cNvPr>
                  <p:cNvSpPr/>
                  <p:nvPr/>
                </p:nvSpPr>
                <p:spPr>
                  <a:xfrm>
                    <a:off x="4415323" y="3276600"/>
                    <a:ext cx="1198632" cy="713306"/>
                  </a:xfrm>
                  <a:custGeom>
                    <a:avLst/>
                    <a:gdLst>
                      <a:gd name="connsiteX0" fmla="*/ 0 w 1422400"/>
                      <a:gd name="connsiteY0" fmla="*/ 469900 h 939800"/>
                      <a:gd name="connsiteX1" fmla="*/ 711200 w 1422400"/>
                      <a:gd name="connsiteY1" fmla="*/ 0 h 939800"/>
                      <a:gd name="connsiteX2" fmla="*/ 1422400 w 1422400"/>
                      <a:gd name="connsiteY2" fmla="*/ 469900 h 939800"/>
                      <a:gd name="connsiteX3" fmla="*/ 711200 w 1422400"/>
                      <a:gd name="connsiteY3" fmla="*/ 939800 h 939800"/>
                      <a:gd name="connsiteX4" fmla="*/ 0 w 1422400"/>
                      <a:gd name="connsiteY4" fmla="*/ 469900 h 939800"/>
                      <a:gd name="connsiteX0" fmla="*/ 0 w 1422400"/>
                      <a:gd name="connsiteY0" fmla="*/ 469900 h 528637"/>
                      <a:gd name="connsiteX1" fmla="*/ 711200 w 1422400"/>
                      <a:gd name="connsiteY1" fmla="*/ 0 h 528637"/>
                      <a:gd name="connsiteX2" fmla="*/ 1422400 w 1422400"/>
                      <a:gd name="connsiteY2" fmla="*/ 469900 h 528637"/>
                      <a:gd name="connsiteX3" fmla="*/ 0 w 1422400"/>
                      <a:gd name="connsiteY3" fmla="*/ 469900 h 528637"/>
                      <a:gd name="connsiteX0" fmla="*/ 29214 w 1743714"/>
                      <a:gd name="connsiteY0" fmla="*/ 481196 h 986279"/>
                      <a:gd name="connsiteX1" fmla="*/ 740414 w 1743714"/>
                      <a:gd name="connsiteY1" fmla="*/ 11296 h 986279"/>
                      <a:gd name="connsiteX2" fmla="*/ 1743714 w 1743714"/>
                      <a:gd name="connsiteY2" fmla="*/ 976496 h 986279"/>
                      <a:gd name="connsiteX3" fmla="*/ 29214 w 1743714"/>
                      <a:gd name="connsiteY3" fmla="*/ 481196 h 986279"/>
                      <a:gd name="connsiteX0" fmla="*/ 21629 w 2040929"/>
                      <a:gd name="connsiteY0" fmla="*/ 1016075 h 1091857"/>
                      <a:gd name="connsiteX1" fmla="*/ 1037629 w 2040929"/>
                      <a:gd name="connsiteY1" fmla="*/ 75 h 1091857"/>
                      <a:gd name="connsiteX2" fmla="*/ 2040929 w 2040929"/>
                      <a:gd name="connsiteY2" fmla="*/ 965275 h 1091857"/>
                      <a:gd name="connsiteX3" fmla="*/ 21629 w 2040929"/>
                      <a:gd name="connsiteY3" fmla="*/ 1016075 h 1091857"/>
                      <a:gd name="connsiteX0" fmla="*/ 63940 w 2083240"/>
                      <a:gd name="connsiteY0" fmla="*/ 1016075 h 1142636"/>
                      <a:gd name="connsiteX1" fmla="*/ 1079940 w 2083240"/>
                      <a:gd name="connsiteY1" fmla="*/ 75 h 1142636"/>
                      <a:gd name="connsiteX2" fmla="*/ 2083240 w 2083240"/>
                      <a:gd name="connsiteY2" fmla="*/ 965275 h 1142636"/>
                      <a:gd name="connsiteX3" fmla="*/ 63940 w 2083240"/>
                      <a:gd name="connsiteY3" fmla="*/ 1016075 h 1142636"/>
                      <a:gd name="connsiteX0" fmla="*/ 58279 w 2077579"/>
                      <a:gd name="connsiteY0" fmla="*/ 1016075 h 1182140"/>
                      <a:gd name="connsiteX1" fmla="*/ 1074279 w 2077579"/>
                      <a:gd name="connsiteY1" fmla="*/ 75 h 1182140"/>
                      <a:gd name="connsiteX2" fmla="*/ 2077579 w 2077579"/>
                      <a:gd name="connsiteY2" fmla="*/ 965275 h 1182140"/>
                      <a:gd name="connsiteX3" fmla="*/ 58279 w 2077579"/>
                      <a:gd name="connsiteY3" fmla="*/ 1016075 h 1182140"/>
                      <a:gd name="connsiteX0" fmla="*/ 58279 w 2077579"/>
                      <a:gd name="connsiteY0" fmla="*/ 1016452 h 1182517"/>
                      <a:gd name="connsiteX1" fmla="*/ 1074279 w 2077579"/>
                      <a:gd name="connsiteY1" fmla="*/ 452 h 1182517"/>
                      <a:gd name="connsiteX2" fmla="*/ 2077579 w 2077579"/>
                      <a:gd name="connsiteY2" fmla="*/ 965652 h 1182517"/>
                      <a:gd name="connsiteX3" fmla="*/ 58279 w 2077579"/>
                      <a:gd name="connsiteY3" fmla="*/ 1016452 h 1182517"/>
                      <a:gd name="connsiteX0" fmla="*/ 496 w 2019796"/>
                      <a:gd name="connsiteY0" fmla="*/ 1016452 h 1058407"/>
                      <a:gd name="connsiteX1" fmla="*/ 1016496 w 2019796"/>
                      <a:gd name="connsiteY1" fmla="*/ 452 h 1058407"/>
                      <a:gd name="connsiteX2" fmla="*/ 2019796 w 2019796"/>
                      <a:gd name="connsiteY2" fmla="*/ 965652 h 1058407"/>
                      <a:gd name="connsiteX3" fmla="*/ 496 w 2019796"/>
                      <a:gd name="connsiteY3" fmla="*/ 1016452 h 1058407"/>
                      <a:gd name="connsiteX0" fmla="*/ 512 w 1956312"/>
                      <a:gd name="connsiteY0" fmla="*/ 1003343 h 1049157"/>
                      <a:gd name="connsiteX1" fmla="*/ 953012 w 1956312"/>
                      <a:gd name="connsiteY1" fmla="*/ 43 h 1049157"/>
                      <a:gd name="connsiteX2" fmla="*/ 1956312 w 1956312"/>
                      <a:gd name="connsiteY2" fmla="*/ 965243 h 1049157"/>
                      <a:gd name="connsiteX3" fmla="*/ 512 w 1956312"/>
                      <a:gd name="connsiteY3" fmla="*/ 1003343 h 1049157"/>
                      <a:gd name="connsiteX0" fmla="*/ 1456 w 1957256"/>
                      <a:gd name="connsiteY0" fmla="*/ 1003343 h 1071510"/>
                      <a:gd name="connsiteX1" fmla="*/ 953956 w 1957256"/>
                      <a:gd name="connsiteY1" fmla="*/ 43 h 1071510"/>
                      <a:gd name="connsiteX2" fmla="*/ 1957256 w 1957256"/>
                      <a:gd name="connsiteY2" fmla="*/ 965243 h 1071510"/>
                      <a:gd name="connsiteX3" fmla="*/ 1456 w 1957256"/>
                      <a:gd name="connsiteY3" fmla="*/ 1003343 h 1071510"/>
                      <a:gd name="connsiteX0" fmla="*/ 1456 w 1957256"/>
                      <a:gd name="connsiteY0" fmla="*/ 1003343 h 1071510"/>
                      <a:gd name="connsiteX1" fmla="*/ 953956 w 1957256"/>
                      <a:gd name="connsiteY1" fmla="*/ 43 h 1071510"/>
                      <a:gd name="connsiteX2" fmla="*/ 1957256 w 1957256"/>
                      <a:gd name="connsiteY2" fmla="*/ 965243 h 1071510"/>
                      <a:gd name="connsiteX3" fmla="*/ 1456 w 1957256"/>
                      <a:gd name="connsiteY3" fmla="*/ 1003343 h 1071510"/>
                      <a:gd name="connsiteX0" fmla="*/ 1456 w 1957256"/>
                      <a:gd name="connsiteY0" fmla="*/ 1003343 h 1071510"/>
                      <a:gd name="connsiteX1" fmla="*/ 953956 w 1957256"/>
                      <a:gd name="connsiteY1" fmla="*/ 43 h 1071510"/>
                      <a:gd name="connsiteX2" fmla="*/ 1957256 w 1957256"/>
                      <a:gd name="connsiteY2" fmla="*/ 965243 h 1071510"/>
                      <a:gd name="connsiteX3" fmla="*/ 1456 w 1957256"/>
                      <a:gd name="connsiteY3" fmla="*/ 1003343 h 1071510"/>
                      <a:gd name="connsiteX0" fmla="*/ 125989 w 2081789"/>
                      <a:gd name="connsiteY0" fmla="*/ 1004617 h 1028499"/>
                      <a:gd name="connsiteX1" fmla="*/ 291088 w 2081789"/>
                      <a:gd name="connsiteY1" fmla="*/ 763316 h 1028499"/>
                      <a:gd name="connsiteX2" fmla="*/ 1078489 w 2081789"/>
                      <a:gd name="connsiteY2" fmla="*/ 1317 h 1028499"/>
                      <a:gd name="connsiteX3" fmla="*/ 2081789 w 2081789"/>
                      <a:gd name="connsiteY3" fmla="*/ 966517 h 1028499"/>
                      <a:gd name="connsiteX4" fmla="*/ 125989 w 2081789"/>
                      <a:gd name="connsiteY4" fmla="*/ 1004617 h 1028499"/>
                      <a:gd name="connsiteX0" fmla="*/ 135024 w 2052724"/>
                      <a:gd name="connsiteY0" fmla="*/ 1055417 h 1066897"/>
                      <a:gd name="connsiteX1" fmla="*/ 262023 w 2052724"/>
                      <a:gd name="connsiteY1" fmla="*/ 763316 h 1066897"/>
                      <a:gd name="connsiteX2" fmla="*/ 1049424 w 2052724"/>
                      <a:gd name="connsiteY2" fmla="*/ 1317 h 1066897"/>
                      <a:gd name="connsiteX3" fmla="*/ 2052724 w 2052724"/>
                      <a:gd name="connsiteY3" fmla="*/ 966517 h 1066897"/>
                      <a:gd name="connsiteX4" fmla="*/ 135024 w 2052724"/>
                      <a:gd name="connsiteY4" fmla="*/ 1055417 h 1066897"/>
                      <a:gd name="connsiteX0" fmla="*/ 157003 w 1998503"/>
                      <a:gd name="connsiteY0" fmla="*/ 1055417 h 1066897"/>
                      <a:gd name="connsiteX1" fmla="*/ 207802 w 1998503"/>
                      <a:gd name="connsiteY1" fmla="*/ 763316 h 1066897"/>
                      <a:gd name="connsiteX2" fmla="*/ 995203 w 1998503"/>
                      <a:gd name="connsiteY2" fmla="*/ 1317 h 1066897"/>
                      <a:gd name="connsiteX3" fmla="*/ 1998503 w 1998503"/>
                      <a:gd name="connsiteY3" fmla="*/ 966517 h 1066897"/>
                      <a:gd name="connsiteX4" fmla="*/ 157003 w 1998503"/>
                      <a:gd name="connsiteY4" fmla="*/ 1055417 h 1066897"/>
                      <a:gd name="connsiteX0" fmla="*/ 180391 w 1958391"/>
                      <a:gd name="connsiteY0" fmla="*/ 1055417 h 1066897"/>
                      <a:gd name="connsiteX1" fmla="*/ 167690 w 1958391"/>
                      <a:gd name="connsiteY1" fmla="*/ 763316 h 1066897"/>
                      <a:gd name="connsiteX2" fmla="*/ 955091 w 1958391"/>
                      <a:gd name="connsiteY2" fmla="*/ 1317 h 1066897"/>
                      <a:gd name="connsiteX3" fmla="*/ 1958391 w 1958391"/>
                      <a:gd name="connsiteY3" fmla="*/ 966517 h 1066897"/>
                      <a:gd name="connsiteX4" fmla="*/ 180391 w 1958391"/>
                      <a:gd name="connsiteY4" fmla="*/ 1055417 h 1066897"/>
                      <a:gd name="connsiteX0" fmla="*/ 197146 w 1937046"/>
                      <a:gd name="connsiteY0" fmla="*/ 1055417 h 1066897"/>
                      <a:gd name="connsiteX1" fmla="*/ 146345 w 1937046"/>
                      <a:gd name="connsiteY1" fmla="*/ 763316 h 1066897"/>
                      <a:gd name="connsiteX2" fmla="*/ 933746 w 1937046"/>
                      <a:gd name="connsiteY2" fmla="*/ 1317 h 1066897"/>
                      <a:gd name="connsiteX3" fmla="*/ 1937046 w 1937046"/>
                      <a:gd name="connsiteY3" fmla="*/ 966517 h 1066897"/>
                      <a:gd name="connsiteX4" fmla="*/ 197146 w 1937046"/>
                      <a:gd name="connsiteY4" fmla="*/ 1055417 h 1066897"/>
                      <a:gd name="connsiteX0" fmla="*/ 145290 w 2024890"/>
                      <a:gd name="connsiteY0" fmla="*/ 1055417 h 1066897"/>
                      <a:gd name="connsiteX1" fmla="*/ 234189 w 2024890"/>
                      <a:gd name="connsiteY1" fmla="*/ 763316 h 1066897"/>
                      <a:gd name="connsiteX2" fmla="*/ 1021590 w 2024890"/>
                      <a:gd name="connsiteY2" fmla="*/ 1317 h 1066897"/>
                      <a:gd name="connsiteX3" fmla="*/ 2024890 w 2024890"/>
                      <a:gd name="connsiteY3" fmla="*/ 966517 h 1066897"/>
                      <a:gd name="connsiteX4" fmla="*/ 145290 w 2024890"/>
                      <a:gd name="connsiteY4" fmla="*/ 1055417 h 1066897"/>
                      <a:gd name="connsiteX0" fmla="*/ 66755 w 1946355"/>
                      <a:gd name="connsiteY0" fmla="*/ 1055417 h 1072185"/>
                      <a:gd name="connsiteX1" fmla="*/ 155654 w 1946355"/>
                      <a:gd name="connsiteY1" fmla="*/ 763316 h 1072185"/>
                      <a:gd name="connsiteX2" fmla="*/ 943055 w 1946355"/>
                      <a:gd name="connsiteY2" fmla="*/ 1317 h 1072185"/>
                      <a:gd name="connsiteX3" fmla="*/ 1946355 w 1946355"/>
                      <a:gd name="connsiteY3" fmla="*/ 966517 h 1072185"/>
                      <a:gd name="connsiteX4" fmla="*/ 66755 w 1946355"/>
                      <a:gd name="connsiteY4" fmla="*/ 1055417 h 1072185"/>
                      <a:gd name="connsiteX0" fmla="*/ 87241 w 1968451"/>
                      <a:gd name="connsiteY0" fmla="*/ 1055417 h 1135382"/>
                      <a:gd name="connsiteX1" fmla="*/ 176140 w 1968451"/>
                      <a:gd name="connsiteY1" fmla="*/ 763316 h 1135382"/>
                      <a:gd name="connsiteX2" fmla="*/ 963541 w 1968451"/>
                      <a:gd name="connsiteY2" fmla="*/ 1317 h 1135382"/>
                      <a:gd name="connsiteX3" fmla="*/ 1966841 w 1968451"/>
                      <a:gd name="connsiteY3" fmla="*/ 966517 h 1135382"/>
                      <a:gd name="connsiteX4" fmla="*/ 1179439 w 1968451"/>
                      <a:gd name="connsiteY4" fmla="*/ 1131617 h 1135382"/>
                      <a:gd name="connsiteX5" fmla="*/ 87241 w 1968451"/>
                      <a:gd name="connsiteY5" fmla="*/ 1055417 h 1135382"/>
                      <a:gd name="connsiteX0" fmla="*/ 87241 w 1968451"/>
                      <a:gd name="connsiteY0" fmla="*/ 1055417 h 1131617"/>
                      <a:gd name="connsiteX1" fmla="*/ 176140 w 1968451"/>
                      <a:gd name="connsiteY1" fmla="*/ 763316 h 1131617"/>
                      <a:gd name="connsiteX2" fmla="*/ 963541 w 1968451"/>
                      <a:gd name="connsiteY2" fmla="*/ 1317 h 1131617"/>
                      <a:gd name="connsiteX3" fmla="*/ 1966841 w 1968451"/>
                      <a:gd name="connsiteY3" fmla="*/ 966517 h 1131617"/>
                      <a:gd name="connsiteX4" fmla="*/ 1179439 w 1968451"/>
                      <a:gd name="connsiteY4" fmla="*/ 1131617 h 1131617"/>
                      <a:gd name="connsiteX5" fmla="*/ 87241 w 1968451"/>
                      <a:gd name="connsiteY5" fmla="*/ 1055417 h 1131617"/>
                      <a:gd name="connsiteX0" fmla="*/ 87241 w 1981714"/>
                      <a:gd name="connsiteY0" fmla="*/ 1055417 h 1131617"/>
                      <a:gd name="connsiteX1" fmla="*/ 176140 w 1981714"/>
                      <a:gd name="connsiteY1" fmla="*/ 763316 h 1131617"/>
                      <a:gd name="connsiteX2" fmla="*/ 963541 w 1981714"/>
                      <a:gd name="connsiteY2" fmla="*/ 1317 h 1131617"/>
                      <a:gd name="connsiteX3" fmla="*/ 1966841 w 1981714"/>
                      <a:gd name="connsiteY3" fmla="*/ 966517 h 1131617"/>
                      <a:gd name="connsiteX4" fmla="*/ 1179439 w 1981714"/>
                      <a:gd name="connsiteY4" fmla="*/ 1131617 h 1131617"/>
                      <a:gd name="connsiteX5" fmla="*/ 87241 w 1981714"/>
                      <a:gd name="connsiteY5" fmla="*/ 1055417 h 1131617"/>
                      <a:gd name="connsiteX0" fmla="*/ 87241 w 1981714"/>
                      <a:gd name="connsiteY0" fmla="*/ 1055417 h 1131617"/>
                      <a:gd name="connsiteX1" fmla="*/ 176140 w 1981714"/>
                      <a:gd name="connsiteY1" fmla="*/ 763316 h 1131617"/>
                      <a:gd name="connsiteX2" fmla="*/ 963541 w 1981714"/>
                      <a:gd name="connsiteY2" fmla="*/ 1317 h 1131617"/>
                      <a:gd name="connsiteX3" fmla="*/ 1966841 w 1981714"/>
                      <a:gd name="connsiteY3" fmla="*/ 966517 h 1131617"/>
                      <a:gd name="connsiteX4" fmla="*/ 1179439 w 1981714"/>
                      <a:gd name="connsiteY4" fmla="*/ 1131617 h 1131617"/>
                      <a:gd name="connsiteX5" fmla="*/ 87241 w 1981714"/>
                      <a:gd name="connsiteY5" fmla="*/ 1055417 h 1131617"/>
                      <a:gd name="connsiteX0" fmla="*/ 87241 w 1981714"/>
                      <a:gd name="connsiteY0" fmla="*/ 1059325 h 1135525"/>
                      <a:gd name="connsiteX1" fmla="*/ 176140 w 1981714"/>
                      <a:gd name="connsiteY1" fmla="*/ 767224 h 1135525"/>
                      <a:gd name="connsiteX2" fmla="*/ 963541 w 1981714"/>
                      <a:gd name="connsiteY2" fmla="*/ 5225 h 1135525"/>
                      <a:gd name="connsiteX3" fmla="*/ 1966841 w 1981714"/>
                      <a:gd name="connsiteY3" fmla="*/ 970425 h 1135525"/>
                      <a:gd name="connsiteX4" fmla="*/ 1179439 w 1981714"/>
                      <a:gd name="connsiteY4" fmla="*/ 1135525 h 1135525"/>
                      <a:gd name="connsiteX5" fmla="*/ 87241 w 1981714"/>
                      <a:gd name="connsiteY5" fmla="*/ 1059325 h 1135525"/>
                      <a:gd name="connsiteX0" fmla="*/ 87241 w 1981714"/>
                      <a:gd name="connsiteY0" fmla="*/ 1059124 h 1135324"/>
                      <a:gd name="connsiteX1" fmla="*/ 176140 w 1981714"/>
                      <a:gd name="connsiteY1" fmla="*/ 767023 h 1135324"/>
                      <a:gd name="connsiteX2" fmla="*/ 963541 w 1981714"/>
                      <a:gd name="connsiteY2" fmla="*/ 5024 h 1135324"/>
                      <a:gd name="connsiteX3" fmla="*/ 1966841 w 1981714"/>
                      <a:gd name="connsiteY3" fmla="*/ 970224 h 1135324"/>
                      <a:gd name="connsiteX4" fmla="*/ 1179439 w 1981714"/>
                      <a:gd name="connsiteY4" fmla="*/ 1135324 h 1135324"/>
                      <a:gd name="connsiteX5" fmla="*/ 87241 w 1981714"/>
                      <a:gd name="connsiteY5" fmla="*/ 1059124 h 1135324"/>
                      <a:gd name="connsiteX0" fmla="*/ 1551 w 1896024"/>
                      <a:gd name="connsiteY0" fmla="*/ 1059124 h 1135324"/>
                      <a:gd name="connsiteX1" fmla="*/ 877851 w 1896024"/>
                      <a:gd name="connsiteY1" fmla="*/ 5024 h 1135324"/>
                      <a:gd name="connsiteX2" fmla="*/ 1881151 w 1896024"/>
                      <a:gd name="connsiteY2" fmla="*/ 970224 h 1135324"/>
                      <a:gd name="connsiteX3" fmla="*/ 1093749 w 1896024"/>
                      <a:gd name="connsiteY3" fmla="*/ 1135324 h 1135324"/>
                      <a:gd name="connsiteX4" fmla="*/ 1551 w 1896024"/>
                      <a:gd name="connsiteY4" fmla="*/ 1059124 h 1135324"/>
                      <a:gd name="connsiteX0" fmla="*/ 1615 w 1896088"/>
                      <a:gd name="connsiteY0" fmla="*/ 1057013 h 1133213"/>
                      <a:gd name="connsiteX1" fmla="*/ 877915 w 1896088"/>
                      <a:gd name="connsiteY1" fmla="*/ 2913 h 1133213"/>
                      <a:gd name="connsiteX2" fmla="*/ 1881215 w 1896088"/>
                      <a:gd name="connsiteY2" fmla="*/ 968113 h 1133213"/>
                      <a:gd name="connsiteX3" fmla="*/ 1093813 w 1896088"/>
                      <a:gd name="connsiteY3" fmla="*/ 1133213 h 1133213"/>
                      <a:gd name="connsiteX4" fmla="*/ 1615 w 1896088"/>
                      <a:gd name="connsiteY4" fmla="*/ 1057013 h 1133213"/>
                      <a:gd name="connsiteX0" fmla="*/ 2941 w 1897414"/>
                      <a:gd name="connsiteY0" fmla="*/ 1066026 h 1142226"/>
                      <a:gd name="connsiteX1" fmla="*/ 879241 w 1897414"/>
                      <a:gd name="connsiteY1" fmla="*/ 11926 h 1142226"/>
                      <a:gd name="connsiteX2" fmla="*/ 1882541 w 1897414"/>
                      <a:gd name="connsiteY2" fmla="*/ 977126 h 1142226"/>
                      <a:gd name="connsiteX3" fmla="*/ 1095139 w 1897414"/>
                      <a:gd name="connsiteY3" fmla="*/ 1142226 h 1142226"/>
                      <a:gd name="connsiteX4" fmla="*/ 2941 w 1897414"/>
                      <a:gd name="connsiteY4" fmla="*/ 1066026 h 1142226"/>
                      <a:gd name="connsiteX0" fmla="*/ 6879 w 1901352"/>
                      <a:gd name="connsiteY0" fmla="*/ 1066026 h 1142226"/>
                      <a:gd name="connsiteX1" fmla="*/ 883179 w 1901352"/>
                      <a:gd name="connsiteY1" fmla="*/ 11926 h 1142226"/>
                      <a:gd name="connsiteX2" fmla="*/ 1886479 w 1901352"/>
                      <a:gd name="connsiteY2" fmla="*/ 977126 h 1142226"/>
                      <a:gd name="connsiteX3" fmla="*/ 1099077 w 1901352"/>
                      <a:gd name="connsiteY3" fmla="*/ 1142226 h 1142226"/>
                      <a:gd name="connsiteX4" fmla="*/ 6879 w 1901352"/>
                      <a:gd name="connsiteY4" fmla="*/ 1066026 h 1142226"/>
                      <a:gd name="connsiteX0" fmla="*/ 6879 w 1901352"/>
                      <a:gd name="connsiteY0" fmla="*/ 1066026 h 1142226"/>
                      <a:gd name="connsiteX1" fmla="*/ 883179 w 1901352"/>
                      <a:gd name="connsiteY1" fmla="*/ 11926 h 1142226"/>
                      <a:gd name="connsiteX2" fmla="*/ 1886479 w 1901352"/>
                      <a:gd name="connsiteY2" fmla="*/ 977126 h 1142226"/>
                      <a:gd name="connsiteX3" fmla="*/ 1099077 w 1901352"/>
                      <a:gd name="connsiteY3" fmla="*/ 1142226 h 1142226"/>
                      <a:gd name="connsiteX4" fmla="*/ 6879 w 1901352"/>
                      <a:gd name="connsiteY4" fmla="*/ 1066026 h 1142226"/>
                      <a:gd name="connsiteX0" fmla="*/ 6879 w 1901352"/>
                      <a:gd name="connsiteY0" fmla="*/ 1065888 h 1142088"/>
                      <a:gd name="connsiteX1" fmla="*/ 883179 w 1901352"/>
                      <a:gd name="connsiteY1" fmla="*/ 11788 h 1142088"/>
                      <a:gd name="connsiteX2" fmla="*/ 1886479 w 1901352"/>
                      <a:gd name="connsiteY2" fmla="*/ 976988 h 1142088"/>
                      <a:gd name="connsiteX3" fmla="*/ 1099077 w 1901352"/>
                      <a:gd name="connsiteY3" fmla="*/ 1142088 h 1142088"/>
                      <a:gd name="connsiteX4" fmla="*/ 6879 w 1901352"/>
                      <a:gd name="connsiteY4" fmla="*/ 1065888 h 1142088"/>
                      <a:gd name="connsiteX0" fmla="*/ 6879 w 1901352"/>
                      <a:gd name="connsiteY0" fmla="*/ 1055295 h 1131495"/>
                      <a:gd name="connsiteX1" fmla="*/ 883179 w 1901352"/>
                      <a:gd name="connsiteY1" fmla="*/ 1195 h 1131495"/>
                      <a:gd name="connsiteX2" fmla="*/ 1886479 w 1901352"/>
                      <a:gd name="connsiteY2" fmla="*/ 966395 h 1131495"/>
                      <a:gd name="connsiteX3" fmla="*/ 1099077 w 1901352"/>
                      <a:gd name="connsiteY3" fmla="*/ 1131495 h 1131495"/>
                      <a:gd name="connsiteX4" fmla="*/ 6879 w 1901352"/>
                      <a:gd name="connsiteY4" fmla="*/ 1055295 h 1131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1352" h="1131495">
                        <a:moveTo>
                          <a:pt x="6879" y="1055295"/>
                        </a:moveTo>
                        <a:cubicBezTo>
                          <a:pt x="47096" y="943112"/>
                          <a:pt x="216762" y="-38911"/>
                          <a:pt x="883179" y="1195"/>
                        </a:cubicBezTo>
                        <a:cubicBezTo>
                          <a:pt x="1549596" y="41301"/>
                          <a:pt x="1712913" y="843628"/>
                          <a:pt x="1886479" y="966395"/>
                        </a:cubicBezTo>
                        <a:cubicBezTo>
                          <a:pt x="1920345" y="1139962"/>
                          <a:pt x="1971144" y="684878"/>
                          <a:pt x="1099077" y="1131495"/>
                        </a:cubicBezTo>
                        <a:cubicBezTo>
                          <a:pt x="74610" y="739912"/>
                          <a:pt x="-33338" y="1167478"/>
                          <a:pt x="6879" y="1055295"/>
                        </a:cubicBezTo>
                        <a:close/>
                      </a:path>
                    </a:pathLst>
                  </a:custGeom>
                  <a:solidFill>
                    <a:srgbClr val="E4793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3C58D961-C883-9749-D149-5AAB11663BF5}"/>
                      </a:ext>
                    </a:extLst>
                  </p:cNvPr>
                  <p:cNvSpPr/>
                  <p:nvPr/>
                </p:nvSpPr>
                <p:spPr>
                  <a:xfrm>
                    <a:off x="5044807" y="3968775"/>
                    <a:ext cx="117970" cy="9129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" name="Rectangle 56">
                    <a:extLst>
                      <a:ext uri="{FF2B5EF4-FFF2-40B4-BE49-F238E27FC236}">
                        <a16:creationId xmlns:a16="http://schemas.microsoft.com/office/drawing/2014/main" id="{9C8A5B81-EF64-8C9F-75A8-0ACAC1C409F5}"/>
                      </a:ext>
                    </a:extLst>
                  </p:cNvPr>
                  <p:cNvSpPr/>
                  <p:nvPr/>
                </p:nvSpPr>
                <p:spPr>
                  <a:xfrm rot="19341505" flipH="1">
                    <a:off x="5140519" y="3637906"/>
                    <a:ext cx="287330" cy="162214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F02C7662-BB93-0C7A-AE46-F25A55D8CA5A}"/>
                      </a:ext>
                    </a:extLst>
                  </p:cNvPr>
                  <p:cNvSpPr/>
                  <p:nvPr/>
                </p:nvSpPr>
                <p:spPr>
                  <a:xfrm rot="20290631" flipH="1">
                    <a:off x="5183717" y="3671548"/>
                    <a:ext cx="159154" cy="12316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4AAEA243-465D-0073-E301-EFB525244BCD}"/>
                      </a:ext>
                    </a:extLst>
                  </p:cNvPr>
                  <p:cNvSpPr/>
                  <p:nvPr/>
                </p:nvSpPr>
                <p:spPr>
                  <a:xfrm rot="21004549" flipH="1">
                    <a:off x="5245402" y="3708634"/>
                    <a:ext cx="79024" cy="6115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22714BF9-F8F4-E39F-A30A-F540CCAFEA09}"/>
                      </a:ext>
                    </a:extLst>
                  </p:cNvPr>
                  <p:cNvSpPr/>
                  <p:nvPr/>
                </p:nvSpPr>
                <p:spPr>
                  <a:xfrm>
                    <a:off x="5016299" y="4322018"/>
                    <a:ext cx="218988" cy="226515"/>
                  </a:xfrm>
                  <a:prstGeom prst="ellipse">
                    <a:avLst/>
                  </a:prstGeom>
                  <a:solidFill>
                    <a:srgbClr val="E4793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A2C181B7-B800-CF1E-204B-E5ECAD076B72}"/>
                      </a:ext>
                    </a:extLst>
                  </p:cNvPr>
                  <p:cNvSpPr/>
                  <p:nvPr/>
                </p:nvSpPr>
                <p:spPr>
                  <a:xfrm>
                    <a:off x="4715472" y="4318390"/>
                    <a:ext cx="218988" cy="226515"/>
                  </a:xfrm>
                  <a:prstGeom prst="ellipse">
                    <a:avLst/>
                  </a:prstGeom>
                  <a:solidFill>
                    <a:srgbClr val="E4793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" name="Rectangle 56">
                    <a:extLst>
                      <a:ext uri="{FF2B5EF4-FFF2-40B4-BE49-F238E27FC236}">
                        <a16:creationId xmlns:a16="http://schemas.microsoft.com/office/drawing/2014/main" id="{0D51A7C8-B084-D1EC-E70A-49525D51A06F}"/>
                      </a:ext>
                    </a:extLst>
                  </p:cNvPr>
                  <p:cNvSpPr/>
                  <p:nvPr/>
                </p:nvSpPr>
                <p:spPr>
                  <a:xfrm rot="1844868">
                    <a:off x="4620693" y="3654370"/>
                    <a:ext cx="287330" cy="162214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847B52F2-97DE-C5DA-1D22-203F9DE96943}"/>
                      </a:ext>
                    </a:extLst>
                  </p:cNvPr>
                  <p:cNvSpPr/>
                  <p:nvPr/>
                </p:nvSpPr>
                <p:spPr>
                  <a:xfrm rot="595451">
                    <a:off x="4703811" y="3688631"/>
                    <a:ext cx="159154" cy="12316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685AF454-5499-AE63-A780-3D70B301BE35}"/>
                      </a:ext>
                    </a:extLst>
                  </p:cNvPr>
                  <p:cNvSpPr/>
                  <p:nvPr/>
                </p:nvSpPr>
                <p:spPr>
                  <a:xfrm>
                    <a:off x="4763654" y="3731328"/>
                    <a:ext cx="79024" cy="6115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4E9F709-80E8-373F-2B71-8ECFABC543FF}"/>
                  </a:ext>
                </a:extLst>
              </p:cNvPr>
              <p:cNvSpPr/>
              <p:nvPr/>
            </p:nvSpPr>
            <p:spPr>
              <a:xfrm>
                <a:off x="4585931" y="4408087"/>
                <a:ext cx="70875" cy="71776"/>
              </a:xfrm>
              <a:custGeom>
                <a:avLst/>
                <a:gdLst>
                  <a:gd name="connsiteX0" fmla="*/ 72672 w 91221"/>
                  <a:gd name="connsiteY0" fmla="*/ 0 h 100931"/>
                  <a:gd name="connsiteX1" fmla="*/ 86960 w 91221"/>
                  <a:gd name="connsiteY1" fmla="*/ 100013 h 100931"/>
                  <a:gd name="connsiteX2" fmla="*/ 5997 w 91221"/>
                  <a:gd name="connsiteY2" fmla="*/ 52388 h 100931"/>
                  <a:gd name="connsiteX3" fmla="*/ 5997 w 91221"/>
                  <a:gd name="connsiteY3" fmla="*/ 38100 h 100931"/>
                  <a:gd name="connsiteX4" fmla="*/ 5997 w 91221"/>
                  <a:gd name="connsiteY4" fmla="*/ 38100 h 100931"/>
                  <a:gd name="connsiteX0" fmla="*/ 72672 w 91221"/>
                  <a:gd name="connsiteY0" fmla="*/ 0 h 100931"/>
                  <a:gd name="connsiteX1" fmla="*/ 86960 w 91221"/>
                  <a:gd name="connsiteY1" fmla="*/ 100013 h 100931"/>
                  <a:gd name="connsiteX2" fmla="*/ 5997 w 91221"/>
                  <a:gd name="connsiteY2" fmla="*/ 52388 h 100931"/>
                  <a:gd name="connsiteX3" fmla="*/ 5997 w 91221"/>
                  <a:gd name="connsiteY3" fmla="*/ 38100 h 100931"/>
                  <a:gd name="connsiteX0" fmla="*/ 66675 w 85224"/>
                  <a:gd name="connsiteY0" fmla="*/ 0 h 100931"/>
                  <a:gd name="connsiteX1" fmla="*/ 80963 w 85224"/>
                  <a:gd name="connsiteY1" fmla="*/ 100013 h 100931"/>
                  <a:gd name="connsiteX2" fmla="*/ 0 w 85224"/>
                  <a:gd name="connsiteY2" fmla="*/ 52388 h 100931"/>
                  <a:gd name="connsiteX0" fmla="*/ 66675 w 66675"/>
                  <a:gd name="connsiteY0" fmla="*/ 0 h 52388"/>
                  <a:gd name="connsiteX1" fmla="*/ 0 w 66675"/>
                  <a:gd name="connsiteY1" fmla="*/ 52388 h 52388"/>
                  <a:gd name="connsiteX0" fmla="*/ 66675 w 66675"/>
                  <a:gd name="connsiteY0" fmla="*/ 0 h 70538"/>
                  <a:gd name="connsiteX1" fmla="*/ 0 w 66675"/>
                  <a:gd name="connsiteY1" fmla="*/ 52388 h 70538"/>
                  <a:gd name="connsiteX0" fmla="*/ 66675 w 70875"/>
                  <a:gd name="connsiteY0" fmla="*/ 0 h 71776"/>
                  <a:gd name="connsiteX1" fmla="*/ 0 w 70875"/>
                  <a:gd name="connsiteY1" fmla="*/ 52388 h 71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875" h="71776">
                    <a:moveTo>
                      <a:pt x="66675" y="0"/>
                    </a:moveTo>
                    <a:cubicBezTo>
                      <a:pt x="63500" y="26988"/>
                      <a:pt x="100806" y="108744"/>
                      <a:pt x="0" y="5238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FD421F3-751D-DAFE-23F2-E34950B18879}"/>
                  </a:ext>
                </a:extLst>
              </p:cNvPr>
              <p:cNvSpPr/>
              <p:nvPr/>
            </p:nvSpPr>
            <p:spPr>
              <a:xfrm flipH="1">
                <a:off x="4663109" y="4414145"/>
                <a:ext cx="70875" cy="71776"/>
              </a:xfrm>
              <a:custGeom>
                <a:avLst/>
                <a:gdLst>
                  <a:gd name="connsiteX0" fmla="*/ 72672 w 91221"/>
                  <a:gd name="connsiteY0" fmla="*/ 0 h 100931"/>
                  <a:gd name="connsiteX1" fmla="*/ 86960 w 91221"/>
                  <a:gd name="connsiteY1" fmla="*/ 100013 h 100931"/>
                  <a:gd name="connsiteX2" fmla="*/ 5997 w 91221"/>
                  <a:gd name="connsiteY2" fmla="*/ 52388 h 100931"/>
                  <a:gd name="connsiteX3" fmla="*/ 5997 w 91221"/>
                  <a:gd name="connsiteY3" fmla="*/ 38100 h 100931"/>
                  <a:gd name="connsiteX4" fmla="*/ 5997 w 91221"/>
                  <a:gd name="connsiteY4" fmla="*/ 38100 h 100931"/>
                  <a:gd name="connsiteX0" fmla="*/ 72672 w 91221"/>
                  <a:gd name="connsiteY0" fmla="*/ 0 h 100931"/>
                  <a:gd name="connsiteX1" fmla="*/ 86960 w 91221"/>
                  <a:gd name="connsiteY1" fmla="*/ 100013 h 100931"/>
                  <a:gd name="connsiteX2" fmla="*/ 5997 w 91221"/>
                  <a:gd name="connsiteY2" fmla="*/ 52388 h 100931"/>
                  <a:gd name="connsiteX3" fmla="*/ 5997 w 91221"/>
                  <a:gd name="connsiteY3" fmla="*/ 38100 h 100931"/>
                  <a:gd name="connsiteX0" fmla="*/ 66675 w 85224"/>
                  <a:gd name="connsiteY0" fmla="*/ 0 h 100931"/>
                  <a:gd name="connsiteX1" fmla="*/ 80963 w 85224"/>
                  <a:gd name="connsiteY1" fmla="*/ 100013 h 100931"/>
                  <a:gd name="connsiteX2" fmla="*/ 0 w 85224"/>
                  <a:gd name="connsiteY2" fmla="*/ 52388 h 100931"/>
                  <a:gd name="connsiteX0" fmla="*/ 66675 w 66675"/>
                  <a:gd name="connsiteY0" fmla="*/ 0 h 52388"/>
                  <a:gd name="connsiteX1" fmla="*/ 0 w 66675"/>
                  <a:gd name="connsiteY1" fmla="*/ 52388 h 52388"/>
                  <a:gd name="connsiteX0" fmla="*/ 66675 w 66675"/>
                  <a:gd name="connsiteY0" fmla="*/ 0 h 70538"/>
                  <a:gd name="connsiteX1" fmla="*/ 0 w 66675"/>
                  <a:gd name="connsiteY1" fmla="*/ 52388 h 70538"/>
                  <a:gd name="connsiteX0" fmla="*/ 66675 w 70875"/>
                  <a:gd name="connsiteY0" fmla="*/ 0 h 71776"/>
                  <a:gd name="connsiteX1" fmla="*/ 0 w 70875"/>
                  <a:gd name="connsiteY1" fmla="*/ 52388 h 71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875" h="71776">
                    <a:moveTo>
                      <a:pt x="66675" y="0"/>
                    </a:moveTo>
                    <a:cubicBezTo>
                      <a:pt x="63500" y="26988"/>
                      <a:pt x="100806" y="108744"/>
                      <a:pt x="0" y="5238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73" name="ttsMP3.com_VoiceText_2025-2-16_21-53-43">
            <a:hlinkClick r:id="" action="ppaction://media"/>
            <a:extLst>
              <a:ext uri="{FF2B5EF4-FFF2-40B4-BE49-F238E27FC236}">
                <a16:creationId xmlns:a16="http://schemas.microsoft.com/office/drawing/2014/main" id="{F4C89749-FE35-1DF8-2DBF-050E781B88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5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6560" fill="hold"/>
                                        <p:tgtEl>
                                          <p:spTgt spid="7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3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F0B34EC6-9190-AFC4-2A66-B19D1641E19A}"/>
              </a:ext>
            </a:extLst>
          </p:cNvPr>
          <p:cNvSpPr/>
          <p:nvPr/>
        </p:nvSpPr>
        <p:spPr>
          <a:xfrm>
            <a:off x="0" y="-10670"/>
            <a:ext cx="12192000" cy="6868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5BE43E2-12D6-74D5-C87E-63DC66019A21}"/>
              </a:ext>
            </a:extLst>
          </p:cNvPr>
          <p:cNvGrpSpPr/>
          <p:nvPr/>
        </p:nvGrpSpPr>
        <p:grpSpPr>
          <a:xfrm>
            <a:off x="5175885" y="1528549"/>
            <a:ext cx="6515157" cy="5159344"/>
            <a:chOff x="2493532" y="1581624"/>
            <a:chExt cx="5982811" cy="473778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5288362-CA96-A3BB-AE9C-BDB1D7EB18DF}"/>
                </a:ext>
              </a:extLst>
            </p:cNvPr>
            <p:cNvGrpSpPr/>
            <p:nvPr/>
          </p:nvGrpSpPr>
          <p:grpSpPr>
            <a:xfrm>
              <a:off x="2493532" y="1581624"/>
              <a:ext cx="5982811" cy="4737780"/>
              <a:chOff x="113189" y="478538"/>
              <a:chExt cx="5982811" cy="473778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1CBB423-0307-6F04-2EE0-B4B35BC04686}"/>
                  </a:ext>
                </a:extLst>
              </p:cNvPr>
              <p:cNvGrpSpPr/>
              <p:nvPr/>
            </p:nvGrpSpPr>
            <p:grpSpPr>
              <a:xfrm>
                <a:off x="113189" y="1128139"/>
                <a:ext cx="5982811" cy="4088179"/>
                <a:chOff x="-607614" y="1249204"/>
                <a:chExt cx="7693512" cy="5257136"/>
              </a:xfrm>
            </p:grpSpPr>
            <p:sp>
              <p:nvSpPr>
                <p:cNvPr id="8" name="Rectangle 6">
                  <a:extLst>
                    <a:ext uri="{FF2B5EF4-FFF2-40B4-BE49-F238E27FC236}">
                      <a16:creationId xmlns:a16="http://schemas.microsoft.com/office/drawing/2014/main" id="{13CC5697-078E-8D16-AC04-D3468A10B15A}"/>
                    </a:ext>
                  </a:extLst>
                </p:cNvPr>
                <p:cNvSpPr/>
                <p:nvPr/>
              </p:nvSpPr>
              <p:spPr>
                <a:xfrm>
                  <a:off x="530224" y="2212224"/>
                  <a:ext cx="5438775" cy="4294116"/>
                </a:xfrm>
                <a:custGeom>
                  <a:avLst/>
                  <a:gdLst>
                    <a:gd name="connsiteX0" fmla="*/ 0 w 4991100"/>
                    <a:gd name="connsiteY0" fmla="*/ 0 h 3275764"/>
                    <a:gd name="connsiteX1" fmla="*/ 4991100 w 4991100"/>
                    <a:gd name="connsiteY1" fmla="*/ 0 h 3275764"/>
                    <a:gd name="connsiteX2" fmla="*/ 4991100 w 4991100"/>
                    <a:gd name="connsiteY2" fmla="*/ 3275764 h 3275764"/>
                    <a:gd name="connsiteX3" fmla="*/ 0 w 4991100"/>
                    <a:gd name="connsiteY3" fmla="*/ 3275764 h 3275764"/>
                    <a:gd name="connsiteX4" fmla="*/ 0 w 4991100"/>
                    <a:gd name="connsiteY4" fmla="*/ 0 h 3275764"/>
                    <a:gd name="connsiteX0" fmla="*/ 0 w 5172075"/>
                    <a:gd name="connsiteY0" fmla="*/ 133350 h 3275764"/>
                    <a:gd name="connsiteX1" fmla="*/ 5172075 w 5172075"/>
                    <a:gd name="connsiteY1" fmla="*/ 0 h 3275764"/>
                    <a:gd name="connsiteX2" fmla="*/ 5172075 w 5172075"/>
                    <a:gd name="connsiteY2" fmla="*/ 3275764 h 3275764"/>
                    <a:gd name="connsiteX3" fmla="*/ 180975 w 5172075"/>
                    <a:gd name="connsiteY3" fmla="*/ 3275764 h 3275764"/>
                    <a:gd name="connsiteX4" fmla="*/ 0 w 5172075"/>
                    <a:gd name="connsiteY4" fmla="*/ 133350 h 3275764"/>
                    <a:gd name="connsiteX0" fmla="*/ 0 w 5438775"/>
                    <a:gd name="connsiteY0" fmla="*/ 0 h 3142414"/>
                    <a:gd name="connsiteX1" fmla="*/ 5438775 w 5438775"/>
                    <a:gd name="connsiteY1" fmla="*/ 28575 h 3142414"/>
                    <a:gd name="connsiteX2" fmla="*/ 5172075 w 5438775"/>
                    <a:gd name="connsiteY2" fmla="*/ 3142414 h 3142414"/>
                    <a:gd name="connsiteX3" fmla="*/ 180975 w 5438775"/>
                    <a:gd name="connsiteY3" fmla="*/ 3142414 h 3142414"/>
                    <a:gd name="connsiteX4" fmla="*/ 0 w 5438775"/>
                    <a:gd name="connsiteY4" fmla="*/ 0 h 3142414"/>
                    <a:gd name="connsiteX0" fmla="*/ 0 w 5438775"/>
                    <a:gd name="connsiteY0" fmla="*/ 0 h 3836680"/>
                    <a:gd name="connsiteX1" fmla="*/ 5438775 w 5438775"/>
                    <a:gd name="connsiteY1" fmla="*/ 28575 h 3836680"/>
                    <a:gd name="connsiteX2" fmla="*/ 5172075 w 5438775"/>
                    <a:gd name="connsiteY2" fmla="*/ 3142414 h 3836680"/>
                    <a:gd name="connsiteX3" fmla="*/ 180975 w 5438775"/>
                    <a:gd name="connsiteY3" fmla="*/ 3142414 h 3836680"/>
                    <a:gd name="connsiteX4" fmla="*/ 0 w 5438775"/>
                    <a:gd name="connsiteY4" fmla="*/ 0 h 3836680"/>
                    <a:gd name="connsiteX0" fmla="*/ 0 w 5438775"/>
                    <a:gd name="connsiteY0" fmla="*/ 0 h 4285592"/>
                    <a:gd name="connsiteX1" fmla="*/ 5438775 w 5438775"/>
                    <a:gd name="connsiteY1" fmla="*/ 28575 h 4285592"/>
                    <a:gd name="connsiteX2" fmla="*/ 5172075 w 5438775"/>
                    <a:gd name="connsiteY2" fmla="*/ 3142414 h 4285592"/>
                    <a:gd name="connsiteX3" fmla="*/ 180975 w 5438775"/>
                    <a:gd name="connsiteY3" fmla="*/ 3142414 h 4285592"/>
                    <a:gd name="connsiteX4" fmla="*/ 0 w 5438775"/>
                    <a:gd name="connsiteY4" fmla="*/ 0 h 4285592"/>
                    <a:gd name="connsiteX0" fmla="*/ 0 w 5438775"/>
                    <a:gd name="connsiteY0" fmla="*/ 0 h 4319818"/>
                    <a:gd name="connsiteX1" fmla="*/ 5438775 w 5438775"/>
                    <a:gd name="connsiteY1" fmla="*/ 28575 h 4319818"/>
                    <a:gd name="connsiteX2" fmla="*/ 5172075 w 5438775"/>
                    <a:gd name="connsiteY2" fmla="*/ 3210994 h 4319818"/>
                    <a:gd name="connsiteX3" fmla="*/ 180975 w 5438775"/>
                    <a:gd name="connsiteY3" fmla="*/ 3142414 h 4319818"/>
                    <a:gd name="connsiteX4" fmla="*/ 0 w 5438775"/>
                    <a:gd name="connsiteY4" fmla="*/ 0 h 4319818"/>
                    <a:gd name="connsiteX0" fmla="*/ 0 w 5438775"/>
                    <a:gd name="connsiteY0" fmla="*/ 0 h 4294116"/>
                    <a:gd name="connsiteX1" fmla="*/ 5438775 w 5438775"/>
                    <a:gd name="connsiteY1" fmla="*/ 28575 h 4294116"/>
                    <a:gd name="connsiteX2" fmla="*/ 5172075 w 5438775"/>
                    <a:gd name="connsiteY2" fmla="*/ 3210994 h 4294116"/>
                    <a:gd name="connsiteX3" fmla="*/ 180975 w 5438775"/>
                    <a:gd name="connsiteY3" fmla="*/ 3142414 h 4294116"/>
                    <a:gd name="connsiteX4" fmla="*/ 0 w 5438775"/>
                    <a:gd name="connsiteY4" fmla="*/ 0 h 4294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38775" h="4294116">
                      <a:moveTo>
                        <a:pt x="0" y="0"/>
                      </a:moveTo>
                      <a:lnTo>
                        <a:pt x="5438775" y="28575"/>
                      </a:lnTo>
                      <a:lnTo>
                        <a:pt x="5172075" y="3210994"/>
                      </a:lnTo>
                      <a:cubicBezTo>
                        <a:pt x="4644741" y="4628655"/>
                        <a:pt x="828675" y="4704514"/>
                        <a:pt x="180975" y="3142414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FAE3034C-1404-295F-71A9-E09355743CD2}"/>
                    </a:ext>
                  </a:extLst>
                </p:cNvPr>
                <p:cNvGrpSpPr/>
                <p:nvPr/>
              </p:nvGrpSpPr>
              <p:grpSpPr>
                <a:xfrm>
                  <a:off x="5507967" y="2570976"/>
                  <a:ext cx="1577931" cy="1220234"/>
                  <a:chOff x="8351812" y="2408557"/>
                  <a:chExt cx="1577931" cy="1220234"/>
                </a:xfrm>
              </p:grpSpPr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8C8DBB77-0949-DB5A-F509-445ECFB9BC9A}"/>
                      </a:ext>
                    </a:extLst>
                  </p:cNvPr>
                  <p:cNvSpPr/>
                  <p:nvPr/>
                </p:nvSpPr>
                <p:spPr>
                  <a:xfrm>
                    <a:off x="8351812" y="2816324"/>
                    <a:ext cx="394670" cy="812467"/>
                  </a:xfrm>
                  <a:custGeom>
                    <a:avLst/>
                    <a:gdLst>
                      <a:gd name="connsiteX0" fmla="*/ 379452 w 379452"/>
                      <a:gd name="connsiteY0" fmla="*/ 0 h 812467"/>
                      <a:gd name="connsiteX1" fmla="*/ 325509 w 379452"/>
                      <a:gd name="connsiteY1" fmla="*/ 643675 h 812467"/>
                      <a:gd name="connsiteX2" fmla="*/ 216876 w 379452"/>
                      <a:gd name="connsiteY2" fmla="*/ 795072 h 812467"/>
                      <a:gd name="connsiteX3" fmla="*/ 63523 w 379452"/>
                      <a:gd name="connsiteY3" fmla="*/ 414461 h 812467"/>
                      <a:gd name="connsiteX4" fmla="*/ 360866 w 379452"/>
                      <a:gd name="connsiteY4" fmla="*/ 28308 h 812467"/>
                      <a:gd name="connsiteX5" fmla="*/ 379452 w 379452"/>
                      <a:gd name="connsiteY5" fmla="*/ 0 h 8124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79452" h="812467">
                        <a:moveTo>
                          <a:pt x="379452" y="0"/>
                        </a:moveTo>
                        <a:lnTo>
                          <a:pt x="325509" y="643675"/>
                        </a:lnTo>
                        <a:lnTo>
                          <a:pt x="216876" y="795072"/>
                        </a:lnTo>
                        <a:cubicBezTo>
                          <a:pt x="29551" y="873942"/>
                          <a:pt x="-74907" y="673728"/>
                          <a:pt x="63523" y="414461"/>
                        </a:cubicBezTo>
                        <a:cubicBezTo>
                          <a:pt x="160544" y="270396"/>
                          <a:pt x="263147" y="167258"/>
                          <a:pt x="360866" y="28308"/>
                        </a:cubicBezTo>
                        <a:lnTo>
                          <a:pt x="379452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DEB52FC1-FB99-E24A-C9AA-2A053E0B5069}"/>
                      </a:ext>
                    </a:extLst>
                  </p:cNvPr>
                  <p:cNvSpPr/>
                  <p:nvPr/>
                </p:nvSpPr>
                <p:spPr>
                  <a:xfrm>
                    <a:off x="8606800" y="2408557"/>
                    <a:ext cx="1322943" cy="885100"/>
                  </a:xfrm>
                  <a:custGeom>
                    <a:avLst/>
                    <a:gdLst>
                      <a:gd name="connsiteX0" fmla="*/ 0 w 190500"/>
                      <a:gd name="connsiteY0" fmla="*/ 0 h 1066915"/>
                      <a:gd name="connsiteX1" fmla="*/ 190500 w 190500"/>
                      <a:gd name="connsiteY1" fmla="*/ 0 h 1066915"/>
                      <a:gd name="connsiteX2" fmla="*/ 190500 w 190500"/>
                      <a:gd name="connsiteY2" fmla="*/ 1066915 h 1066915"/>
                      <a:gd name="connsiteX3" fmla="*/ 0 w 190500"/>
                      <a:gd name="connsiteY3" fmla="*/ 1066915 h 1066915"/>
                      <a:gd name="connsiteX4" fmla="*/ 0 w 190500"/>
                      <a:gd name="connsiteY4" fmla="*/ 0 h 1066915"/>
                      <a:gd name="connsiteX0" fmla="*/ 18 w 190518"/>
                      <a:gd name="connsiteY0" fmla="*/ 0 h 1066915"/>
                      <a:gd name="connsiteX1" fmla="*/ 190518 w 190518"/>
                      <a:gd name="connsiteY1" fmla="*/ 0 h 1066915"/>
                      <a:gd name="connsiteX2" fmla="*/ 190518 w 190518"/>
                      <a:gd name="connsiteY2" fmla="*/ 1066915 h 1066915"/>
                      <a:gd name="connsiteX3" fmla="*/ 18 w 190518"/>
                      <a:gd name="connsiteY3" fmla="*/ 1066915 h 1066915"/>
                      <a:gd name="connsiteX4" fmla="*/ 64750 w 190518"/>
                      <a:gd name="connsiteY4" fmla="*/ 844118 h 1066915"/>
                      <a:gd name="connsiteX5" fmla="*/ 18 w 190518"/>
                      <a:gd name="connsiteY5" fmla="*/ 0 h 1066915"/>
                      <a:gd name="connsiteX0" fmla="*/ 18 w 1287798"/>
                      <a:gd name="connsiteY0" fmla="*/ 0 h 1066915"/>
                      <a:gd name="connsiteX1" fmla="*/ 190518 w 1287798"/>
                      <a:gd name="connsiteY1" fmla="*/ 0 h 1066915"/>
                      <a:gd name="connsiteX2" fmla="*/ 1287798 w 1287798"/>
                      <a:gd name="connsiteY2" fmla="*/ 708775 h 1066915"/>
                      <a:gd name="connsiteX3" fmla="*/ 18 w 1287798"/>
                      <a:gd name="connsiteY3" fmla="*/ 1066915 h 1066915"/>
                      <a:gd name="connsiteX4" fmla="*/ 64750 w 1287798"/>
                      <a:gd name="connsiteY4" fmla="*/ 844118 h 1066915"/>
                      <a:gd name="connsiteX5" fmla="*/ 18 w 1287798"/>
                      <a:gd name="connsiteY5" fmla="*/ 0 h 1066915"/>
                      <a:gd name="connsiteX0" fmla="*/ 144798 w 1287798"/>
                      <a:gd name="connsiteY0" fmla="*/ 373380 h 1066915"/>
                      <a:gd name="connsiteX1" fmla="*/ 190518 w 1287798"/>
                      <a:gd name="connsiteY1" fmla="*/ 0 h 1066915"/>
                      <a:gd name="connsiteX2" fmla="*/ 1287798 w 1287798"/>
                      <a:gd name="connsiteY2" fmla="*/ 708775 h 1066915"/>
                      <a:gd name="connsiteX3" fmla="*/ 18 w 1287798"/>
                      <a:gd name="connsiteY3" fmla="*/ 1066915 h 1066915"/>
                      <a:gd name="connsiteX4" fmla="*/ 64750 w 1287798"/>
                      <a:gd name="connsiteY4" fmla="*/ 844118 h 1066915"/>
                      <a:gd name="connsiteX5" fmla="*/ 144798 w 1287798"/>
                      <a:gd name="connsiteY5" fmla="*/ 373380 h 1066915"/>
                      <a:gd name="connsiteX0" fmla="*/ 144798 w 1287798"/>
                      <a:gd name="connsiteY0" fmla="*/ 266700 h 960235"/>
                      <a:gd name="connsiteX1" fmla="*/ 213378 w 1287798"/>
                      <a:gd name="connsiteY1" fmla="*/ 0 h 960235"/>
                      <a:gd name="connsiteX2" fmla="*/ 1287798 w 1287798"/>
                      <a:gd name="connsiteY2" fmla="*/ 602095 h 960235"/>
                      <a:gd name="connsiteX3" fmla="*/ 18 w 1287798"/>
                      <a:gd name="connsiteY3" fmla="*/ 960235 h 960235"/>
                      <a:gd name="connsiteX4" fmla="*/ 64750 w 1287798"/>
                      <a:gd name="connsiteY4" fmla="*/ 737438 h 960235"/>
                      <a:gd name="connsiteX5" fmla="*/ 144798 w 1287798"/>
                      <a:gd name="connsiteY5" fmla="*/ 266700 h 960235"/>
                      <a:gd name="connsiteX0" fmla="*/ 144798 w 1287798"/>
                      <a:gd name="connsiteY0" fmla="*/ 539042 h 1232577"/>
                      <a:gd name="connsiteX1" fmla="*/ 213378 w 1287798"/>
                      <a:gd name="connsiteY1" fmla="*/ 272342 h 1232577"/>
                      <a:gd name="connsiteX2" fmla="*/ 1162030 w 1287798"/>
                      <a:gd name="connsiteY2" fmla="*/ 3940 h 1232577"/>
                      <a:gd name="connsiteX3" fmla="*/ 1287798 w 1287798"/>
                      <a:gd name="connsiteY3" fmla="*/ 874437 h 1232577"/>
                      <a:gd name="connsiteX4" fmla="*/ 18 w 1287798"/>
                      <a:gd name="connsiteY4" fmla="*/ 1232577 h 1232577"/>
                      <a:gd name="connsiteX5" fmla="*/ 64750 w 1287798"/>
                      <a:gd name="connsiteY5" fmla="*/ 1009780 h 1232577"/>
                      <a:gd name="connsiteX6" fmla="*/ 144798 w 1287798"/>
                      <a:gd name="connsiteY6" fmla="*/ 539042 h 1232577"/>
                      <a:gd name="connsiteX0" fmla="*/ 144798 w 1287798"/>
                      <a:gd name="connsiteY0" fmla="*/ 539042 h 1232577"/>
                      <a:gd name="connsiteX1" fmla="*/ 213378 w 1287798"/>
                      <a:gd name="connsiteY1" fmla="*/ 272342 h 1232577"/>
                      <a:gd name="connsiteX2" fmla="*/ 1162030 w 1287798"/>
                      <a:gd name="connsiteY2" fmla="*/ 3940 h 1232577"/>
                      <a:gd name="connsiteX3" fmla="*/ 1287798 w 1287798"/>
                      <a:gd name="connsiteY3" fmla="*/ 874437 h 1232577"/>
                      <a:gd name="connsiteX4" fmla="*/ 18 w 1287798"/>
                      <a:gd name="connsiteY4" fmla="*/ 1232577 h 1232577"/>
                      <a:gd name="connsiteX5" fmla="*/ 64750 w 1287798"/>
                      <a:gd name="connsiteY5" fmla="*/ 1009780 h 1232577"/>
                      <a:gd name="connsiteX6" fmla="*/ 144798 w 1287798"/>
                      <a:gd name="connsiteY6" fmla="*/ 539042 h 1232577"/>
                      <a:gd name="connsiteX0" fmla="*/ 144798 w 1287798"/>
                      <a:gd name="connsiteY0" fmla="*/ 539042 h 1232577"/>
                      <a:gd name="connsiteX1" fmla="*/ 213378 w 1287798"/>
                      <a:gd name="connsiteY1" fmla="*/ 272342 h 1232577"/>
                      <a:gd name="connsiteX2" fmla="*/ 1162030 w 1287798"/>
                      <a:gd name="connsiteY2" fmla="*/ 3940 h 1232577"/>
                      <a:gd name="connsiteX3" fmla="*/ 1287798 w 1287798"/>
                      <a:gd name="connsiteY3" fmla="*/ 874437 h 1232577"/>
                      <a:gd name="connsiteX4" fmla="*/ 18 w 1287798"/>
                      <a:gd name="connsiteY4" fmla="*/ 1232577 h 1232577"/>
                      <a:gd name="connsiteX5" fmla="*/ 64750 w 1287798"/>
                      <a:gd name="connsiteY5" fmla="*/ 1009780 h 1232577"/>
                      <a:gd name="connsiteX6" fmla="*/ 144798 w 1287798"/>
                      <a:gd name="connsiteY6" fmla="*/ 539042 h 1232577"/>
                      <a:gd name="connsiteX0" fmla="*/ 144798 w 1287798"/>
                      <a:gd name="connsiteY0" fmla="*/ 539042 h 1232577"/>
                      <a:gd name="connsiteX1" fmla="*/ 213378 w 1287798"/>
                      <a:gd name="connsiteY1" fmla="*/ 272342 h 1232577"/>
                      <a:gd name="connsiteX2" fmla="*/ 1162030 w 1287798"/>
                      <a:gd name="connsiteY2" fmla="*/ 3940 h 1232577"/>
                      <a:gd name="connsiteX3" fmla="*/ 1287798 w 1287798"/>
                      <a:gd name="connsiteY3" fmla="*/ 874437 h 1232577"/>
                      <a:gd name="connsiteX4" fmla="*/ 18 w 1287798"/>
                      <a:gd name="connsiteY4" fmla="*/ 1232577 h 1232577"/>
                      <a:gd name="connsiteX5" fmla="*/ 64750 w 1287798"/>
                      <a:gd name="connsiteY5" fmla="*/ 1009780 h 1232577"/>
                      <a:gd name="connsiteX6" fmla="*/ 144798 w 1287798"/>
                      <a:gd name="connsiteY6" fmla="*/ 539042 h 1232577"/>
                      <a:gd name="connsiteX0" fmla="*/ 144798 w 1193927"/>
                      <a:gd name="connsiteY0" fmla="*/ 539042 h 1232577"/>
                      <a:gd name="connsiteX1" fmla="*/ 213378 w 1193927"/>
                      <a:gd name="connsiteY1" fmla="*/ 272342 h 1232577"/>
                      <a:gd name="connsiteX2" fmla="*/ 1162030 w 1193927"/>
                      <a:gd name="connsiteY2" fmla="*/ 3940 h 1232577"/>
                      <a:gd name="connsiteX3" fmla="*/ 18 w 1193927"/>
                      <a:gd name="connsiteY3" fmla="*/ 1232577 h 1232577"/>
                      <a:gd name="connsiteX4" fmla="*/ 64750 w 1193927"/>
                      <a:gd name="connsiteY4" fmla="*/ 1009780 h 1232577"/>
                      <a:gd name="connsiteX5" fmla="*/ 144798 w 1193927"/>
                      <a:gd name="connsiteY5" fmla="*/ 539042 h 1232577"/>
                      <a:gd name="connsiteX0" fmla="*/ 144798 w 1193927"/>
                      <a:gd name="connsiteY0" fmla="*/ 266700 h 960235"/>
                      <a:gd name="connsiteX1" fmla="*/ 213378 w 1193927"/>
                      <a:gd name="connsiteY1" fmla="*/ 0 h 960235"/>
                      <a:gd name="connsiteX2" fmla="*/ 18 w 1193927"/>
                      <a:gd name="connsiteY2" fmla="*/ 960235 h 960235"/>
                      <a:gd name="connsiteX3" fmla="*/ 64750 w 1193927"/>
                      <a:gd name="connsiteY3" fmla="*/ 737438 h 960235"/>
                      <a:gd name="connsiteX4" fmla="*/ 144798 w 1193927"/>
                      <a:gd name="connsiteY4" fmla="*/ 266700 h 960235"/>
                      <a:gd name="connsiteX0" fmla="*/ 144798 w 1193927"/>
                      <a:gd name="connsiteY0" fmla="*/ 266700 h 960235"/>
                      <a:gd name="connsiteX1" fmla="*/ 213378 w 1193927"/>
                      <a:gd name="connsiteY1" fmla="*/ 0 h 960235"/>
                      <a:gd name="connsiteX2" fmla="*/ 18 w 1193927"/>
                      <a:gd name="connsiteY2" fmla="*/ 960235 h 960235"/>
                      <a:gd name="connsiteX3" fmla="*/ 64750 w 1193927"/>
                      <a:gd name="connsiteY3" fmla="*/ 737438 h 960235"/>
                      <a:gd name="connsiteX4" fmla="*/ 144798 w 1193927"/>
                      <a:gd name="connsiteY4" fmla="*/ 266700 h 960235"/>
                      <a:gd name="connsiteX0" fmla="*/ 144798 w 1193927"/>
                      <a:gd name="connsiteY0" fmla="*/ 266700 h 960235"/>
                      <a:gd name="connsiteX1" fmla="*/ 213378 w 1193927"/>
                      <a:gd name="connsiteY1" fmla="*/ 0 h 960235"/>
                      <a:gd name="connsiteX2" fmla="*/ 18 w 1193927"/>
                      <a:gd name="connsiteY2" fmla="*/ 960235 h 960235"/>
                      <a:gd name="connsiteX3" fmla="*/ 64750 w 1193927"/>
                      <a:gd name="connsiteY3" fmla="*/ 737438 h 960235"/>
                      <a:gd name="connsiteX4" fmla="*/ 144798 w 1193927"/>
                      <a:gd name="connsiteY4" fmla="*/ 266700 h 960235"/>
                      <a:gd name="connsiteX0" fmla="*/ 144798 w 1335034"/>
                      <a:gd name="connsiteY0" fmla="*/ 315624 h 1009159"/>
                      <a:gd name="connsiteX1" fmla="*/ 213378 w 1335034"/>
                      <a:gd name="connsiteY1" fmla="*/ 48924 h 1009159"/>
                      <a:gd name="connsiteX2" fmla="*/ 18 w 1335034"/>
                      <a:gd name="connsiteY2" fmla="*/ 1009159 h 1009159"/>
                      <a:gd name="connsiteX3" fmla="*/ 64750 w 1335034"/>
                      <a:gd name="connsiteY3" fmla="*/ 786362 h 1009159"/>
                      <a:gd name="connsiteX4" fmla="*/ 144798 w 1335034"/>
                      <a:gd name="connsiteY4" fmla="*/ 315624 h 1009159"/>
                      <a:gd name="connsiteX0" fmla="*/ 144798 w 1335034"/>
                      <a:gd name="connsiteY0" fmla="*/ 315624 h 1009159"/>
                      <a:gd name="connsiteX1" fmla="*/ 213378 w 1335034"/>
                      <a:gd name="connsiteY1" fmla="*/ 48924 h 1009159"/>
                      <a:gd name="connsiteX2" fmla="*/ 18 w 1335034"/>
                      <a:gd name="connsiteY2" fmla="*/ 1009159 h 1009159"/>
                      <a:gd name="connsiteX3" fmla="*/ 64750 w 1335034"/>
                      <a:gd name="connsiteY3" fmla="*/ 786362 h 1009159"/>
                      <a:gd name="connsiteX4" fmla="*/ 144798 w 1335034"/>
                      <a:gd name="connsiteY4" fmla="*/ 315624 h 1009159"/>
                      <a:gd name="connsiteX0" fmla="*/ 121948 w 1322943"/>
                      <a:gd name="connsiteY0" fmla="*/ 317429 h 965244"/>
                      <a:gd name="connsiteX1" fmla="*/ 190528 w 1322943"/>
                      <a:gd name="connsiteY1" fmla="*/ 50729 h 965244"/>
                      <a:gd name="connsiteX2" fmla="*/ 28 w 1322943"/>
                      <a:gd name="connsiteY2" fmla="*/ 965244 h 965244"/>
                      <a:gd name="connsiteX3" fmla="*/ 41900 w 1322943"/>
                      <a:gd name="connsiteY3" fmla="*/ 788167 h 965244"/>
                      <a:gd name="connsiteX4" fmla="*/ 121948 w 1322943"/>
                      <a:gd name="connsiteY4" fmla="*/ 317429 h 965244"/>
                      <a:gd name="connsiteX0" fmla="*/ 121948 w 1322943"/>
                      <a:gd name="connsiteY0" fmla="*/ 208277 h 856092"/>
                      <a:gd name="connsiteX1" fmla="*/ 190528 w 1322943"/>
                      <a:gd name="connsiteY1" fmla="*/ 55877 h 856092"/>
                      <a:gd name="connsiteX2" fmla="*/ 28 w 1322943"/>
                      <a:gd name="connsiteY2" fmla="*/ 856092 h 856092"/>
                      <a:gd name="connsiteX3" fmla="*/ 41900 w 1322943"/>
                      <a:gd name="connsiteY3" fmla="*/ 679015 h 856092"/>
                      <a:gd name="connsiteX4" fmla="*/ 121948 w 1322943"/>
                      <a:gd name="connsiteY4" fmla="*/ 208277 h 856092"/>
                      <a:gd name="connsiteX0" fmla="*/ 121948 w 1322943"/>
                      <a:gd name="connsiteY0" fmla="*/ 237285 h 885100"/>
                      <a:gd name="connsiteX1" fmla="*/ 190528 w 1322943"/>
                      <a:gd name="connsiteY1" fmla="*/ 54405 h 885100"/>
                      <a:gd name="connsiteX2" fmla="*/ 28 w 1322943"/>
                      <a:gd name="connsiteY2" fmla="*/ 885100 h 885100"/>
                      <a:gd name="connsiteX3" fmla="*/ 41900 w 1322943"/>
                      <a:gd name="connsiteY3" fmla="*/ 708023 h 885100"/>
                      <a:gd name="connsiteX4" fmla="*/ 121948 w 1322943"/>
                      <a:gd name="connsiteY4" fmla="*/ 237285 h 885100"/>
                      <a:gd name="connsiteX0" fmla="*/ 121948 w 1322943"/>
                      <a:gd name="connsiteY0" fmla="*/ 237285 h 885100"/>
                      <a:gd name="connsiteX1" fmla="*/ 190528 w 1322943"/>
                      <a:gd name="connsiteY1" fmla="*/ 54405 h 885100"/>
                      <a:gd name="connsiteX2" fmla="*/ 28 w 1322943"/>
                      <a:gd name="connsiteY2" fmla="*/ 885100 h 885100"/>
                      <a:gd name="connsiteX3" fmla="*/ 41900 w 1322943"/>
                      <a:gd name="connsiteY3" fmla="*/ 708023 h 885100"/>
                      <a:gd name="connsiteX4" fmla="*/ 121948 w 1322943"/>
                      <a:gd name="connsiteY4" fmla="*/ 237285 h 885100"/>
                      <a:gd name="connsiteX0" fmla="*/ 121948 w 1322943"/>
                      <a:gd name="connsiteY0" fmla="*/ 237285 h 885100"/>
                      <a:gd name="connsiteX1" fmla="*/ 190528 w 1322943"/>
                      <a:gd name="connsiteY1" fmla="*/ 54405 h 885100"/>
                      <a:gd name="connsiteX2" fmla="*/ 28 w 1322943"/>
                      <a:gd name="connsiteY2" fmla="*/ 885100 h 885100"/>
                      <a:gd name="connsiteX3" fmla="*/ 41900 w 1322943"/>
                      <a:gd name="connsiteY3" fmla="*/ 708023 h 885100"/>
                      <a:gd name="connsiteX4" fmla="*/ 121948 w 1322943"/>
                      <a:gd name="connsiteY4" fmla="*/ 237285 h 885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22943" h="885100">
                        <a:moveTo>
                          <a:pt x="121948" y="237285"/>
                        </a:moveTo>
                        <a:cubicBezTo>
                          <a:pt x="144808" y="148385"/>
                          <a:pt x="175288" y="158545"/>
                          <a:pt x="190528" y="54405"/>
                        </a:cubicBezTo>
                        <a:cubicBezTo>
                          <a:pt x="1751358" y="-233866"/>
                          <a:pt x="1708819" y="708854"/>
                          <a:pt x="28" y="885100"/>
                        </a:cubicBezTo>
                        <a:cubicBezTo>
                          <a:pt x="-1255" y="793054"/>
                          <a:pt x="43183" y="800069"/>
                          <a:pt x="41900" y="708023"/>
                        </a:cubicBezTo>
                        <a:cubicBezTo>
                          <a:pt x="1295403" y="627310"/>
                          <a:pt x="1649745" y="-55382"/>
                          <a:pt x="121948" y="23728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A53238CB-9542-CFB0-723C-7907B78A4B8F}"/>
                    </a:ext>
                  </a:extLst>
                </p:cNvPr>
                <p:cNvGrpSpPr/>
                <p:nvPr/>
              </p:nvGrpSpPr>
              <p:grpSpPr>
                <a:xfrm flipH="1">
                  <a:off x="-607614" y="2562112"/>
                  <a:ext cx="1578123" cy="1220225"/>
                  <a:chOff x="8351620" y="2408557"/>
                  <a:chExt cx="1578123" cy="1220225"/>
                </a:xfrm>
              </p:grpSpPr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7BEC38FC-E87A-B7F8-4598-400D029116B9}"/>
                      </a:ext>
                    </a:extLst>
                  </p:cNvPr>
                  <p:cNvSpPr/>
                  <p:nvPr/>
                </p:nvSpPr>
                <p:spPr>
                  <a:xfrm>
                    <a:off x="8351620" y="2809075"/>
                    <a:ext cx="395222" cy="819707"/>
                  </a:xfrm>
                  <a:custGeom>
                    <a:avLst/>
                    <a:gdLst>
                      <a:gd name="connsiteX0" fmla="*/ 379452 w 379452"/>
                      <a:gd name="connsiteY0" fmla="*/ 0 h 812467"/>
                      <a:gd name="connsiteX1" fmla="*/ 325509 w 379452"/>
                      <a:gd name="connsiteY1" fmla="*/ 643675 h 812467"/>
                      <a:gd name="connsiteX2" fmla="*/ 216876 w 379452"/>
                      <a:gd name="connsiteY2" fmla="*/ 795072 h 812467"/>
                      <a:gd name="connsiteX3" fmla="*/ 63523 w 379452"/>
                      <a:gd name="connsiteY3" fmla="*/ 414461 h 812467"/>
                      <a:gd name="connsiteX4" fmla="*/ 360866 w 379452"/>
                      <a:gd name="connsiteY4" fmla="*/ 28308 h 812467"/>
                      <a:gd name="connsiteX5" fmla="*/ 379452 w 379452"/>
                      <a:gd name="connsiteY5" fmla="*/ 0 h 812467"/>
                      <a:gd name="connsiteX0" fmla="*/ 379452 w 379452"/>
                      <a:gd name="connsiteY0" fmla="*/ 0 h 812467"/>
                      <a:gd name="connsiteX1" fmla="*/ 337702 w 379452"/>
                      <a:gd name="connsiteY1" fmla="*/ 631087 h 812467"/>
                      <a:gd name="connsiteX2" fmla="*/ 216876 w 379452"/>
                      <a:gd name="connsiteY2" fmla="*/ 795072 h 812467"/>
                      <a:gd name="connsiteX3" fmla="*/ 63523 w 379452"/>
                      <a:gd name="connsiteY3" fmla="*/ 414461 h 812467"/>
                      <a:gd name="connsiteX4" fmla="*/ 360866 w 379452"/>
                      <a:gd name="connsiteY4" fmla="*/ 28308 h 812467"/>
                      <a:gd name="connsiteX5" fmla="*/ 379452 w 379452"/>
                      <a:gd name="connsiteY5" fmla="*/ 0 h 8124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79452" h="812467">
                        <a:moveTo>
                          <a:pt x="379452" y="0"/>
                        </a:moveTo>
                        <a:lnTo>
                          <a:pt x="337702" y="631087"/>
                        </a:lnTo>
                        <a:cubicBezTo>
                          <a:pt x="301491" y="681553"/>
                          <a:pt x="253087" y="744606"/>
                          <a:pt x="216876" y="795072"/>
                        </a:cubicBezTo>
                        <a:cubicBezTo>
                          <a:pt x="29551" y="873942"/>
                          <a:pt x="-74907" y="673728"/>
                          <a:pt x="63523" y="414461"/>
                        </a:cubicBezTo>
                        <a:cubicBezTo>
                          <a:pt x="160544" y="270396"/>
                          <a:pt x="263147" y="167258"/>
                          <a:pt x="360866" y="28308"/>
                        </a:cubicBezTo>
                        <a:lnTo>
                          <a:pt x="379452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17">
                    <a:extLst>
                      <a:ext uri="{FF2B5EF4-FFF2-40B4-BE49-F238E27FC236}">
                        <a16:creationId xmlns:a16="http://schemas.microsoft.com/office/drawing/2014/main" id="{9ADE2E84-7703-91D8-65DE-AEAE4233F795}"/>
                      </a:ext>
                    </a:extLst>
                  </p:cNvPr>
                  <p:cNvSpPr/>
                  <p:nvPr/>
                </p:nvSpPr>
                <p:spPr>
                  <a:xfrm>
                    <a:off x="8606800" y="2408557"/>
                    <a:ext cx="1322943" cy="885100"/>
                  </a:xfrm>
                  <a:custGeom>
                    <a:avLst/>
                    <a:gdLst>
                      <a:gd name="connsiteX0" fmla="*/ 0 w 190500"/>
                      <a:gd name="connsiteY0" fmla="*/ 0 h 1066915"/>
                      <a:gd name="connsiteX1" fmla="*/ 190500 w 190500"/>
                      <a:gd name="connsiteY1" fmla="*/ 0 h 1066915"/>
                      <a:gd name="connsiteX2" fmla="*/ 190500 w 190500"/>
                      <a:gd name="connsiteY2" fmla="*/ 1066915 h 1066915"/>
                      <a:gd name="connsiteX3" fmla="*/ 0 w 190500"/>
                      <a:gd name="connsiteY3" fmla="*/ 1066915 h 1066915"/>
                      <a:gd name="connsiteX4" fmla="*/ 0 w 190500"/>
                      <a:gd name="connsiteY4" fmla="*/ 0 h 1066915"/>
                      <a:gd name="connsiteX0" fmla="*/ 18 w 190518"/>
                      <a:gd name="connsiteY0" fmla="*/ 0 h 1066915"/>
                      <a:gd name="connsiteX1" fmla="*/ 190518 w 190518"/>
                      <a:gd name="connsiteY1" fmla="*/ 0 h 1066915"/>
                      <a:gd name="connsiteX2" fmla="*/ 190518 w 190518"/>
                      <a:gd name="connsiteY2" fmla="*/ 1066915 h 1066915"/>
                      <a:gd name="connsiteX3" fmla="*/ 18 w 190518"/>
                      <a:gd name="connsiteY3" fmla="*/ 1066915 h 1066915"/>
                      <a:gd name="connsiteX4" fmla="*/ 64750 w 190518"/>
                      <a:gd name="connsiteY4" fmla="*/ 844118 h 1066915"/>
                      <a:gd name="connsiteX5" fmla="*/ 18 w 190518"/>
                      <a:gd name="connsiteY5" fmla="*/ 0 h 1066915"/>
                      <a:gd name="connsiteX0" fmla="*/ 18 w 1287798"/>
                      <a:gd name="connsiteY0" fmla="*/ 0 h 1066915"/>
                      <a:gd name="connsiteX1" fmla="*/ 190518 w 1287798"/>
                      <a:gd name="connsiteY1" fmla="*/ 0 h 1066915"/>
                      <a:gd name="connsiteX2" fmla="*/ 1287798 w 1287798"/>
                      <a:gd name="connsiteY2" fmla="*/ 708775 h 1066915"/>
                      <a:gd name="connsiteX3" fmla="*/ 18 w 1287798"/>
                      <a:gd name="connsiteY3" fmla="*/ 1066915 h 1066915"/>
                      <a:gd name="connsiteX4" fmla="*/ 64750 w 1287798"/>
                      <a:gd name="connsiteY4" fmla="*/ 844118 h 1066915"/>
                      <a:gd name="connsiteX5" fmla="*/ 18 w 1287798"/>
                      <a:gd name="connsiteY5" fmla="*/ 0 h 1066915"/>
                      <a:gd name="connsiteX0" fmla="*/ 144798 w 1287798"/>
                      <a:gd name="connsiteY0" fmla="*/ 373380 h 1066915"/>
                      <a:gd name="connsiteX1" fmla="*/ 190518 w 1287798"/>
                      <a:gd name="connsiteY1" fmla="*/ 0 h 1066915"/>
                      <a:gd name="connsiteX2" fmla="*/ 1287798 w 1287798"/>
                      <a:gd name="connsiteY2" fmla="*/ 708775 h 1066915"/>
                      <a:gd name="connsiteX3" fmla="*/ 18 w 1287798"/>
                      <a:gd name="connsiteY3" fmla="*/ 1066915 h 1066915"/>
                      <a:gd name="connsiteX4" fmla="*/ 64750 w 1287798"/>
                      <a:gd name="connsiteY4" fmla="*/ 844118 h 1066915"/>
                      <a:gd name="connsiteX5" fmla="*/ 144798 w 1287798"/>
                      <a:gd name="connsiteY5" fmla="*/ 373380 h 1066915"/>
                      <a:gd name="connsiteX0" fmla="*/ 144798 w 1287798"/>
                      <a:gd name="connsiteY0" fmla="*/ 266700 h 960235"/>
                      <a:gd name="connsiteX1" fmla="*/ 213378 w 1287798"/>
                      <a:gd name="connsiteY1" fmla="*/ 0 h 960235"/>
                      <a:gd name="connsiteX2" fmla="*/ 1287798 w 1287798"/>
                      <a:gd name="connsiteY2" fmla="*/ 602095 h 960235"/>
                      <a:gd name="connsiteX3" fmla="*/ 18 w 1287798"/>
                      <a:gd name="connsiteY3" fmla="*/ 960235 h 960235"/>
                      <a:gd name="connsiteX4" fmla="*/ 64750 w 1287798"/>
                      <a:gd name="connsiteY4" fmla="*/ 737438 h 960235"/>
                      <a:gd name="connsiteX5" fmla="*/ 144798 w 1287798"/>
                      <a:gd name="connsiteY5" fmla="*/ 266700 h 960235"/>
                      <a:gd name="connsiteX0" fmla="*/ 144798 w 1287798"/>
                      <a:gd name="connsiteY0" fmla="*/ 539042 h 1232577"/>
                      <a:gd name="connsiteX1" fmla="*/ 213378 w 1287798"/>
                      <a:gd name="connsiteY1" fmla="*/ 272342 h 1232577"/>
                      <a:gd name="connsiteX2" fmla="*/ 1162030 w 1287798"/>
                      <a:gd name="connsiteY2" fmla="*/ 3940 h 1232577"/>
                      <a:gd name="connsiteX3" fmla="*/ 1287798 w 1287798"/>
                      <a:gd name="connsiteY3" fmla="*/ 874437 h 1232577"/>
                      <a:gd name="connsiteX4" fmla="*/ 18 w 1287798"/>
                      <a:gd name="connsiteY4" fmla="*/ 1232577 h 1232577"/>
                      <a:gd name="connsiteX5" fmla="*/ 64750 w 1287798"/>
                      <a:gd name="connsiteY5" fmla="*/ 1009780 h 1232577"/>
                      <a:gd name="connsiteX6" fmla="*/ 144798 w 1287798"/>
                      <a:gd name="connsiteY6" fmla="*/ 539042 h 1232577"/>
                      <a:gd name="connsiteX0" fmla="*/ 144798 w 1287798"/>
                      <a:gd name="connsiteY0" fmla="*/ 539042 h 1232577"/>
                      <a:gd name="connsiteX1" fmla="*/ 213378 w 1287798"/>
                      <a:gd name="connsiteY1" fmla="*/ 272342 h 1232577"/>
                      <a:gd name="connsiteX2" fmla="*/ 1162030 w 1287798"/>
                      <a:gd name="connsiteY2" fmla="*/ 3940 h 1232577"/>
                      <a:gd name="connsiteX3" fmla="*/ 1287798 w 1287798"/>
                      <a:gd name="connsiteY3" fmla="*/ 874437 h 1232577"/>
                      <a:gd name="connsiteX4" fmla="*/ 18 w 1287798"/>
                      <a:gd name="connsiteY4" fmla="*/ 1232577 h 1232577"/>
                      <a:gd name="connsiteX5" fmla="*/ 64750 w 1287798"/>
                      <a:gd name="connsiteY5" fmla="*/ 1009780 h 1232577"/>
                      <a:gd name="connsiteX6" fmla="*/ 144798 w 1287798"/>
                      <a:gd name="connsiteY6" fmla="*/ 539042 h 1232577"/>
                      <a:gd name="connsiteX0" fmla="*/ 144798 w 1287798"/>
                      <a:gd name="connsiteY0" fmla="*/ 539042 h 1232577"/>
                      <a:gd name="connsiteX1" fmla="*/ 213378 w 1287798"/>
                      <a:gd name="connsiteY1" fmla="*/ 272342 h 1232577"/>
                      <a:gd name="connsiteX2" fmla="*/ 1162030 w 1287798"/>
                      <a:gd name="connsiteY2" fmla="*/ 3940 h 1232577"/>
                      <a:gd name="connsiteX3" fmla="*/ 1287798 w 1287798"/>
                      <a:gd name="connsiteY3" fmla="*/ 874437 h 1232577"/>
                      <a:gd name="connsiteX4" fmla="*/ 18 w 1287798"/>
                      <a:gd name="connsiteY4" fmla="*/ 1232577 h 1232577"/>
                      <a:gd name="connsiteX5" fmla="*/ 64750 w 1287798"/>
                      <a:gd name="connsiteY5" fmla="*/ 1009780 h 1232577"/>
                      <a:gd name="connsiteX6" fmla="*/ 144798 w 1287798"/>
                      <a:gd name="connsiteY6" fmla="*/ 539042 h 1232577"/>
                      <a:gd name="connsiteX0" fmla="*/ 144798 w 1287798"/>
                      <a:gd name="connsiteY0" fmla="*/ 539042 h 1232577"/>
                      <a:gd name="connsiteX1" fmla="*/ 213378 w 1287798"/>
                      <a:gd name="connsiteY1" fmla="*/ 272342 h 1232577"/>
                      <a:gd name="connsiteX2" fmla="*/ 1162030 w 1287798"/>
                      <a:gd name="connsiteY2" fmla="*/ 3940 h 1232577"/>
                      <a:gd name="connsiteX3" fmla="*/ 1287798 w 1287798"/>
                      <a:gd name="connsiteY3" fmla="*/ 874437 h 1232577"/>
                      <a:gd name="connsiteX4" fmla="*/ 18 w 1287798"/>
                      <a:gd name="connsiteY4" fmla="*/ 1232577 h 1232577"/>
                      <a:gd name="connsiteX5" fmla="*/ 64750 w 1287798"/>
                      <a:gd name="connsiteY5" fmla="*/ 1009780 h 1232577"/>
                      <a:gd name="connsiteX6" fmla="*/ 144798 w 1287798"/>
                      <a:gd name="connsiteY6" fmla="*/ 539042 h 1232577"/>
                      <a:gd name="connsiteX0" fmla="*/ 144798 w 1193927"/>
                      <a:gd name="connsiteY0" fmla="*/ 539042 h 1232577"/>
                      <a:gd name="connsiteX1" fmla="*/ 213378 w 1193927"/>
                      <a:gd name="connsiteY1" fmla="*/ 272342 h 1232577"/>
                      <a:gd name="connsiteX2" fmla="*/ 1162030 w 1193927"/>
                      <a:gd name="connsiteY2" fmla="*/ 3940 h 1232577"/>
                      <a:gd name="connsiteX3" fmla="*/ 18 w 1193927"/>
                      <a:gd name="connsiteY3" fmla="*/ 1232577 h 1232577"/>
                      <a:gd name="connsiteX4" fmla="*/ 64750 w 1193927"/>
                      <a:gd name="connsiteY4" fmla="*/ 1009780 h 1232577"/>
                      <a:gd name="connsiteX5" fmla="*/ 144798 w 1193927"/>
                      <a:gd name="connsiteY5" fmla="*/ 539042 h 1232577"/>
                      <a:gd name="connsiteX0" fmla="*/ 144798 w 1193927"/>
                      <a:gd name="connsiteY0" fmla="*/ 266700 h 960235"/>
                      <a:gd name="connsiteX1" fmla="*/ 213378 w 1193927"/>
                      <a:gd name="connsiteY1" fmla="*/ 0 h 960235"/>
                      <a:gd name="connsiteX2" fmla="*/ 18 w 1193927"/>
                      <a:gd name="connsiteY2" fmla="*/ 960235 h 960235"/>
                      <a:gd name="connsiteX3" fmla="*/ 64750 w 1193927"/>
                      <a:gd name="connsiteY3" fmla="*/ 737438 h 960235"/>
                      <a:gd name="connsiteX4" fmla="*/ 144798 w 1193927"/>
                      <a:gd name="connsiteY4" fmla="*/ 266700 h 960235"/>
                      <a:gd name="connsiteX0" fmla="*/ 144798 w 1193927"/>
                      <a:gd name="connsiteY0" fmla="*/ 266700 h 960235"/>
                      <a:gd name="connsiteX1" fmla="*/ 213378 w 1193927"/>
                      <a:gd name="connsiteY1" fmla="*/ 0 h 960235"/>
                      <a:gd name="connsiteX2" fmla="*/ 18 w 1193927"/>
                      <a:gd name="connsiteY2" fmla="*/ 960235 h 960235"/>
                      <a:gd name="connsiteX3" fmla="*/ 64750 w 1193927"/>
                      <a:gd name="connsiteY3" fmla="*/ 737438 h 960235"/>
                      <a:gd name="connsiteX4" fmla="*/ 144798 w 1193927"/>
                      <a:gd name="connsiteY4" fmla="*/ 266700 h 960235"/>
                      <a:gd name="connsiteX0" fmla="*/ 144798 w 1193927"/>
                      <a:gd name="connsiteY0" fmla="*/ 266700 h 960235"/>
                      <a:gd name="connsiteX1" fmla="*/ 213378 w 1193927"/>
                      <a:gd name="connsiteY1" fmla="*/ 0 h 960235"/>
                      <a:gd name="connsiteX2" fmla="*/ 18 w 1193927"/>
                      <a:gd name="connsiteY2" fmla="*/ 960235 h 960235"/>
                      <a:gd name="connsiteX3" fmla="*/ 64750 w 1193927"/>
                      <a:gd name="connsiteY3" fmla="*/ 737438 h 960235"/>
                      <a:gd name="connsiteX4" fmla="*/ 144798 w 1193927"/>
                      <a:gd name="connsiteY4" fmla="*/ 266700 h 960235"/>
                      <a:gd name="connsiteX0" fmla="*/ 144798 w 1335034"/>
                      <a:gd name="connsiteY0" fmla="*/ 315624 h 1009159"/>
                      <a:gd name="connsiteX1" fmla="*/ 213378 w 1335034"/>
                      <a:gd name="connsiteY1" fmla="*/ 48924 h 1009159"/>
                      <a:gd name="connsiteX2" fmla="*/ 18 w 1335034"/>
                      <a:gd name="connsiteY2" fmla="*/ 1009159 h 1009159"/>
                      <a:gd name="connsiteX3" fmla="*/ 64750 w 1335034"/>
                      <a:gd name="connsiteY3" fmla="*/ 786362 h 1009159"/>
                      <a:gd name="connsiteX4" fmla="*/ 144798 w 1335034"/>
                      <a:gd name="connsiteY4" fmla="*/ 315624 h 1009159"/>
                      <a:gd name="connsiteX0" fmla="*/ 144798 w 1335034"/>
                      <a:gd name="connsiteY0" fmla="*/ 315624 h 1009159"/>
                      <a:gd name="connsiteX1" fmla="*/ 213378 w 1335034"/>
                      <a:gd name="connsiteY1" fmla="*/ 48924 h 1009159"/>
                      <a:gd name="connsiteX2" fmla="*/ 18 w 1335034"/>
                      <a:gd name="connsiteY2" fmla="*/ 1009159 h 1009159"/>
                      <a:gd name="connsiteX3" fmla="*/ 64750 w 1335034"/>
                      <a:gd name="connsiteY3" fmla="*/ 786362 h 1009159"/>
                      <a:gd name="connsiteX4" fmla="*/ 144798 w 1335034"/>
                      <a:gd name="connsiteY4" fmla="*/ 315624 h 1009159"/>
                      <a:gd name="connsiteX0" fmla="*/ 121948 w 1322943"/>
                      <a:gd name="connsiteY0" fmla="*/ 317429 h 965244"/>
                      <a:gd name="connsiteX1" fmla="*/ 190528 w 1322943"/>
                      <a:gd name="connsiteY1" fmla="*/ 50729 h 965244"/>
                      <a:gd name="connsiteX2" fmla="*/ 28 w 1322943"/>
                      <a:gd name="connsiteY2" fmla="*/ 965244 h 965244"/>
                      <a:gd name="connsiteX3" fmla="*/ 41900 w 1322943"/>
                      <a:gd name="connsiteY3" fmla="*/ 788167 h 965244"/>
                      <a:gd name="connsiteX4" fmla="*/ 121948 w 1322943"/>
                      <a:gd name="connsiteY4" fmla="*/ 317429 h 965244"/>
                      <a:gd name="connsiteX0" fmla="*/ 121948 w 1322943"/>
                      <a:gd name="connsiteY0" fmla="*/ 208277 h 856092"/>
                      <a:gd name="connsiteX1" fmla="*/ 190528 w 1322943"/>
                      <a:gd name="connsiteY1" fmla="*/ 55877 h 856092"/>
                      <a:gd name="connsiteX2" fmla="*/ 28 w 1322943"/>
                      <a:gd name="connsiteY2" fmla="*/ 856092 h 856092"/>
                      <a:gd name="connsiteX3" fmla="*/ 41900 w 1322943"/>
                      <a:gd name="connsiteY3" fmla="*/ 679015 h 856092"/>
                      <a:gd name="connsiteX4" fmla="*/ 121948 w 1322943"/>
                      <a:gd name="connsiteY4" fmla="*/ 208277 h 856092"/>
                      <a:gd name="connsiteX0" fmla="*/ 121948 w 1322943"/>
                      <a:gd name="connsiteY0" fmla="*/ 237285 h 885100"/>
                      <a:gd name="connsiteX1" fmla="*/ 190528 w 1322943"/>
                      <a:gd name="connsiteY1" fmla="*/ 54405 h 885100"/>
                      <a:gd name="connsiteX2" fmla="*/ 28 w 1322943"/>
                      <a:gd name="connsiteY2" fmla="*/ 885100 h 885100"/>
                      <a:gd name="connsiteX3" fmla="*/ 41900 w 1322943"/>
                      <a:gd name="connsiteY3" fmla="*/ 708023 h 885100"/>
                      <a:gd name="connsiteX4" fmla="*/ 121948 w 1322943"/>
                      <a:gd name="connsiteY4" fmla="*/ 237285 h 885100"/>
                      <a:gd name="connsiteX0" fmla="*/ 121948 w 1322943"/>
                      <a:gd name="connsiteY0" fmla="*/ 237285 h 885100"/>
                      <a:gd name="connsiteX1" fmla="*/ 190528 w 1322943"/>
                      <a:gd name="connsiteY1" fmla="*/ 54405 h 885100"/>
                      <a:gd name="connsiteX2" fmla="*/ 28 w 1322943"/>
                      <a:gd name="connsiteY2" fmla="*/ 885100 h 885100"/>
                      <a:gd name="connsiteX3" fmla="*/ 41900 w 1322943"/>
                      <a:gd name="connsiteY3" fmla="*/ 708023 h 885100"/>
                      <a:gd name="connsiteX4" fmla="*/ 121948 w 1322943"/>
                      <a:gd name="connsiteY4" fmla="*/ 237285 h 885100"/>
                      <a:gd name="connsiteX0" fmla="*/ 121948 w 1322943"/>
                      <a:gd name="connsiteY0" fmla="*/ 237285 h 885100"/>
                      <a:gd name="connsiteX1" fmla="*/ 190528 w 1322943"/>
                      <a:gd name="connsiteY1" fmla="*/ 54405 h 885100"/>
                      <a:gd name="connsiteX2" fmla="*/ 28 w 1322943"/>
                      <a:gd name="connsiteY2" fmla="*/ 885100 h 885100"/>
                      <a:gd name="connsiteX3" fmla="*/ 41900 w 1322943"/>
                      <a:gd name="connsiteY3" fmla="*/ 708023 h 885100"/>
                      <a:gd name="connsiteX4" fmla="*/ 121948 w 1322943"/>
                      <a:gd name="connsiteY4" fmla="*/ 237285 h 885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22943" h="885100">
                        <a:moveTo>
                          <a:pt x="121948" y="237285"/>
                        </a:moveTo>
                        <a:cubicBezTo>
                          <a:pt x="144808" y="148385"/>
                          <a:pt x="175288" y="158545"/>
                          <a:pt x="190528" y="54405"/>
                        </a:cubicBezTo>
                        <a:cubicBezTo>
                          <a:pt x="1751358" y="-233866"/>
                          <a:pt x="1708819" y="708854"/>
                          <a:pt x="28" y="885100"/>
                        </a:cubicBezTo>
                        <a:cubicBezTo>
                          <a:pt x="-1255" y="793054"/>
                          <a:pt x="43183" y="800069"/>
                          <a:pt x="41900" y="708023"/>
                        </a:cubicBezTo>
                        <a:cubicBezTo>
                          <a:pt x="1295403" y="627310"/>
                          <a:pt x="1649745" y="-55382"/>
                          <a:pt x="121948" y="23728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F9DEECD1-5056-2EC1-94E1-9ED1CD0ECBA0}"/>
                    </a:ext>
                  </a:extLst>
                </p:cNvPr>
                <p:cNvGrpSpPr/>
                <p:nvPr/>
              </p:nvGrpSpPr>
              <p:grpSpPr>
                <a:xfrm>
                  <a:off x="403370" y="1249204"/>
                  <a:ext cx="5677466" cy="2292824"/>
                  <a:chOff x="3248170" y="1037230"/>
                  <a:chExt cx="5677466" cy="2292824"/>
                </a:xfrm>
              </p:grpSpPr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86FA8092-9C77-A09D-8E14-FC448A948FD4}"/>
                      </a:ext>
                    </a:extLst>
                  </p:cNvPr>
                  <p:cNvSpPr/>
                  <p:nvPr/>
                </p:nvSpPr>
                <p:spPr>
                  <a:xfrm>
                    <a:off x="3248170" y="1037230"/>
                    <a:ext cx="5677466" cy="2292824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53EC0385-C44A-00D7-D37D-EA55F9126598}"/>
                      </a:ext>
                    </a:extLst>
                  </p:cNvPr>
                  <p:cNvSpPr/>
                  <p:nvPr/>
                </p:nvSpPr>
                <p:spPr>
                  <a:xfrm>
                    <a:off x="3422653" y="1132834"/>
                    <a:ext cx="5311772" cy="2020749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" name="Rectangle 16">
                  <a:extLst>
                    <a:ext uri="{FF2B5EF4-FFF2-40B4-BE49-F238E27FC236}">
                      <a16:creationId xmlns:a16="http://schemas.microsoft.com/office/drawing/2014/main" id="{C8CACEB5-321A-F28F-16C2-B9A9321305DB}"/>
                    </a:ext>
                  </a:extLst>
                </p:cNvPr>
                <p:cNvSpPr/>
                <p:nvPr/>
              </p:nvSpPr>
              <p:spPr>
                <a:xfrm>
                  <a:off x="1848294" y="1529266"/>
                  <a:ext cx="2878063" cy="945847"/>
                </a:xfrm>
                <a:custGeom>
                  <a:avLst/>
                  <a:gdLst>
                    <a:gd name="connsiteX0" fmla="*/ 0 w 2909551"/>
                    <a:gd name="connsiteY0" fmla="*/ 0 h 365760"/>
                    <a:gd name="connsiteX1" fmla="*/ 2909551 w 2909551"/>
                    <a:gd name="connsiteY1" fmla="*/ 0 h 365760"/>
                    <a:gd name="connsiteX2" fmla="*/ 2909551 w 2909551"/>
                    <a:gd name="connsiteY2" fmla="*/ 365760 h 365760"/>
                    <a:gd name="connsiteX3" fmla="*/ 0 w 2909551"/>
                    <a:gd name="connsiteY3" fmla="*/ 365760 h 365760"/>
                    <a:gd name="connsiteX4" fmla="*/ 0 w 2909551"/>
                    <a:gd name="connsiteY4" fmla="*/ 0 h 365760"/>
                    <a:gd name="connsiteX0" fmla="*/ 76200 w 2909551"/>
                    <a:gd name="connsiteY0" fmla="*/ 0 h 403860"/>
                    <a:gd name="connsiteX1" fmla="*/ 2909551 w 2909551"/>
                    <a:gd name="connsiteY1" fmla="*/ 38100 h 403860"/>
                    <a:gd name="connsiteX2" fmla="*/ 2909551 w 2909551"/>
                    <a:gd name="connsiteY2" fmla="*/ 403860 h 403860"/>
                    <a:gd name="connsiteX3" fmla="*/ 0 w 2909551"/>
                    <a:gd name="connsiteY3" fmla="*/ 403860 h 403860"/>
                    <a:gd name="connsiteX4" fmla="*/ 76200 w 2909551"/>
                    <a:gd name="connsiteY4" fmla="*/ 0 h 403860"/>
                    <a:gd name="connsiteX0" fmla="*/ 45720 w 2879071"/>
                    <a:gd name="connsiteY0" fmla="*/ 0 h 403860"/>
                    <a:gd name="connsiteX1" fmla="*/ 2879071 w 2879071"/>
                    <a:gd name="connsiteY1" fmla="*/ 38100 h 403860"/>
                    <a:gd name="connsiteX2" fmla="*/ 2879071 w 2879071"/>
                    <a:gd name="connsiteY2" fmla="*/ 403860 h 403860"/>
                    <a:gd name="connsiteX3" fmla="*/ 0 w 2879071"/>
                    <a:gd name="connsiteY3" fmla="*/ 167640 h 403860"/>
                    <a:gd name="connsiteX4" fmla="*/ 45720 w 2879071"/>
                    <a:gd name="connsiteY4" fmla="*/ 0 h 403860"/>
                    <a:gd name="connsiteX0" fmla="*/ 45720 w 2879071"/>
                    <a:gd name="connsiteY0" fmla="*/ 0 h 403860"/>
                    <a:gd name="connsiteX1" fmla="*/ 2879071 w 2879071"/>
                    <a:gd name="connsiteY1" fmla="*/ 38100 h 403860"/>
                    <a:gd name="connsiteX2" fmla="*/ 2764771 w 2879071"/>
                    <a:gd name="connsiteY2" fmla="*/ 403860 h 403860"/>
                    <a:gd name="connsiteX3" fmla="*/ 0 w 2879071"/>
                    <a:gd name="connsiteY3" fmla="*/ 167640 h 403860"/>
                    <a:gd name="connsiteX4" fmla="*/ 45720 w 2879071"/>
                    <a:gd name="connsiteY4" fmla="*/ 0 h 403860"/>
                    <a:gd name="connsiteX0" fmla="*/ 45720 w 2780011"/>
                    <a:gd name="connsiteY0" fmla="*/ 0 h 403860"/>
                    <a:gd name="connsiteX1" fmla="*/ 2780011 w 2780011"/>
                    <a:gd name="connsiteY1" fmla="*/ 205740 h 403860"/>
                    <a:gd name="connsiteX2" fmla="*/ 2764771 w 2780011"/>
                    <a:gd name="connsiteY2" fmla="*/ 403860 h 403860"/>
                    <a:gd name="connsiteX3" fmla="*/ 0 w 2780011"/>
                    <a:gd name="connsiteY3" fmla="*/ 167640 h 403860"/>
                    <a:gd name="connsiteX4" fmla="*/ 45720 w 2780011"/>
                    <a:gd name="connsiteY4" fmla="*/ 0 h 403860"/>
                    <a:gd name="connsiteX0" fmla="*/ 45720 w 2780011"/>
                    <a:gd name="connsiteY0" fmla="*/ 545917 h 949777"/>
                    <a:gd name="connsiteX1" fmla="*/ 2780011 w 2780011"/>
                    <a:gd name="connsiteY1" fmla="*/ 751657 h 949777"/>
                    <a:gd name="connsiteX2" fmla="*/ 2764771 w 2780011"/>
                    <a:gd name="connsiteY2" fmla="*/ 949777 h 949777"/>
                    <a:gd name="connsiteX3" fmla="*/ 0 w 2780011"/>
                    <a:gd name="connsiteY3" fmla="*/ 713557 h 949777"/>
                    <a:gd name="connsiteX4" fmla="*/ 45720 w 2780011"/>
                    <a:gd name="connsiteY4" fmla="*/ 545917 h 949777"/>
                    <a:gd name="connsiteX0" fmla="*/ 45720 w 2780011"/>
                    <a:gd name="connsiteY0" fmla="*/ 459297 h 863157"/>
                    <a:gd name="connsiteX1" fmla="*/ 2071351 w 2780011"/>
                    <a:gd name="connsiteY1" fmla="*/ 2098 h 863157"/>
                    <a:gd name="connsiteX2" fmla="*/ 2780011 w 2780011"/>
                    <a:gd name="connsiteY2" fmla="*/ 665037 h 863157"/>
                    <a:gd name="connsiteX3" fmla="*/ 2764771 w 2780011"/>
                    <a:gd name="connsiteY3" fmla="*/ 863157 h 863157"/>
                    <a:gd name="connsiteX4" fmla="*/ 0 w 2780011"/>
                    <a:gd name="connsiteY4" fmla="*/ 626937 h 863157"/>
                    <a:gd name="connsiteX5" fmla="*/ 45720 w 2780011"/>
                    <a:gd name="connsiteY5" fmla="*/ 459297 h 863157"/>
                    <a:gd name="connsiteX0" fmla="*/ 45720 w 2780011"/>
                    <a:gd name="connsiteY0" fmla="*/ 546664 h 950524"/>
                    <a:gd name="connsiteX1" fmla="*/ 676891 w 2780011"/>
                    <a:gd name="connsiteY1" fmla="*/ 36125 h 950524"/>
                    <a:gd name="connsiteX2" fmla="*/ 2071351 w 2780011"/>
                    <a:gd name="connsiteY2" fmla="*/ 89465 h 950524"/>
                    <a:gd name="connsiteX3" fmla="*/ 2780011 w 2780011"/>
                    <a:gd name="connsiteY3" fmla="*/ 752404 h 950524"/>
                    <a:gd name="connsiteX4" fmla="*/ 2764771 w 2780011"/>
                    <a:gd name="connsiteY4" fmla="*/ 950524 h 950524"/>
                    <a:gd name="connsiteX5" fmla="*/ 0 w 2780011"/>
                    <a:gd name="connsiteY5" fmla="*/ 714304 h 950524"/>
                    <a:gd name="connsiteX6" fmla="*/ 45720 w 2780011"/>
                    <a:gd name="connsiteY6" fmla="*/ 546664 h 950524"/>
                    <a:gd name="connsiteX0" fmla="*/ 45720 w 2780011"/>
                    <a:gd name="connsiteY0" fmla="*/ 546664 h 950524"/>
                    <a:gd name="connsiteX1" fmla="*/ 676891 w 2780011"/>
                    <a:gd name="connsiteY1" fmla="*/ 36125 h 950524"/>
                    <a:gd name="connsiteX2" fmla="*/ 2071351 w 2780011"/>
                    <a:gd name="connsiteY2" fmla="*/ 89465 h 950524"/>
                    <a:gd name="connsiteX3" fmla="*/ 2780011 w 2780011"/>
                    <a:gd name="connsiteY3" fmla="*/ 752404 h 950524"/>
                    <a:gd name="connsiteX4" fmla="*/ 2764771 w 2780011"/>
                    <a:gd name="connsiteY4" fmla="*/ 950524 h 950524"/>
                    <a:gd name="connsiteX5" fmla="*/ 0 w 2780011"/>
                    <a:gd name="connsiteY5" fmla="*/ 714304 h 950524"/>
                    <a:gd name="connsiteX6" fmla="*/ 45720 w 2780011"/>
                    <a:gd name="connsiteY6" fmla="*/ 546664 h 950524"/>
                    <a:gd name="connsiteX0" fmla="*/ 45720 w 2780011"/>
                    <a:gd name="connsiteY0" fmla="*/ 546664 h 950524"/>
                    <a:gd name="connsiteX1" fmla="*/ 676891 w 2780011"/>
                    <a:gd name="connsiteY1" fmla="*/ 36125 h 950524"/>
                    <a:gd name="connsiteX2" fmla="*/ 2071351 w 2780011"/>
                    <a:gd name="connsiteY2" fmla="*/ 89465 h 950524"/>
                    <a:gd name="connsiteX3" fmla="*/ 2780011 w 2780011"/>
                    <a:gd name="connsiteY3" fmla="*/ 752404 h 950524"/>
                    <a:gd name="connsiteX4" fmla="*/ 2764771 w 2780011"/>
                    <a:gd name="connsiteY4" fmla="*/ 950524 h 950524"/>
                    <a:gd name="connsiteX5" fmla="*/ 0 w 2780011"/>
                    <a:gd name="connsiteY5" fmla="*/ 714304 h 950524"/>
                    <a:gd name="connsiteX6" fmla="*/ 45720 w 2780011"/>
                    <a:gd name="connsiteY6" fmla="*/ 546664 h 950524"/>
                    <a:gd name="connsiteX0" fmla="*/ 51697 w 2785988"/>
                    <a:gd name="connsiteY0" fmla="*/ 546664 h 950524"/>
                    <a:gd name="connsiteX1" fmla="*/ 682868 w 2785988"/>
                    <a:gd name="connsiteY1" fmla="*/ 36125 h 950524"/>
                    <a:gd name="connsiteX2" fmla="*/ 2077328 w 2785988"/>
                    <a:gd name="connsiteY2" fmla="*/ 89465 h 950524"/>
                    <a:gd name="connsiteX3" fmla="*/ 2785988 w 2785988"/>
                    <a:gd name="connsiteY3" fmla="*/ 752404 h 950524"/>
                    <a:gd name="connsiteX4" fmla="*/ 2770748 w 2785988"/>
                    <a:gd name="connsiteY4" fmla="*/ 950524 h 950524"/>
                    <a:gd name="connsiteX5" fmla="*/ 5977 w 2785988"/>
                    <a:gd name="connsiteY5" fmla="*/ 714304 h 950524"/>
                    <a:gd name="connsiteX6" fmla="*/ 51697 w 2785988"/>
                    <a:gd name="connsiteY6" fmla="*/ 546664 h 950524"/>
                    <a:gd name="connsiteX0" fmla="*/ 63075 w 2797366"/>
                    <a:gd name="connsiteY0" fmla="*/ 546664 h 950524"/>
                    <a:gd name="connsiteX1" fmla="*/ 694246 w 2797366"/>
                    <a:gd name="connsiteY1" fmla="*/ 36125 h 950524"/>
                    <a:gd name="connsiteX2" fmla="*/ 2088706 w 2797366"/>
                    <a:gd name="connsiteY2" fmla="*/ 89465 h 950524"/>
                    <a:gd name="connsiteX3" fmla="*/ 2797366 w 2797366"/>
                    <a:gd name="connsiteY3" fmla="*/ 752404 h 950524"/>
                    <a:gd name="connsiteX4" fmla="*/ 2782126 w 2797366"/>
                    <a:gd name="connsiteY4" fmla="*/ 950524 h 950524"/>
                    <a:gd name="connsiteX5" fmla="*/ 17355 w 2797366"/>
                    <a:gd name="connsiteY5" fmla="*/ 714304 h 950524"/>
                    <a:gd name="connsiteX6" fmla="*/ 63075 w 2797366"/>
                    <a:gd name="connsiteY6" fmla="*/ 546664 h 950524"/>
                    <a:gd name="connsiteX0" fmla="*/ 63075 w 2797366"/>
                    <a:gd name="connsiteY0" fmla="*/ 546664 h 950524"/>
                    <a:gd name="connsiteX1" fmla="*/ 694246 w 2797366"/>
                    <a:gd name="connsiteY1" fmla="*/ 36125 h 950524"/>
                    <a:gd name="connsiteX2" fmla="*/ 2088706 w 2797366"/>
                    <a:gd name="connsiteY2" fmla="*/ 89465 h 950524"/>
                    <a:gd name="connsiteX3" fmla="*/ 2797366 w 2797366"/>
                    <a:gd name="connsiteY3" fmla="*/ 752404 h 950524"/>
                    <a:gd name="connsiteX4" fmla="*/ 2782126 w 2797366"/>
                    <a:gd name="connsiteY4" fmla="*/ 950524 h 950524"/>
                    <a:gd name="connsiteX5" fmla="*/ 854266 w 2797366"/>
                    <a:gd name="connsiteY5" fmla="*/ 226625 h 950524"/>
                    <a:gd name="connsiteX6" fmla="*/ 17355 w 2797366"/>
                    <a:gd name="connsiteY6" fmla="*/ 714304 h 950524"/>
                    <a:gd name="connsiteX7" fmla="*/ 63075 w 2797366"/>
                    <a:gd name="connsiteY7" fmla="*/ 546664 h 950524"/>
                    <a:gd name="connsiteX0" fmla="*/ 63075 w 2797366"/>
                    <a:gd name="connsiteY0" fmla="*/ 546664 h 950524"/>
                    <a:gd name="connsiteX1" fmla="*/ 694246 w 2797366"/>
                    <a:gd name="connsiteY1" fmla="*/ 36125 h 950524"/>
                    <a:gd name="connsiteX2" fmla="*/ 2088706 w 2797366"/>
                    <a:gd name="connsiteY2" fmla="*/ 89465 h 950524"/>
                    <a:gd name="connsiteX3" fmla="*/ 2797366 w 2797366"/>
                    <a:gd name="connsiteY3" fmla="*/ 752404 h 950524"/>
                    <a:gd name="connsiteX4" fmla="*/ 2782126 w 2797366"/>
                    <a:gd name="connsiteY4" fmla="*/ 950524 h 950524"/>
                    <a:gd name="connsiteX5" fmla="*/ 854266 w 2797366"/>
                    <a:gd name="connsiteY5" fmla="*/ 226625 h 950524"/>
                    <a:gd name="connsiteX6" fmla="*/ 17355 w 2797366"/>
                    <a:gd name="connsiteY6" fmla="*/ 714304 h 950524"/>
                    <a:gd name="connsiteX7" fmla="*/ 63075 w 2797366"/>
                    <a:gd name="connsiteY7" fmla="*/ 546664 h 950524"/>
                    <a:gd name="connsiteX0" fmla="*/ 63075 w 2797366"/>
                    <a:gd name="connsiteY0" fmla="*/ 546664 h 950524"/>
                    <a:gd name="connsiteX1" fmla="*/ 694246 w 2797366"/>
                    <a:gd name="connsiteY1" fmla="*/ 36125 h 950524"/>
                    <a:gd name="connsiteX2" fmla="*/ 2088706 w 2797366"/>
                    <a:gd name="connsiteY2" fmla="*/ 89465 h 950524"/>
                    <a:gd name="connsiteX3" fmla="*/ 2797366 w 2797366"/>
                    <a:gd name="connsiteY3" fmla="*/ 752404 h 950524"/>
                    <a:gd name="connsiteX4" fmla="*/ 2782126 w 2797366"/>
                    <a:gd name="connsiteY4" fmla="*/ 950524 h 950524"/>
                    <a:gd name="connsiteX5" fmla="*/ 854266 w 2797366"/>
                    <a:gd name="connsiteY5" fmla="*/ 226625 h 950524"/>
                    <a:gd name="connsiteX6" fmla="*/ 17355 w 2797366"/>
                    <a:gd name="connsiteY6" fmla="*/ 714304 h 950524"/>
                    <a:gd name="connsiteX7" fmla="*/ 63075 w 2797366"/>
                    <a:gd name="connsiteY7" fmla="*/ 546664 h 950524"/>
                    <a:gd name="connsiteX0" fmla="*/ 63075 w 2797366"/>
                    <a:gd name="connsiteY0" fmla="*/ 546664 h 950524"/>
                    <a:gd name="connsiteX1" fmla="*/ 694246 w 2797366"/>
                    <a:gd name="connsiteY1" fmla="*/ 36125 h 950524"/>
                    <a:gd name="connsiteX2" fmla="*/ 2088706 w 2797366"/>
                    <a:gd name="connsiteY2" fmla="*/ 89465 h 950524"/>
                    <a:gd name="connsiteX3" fmla="*/ 2797366 w 2797366"/>
                    <a:gd name="connsiteY3" fmla="*/ 752404 h 950524"/>
                    <a:gd name="connsiteX4" fmla="*/ 2782126 w 2797366"/>
                    <a:gd name="connsiteY4" fmla="*/ 950524 h 950524"/>
                    <a:gd name="connsiteX5" fmla="*/ 854266 w 2797366"/>
                    <a:gd name="connsiteY5" fmla="*/ 226625 h 950524"/>
                    <a:gd name="connsiteX6" fmla="*/ 17355 w 2797366"/>
                    <a:gd name="connsiteY6" fmla="*/ 714304 h 950524"/>
                    <a:gd name="connsiteX7" fmla="*/ 63075 w 2797366"/>
                    <a:gd name="connsiteY7" fmla="*/ 546664 h 950524"/>
                    <a:gd name="connsiteX0" fmla="*/ 63075 w 2797366"/>
                    <a:gd name="connsiteY0" fmla="*/ 546664 h 950524"/>
                    <a:gd name="connsiteX1" fmla="*/ 694246 w 2797366"/>
                    <a:gd name="connsiteY1" fmla="*/ 36125 h 950524"/>
                    <a:gd name="connsiteX2" fmla="*/ 2088706 w 2797366"/>
                    <a:gd name="connsiteY2" fmla="*/ 89465 h 950524"/>
                    <a:gd name="connsiteX3" fmla="*/ 2797366 w 2797366"/>
                    <a:gd name="connsiteY3" fmla="*/ 752404 h 950524"/>
                    <a:gd name="connsiteX4" fmla="*/ 2782126 w 2797366"/>
                    <a:gd name="connsiteY4" fmla="*/ 950524 h 950524"/>
                    <a:gd name="connsiteX5" fmla="*/ 854266 w 2797366"/>
                    <a:gd name="connsiteY5" fmla="*/ 226625 h 950524"/>
                    <a:gd name="connsiteX6" fmla="*/ 17355 w 2797366"/>
                    <a:gd name="connsiteY6" fmla="*/ 714304 h 950524"/>
                    <a:gd name="connsiteX7" fmla="*/ 63075 w 2797366"/>
                    <a:gd name="connsiteY7" fmla="*/ 546664 h 950524"/>
                    <a:gd name="connsiteX0" fmla="*/ 63075 w 2797366"/>
                    <a:gd name="connsiteY0" fmla="*/ 546664 h 950524"/>
                    <a:gd name="connsiteX1" fmla="*/ 694246 w 2797366"/>
                    <a:gd name="connsiteY1" fmla="*/ 36125 h 950524"/>
                    <a:gd name="connsiteX2" fmla="*/ 2088706 w 2797366"/>
                    <a:gd name="connsiteY2" fmla="*/ 89465 h 950524"/>
                    <a:gd name="connsiteX3" fmla="*/ 2797366 w 2797366"/>
                    <a:gd name="connsiteY3" fmla="*/ 752404 h 950524"/>
                    <a:gd name="connsiteX4" fmla="*/ 2782126 w 2797366"/>
                    <a:gd name="connsiteY4" fmla="*/ 950524 h 950524"/>
                    <a:gd name="connsiteX5" fmla="*/ 854266 w 2797366"/>
                    <a:gd name="connsiteY5" fmla="*/ 226625 h 950524"/>
                    <a:gd name="connsiteX6" fmla="*/ 17355 w 2797366"/>
                    <a:gd name="connsiteY6" fmla="*/ 714304 h 950524"/>
                    <a:gd name="connsiteX7" fmla="*/ 63075 w 2797366"/>
                    <a:gd name="connsiteY7" fmla="*/ 546664 h 950524"/>
                    <a:gd name="connsiteX0" fmla="*/ 63075 w 2797366"/>
                    <a:gd name="connsiteY0" fmla="*/ 546664 h 950524"/>
                    <a:gd name="connsiteX1" fmla="*/ 694246 w 2797366"/>
                    <a:gd name="connsiteY1" fmla="*/ 36125 h 950524"/>
                    <a:gd name="connsiteX2" fmla="*/ 2088706 w 2797366"/>
                    <a:gd name="connsiteY2" fmla="*/ 89465 h 950524"/>
                    <a:gd name="connsiteX3" fmla="*/ 2797366 w 2797366"/>
                    <a:gd name="connsiteY3" fmla="*/ 752404 h 950524"/>
                    <a:gd name="connsiteX4" fmla="*/ 2782126 w 2797366"/>
                    <a:gd name="connsiteY4" fmla="*/ 950524 h 950524"/>
                    <a:gd name="connsiteX5" fmla="*/ 2027746 w 2797366"/>
                    <a:gd name="connsiteY5" fmla="*/ 310445 h 950524"/>
                    <a:gd name="connsiteX6" fmla="*/ 854266 w 2797366"/>
                    <a:gd name="connsiteY6" fmla="*/ 226625 h 950524"/>
                    <a:gd name="connsiteX7" fmla="*/ 17355 w 2797366"/>
                    <a:gd name="connsiteY7" fmla="*/ 714304 h 950524"/>
                    <a:gd name="connsiteX8" fmla="*/ 63075 w 2797366"/>
                    <a:gd name="connsiteY8" fmla="*/ 546664 h 950524"/>
                    <a:gd name="connsiteX0" fmla="*/ 63075 w 2797366"/>
                    <a:gd name="connsiteY0" fmla="*/ 546664 h 950524"/>
                    <a:gd name="connsiteX1" fmla="*/ 694246 w 2797366"/>
                    <a:gd name="connsiteY1" fmla="*/ 36125 h 950524"/>
                    <a:gd name="connsiteX2" fmla="*/ 2088706 w 2797366"/>
                    <a:gd name="connsiteY2" fmla="*/ 89465 h 950524"/>
                    <a:gd name="connsiteX3" fmla="*/ 2797366 w 2797366"/>
                    <a:gd name="connsiteY3" fmla="*/ 752404 h 950524"/>
                    <a:gd name="connsiteX4" fmla="*/ 2782126 w 2797366"/>
                    <a:gd name="connsiteY4" fmla="*/ 950524 h 950524"/>
                    <a:gd name="connsiteX5" fmla="*/ 2027746 w 2797366"/>
                    <a:gd name="connsiteY5" fmla="*/ 310445 h 950524"/>
                    <a:gd name="connsiteX6" fmla="*/ 854266 w 2797366"/>
                    <a:gd name="connsiteY6" fmla="*/ 226625 h 950524"/>
                    <a:gd name="connsiteX7" fmla="*/ 17355 w 2797366"/>
                    <a:gd name="connsiteY7" fmla="*/ 714304 h 950524"/>
                    <a:gd name="connsiteX8" fmla="*/ 63075 w 2797366"/>
                    <a:gd name="connsiteY8" fmla="*/ 546664 h 950524"/>
                    <a:gd name="connsiteX0" fmla="*/ 63075 w 2797366"/>
                    <a:gd name="connsiteY0" fmla="*/ 546664 h 950524"/>
                    <a:gd name="connsiteX1" fmla="*/ 694246 w 2797366"/>
                    <a:gd name="connsiteY1" fmla="*/ 36125 h 950524"/>
                    <a:gd name="connsiteX2" fmla="*/ 2088706 w 2797366"/>
                    <a:gd name="connsiteY2" fmla="*/ 89465 h 950524"/>
                    <a:gd name="connsiteX3" fmla="*/ 2797366 w 2797366"/>
                    <a:gd name="connsiteY3" fmla="*/ 752404 h 950524"/>
                    <a:gd name="connsiteX4" fmla="*/ 2782126 w 2797366"/>
                    <a:gd name="connsiteY4" fmla="*/ 950524 h 950524"/>
                    <a:gd name="connsiteX5" fmla="*/ 2027746 w 2797366"/>
                    <a:gd name="connsiteY5" fmla="*/ 310445 h 950524"/>
                    <a:gd name="connsiteX6" fmla="*/ 854266 w 2797366"/>
                    <a:gd name="connsiteY6" fmla="*/ 226625 h 950524"/>
                    <a:gd name="connsiteX7" fmla="*/ 17355 w 2797366"/>
                    <a:gd name="connsiteY7" fmla="*/ 714304 h 950524"/>
                    <a:gd name="connsiteX8" fmla="*/ 63075 w 2797366"/>
                    <a:gd name="connsiteY8" fmla="*/ 546664 h 950524"/>
                    <a:gd name="connsiteX0" fmla="*/ 63075 w 2797366"/>
                    <a:gd name="connsiteY0" fmla="*/ 546664 h 950524"/>
                    <a:gd name="connsiteX1" fmla="*/ 694246 w 2797366"/>
                    <a:gd name="connsiteY1" fmla="*/ 36125 h 950524"/>
                    <a:gd name="connsiteX2" fmla="*/ 2088706 w 2797366"/>
                    <a:gd name="connsiteY2" fmla="*/ 89465 h 950524"/>
                    <a:gd name="connsiteX3" fmla="*/ 2797366 w 2797366"/>
                    <a:gd name="connsiteY3" fmla="*/ 752404 h 950524"/>
                    <a:gd name="connsiteX4" fmla="*/ 2782126 w 2797366"/>
                    <a:gd name="connsiteY4" fmla="*/ 950524 h 950524"/>
                    <a:gd name="connsiteX5" fmla="*/ 2027746 w 2797366"/>
                    <a:gd name="connsiteY5" fmla="*/ 310445 h 950524"/>
                    <a:gd name="connsiteX6" fmla="*/ 854266 w 2797366"/>
                    <a:gd name="connsiteY6" fmla="*/ 226625 h 950524"/>
                    <a:gd name="connsiteX7" fmla="*/ 17355 w 2797366"/>
                    <a:gd name="connsiteY7" fmla="*/ 714304 h 950524"/>
                    <a:gd name="connsiteX8" fmla="*/ 63075 w 2797366"/>
                    <a:gd name="connsiteY8" fmla="*/ 546664 h 950524"/>
                    <a:gd name="connsiteX0" fmla="*/ 63075 w 2797366"/>
                    <a:gd name="connsiteY0" fmla="*/ 541987 h 945847"/>
                    <a:gd name="connsiteX1" fmla="*/ 694246 w 2797366"/>
                    <a:gd name="connsiteY1" fmla="*/ 31448 h 945847"/>
                    <a:gd name="connsiteX2" fmla="*/ 2088706 w 2797366"/>
                    <a:gd name="connsiteY2" fmla="*/ 84788 h 945847"/>
                    <a:gd name="connsiteX3" fmla="*/ 2797366 w 2797366"/>
                    <a:gd name="connsiteY3" fmla="*/ 747727 h 945847"/>
                    <a:gd name="connsiteX4" fmla="*/ 2782126 w 2797366"/>
                    <a:gd name="connsiteY4" fmla="*/ 945847 h 945847"/>
                    <a:gd name="connsiteX5" fmla="*/ 2027746 w 2797366"/>
                    <a:gd name="connsiteY5" fmla="*/ 305768 h 945847"/>
                    <a:gd name="connsiteX6" fmla="*/ 854266 w 2797366"/>
                    <a:gd name="connsiteY6" fmla="*/ 221948 h 945847"/>
                    <a:gd name="connsiteX7" fmla="*/ 17355 w 2797366"/>
                    <a:gd name="connsiteY7" fmla="*/ 709627 h 945847"/>
                    <a:gd name="connsiteX8" fmla="*/ 63075 w 2797366"/>
                    <a:gd name="connsiteY8" fmla="*/ 541987 h 945847"/>
                    <a:gd name="connsiteX0" fmla="*/ 63075 w 2797366"/>
                    <a:gd name="connsiteY0" fmla="*/ 541987 h 945847"/>
                    <a:gd name="connsiteX1" fmla="*/ 694246 w 2797366"/>
                    <a:gd name="connsiteY1" fmla="*/ 31448 h 945847"/>
                    <a:gd name="connsiteX2" fmla="*/ 2088706 w 2797366"/>
                    <a:gd name="connsiteY2" fmla="*/ 84788 h 945847"/>
                    <a:gd name="connsiteX3" fmla="*/ 2797366 w 2797366"/>
                    <a:gd name="connsiteY3" fmla="*/ 747727 h 945847"/>
                    <a:gd name="connsiteX4" fmla="*/ 2782126 w 2797366"/>
                    <a:gd name="connsiteY4" fmla="*/ 945847 h 945847"/>
                    <a:gd name="connsiteX5" fmla="*/ 2027746 w 2797366"/>
                    <a:gd name="connsiteY5" fmla="*/ 305768 h 945847"/>
                    <a:gd name="connsiteX6" fmla="*/ 854266 w 2797366"/>
                    <a:gd name="connsiteY6" fmla="*/ 221948 h 945847"/>
                    <a:gd name="connsiteX7" fmla="*/ 17355 w 2797366"/>
                    <a:gd name="connsiteY7" fmla="*/ 709627 h 945847"/>
                    <a:gd name="connsiteX8" fmla="*/ 63075 w 2797366"/>
                    <a:gd name="connsiteY8" fmla="*/ 541987 h 945847"/>
                    <a:gd name="connsiteX0" fmla="*/ 63075 w 2797366"/>
                    <a:gd name="connsiteY0" fmla="*/ 541987 h 945847"/>
                    <a:gd name="connsiteX1" fmla="*/ 694246 w 2797366"/>
                    <a:gd name="connsiteY1" fmla="*/ 31448 h 945847"/>
                    <a:gd name="connsiteX2" fmla="*/ 2088706 w 2797366"/>
                    <a:gd name="connsiteY2" fmla="*/ 84788 h 945847"/>
                    <a:gd name="connsiteX3" fmla="*/ 2797366 w 2797366"/>
                    <a:gd name="connsiteY3" fmla="*/ 747727 h 945847"/>
                    <a:gd name="connsiteX4" fmla="*/ 2782126 w 2797366"/>
                    <a:gd name="connsiteY4" fmla="*/ 945847 h 945847"/>
                    <a:gd name="connsiteX5" fmla="*/ 2027746 w 2797366"/>
                    <a:gd name="connsiteY5" fmla="*/ 305768 h 945847"/>
                    <a:gd name="connsiteX6" fmla="*/ 854266 w 2797366"/>
                    <a:gd name="connsiteY6" fmla="*/ 221948 h 945847"/>
                    <a:gd name="connsiteX7" fmla="*/ 17355 w 2797366"/>
                    <a:gd name="connsiteY7" fmla="*/ 709627 h 945847"/>
                    <a:gd name="connsiteX8" fmla="*/ 63075 w 2797366"/>
                    <a:gd name="connsiteY8" fmla="*/ 541987 h 945847"/>
                    <a:gd name="connsiteX0" fmla="*/ 63075 w 2856764"/>
                    <a:gd name="connsiteY0" fmla="*/ 541987 h 945847"/>
                    <a:gd name="connsiteX1" fmla="*/ 694246 w 2856764"/>
                    <a:gd name="connsiteY1" fmla="*/ 31448 h 945847"/>
                    <a:gd name="connsiteX2" fmla="*/ 2088706 w 2856764"/>
                    <a:gd name="connsiteY2" fmla="*/ 84788 h 945847"/>
                    <a:gd name="connsiteX3" fmla="*/ 2797366 w 2856764"/>
                    <a:gd name="connsiteY3" fmla="*/ 747727 h 945847"/>
                    <a:gd name="connsiteX4" fmla="*/ 2782126 w 2856764"/>
                    <a:gd name="connsiteY4" fmla="*/ 945847 h 945847"/>
                    <a:gd name="connsiteX5" fmla="*/ 2027746 w 2856764"/>
                    <a:gd name="connsiteY5" fmla="*/ 305768 h 945847"/>
                    <a:gd name="connsiteX6" fmla="*/ 854266 w 2856764"/>
                    <a:gd name="connsiteY6" fmla="*/ 221948 h 945847"/>
                    <a:gd name="connsiteX7" fmla="*/ 17355 w 2856764"/>
                    <a:gd name="connsiteY7" fmla="*/ 709627 h 945847"/>
                    <a:gd name="connsiteX8" fmla="*/ 63075 w 2856764"/>
                    <a:gd name="connsiteY8" fmla="*/ 541987 h 945847"/>
                    <a:gd name="connsiteX0" fmla="*/ 63075 w 2878063"/>
                    <a:gd name="connsiteY0" fmla="*/ 541987 h 945847"/>
                    <a:gd name="connsiteX1" fmla="*/ 694246 w 2878063"/>
                    <a:gd name="connsiteY1" fmla="*/ 31448 h 945847"/>
                    <a:gd name="connsiteX2" fmla="*/ 2088706 w 2878063"/>
                    <a:gd name="connsiteY2" fmla="*/ 84788 h 945847"/>
                    <a:gd name="connsiteX3" fmla="*/ 2797366 w 2878063"/>
                    <a:gd name="connsiteY3" fmla="*/ 747727 h 945847"/>
                    <a:gd name="connsiteX4" fmla="*/ 2782126 w 2878063"/>
                    <a:gd name="connsiteY4" fmla="*/ 945847 h 945847"/>
                    <a:gd name="connsiteX5" fmla="*/ 2027746 w 2878063"/>
                    <a:gd name="connsiteY5" fmla="*/ 305768 h 945847"/>
                    <a:gd name="connsiteX6" fmla="*/ 854266 w 2878063"/>
                    <a:gd name="connsiteY6" fmla="*/ 221948 h 945847"/>
                    <a:gd name="connsiteX7" fmla="*/ 17355 w 2878063"/>
                    <a:gd name="connsiteY7" fmla="*/ 709627 h 945847"/>
                    <a:gd name="connsiteX8" fmla="*/ 63075 w 2878063"/>
                    <a:gd name="connsiteY8" fmla="*/ 541987 h 945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78063" h="945847">
                      <a:moveTo>
                        <a:pt x="63075" y="541987"/>
                      </a:moveTo>
                      <a:cubicBezTo>
                        <a:pt x="602610" y="536907"/>
                        <a:pt x="440461" y="92408"/>
                        <a:pt x="694246" y="31448"/>
                      </a:cubicBezTo>
                      <a:cubicBezTo>
                        <a:pt x="1031851" y="-44752"/>
                        <a:pt x="1471486" y="35258"/>
                        <a:pt x="2088706" y="84788"/>
                      </a:cubicBezTo>
                      <a:cubicBezTo>
                        <a:pt x="2340166" y="141938"/>
                        <a:pt x="2149666" y="689307"/>
                        <a:pt x="2797366" y="747727"/>
                      </a:cubicBezTo>
                      <a:cubicBezTo>
                        <a:pt x="2937066" y="851867"/>
                        <a:pt x="2871026" y="917907"/>
                        <a:pt x="2782126" y="945847"/>
                      </a:cubicBezTo>
                      <a:cubicBezTo>
                        <a:pt x="1913446" y="809957"/>
                        <a:pt x="2219516" y="403558"/>
                        <a:pt x="2027746" y="305768"/>
                      </a:cubicBezTo>
                      <a:cubicBezTo>
                        <a:pt x="1561656" y="238458"/>
                        <a:pt x="1180441" y="214328"/>
                        <a:pt x="854266" y="221948"/>
                      </a:cubicBezTo>
                      <a:cubicBezTo>
                        <a:pt x="712456" y="285448"/>
                        <a:pt x="547785" y="844247"/>
                        <a:pt x="17355" y="709627"/>
                      </a:cubicBezTo>
                      <a:cubicBezTo>
                        <a:pt x="2115" y="653747"/>
                        <a:pt x="-28365" y="567387"/>
                        <a:pt x="63075" y="54198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92B34B6-E6FA-E6F6-E30B-DD4EAF670CBC}"/>
                  </a:ext>
                </a:extLst>
              </p:cNvPr>
              <p:cNvGrpSpPr/>
              <p:nvPr/>
            </p:nvGrpSpPr>
            <p:grpSpPr>
              <a:xfrm>
                <a:off x="358932" y="478538"/>
                <a:ext cx="1270986" cy="1074144"/>
                <a:chOff x="5693565" y="3421640"/>
                <a:chExt cx="1270986" cy="1074144"/>
              </a:xfrm>
            </p:grpSpPr>
            <p:sp>
              <p:nvSpPr>
                <p:cNvPr id="20" name="Rectangle 38">
                  <a:extLst>
                    <a:ext uri="{FF2B5EF4-FFF2-40B4-BE49-F238E27FC236}">
                      <a16:creationId xmlns:a16="http://schemas.microsoft.com/office/drawing/2014/main" id="{93D70C82-4B3B-A32D-BCB1-8E7C7374757F}"/>
                    </a:ext>
                  </a:extLst>
                </p:cNvPr>
                <p:cNvSpPr/>
                <p:nvPr/>
              </p:nvSpPr>
              <p:spPr>
                <a:xfrm>
                  <a:off x="5693565" y="3421640"/>
                  <a:ext cx="1270986" cy="1074144"/>
                </a:xfrm>
                <a:custGeom>
                  <a:avLst/>
                  <a:gdLst>
                    <a:gd name="connsiteX0" fmla="*/ 0 w 703335"/>
                    <a:gd name="connsiteY0" fmla="*/ 0 h 333828"/>
                    <a:gd name="connsiteX1" fmla="*/ 703335 w 703335"/>
                    <a:gd name="connsiteY1" fmla="*/ 0 h 333828"/>
                    <a:gd name="connsiteX2" fmla="*/ 703335 w 703335"/>
                    <a:gd name="connsiteY2" fmla="*/ 333828 h 333828"/>
                    <a:gd name="connsiteX3" fmla="*/ 0 w 703335"/>
                    <a:gd name="connsiteY3" fmla="*/ 333828 h 333828"/>
                    <a:gd name="connsiteX4" fmla="*/ 0 w 703335"/>
                    <a:gd name="connsiteY4" fmla="*/ 0 h 333828"/>
                    <a:gd name="connsiteX0" fmla="*/ 0 w 703335"/>
                    <a:gd name="connsiteY0" fmla="*/ 0 h 533853"/>
                    <a:gd name="connsiteX1" fmla="*/ 703335 w 703335"/>
                    <a:gd name="connsiteY1" fmla="*/ 0 h 533853"/>
                    <a:gd name="connsiteX2" fmla="*/ 703335 w 703335"/>
                    <a:gd name="connsiteY2" fmla="*/ 333828 h 533853"/>
                    <a:gd name="connsiteX3" fmla="*/ 142875 w 703335"/>
                    <a:gd name="connsiteY3" fmla="*/ 533853 h 533853"/>
                    <a:gd name="connsiteX4" fmla="*/ 0 w 703335"/>
                    <a:gd name="connsiteY4" fmla="*/ 0 h 533853"/>
                    <a:gd name="connsiteX0" fmla="*/ 0 w 703335"/>
                    <a:gd name="connsiteY0" fmla="*/ 0 h 533853"/>
                    <a:gd name="connsiteX1" fmla="*/ 703335 w 703335"/>
                    <a:gd name="connsiteY1" fmla="*/ 0 h 533853"/>
                    <a:gd name="connsiteX2" fmla="*/ 608085 w 703335"/>
                    <a:gd name="connsiteY2" fmla="*/ 210003 h 533853"/>
                    <a:gd name="connsiteX3" fmla="*/ 142875 w 703335"/>
                    <a:gd name="connsiteY3" fmla="*/ 533853 h 533853"/>
                    <a:gd name="connsiteX4" fmla="*/ 0 w 703335"/>
                    <a:gd name="connsiteY4" fmla="*/ 0 h 533853"/>
                    <a:gd name="connsiteX0" fmla="*/ 0 w 684285"/>
                    <a:gd name="connsiteY0" fmla="*/ 142875 h 676728"/>
                    <a:gd name="connsiteX1" fmla="*/ 684285 w 684285"/>
                    <a:gd name="connsiteY1" fmla="*/ 0 h 676728"/>
                    <a:gd name="connsiteX2" fmla="*/ 608085 w 684285"/>
                    <a:gd name="connsiteY2" fmla="*/ 352878 h 676728"/>
                    <a:gd name="connsiteX3" fmla="*/ 142875 w 684285"/>
                    <a:gd name="connsiteY3" fmla="*/ 676728 h 676728"/>
                    <a:gd name="connsiteX4" fmla="*/ 0 w 684285"/>
                    <a:gd name="connsiteY4" fmla="*/ 142875 h 676728"/>
                    <a:gd name="connsiteX0" fmla="*/ 0 w 684285"/>
                    <a:gd name="connsiteY0" fmla="*/ 178254 h 712107"/>
                    <a:gd name="connsiteX1" fmla="*/ 244021 w 684285"/>
                    <a:gd name="connsiteY1" fmla="*/ 0 h 712107"/>
                    <a:gd name="connsiteX2" fmla="*/ 684285 w 684285"/>
                    <a:gd name="connsiteY2" fmla="*/ 35379 h 712107"/>
                    <a:gd name="connsiteX3" fmla="*/ 608085 w 684285"/>
                    <a:gd name="connsiteY3" fmla="*/ 388257 h 712107"/>
                    <a:gd name="connsiteX4" fmla="*/ 142875 w 684285"/>
                    <a:gd name="connsiteY4" fmla="*/ 712107 h 712107"/>
                    <a:gd name="connsiteX5" fmla="*/ 0 w 684285"/>
                    <a:gd name="connsiteY5" fmla="*/ 178254 h 712107"/>
                    <a:gd name="connsiteX0" fmla="*/ 0 w 941460"/>
                    <a:gd name="connsiteY0" fmla="*/ 378279 h 712107"/>
                    <a:gd name="connsiteX1" fmla="*/ 501196 w 941460"/>
                    <a:gd name="connsiteY1" fmla="*/ 0 h 712107"/>
                    <a:gd name="connsiteX2" fmla="*/ 941460 w 941460"/>
                    <a:gd name="connsiteY2" fmla="*/ 35379 h 712107"/>
                    <a:gd name="connsiteX3" fmla="*/ 865260 w 941460"/>
                    <a:gd name="connsiteY3" fmla="*/ 388257 h 712107"/>
                    <a:gd name="connsiteX4" fmla="*/ 400050 w 941460"/>
                    <a:gd name="connsiteY4" fmla="*/ 712107 h 712107"/>
                    <a:gd name="connsiteX5" fmla="*/ 0 w 941460"/>
                    <a:gd name="connsiteY5" fmla="*/ 378279 h 712107"/>
                    <a:gd name="connsiteX0" fmla="*/ 99387 w 1040847"/>
                    <a:gd name="connsiteY0" fmla="*/ 378279 h 712107"/>
                    <a:gd name="connsiteX1" fmla="*/ 600583 w 1040847"/>
                    <a:gd name="connsiteY1" fmla="*/ 0 h 712107"/>
                    <a:gd name="connsiteX2" fmla="*/ 1040847 w 1040847"/>
                    <a:gd name="connsiteY2" fmla="*/ 35379 h 712107"/>
                    <a:gd name="connsiteX3" fmla="*/ 964647 w 1040847"/>
                    <a:gd name="connsiteY3" fmla="*/ 388257 h 712107"/>
                    <a:gd name="connsiteX4" fmla="*/ 499437 w 1040847"/>
                    <a:gd name="connsiteY4" fmla="*/ 712107 h 712107"/>
                    <a:gd name="connsiteX5" fmla="*/ 99387 w 1040847"/>
                    <a:gd name="connsiteY5" fmla="*/ 378279 h 712107"/>
                    <a:gd name="connsiteX0" fmla="*/ 125864 w 1067324"/>
                    <a:gd name="connsiteY0" fmla="*/ 528332 h 862160"/>
                    <a:gd name="connsiteX1" fmla="*/ 627060 w 1067324"/>
                    <a:gd name="connsiteY1" fmla="*/ 150053 h 862160"/>
                    <a:gd name="connsiteX2" fmla="*/ 1067324 w 1067324"/>
                    <a:gd name="connsiteY2" fmla="*/ 185432 h 862160"/>
                    <a:gd name="connsiteX3" fmla="*/ 991124 w 1067324"/>
                    <a:gd name="connsiteY3" fmla="*/ 538310 h 862160"/>
                    <a:gd name="connsiteX4" fmla="*/ 525914 w 1067324"/>
                    <a:gd name="connsiteY4" fmla="*/ 862160 h 862160"/>
                    <a:gd name="connsiteX5" fmla="*/ 125864 w 1067324"/>
                    <a:gd name="connsiteY5" fmla="*/ 528332 h 862160"/>
                    <a:gd name="connsiteX0" fmla="*/ 125864 w 1067324"/>
                    <a:gd name="connsiteY0" fmla="*/ 557226 h 891054"/>
                    <a:gd name="connsiteX1" fmla="*/ 627060 w 1067324"/>
                    <a:gd name="connsiteY1" fmla="*/ 178947 h 891054"/>
                    <a:gd name="connsiteX2" fmla="*/ 1067324 w 1067324"/>
                    <a:gd name="connsiteY2" fmla="*/ 214326 h 891054"/>
                    <a:gd name="connsiteX3" fmla="*/ 991124 w 1067324"/>
                    <a:gd name="connsiteY3" fmla="*/ 567204 h 891054"/>
                    <a:gd name="connsiteX4" fmla="*/ 525914 w 1067324"/>
                    <a:gd name="connsiteY4" fmla="*/ 891054 h 891054"/>
                    <a:gd name="connsiteX5" fmla="*/ 125864 w 1067324"/>
                    <a:gd name="connsiteY5" fmla="*/ 557226 h 891054"/>
                    <a:gd name="connsiteX0" fmla="*/ 125864 w 1067324"/>
                    <a:gd name="connsiteY0" fmla="*/ 593598 h 927426"/>
                    <a:gd name="connsiteX1" fmla="*/ 627060 w 1067324"/>
                    <a:gd name="connsiteY1" fmla="*/ 215319 h 927426"/>
                    <a:gd name="connsiteX2" fmla="*/ 1067324 w 1067324"/>
                    <a:gd name="connsiteY2" fmla="*/ 250698 h 927426"/>
                    <a:gd name="connsiteX3" fmla="*/ 991124 w 1067324"/>
                    <a:gd name="connsiteY3" fmla="*/ 603576 h 927426"/>
                    <a:gd name="connsiteX4" fmla="*/ 525914 w 1067324"/>
                    <a:gd name="connsiteY4" fmla="*/ 927426 h 927426"/>
                    <a:gd name="connsiteX5" fmla="*/ 125864 w 1067324"/>
                    <a:gd name="connsiteY5" fmla="*/ 593598 h 927426"/>
                    <a:gd name="connsiteX0" fmla="*/ 125864 w 1195686"/>
                    <a:gd name="connsiteY0" fmla="*/ 593598 h 927426"/>
                    <a:gd name="connsiteX1" fmla="*/ 627060 w 1195686"/>
                    <a:gd name="connsiteY1" fmla="*/ 215319 h 927426"/>
                    <a:gd name="connsiteX2" fmla="*/ 1067324 w 1195686"/>
                    <a:gd name="connsiteY2" fmla="*/ 250698 h 927426"/>
                    <a:gd name="connsiteX3" fmla="*/ 991124 w 1195686"/>
                    <a:gd name="connsiteY3" fmla="*/ 603576 h 927426"/>
                    <a:gd name="connsiteX4" fmla="*/ 525914 w 1195686"/>
                    <a:gd name="connsiteY4" fmla="*/ 927426 h 927426"/>
                    <a:gd name="connsiteX5" fmla="*/ 125864 w 1195686"/>
                    <a:gd name="connsiteY5" fmla="*/ 593598 h 927426"/>
                    <a:gd name="connsiteX0" fmla="*/ 125864 w 1268683"/>
                    <a:gd name="connsiteY0" fmla="*/ 593598 h 927426"/>
                    <a:gd name="connsiteX1" fmla="*/ 627060 w 1268683"/>
                    <a:gd name="connsiteY1" fmla="*/ 215319 h 927426"/>
                    <a:gd name="connsiteX2" fmla="*/ 1067324 w 1268683"/>
                    <a:gd name="connsiteY2" fmla="*/ 250698 h 927426"/>
                    <a:gd name="connsiteX3" fmla="*/ 991124 w 1268683"/>
                    <a:gd name="connsiteY3" fmla="*/ 603576 h 927426"/>
                    <a:gd name="connsiteX4" fmla="*/ 525914 w 1268683"/>
                    <a:gd name="connsiteY4" fmla="*/ 927426 h 927426"/>
                    <a:gd name="connsiteX5" fmla="*/ 125864 w 1268683"/>
                    <a:gd name="connsiteY5" fmla="*/ 593598 h 927426"/>
                    <a:gd name="connsiteX0" fmla="*/ 125864 w 1268683"/>
                    <a:gd name="connsiteY0" fmla="*/ 593598 h 1045486"/>
                    <a:gd name="connsiteX1" fmla="*/ 627060 w 1268683"/>
                    <a:gd name="connsiteY1" fmla="*/ 215319 h 1045486"/>
                    <a:gd name="connsiteX2" fmla="*/ 1067324 w 1268683"/>
                    <a:gd name="connsiteY2" fmla="*/ 250698 h 1045486"/>
                    <a:gd name="connsiteX3" fmla="*/ 991124 w 1268683"/>
                    <a:gd name="connsiteY3" fmla="*/ 603576 h 1045486"/>
                    <a:gd name="connsiteX4" fmla="*/ 525914 w 1268683"/>
                    <a:gd name="connsiteY4" fmla="*/ 927426 h 1045486"/>
                    <a:gd name="connsiteX5" fmla="*/ 125864 w 1268683"/>
                    <a:gd name="connsiteY5" fmla="*/ 593598 h 1045486"/>
                    <a:gd name="connsiteX0" fmla="*/ 126484 w 1269303"/>
                    <a:gd name="connsiteY0" fmla="*/ 593598 h 1061212"/>
                    <a:gd name="connsiteX1" fmla="*/ 627680 w 1269303"/>
                    <a:gd name="connsiteY1" fmla="*/ 215319 h 1061212"/>
                    <a:gd name="connsiteX2" fmla="*/ 1067944 w 1269303"/>
                    <a:gd name="connsiteY2" fmla="*/ 250698 h 1061212"/>
                    <a:gd name="connsiteX3" fmla="*/ 991744 w 1269303"/>
                    <a:gd name="connsiteY3" fmla="*/ 603576 h 1061212"/>
                    <a:gd name="connsiteX4" fmla="*/ 526534 w 1269303"/>
                    <a:gd name="connsiteY4" fmla="*/ 927426 h 1061212"/>
                    <a:gd name="connsiteX5" fmla="*/ 126484 w 1269303"/>
                    <a:gd name="connsiteY5" fmla="*/ 593598 h 1061212"/>
                    <a:gd name="connsiteX0" fmla="*/ 125865 w 1268684"/>
                    <a:gd name="connsiteY0" fmla="*/ 593598 h 1061212"/>
                    <a:gd name="connsiteX1" fmla="*/ 627061 w 1268684"/>
                    <a:gd name="connsiteY1" fmla="*/ 215319 h 1061212"/>
                    <a:gd name="connsiteX2" fmla="*/ 1067325 w 1268684"/>
                    <a:gd name="connsiteY2" fmla="*/ 250698 h 1061212"/>
                    <a:gd name="connsiteX3" fmla="*/ 991125 w 1268684"/>
                    <a:gd name="connsiteY3" fmla="*/ 603576 h 1061212"/>
                    <a:gd name="connsiteX4" fmla="*/ 525915 w 1268684"/>
                    <a:gd name="connsiteY4" fmla="*/ 927426 h 1061212"/>
                    <a:gd name="connsiteX5" fmla="*/ 125865 w 1268684"/>
                    <a:gd name="connsiteY5" fmla="*/ 593598 h 1061212"/>
                    <a:gd name="connsiteX0" fmla="*/ 128167 w 1270986"/>
                    <a:gd name="connsiteY0" fmla="*/ 593598 h 1065168"/>
                    <a:gd name="connsiteX1" fmla="*/ 629363 w 1270986"/>
                    <a:gd name="connsiteY1" fmla="*/ 215319 h 1065168"/>
                    <a:gd name="connsiteX2" fmla="*/ 1069627 w 1270986"/>
                    <a:gd name="connsiteY2" fmla="*/ 250698 h 1065168"/>
                    <a:gd name="connsiteX3" fmla="*/ 993427 w 1270986"/>
                    <a:gd name="connsiteY3" fmla="*/ 603576 h 1065168"/>
                    <a:gd name="connsiteX4" fmla="*/ 528217 w 1270986"/>
                    <a:gd name="connsiteY4" fmla="*/ 927426 h 1065168"/>
                    <a:gd name="connsiteX5" fmla="*/ 128167 w 1270986"/>
                    <a:gd name="connsiteY5" fmla="*/ 593598 h 1065168"/>
                    <a:gd name="connsiteX0" fmla="*/ 128167 w 1270986"/>
                    <a:gd name="connsiteY0" fmla="*/ 582486 h 1054056"/>
                    <a:gd name="connsiteX1" fmla="*/ 629363 w 1270986"/>
                    <a:gd name="connsiteY1" fmla="*/ 204207 h 1054056"/>
                    <a:gd name="connsiteX2" fmla="*/ 1069627 w 1270986"/>
                    <a:gd name="connsiteY2" fmla="*/ 239586 h 1054056"/>
                    <a:gd name="connsiteX3" fmla="*/ 993427 w 1270986"/>
                    <a:gd name="connsiteY3" fmla="*/ 592464 h 1054056"/>
                    <a:gd name="connsiteX4" fmla="*/ 528217 w 1270986"/>
                    <a:gd name="connsiteY4" fmla="*/ 916314 h 1054056"/>
                    <a:gd name="connsiteX5" fmla="*/ 128167 w 1270986"/>
                    <a:gd name="connsiteY5" fmla="*/ 582486 h 1054056"/>
                    <a:gd name="connsiteX0" fmla="*/ 128167 w 1270986"/>
                    <a:gd name="connsiteY0" fmla="*/ 602574 h 1074144"/>
                    <a:gd name="connsiteX1" fmla="*/ 629363 w 1270986"/>
                    <a:gd name="connsiteY1" fmla="*/ 224295 h 1074144"/>
                    <a:gd name="connsiteX2" fmla="*/ 1069627 w 1270986"/>
                    <a:gd name="connsiteY2" fmla="*/ 259674 h 1074144"/>
                    <a:gd name="connsiteX3" fmla="*/ 993427 w 1270986"/>
                    <a:gd name="connsiteY3" fmla="*/ 612552 h 1074144"/>
                    <a:gd name="connsiteX4" fmla="*/ 528217 w 1270986"/>
                    <a:gd name="connsiteY4" fmla="*/ 936402 h 1074144"/>
                    <a:gd name="connsiteX5" fmla="*/ 128167 w 1270986"/>
                    <a:gd name="connsiteY5" fmla="*/ 602574 h 1074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70986" h="1074144">
                      <a:moveTo>
                        <a:pt x="128167" y="602574"/>
                      </a:moveTo>
                      <a:cubicBezTo>
                        <a:pt x="-244518" y="136756"/>
                        <a:pt x="297198" y="-100462"/>
                        <a:pt x="629363" y="224295"/>
                      </a:cubicBezTo>
                      <a:cubicBezTo>
                        <a:pt x="522118" y="-167137"/>
                        <a:pt x="1068922" y="25631"/>
                        <a:pt x="1069627" y="259674"/>
                      </a:cubicBezTo>
                      <a:cubicBezTo>
                        <a:pt x="1387127" y="367775"/>
                        <a:pt x="1304577" y="637801"/>
                        <a:pt x="993427" y="612552"/>
                      </a:cubicBezTo>
                      <a:lnTo>
                        <a:pt x="528217" y="936402"/>
                      </a:lnTo>
                      <a:cubicBezTo>
                        <a:pt x="347242" y="1301376"/>
                        <a:pt x="-262358" y="853550"/>
                        <a:pt x="128167" y="6025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B0C8B558-4310-3E77-E7D1-0FE62C8D5DE3}"/>
                    </a:ext>
                  </a:extLst>
                </p:cNvPr>
                <p:cNvGrpSpPr/>
                <p:nvPr/>
              </p:nvGrpSpPr>
              <p:grpSpPr>
                <a:xfrm>
                  <a:off x="6189578" y="3833645"/>
                  <a:ext cx="627961" cy="628286"/>
                  <a:chOff x="4610100" y="2273684"/>
                  <a:chExt cx="627961" cy="628286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8D318CB-F761-BB06-980A-F0A5A1215A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66989" y="2273684"/>
                    <a:ext cx="58768" cy="12357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FCA488B1-E01C-21F8-AF03-C0004799153D}"/>
                      </a:ext>
                    </a:extLst>
                  </p:cNvPr>
                  <p:cNvCxnSpPr>
                    <a:cxnSpLocks/>
                    <a:stCxn id="20" idx="4"/>
                    <a:endCxn id="20" idx="3"/>
                  </p:cNvCxnSpPr>
                  <p:nvPr/>
                </p:nvCxnSpPr>
                <p:spPr>
                  <a:xfrm flipV="1">
                    <a:off x="4642304" y="2474231"/>
                    <a:ext cx="465210" cy="32385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26F1C04C-6918-1504-DAF1-019CE753349D}"/>
                      </a:ext>
                    </a:extLst>
                  </p:cNvPr>
                  <p:cNvCxnSpPr/>
                  <p:nvPr/>
                </p:nvCxnSpPr>
                <p:spPr>
                  <a:xfrm>
                    <a:off x="4610100" y="2371725"/>
                    <a:ext cx="457122" cy="46568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56CA7263-7AC6-7009-9A60-3D55F91CBC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37684" y="2688662"/>
                    <a:ext cx="308000" cy="21330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76BA68D3-CC1D-B137-8765-9D94CC4A88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60543" y="2565037"/>
                    <a:ext cx="77518" cy="7905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EA28841B-36CB-C9D2-33C4-B9A5CA4400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87910" y="2473104"/>
                    <a:ext cx="203619" cy="29746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FEC64EB-0C6F-FF38-DCB0-EFD623D65893}"/>
                  </a:ext>
                </a:extLst>
              </p:cNvPr>
              <p:cNvGrpSpPr/>
              <p:nvPr/>
            </p:nvGrpSpPr>
            <p:grpSpPr>
              <a:xfrm flipH="1">
                <a:off x="5017280" y="1047398"/>
                <a:ext cx="610851" cy="516246"/>
                <a:chOff x="5693565" y="3421640"/>
                <a:chExt cx="1270986" cy="1074144"/>
              </a:xfrm>
            </p:grpSpPr>
            <p:sp>
              <p:nvSpPr>
                <p:cNvPr id="29" name="Rectangle 38">
                  <a:extLst>
                    <a:ext uri="{FF2B5EF4-FFF2-40B4-BE49-F238E27FC236}">
                      <a16:creationId xmlns:a16="http://schemas.microsoft.com/office/drawing/2014/main" id="{7B084A3D-BC17-745B-A7D6-1456ED9B7154}"/>
                    </a:ext>
                  </a:extLst>
                </p:cNvPr>
                <p:cNvSpPr/>
                <p:nvPr/>
              </p:nvSpPr>
              <p:spPr>
                <a:xfrm>
                  <a:off x="5693565" y="3421640"/>
                  <a:ext cx="1270986" cy="1074144"/>
                </a:xfrm>
                <a:custGeom>
                  <a:avLst/>
                  <a:gdLst>
                    <a:gd name="connsiteX0" fmla="*/ 0 w 703335"/>
                    <a:gd name="connsiteY0" fmla="*/ 0 h 333828"/>
                    <a:gd name="connsiteX1" fmla="*/ 703335 w 703335"/>
                    <a:gd name="connsiteY1" fmla="*/ 0 h 333828"/>
                    <a:gd name="connsiteX2" fmla="*/ 703335 w 703335"/>
                    <a:gd name="connsiteY2" fmla="*/ 333828 h 333828"/>
                    <a:gd name="connsiteX3" fmla="*/ 0 w 703335"/>
                    <a:gd name="connsiteY3" fmla="*/ 333828 h 333828"/>
                    <a:gd name="connsiteX4" fmla="*/ 0 w 703335"/>
                    <a:gd name="connsiteY4" fmla="*/ 0 h 333828"/>
                    <a:gd name="connsiteX0" fmla="*/ 0 w 703335"/>
                    <a:gd name="connsiteY0" fmla="*/ 0 h 533853"/>
                    <a:gd name="connsiteX1" fmla="*/ 703335 w 703335"/>
                    <a:gd name="connsiteY1" fmla="*/ 0 h 533853"/>
                    <a:gd name="connsiteX2" fmla="*/ 703335 w 703335"/>
                    <a:gd name="connsiteY2" fmla="*/ 333828 h 533853"/>
                    <a:gd name="connsiteX3" fmla="*/ 142875 w 703335"/>
                    <a:gd name="connsiteY3" fmla="*/ 533853 h 533853"/>
                    <a:gd name="connsiteX4" fmla="*/ 0 w 703335"/>
                    <a:gd name="connsiteY4" fmla="*/ 0 h 533853"/>
                    <a:gd name="connsiteX0" fmla="*/ 0 w 703335"/>
                    <a:gd name="connsiteY0" fmla="*/ 0 h 533853"/>
                    <a:gd name="connsiteX1" fmla="*/ 703335 w 703335"/>
                    <a:gd name="connsiteY1" fmla="*/ 0 h 533853"/>
                    <a:gd name="connsiteX2" fmla="*/ 608085 w 703335"/>
                    <a:gd name="connsiteY2" fmla="*/ 210003 h 533853"/>
                    <a:gd name="connsiteX3" fmla="*/ 142875 w 703335"/>
                    <a:gd name="connsiteY3" fmla="*/ 533853 h 533853"/>
                    <a:gd name="connsiteX4" fmla="*/ 0 w 703335"/>
                    <a:gd name="connsiteY4" fmla="*/ 0 h 533853"/>
                    <a:gd name="connsiteX0" fmla="*/ 0 w 684285"/>
                    <a:gd name="connsiteY0" fmla="*/ 142875 h 676728"/>
                    <a:gd name="connsiteX1" fmla="*/ 684285 w 684285"/>
                    <a:gd name="connsiteY1" fmla="*/ 0 h 676728"/>
                    <a:gd name="connsiteX2" fmla="*/ 608085 w 684285"/>
                    <a:gd name="connsiteY2" fmla="*/ 352878 h 676728"/>
                    <a:gd name="connsiteX3" fmla="*/ 142875 w 684285"/>
                    <a:gd name="connsiteY3" fmla="*/ 676728 h 676728"/>
                    <a:gd name="connsiteX4" fmla="*/ 0 w 684285"/>
                    <a:gd name="connsiteY4" fmla="*/ 142875 h 676728"/>
                    <a:gd name="connsiteX0" fmla="*/ 0 w 684285"/>
                    <a:gd name="connsiteY0" fmla="*/ 178254 h 712107"/>
                    <a:gd name="connsiteX1" fmla="*/ 244021 w 684285"/>
                    <a:gd name="connsiteY1" fmla="*/ 0 h 712107"/>
                    <a:gd name="connsiteX2" fmla="*/ 684285 w 684285"/>
                    <a:gd name="connsiteY2" fmla="*/ 35379 h 712107"/>
                    <a:gd name="connsiteX3" fmla="*/ 608085 w 684285"/>
                    <a:gd name="connsiteY3" fmla="*/ 388257 h 712107"/>
                    <a:gd name="connsiteX4" fmla="*/ 142875 w 684285"/>
                    <a:gd name="connsiteY4" fmla="*/ 712107 h 712107"/>
                    <a:gd name="connsiteX5" fmla="*/ 0 w 684285"/>
                    <a:gd name="connsiteY5" fmla="*/ 178254 h 712107"/>
                    <a:gd name="connsiteX0" fmla="*/ 0 w 941460"/>
                    <a:gd name="connsiteY0" fmla="*/ 378279 h 712107"/>
                    <a:gd name="connsiteX1" fmla="*/ 501196 w 941460"/>
                    <a:gd name="connsiteY1" fmla="*/ 0 h 712107"/>
                    <a:gd name="connsiteX2" fmla="*/ 941460 w 941460"/>
                    <a:gd name="connsiteY2" fmla="*/ 35379 h 712107"/>
                    <a:gd name="connsiteX3" fmla="*/ 865260 w 941460"/>
                    <a:gd name="connsiteY3" fmla="*/ 388257 h 712107"/>
                    <a:gd name="connsiteX4" fmla="*/ 400050 w 941460"/>
                    <a:gd name="connsiteY4" fmla="*/ 712107 h 712107"/>
                    <a:gd name="connsiteX5" fmla="*/ 0 w 941460"/>
                    <a:gd name="connsiteY5" fmla="*/ 378279 h 712107"/>
                    <a:gd name="connsiteX0" fmla="*/ 99387 w 1040847"/>
                    <a:gd name="connsiteY0" fmla="*/ 378279 h 712107"/>
                    <a:gd name="connsiteX1" fmla="*/ 600583 w 1040847"/>
                    <a:gd name="connsiteY1" fmla="*/ 0 h 712107"/>
                    <a:gd name="connsiteX2" fmla="*/ 1040847 w 1040847"/>
                    <a:gd name="connsiteY2" fmla="*/ 35379 h 712107"/>
                    <a:gd name="connsiteX3" fmla="*/ 964647 w 1040847"/>
                    <a:gd name="connsiteY3" fmla="*/ 388257 h 712107"/>
                    <a:gd name="connsiteX4" fmla="*/ 499437 w 1040847"/>
                    <a:gd name="connsiteY4" fmla="*/ 712107 h 712107"/>
                    <a:gd name="connsiteX5" fmla="*/ 99387 w 1040847"/>
                    <a:gd name="connsiteY5" fmla="*/ 378279 h 712107"/>
                    <a:gd name="connsiteX0" fmla="*/ 125864 w 1067324"/>
                    <a:gd name="connsiteY0" fmla="*/ 528332 h 862160"/>
                    <a:gd name="connsiteX1" fmla="*/ 627060 w 1067324"/>
                    <a:gd name="connsiteY1" fmla="*/ 150053 h 862160"/>
                    <a:gd name="connsiteX2" fmla="*/ 1067324 w 1067324"/>
                    <a:gd name="connsiteY2" fmla="*/ 185432 h 862160"/>
                    <a:gd name="connsiteX3" fmla="*/ 991124 w 1067324"/>
                    <a:gd name="connsiteY3" fmla="*/ 538310 h 862160"/>
                    <a:gd name="connsiteX4" fmla="*/ 525914 w 1067324"/>
                    <a:gd name="connsiteY4" fmla="*/ 862160 h 862160"/>
                    <a:gd name="connsiteX5" fmla="*/ 125864 w 1067324"/>
                    <a:gd name="connsiteY5" fmla="*/ 528332 h 862160"/>
                    <a:gd name="connsiteX0" fmla="*/ 125864 w 1067324"/>
                    <a:gd name="connsiteY0" fmla="*/ 557226 h 891054"/>
                    <a:gd name="connsiteX1" fmla="*/ 627060 w 1067324"/>
                    <a:gd name="connsiteY1" fmla="*/ 178947 h 891054"/>
                    <a:gd name="connsiteX2" fmla="*/ 1067324 w 1067324"/>
                    <a:gd name="connsiteY2" fmla="*/ 214326 h 891054"/>
                    <a:gd name="connsiteX3" fmla="*/ 991124 w 1067324"/>
                    <a:gd name="connsiteY3" fmla="*/ 567204 h 891054"/>
                    <a:gd name="connsiteX4" fmla="*/ 525914 w 1067324"/>
                    <a:gd name="connsiteY4" fmla="*/ 891054 h 891054"/>
                    <a:gd name="connsiteX5" fmla="*/ 125864 w 1067324"/>
                    <a:gd name="connsiteY5" fmla="*/ 557226 h 891054"/>
                    <a:gd name="connsiteX0" fmla="*/ 125864 w 1067324"/>
                    <a:gd name="connsiteY0" fmla="*/ 593598 h 927426"/>
                    <a:gd name="connsiteX1" fmla="*/ 627060 w 1067324"/>
                    <a:gd name="connsiteY1" fmla="*/ 215319 h 927426"/>
                    <a:gd name="connsiteX2" fmla="*/ 1067324 w 1067324"/>
                    <a:gd name="connsiteY2" fmla="*/ 250698 h 927426"/>
                    <a:gd name="connsiteX3" fmla="*/ 991124 w 1067324"/>
                    <a:gd name="connsiteY3" fmla="*/ 603576 h 927426"/>
                    <a:gd name="connsiteX4" fmla="*/ 525914 w 1067324"/>
                    <a:gd name="connsiteY4" fmla="*/ 927426 h 927426"/>
                    <a:gd name="connsiteX5" fmla="*/ 125864 w 1067324"/>
                    <a:gd name="connsiteY5" fmla="*/ 593598 h 927426"/>
                    <a:gd name="connsiteX0" fmla="*/ 125864 w 1195686"/>
                    <a:gd name="connsiteY0" fmla="*/ 593598 h 927426"/>
                    <a:gd name="connsiteX1" fmla="*/ 627060 w 1195686"/>
                    <a:gd name="connsiteY1" fmla="*/ 215319 h 927426"/>
                    <a:gd name="connsiteX2" fmla="*/ 1067324 w 1195686"/>
                    <a:gd name="connsiteY2" fmla="*/ 250698 h 927426"/>
                    <a:gd name="connsiteX3" fmla="*/ 991124 w 1195686"/>
                    <a:gd name="connsiteY3" fmla="*/ 603576 h 927426"/>
                    <a:gd name="connsiteX4" fmla="*/ 525914 w 1195686"/>
                    <a:gd name="connsiteY4" fmla="*/ 927426 h 927426"/>
                    <a:gd name="connsiteX5" fmla="*/ 125864 w 1195686"/>
                    <a:gd name="connsiteY5" fmla="*/ 593598 h 927426"/>
                    <a:gd name="connsiteX0" fmla="*/ 125864 w 1268683"/>
                    <a:gd name="connsiteY0" fmla="*/ 593598 h 927426"/>
                    <a:gd name="connsiteX1" fmla="*/ 627060 w 1268683"/>
                    <a:gd name="connsiteY1" fmla="*/ 215319 h 927426"/>
                    <a:gd name="connsiteX2" fmla="*/ 1067324 w 1268683"/>
                    <a:gd name="connsiteY2" fmla="*/ 250698 h 927426"/>
                    <a:gd name="connsiteX3" fmla="*/ 991124 w 1268683"/>
                    <a:gd name="connsiteY3" fmla="*/ 603576 h 927426"/>
                    <a:gd name="connsiteX4" fmla="*/ 525914 w 1268683"/>
                    <a:gd name="connsiteY4" fmla="*/ 927426 h 927426"/>
                    <a:gd name="connsiteX5" fmla="*/ 125864 w 1268683"/>
                    <a:gd name="connsiteY5" fmla="*/ 593598 h 927426"/>
                    <a:gd name="connsiteX0" fmla="*/ 125864 w 1268683"/>
                    <a:gd name="connsiteY0" fmla="*/ 593598 h 1045486"/>
                    <a:gd name="connsiteX1" fmla="*/ 627060 w 1268683"/>
                    <a:gd name="connsiteY1" fmla="*/ 215319 h 1045486"/>
                    <a:gd name="connsiteX2" fmla="*/ 1067324 w 1268683"/>
                    <a:gd name="connsiteY2" fmla="*/ 250698 h 1045486"/>
                    <a:gd name="connsiteX3" fmla="*/ 991124 w 1268683"/>
                    <a:gd name="connsiteY3" fmla="*/ 603576 h 1045486"/>
                    <a:gd name="connsiteX4" fmla="*/ 525914 w 1268683"/>
                    <a:gd name="connsiteY4" fmla="*/ 927426 h 1045486"/>
                    <a:gd name="connsiteX5" fmla="*/ 125864 w 1268683"/>
                    <a:gd name="connsiteY5" fmla="*/ 593598 h 1045486"/>
                    <a:gd name="connsiteX0" fmla="*/ 126484 w 1269303"/>
                    <a:gd name="connsiteY0" fmla="*/ 593598 h 1061212"/>
                    <a:gd name="connsiteX1" fmla="*/ 627680 w 1269303"/>
                    <a:gd name="connsiteY1" fmla="*/ 215319 h 1061212"/>
                    <a:gd name="connsiteX2" fmla="*/ 1067944 w 1269303"/>
                    <a:gd name="connsiteY2" fmla="*/ 250698 h 1061212"/>
                    <a:gd name="connsiteX3" fmla="*/ 991744 w 1269303"/>
                    <a:gd name="connsiteY3" fmla="*/ 603576 h 1061212"/>
                    <a:gd name="connsiteX4" fmla="*/ 526534 w 1269303"/>
                    <a:gd name="connsiteY4" fmla="*/ 927426 h 1061212"/>
                    <a:gd name="connsiteX5" fmla="*/ 126484 w 1269303"/>
                    <a:gd name="connsiteY5" fmla="*/ 593598 h 1061212"/>
                    <a:gd name="connsiteX0" fmla="*/ 125865 w 1268684"/>
                    <a:gd name="connsiteY0" fmla="*/ 593598 h 1061212"/>
                    <a:gd name="connsiteX1" fmla="*/ 627061 w 1268684"/>
                    <a:gd name="connsiteY1" fmla="*/ 215319 h 1061212"/>
                    <a:gd name="connsiteX2" fmla="*/ 1067325 w 1268684"/>
                    <a:gd name="connsiteY2" fmla="*/ 250698 h 1061212"/>
                    <a:gd name="connsiteX3" fmla="*/ 991125 w 1268684"/>
                    <a:gd name="connsiteY3" fmla="*/ 603576 h 1061212"/>
                    <a:gd name="connsiteX4" fmla="*/ 525915 w 1268684"/>
                    <a:gd name="connsiteY4" fmla="*/ 927426 h 1061212"/>
                    <a:gd name="connsiteX5" fmla="*/ 125865 w 1268684"/>
                    <a:gd name="connsiteY5" fmla="*/ 593598 h 1061212"/>
                    <a:gd name="connsiteX0" fmla="*/ 128167 w 1270986"/>
                    <a:gd name="connsiteY0" fmla="*/ 593598 h 1065168"/>
                    <a:gd name="connsiteX1" fmla="*/ 629363 w 1270986"/>
                    <a:gd name="connsiteY1" fmla="*/ 215319 h 1065168"/>
                    <a:gd name="connsiteX2" fmla="*/ 1069627 w 1270986"/>
                    <a:gd name="connsiteY2" fmla="*/ 250698 h 1065168"/>
                    <a:gd name="connsiteX3" fmla="*/ 993427 w 1270986"/>
                    <a:gd name="connsiteY3" fmla="*/ 603576 h 1065168"/>
                    <a:gd name="connsiteX4" fmla="*/ 528217 w 1270986"/>
                    <a:gd name="connsiteY4" fmla="*/ 927426 h 1065168"/>
                    <a:gd name="connsiteX5" fmla="*/ 128167 w 1270986"/>
                    <a:gd name="connsiteY5" fmla="*/ 593598 h 1065168"/>
                    <a:gd name="connsiteX0" fmla="*/ 128167 w 1270986"/>
                    <a:gd name="connsiteY0" fmla="*/ 582486 h 1054056"/>
                    <a:gd name="connsiteX1" fmla="*/ 629363 w 1270986"/>
                    <a:gd name="connsiteY1" fmla="*/ 204207 h 1054056"/>
                    <a:gd name="connsiteX2" fmla="*/ 1069627 w 1270986"/>
                    <a:gd name="connsiteY2" fmla="*/ 239586 h 1054056"/>
                    <a:gd name="connsiteX3" fmla="*/ 993427 w 1270986"/>
                    <a:gd name="connsiteY3" fmla="*/ 592464 h 1054056"/>
                    <a:gd name="connsiteX4" fmla="*/ 528217 w 1270986"/>
                    <a:gd name="connsiteY4" fmla="*/ 916314 h 1054056"/>
                    <a:gd name="connsiteX5" fmla="*/ 128167 w 1270986"/>
                    <a:gd name="connsiteY5" fmla="*/ 582486 h 1054056"/>
                    <a:gd name="connsiteX0" fmla="*/ 128167 w 1270986"/>
                    <a:gd name="connsiteY0" fmla="*/ 602574 h 1074144"/>
                    <a:gd name="connsiteX1" fmla="*/ 629363 w 1270986"/>
                    <a:gd name="connsiteY1" fmla="*/ 224295 h 1074144"/>
                    <a:gd name="connsiteX2" fmla="*/ 1069627 w 1270986"/>
                    <a:gd name="connsiteY2" fmla="*/ 259674 h 1074144"/>
                    <a:gd name="connsiteX3" fmla="*/ 993427 w 1270986"/>
                    <a:gd name="connsiteY3" fmla="*/ 612552 h 1074144"/>
                    <a:gd name="connsiteX4" fmla="*/ 528217 w 1270986"/>
                    <a:gd name="connsiteY4" fmla="*/ 936402 h 1074144"/>
                    <a:gd name="connsiteX5" fmla="*/ 128167 w 1270986"/>
                    <a:gd name="connsiteY5" fmla="*/ 602574 h 1074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70986" h="1074144">
                      <a:moveTo>
                        <a:pt x="128167" y="602574"/>
                      </a:moveTo>
                      <a:cubicBezTo>
                        <a:pt x="-244518" y="136756"/>
                        <a:pt x="297198" y="-100462"/>
                        <a:pt x="629363" y="224295"/>
                      </a:cubicBezTo>
                      <a:cubicBezTo>
                        <a:pt x="522118" y="-167137"/>
                        <a:pt x="1068922" y="25631"/>
                        <a:pt x="1069627" y="259674"/>
                      </a:cubicBezTo>
                      <a:cubicBezTo>
                        <a:pt x="1387127" y="367775"/>
                        <a:pt x="1304577" y="637801"/>
                        <a:pt x="993427" y="612552"/>
                      </a:cubicBezTo>
                      <a:lnTo>
                        <a:pt x="528217" y="936402"/>
                      </a:lnTo>
                      <a:cubicBezTo>
                        <a:pt x="347242" y="1301376"/>
                        <a:pt x="-262358" y="853550"/>
                        <a:pt x="128167" y="6025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8B472A9-68A1-CD19-F1EB-A9A6DD0A287F}"/>
                    </a:ext>
                  </a:extLst>
                </p:cNvPr>
                <p:cNvGrpSpPr/>
                <p:nvPr/>
              </p:nvGrpSpPr>
              <p:grpSpPr>
                <a:xfrm>
                  <a:off x="6189578" y="3833645"/>
                  <a:ext cx="627961" cy="628286"/>
                  <a:chOff x="4610100" y="2273684"/>
                  <a:chExt cx="627961" cy="628286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C7973B36-8433-0177-FBC7-5A9FE4D32B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66989" y="2273684"/>
                    <a:ext cx="58768" cy="12357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91D4A2CB-4B94-CF47-0BC4-4FEFB6D2C7C4}"/>
                      </a:ext>
                    </a:extLst>
                  </p:cNvPr>
                  <p:cNvCxnSpPr>
                    <a:cxnSpLocks/>
                    <a:stCxn id="29" idx="4"/>
                    <a:endCxn id="29" idx="3"/>
                  </p:cNvCxnSpPr>
                  <p:nvPr/>
                </p:nvCxnSpPr>
                <p:spPr>
                  <a:xfrm flipV="1">
                    <a:off x="4642304" y="2474231"/>
                    <a:ext cx="465210" cy="32385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BA1E224-166D-770B-063E-7ED3CFE49AD3}"/>
                      </a:ext>
                    </a:extLst>
                  </p:cNvPr>
                  <p:cNvCxnSpPr/>
                  <p:nvPr/>
                </p:nvCxnSpPr>
                <p:spPr>
                  <a:xfrm>
                    <a:off x="4610100" y="2371725"/>
                    <a:ext cx="457122" cy="46568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ECACEE28-EC18-D20B-52AF-9F3CE62D0B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37684" y="2688662"/>
                    <a:ext cx="308000" cy="21330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9EF2CB3D-BC1F-40D7-AB0C-6B1A101FED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60543" y="2565037"/>
                    <a:ext cx="77518" cy="7905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1441AF76-09EA-459F-922C-4346A8A3E2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87910" y="2473104"/>
                    <a:ext cx="203619" cy="29746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7316236-EBC6-BB55-67E8-64A7DEF87D72}"/>
                </a:ext>
              </a:extLst>
            </p:cNvPr>
            <p:cNvGrpSpPr/>
            <p:nvPr/>
          </p:nvGrpSpPr>
          <p:grpSpPr>
            <a:xfrm>
              <a:off x="4446775" y="5032472"/>
              <a:ext cx="2231282" cy="815235"/>
              <a:chOff x="6275448" y="2470848"/>
              <a:chExt cx="925485" cy="338141"/>
            </a:xfrm>
          </p:grpSpPr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F8114C57-51C6-7E8A-1AE3-0E1CF31244E9}"/>
                  </a:ext>
                </a:extLst>
              </p:cNvPr>
              <p:cNvSpPr/>
              <p:nvPr/>
            </p:nvSpPr>
            <p:spPr>
              <a:xfrm flipH="1">
                <a:off x="6275448" y="2484883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Oval 34">
                <a:extLst>
                  <a:ext uri="{FF2B5EF4-FFF2-40B4-BE49-F238E27FC236}">
                    <a16:creationId xmlns:a16="http://schemas.microsoft.com/office/drawing/2014/main" id="{2EA972FF-651F-1F3B-BE36-262EE8F50A37}"/>
                  </a:ext>
                </a:extLst>
              </p:cNvPr>
              <p:cNvSpPr/>
              <p:nvPr/>
            </p:nvSpPr>
            <p:spPr>
              <a:xfrm>
                <a:off x="6327452" y="2507506"/>
                <a:ext cx="825247" cy="301300"/>
              </a:xfrm>
              <a:custGeom>
                <a:avLst/>
                <a:gdLst>
                  <a:gd name="connsiteX0" fmla="*/ 0 w 1080165"/>
                  <a:gd name="connsiteY0" fmla="*/ 241509 h 483017"/>
                  <a:gd name="connsiteX1" fmla="*/ 540083 w 1080165"/>
                  <a:gd name="connsiteY1" fmla="*/ 0 h 483017"/>
                  <a:gd name="connsiteX2" fmla="*/ 1080166 w 1080165"/>
                  <a:gd name="connsiteY2" fmla="*/ 241509 h 483017"/>
                  <a:gd name="connsiteX3" fmla="*/ 540083 w 1080165"/>
                  <a:gd name="connsiteY3" fmla="*/ 483018 h 483017"/>
                  <a:gd name="connsiteX4" fmla="*/ 0 w 1080165"/>
                  <a:gd name="connsiteY4" fmla="*/ 241509 h 483017"/>
                  <a:gd name="connsiteX0" fmla="*/ 0 w 1372266"/>
                  <a:gd name="connsiteY0" fmla="*/ 43591 h 679729"/>
                  <a:gd name="connsiteX1" fmla="*/ 832183 w 1372266"/>
                  <a:gd name="connsiteY1" fmla="*/ 183082 h 679729"/>
                  <a:gd name="connsiteX2" fmla="*/ 1372266 w 1372266"/>
                  <a:gd name="connsiteY2" fmla="*/ 424591 h 679729"/>
                  <a:gd name="connsiteX3" fmla="*/ 832183 w 1372266"/>
                  <a:gd name="connsiteY3" fmla="*/ 666100 h 679729"/>
                  <a:gd name="connsiteX4" fmla="*/ 0 w 1372266"/>
                  <a:gd name="connsiteY4" fmla="*/ 43591 h 679729"/>
                  <a:gd name="connsiteX0" fmla="*/ 460 w 1372726"/>
                  <a:gd name="connsiteY0" fmla="*/ 2587 h 638725"/>
                  <a:gd name="connsiteX1" fmla="*/ 724693 w 1372726"/>
                  <a:gd name="connsiteY1" fmla="*/ 402428 h 638725"/>
                  <a:gd name="connsiteX2" fmla="*/ 1372726 w 1372726"/>
                  <a:gd name="connsiteY2" fmla="*/ 383587 h 638725"/>
                  <a:gd name="connsiteX3" fmla="*/ 832643 w 1372726"/>
                  <a:gd name="connsiteY3" fmla="*/ 625096 h 638725"/>
                  <a:gd name="connsiteX4" fmla="*/ 460 w 1372726"/>
                  <a:gd name="connsiteY4" fmla="*/ 2587 h 638725"/>
                  <a:gd name="connsiteX0" fmla="*/ 501 w 1633117"/>
                  <a:gd name="connsiteY0" fmla="*/ 2931 h 625455"/>
                  <a:gd name="connsiteX1" fmla="*/ 724734 w 1633117"/>
                  <a:gd name="connsiteY1" fmla="*/ 402772 h 625455"/>
                  <a:gd name="connsiteX2" fmla="*/ 1633117 w 1633117"/>
                  <a:gd name="connsiteY2" fmla="*/ 21981 h 625455"/>
                  <a:gd name="connsiteX3" fmla="*/ 832684 w 1633117"/>
                  <a:gd name="connsiteY3" fmla="*/ 625440 h 625455"/>
                  <a:gd name="connsiteX4" fmla="*/ 501 w 1633117"/>
                  <a:gd name="connsiteY4" fmla="*/ 2931 h 625455"/>
                  <a:gd name="connsiteX0" fmla="*/ 456 w 1650907"/>
                  <a:gd name="connsiteY0" fmla="*/ 4693 h 627216"/>
                  <a:gd name="connsiteX1" fmla="*/ 724689 w 1650907"/>
                  <a:gd name="connsiteY1" fmla="*/ 404534 h 627216"/>
                  <a:gd name="connsiteX2" fmla="*/ 1335245 w 1650907"/>
                  <a:gd name="connsiteY2" fmla="*/ 158271 h 627216"/>
                  <a:gd name="connsiteX3" fmla="*/ 1633072 w 1650907"/>
                  <a:gd name="connsiteY3" fmla="*/ 23743 h 627216"/>
                  <a:gd name="connsiteX4" fmla="*/ 832639 w 1650907"/>
                  <a:gd name="connsiteY4" fmla="*/ 627202 h 627216"/>
                  <a:gd name="connsiteX5" fmla="*/ 456 w 1650907"/>
                  <a:gd name="connsiteY5" fmla="*/ 4693 h 627216"/>
                  <a:gd name="connsiteX0" fmla="*/ 456 w 1651286"/>
                  <a:gd name="connsiteY0" fmla="*/ 2810 h 625333"/>
                  <a:gd name="connsiteX1" fmla="*/ 724689 w 1651286"/>
                  <a:gd name="connsiteY1" fmla="*/ 40265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56 w 1651286"/>
                  <a:gd name="connsiteY0" fmla="*/ 2810 h 625333"/>
                  <a:gd name="connsiteX1" fmla="*/ 724689 w 1651286"/>
                  <a:gd name="connsiteY1" fmla="*/ 39630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67 w 1651297"/>
                  <a:gd name="connsiteY0" fmla="*/ 2810 h 625333"/>
                  <a:gd name="connsiteX1" fmla="*/ 724700 w 1651297"/>
                  <a:gd name="connsiteY1" fmla="*/ 396301 h 625333"/>
                  <a:gd name="connsiteX2" fmla="*/ 1341606 w 1651297"/>
                  <a:gd name="connsiteY2" fmla="*/ 175438 h 625333"/>
                  <a:gd name="connsiteX3" fmla="*/ 1633083 w 1651297"/>
                  <a:gd name="connsiteY3" fmla="*/ 21860 h 625333"/>
                  <a:gd name="connsiteX4" fmla="*/ 832650 w 1651297"/>
                  <a:gd name="connsiteY4" fmla="*/ 625319 h 625333"/>
                  <a:gd name="connsiteX5" fmla="*/ 467 w 1651297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244 w 1651074"/>
                  <a:gd name="connsiteY0" fmla="*/ 2810 h 568185"/>
                  <a:gd name="connsiteX1" fmla="*/ 724477 w 1651074"/>
                  <a:gd name="connsiteY1" fmla="*/ 396301 h 568185"/>
                  <a:gd name="connsiteX2" fmla="*/ 1341383 w 1651074"/>
                  <a:gd name="connsiteY2" fmla="*/ 175438 h 568185"/>
                  <a:gd name="connsiteX3" fmla="*/ 1632860 w 1651074"/>
                  <a:gd name="connsiteY3" fmla="*/ 21860 h 568185"/>
                  <a:gd name="connsiteX4" fmla="*/ 800677 w 1651074"/>
                  <a:gd name="connsiteY4" fmla="*/ 568169 h 568185"/>
                  <a:gd name="connsiteX5" fmla="*/ 244 w 1651074"/>
                  <a:gd name="connsiteY5" fmla="*/ 2810 h 568185"/>
                  <a:gd name="connsiteX0" fmla="*/ 244 w 1651074"/>
                  <a:gd name="connsiteY0" fmla="*/ 2810 h 569649"/>
                  <a:gd name="connsiteX1" fmla="*/ 724477 w 1651074"/>
                  <a:gd name="connsiteY1" fmla="*/ 396301 h 569649"/>
                  <a:gd name="connsiteX2" fmla="*/ 1341383 w 1651074"/>
                  <a:gd name="connsiteY2" fmla="*/ 175438 h 569649"/>
                  <a:gd name="connsiteX3" fmla="*/ 1632860 w 1651074"/>
                  <a:gd name="connsiteY3" fmla="*/ 21860 h 569649"/>
                  <a:gd name="connsiteX4" fmla="*/ 1417581 w 1651074"/>
                  <a:gd name="connsiteY4" fmla="*/ 162738 h 569649"/>
                  <a:gd name="connsiteX5" fmla="*/ 800677 w 1651074"/>
                  <a:gd name="connsiteY5" fmla="*/ 568169 h 569649"/>
                  <a:gd name="connsiteX6" fmla="*/ 244 w 1651074"/>
                  <a:gd name="connsiteY6" fmla="*/ 2810 h 569649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6829 w 1667659"/>
                  <a:gd name="connsiteY0" fmla="*/ 5024 h 570530"/>
                  <a:gd name="connsiteX1" fmla="*/ 741062 w 1667659"/>
                  <a:gd name="connsiteY1" fmla="*/ 398515 h 570530"/>
                  <a:gd name="connsiteX2" fmla="*/ 1357968 w 1667659"/>
                  <a:gd name="connsiteY2" fmla="*/ 177652 h 570530"/>
                  <a:gd name="connsiteX3" fmla="*/ 1649445 w 1667659"/>
                  <a:gd name="connsiteY3" fmla="*/ 24074 h 570530"/>
                  <a:gd name="connsiteX4" fmla="*/ 1434166 w 1667659"/>
                  <a:gd name="connsiteY4" fmla="*/ 164952 h 570530"/>
                  <a:gd name="connsiteX5" fmla="*/ 817262 w 1667659"/>
                  <a:gd name="connsiteY5" fmla="*/ 570383 h 570530"/>
                  <a:gd name="connsiteX6" fmla="*/ 272116 w 1667659"/>
                  <a:gd name="connsiteY6" fmla="*/ 209402 h 570530"/>
                  <a:gd name="connsiteX7" fmla="*/ 16829 w 1667659"/>
                  <a:gd name="connsiteY7" fmla="*/ 5024 h 570530"/>
                  <a:gd name="connsiteX0" fmla="*/ 16829 w 1649842"/>
                  <a:gd name="connsiteY0" fmla="*/ 5024 h 570530"/>
                  <a:gd name="connsiteX1" fmla="*/ 741062 w 1649842"/>
                  <a:gd name="connsiteY1" fmla="*/ 398515 h 570530"/>
                  <a:gd name="connsiteX2" fmla="*/ 1357968 w 1649842"/>
                  <a:gd name="connsiteY2" fmla="*/ 177652 h 570530"/>
                  <a:gd name="connsiteX3" fmla="*/ 1630395 w 1649842"/>
                  <a:gd name="connsiteY3" fmla="*/ 24074 h 570530"/>
                  <a:gd name="connsiteX4" fmla="*/ 1434166 w 1649842"/>
                  <a:gd name="connsiteY4" fmla="*/ 164952 h 570530"/>
                  <a:gd name="connsiteX5" fmla="*/ 817262 w 1649842"/>
                  <a:gd name="connsiteY5" fmla="*/ 570383 h 570530"/>
                  <a:gd name="connsiteX6" fmla="*/ 272116 w 1649842"/>
                  <a:gd name="connsiteY6" fmla="*/ 209402 h 570530"/>
                  <a:gd name="connsiteX7" fmla="*/ 16829 w 1649842"/>
                  <a:gd name="connsiteY7" fmla="*/ 5024 h 570530"/>
                  <a:gd name="connsiteX0" fmla="*/ 16829 w 1643939"/>
                  <a:gd name="connsiteY0" fmla="*/ 20245 h 585751"/>
                  <a:gd name="connsiteX1" fmla="*/ 741062 w 1643939"/>
                  <a:gd name="connsiteY1" fmla="*/ 413736 h 585751"/>
                  <a:gd name="connsiteX2" fmla="*/ 1357968 w 1643939"/>
                  <a:gd name="connsiteY2" fmla="*/ 192873 h 585751"/>
                  <a:gd name="connsiteX3" fmla="*/ 1624045 w 1643939"/>
                  <a:gd name="connsiteY3" fmla="*/ 20245 h 585751"/>
                  <a:gd name="connsiteX4" fmla="*/ 1434166 w 1643939"/>
                  <a:gd name="connsiteY4" fmla="*/ 180173 h 585751"/>
                  <a:gd name="connsiteX5" fmla="*/ 817262 w 1643939"/>
                  <a:gd name="connsiteY5" fmla="*/ 585604 h 585751"/>
                  <a:gd name="connsiteX6" fmla="*/ 272116 w 1643939"/>
                  <a:gd name="connsiteY6" fmla="*/ 224623 h 585751"/>
                  <a:gd name="connsiteX7" fmla="*/ 16829 w 1643939"/>
                  <a:gd name="connsiteY7" fmla="*/ 20245 h 585751"/>
                  <a:gd name="connsiteX0" fmla="*/ 16829 w 1586258"/>
                  <a:gd name="connsiteY0" fmla="*/ 5025 h 570531"/>
                  <a:gd name="connsiteX1" fmla="*/ 741062 w 1586258"/>
                  <a:gd name="connsiteY1" fmla="*/ 398516 h 570531"/>
                  <a:gd name="connsiteX2" fmla="*/ 1357968 w 1586258"/>
                  <a:gd name="connsiteY2" fmla="*/ 177653 h 570531"/>
                  <a:gd name="connsiteX3" fmla="*/ 1560545 w 1586258"/>
                  <a:gd name="connsiteY3" fmla="*/ 87575 h 570531"/>
                  <a:gd name="connsiteX4" fmla="*/ 1434166 w 1586258"/>
                  <a:gd name="connsiteY4" fmla="*/ 164953 h 570531"/>
                  <a:gd name="connsiteX5" fmla="*/ 817262 w 1586258"/>
                  <a:gd name="connsiteY5" fmla="*/ 570384 h 570531"/>
                  <a:gd name="connsiteX6" fmla="*/ 272116 w 1586258"/>
                  <a:gd name="connsiteY6" fmla="*/ 209403 h 570531"/>
                  <a:gd name="connsiteX7" fmla="*/ 16829 w 1586258"/>
                  <a:gd name="connsiteY7" fmla="*/ 5025 h 570531"/>
                  <a:gd name="connsiteX0" fmla="*/ 16829 w 1480274"/>
                  <a:gd name="connsiteY0" fmla="*/ 5025 h 570531"/>
                  <a:gd name="connsiteX1" fmla="*/ 741062 w 1480274"/>
                  <a:gd name="connsiteY1" fmla="*/ 398516 h 570531"/>
                  <a:gd name="connsiteX2" fmla="*/ 1357968 w 1480274"/>
                  <a:gd name="connsiteY2" fmla="*/ 177653 h 570531"/>
                  <a:gd name="connsiteX3" fmla="*/ 1434166 w 1480274"/>
                  <a:gd name="connsiteY3" fmla="*/ 164953 h 570531"/>
                  <a:gd name="connsiteX4" fmla="*/ 817262 w 1480274"/>
                  <a:gd name="connsiteY4" fmla="*/ 570384 h 570531"/>
                  <a:gd name="connsiteX5" fmla="*/ 272116 w 1480274"/>
                  <a:gd name="connsiteY5" fmla="*/ 209403 h 570531"/>
                  <a:gd name="connsiteX6" fmla="*/ 16829 w 1480274"/>
                  <a:gd name="connsiteY6" fmla="*/ 5025 h 570531"/>
                  <a:gd name="connsiteX0" fmla="*/ 16829 w 1546369"/>
                  <a:gd name="connsiteY0" fmla="*/ 5025 h 571026"/>
                  <a:gd name="connsiteX1" fmla="*/ 741062 w 1546369"/>
                  <a:gd name="connsiteY1" fmla="*/ 398516 h 571026"/>
                  <a:gd name="connsiteX2" fmla="*/ 1357968 w 1546369"/>
                  <a:gd name="connsiteY2" fmla="*/ 177653 h 571026"/>
                  <a:gd name="connsiteX3" fmla="*/ 1516716 w 1546369"/>
                  <a:gd name="connsiteY3" fmla="*/ 114153 h 571026"/>
                  <a:gd name="connsiteX4" fmla="*/ 817262 w 1546369"/>
                  <a:gd name="connsiteY4" fmla="*/ 570384 h 571026"/>
                  <a:gd name="connsiteX5" fmla="*/ 272116 w 1546369"/>
                  <a:gd name="connsiteY5" fmla="*/ 209403 h 571026"/>
                  <a:gd name="connsiteX6" fmla="*/ 16829 w 1546369"/>
                  <a:gd name="connsiteY6" fmla="*/ 5025 h 571026"/>
                  <a:gd name="connsiteX0" fmla="*/ 16829 w 1587480"/>
                  <a:gd name="connsiteY0" fmla="*/ 5025 h 571026"/>
                  <a:gd name="connsiteX1" fmla="*/ 741062 w 1587480"/>
                  <a:gd name="connsiteY1" fmla="*/ 398516 h 571026"/>
                  <a:gd name="connsiteX2" fmla="*/ 1504018 w 1587480"/>
                  <a:gd name="connsiteY2" fmla="*/ 95103 h 571026"/>
                  <a:gd name="connsiteX3" fmla="*/ 1516716 w 1587480"/>
                  <a:gd name="connsiteY3" fmla="*/ 114153 h 571026"/>
                  <a:gd name="connsiteX4" fmla="*/ 817262 w 1587480"/>
                  <a:gd name="connsiteY4" fmla="*/ 570384 h 571026"/>
                  <a:gd name="connsiteX5" fmla="*/ 272116 w 1587480"/>
                  <a:gd name="connsiteY5" fmla="*/ 209403 h 571026"/>
                  <a:gd name="connsiteX6" fmla="*/ 16829 w 1587480"/>
                  <a:gd name="connsiteY6" fmla="*/ 5025 h 571026"/>
                  <a:gd name="connsiteX0" fmla="*/ 16829 w 1587480"/>
                  <a:gd name="connsiteY0" fmla="*/ 5025 h 570803"/>
                  <a:gd name="connsiteX1" fmla="*/ 741062 w 1587480"/>
                  <a:gd name="connsiteY1" fmla="*/ 398516 h 570803"/>
                  <a:gd name="connsiteX2" fmla="*/ 1504018 w 1587480"/>
                  <a:gd name="connsiteY2" fmla="*/ 95103 h 570803"/>
                  <a:gd name="connsiteX3" fmla="*/ 1516716 w 1587480"/>
                  <a:gd name="connsiteY3" fmla="*/ 133203 h 570803"/>
                  <a:gd name="connsiteX4" fmla="*/ 817262 w 1587480"/>
                  <a:gd name="connsiteY4" fmla="*/ 570384 h 570803"/>
                  <a:gd name="connsiteX5" fmla="*/ 272116 w 1587480"/>
                  <a:gd name="connsiteY5" fmla="*/ 209403 h 570803"/>
                  <a:gd name="connsiteX6" fmla="*/ 16829 w 1587480"/>
                  <a:gd name="connsiteY6" fmla="*/ 5025 h 570803"/>
                  <a:gd name="connsiteX0" fmla="*/ 16829 w 1581422"/>
                  <a:gd name="connsiteY0" fmla="*/ 5025 h 570575"/>
                  <a:gd name="connsiteX1" fmla="*/ 741062 w 1581422"/>
                  <a:gd name="connsiteY1" fmla="*/ 398516 h 570575"/>
                  <a:gd name="connsiteX2" fmla="*/ 1504018 w 1581422"/>
                  <a:gd name="connsiteY2" fmla="*/ 95103 h 570575"/>
                  <a:gd name="connsiteX3" fmla="*/ 1504016 w 1581422"/>
                  <a:gd name="connsiteY3" fmla="*/ 158603 h 570575"/>
                  <a:gd name="connsiteX4" fmla="*/ 817262 w 1581422"/>
                  <a:gd name="connsiteY4" fmla="*/ 570384 h 570575"/>
                  <a:gd name="connsiteX5" fmla="*/ 272116 w 1581422"/>
                  <a:gd name="connsiteY5" fmla="*/ 209403 h 570575"/>
                  <a:gd name="connsiteX6" fmla="*/ 16829 w 1581422"/>
                  <a:gd name="connsiteY6" fmla="*/ 5025 h 570575"/>
                  <a:gd name="connsiteX0" fmla="*/ 16829 w 1631906"/>
                  <a:gd name="connsiteY0" fmla="*/ 5025 h 570575"/>
                  <a:gd name="connsiteX1" fmla="*/ 741062 w 1631906"/>
                  <a:gd name="connsiteY1" fmla="*/ 398516 h 570575"/>
                  <a:gd name="connsiteX2" fmla="*/ 1580218 w 1631906"/>
                  <a:gd name="connsiteY2" fmla="*/ 44303 h 570575"/>
                  <a:gd name="connsiteX3" fmla="*/ 1504016 w 1631906"/>
                  <a:gd name="connsiteY3" fmla="*/ 158603 h 570575"/>
                  <a:gd name="connsiteX4" fmla="*/ 817262 w 1631906"/>
                  <a:gd name="connsiteY4" fmla="*/ 570384 h 570575"/>
                  <a:gd name="connsiteX5" fmla="*/ 272116 w 1631906"/>
                  <a:gd name="connsiteY5" fmla="*/ 209403 h 570575"/>
                  <a:gd name="connsiteX6" fmla="*/ 16829 w 1631906"/>
                  <a:gd name="connsiteY6" fmla="*/ 5025 h 570575"/>
                  <a:gd name="connsiteX0" fmla="*/ 16829 w 1614827"/>
                  <a:gd name="connsiteY0" fmla="*/ 5025 h 570460"/>
                  <a:gd name="connsiteX1" fmla="*/ 741062 w 1614827"/>
                  <a:gd name="connsiteY1" fmla="*/ 398516 h 570460"/>
                  <a:gd name="connsiteX2" fmla="*/ 1580218 w 1614827"/>
                  <a:gd name="connsiteY2" fmla="*/ 44303 h 570460"/>
                  <a:gd name="connsiteX3" fmla="*/ 1402416 w 1614827"/>
                  <a:gd name="connsiteY3" fmla="*/ 177653 h 570460"/>
                  <a:gd name="connsiteX4" fmla="*/ 817262 w 1614827"/>
                  <a:gd name="connsiteY4" fmla="*/ 570384 h 570460"/>
                  <a:gd name="connsiteX5" fmla="*/ 272116 w 1614827"/>
                  <a:gd name="connsiteY5" fmla="*/ 209403 h 570460"/>
                  <a:gd name="connsiteX6" fmla="*/ 16829 w 1614827"/>
                  <a:gd name="connsiteY6" fmla="*/ 5025 h 570460"/>
                  <a:gd name="connsiteX0" fmla="*/ 16829 w 1612118"/>
                  <a:gd name="connsiteY0" fmla="*/ 5025 h 570433"/>
                  <a:gd name="connsiteX1" fmla="*/ 741062 w 1612118"/>
                  <a:gd name="connsiteY1" fmla="*/ 398516 h 570433"/>
                  <a:gd name="connsiteX2" fmla="*/ 1580218 w 1612118"/>
                  <a:gd name="connsiteY2" fmla="*/ 44303 h 570433"/>
                  <a:gd name="connsiteX3" fmla="*/ 1377016 w 1612118"/>
                  <a:gd name="connsiteY3" fmla="*/ 184003 h 570433"/>
                  <a:gd name="connsiteX4" fmla="*/ 817262 w 1612118"/>
                  <a:gd name="connsiteY4" fmla="*/ 570384 h 570433"/>
                  <a:gd name="connsiteX5" fmla="*/ 272116 w 1612118"/>
                  <a:gd name="connsiteY5" fmla="*/ 209403 h 570433"/>
                  <a:gd name="connsiteX6" fmla="*/ 16829 w 1612118"/>
                  <a:gd name="connsiteY6" fmla="*/ 5025 h 570433"/>
                  <a:gd name="connsiteX0" fmla="*/ 16829 w 1601630"/>
                  <a:gd name="connsiteY0" fmla="*/ 5025 h 570433"/>
                  <a:gd name="connsiteX1" fmla="*/ 741062 w 1601630"/>
                  <a:gd name="connsiteY1" fmla="*/ 398516 h 570433"/>
                  <a:gd name="connsiteX2" fmla="*/ 1580218 w 1601630"/>
                  <a:gd name="connsiteY2" fmla="*/ 44303 h 570433"/>
                  <a:gd name="connsiteX3" fmla="*/ 1377016 w 1601630"/>
                  <a:gd name="connsiteY3" fmla="*/ 184003 h 570433"/>
                  <a:gd name="connsiteX4" fmla="*/ 817262 w 1601630"/>
                  <a:gd name="connsiteY4" fmla="*/ 570384 h 570433"/>
                  <a:gd name="connsiteX5" fmla="*/ 272116 w 1601630"/>
                  <a:gd name="connsiteY5" fmla="*/ 209403 h 570433"/>
                  <a:gd name="connsiteX6" fmla="*/ 16829 w 1601630"/>
                  <a:gd name="connsiteY6" fmla="*/ 5025 h 570433"/>
                  <a:gd name="connsiteX0" fmla="*/ 16829 w 1614850"/>
                  <a:gd name="connsiteY0" fmla="*/ 35123 h 600531"/>
                  <a:gd name="connsiteX1" fmla="*/ 741062 w 1614850"/>
                  <a:gd name="connsiteY1" fmla="*/ 428614 h 600531"/>
                  <a:gd name="connsiteX2" fmla="*/ 1594505 w 1614850"/>
                  <a:gd name="connsiteY2" fmla="*/ 31538 h 600531"/>
                  <a:gd name="connsiteX3" fmla="*/ 1377016 w 1614850"/>
                  <a:gd name="connsiteY3" fmla="*/ 214101 h 600531"/>
                  <a:gd name="connsiteX4" fmla="*/ 817262 w 1614850"/>
                  <a:gd name="connsiteY4" fmla="*/ 600482 h 600531"/>
                  <a:gd name="connsiteX5" fmla="*/ 272116 w 1614850"/>
                  <a:gd name="connsiteY5" fmla="*/ 239501 h 600531"/>
                  <a:gd name="connsiteX6" fmla="*/ 16829 w 1614850"/>
                  <a:gd name="connsiteY6" fmla="*/ 35123 h 600531"/>
                  <a:gd name="connsiteX0" fmla="*/ 16829 w 1613934"/>
                  <a:gd name="connsiteY0" fmla="*/ 36464 h 601872"/>
                  <a:gd name="connsiteX1" fmla="*/ 741062 w 1613934"/>
                  <a:gd name="connsiteY1" fmla="*/ 429955 h 601872"/>
                  <a:gd name="connsiteX2" fmla="*/ 1594505 w 1613934"/>
                  <a:gd name="connsiteY2" fmla="*/ 32879 h 601872"/>
                  <a:gd name="connsiteX3" fmla="*/ 1377016 w 1613934"/>
                  <a:gd name="connsiteY3" fmla="*/ 215442 h 601872"/>
                  <a:gd name="connsiteX4" fmla="*/ 817262 w 1613934"/>
                  <a:gd name="connsiteY4" fmla="*/ 601823 h 601872"/>
                  <a:gd name="connsiteX5" fmla="*/ 272116 w 1613934"/>
                  <a:gd name="connsiteY5" fmla="*/ 240842 h 601872"/>
                  <a:gd name="connsiteX6" fmla="*/ 16829 w 1613934"/>
                  <a:gd name="connsiteY6" fmla="*/ 36464 h 601872"/>
                  <a:gd name="connsiteX0" fmla="*/ 16829 w 1600625"/>
                  <a:gd name="connsiteY0" fmla="*/ 36464 h 601872"/>
                  <a:gd name="connsiteX1" fmla="*/ 741062 w 1600625"/>
                  <a:gd name="connsiteY1" fmla="*/ 429955 h 601872"/>
                  <a:gd name="connsiteX2" fmla="*/ 1580218 w 1600625"/>
                  <a:gd name="connsiteY2" fmla="*/ 32879 h 601872"/>
                  <a:gd name="connsiteX3" fmla="*/ 1377016 w 1600625"/>
                  <a:gd name="connsiteY3" fmla="*/ 215442 h 601872"/>
                  <a:gd name="connsiteX4" fmla="*/ 817262 w 1600625"/>
                  <a:gd name="connsiteY4" fmla="*/ 601823 h 601872"/>
                  <a:gd name="connsiteX5" fmla="*/ 272116 w 1600625"/>
                  <a:gd name="connsiteY5" fmla="*/ 240842 h 601872"/>
                  <a:gd name="connsiteX6" fmla="*/ 16829 w 1600625"/>
                  <a:gd name="connsiteY6" fmla="*/ 36464 h 601872"/>
                  <a:gd name="connsiteX0" fmla="*/ 16829 w 1599341"/>
                  <a:gd name="connsiteY0" fmla="*/ 36974 h 602401"/>
                  <a:gd name="connsiteX1" fmla="*/ 741062 w 1599341"/>
                  <a:gd name="connsiteY1" fmla="*/ 430465 h 602401"/>
                  <a:gd name="connsiteX2" fmla="*/ 1580218 w 1599341"/>
                  <a:gd name="connsiteY2" fmla="*/ 33389 h 602401"/>
                  <a:gd name="connsiteX3" fmla="*/ 1357966 w 1599341"/>
                  <a:gd name="connsiteY3" fmla="*/ 211190 h 602401"/>
                  <a:gd name="connsiteX4" fmla="*/ 817262 w 1599341"/>
                  <a:gd name="connsiteY4" fmla="*/ 602333 h 602401"/>
                  <a:gd name="connsiteX5" fmla="*/ 272116 w 1599341"/>
                  <a:gd name="connsiteY5" fmla="*/ 241352 h 602401"/>
                  <a:gd name="connsiteX6" fmla="*/ 16829 w 1599341"/>
                  <a:gd name="connsiteY6" fmla="*/ 36974 h 602401"/>
                  <a:gd name="connsiteX0" fmla="*/ 16829 w 1605828"/>
                  <a:gd name="connsiteY0" fmla="*/ 31490 h 596917"/>
                  <a:gd name="connsiteX1" fmla="*/ 741062 w 1605828"/>
                  <a:gd name="connsiteY1" fmla="*/ 424981 h 596917"/>
                  <a:gd name="connsiteX2" fmla="*/ 1580218 w 1605828"/>
                  <a:gd name="connsiteY2" fmla="*/ 27905 h 596917"/>
                  <a:gd name="connsiteX3" fmla="*/ 1357966 w 1605828"/>
                  <a:gd name="connsiteY3" fmla="*/ 205706 h 596917"/>
                  <a:gd name="connsiteX4" fmla="*/ 817262 w 1605828"/>
                  <a:gd name="connsiteY4" fmla="*/ 596849 h 596917"/>
                  <a:gd name="connsiteX5" fmla="*/ 272116 w 1605828"/>
                  <a:gd name="connsiteY5" fmla="*/ 235868 h 596917"/>
                  <a:gd name="connsiteX6" fmla="*/ 16829 w 1605828"/>
                  <a:gd name="connsiteY6" fmla="*/ 31490 h 596917"/>
                  <a:gd name="connsiteX0" fmla="*/ 16829 w 1610924"/>
                  <a:gd name="connsiteY0" fmla="*/ 22725 h 588152"/>
                  <a:gd name="connsiteX1" fmla="*/ 741062 w 1610924"/>
                  <a:gd name="connsiteY1" fmla="*/ 416216 h 588152"/>
                  <a:gd name="connsiteX2" fmla="*/ 1580218 w 1610924"/>
                  <a:gd name="connsiteY2" fmla="*/ 19140 h 588152"/>
                  <a:gd name="connsiteX3" fmla="*/ 1357966 w 1610924"/>
                  <a:gd name="connsiteY3" fmla="*/ 196941 h 588152"/>
                  <a:gd name="connsiteX4" fmla="*/ 817262 w 1610924"/>
                  <a:gd name="connsiteY4" fmla="*/ 588084 h 588152"/>
                  <a:gd name="connsiteX5" fmla="*/ 272116 w 1610924"/>
                  <a:gd name="connsiteY5" fmla="*/ 227103 h 588152"/>
                  <a:gd name="connsiteX6" fmla="*/ 16829 w 1610924"/>
                  <a:gd name="connsiteY6" fmla="*/ 22725 h 58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0924" h="588152">
                    <a:moveTo>
                      <a:pt x="16829" y="22725"/>
                    </a:moveTo>
                    <a:cubicBezTo>
                      <a:pt x="94987" y="54244"/>
                      <a:pt x="480497" y="416813"/>
                      <a:pt x="741062" y="416216"/>
                    </a:cubicBezTo>
                    <a:cubicBezTo>
                      <a:pt x="1001627" y="415619"/>
                      <a:pt x="1428821" y="108005"/>
                      <a:pt x="1580218" y="19140"/>
                    </a:cubicBezTo>
                    <a:cubicBezTo>
                      <a:pt x="1700497" y="-57887"/>
                      <a:pt x="1433796" y="117198"/>
                      <a:pt x="1357966" y="196941"/>
                    </a:cubicBezTo>
                    <a:cubicBezTo>
                      <a:pt x="1219269" y="287993"/>
                      <a:pt x="998237" y="583057"/>
                      <a:pt x="817262" y="588084"/>
                    </a:cubicBezTo>
                    <a:cubicBezTo>
                      <a:pt x="636287" y="593111"/>
                      <a:pt x="405521" y="321329"/>
                      <a:pt x="272116" y="227103"/>
                    </a:cubicBezTo>
                    <a:cubicBezTo>
                      <a:pt x="151411" y="113827"/>
                      <a:pt x="-61329" y="-8794"/>
                      <a:pt x="16829" y="22725"/>
                    </a:cubicBez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CB584A4C-00AD-F6A4-7A34-54D869F8A316}"/>
                  </a:ext>
                </a:extLst>
              </p:cNvPr>
              <p:cNvSpPr/>
              <p:nvPr/>
            </p:nvSpPr>
            <p:spPr>
              <a:xfrm rot="21369129">
                <a:off x="6679928" y="2746951"/>
                <a:ext cx="196257" cy="62038"/>
              </a:xfrm>
              <a:custGeom>
                <a:avLst/>
                <a:gdLst>
                  <a:gd name="connsiteX0" fmla="*/ 252009 w 383103"/>
                  <a:gd name="connsiteY0" fmla="*/ 0 h 121102"/>
                  <a:gd name="connsiteX1" fmla="*/ 361998 w 383103"/>
                  <a:gd name="connsiteY1" fmla="*/ 11449 h 121102"/>
                  <a:gd name="connsiteX2" fmla="*/ 383103 w 383103"/>
                  <a:gd name="connsiteY2" fmla="*/ 18786 h 121102"/>
                  <a:gd name="connsiteX3" fmla="*/ 306436 w 383103"/>
                  <a:gd name="connsiteY3" fmla="*/ 67285 h 121102"/>
                  <a:gd name="connsiteX4" fmla="*/ 147842 w 383103"/>
                  <a:gd name="connsiteY4" fmla="*/ 120955 h 121102"/>
                  <a:gd name="connsiteX5" fmla="*/ 74284 w 383103"/>
                  <a:gd name="connsiteY5" fmla="*/ 111436 h 121102"/>
                  <a:gd name="connsiteX6" fmla="*/ 0 w 383103"/>
                  <a:gd name="connsiteY6" fmla="*/ 81044 h 121102"/>
                  <a:gd name="connsiteX7" fmla="*/ 17698 w 383103"/>
                  <a:gd name="connsiteY7" fmla="*/ 64233 h 121102"/>
                  <a:gd name="connsiteX8" fmla="*/ 252009 w 383103"/>
                  <a:gd name="connsiteY8" fmla="*/ 0 h 121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103" h="121102">
                    <a:moveTo>
                      <a:pt x="252009" y="0"/>
                    </a:moveTo>
                    <a:cubicBezTo>
                      <a:pt x="291024" y="0"/>
                      <a:pt x="328192" y="4077"/>
                      <a:pt x="361998" y="11449"/>
                    </a:cubicBezTo>
                    <a:lnTo>
                      <a:pt x="383103" y="18786"/>
                    </a:lnTo>
                    <a:lnTo>
                      <a:pt x="306436" y="67285"/>
                    </a:lnTo>
                    <a:cubicBezTo>
                      <a:pt x="250358" y="98529"/>
                      <a:pt x="196261" y="119103"/>
                      <a:pt x="147842" y="120955"/>
                    </a:cubicBezTo>
                    <a:cubicBezTo>
                      <a:pt x="123633" y="121881"/>
                      <a:pt x="99042" y="118408"/>
                      <a:pt x="74284" y="111436"/>
                    </a:cubicBezTo>
                    <a:lnTo>
                      <a:pt x="0" y="81044"/>
                    </a:lnTo>
                    <a:lnTo>
                      <a:pt x="17698" y="64233"/>
                    </a:lnTo>
                    <a:cubicBezTo>
                      <a:pt x="68478" y="25480"/>
                      <a:pt x="154472" y="0"/>
                      <a:pt x="25200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F2C16DE6-FE00-7226-5F9A-00216F769315}"/>
                  </a:ext>
                </a:extLst>
              </p:cNvPr>
              <p:cNvSpPr/>
              <p:nvPr/>
            </p:nvSpPr>
            <p:spPr>
              <a:xfrm>
                <a:off x="7107848" y="2470848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FADAD4F-A5F5-F7F5-2B2E-681B416C180A}"/>
                </a:ext>
              </a:extLst>
            </p:cNvPr>
            <p:cNvSpPr/>
            <p:nvPr/>
          </p:nvSpPr>
          <p:spPr>
            <a:xfrm flipH="1">
              <a:off x="5379370" y="5045572"/>
              <a:ext cx="202731" cy="153222"/>
            </a:xfrm>
            <a:custGeom>
              <a:avLst/>
              <a:gdLst>
                <a:gd name="connsiteX0" fmla="*/ 43542 w 499306"/>
                <a:gd name="connsiteY0" fmla="*/ 0 h 377371"/>
                <a:gd name="connsiteX1" fmla="*/ 478971 w 499306"/>
                <a:gd name="connsiteY1" fmla="*/ 58057 h 377371"/>
                <a:gd name="connsiteX2" fmla="*/ 406400 w 499306"/>
                <a:gd name="connsiteY2" fmla="*/ 246743 h 377371"/>
                <a:gd name="connsiteX3" fmla="*/ 217714 w 499306"/>
                <a:gd name="connsiteY3" fmla="*/ 304800 h 377371"/>
                <a:gd name="connsiteX4" fmla="*/ 0 w 499306"/>
                <a:gd name="connsiteY4" fmla="*/ 377371 h 377371"/>
                <a:gd name="connsiteX5" fmla="*/ 0 w 499306"/>
                <a:gd name="connsiteY5" fmla="*/ 377371 h 37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06" h="377371">
                  <a:moveTo>
                    <a:pt x="43542" y="0"/>
                  </a:moveTo>
                  <a:cubicBezTo>
                    <a:pt x="231018" y="8466"/>
                    <a:pt x="418495" y="16933"/>
                    <a:pt x="478971" y="58057"/>
                  </a:cubicBezTo>
                  <a:cubicBezTo>
                    <a:pt x="539447" y="99181"/>
                    <a:pt x="449943" y="205619"/>
                    <a:pt x="406400" y="246743"/>
                  </a:cubicBezTo>
                  <a:cubicBezTo>
                    <a:pt x="362857" y="287867"/>
                    <a:pt x="285447" y="283029"/>
                    <a:pt x="217714" y="304800"/>
                  </a:cubicBezTo>
                  <a:cubicBezTo>
                    <a:pt x="149981" y="326571"/>
                    <a:pt x="0" y="377371"/>
                    <a:pt x="0" y="377371"/>
                  </a:cubicBezTo>
                  <a:lnTo>
                    <a:pt x="0" y="3773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ED3E60B-4D49-E1E8-3F46-9FA88D1905E0}"/>
                </a:ext>
              </a:extLst>
            </p:cNvPr>
            <p:cNvGrpSpPr/>
            <p:nvPr/>
          </p:nvGrpSpPr>
          <p:grpSpPr>
            <a:xfrm>
              <a:off x="5838281" y="4157667"/>
              <a:ext cx="566030" cy="858215"/>
              <a:chOff x="9062113" y="1201003"/>
              <a:chExt cx="966710" cy="1465727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5BAF16E-6472-B51D-8E58-A65D93196766}"/>
                  </a:ext>
                </a:extLst>
              </p:cNvPr>
              <p:cNvSpPr/>
              <p:nvPr/>
            </p:nvSpPr>
            <p:spPr>
              <a:xfrm>
                <a:off x="9062113" y="1201003"/>
                <a:ext cx="966710" cy="14657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7D0951E-E0E3-33FC-BD92-A8821C9FC943}"/>
                  </a:ext>
                </a:extLst>
              </p:cNvPr>
              <p:cNvSpPr/>
              <p:nvPr/>
            </p:nvSpPr>
            <p:spPr>
              <a:xfrm>
                <a:off x="9103879" y="1517614"/>
                <a:ext cx="697692" cy="10578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777E00F-752B-EB16-1B6F-3F2FB340C5DD}"/>
                  </a:ext>
                </a:extLst>
              </p:cNvPr>
              <p:cNvSpPr/>
              <p:nvPr/>
            </p:nvSpPr>
            <p:spPr>
              <a:xfrm>
                <a:off x="9287879" y="1805475"/>
                <a:ext cx="164846" cy="2499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5130657-BBA9-A420-D6D0-AEB64F2563A3}"/>
                  </a:ext>
                </a:extLst>
              </p:cNvPr>
              <p:cNvSpPr/>
              <p:nvPr/>
            </p:nvSpPr>
            <p:spPr>
              <a:xfrm>
                <a:off x="9636725" y="1921565"/>
                <a:ext cx="88280" cy="1338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9E56D25-7E00-DD7E-8BBF-165D4C081A38}"/>
                </a:ext>
              </a:extLst>
            </p:cNvPr>
            <p:cNvGrpSpPr/>
            <p:nvPr/>
          </p:nvGrpSpPr>
          <p:grpSpPr>
            <a:xfrm>
              <a:off x="4652764" y="4132904"/>
              <a:ext cx="566030" cy="858215"/>
              <a:chOff x="9062113" y="1201003"/>
              <a:chExt cx="966710" cy="1465727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B2EFE38-2F79-9DF8-18B5-E834C745693D}"/>
                  </a:ext>
                </a:extLst>
              </p:cNvPr>
              <p:cNvSpPr/>
              <p:nvPr/>
            </p:nvSpPr>
            <p:spPr>
              <a:xfrm>
                <a:off x="9062113" y="1201003"/>
                <a:ext cx="966710" cy="14657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9A400DF7-965A-D203-4AEB-716B1069B6E2}"/>
                  </a:ext>
                </a:extLst>
              </p:cNvPr>
              <p:cNvSpPr/>
              <p:nvPr/>
            </p:nvSpPr>
            <p:spPr>
              <a:xfrm>
                <a:off x="9103879" y="1517614"/>
                <a:ext cx="697692" cy="10578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C4D5BBD-07CA-7766-51FB-5234E2982FFD}"/>
                  </a:ext>
                </a:extLst>
              </p:cNvPr>
              <p:cNvSpPr/>
              <p:nvPr/>
            </p:nvSpPr>
            <p:spPr>
              <a:xfrm>
                <a:off x="9287879" y="1805475"/>
                <a:ext cx="164846" cy="2499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F6EA959-CEEA-EF8C-6DEC-B82C1AD23AE6}"/>
                  </a:ext>
                </a:extLst>
              </p:cNvPr>
              <p:cNvSpPr/>
              <p:nvPr/>
            </p:nvSpPr>
            <p:spPr>
              <a:xfrm>
                <a:off x="9636725" y="1921565"/>
                <a:ext cx="88280" cy="1338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E8CD75AA-19B2-3A9C-7B5B-6AEC05CACC7D}"/>
              </a:ext>
            </a:extLst>
          </p:cNvPr>
          <p:cNvSpPr txBox="1"/>
          <p:nvPr/>
        </p:nvSpPr>
        <p:spPr>
          <a:xfrm>
            <a:off x="500958" y="2949943"/>
            <a:ext cx="50683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P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o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t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0836AA-34CB-3F02-68AE-097AC4B3CA26}"/>
              </a:ext>
            </a:extLst>
          </p:cNvPr>
          <p:cNvSpPr txBox="1"/>
          <p:nvPr/>
        </p:nvSpPr>
        <p:spPr>
          <a:xfrm>
            <a:off x="0" y="-10670"/>
            <a:ext cx="8637091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500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Arial Black" panose="020B0A04020102020204" pitchFamily="34" charset="0"/>
              </a:rPr>
              <a:t>C</a:t>
            </a:r>
            <a:r>
              <a:rPr lang="en-US" sz="11500" dirty="0">
                <a:ln>
                  <a:solidFill>
                    <a:sysClr val="windowText" lastClr="000000"/>
                  </a:solidFill>
                </a:ln>
                <a:solidFill>
                  <a:srgbClr val="C638A8"/>
                </a:solidFill>
                <a:latin typeface="Arial Black" panose="020B0A04020102020204" pitchFamily="34" charset="0"/>
              </a:rPr>
              <a:t>V</a:t>
            </a:r>
            <a:r>
              <a:rPr lang="en-US" sz="11500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latin typeface="Arial Black" panose="020B0A04020102020204" pitchFamily="34" charset="0"/>
              </a:rPr>
              <a:t>C</a:t>
            </a:r>
            <a:r>
              <a:rPr lang="en-US" sz="11500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Short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58A257-3F17-F92E-923C-09393F03DB37}"/>
              </a:ext>
            </a:extLst>
          </p:cNvPr>
          <p:cNvSpPr txBox="1"/>
          <p:nvPr/>
        </p:nvSpPr>
        <p:spPr>
          <a:xfrm>
            <a:off x="8842087" y="-471171"/>
            <a:ext cx="252505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99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C25B5C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</a:t>
            </a:r>
            <a:endParaRPr lang="en-US" dirty="0">
              <a:solidFill>
                <a:srgbClr val="C2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44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393">
            <a:extLst>
              <a:ext uri="{FF2B5EF4-FFF2-40B4-BE49-F238E27FC236}">
                <a16:creationId xmlns:a16="http://schemas.microsoft.com/office/drawing/2014/main" id="{599D917C-4716-831B-F78A-F4EFAAABEE14}"/>
              </a:ext>
            </a:extLst>
          </p:cNvPr>
          <p:cNvSpPr txBox="1"/>
          <p:nvPr/>
        </p:nvSpPr>
        <p:spPr>
          <a:xfrm>
            <a:off x="919069" y="0"/>
            <a:ext cx="3666578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8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C</a:t>
            </a:r>
            <a:r>
              <a:rPr lang="en-US" sz="13800" dirty="0">
                <a:ln>
                  <a:solidFill>
                    <a:sysClr val="windowText" lastClr="000000"/>
                  </a:solidFill>
                </a:ln>
                <a:solidFill>
                  <a:srgbClr val="452069"/>
                </a:solidFill>
                <a:latin typeface="Arial Black" panose="020B0A04020102020204" pitchFamily="34" charset="0"/>
              </a:rPr>
              <a:t>a</a:t>
            </a:r>
            <a:r>
              <a:rPr lang="en-US" sz="138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t</a:t>
            </a:r>
            <a:endParaRPr kumimoji="0" lang="en-US" sz="13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E32A30DD-37B4-B81A-4B70-352B6F522B44}"/>
              </a:ext>
            </a:extLst>
          </p:cNvPr>
          <p:cNvSpPr txBox="1"/>
          <p:nvPr/>
        </p:nvSpPr>
        <p:spPr>
          <a:xfrm>
            <a:off x="919069" y="2200042"/>
            <a:ext cx="3356102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8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P</a:t>
            </a:r>
            <a:r>
              <a:rPr lang="en-US" sz="13800" dirty="0">
                <a:ln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e</a:t>
            </a:r>
            <a:r>
              <a:rPr lang="en-US" sz="138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t</a:t>
            </a:r>
            <a:endParaRPr kumimoji="0" lang="en-US" sz="13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F7DCA5-AB09-5209-B4CE-CA4F73018996}"/>
              </a:ext>
            </a:extLst>
          </p:cNvPr>
          <p:cNvSpPr txBox="1"/>
          <p:nvPr/>
        </p:nvSpPr>
        <p:spPr>
          <a:xfrm>
            <a:off x="919069" y="4400084"/>
            <a:ext cx="3356102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8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P</a:t>
            </a:r>
            <a:r>
              <a:rPr lang="en-US" sz="13800" dirty="0">
                <a:ln>
                  <a:solidFill>
                    <a:sysClr val="windowText" lastClr="000000"/>
                  </a:solidFill>
                </a:ln>
                <a:solidFill>
                  <a:srgbClr val="C25B5C"/>
                </a:solidFill>
                <a:latin typeface="Arial Black" panose="020B0A04020102020204" pitchFamily="34" charset="0"/>
              </a:rPr>
              <a:t>i</a:t>
            </a:r>
            <a:r>
              <a:rPr lang="en-US" sz="138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g</a:t>
            </a:r>
            <a:endParaRPr kumimoji="0" lang="en-US" sz="13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AA779B-329C-8C15-185E-2D648AA77434}"/>
              </a:ext>
            </a:extLst>
          </p:cNvPr>
          <p:cNvGrpSpPr/>
          <p:nvPr/>
        </p:nvGrpSpPr>
        <p:grpSpPr>
          <a:xfrm>
            <a:off x="7606355" y="385889"/>
            <a:ext cx="3976910" cy="6086222"/>
            <a:chOff x="4126100" y="3377508"/>
            <a:chExt cx="1515144" cy="231875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21C5633-29FD-BF01-1043-F5AB074930F2}"/>
                </a:ext>
              </a:extLst>
            </p:cNvPr>
            <p:cNvGrpSpPr/>
            <p:nvPr/>
          </p:nvGrpSpPr>
          <p:grpSpPr>
            <a:xfrm flipH="1">
              <a:off x="4126100" y="3377508"/>
              <a:ext cx="1515144" cy="2318759"/>
              <a:chOff x="4170441" y="3164365"/>
              <a:chExt cx="1515144" cy="2318759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1F0CE1F-A27C-52B4-BBEE-8C16D0707151}"/>
                  </a:ext>
                </a:extLst>
              </p:cNvPr>
              <p:cNvGrpSpPr/>
              <p:nvPr/>
            </p:nvGrpSpPr>
            <p:grpSpPr>
              <a:xfrm rot="4251474" flipV="1">
                <a:off x="4153353" y="4802426"/>
                <a:ext cx="792550" cy="403432"/>
                <a:chOff x="5134993" y="2822375"/>
                <a:chExt cx="792550" cy="403432"/>
              </a:xfrm>
            </p:grpSpPr>
            <p:sp>
              <p:nvSpPr>
                <p:cNvPr id="75" name="Oval 11">
                  <a:extLst>
                    <a:ext uri="{FF2B5EF4-FFF2-40B4-BE49-F238E27FC236}">
                      <a16:creationId xmlns:a16="http://schemas.microsoft.com/office/drawing/2014/main" id="{DC89AFCB-4756-293E-AEBD-A8B2981957C3}"/>
                    </a:ext>
                  </a:extLst>
                </p:cNvPr>
                <p:cNvSpPr/>
                <p:nvPr/>
              </p:nvSpPr>
              <p:spPr>
                <a:xfrm rot="237079" flipV="1">
                  <a:off x="5134993" y="2822375"/>
                  <a:ext cx="792550" cy="403432"/>
                </a:xfrm>
                <a:custGeom>
                  <a:avLst/>
                  <a:gdLst>
                    <a:gd name="connsiteX0" fmla="*/ 0 w 1023506"/>
                    <a:gd name="connsiteY0" fmla="*/ 303162 h 606323"/>
                    <a:gd name="connsiteX1" fmla="*/ 511753 w 1023506"/>
                    <a:gd name="connsiteY1" fmla="*/ 0 h 606323"/>
                    <a:gd name="connsiteX2" fmla="*/ 1023506 w 1023506"/>
                    <a:gd name="connsiteY2" fmla="*/ 303162 h 606323"/>
                    <a:gd name="connsiteX3" fmla="*/ 511753 w 1023506"/>
                    <a:gd name="connsiteY3" fmla="*/ 606324 h 606323"/>
                    <a:gd name="connsiteX4" fmla="*/ 0 w 1023506"/>
                    <a:gd name="connsiteY4" fmla="*/ 303162 h 606323"/>
                    <a:gd name="connsiteX0" fmla="*/ 0 w 1241311"/>
                    <a:gd name="connsiteY0" fmla="*/ 514222 h 639987"/>
                    <a:gd name="connsiteX1" fmla="*/ 729558 w 1241311"/>
                    <a:gd name="connsiteY1" fmla="*/ 4477 h 639987"/>
                    <a:gd name="connsiteX2" fmla="*/ 1241311 w 1241311"/>
                    <a:gd name="connsiteY2" fmla="*/ 307639 h 639987"/>
                    <a:gd name="connsiteX3" fmla="*/ 729558 w 1241311"/>
                    <a:gd name="connsiteY3" fmla="*/ 610801 h 639987"/>
                    <a:gd name="connsiteX4" fmla="*/ 0 w 1241311"/>
                    <a:gd name="connsiteY4" fmla="*/ 514222 h 639987"/>
                    <a:gd name="connsiteX0" fmla="*/ 15887 w 1257198"/>
                    <a:gd name="connsiteY0" fmla="*/ 522983 h 631219"/>
                    <a:gd name="connsiteX1" fmla="*/ 282682 w 1257198"/>
                    <a:gd name="connsiteY1" fmla="*/ 101626 h 631219"/>
                    <a:gd name="connsiteX2" fmla="*/ 745445 w 1257198"/>
                    <a:gd name="connsiteY2" fmla="*/ 13238 h 631219"/>
                    <a:gd name="connsiteX3" fmla="*/ 1257198 w 1257198"/>
                    <a:gd name="connsiteY3" fmla="*/ 316400 h 631219"/>
                    <a:gd name="connsiteX4" fmla="*/ 745445 w 1257198"/>
                    <a:gd name="connsiteY4" fmla="*/ 619562 h 631219"/>
                    <a:gd name="connsiteX5" fmla="*/ 15887 w 1257198"/>
                    <a:gd name="connsiteY5" fmla="*/ 522983 h 631219"/>
                    <a:gd name="connsiteX0" fmla="*/ 15887 w 1257198"/>
                    <a:gd name="connsiteY0" fmla="*/ 531717 h 639953"/>
                    <a:gd name="connsiteX1" fmla="*/ 282682 w 1257198"/>
                    <a:gd name="connsiteY1" fmla="*/ 110360 h 639953"/>
                    <a:gd name="connsiteX2" fmla="*/ 774173 w 1257198"/>
                    <a:gd name="connsiteY2" fmla="*/ 11787 h 639953"/>
                    <a:gd name="connsiteX3" fmla="*/ 1257198 w 1257198"/>
                    <a:gd name="connsiteY3" fmla="*/ 325134 h 639953"/>
                    <a:gd name="connsiteX4" fmla="*/ 745445 w 1257198"/>
                    <a:gd name="connsiteY4" fmla="*/ 628296 h 639953"/>
                    <a:gd name="connsiteX5" fmla="*/ 15887 w 1257198"/>
                    <a:gd name="connsiteY5" fmla="*/ 531717 h 63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7198" h="639953">
                      <a:moveTo>
                        <a:pt x="15887" y="531717"/>
                      </a:moveTo>
                      <a:cubicBezTo>
                        <a:pt x="-61240" y="445394"/>
                        <a:pt x="161089" y="195318"/>
                        <a:pt x="282682" y="110360"/>
                      </a:cubicBezTo>
                      <a:cubicBezTo>
                        <a:pt x="404275" y="25403"/>
                        <a:pt x="611754" y="-24009"/>
                        <a:pt x="774173" y="11787"/>
                      </a:cubicBezTo>
                      <a:cubicBezTo>
                        <a:pt x="936592" y="47583"/>
                        <a:pt x="1257198" y="157702"/>
                        <a:pt x="1257198" y="325134"/>
                      </a:cubicBezTo>
                      <a:cubicBezTo>
                        <a:pt x="1257198" y="492566"/>
                        <a:pt x="952330" y="593866"/>
                        <a:pt x="745445" y="628296"/>
                      </a:cubicBezTo>
                      <a:cubicBezTo>
                        <a:pt x="538560" y="662726"/>
                        <a:pt x="93014" y="618040"/>
                        <a:pt x="15887" y="531717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Oval 11">
                  <a:extLst>
                    <a:ext uri="{FF2B5EF4-FFF2-40B4-BE49-F238E27FC236}">
                      <a16:creationId xmlns:a16="http://schemas.microsoft.com/office/drawing/2014/main" id="{F886C769-FAD4-45B0-F915-6575AA910E97}"/>
                    </a:ext>
                  </a:extLst>
                </p:cNvPr>
                <p:cNvSpPr/>
                <p:nvPr/>
              </p:nvSpPr>
              <p:spPr>
                <a:xfrm rot="871642" flipV="1">
                  <a:off x="5145088" y="2971827"/>
                  <a:ext cx="679358" cy="245428"/>
                </a:xfrm>
                <a:custGeom>
                  <a:avLst/>
                  <a:gdLst>
                    <a:gd name="connsiteX0" fmla="*/ 0 w 1023506"/>
                    <a:gd name="connsiteY0" fmla="*/ 303162 h 606323"/>
                    <a:gd name="connsiteX1" fmla="*/ 511753 w 1023506"/>
                    <a:gd name="connsiteY1" fmla="*/ 0 h 606323"/>
                    <a:gd name="connsiteX2" fmla="*/ 1023506 w 1023506"/>
                    <a:gd name="connsiteY2" fmla="*/ 303162 h 606323"/>
                    <a:gd name="connsiteX3" fmla="*/ 511753 w 1023506"/>
                    <a:gd name="connsiteY3" fmla="*/ 606324 h 606323"/>
                    <a:gd name="connsiteX4" fmla="*/ 0 w 1023506"/>
                    <a:gd name="connsiteY4" fmla="*/ 303162 h 606323"/>
                    <a:gd name="connsiteX0" fmla="*/ 0 w 1241311"/>
                    <a:gd name="connsiteY0" fmla="*/ 514222 h 639987"/>
                    <a:gd name="connsiteX1" fmla="*/ 729558 w 1241311"/>
                    <a:gd name="connsiteY1" fmla="*/ 4477 h 639987"/>
                    <a:gd name="connsiteX2" fmla="*/ 1241311 w 1241311"/>
                    <a:gd name="connsiteY2" fmla="*/ 307639 h 639987"/>
                    <a:gd name="connsiteX3" fmla="*/ 729558 w 1241311"/>
                    <a:gd name="connsiteY3" fmla="*/ 610801 h 639987"/>
                    <a:gd name="connsiteX4" fmla="*/ 0 w 1241311"/>
                    <a:gd name="connsiteY4" fmla="*/ 514222 h 639987"/>
                    <a:gd name="connsiteX0" fmla="*/ 15887 w 1257198"/>
                    <a:gd name="connsiteY0" fmla="*/ 522983 h 631219"/>
                    <a:gd name="connsiteX1" fmla="*/ 282682 w 1257198"/>
                    <a:gd name="connsiteY1" fmla="*/ 101626 h 631219"/>
                    <a:gd name="connsiteX2" fmla="*/ 745445 w 1257198"/>
                    <a:gd name="connsiteY2" fmla="*/ 13238 h 631219"/>
                    <a:gd name="connsiteX3" fmla="*/ 1257198 w 1257198"/>
                    <a:gd name="connsiteY3" fmla="*/ 316400 h 631219"/>
                    <a:gd name="connsiteX4" fmla="*/ 745445 w 1257198"/>
                    <a:gd name="connsiteY4" fmla="*/ 619562 h 631219"/>
                    <a:gd name="connsiteX5" fmla="*/ 15887 w 1257198"/>
                    <a:gd name="connsiteY5" fmla="*/ 522983 h 631219"/>
                    <a:gd name="connsiteX0" fmla="*/ 15887 w 1257198"/>
                    <a:gd name="connsiteY0" fmla="*/ 531717 h 639953"/>
                    <a:gd name="connsiteX1" fmla="*/ 282682 w 1257198"/>
                    <a:gd name="connsiteY1" fmla="*/ 110360 h 639953"/>
                    <a:gd name="connsiteX2" fmla="*/ 774173 w 1257198"/>
                    <a:gd name="connsiteY2" fmla="*/ 11787 h 639953"/>
                    <a:gd name="connsiteX3" fmla="*/ 1257198 w 1257198"/>
                    <a:gd name="connsiteY3" fmla="*/ 325134 h 639953"/>
                    <a:gd name="connsiteX4" fmla="*/ 745445 w 1257198"/>
                    <a:gd name="connsiteY4" fmla="*/ 628296 h 639953"/>
                    <a:gd name="connsiteX5" fmla="*/ 15887 w 1257198"/>
                    <a:gd name="connsiteY5" fmla="*/ 531717 h 63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7198" h="639953">
                      <a:moveTo>
                        <a:pt x="15887" y="531717"/>
                      </a:moveTo>
                      <a:cubicBezTo>
                        <a:pt x="-61240" y="445394"/>
                        <a:pt x="161089" y="195318"/>
                        <a:pt x="282682" y="110360"/>
                      </a:cubicBezTo>
                      <a:cubicBezTo>
                        <a:pt x="404275" y="25403"/>
                        <a:pt x="611754" y="-24009"/>
                        <a:pt x="774173" y="11787"/>
                      </a:cubicBezTo>
                      <a:cubicBezTo>
                        <a:pt x="936592" y="47583"/>
                        <a:pt x="1257198" y="157702"/>
                        <a:pt x="1257198" y="325134"/>
                      </a:cubicBezTo>
                      <a:cubicBezTo>
                        <a:pt x="1257198" y="492566"/>
                        <a:pt x="952330" y="593866"/>
                        <a:pt x="745445" y="628296"/>
                      </a:cubicBezTo>
                      <a:cubicBezTo>
                        <a:pt x="538560" y="662726"/>
                        <a:pt x="93014" y="618040"/>
                        <a:pt x="15887" y="5317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4222363-CF16-5981-0E7E-7C739BB4A098}"/>
                  </a:ext>
                </a:extLst>
              </p:cNvPr>
              <p:cNvGrpSpPr/>
              <p:nvPr/>
            </p:nvGrpSpPr>
            <p:grpSpPr>
              <a:xfrm>
                <a:off x="4558393" y="4248076"/>
                <a:ext cx="930640" cy="1235048"/>
                <a:chOff x="4558393" y="4248076"/>
                <a:chExt cx="930640" cy="1235048"/>
              </a:xfrm>
            </p:grpSpPr>
            <p:sp>
              <p:nvSpPr>
                <p:cNvPr id="68" name="Rectangle 2">
                  <a:extLst>
                    <a:ext uri="{FF2B5EF4-FFF2-40B4-BE49-F238E27FC236}">
                      <a16:creationId xmlns:a16="http://schemas.microsoft.com/office/drawing/2014/main" id="{E4C45E79-3B6C-84E0-0B65-CD7D3EAB9C8F}"/>
                    </a:ext>
                  </a:extLst>
                </p:cNvPr>
                <p:cNvSpPr/>
                <p:nvPr/>
              </p:nvSpPr>
              <p:spPr>
                <a:xfrm>
                  <a:off x="4558393" y="4248076"/>
                  <a:ext cx="930640" cy="1189328"/>
                </a:xfrm>
                <a:custGeom>
                  <a:avLst/>
                  <a:gdLst>
                    <a:gd name="connsiteX0" fmla="*/ 0 w 1338469"/>
                    <a:gd name="connsiteY0" fmla="*/ 0 h 2892287"/>
                    <a:gd name="connsiteX1" fmla="*/ 1338469 w 1338469"/>
                    <a:gd name="connsiteY1" fmla="*/ 0 h 2892287"/>
                    <a:gd name="connsiteX2" fmla="*/ 1338469 w 1338469"/>
                    <a:gd name="connsiteY2" fmla="*/ 2892287 h 2892287"/>
                    <a:gd name="connsiteX3" fmla="*/ 0 w 1338469"/>
                    <a:gd name="connsiteY3" fmla="*/ 2892287 h 2892287"/>
                    <a:gd name="connsiteX4" fmla="*/ 0 w 1338469"/>
                    <a:gd name="connsiteY4" fmla="*/ 0 h 2892287"/>
                    <a:gd name="connsiteX0" fmla="*/ 0 w 1364973"/>
                    <a:gd name="connsiteY0" fmla="*/ 0 h 4005470"/>
                    <a:gd name="connsiteX1" fmla="*/ 1364973 w 1364973"/>
                    <a:gd name="connsiteY1" fmla="*/ 1113183 h 4005470"/>
                    <a:gd name="connsiteX2" fmla="*/ 1364973 w 1364973"/>
                    <a:gd name="connsiteY2" fmla="*/ 4005470 h 4005470"/>
                    <a:gd name="connsiteX3" fmla="*/ 26504 w 1364973"/>
                    <a:gd name="connsiteY3" fmla="*/ 4005470 h 4005470"/>
                    <a:gd name="connsiteX4" fmla="*/ 0 w 1364973"/>
                    <a:gd name="connsiteY4" fmla="*/ 0 h 4005470"/>
                    <a:gd name="connsiteX0" fmla="*/ 0 w 1709530"/>
                    <a:gd name="connsiteY0" fmla="*/ 0 h 3978966"/>
                    <a:gd name="connsiteX1" fmla="*/ 1709530 w 1709530"/>
                    <a:gd name="connsiteY1" fmla="*/ 1086679 h 3978966"/>
                    <a:gd name="connsiteX2" fmla="*/ 1709530 w 1709530"/>
                    <a:gd name="connsiteY2" fmla="*/ 3978966 h 3978966"/>
                    <a:gd name="connsiteX3" fmla="*/ 371061 w 1709530"/>
                    <a:gd name="connsiteY3" fmla="*/ 3978966 h 3978966"/>
                    <a:gd name="connsiteX4" fmla="*/ 0 w 1709530"/>
                    <a:gd name="connsiteY4" fmla="*/ 0 h 3978966"/>
                    <a:gd name="connsiteX0" fmla="*/ 26504 w 1736034"/>
                    <a:gd name="connsiteY0" fmla="*/ 0 h 3978966"/>
                    <a:gd name="connsiteX1" fmla="*/ 1736034 w 1736034"/>
                    <a:gd name="connsiteY1" fmla="*/ 1086679 h 3978966"/>
                    <a:gd name="connsiteX2" fmla="*/ 1736034 w 1736034"/>
                    <a:gd name="connsiteY2" fmla="*/ 3978966 h 3978966"/>
                    <a:gd name="connsiteX3" fmla="*/ 0 w 1736034"/>
                    <a:gd name="connsiteY3" fmla="*/ 3965713 h 3978966"/>
                    <a:gd name="connsiteX4" fmla="*/ 26504 w 1736034"/>
                    <a:gd name="connsiteY4" fmla="*/ 0 h 3978966"/>
                    <a:gd name="connsiteX0" fmla="*/ 0 w 1709530"/>
                    <a:gd name="connsiteY0" fmla="*/ 0 h 3978966"/>
                    <a:gd name="connsiteX1" fmla="*/ 1709530 w 1709530"/>
                    <a:gd name="connsiteY1" fmla="*/ 1086679 h 3978966"/>
                    <a:gd name="connsiteX2" fmla="*/ 1709530 w 1709530"/>
                    <a:gd name="connsiteY2" fmla="*/ 3978966 h 3978966"/>
                    <a:gd name="connsiteX3" fmla="*/ 66261 w 1709530"/>
                    <a:gd name="connsiteY3" fmla="*/ 3965713 h 3978966"/>
                    <a:gd name="connsiteX4" fmla="*/ 0 w 1709530"/>
                    <a:gd name="connsiteY4" fmla="*/ 0 h 3978966"/>
                    <a:gd name="connsiteX0" fmla="*/ 609850 w 2319380"/>
                    <a:gd name="connsiteY0" fmla="*/ 0 h 3978966"/>
                    <a:gd name="connsiteX1" fmla="*/ 2319380 w 2319380"/>
                    <a:gd name="connsiteY1" fmla="*/ 1086679 h 3978966"/>
                    <a:gd name="connsiteX2" fmla="*/ 2319380 w 2319380"/>
                    <a:gd name="connsiteY2" fmla="*/ 3978966 h 3978966"/>
                    <a:gd name="connsiteX3" fmla="*/ 676111 w 2319380"/>
                    <a:gd name="connsiteY3" fmla="*/ 3965713 h 3978966"/>
                    <a:gd name="connsiteX4" fmla="*/ 609850 w 2319380"/>
                    <a:gd name="connsiteY4" fmla="*/ 0 h 3978966"/>
                    <a:gd name="connsiteX0" fmla="*/ 571945 w 2281475"/>
                    <a:gd name="connsiteY0" fmla="*/ 0 h 3978966"/>
                    <a:gd name="connsiteX1" fmla="*/ 2281475 w 2281475"/>
                    <a:gd name="connsiteY1" fmla="*/ 1086679 h 3978966"/>
                    <a:gd name="connsiteX2" fmla="*/ 2281475 w 2281475"/>
                    <a:gd name="connsiteY2" fmla="*/ 3978966 h 3978966"/>
                    <a:gd name="connsiteX3" fmla="*/ 638206 w 2281475"/>
                    <a:gd name="connsiteY3" fmla="*/ 3965713 h 3978966"/>
                    <a:gd name="connsiteX4" fmla="*/ 571945 w 2281475"/>
                    <a:gd name="connsiteY4" fmla="*/ 0 h 3978966"/>
                    <a:gd name="connsiteX0" fmla="*/ 607251 w 2316781"/>
                    <a:gd name="connsiteY0" fmla="*/ 0 h 3978966"/>
                    <a:gd name="connsiteX1" fmla="*/ 2316781 w 2316781"/>
                    <a:gd name="connsiteY1" fmla="*/ 1086679 h 3978966"/>
                    <a:gd name="connsiteX2" fmla="*/ 2316781 w 2316781"/>
                    <a:gd name="connsiteY2" fmla="*/ 3978966 h 3978966"/>
                    <a:gd name="connsiteX3" fmla="*/ 673512 w 2316781"/>
                    <a:gd name="connsiteY3" fmla="*/ 3965713 h 3978966"/>
                    <a:gd name="connsiteX4" fmla="*/ 607251 w 2316781"/>
                    <a:gd name="connsiteY4" fmla="*/ 0 h 3978966"/>
                    <a:gd name="connsiteX0" fmla="*/ 577565 w 2287095"/>
                    <a:gd name="connsiteY0" fmla="*/ 0 h 3978966"/>
                    <a:gd name="connsiteX1" fmla="*/ 2287095 w 2287095"/>
                    <a:gd name="connsiteY1" fmla="*/ 1086679 h 3978966"/>
                    <a:gd name="connsiteX2" fmla="*/ 2287095 w 2287095"/>
                    <a:gd name="connsiteY2" fmla="*/ 3978966 h 3978966"/>
                    <a:gd name="connsiteX3" fmla="*/ 643826 w 2287095"/>
                    <a:gd name="connsiteY3" fmla="*/ 3965713 h 3978966"/>
                    <a:gd name="connsiteX4" fmla="*/ 577565 w 2287095"/>
                    <a:gd name="connsiteY4" fmla="*/ 0 h 3978966"/>
                    <a:gd name="connsiteX0" fmla="*/ 618613 w 2328143"/>
                    <a:gd name="connsiteY0" fmla="*/ 0 h 3978966"/>
                    <a:gd name="connsiteX1" fmla="*/ 2328143 w 2328143"/>
                    <a:gd name="connsiteY1" fmla="*/ 1086679 h 3978966"/>
                    <a:gd name="connsiteX2" fmla="*/ 2328143 w 2328143"/>
                    <a:gd name="connsiteY2" fmla="*/ 3978966 h 3978966"/>
                    <a:gd name="connsiteX3" fmla="*/ 684874 w 2328143"/>
                    <a:gd name="connsiteY3" fmla="*/ 3965713 h 3978966"/>
                    <a:gd name="connsiteX4" fmla="*/ 618613 w 2328143"/>
                    <a:gd name="connsiteY4" fmla="*/ 0 h 3978966"/>
                    <a:gd name="connsiteX0" fmla="*/ 618613 w 2394404"/>
                    <a:gd name="connsiteY0" fmla="*/ 66260 h 4045226"/>
                    <a:gd name="connsiteX1" fmla="*/ 2394404 w 2394404"/>
                    <a:gd name="connsiteY1" fmla="*/ 0 h 4045226"/>
                    <a:gd name="connsiteX2" fmla="*/ 2328143 w 2394404"/>
                    <a:gd name="connsiteY2" fmla="*/ 4045226 h 4045226"/>
                    <a:gd name="connsiteX3" fmla="*/ 684874 w 2394404"/>
                    <a:gd name="connsiteY3" fmla="*/ 4031973 h 4045226"/>
                    <a:gd name="connsiteX4" fmla="*/ 618613 w 2394404"/>
                    <a:gd name="connsiteY4" fmla="*/ 66260 h 4045226"/>
                    <a:gd name="connsiteX0" fmla="*/ 618613 w 2553429"/>
                    <a:gd name="connsiteY0" fmla="*/ 66260 h 4031974"/>
                    <a:gd name="connsiteX1" fmla="*/ 2394404 w 2553429"/>
                    <a:gd name="connsiteY1" fmla="*/ 0 h 4031974"/>
                    <a:gd name="connsiteX2" fmla="*/ 2553429 w 2553429"/>
                    <a:gd name="connsiteY2" fmla="*/ 4031974 h 4031974"/>
                    <a:gd name="connsiteX3" fmla="*/ 684874 w 2553429"/>
                    <a:gd name="connsiteY3" fmla="*/ 4031973 h 4031974"/>
                    <a:gd name="connsiteX4" fmla="*/ 618613 w 2553429"/>
                    <a:gd name="connsiteY4" fmla="*/ 66260 h 4031974"/>
                    <a:gd name="connsiteX0" fmla="*/ 618613 w 3190870"/>
                    <a:gd name="connsiteY0" fmla="*/ 66260 h 4031974"/>
                    <a:gd name="connsiteX1" fmla="*/ 2394404 w 3190870"/>
                    <a:gd name="connsiteY1" fmla="*/ 0 h 4031974"/>
                    <a:gd name="connsiteX2" fmla="*/ 2553429 w 3190870"/>
                    <a:gd name="connsiteY2" fmla="*/ 4031974 h 4031974"/>
                    <a:gd name="connsiteX3" fmla="*/ 684874 w 3190870"/>
                    <a:gd name="connsiteY3" fmla="*/ 4031973 h 4031974"/>
                    <a:gd name="connsiteX4" fmla="*/ 618613 w 3190870"/>
                    <a:gd name="connsiteY4" fmla="*/ 66260 h 4031974"/>
                    <a:gd name="connsiteX0" fmla="*/ 618613 w 3167066"/>
                    <a:gd name="connsiteY0" fmla="*/ 66260 h 4031974"/>
                    <a:gd name="connsiteX1" fmla="*/ 2394404 w 3167066"/>
                    <a:gd name="connsiteY1" fmla="*/ 0 h 4031974"/>
                    <a:gd name="connsiteX2" fmla="*/ 2553429 w 3167066"/>
                    <a:gd name="connsiteY2" fmla="*/ 4031974 h 4031974"/>
                    <a:gd name="connsiteX3" fmla="*/ 684874 w 3167066"/>
                    <a:gd name="connsiteY3" fmla="*/ 4031973 h 4031974"/>
                    <a:gd name="connsiteX4" fmla="*/ 618613 w 3167066"/>
                    <a:gd name="connsiteY4" fmla="*/ 66260 h 4031974"/>
                    <a:gd name="connsiteX0" fmla="*/ 618613 w 3219795"/>
                    <a:gd name="connsiteY0" fmla="*/ 66260 h 4031974"/>
                    <a:gd name="connsiteX1" fmla="*/ 2394404 w 3219795"/>
                    <a:gd name="connsiteY1" fmla="*/ 0 h 4031974"/>
                    <a:gd name="connsiteX2" fmla="*/ 2553429 w 3219795"/>
                    <a:gd name="connsiteY2" fmla="*/ 4031974 h 4031974"/>
                    <a:gd name="connsiteX3" fmla="*/ 684874 w 3219795"/>
                    <a:gd name="connsiteY3" fmla="*/ 4031973 h 4031974"/>
                    <a:gd name="connsiteX4" fmla="*/ 618613 w 3219795"/>
                    <a:gd name="connsiteY4" fmla="*/ 66260 h 4031974"/>
                    <a:gd name="connsiteX0" fmla="*/ 618613 w 3199556"/>
                    <a:gd name="connsiteY0" fmla="*/ 66260 h 4031974"/>
                    <a:gd name="connsiteX1" fmla="*/ 2394404 w 3199556"/>
                    <a:gd name="connsiteY1" fmla="*/ 0 h 4031974"/>
                    <a:gd name="connsiteX2" fmla="*/ 2553429 w 3199556"/>
                    <a:gd name="connsiteY2" fmla="*/ 4031974 h 4031974"/>
                    <a:gd name="connsiteX3" fmla="*/ 684874 w 3199556"/>
                    <a:gd name="connsiteY3" fmla="*/ 4031973 h 4031974"/>
                    <a:gd name="connsiteX4" fmla="*/ 618613 w 3199556"/>
                    <a:gd name="connsiteY4" fmla="*/ 66260 h 4031974"/>
                    <a:gd name="connsiteX0" fmla="*/ 652403 w 3189804"/>
                    <a:gd name="connsiteY0" fmla="*/ 66260 h 4031974"/>
                    <a:gd name="connsiteX1" fmla="*/ 2384652 w 3189804"/>
                    <a:gd name="connsiteY1" fmla="*/ 0 h 4031974"/>
                    <a:gd name="connsiteX2" fmla="*/ 2543677 w 3189804"/>
                    <a:gd name="connsiteY2" fmla="*/ 4031974 h 4031974"/>
                    <a:gd name="connsiteX3" fmla="*/ 675122 w 3189804"/>
                    <a:gd name="connsiteY3" fmla="*/ 4031973 h 4031974"/>
                    <a:gd name="connsiteX4" fmla="*/ 652403 w 3189804"/>
                    <a:gd name="connsiteY4" fmla="*/ 66260 h 4031974"/>
                    <a:gd name="connsiteX0" fmla="*/ 617587 w 3154988"/>
                    <a:gd name="connsiteY0" fmla="*/ 66260 h 4031974"/>
                    <a:gd name="connsiteX1" fmla="*/ 2349836 w 3154988"/>
                    <a:gd name="connsiteY1" fmla="*/ 0 h 4031974"/>
                    <a:gd name="connsiteX2" fmla="*/ 2508861 w 3154988"/>
                    <a:gd name="connsiteY2" fmla="*/ 4031974 h 4031974"/>
                    <a:gd name="connsiteX3" fmla="*/ 640306 w 3154988"/>
                    <a:gd name="connsiteY3" fmla="*/ 4031973 h 4031974"/>
                    <a:gd name="connsiteX4" fmla="*/ 617587 w 3154988"/>
                    <a:gd name="connsiteY4" fmla="*/ 66260 h 40319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54988" h="4031974">
                      <a:moveTo>
                        <a:pt x="617587" y="66260"/>
                      </a:moveTo>
                      <a:lnTo>
                        <a:pt x="2349836" y="0"/>
                      </a:lnTo>
                      <a:cubicBezTo>
                        <a:pt x="2177556" y="1688548"/>
                        <a:pt x="4125627" y="3761408"/>
                        <a:pt x="2508861" y="4031974"/>
                      </a:cubicBezTo>
                      <a:lnTo>
                        <a:pt x="640306" y="4031973"/>
                      </a:lnTo>
                      <a:cubicBezTo>
                        <a:pt x="-1025052" y="3531704"/>
                        <a:pt x="1146412" y="1272681"/>
                        <a:pt x="617587" y="66260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Rectangle 3">
                  <a:extLst>
                    <a:ext uri="{FF2B5EF4-FFF2-40B4-BE49-F238E27FC236}">
                      <a16:creationId xmlns:a16="http://schemas.microsoft.com/office/drawing/2014/main" id="{CAC53AB7-AE6E-A8E1-C3A9-A01F382F289F}"/>
                    </a:ext>
                  </a:extLst>
                </p:cNvPr>
                <p:cNvSpPr/>
                <p:nvPr/>
              </p:nvSpPr>
              <p:spPr>
                <a:xfrm>
                  <a:off x="5049492" y="4515596"/>
                  <a:ext cx="271012" cy="922080"/>
                </a:xfrm>
                <a:custGeom>
                  <a:avLst/>
                  <a:gdLst>
                    <a:gd name="connsiteX0" fmla="*/ 0 w 106017"/>
                    <a:gd name="connsiteY0" fmla="*/ 0 h 914400"/>
                    <a:gd name="connsiteX1" fmla="*/ 106017 w 106017"/>
                    <a:gd name="connsiteY1" fmla="*/ 0 h 914400"/>
                    <a:gd name="connsiteX2" fmla="*/ 106017 w 106017"/>
                    <a:gd name="connsiteY2" fmla="*/ 914400 h 914400"/>
                    <a:gd name="connsiteX3" fmla="*/ 0 w 106017"/>
                    <a:gd name="connsiteY3" fmla="*/ 914400 h 914400"/>
                    <a:gd name="connsiteX4" fmla="*/ 0 w 106017"/>
                    <a:gd name="connsiteY4" fmla="*/ 0 h 914400"/>
                    <a:gd name="connsiteX0" fmla="*/ 238540 w 344557"/>
                    <a:gd name="connsiteY0" fmla="*/ 0 h 2981739"/>
                    <a:gd name="connsiteX1" fmla="*/ 344557 w 344557"/>
                    <a:gd name="connsiteY1" fmla="*/ 0 h 2981739"/>
                    <a:gd name="connsiteX2" fmla="*/ 0 w 344557"/>
                    <a:gd name="connsiteY2" fmla="*/ 2981739 h 2981739"/>
                    <a:gd name="connsiteX3" fmla="*/ 238540 w 344557"/>
                    <a:gd name="connsiteY3" fmla="*/ 914400 h 2981739"/>
                    <a:gd name="connsiteX4" fmla="*/ 238540 w 344557"/>
                    <a:gd name="connsiteY4" fmla="*/ 0 h 2981739"/>
                    <a:gd name="connsiteX0" fmla="*/ 238540 w 642115"/>
                    <a:gd name="connsiteY0" fmla="*/ 0 h 2981739"/>
                    <a:gd name="connsiteX1" fmla="*/ 344557 w 642115"/>
                    <a:gd name="connsiteY1" fmla="*/ 0 h 2981739"/>
                    <a:gd name="connsiteX2" fmla="*/ 0 w 642115"/>
                    <a:gd name="connsiteY2" fmla="*/ 2981739 h 2981739"/>
                    <a:gd name="connsiteX3" fmla="*/ 238540 w 642115"/>
                    <a:gd name="connsiteY3" fmla="*/ 914400 h 2981739"/>
                    <a:gd name="connsiteX4" fmla="*/ 238540 w 642115"/>
                    <a:gd name="connsiteY4" fmla="*/ 0 h 2981739"/>
                    <a:gd name="connsiteX0" fmla="*/ 238540 w 755275"/>
                    <a:gd name="connsiteY0" fmla="*/ 0 h 2981739"/>
                    <a:gd name="connsiteX1" fmla="*/ 344557 w 755275"/>
                    <a:gd name="connsiteY1" fmla="*/ 0 h 2981739"/>
                    <a:gd name="connsiteX2" fmla="*/ 0 w 755275"/>
                    <a:gd name="connsiteY2" fmla="*/ 2981739 h 2981739"/>
                    <a:gd name="connsiteX3" fmla="*/ 238540 w 755275"/>
                    <a:gd name="connsiteY3" fmla="*/ 914400 h 2981739"/>
                    <a:gd name="connsiteX4" fmla="*/ 238540 w 755275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914400 h 2981739"/>
                    <a:gd name="connsiteX4" fmla="*/ 238540 w 675489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0 h 2981739"/>
                    <a:gd name="connsiteX0" fmla="*/ 393126 w 830075"/>
                    <a:gd name="connsiteY0" fmla="*/ 0 h 2981739"/>
                    <a:gd name="connsiteX1" fmla="*/ 499143 w 830075"/>
                    <a:gd name="connsiteY1" fmla="*/ 0 h 2981739"/>
                    <a:gd name="connsiteX2" fmla="*/ 154586 w 830075"/>
                    <a:gd name="connsiteY2" fmla="*/ 2981739 h 2981739"/>
                    <a:gd name="connsiteX3" fmla="*/ 393126 w 830075"/>
                    <a:gd name="connsiteY3" fmla="*/ 0 h 2981739"/>
                    <a:gd name="connsiteX0" fmla="*/ 492396 w 929345"/>
                    <a:gd name="connsiteY0" fmla="*/ 0 h 3096889"/>
                    <a:gd name="connsiteX1" fmla="*/ 598413 w 929345"/>
                    <a:gd name="connsiteY1" fmla="*/ 0 h 3096889"/>
                    <a:gd name="connsiteX2" fmla="*/ 253856 w 929345"/>
                    <a:gd name="connsiteY2" fmla="*/ 2981739 h 3096889"/>
                    <a:gd name="connsiteX3" fmla="*/ 492396 w 929345"/>
                    <a:gd name="connsiteY3" fmla="*/ 0 h 3096889"/>
                    <a:gd name="connsiteX0" fmla="*/ 536951 w 973900"/>
                    <a:gd name="connsiteY0" fmla="*/ 0 h 3206607"/>
                    <a:gd name="connsiteX1" fmla="*/ 642968 w 973900"/>
                    <a:gd name="connsiteY1" fmla="*/ 0 h 3206607"/>
                    <a:gd name="connsiteX2" fmla="*/ 298411 w 973900"/>
                    <a:gd name="connsiteY2" fmla="*/ 2981739 h 3206607"/>
                    <a:gd name="connsiteX3" fmla="*/ 536951 w 973900"/>
                    <a:gd name="connsiteY3" fmla="*/ 0 h 3206607"/>
                    <a:gd name="connsiteX0" fmla="*/ 628115 w 906038"/>
                    <a:gd name="connsiteY0" fmla="*/ 0 h 3217228"/>
                    <a:gd name="connsiteX1" fmla="*/ 575106 w 906038"/>
                    <a:gd name="connsiteY1" fmla="*/ 13252 h 3217228"/>
                    <a:gd name="connsiteX2" fmla="*/ 230549 w 906038"/>
                    <a:gd name="connsiteY2" fmla="*/ 2994991 h 3217228"/>
                    <a:gd name="connsiteX3" fmla="*/ 628115 w 906038"/>
                    <a:gd name="connsiteY3" fmla="*/ 0 h 3217228"/>
                    <a:gd name="connsiteX0" fmla="*/ 652898 w 930821"/>
                    <a:gd name="connsiteY0" fmla="*/ 0 h 3069258"/>
                    <a:gd name="connsiteX1" fmla="*/ 599889 w 930821"/>
                    <a:gd name="connsiteY1" fmla="*/ 13252 h 3069258"/>
                    <a:gd name="connsiteX2" fmla="*/ 255332 w 930821"/>
                    <a:gd name="connsiteY2" fmla="*/ 2994991 h 3069258"/>
                    <a:gd name="connsiteX3" fmla="*/ 652898 w 930821"/>
                    <a:gd name="connsiteY3" fmla="*/ 0 h 3069258"/>
                    <a:gd name="connsiteX0" fmla="*/ 753902 w 1031825"/>
                    <a:gd name="connsiteY0" fmla="*/ 0 h 3237865"/>
                    <a:gd name="connsiteX1" fmla="*/ 700893 w 1031825"/>
                    <a:gd name="connsiteY1" fmla="*/ 13252 h 3237865"/>
                    <a:gd name="connsiteX2" fmla="*/ 356336 w 1031825"/>
                    <a:gd name="connsiteY2" fmla="*/ 2994991 h 3237865"/>
                    <a:gd name="connsiteX3" fmla="*/ 753902 w 1031825"/>
                    <a:gd name="connsiteY3" fmla="*/ 0 h 3237865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65135 w 1043058"/>
                    <a:gd name="connsiteY0" fmla="*/ 0 h 3218466"/>
                    <a:gd name="connsiteX1" fmla="*/ 712126 w 1043058"/>
                    <a:gd name="connsiteY1" fmla="*/ 13252 h 3218466"/>
                    <a:gd name="connsiteX2" fmla="*/ 367569 w 1043058"/>
                    <a:gd name="connsiteY2" fmla="*/ 2994991 h 3218466"/>
                    <a:gd name="connsiteX3" fmla="*/ 76022 w 1043058"/>
                    <a:gd name="connsiteY3" fmla="*/ 3072417 h 3218466"/>
                    <a:gd name="connsiteX4" fmla="*/ 765135 w 1043058"/>
                    <a:gd name="connsiteY4" fmla="*/ 0 h 3218466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49059"/>
                    <a:gd name="connsiteY0" fmla="*/ 0 h 3252165"/>
                    <a:gd name="connsiteX1" fmla="*/ 586960 w 949059"/>
                    <a:gd name="connsiteY1" fmla="*/ 13252 h 3252165"/>
                    <a:gd name="connsiteX2" fmla="*/ 298908 w 949059"/>
                    <a:gd name="connsiteY2" fmla="*/ 2994991 h 3252165"/>
                    <a:gd name="connsiteX3" fmla="*/ 7361 w 949059"/>
                    <a:gd name="connsiteY3" fmla="*/ 3072417 h 3252165"/>
                    <a:gd name="connsiteX4" fmla="*/ 696474 w 949059"/>
                    <a:gd name="connsiteY4" fmla="*/ 0 h 3252165"/>
                    <a:gd name="connsiteX0" fmla="*/ 615745 w 949059"/>
                    <a:gd name="connsiteY0" fmla="*/ 43526 h 3239181"/>
                    <a:gd name="connsiteX1" fmla="*/ 586960 w 949059"/>
                    <a:gd name="connsiteY1" fmla="*/ 268 h 3239181"/>
                    <a:gd name="connsiteX2" fmla="*/ 298908 w 949059"/>
                    <a:gd name="connsiteY2" fmla="*/ 2982007 h 3239181"/>
                    <a:gd name="connsiteX3" fmla="*/ 7361 w 949059"/>
                    <a:gd name="connsiteY3" fmla="*/ 3059433 h 3239181"/>
                    <a:gd name="connsiteX4" fmla="*/ 615745 w 949059"/>
                    <a:gd name="connsiteY4" fmla="*/ 43526 h 3239181"/>
                    <a:gd name="connsiteX0" fmla="*/ 438147 w 949059"/>
                    <a:gd name="connsiteY0" fmla="*/ 301633 h 3238961"/>
                    <a:gd name="connsiteX1" fmla="*/ 586960 w 949059"/>
                    <a:gd name="connsiteY1" fmla="*/ 48 h 3238961"/>
                    <a:gd name="connsiteX2" fmla="*/ 298908 w 949059"/>
                    <a:gd name="connsiteY2" fmla="*/ 2981787 h 3238961"/>
                    <a:gd name="connsiteX3" fmla="*/ 7361 w 949059"/>
                    <a:gd name="connsiteY3" fmla="*/ 3059213 h 3238961"/>
                    <a:gd name="connsiteX4" fmla="*/ 438147 w 949059"/>
                    <a:gd name="connsiteY4" fmla="*/ 301633 h 3238961"/>
                    <a:gd name="connsiteX0" fmla="*/ 438147 w 918765"/>
                    <a:gd name="connsiteY0" fmla="*/ 188640 h 3125968"/>
                    <a:gd name="connsiteX1" fmla="*/ 514302 w 918765"/>
                    <a:gd name="connsiteY1" fmla="*/ 75 h 3125968"/>
                    <a:gd name="connsiteX2" fmla="*/ 298908 w 918765"/>
                    <a:gd name="connsiteY2" fmla="*/ 2868794 h 3125968"/>
                    <a:gd name="connsiteX3" fmla="*/ 7361 w 918765"/>
                    <a:gd name="connsiteY3" fmla="*/ 2946220 h 3125968"/>
                    <a:gd name="connsiteX4" fmla="*/ 438147 w 918765"/>
                    <a:gd name="connsiteY4" fmla="*/ 188640 h 3125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765" h="3125968">
                      <a:moveTo>
                        <a:pt x="438147" y="188640"/>
                      </a:moveTo>
                      <a:cubicBezTo>
                        <a:pt x="420477" y="193057"/>
                        <a:pt x="531972" y="-4342"/>
                        <a:pt x="514302" y="75"/>
                      </a:cubicBezTo>
                      <a:cubicBezTo>
                        <a:pt x="770511" y="662684"/>
                        <a:pt x="1381169" y="602673"/>
                        <a:pt x="298908" y="2868794"/>
                      </a:cubicBezTo>
                      <a:cubicBezTo>
                        <a:pt x="201726" y="3400742"/>
                        <a:pt x="-45647" y="2941802"/>
                        <a:pt x="7361" y="2946220"/>
                      </a:cubicBezTo>
                      <a:cubicBezTo>
                        <a:pt x="139884" y="1877212"/>
                        <a:pt x="-96358" y="959127"/>
                        <a:pt x="438147" y="188640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Oval 5">
                  <a:extLst>
                    <a:ext uri="{FF2B5EF4-FFF2-40B4-BE49-F238E27FC236}">
                      <a16:creationId xmlns:a16="http://schemas.microsoft.com/office/drawing/2014/main" id="{01505185-150F-A7AC-AD24-FC1ABA6852C6}"/>
                    </a:ext>
                  </a:extLst>
                </p:cNvPr>
                <p:cNvSpPr/>
                <p:nvPr/>
              </p:nvSpPr>
              <p:spPr>
                <a:xfrm>
                  <a:off x="5192959" y="5406468"/>
                  <a:ext cx="104659" cy="45234"/>
                </a:xfrm>
                <a:custGeom>
                  <a:avLst/>
                  <a:gdLst>
                    <a:gd name="connsiteX0" fmla="*/ 0 w 914400"/>
                    <a:gd name="connsiteY0" fmla="*/ 457200 h 914400"/>
                    <a:gd name="connsiteX1" fmla="*/ 457200 w 914400"/>
                    <a:gd name="connsiteY1" fmla="*/ 0 h 914400"/>
                    <a:gd name="connsiteX2" fmla="*/ 914400 w 914400"/>
                    <a:gd name="connsiteY2" fmla="*/ 457200 h 914400"/>
                    <a:gd name="connsiteX3" fmla="*/ 457200 w 914400"/>
                    <a:gd name="connsiteY3" fmla="*/ 914400 h 914400"/>
                    <a:gd name="connsiteX4" fmla="*/ 0 w 914400"/>
                    <a:gd name="connsiteY4" fmla="*/ 457200 h 914400"/>
                    <a:gd name="connsiteX0" fmla="*/ 0 w 914400"/>
                    <a:gd name="connsiteY0" fmla="*/ 457200 h 514350"/>
                    <a:gd name="connsiteX1" fmla="*/ 457200 w 914400"/>
                    <a:gd name="connsiteY1" fmla="*/ 0 h 514350"/>
                    <a:gd name="connsiteX2" fmla="*/ 914400 w 914400"/>
                    <a:gd name="connsiteY2" fmla="*/ 457200 h 514350"/>
                    <a:gd name="connsiteX3" fmla="*/ 0 w 914400"/>
                    <a:gd name="connsiteY3" fmla="*/ 45720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514350">
                      <a:moveTo>
                        <a:pt x="0" y="457200"/>
                      </a:moveTo>
                      <a:cubicBezTo>
                        <a:pt x="0" y="204695"/>
                        <a:pt x="204695" y="0"/>
                        <a:pt x="457200" y="0"/>
                      </a:cubicBezTo>
                      <a:cubicBezTo>
                        <a:pt x="709705" y="0"/>
                        <a:pt x="914400" y="204695"/>
                        <a:pt x="914400" y="457200"/>
                      </a:cubicBezTo>
                      <a:cubicBezTo>
                        <a:pt x="838200" y="533400"/>
                        <a:pt x="76200" y="533400"/>
                        <a:pt x="0" y="457200"/>
                      </a:cubicBezTo>
                      <a:close/>
                    </a:path>
                  </a:pathLst>
                </a:custGeom>
                <a:solidFill>
                  <a:srgbClr val="4C15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Oval 5">
                  <a:extLst>
                    <a:ext uri="{FF2B5EF4-FFF2-40B4-BE49-F238E27FC236}">
                      <a16:creationId xmlns:a16="http://schemas.microsoft.com/office/drawing/2014/main" id="{5D5616F7-8A78-6D1E-6635-B4B3D3945CE4}"/>
                    </a:ext>
                  </a:extLst>
                </p:cNvPr>
                <p:cNvSpPr/>
                <p:nvPr/>
              </p:nvSpPr>
              <p:spPr>
                <a:xfrm flipH="1">
                  <a:off x="4731541" y="5406533"/>
                  <a:ext cx="104659" cy="45234"/>
                </a:xfrm>
                <a:custGeom>
                  <a:avLst/>
                  <a:gdLst>
                    <a:gd name="connsiteX0" fmla="*/ 0 w 914400"/>
                    <a:gd name="connsiteY0" fmla="*/ 457200 h 914400"/>
                    <a:gd name="connsiteX1" fmla="*/ 457200 w 914400"/>
                    <a:gd name="connsiteY1" fmla="*/ 0 h 914400"/>
                    <a:gd name="connsiteX2" fmla="*/ 914400 w 914400"/>
                    <a:gd name="connsiteY2" fmla="*/ 457200 h 914400"/>
                    <a:gd name="connsiteX3" fmla="*/ 457200 w 914400"/>
                    <a:gd name="connsiteY3" fmla="*/ 914400 h 914400"/>
                    <a:gd name="connsiteX4" fmla="*/ 0 w 914400"/>
                    <a:gd name="connsiteY4" fmla="*/ 457200 h 914400"/>
                    <a:gd name="connsiteX0" fmla="*/ 0 w 914400"/>
                    <a:gd name="connsiteY0" fmla="*/ 457200 h 514350"/>
                    <a:gd name="connsiteX1" fmla="*/ 457200 w 914400"/>
                    <a:gd name="connsiteY1" fmla="*/ 0 h 514350"/>
                    <a:gd name="connsiteX2" fmla="*/ 914400 w 914400"/>
                    <a:gd name="connsiteY2" fmla="*/ 457200 h 514350"/>
                    <a:gd name="connsiteX3" fmla="*/ 0 w 914400"/>
                    <a:gd name="connsiteY3" fmla="*/ 45720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514350">
                      <a:moveTo>
                        <a:pt x="0" y="457200"/>
                      </a:moveTo>
                      <a:cubicBezTo>
                        <a:pt x="0" y="204695"/>
                        <a:pt x="204695" y="0"/>
                        <a:pt x="457200" y="0"/>
                      </a:cubicBezTo>
                      <a:cubicBezTo>
                        <a:pt x="709705" y="0"/>
                        <a:pt x="914400" y="204695"/>
                        <a:pt x="914400" y="457200"/>
                      </a:cubicBezTo>
                      <a:cubicBezTo>
                        <a:pt x="838200" y="533400"/>
                        <a:pt x="76200" y="533400"/>
                        <a:pt x="0" y="457200"/>
                      </a:cubicBezTo>
                      <a:close/>
                    </a:path>
                  </a:pathLst>
                </a:custGeom>
                <a:solidFill>
                  <a:srgbClr val="4C15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Rectangle 4">
                  <a:extLst>
                    <a:ext uri="{FF2B5EF4-FFF2-40B4-BE49-F238E27FC236}">
                      <a16:creationId xmlns:a16="http://schemas.microsoft.com/office/drawing/2014/main" id="{89689FDE-649E-E3CE-B6DC-F968E075E72F}"/>
                    </a:ext>
                  </a:extLst>
                </p:cNvPr>
                <p:cNvSpPr/>
                <p:nvPr/>
              </p:nvSpPr>
              <p:spPr>
                <a:xfrm>
                  <a:off x="5042497" y="5406502"/>
                  <a:ext cx="121595" cy="76622"/>
                </a:xfrm>
                <a:custGeom>
                  <a:avLst/>
                  <a:gdLst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304800 w 304800"/>
                    <a:gd name="connsiteY2" fmla="*/ 182510 h 182510"/>
                    <a:gd name="connsiteX3" fmla="*/ 0 w 304800"/>
                    <a:gd name="connsiteY3" fmla="*/ 182510 h 182510"/>
                    <a:gd name="connsiteX4" fmla="*/ 0 w 304800"/>
                    <a:gd name="connsiteY4" fmla="*/ 0 h 182510"/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0 w 304800"/>
                    <a:gd name="connsiteY2" fmla="*/ 182510 h 182510"/>
                    <a:gd name="connsiteX3" fmla="*/ 0 w 304800"/>
                    <a:gd name="connsiteY3" fmla="*/ 0 h 182510"/>
                    <a:gd name="connsiteX0" fmla="*/ 0 w 304800"/>
                    <a:gd name="connsiteY0" fmla="*/ 0 h 207910"/>
                    <a:gd name="connsiteX1" fmla="*/ 304800 w 304800"/>
                    <a:gd name="connsiteY1" fmla="*/ 0 h 207910"/>
                    <a:gd name="connsiteX2" fmla="*/ 177800 w 304800"/>
                    <a:gd name="connsiteY2" fmla="*/ 207910 h 207910"/>
                    <a:gd name="connsiteX3" fmla="*/ 0 w 304800"/>
                    <a:gd name="connsiteY3" fmla="*/ 0 h 207910"/>
                    <a:gd name="connsiteX0" fmla="*/ 0 w 395976"/>
                    <a:gd name="connsiteY0" fmla="*/ 0 h 246808"/>
                    <a:gd name="connsiteX1" fmla="*/ 304800 w 395976"/>
                    <a:gd name="connsiteY1" fmla="*/ 0 h 246808"/>
                    <a:gd name="connsiteX2" fmla="*/ 177800 w 395976"/>
                    <a:gd name="connsiteY2" fmla="*/ 207910 h 246808"/>
                    <a:gd name="connsiteX3" fmla="*/ 0 w 395976"/>
                    <a:gd name="connsiteY3" fmla="*/ 0 h 246808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342988"/>
                    <a:gd name="connsiteY0" fmla="*/ 0 h 230585"/>
                    <a:gd name="connsiteX1" fmla="*/ 304800 w 342988"/>
                    <a:gd name="connsiteY1" fmla="*/ 0 h 230585"/>
                    <a:gd name="connsiteX2" fmla="*/ 177800 w 342988"/>
                    <a:gd name="connsiteY2" fmla="*/ 207910 h 230585"/>
                    <a:gd name="connsiteX3" fmla="*/ 0 w 342988"/>
                    <a:gd name="connsiteY3" fmla="*/ 0 h 230585"/>
                    <a:gd name="connsiteX0" fmla="*/ 0 w 342988"/>
                    <a:gd name="connsiteY0" fmla="*/ 0 h 208146"/>
                    <a:gd name="connsiteX1" fmla="*/ 304800 w 342988"/>
                    <a:gd name="connsiteY1" fmla="*/ 0 h 208146"/>
                    <a:gd name="connsiteX2" fmla="*/ 177800 w 342988"/>
                    <a:gd name="connsiteY2" fmla="*/ 207910 h 208146"/>
                    <a:gd name="connsiteX3" fmla="*/ 0 w 342988"/>
                    <a:gd name="connsiteY3" fmla="*/ 0 h 208146"/>
                    <a:gd name="connsiteX0" fmla="*/ 0 w 379420"/>
                    <a:gd name="connsiteY0" fmla="*/ 0 h 258887"/>
                    <a:gd name="connsiteX1" fmla="*/ 304800 w 379420"/>
                    <a:gd name="connsiteY1" fmla="*/ 0 h 258887"/>
                    <a:gd name="connsiteX2" fmla="*/ 292100 w 379420"/>
                    <a:gd name="connsiteY2" fmla="*/ 258710 h 258887"/>
                    <a:gd name="connsiteX3" fmla="*/ 0 w 379420"/>
                    <a:gd name="connsiteY3" fmla="*/ 0 h 258887"/>
                    <a:gd name="connsiteX0" fmla="*/ 0 w 379420"/>
                    <a:gd name="connsiteY0" fmla="*/ 0 h 259330"/>
                    <a:gd name="connsiteX1" fmla="*/ 304800 w 379420"/>
                    <a:gd name="connsiteY1" fmla="*/ 0 h 259330"/>
                    <a:gd name="connsiteX2" fmla="*/ 292100 w 379420"/>
                    <a:gd name="connsiteY2" fmla="*/ 258710 h 259330"/>
                    <a:gd name="connsiteX3" fmla="*/ 0 w 379420"/>
                    <a:gd name="connsiteY3" fmla="*/ 0 h 259330"/>
                    <a:gd name="connsiteX0" fmla="*/ 0 w 412221"/>
                    <a:gd name="connsiteY0" fmla="*/ 0 h 259330"/>
                    <a:gd name="connsiteX1" fmla="*/ 304800 w 412221"/>
                    <a:gd name="connsiteY1" fmla="*/ 0 h 259330"/>
                    <a:gd name="connsiteX2" fmla="*/ 292100 w 412221"/>
                    <a:gd name="connsiteY2" fmla="*/ 258710 h 259330"/>
                    <a:gd name="connsiteX3" fmla="*/ 0 w 412221"/>
                    <a:gd name="connsiteY3" fmla="*/ 0 h 259330"/>
                    <a:gd name="connsiteX0" fmla="*/ 0 w 412221"/>
                    <a:gd name="connsiteY0" fmla="*/ 0 h 259758"/>
                    <a:gd name="connsiteX1" fmla="*/ 304800 w 412221"/>
                    <a:gd name="connsiteY1" fmla="*/ 0 h 259758"/>
                    <a:gd name="connsiteX2" fmla="*/ 292100 w 412221"/>
                    <a:gd name="connsiteY2" fmla="*/ 258710 h 259758"/>
                    <a:gd name="connsiteX3" fmla="*/ 0 w 412221"/>
                    <a:gd name="connsiteY3" fmla="*/ 0 h 259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2221" h="259758">
                      <a:moveTo>
                        <a:pt x="0" y="0"/>
                      </a:moveTo>
                      <a:lnTo>
                        <a:pt x="304800" y="0"/>
                      </a:lnTo>
                      <a:cubicBezTo>
                        <a:pt x="402167" y="18503"/>
                        <a:pt x="493183" y="240207"/>
                        <a:pt x="292100" y="258710"/>
                      </a:cubicBezTo>
                      <a:cubicBezTo>
                        <a:pt x="10583" y="271957"/>
                        <a:pt x="8467" y="158203"/>
                        <a:pt x="0" y="0"/>
                      </a:cubicBezTo>
                      <a:close/>
                    </a:path>
                  </a:pathLst>
                </a:custGeom>
                <a:solidFill>
                  <a:srgbClr val="4C15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Rectangle 3">
                  <a:extLst>
                    <a:ext uri="{FF2B5EF4-FFF2-40B4-BE49-F238E27FC236}">
                      <a16:creationId xmlns:a16="http://schemas.microsoft.com/office/drawing/2014/main" id="{07D5F6A8-E4E7-DEAD-4036-11BBA99E32BC}"/>
                    </a:ext>
                  </a:extLst>
                </p:cNvPr>
                <p:cNvSpPr/>
                <p:nvPr/>
              </p:nvSpPr>
              <p:spPr>
                <a:xfrm flipH="1">
                  <a:off x="4704456" y="4529060"/>
                  <a:ext cx="271012" cy="922080"/>
                </a:xfrm>
                <a:custGeom>
                  <a:avLst/>
                  <a:gdLst>
                    <a:gd name="connsiteX0" fmla="*/ 0 w 106017"/>
                    <a:gd name="connsiteY0" fmla="*/ 0 h 914400"/>
                    <a:gd name="connsiteX1" fmla="*/ 106017 w 106017"/>
                    <a:gd name="connsiteY1" fmla="*/ 0 h 914400"/>
                    <a:gd name="connsiteX2" fmla="*/ 106017 w 106017"/>
                    <a:gd name="connsiteY2" fmla="*/ 914400 h 914400"/>
                    <a:gd name="connsiteX3" fmla="*/ 0 w 106017"/>
                    <a:gd name="connsiteY3" fmla="*/ 914400 h 914400"/>
                    <a:gd name="connsiteX4" fmla="*/ 0 w 106017"/>
                    <a:gd name="connsiteY4" fmla="*/ 0 h 914400"/>
                    <a:gd name="connsiteX0" fmla="*/ 238540 w 344557"/>
                    <a:gd name="connsiteY0" fmla="*/ 0 h 2981739"/>
                    <a:gd name="connsiteX1" fmla="*/ 344557 w 344557"/>
                    <a:gd name="connsiteY1" fmla="*/ 0 h 2981739"/>
                    <a:gd name="connsiteX2" fmla="*/ 0 w 344557"/>
                    <a:gd name="connsiteY2" fmla="*/ 2981739 h 2981739"/>
                    <a:gd name="connsiteX3" fmla="*/ 238540 w 344557"/>
                    <a:gd name="connsiteY3" fmla="*/ 914400 h 2981739"/>
                    <a:gd name="connsiteX4" fmla="*/ 238540 w 344557"/>
                    <a:gd name="connsiteY4" fmla="*/ 0 h 2981739"/>
                    <a:gd name="connsiteX0" fmla="*/ 238540 w 642115"/>
                    <a:gd name="connsiteY0" fmla="*/ 0 h 2981739"/>
                    <a:gd name="connsiteX1" fmla="*/ 344557 w 642115"/>
                    <a:gd name="connsiteY1" fmla="*/ 0 h 2981739"/>
                    <a:gd name="connsiteX2" fmla="*/ 0 w 642115"/>
                    <a:gd name="connsiteY2" fmla="*/ 2981739 h 2981739"/>
                    <a:gd name="connsiteX3" fmla="*/ 238540 w 642115"/>
                    <a:gd name="connsiteY3" fmla="*/ 914400 h 2981739"/>
                    <a:gd name="connsiteX4" fmla="*/ 238540 w 642115"/>
                    <a:gd name="connsiteY4" fmla="*/ 0 h 2981739"/>
                    <a:gd name="connsiteX0" fmla="*/ 238540 w 755275"/>
                    <a:gd name="connsiteY0" fmla="*/ 0 h 2981739"/>
                    <a:gd name="connsiteX1" fmla="*/ 344557 w 755275"/>
                    <a:gd name="connsiteY1" fmla="*/ 0 h 2981739"/>
                    <a:gd name="connsiteX2" fmla="*/ 0 w 755275"/>
                    <a:gd name="connsiteY2" fmla="*/ 2981739 h 2981739"/>
                    <a:gd name="connsiteX3" fmla="*/ 238540 w 755275"/>
                    <a:gd name="connsiteY3" fmla="*/ 914400 h 2981739"/>
                    <a:gd name="connsiteX4" fmla="*/ 238540 w 755275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914400 h 2981739"/>
                    <a:gd name="connsiteX4" fmla="*/ 238540 w 675489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0 h 2981739"/>
                    <a:gd name="connsiteX0" fmla="*/ 393126 w 830075"/>
                    <a:gd name="connsiteY0" fmla="*/ 0 h 2981739"/>
                    <a:gd name="connsiteX1" fmla="*/ 499143 w 830075"/>
                    <a:gd name="connsiteY1" fmla="*/ 0 h 2981739"/>
                    <a:gd name="connsiteX2" fmla="*/ 154586 w 830075"/>
                    <a:gd name="connsiteY2" fmla="*/ 2981739 h 2981739"/>
                    <a:gd name="connsiteX3" fmla="*/ 393126 w 830075"/>
                    <a:gd name="connsiteY3" fmla="*/ 0 h 2981739"/>
                    <a:gd name="connsiteX0" fmla="*/ 492396 w 929345"/>
                    <a:gd name="connsiteY0" fmla="*/ 0 h 3096889"/>
                    <a:gd name="connsiteX1" fmla="*/ 598413 w 929345"/>
                    <a:gd name="connsiteY1" fmla="*/ 0 h 3096889"/>
                    <a:gd name="connsiteX2" fmla="*/ 253856 w 929345"/>
                    <a:gd name="connsiteY2" fmla="*/ 2981739 h 3096889"/>
                    <a:gd name="connsiteX3" fmla="*/ 492396 w 929345"/>
                    <a:gd name="connsiteY3" fmla="*/ 0 h 3096889"/>
                    <a:gd name="connsiteX0" fmla="*/ 536951 w 973900"/>
                    <a:gd name="connsiteY0" fmla="*/ 0 h 3206607"/>
                    <a:gd name="connsiteX1" fmla="*/ 642968 w 973900"/>
                    <a:gd name="connsiteY1" fmla="*/ 0 h 3206607"/>
                    <a:gd name="connsiteX2" fmla="*/ 298411 w 973900"/>
                    <a:gd name="connsiteY2" fmla="*/ 2981739 h 3206607"/>
                    <a:gd name="connsiteX3" fmla="*/ 536951 w 973900"/>
                    <a:gd name="connsiteY3" fmla="*/ 0 h 3206607"/>
                    <a:gd name="connsiteX0" fmla="*/ 628115 w 906038"/>
                    <a:gd name="connsiteY0" fmla="*/ 0 h 3217228"/>
                    <a:gd name="connsiteX1" fmla="*/ 575106 w 906038"/>
                    <a:gd name="connsiteY1" fmla="*/ 13252 h 3217228"/>
                    <a:gd name="connsiteX2" fmla="*/ 230549 w 906038"/>
                    <a:gd name="connsiteY2" fmla="*/ 2994991 h 3217228"/>
                    <a:gd name="connsiteX3" fmla="*/ 628115 w 906038"/>
                    <a:gd name="connsiteY3" fmla="*/ 0 h 3217228"/>
                    <a:gd name="connsiteX0" fmla="*/ 652898 w 930821"/>
                    <a:gd name="connsiteY0" fmla="*/ 0 h 3069258"/>
                    <a:gd name="connsiteX1" fmla="*/ 599889 w 930821"/>
                    <a:gd name="connsiteY1" fmla="*/ 13252 h 3069258"/>
                    <a:gd name="connsiteX2" fmla="*/ 255332 w 930821"/>
                    <a:gd name="connsiteY2" fmla="*/ 2994991 h 3069258"/>
                    <a:gd name="connsiteX3" fmla="*/ 652898 w 930821"/>
                    <a:gd name="connsiteY3" fmla="*/ 0 h 3069258"/>
                    <a:gd name="connsiteX0" fmla="*/ 753902 w 1031825"/>
                    <a:gd name="connsiteY0" fmla="*/ 0 h 3237865"/>
                    <a:gd name="connsiteX1" fmla="*/ 700893 w 1031825"/>
                    <a:gd name="connsiteY1" fmla="*/ 13252 h 3237865"/>
                    <a:gd name="connsiteX2" fmla="*/ 356336 w 1031825"/>
                    <a:gd name="connsiteY2" fmla="*/ 2994991 h 3237865"/>
                    <a:gd name="connsiteX3" fmla="*/ 753902 w 1031825"/>
                    <a:gd name="connsiteY3" fmla="*/ 0 h 3237865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65135 w 1043058"/>
                    <a:gd name="connsiteY0" fmla="*/ 0 h 3218466"/>
                    <a:gd name="connsiteX1" fmla="*/ 712126 w 1043058"/>
                    <a:gd name="connsiteY1" fmla="*/ 13252 h 3218466"/>
                    <a:gd name="connsiteX2" fmla="*/ 367569 w 1043058"/>
                    <a:gd name="connsiteY2" fmla="*/ 2994991 h 3218466"/>
                    <a:gd name="connsiteX3" fmla="*/ 76022 w 1043058"/>
                    <a:gd name="connsiteY3" fmla="*/ 3072417 h 3218466"/>
                    <a:gd name="connsiteX4" fmla="*/ 765135 w 1043058"/>
                    <a:gd name="connsiteY4" fmla="*/ 0 h 3218466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49059"/>
                    <a:gd name="connsiteY0" fmla="*/ 0 h 3252165"/>
                    <a:gd name="connsiteX1" fmla="*/ 586960 w 949059"/>
                    <a:gd name="connsiteY1" fmla="*/ 13252 h 3252165"/>
                    <a:gd name="connsiteX2" fmla="*/ 298908 w 949059"/>
                    <a:gd name="connsiteY2" fmla="*/ 2994991 h 3252165"/>
                    <a:gd name="connsiteX3" fmla="*/ 7361 w 949059"/>
                    <a:gd name="connsiteY3" fmla="*/ 3072417 h 3252165"/>
                    <a:gd name="connsiteX4" fmla="*/ 696474 w 949059"/>
                    <a:gd name="connsiteY4" fmla="*/ 0 h 3252165"/>
                    <a:gd name="connsiteX0" fmla="*/ 615745 w 949059"/>
                    <a:gd name="connsiteY0" fmla="*/ 43526 h 3239181"/>
                    <a:gd name="connsiteX1" fmla="*/ 586960 w 949059"/>
                    <a:gd name="connsiteY1" fmla="*/ 268 h 3239181"/>
                    <a:gd name="connsiteX2" fmla="*/ 298908 w 949059"/>
                    <a:gd name="connsiteY2" fmla="*/ 2982007 h 3239181"/>
                    <a:gd name="connsiteX3" fmla="*/ 7361 w 949059"/>
                    <a:gd name="connsiteY3" fmla="*/ 3059433 h 3239181"/>
                    <a:gd name="connsiteX4" fmla="*/ 615745 w 949059"/>
                    <a:gd name="connsiteY4" fmla="*/ 43526 h 3239181"/>
                    <a:gd name="connsiteX0" fmla="*/ 438147 w 949059"/>
                    <a:gd name="connsiteY0" fmla="*/ 301633 h 3238961"/>
                    <a:gd name="connsiteX1" fmla="*/ 586960 w 949059"/>
                    <a:gd name="connsiteY1" fmla="*/ 48 h 3238961"/>
                    <a:gd name="connsiteX2" fmla="*/ 298908 w 949059"/>
                    <a:gd name="connsiteY2" fmla="*/ 2981787 h 3238961"/>
                    <a:gd name="connsiteX3" fmla="*/ 7361 w 949059"/>
                    <a:gd name="connsiteY3" fmla="*/ 3059213 h 3238961"/>
                    <a:gd name="connsiteX4" fmla="*/ 438147 w 949059"/>
                    <a:gd name="connsiteY4" fmla="*/ 301633 h 3238961"/>
                    <a:gd name="connsiteX0" fmla="*/ 438147 w 918765"/>
                    <a:gd name="connsiteY0" fmla="*/ 188640 h 3125968"/>
                    <a:gd name="connsiteX1" fmla="*/ 514302 w 918765"/>
                    <a:gd name="connsiteY1" fmla="*/ 75 h 3125968"/>
                    <a:gd name="connsiteX2" fmla="*/ 298908 w 918765"/>
                    <a:gd name="connsiteY2" fmla="*/ 2868794 h 3125968"/>
                    <a:gd name="connsiteX3" fmla="*/ 7361 w 918765"/>
                    <a:gd name="connsiteY3" fmla="*/ 2946220 h 3125968"/>
                    <a:gd name="connsiteX4" fmla="*/ 438147 w 918765"/>
                    <a:gd name="connsiteY4" fmla="*/ 188640 h 3125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765" h="3125968">
                      <a:moveTo>
                        <a:pt x="438147" y="188640"/>
                      </a:moveTo>
                      <a:cubicBezTo>
                        <a:pt x="420477" y="193057"/>
                        <a:pt x="531972" y="-4342"/>
                        <a:pt x="514302" y="75"/>
                      </a:cubicBezTo>
                      <a:cubicBezTo>
                        <a:pt x="770511" y="662684"/>
                        <a:pt x="1381169" y="602673"/>
                        <a:pt x="298908" y="2868794"/>
                      </a:cubicBezTo>
                      <a:cubicBezTo>
                        <a:pt x="201726" y="3400742"/>
                        <a:pt x="-45647" y="2941802"/>
                        <a:pt x="7361" y="2946220"/>
                      </a:cubicBezTo>
                      <a:cubicBezTo>
                        <a:pt x="139884" y="1877212"/>
                        <a:pt x="-96358" y="959127"/>
                        <a:pt x="438147" y="188640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Rectangle 4">
                  <a:extLst>
                    <a:ext uri="{FF2B5EF4-FFF2-40B4-BE49-F238E27FC236}">
                      <a16:creationId xmlns:a16="http://schemas.microsoft.com/office/drawing/2014/main" id="{ECEAE644-C586-D0ED-F16F-1809E55647E4}"/>
                    </a:ext>
                  </a:extLst>
                </p:cNvPr>
                <p:cNvSpPr/>
                <p:nvPr/>
              </p:nvSpPr>
              <p:spPr>
                <a:xfrm flipH="1">
                  <a:off x="4858705" y="5406502"/>
                  <a:ext cx="121595" cy="76622"/>
                </a:xfrm>
                <a:custGeom>
                  <a:avLst/>
                  <a:gdLst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304800 w 304800"/>
                    <a:gd name="connsiteY2" fmla="*/ 182510 h 182510"/>
                    <a:gd name="connsiteX3" fmla="*/ 0 w 304800"/>
                    <a:gd name="connsiteY3" fmla="*/ 182510 h 182510"/>
                    <a:gd name="connsiteX4" fmla="*/ 0 w 304800"/>
                    <a:gd name="connsiteY4" fmla="*/ 0 h 182510"/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0 w 304800"/>
                    <a:gd name="connsiteY2" fmla="*/ 182510 h 182510"/>
                    <a:gd name="connsiteX3" fmla="*/ 0 w 304800"/>
                    <a:gd name="connsiteY3" fmla="*/ 0 h 182510"/>
                    <a:gd name="connsiteX0" fmla="*/ 0 w 304800"/>
                    <a:gd name="connsiteY0" fmla="*/ 0 h 207910"/>
                    <a:gd name="connsiteX1" fmla="*/ 304800 w 304800"/>
                    <a:gd name="connsiteY1" fmla="*/ 0 h 207910"/>
                    <a:gd name="connsiteX2" fmla="*/ 177800 w 304800"/>
                    <a:gd name="connsiteY2" fmla="*/ 207910 h 207910"/>
                    <a:gd name="connsiteX3" fmla="*/ 0 w 304800"/>
                    <a:gd name="connsiteY3" fmla="*/ 0 h 207910"/>
                    <a:gd name="connsiteX0" fmla="*/ 0 w 395976"/>
                    <a:gd name="connsiteY0" fmla="*/ 0 h 246808"/>
                    <a:gd name="connsiteX1" fmla="*/ 304800 w 395976"/>
                    <a:gd name="connsiteY1" fmla="*/ 0 h 246808"/>
                    <a:gd name="connsiteX2" fmla="*/ 177800 w 395976"/>
                    <a:gd name="connsiteY2" fmla="*/ 207910 h 246808"/>
                    <a:gd name="connsiteX3" fmla="*/ 0 w 395976"/>
                    <a:gd name="connsiteY3" fmla="*/ 0 h 246808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342988"/>
                    <a:gd name="connsiteY0" fmla="*/ 0 h 230585"/>
                    <a:gd name="connsiteX1" fmla="*/ 304800 w 342988"/>
                    <a:gd name="connsiteY1" fmla="*/ 0 h 230585"/>
                    <a:gd name="connsiteX2" fmla="*/ 177800 w 342988"/>
                    <a:gd name="connsiteY2" fmla="*/ 207910 h 230585"/>
                    <a:gd name="connsiteX3" fmla="*/ 0 w 342988"/>
                    <a:gd name="connsiteY3" fmla="*/ 0 h 230585"/>
                    <a:gd name="connsiteX0" fmla="*/ 0 w 342988"/>
                    <a:gd name="connsiteY0" fmla="*/ 0 h 208146"/>
                    <a:gd name="connsiteX1" fmla="*/ 304800 w 342988"/>
                    <a:gd name="connsiteY1" fmla="*/ 0 h 208146"/>
                    <a:gd name="connsiteX2" fmla="*/ 177800 w 342988"/>
                    <a:gd name="connsiteY2" fmla="*/ 207910 h 208146"/>
                    <a:gd name="connsiteX3" fmla="*/ 0 w 342988"/>
                    <a:gd name="connsiteY3" fmla="*/ 0 h 208146"/>
                    <a:gd name="connsiteX0" fmla="*/ 0 w 379420"/>
                    <a:gd name="connsiteY0" fmla="*/ 0 h 258887"/>
                    <a:gd name="connsiteX1" fmla="*/ 304800 w 379420"/>
                    <a:gd name="connsiteY1" fmla="*/ 0 h 258887"/>
                    <a:gd name="connsiteX2" fmla="*/ 292100 w 379420"/>
                    <a:gd name="connsiteY2" fmla="*/ 258710 h 258887"/>
                    <a:gd name="connsiteX3" fmla="*/ 0 w 379420"/>
                    <a:gd name="connsiteY3" fmla="*/ 0 h 258887"/>
                    <a:gd name="connsiteX0" fmla="*/ 0 w 379420"/>
                    <a:gd name="connsiteY0" fmla="*/ 0 h 259330"/>
                    <a:gd name="connsiteX1" fmla="*/ 304800 w 379420"/>
                    <a:gd name="connsiteY1" fmla="*/ 0 h 259330"/>
                    <a:gd name="connsiteX2" fmla="*/ 292100 w 379420"/>
                    <a:gd name="connsiteY2" fmla="*/ 258710 h 259330"/>
                    <a:gd name="connsiteX3" fmla="*/ 0 w 379420"/>
                    <a:gd name="connsiteY3" fmla="*/ 0 h 259330"/>
                    <a:gd name="connsiteX0" fmla="*/ 0 w 412221"/>
                    <a:gd name="connsiteY0" fmla="*/ 0 h 259330"/>
                    <a:gd name="connsiteX1" fmla="*/ 304800 w 412221"/>
                    <a:gd name="connsiteY1" fmla="*/ 0 h 259330"/>
                    <a:gd name="connsiteX2" fmla="*/ 292100 w 412221"/>
                    <a:gd name="connsiteY2" fmla="*/ 258710 h 259330"/>
                    <a:gd name="connsiteX3" fmla="*/ 0 w 412221"/>
                    <a:gd name="connsiteY3" fmla="*/ 0 h 259330"/>
                    <a:gd name="connsiteX0" fmla="*/ 0 w 412221"/>
                    <a:gd name="connsiteY0" fmla="*/ 0 h 259758"/>
                    <a:gd name="connsiteX1" fmla="*/ 304800 w 412221"/>
                    <a:gd name="connsiteY1" fmla="*/ 0 h 259758"/>
                    <a:gd name="connsiteX2" fmla="*/ 292100 w 412221"/>
                    <a:gd name="connsiteY2" fmla="*/ 258710 h 259758"/>
                    <a:gd name="connsiteX3" fmla="*/ 0 w 412221"/>
                    <a:gd name="connsiteY3" fmla="*/ 0 h 259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2221" h="259758">
                      <a:moveTo>
                        <a:pt x="0" y="0"/>
                      </a:moveTo>
                      <a:lnTo>
                        <a:pt x="304800" y="0"/>
                      </a:lnTo>
                      <a:cubicBezTo>
                        <a:pt x="402167" y="18503"/>
                        <a:pt x="493183" y="240207"/>
                        <a:pt x="292100" y="258710"/>
                      </a:cubicBezTo>
                      <a:cubicBezTo>
                        <a:pt x="10583" y="271957"/>
                        <a:pt x="8467" y="158203"/>
                        <a:pt x="0" y="0"/>
                      </a:cubicBezTo>
                      <a:close/>
                    </a:path>
                  </a:pathLst>
                </a:custGeom>
                <a:solidFill>
                  <a:srgbClr val="4C15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7A8A2E4-E8D2-B9EA-1F4C-2CDE9AEF2A96}"/>
                  </a:ext>
                </a:extLst>
              </p:cNvPr>
              <p:cNvGrpSpPr/>
              <p:nvPr/>
            </p:nvGrpSpPr>
            <p:grpSpPr>
              <a:xfrm>
                <a:off x="4170441" y="3164365"/>
                <a:ext cx="1515144" cy="1560991"/>
                <a:chOff x="4131387" y="2987542"/>
                <a:chExt cx="1515144" cy="1560991"/>
              </a:xfrm>
            </p:grpSpPr>
            <p:sp>
              <p:nvSpPr>
                <p:cNvPr id="22" name="Isosceles Triangle 4">
                  <a:extLst>
                    <a:ext uri="{FF2B5EF4-FFF2-40B4-BE49-F238E27FC236}">
                      <a16:creationId xmlns:a16="http://schemas.microsoft.com/office/drawing/2014/main" id="{577FC228-BB6D-04B3-92D4-84534D954E8E}"/>
                    </a:ext>
                  </a:extLst>
                </p:cNvPr>
                <p:cNvSpPr/>
                <p:nvPr/>
              </p:nvSpPr>
              <p:spPr>
                <a:xfrm rot="2146447" flipH="1">
                  <a:off x="5095453" y="2987542"/>
                  <a:ext cx="551078" cy="878754"/>
                </a:xfrm>
                <a:custGeom>
                  <a:avLst/>
                  <a:gdLst>
                    <a:gd name="connsiteX0" fmla="*/ 0 w 952500"/>
                    <a:gd name="connsiteY0" fmla="*/ 1013460 h 1013460"/>
                    <a:gd name="connsiteX1" fmla="*/ 476250 w 952500"/>
                    <a:gd name="connsiteY1" fmla="*/ 0 h 1013460"/>
                    <a:gd name="connsiteX2" fmla="*/ 952500 w 952500"/>
                    <a:gd name="connsiteY2" fmla="*/ 1013460 h 1013460"/>
                    <a:gd name="connsiteX3" fmla="*/ 0 w 952500"/>
                    <a:gd name="connsiteY3" fmla="*/ 1013460 h 1013460"/>
                    <a:gd name="connsiteX0" fmla="*/ 0 w 1054462"/>
                    <a:gd name="connsiteY0" fmla="*/ 1393940 h 1393940"/>
                    <a:gd name="connsiteX1" fmla="*/ 578212 w 1054462"/>
                    <a:gd name="connsiteY1" fmla="*/ 0 h 1393940"/>
                    <a:gd name="connsiteX2" fmla="*/ 1054462 w 1054462"/>
                    <a:gd name="connsiteY2" fmla="*/ 1013460 h 1393940"/>
                    <a:gd name="connsiteX3" fmla="*/ 0 w 1054462"/>
                    <a:gd name="connsiteY3" fmla="*/ 1393940 h 1393940"/>
                    <a:gd name="connsiteX0" fmla="*/ 615 w 1055077"/>
                    <a:gd name="connsiteY0" fmla="*/ 1393940 h 1393940"/>
                    <a:gd name="connsiteX1" fmla="*/ 578827 w 1055077"/>
                    <a:gd name="connsiteY1" fmla="*/ 0 h 1393940"/>
                    <a:gd name="connsiteX2" fmla="*/ 1055077 w 1055077"/>
                    <a:gd name="connsiteY2" fmla="*/ 1013460 h 1393940"/>
                    <a:gd name="connsiteX3" fmla="*/ 615 w 1055077"/>
                    <a:gd name="connsiteY3" fmla="*/ 1393940 h 1393940"/>
                    <a:gd name="connsiteX0" fmla="*/ 558 w 1055020"/>
                    <a:gd name="connsiteY0" fmla="*/ 1393940 h 1393940"/>
                    <a:gd name="connsiteX1" fmla="*/ 578770 w 1055020"/>
                    <a:gd name="connsiteY1" fmla="*/ 0 h 1393940"/>
                    <a:gd name="connsiteX2" fmla="*/ 1055020 w 1055020"/>
                    <a:gd name="connsiteY2" fmla="*/ 1013460 h 1393940"/>
                    <a:gd name="connsiteX3" fmla="*/ 558 w 1055020"/>
                    <a:gd name="connsiteY3" fmla="*/ 1393940 h 1393940"/>
                    <a:gd name="connsiteX0" fmla="*/ 558 w 871528"/>
                    <a:gd name="connsiteY0" fmla="*/ 1393940 h 1393940"/>
                    <a:gd name="connsiteX1" fmla="*/ 578770 w 871528"/>
                    <a:gd name="connsiteY1" fmla="*/ 0 h 1393940"/>
                    <a:gd name="connsiteX2" fmla="*/ 871528 w 871528"/>
                    <a:gd name="connsiteY2" fmla="*/ 1116048 h 1393940"/>
                    <a:gd name="connsiteX3" fmla="*/ 558 w 871528"/>
                    <a:gd name="connsiteY3" fmla="*/ 1393940 h 1393940"/>
                    <a:gd name="connsiteX0" fmla="*/ 558 w 874158"/>
                    <a:gd name="connsiteY0" fmla="*/ 1393940 h 1393940"/>
                    <a:gd name="connsiteX1" fmla="*/ 578770 w 874158"/>
                    <a:gd name="connsiteY1" fmla="*/ 0 h 1393940"/>
                    <a:gd name="connsiteX2" fmla="*/ 871528 w 874158"/>
                    <a:gd name="connsiteY2" fmla="*/ 1116048 h 1393940"/>
                    <a:gd name="connsiteX3" fmla="*/ 558 w 874158"/>
                    <a:gd name="connsiteY3" fmla="*/ 1393940 h 1393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4158" h="1393940">
                      <a:moveTo>
                        <a:pt x="558" y="1393940"/>
                      </a:moveTo>
                      <a:cubicBezTo>
                        <a:pt x="-17952" y="244868"/>
                        <a:pt x="429815" y="230086"/>
                        <a:pt x="578770" y="0"/>
                      </a:cubicBezTo>
                      <a:cubicBezTo>
                        <a:pt x="676356" y="372016"/>
                        <a:pt x="900918" y="741603"/>
                        <a:pt x="871528" y="1116048"/>
                      </a:cubicBezTo>
                      <a:lnTo>
                        <a:pt x="558" y="1393940"/>
                      </a:ln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Isosceles Triangle 4">
                  <a:extLst>
                    <a:ext uri="{FF2B5EF4-FFF2-40B4-BE49-F238E27FC236}">
                      <a16:creationId xmlns:a16="http://schemas.microsoft.com/office/drawing/2014/main" id="{1E55B718-88DB-80B2-4374-081C9CC17146}"/>
                    </a:ext>
                  </a:extLst>
                </p:cNvPr>
                <p:cNvSpPr/>
                <p:nvPr/>
              </p:nvSpPr>
              <p:spPr>
                <a:xfrm rot="2146447" flipH="1">
                  <a:off x="5167067" y="3150555"/>
                  <a:ext cx="426795" cy="763954"/>
                </a:xfrm>
                <a:custGeom>
                  <a:avLst/>
                  <a:gdLst>
                    <a:gd name="connsiteX0" fmla="*/ 0 w 952500"/>
                    <a:gd name="connsiteY0" fmla="*/ 1013460 h 1013460"/>
                    <a:gd name="connsiteX1" fmla="*/ 476250 w 952500"/>
                    <a:gd name="connsiteY1" fmla="*/ 0 h 1013460"/>
                    <a:gd name="connsiteX2" fmla="*/ 952500 w 952500"/>
                    <a:gd name="connsiteY2" fmla="*/ 1013460 h 1013460"/>
                    <a:gd name="connsiteX3" fmla="*/ 0 w 952500"/>
                    <a:gd name="connsiteY3" fmla="*/ 1013460 h 1013460"/>
                    <a:gd name="connsiteX0" fmla="*/ 0 w 1054462"/>
                    <a:gd name="connsiteY0" fmla="*/ 1393940 h 1393940"/>
                    <a:gd name="connsiteX1" fmla="*/ 578212 w 1054462"/>
                    <a:gd name="connsiteY1" fmla="*/ 0 h 1393940"/>
                    <a:gd name="connsiteX2" fmla="*/ 1054462 w 1054462"/>
                    <a:gd name="connsiteY2" fmla="*/ 1013460 h 1393940"/>
                    <a:gd name="connsiteX3" fmla="*/ 0 w 1054462"/>
                    <a:gd name="connsiteY3" fmla="*/ 1393940 h 1393940"/>
                    <a:gd name="connsiteX0" fmla="*/ 615 w 1055077"/>
                    <a:gd name="connsiteY0" fmla="*/ 1393940 h 1393940"/>
                    <a:gd name="connsiteX1" fmla="*/ 578827 w 1055077"/>
                    <a:gd name="connsiteY1" fmla="*/ 0 h 1393940"/>
                    <a:gd name="connsiteX2" fmla="*/ 1055077 w 1055077"/>
                    <a:gd name="connsiteY2" fmla="*/ 1013460 h 1393940"/>
                    <a:gd name="connsiteX3" fmla="*/ 615 w 1055077"/>
                    <a:gd name="connsiteY3" fmla="*/ 1393940 h 1393940"/>
                    <a:gd name="connsiteX0" fmla="*/ 558 w 1055020"/>
                    <a:gd name="connsiteY0" fmla="*/ 1393940 h 1393940"/>
                    <a:gd name="connsiteX1" fmla="*/ 578770 w 1055020"/>
                    <a:gd name="connsiteY1" fmla="*/ 0 h 1393940"/>
                    <a:gd name="connsiteX2" fmla="*/ 1055020 w 1055020"/>
                    <a:gd name="connsiteY2" fmla="*/ 1013460 h 1393940"/>
                    <a:gd name="connsiteX3" fmla="*/ 558 w 1055020"/>
                    <a:gd name="connsiteY3" fmla="*/ 1393940 h 1393940"/>
                    <a:gd name="connsiteX0" fmla="*/ 558 w 871528"/>
                    <a:gd name="connsiteY0" fmla="*/ 1393940 h 1393940"/>
                    <a:gd name="connsiteX1" fmla="*/ 578770 w 871528"/>
                    <a:gd name="connsiteY1" fmla="*/ 0 h 1393940"/>
                    <a:gd name="connsiteX2" fmla="*/ 871528 w 871528"/>
                    <a:gd name="connsiteY2" fmla="*/ 1116048 h 1393940"/>
                    <a:gd name="connsiteX3" fmla="*/ 558 w 871528"/>
                    <a:gd name="connsiteY3" fmla="*/ 1393940 h 1393940"/>
                    <a:gd name="connsiteX0" fmla="*/ 558 w 874158"/>
                    <a:gd name="connsiteY0" fmla="*/ 1393940 h 1393940"/>
                    <a:gd name="connsiteX1" fmla="*/ 578770 w 874158"/>
                    <a:gd name="connsiteY1" fmla="*/ 0 h 1393940"/>
                    <a:gd name="connsiteX2" fmla="*/ 871528 w 874158"/>
                    <a:gd name="connsiteY2" fmla="*/ 1116048 h 1393940"/>
                    <a:gd name="connsiteX3" fmla="*/ 558 w 874158"/>
                    <a:gd name="connsiteY3" fmla="*/ 1393940 h 1393940"/>
                    <a:gd name="connsiteX0" fmla="*/ 558 w 781653"/>
                    <a:gd name="connsiteY0" fmla="*/ 1393940 h 1393940"/>
                    <a:gd name="connsiteX1" fmla="*/ 578770 w 781653"/>
                    <a:gd name="connsiteY1" fmla="*/ 0 h 1393940"/>
                    <a:gd name="connsiteX2" fmla="*/ 777437 w 781653"/>
                    <a:gd name="connsiteY2" fmla="*/ 1120791 h 1393940"/>
                    <a:gd name="connsiteX3" fmla="*/ 558 w 781653"/>
                    <a:gd name="connsiteY3" fmla="*/ 1393940 h 1393940"/>
                    <a:gd name="connsiteX0" fmla="*/ 492 w 784218"/>
                    <a:gd name="connsiteY0" fmla="*/ 1403949 h 1403949"/>
                    <a:gd name="connsiteX1" fmla="*/ 640319 w 784218"/>
                    <a:gd name="connsiteY1" fmla="*/ 0 h 1403949"/>
                    <a:gd name="connsiteX2" fmla="*/ 777371 w 784218"/>
                    <a:gd name="connsiteY2" fmla="*/ 1130800 h 1403949"/>
                    <a:gd name="connsiteX3" fmla="*/ 492 w 784218"/>
                    <a:gd name="connsiteY3" fmla="*/ 1403949 h 1403949"/>
                    <a:gd name="connsiteX0" fmla="*/ 612 w 784338"/>
                    <a:gd name="connsiteY0" fmla="*/ 1403949 h 1403949"/>
                    <a:gd name="connsiteX1" fmla="*/ 640439 w 784338"/>
                    <a:gd name="connsiteY1" fmla="*/ 0 h 1403949"/>
                    <a:gd name="connsiteX2" fmla="*/ 777491 w 784338"/>
                    <a:gd name="connsiteY2" fmla="*/ 1130800 h 1403949"/>
                    <a:gd name="connsiteX3" fmla="*/ 612 w 784338"/>
                    <a:gd name="connsiteY3" fmla="*/ 1403949 h 1403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84338" h="1403949">
                      <a:moveTo>
                        <a:pt x="612" y="1403949"/>
                      </a:moveTo>
                      <a:cubicBezTo>
                        <a:pt x="-17898" y="254877"/>
                        <a:pt x="387384" y="173213"/>
                        <a:pt x="640439" y="0"/>
                      </a:cubicBezTo>
                      <a:cubicBezTo>
                        <a:pt x="738025" y="372016"/>
                        <a:pt x="806881" y="756355"/>
                        <a:pt x="777491" y="1130800"/>
                      </a:cubicBezTo>
                      <a:lnTo>
                        <a:pt x="612" y="14039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Isosceles Triangle 4">
                  <a:extLst>
                    <a:ext uri="{FF2B5EF4-FFF2-40B4-BE49-F238E27FC236}">
                      <a16:creationId xmlns:a16="http://schemas.microsoft.com/office/drawing/2014/main" id="{71CEACA6-E3A0-9315-9C91-819545BA947A}"/>
                    </a:ext>
                  </a:extLst>
                </p:cNvPr>
                <p:cNvSpPr/>
                <p:nvPr/>
              </p:nvSpPr>
              <p:spPr>
                <a:xfrm rot="19453553">
                  <a:off x="4131387" y="2992257"/>
                  <a:ext cx="551078" cy="878754"/>
                </a:xfrm>
                <a:custGeom>
                  <a:avLst/>
                  <a:gdLst>
                    <a:gd name="connsiteX0" fmla="*/ 0 w 952500"/>
                    <a:gd name="connsiteY0" fmla="*/ 1013460 h 1013460"/>
                    <a:gd name="connsiteX1" fmla="*/ 476250 w 952500"/>
                    <a:gd name="connsiteY1" fmla="*/ 0 h 1013460"/>
                    <a:gd name="connsiteX2" fmla="*/ 952500 w 952500"/>
                    <a:gd name="connsiteY2" fmla="*/ 1013460 h 1013460"/>
                    <a:gd name="connsiteX3" fmla="*/ 0 w 952500"/>
                    <a:gd name="connsiteY3" fmla="*/ 1013460 h 1013460"/>
                    <a:gd name="connsiteX0" fmla="*/ 0 w 1054462"/>
                    <a:gd name="connsiteY0" fmla="*/ 1393940 h 1393940"/>
                    <a:gd name="connsiteX1" fmla="*/ 578212 w 1054462"/>
                    <a:gd name="connsiteY1" fmla="*/ 0 h 1393940"/>
                    <a:gd name="connsiteX2" fmla="*/ 1054462 w 1054462"/>
                    <a:gd name="connsiteY2" fmla="*/ 1013460 h 1393940"/>
                    <a:gd name="connsiteX3" fmla="*/ 0 w 1054462"/>
                    <a:gd name="connsiteY3" fmla="*/ 1393940 h 1393940"/>
                    <a:gd name="connsiteX0" fmla="*/ 615 w 1055077"/>
                    <a:gd name="connsiteY0" fmla="*/ 1393940 h 1393940"/>
                    <a:gd name="connsiteX1" fmla="*/ 578827 w 1055077"/>
                    <a:gd name="connsiteY1" fmla="*/ 0 h 1393940"/>
                    <a:gd name="connsiteX2" fmla="*/ 1055077 w 1055077"/>
                    <a:gd name="connsiteY2" fmla="*/ 1013460 h 1393940"/>
                    <a:gd name="connsiteX3" fmla="*/ 615 w 1055077"/>
                    <a:gd name="connsiteY3" fmla="*/ 1393940 h 1393940"/>
                    <a:gd name="connsiteX0" fmla="*/ 558 w 1055020"/>
                    <a:gd name="connsiteY0" fmla="*/ 1393940 h 1393940"/>
                    <a:gd name="connsiteX1" fmla="*/ 578770 w 1055020"/>
                    <a:gd name="connsiteY1" fmla="*/ 0 h 1393940"/>
                    <a:gd name="connsiteX2" fmla="*/ 1055020 w 1055020"/>
                    <a:gd name="connsiteY2" fmla="*/ 1013460 h 1393940"/>
                    <a:gd name="connsiteX3" fmla="*/ 558 w 1055020"/>
                    <a:gd name="connsiteY3" fmla="*/ 1393940 h 1393940"/>
                    <a:gd name="connsiteX0" fmla="*/ 558 w 871528"/>
                    <a:gd name="connsiteY0" fmla="*/ 1393940 h 1393940"/>
                    <a:gd name="connsiteX1" fmla="*/ 578770 w 871528"/>
                    <a:gd name="connsiteY1" fmla="*/ 0 h 1393940"/>
                    <a:gd name="connsiteX2" fmla="*/ 871528 w 871528"/>
                    <a:gd name="connsiteY2" fmla="*/ 1116048 h 1393940"/>
                    <a:gd name="connsiteX3" fmla="*/ 558 w 871528"/>
                    <a:gd name="connsiteY3" fmla="*/ 1393940 h 1393940"/>
                    <a:gd name="connsiteX0" fmla="*/ 558 w 874158"/>
                    <a:gd name="connsiteY0" fmla="*/ 1393940 h 1393940"/>
                    <a:gd name="connsiteX1" fmla="*/ 578770 w 874158"/>
                    <a:gd name="connsiteY1" fmla="*/ 0 h 1393940"/>
                    <a:gd name="connsiteX2" fmla="*/ 871528 w 874158"/>
                    <a:gd name="connsiteY2" fmla="*/ 1116048 h 1393940"/>
                    <a:gd name="connsiteX3" fmla="*/ 558 w 874158"/>
                    <a:gd name="connsiteY3" fmla="*/ 1393940 h 1393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4158" h="1393940">
                      <a:moveTo>
                        <a:pt x="558" y="1393940"/>
                      </a:moveTo>
                      <a:cubicBezTo>
                        <a:pt x="-17952" y="244868"/>
                        <a:pt x="429815" y="230086"/>
                        <a:pt x="578770" y="0"/>
                      </a:cubicBezTo>
                      <a:cubicBezTo>
                        <a:pt x="676356" y="372016"/>
                        <a:pt x="900918" y="741603"/>
                        <a:pt x="871528" y="1116048"/>
                      </a:cubicBezTo>
                      <a:lnTo>
                        <a:pt x="558" y="1393940"/>
                      </a:ln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Isosceles Triangle 4">
                  <a:extLst>
                    <a:ext uri="{FF2B5EF4-FFF2-40B4-BE49-F238E27FC236}">
                      <a16:creationId xmlns:a16="http://schemas.microsoft.com/office/drawing/2014/main" id="{26729EBD-6F12-2CA6-8A3A-D4FA5FA93438}"/>
                    </a:ext>
                  </a:extLst>
                </p:cNvPr>
                <p:cNvSpPr/>
                <p:nvPr/>
              </p:nvSpPr>
              <p:spPr>
                <a:xfrm rot="19453553">
                  <a:off x="4172086" y="3129172"/>
                  <a:ext cx="426795" cy="763954"/>
                </a:xfrm>
                <a:custGeom>
                  <a:avLst/>
                  <a:gdLst>
                    <a:gd name="connsiteX0" fmla="*/ 0 w 952500"/>
                    <a:gd name="connsiteY0" fmla="*/ 1013460 h 1013460"/>
                    <a:gd name="connsiteX1" fmla="*/ 476250 w 952500"/>
                    <a:gd name="connsiteY1" fmla="*/ 0 h 1013460"/>
                    <a:gd name="connsiteX2" fmla="*/ 952500 w 952500"/>
                    <a:gd name="connsiteY2" fmla="*/ 1013460 h 1013460"/>
                    <a:gd name="connsiteX3" fmla="*/ 0 w 952500"/>
                    <a:gd name="connsiteY3" fmla="*/ 1013460 h 1013460"/>
                    <a:gd name="connsiteX0" fmla="*/ 0 w 1054462"/>
                    <a:gd name="connsiteY0" fmla="*/ 1393940 h 1393940"/>
                    <a:gd name="connsiteX1" fmla="*/ 578212 w 1054462"/>
                    <a:gd name="connsiteY1" fmla="*/ 0 h 1393940"/>
                    <a:gd name="connsiteX2" fmla="*/ 1054462 w 1054462"/>
                    <a:gd name="connsiteY2" fmla="*/ 1013460 h 1393940"/>
                    <a:gd name="connsiteX3" fmla="*/ 0 w 1054462"/>
                    <a:gd name="connsiteY3" fmla="*/ 1393940 h 1393940"/>
                    <a:gd name="connsiteX0" fmla="*/ 615 w 1055077"/>
                    <a:gd name="connsiteY0" fmla="*/ 1393940 h 1393940"/>
                    <a:gd name="connsiteX1" fmla="*/ 578827 w 1055077"/>
                    <a:gd name="connsiteY1" fmla="*/ 0 h 1393940"/>
                    <a:gd name="connsiteX2" fmla="*/ 1055077 w 1055077"/>
                    <a:gd name="connsiteY2" fmla="*/ 1013460 h 1393940"/>
                    <a:gd name="connsiteX3" fmla="*/ 615 w 1055077"/>
                    <a:gd name="connsiteY3" fmla="*/ 1393940 h 1393940"/>
                    <a:gd name="connsiteX0" fmla="*/ 558 w 1055020"/>
                    <a:gd name="connsiteY0" fmla="*/ 1393940 h 1393940"/>
                    <a:gd name="connsiteX1" fmla="*/ 578770 w 1055020"/>
                    <a:gd name="connsiteY1" fmla="*/ 0 h 1393940"/>
                    <a:gd name="connsiteX2" fmla="*/ 1055020 w 1055020"/>
                    <a:gd name="connsiteY2" fmla="*/ 1013460 h 1393940"/>
                    <a:gd name="connsiteX3" fmla="*/ 558 w 1055020"/>
                    <a:gd name="connsiteY3" fmla="*/ 1393940 h 1393940"/>
                    <a:gd name="connsiteX0" fmla="*/ 558 w 871528"/>
                    <a:gd name="connsiteY0" fmla="*/ 1393940 h 1393940"/>
                    <a:gd name="connsiteX1" fmla="*/ 578770 w 871528"/>
                    <a:gd name="connsiteY1" fmla="*/ 0 h 1393940"/>
                    <a:gd name="connsiteX2" fmla="*/ 871528 w 871528"/>
                    <a:gd name="connsiteY2" fmla="*/ 1116048 h 1393940"/>
                    <a:gd name="connsiteX3" fmla="*/ 558 w 871528"/>
                    <a:gd name="connsiteY3" fmla="*/ 1393940 h 1393940"/>
                    <a:gd name="connsiteX0" fmla="*/ 558 w 874158"/>
                    <a:gd name="connsiteY0" fmla="*/ 1393940 h 1393940"/>
                    <a:gd name="connsiteX1" fmla="*/ 578770 w 874158"/>
                    <a:gd name="connsiteY1" fmla="*/ 0 h 1393940"/>
                    <a:gd name="connsiteX2" fmla="*/ 871528 w 874158"/>
                    <a:gd name="connsiteY2" fmla="*/ 1116048 h 1393940"/>
                    <a:gd name="connsiteX3" fmla="*/ 558 w 874158"/>
                    <a:gd name="connsiteY3" fmla="*/ 1393940 h 1393940"/>
                    <a:gd name="connsiteX0" fmla="*/ 558 w 781653"/>
                    <a:gd name="connsiteY0" fmla="*/ 1393940 h 1393940"/>
                    <a:gd name="connsiteX1" fmla="*/ 578770 w 781653"/>
                    <a:gd name="connsiteY1" fmla="*/ 0 h 1393940"/>
                    <a:gd name="connsiteX2" fmla="*/ 777437 w 781653"/>
                    <a:gd name="connsiteY2" fmla="*/ 1120791 h 1393940"/>
                    <a:gd name="connsiteX3" fmla="*/ 558 w 781653"/>
                    <a:gd name="connsiteY3" fmla="*/ 1393940 h 1393940"/>
                    <a:gd name="connsiteX0" fmla="*/ 492 w 784218"/>
                    <a:gd name="connsiteY0" fmla="*/ 1403949 h 1403949"/>
                    <a:gd name="connsiteX1" fmla="*/ 640319 w 784218"/>
                    <a:gd name="connsiteY1" fmla="*/ 0 h 1403949"/>
                    <a:gd name="connsiteX2" fmla="*/ 777371 w 784218"/>
                    <a:gd name="connsiteY2" fmla="*/ 1130800 h 1403949"/>
                    <a:gd name="connsiteX3" fmla="*/ 492 w 784218"/>
                    <a:gd name="connsiteY3" fmla="*/ 1403949 h 1403949"/>
                    <a:gd name="connsiteX0" fmla="*/ 612 w 784338"/>
                    <a:gd name="connsiteY0" fmla="*/ 1403949 h 1403949"/>
                    <a:gd name="connsiteX1" fmla="*/ 640439 w 784338"/>
                    <a:gd name="connsiteY1" fmla="*/ 0 h 1403949"/>
                    <a:gd name="connsiteX2" fmla="*/ 777491 w 784338"/>
                    <a:gd name="connsiteY2" fmla="*/ 1130800 h 1403949"/>
                    <a:gd name="connsiteX3" fmla="*/ 612 w 784338"/>
                    <a:gd name="connsiteY3" fmla="*/ 1403949 h 1403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84338" h="1403949">
                      <a:moveTo>
                        <a:pt x="612" y="1403949"/>
                      </a:moveTo>
                      <a:cubicBezTo>
                        <a:pt x="-17898" y="254877"/>
                        <a:pt x="387384" y="173213"/>
                        <a:pt x="640439" y="0"/>
                      </a:cubicBezTo>
                      <a:cubicBezTo>
                        <a:pt x="738025" y="372016"/>
                        <a:pt x="806881" y="756355"/>
                        <a:pt x="777491" y="1130800"/>
                      </a:cubicBezTo>
                      <a:lnTo>
                        <a:pt x="612" y="14039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Oval 6">
                  <a:extLst>
                    <a:ext uri="{FF2B5EF4-FFF2-40B4-BE49-F238E27FC236}">
                      <a16:creationId xmlns:a16="http://schemas.microsoft.com/office/drawing/2014/main" id="{93424488-DAE0-FFD6-84AB-C722734807AC}"/>
                    </a:ext>
                  </a:extLst>
                </p:cNvPr>
                <p:cNvSpPr/>
                <p:nvPr/>
              </p:nvSpPr>
              <p:spPr>
                <a:xfrm>
                  <a:off x="4360589" y="3519907"/>
                  <a:ext cx="1253989" cy="713669"/>
                </a:xfrm>
                <a:custGeom>
                  <a:avLst/>
                  <a:gdLst>
                    <a:gd name="connsiteX0" fmla="*/ 0 w 1422400"/>
                    <a:gd name="connsiteY0" fmla="*/ 469900 h 939800"/>
                    <a:gd name="connsiteX1" fmla="*/ 711200 w 1422400"/>
                    <a:gd name="connsiteY1" fmla="*/ 0 h 939800"/>
                    <a:gd name="connsiteX2" fmla="*/ 1422400 w 1422400"/>
                    <a:gd name="connsiteY2" fmla="*/ 469900 h 939800"/>
                    <a:gd name="connsiteX3" fmla="*/ 711200 w 1422400"/>
                    <a:gd name="connsiteY3" fmla="*/ 939800 h 939800"/>
                    <a:gd name="connsiteX4" fmla="*/ 0 w 1422400"/>
                    <a:gd name="connsiteY4" fmla="*/ 469900 h 939800"/>
                    <a:gd name="connsiteX0" fmla="*/ 0 w 1422400"/>
                    <a:gd name="connsiteY0" fmla="*/ 469900 h 528637"/>
                    <a:gd name="connsiteX1" fmla="*/ 711200 w 1422400"/>
                    <a:gd name="connsiteY1" fmla="*/ 0 h 528637"/>
                    <a:gd name="connsiteX2" fmla="*/ 1422400 w 1422400"/>
                    <a:gd name="connsiteY2" fmla="*/ 469900 h 528637"/>
                    <a:gd name="connsiteX3" fmla="*/ 0 w 1422400"/>
                    <a:gd name="connsiteY3" fmla="*/ 469900 h 528637"/>
                    <a:gd name="connsiteX0" fmla="*/ 29214 w 1743714"/>
                    <a:gd name="connsiteY0" fmla="*/ 481196 h 986279"/>
                    <a:gd name="connsiteX1" fmla="*/ 740414 w 1743714"/>
                    <a:gd name="connsiteY1" fmla="*/ 11296 h 986279"/>
                    <a:gd name="connsiteX2" fmla="*/ 1743714 w 1743714"/>
                    <a:gd name="connsiteY2" fmla="*/ 976496 h 986279"/>
                    <a:gd name="connsiteX3" fmla="*/ 29214 w 1743714"/>
                    <a:gd name="connsiteY3" fmla="*/ 481196 h 986279"/>
                    <a:gd name="connsiteX0" fmla="*/ 21629 w 2040929"/>
                    <a:gd name="connsiteY0" fmla="*/ 1016075 h 1091857"/>
                    <a:gd name="connsiteX1" fmla="*/ 1037629 w 2040929"/>
                    <a:gd name="connsiteY1" fmla="*/ 75 h 1091857"/>
                    <a:gd name="connsiteX2" fmla="*/ 2040929 w 2040929"/>
                    <a:gd name="connsiteY2" fmla="*/ 965275 h 1091857"/>
                    <a:gd name="connsiteX3" fmla="*/ 21629 w 2040929"/>
                    <a:gd name="connsiteY3" fmla="*/ 1016075 h 1091857"/>
                    <a:gd name="connsiteX0" fmla="*/ 63940 w 2083240"/>
                    <a:gd name="connsiteY0" fmla="*/ 1016075 h 1142636"/>
                    <a:gd name="connsiteX1" fmla="*/ 1079940 w 2083240"/>
                    <a:gd name="connsiteY1" fmla="*/ 75 h 1142636"/>
                    <a:gd name="connsiteX2" fmla="*/ 2083240 w 2083240"/>
                    <a:gd name="connsiteY2" fmla="*/ 965275 h 1142636"/>
                    <a:gd name="connsiteX3" fmla="*/ 63940 w 2083240"/>
                    <a:gd name="connsiteY3" fmla="*/ 1016075 h 1142636"/>
                    <a:gd name="connsiteX0" fmla="*/ 58279 w 2077579"/>
                    <a:gd name="connsiteY0" fmla="*/ 1016075 h 1182140"/>
                    <a:gd name="connsiteX1" fmla="*/ 1074279 w 2077579"/>
                    <a:gd name="connsiteY1" fmla="*/ 75 h 1182140"/>
                    <a:gd name="connsiteX2" fmla="*/ 2077579 w 2077579"/>
                    <a:gd name="connsiteY2" fmla="*/ 965275 h 1182140"/>
                    <a:gd name="connsiteX3" fmla="*/ 58279 w 2077579"/>
                    <a:gd name="connsiteY3" fmla="*/ 1016075 h 1182140"/>
                    <a:gd name="connsiteX0" fmla="*/ 58279 w 2077579"/>
                    <a:gd name="connsiteY0" fmla="*/ 1016452 h 1182517"/>
                    <a:gd name="connsiteX1" fmla="*/ 1074279 w 2077579"/>
                    <a:gd name="connsiteY1" fmla="*/ 452 h 1182517"/>
                    <a:gd name="connsiteX2" fmla="*/ 2077579 w 2077579"/>
                    <a:gd name="connsiteY2" fmla="*/ 965652 h 1182517"/>
                    <a:gd name="connsiteX3" fmla="*/ 58279 w 2077579"/>
                    <a:gd name="connsiteY3" fmla="*/ 1016452 h 1182517"/>
                    <a:gd name="connsiteX0" fmla="*/ 496 w 2019796"/>
                    <a:gd name="connsiteY0" fmla="*/ 1016452 h 1058407"/>
                    <a:gd name="connsiteX1" fmla="*/ 1016496 w 2019796"/>
                    <a:gd name="connsiteY1" fmla="*/ 452 h 1058407"/>
                    <a:gd name="connsiteX2" fmla="*/ 2019796 w 2019796"/>
                    <a:gd name="connsiteY2" fmla="*/ 965652 h 1058407"/>
                    <a:gd name="connsiteX3" fmla="*/ 496 w 2019796"/>
                    <a:gd name="connsiteY3" fmla="*/ 1016452 h 1058407"/>
                    <a:gd name="connsiteX0" fmla="*/ 512 w 1956312"/>
                    <a:gd name="connsiteY0" fmla="*/ 1003343 h 1049157"/>
                    <a:gd name="connsiteX1" fmla="*/ 953012 w 1956312"/>
                    <a:gd name="connsiteY1" fmla="*/ 43 h 1049157"/>
                    <a:gd name="connsiteX2" fmla="*/ 1956312 w 1956312"/>
                    <a:gd name="connsiteY2" fmla="*/ 965243 h 1049157"/>
                    <a:gd name="connsiteX3" fmla="*/ 512 w 1956312"/>
                    <a:gd name="connsiteY3" fmla="*/ 1003343 h 1049157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25989 w 2081789"/>
                    <a:gd name="connsiteY0" fmla="*/ 1004617 h 1028499"/>
                    <a:gd name="connsiteX1" fmla="*/ 291088 w 2081789"/>
                    <a:gd name="connsiteY1" fmla="*/ 763316 h 1028499"/>
                    <a:gd name="connsiteX2" fmla="*/ 1078489 w 2081789"/>
                    <a:gd name="connsiteY2" fmla="*/ 1317 h 1028499"/>
                    <a:gd name="connsiteX3" fmla="*/ 2081789 w 2081789"/>
                    <a:gd name="connsiteY3" fmla="*/ 966517 h 1028499"/>
                    <a:gd name="connsiteX4" fmla="*/ 125989 w 2081789"/>
                    <a:gd name="connsiteY4" fmla="*/ 1004617 h 1028499"/>
                    <a:gd name="connsiteX0" fmla="*/ 135024 w 2052724"/>
                    <a:gd name="connsiteY0" fmla="*/ 1055417 h 1066897"/>
                    <a:gd name="connsiteX1" fmla="*/ 262023 w 2052724"/>
                    <a:gd name="connsiteY1" fmla="*/ 763316 h 1066897"/>
                    <a:gd name="connsiteX2" fmla="*/ 1049424 w 2052724"/>
                    <a:gd name="connsiteY2" fmla="*/ 1317 h 1066897"/>
                    <a:gd name="connsiteX3" fmla="*/ 2052724 w 2052724"/>
                    <a:gd name="connsiteY3" fmla="*/ 966517 h 1066897"/>
                    <a:gd name="connsiteX4" fmla="*/ 135024 w 2052724"/>
                    <a:gd name="connsiteY4" fmla="*/ 1055417 h 1066897"/>
                    <a:gd name="connsiteX0" fmla="*/ 157003 w 1998503"/>
                    <a:gd name="connsiteY0" fmla="*/ 1055417 h 1066897"/>
                    <a:gd name="connsiteX1" fmla="*/ 207802 w 1998503"/>
                    <a:gd name="connsiteY1" fmla="*/ 763316 h 1066897"/>
                    <a:gd name="connsiteX2" fmla="*/ 995203 w 1998503"/>
                    <a:gd name="connsiteY2" fmla="*/ 1317 h 1066897"/>
                    <a:gd name="connsiteX3" fmla="*/ 1998503 w 1998503"/>
                    <a:gd name="connsiteY3" fmla="*/ 966517 h 1066897"/>
                    <a:gd name="connsiteX4" fmla="*/ 157003 w 1998503"/>
                    <a:gd name="connsiteY4" fmla="*/ 1055417 h 1066897"/>
                    <a:gd name="connsiteX0" fmla="*/ 180391 w 1958391"/>
                    <a:gd name="connsiteY0" fmla="*/ 1055417 h 1066897"/>
                    <a:gd name="connsiteX1" fmla="*/ 167690 w 1958391"/>
                    <a:gd name="connsiteY1" fmla="*/ 763316 h 1066897"/>
                    <a:gd name="connsiteX2" fmla="*/ 955091 w 1958391"/>
                    <a:gd name="connsiteY2" fmla="*/ 1317 h 1066897"/>
                    <a:gd name="connsiteX3" fmla="*/ 1958391 w 1958391"/>
                    <a:gd name="connsiteY3" fmla="*/ 966517 h 1066897"/>
                    <a:gd name="connsiteX4" fmla="*/ 180391 w 1958391"/>
                    <a:gd name="connsiteY4" fmla="*/ 1055417 h 1066897"/>
                    <a:gd name="connsiteX0" fmla="*/ 197146 w 1937046"/>
                    <a:gd name="connsiteY0" fmla="*/ 1055417 h 1066897"/>
                    <a:gd name="connsiteX1" fmla="*/ 146345 w 1937046"/>
                    <a:gd name="connsiteY1" fmla="*/ 763316 h 1066897"/>
                    <a:gd name="connsiteX2" fmla="*/ 933746 w 1937046"/>
                    <a:gd name="connsiteY2" fmla="*/ 1317 h 1066897"/>
                    <a:gd name="connsiteX3" fmla="*/ 1937046 w 1937046"/>
                    <a:gd name="connsiteY3" fmla="*/ 966517 h 1066897"/>
                    <a:gd name="connsiteX4" fmla="*/ 197146 w 1937046"/>
                    <a:gd name="connsiteY4" fmla="*/ 1055417 h 1066897"/>
                    <a:gd name="connsiteX0" fmla="*/ 145290 w 2024890"/>
                    <a:gd name="connsiteY0" fmla="*/ 1055417 h 1066897"/>
                    <a:gd name="connsiteX1" fmla="*/ 234189 w 2024890"/>
                    <a:gd name="connsiteY1" fmla="*/ 763316 h 1066897"/>
                    <a:gd name="connsiteX2" fmla="*/ 1021590 w 2024890"/>
                    <a:gd name="connsiteY2" fmla="*/ 1317 h 1066897"/>
                    <a:gd name="connsiteX3" fmla="*/ 2024890 w 2024890"/>
                    <a:gd name="connsiteY3" fmla="*/ 966517 h 1066897"/>
                    <a:gd name="connsiteX4" fmla="*/ 145290 w 2024890"/>
                    <a:gd name="connsiteY4" fmla="*/ 1055417 h 1066897"/>
                    <a:gd name="connsiteX0" fmla="*/ 66755 w 1946355"/>
                    <a:gd name="connsiteY0" fmla="*/ 1055417 h 1072185"/>
                    <a:gd name="connsiteX1" fmla="*/ 155654 w 1946355"/>
                    <a:gd name="connsiteY1" fmla="*/ 763316 h 1072185"/>
                    <a:gd name="connsiteX2" fmla="*/ 943055 w 1946355"/>
                    <a:gd name="connsiteY2" fmla="*/ 1317 h 1072185"/>
                    <a:gd name="connsiteX3" fmla="*/ 1946355 w 1946355"/>
                    <a:gd name="connsiteY3" fmla="*/ 966517 h 1072185"/>
                    <a:gd name="connsiteX4" fmla="*/ 66755 w 1946355"/>
                    <a:gd name="connsiteY4" fmla="*/ 1055417 h 1072185"/>
                    <a:gd name="connsiteX0" fmla="*/ 87241 w 1968451"/>
                    <a:gd name="connsiteY0" fmla="*/ 1055417 h 1135382"/>
                    <a:gd name="connsiteX1" fmla="*/ 176140 w 1968451"/>
                    <a:gd name="connsiteY1" fmla="*/ 763316 h 1135382"/>
                    <a:gd name="connsiteX2" fmla="*/ 963541 w 1968451"/>
                    <a:gd name="connsiteY2" fmla="*/ 1317 h 1135382"/>
                    <a:gd name="connsiteX3" fmla="*/ 1966841 w 1968451"/>
                    <a:gd name="connsiteY3" fmla="*/ 966517 h 1135382"/>
                    <a:gd name="connsiteX4" fmla="*/ 1179439 w 1968451"/>
                    <a:gd name="connsiteY4" fmla="*/ 1131617 h 1135382"/>
                    <a:gd name="connsiteX5" fmla="*/ 87241 w 1968451"/>
                    <a:gd name="connsiteY5" fmla="*/ 1055417 h 1135382"/>
                    <a:gd name="connsiteX0" fmla="*/ 87241 w 1968451"/>
                    <a:gd name="connsiteY0" fmla="*/ 1055417 h 1131617"/>
                    <a:gd name="connsiteX1" fmla="*/ 176140 w 1968451"/>
                    <a:gd name="connsiteY1" fmla="*/ 763316 h 1131617"/>
                    <a:gd name="connsiteX2" fmla="*/ 963541 w 1968451"/>
                    <a:gd name="connsiteY2" fmla="*/ 1317 h 1131617"/>
                    <a:gd name="connsiteX3" fmla="*/ 1966841 w 1968451"/>
                    <a:gd name="connsiteY3" fmla="*/ 966517 h 1131617"/>
                    <a:gd name="connsiteX4" fmla="*/ 1179439 w 1968451"/>
                    <a:gd name="connsiteY4" fmla="*/ 1131617 h 1131617"/>
                    <a:gd name="connsiteX5" fmla="*/ 87241 w 1968451"/>
                    <a:gd name="connsiteY5" fmla="*/ 1055417 h 1131617"/>
                    <a:gd name="connsiteX0" fmla="*/ 87241 w 1981714"/>
                    <a:gd name="connsiteY0" fmla="*/ 1055417 h 1131617"/>
                    <a:gd name="connsiteX1" fmla="*/ 176140 w 1981714"/>
                    <a:gd name="connsiteY1" fmla="*/ 763316 h 1131617"/>
                    <a:gd name="connsiteX2" fmla="*/ 963541 w 1981714"/>
                    <a:gd name="connsiteY2" fmla="*/ 1317 h 1131617"/>
                    <a:gd name="connsiteX3" fmla="*/ 1966841 w 1981714"/>
                    <a:gd name="connsiteY3" fmla="*/ 966517 h 1131617"/>
                    <a:gd name="connsiteX4" fmla="*/ 1179439 w 1981714"/>
                    <a:gd name="connsiteY4" fmla="*/ 1131617 h 1131617"/>
                    <a:gd name="connsiteX5" fmla="*/ 87241 w 1981714"/>
                    <a:gd name="connsiteY5" fmla="*/ 1055417 h 1131617"/>
                    <a:gd name="connsiteX0" fmla="*/ 87241 w 1981714"/>
                    <a:gd name="connsiteY0" fmla="*/ 1055417 h 1131617"/>
                    <a:gd name="connsiteX1" fmla="*/ 176140 w 1981714"/>
                    <a:gd name="connsiteY1" fmla="*/ 763316 h 1131617"/>
                    <a:gd name="connsiteX2" fmla="*/ 963541 w 1981714"/>
                    <a:gd name="connsiteY2" fmla="*/ 1317 h 1131617"/>
                    <a:gd name="connsiteX3" fmla="*/ 1966841 w 1981714"/>
                    <a:gd name="connsiteY3" fmla="*/ 966517 h 1131617"/>
                    <a:gd name="connsiteX4" fmla="*/ 1179439 w 1981714"/>
                    <a:gd name="connsiteY4" fmla="*/ 1131617 h 1131617"/>
                    <a:gd name="connsiteX5" fmla="*/ 87241 w 1981714"/>
                    <a:gd name="connsiteY5" fmla="*/ 1055417 h 1131617"/>
                    <a:gd name="connsiteX0" fmla="*/ 87241 w 1981714"/>
                    <a:gd name="connsiteY0" fmla="*/ 1059325 h 1135525"/>
                    <a:gd name="connsiteX1" fmla="*/ 176140 w 1981714"/>
                    <a:gd name="connsiteY1" fmla="*/ 767224 h 1135525"/>
                    <a:gd name="connsiteX2" fmla="*/ 963541 w 1981714"/>
                    <a:gd name="connsiteY2" fmla="*/ 5225 h 1135525"/>
                    <a:gd name="connsiteX3" fmla="*/ 1966841 w 1981714"/>
                    <a:gd name="connsiteY3" fmla="*/ 970425 h 1135525"/>
                    <a:gd name="connsiteX4" fmla="*/ 1179439 w 1981714"/>
                    <a:gd name="connsiteY4" fmla="*/ 1135525 h 1135525"/>
                    <a:gd name="connsiteX5" fmla="*/ 87241 w 1981714"/>
                    <a:gd name="connsiteY5" fmla="*/ 1059325 h 1135525"/>
                    <a:gd name="connsiteX0" fmla="*/ 87241 w 1981714"/>
                    <a:gd name="connsiteY0" fmla="*/ 1059124 h 1135324"/>
                    <a:gd name="connsiteX1" fmla="*/ 176140 w 1981714"/>
                    <a:gd name="connsiteY1" fmla="*/ 767023 h 1135324"/>
                    <a:gd name="connsiteX2" fmla="*/ 963541 w 1981714"/>
                    <a:gd name="connsiteY2" fmla="*/ 5024 h 1135324"/>
                    <a:gd name="connsiteX3" fmla="*/ 1966841 w 1981714"/>
                    <a:gd name="connsiteY3" fmla="*/ 970224 h 1135324"/>
                    <a:gd name="connsiteX4" fmla="*/ 1179439 w 1981714"/>
                    <a:gd name="connsiteY4" fmla="*/ 1135324 h 1135324"/>
                    <a:gd name="connsiteX5" fmla="*/ 87241 w 1981714"/>
                    <a:gd name="connsiteY5" fmla="*/ 1059124 h 1135324"/>
                    <a:gd name="connsiteX0" fmla="*/ 1551 w 1896024"/>
                    <a:gd name="connsiteY0" fmla="*/ 1059124 h 1135324"/>
                    <a:gd name="connsiteX1" fmla="*/ 877851 w 1896024"/>
                    <a:gd name="connsiteY1" fmla="*/ 5024 h 1135324"/>
                    <a:gd name="connsiteX2" fmla="*/ 1881151 w 1896024"/>
                    <a:gd name="connsiteY2" fmla="*/ 970224 h 1135324"/>
                    <a:gd name="connsiteX3" fmla="*/ 1093749 w 1896024"/>
                    <a:gd name="connsiteY3" fmla="*/ 1135324 h 1135324"/>
                    <a:gd name="connsiteX4" fmla="*/ 1551 w 1896024"/>
                    <a:gd name="connsiteY4" fmla="*/ 1059124 h 1135324"/>
                    <a:gd name="connsiteX0" fmla="*/ 1615 w 1896088"/>
                    <a:gd name="connsiteY0" fmla="*/ 1057013 h 1133213"/>
                    <a:gd name="connsiteX1" fmla="*/ 877915 w 1896088"/>
                    <a:gd name="connsiteY1" fmla="*/ 2913 h 1133213"/>
                    <a:gd name="connsiteX2" fmla="*/ 1881215 w 1896088"/>
                    <a:gd name="connsiteY2" fmla="*/ 968113 h 1133213"/>
                    <a:gd name="connsiteX3" fmla="*/ 1093813 w 1896088"/>
                    <a:gd name="connsiteY3" fmla="*/ 1133213 h 1133213"/>
                    <a:gd name="connsiteX4" fmla="*/ 1615 w 1896088"/>
                    <a:gd name="connsiteY4" fmla="*/ 1057013 h 1133213"/>
                    <a:gd name="connsiteX0" fmla="*/ 2941 w 1897414"/>
                    <a:gd name="connsiteY0" fmla="*/ 1066026 h 1142226"/>
                    <a:gd name="connsiteX1" fmla="*/ 879241 w 1897414"/>
                    <a:gd name="connsiteY1" fmla="*/ 11926 h 1142226"/>
                    <a:gd name="connsiteX2" fmla="*/ 1882541 w 1897414"/>
                    <a:gd name="connsiteY2" fmla="*/ 977126 h 1142226"/>
                    <a:gd name="connsiteX3" fmla="*/ 1095139 w 1897414"/>
                    <a:gd name="connsiteY3" fmla="*/ 1142226 h 1142226"/>
                    <a:gd name="connsiteX4" fmla="*/ 2941 w 1897414"/>
                    <a:gd name="connsiteY4" fmla="*/ 1066026 h 1142226"/>
                    <a:gd name="connsiteX0" fmla="*/ 6879 w 1901352"/>
                    <a:gd name="connsiteY0" fmla="*/ 1066026 h 1142226"/>
                    <a:gd name="connsiteX1" fmla="*/ 883179 w 1901352"/>
                    <a:gd name="connsiteY1" fmla="*/ 11926 h 1142226"/>
                    <a:gd name="connsiteX2" fmla="*/ 1886479 w 1901352"/>
                    <a:gd name="connsiteY2" fmla="*/ 977126 h 1142226"/>
                    <a:gd name="connsiteX3" fmla="*/ 1099077 w 1901352"/>
                    <a:gd name="connsiteY3" fmla="*/ 1142226 h 1142226"/>
                    <a:gd name="connsiteX4" fmla="*/ 6879 w 1901352"/>
                    <a:gd name="connsiteY4" fmla="*/ 1066026 h 1142226"/>
                    <a:gd name="connsiteX0" fmla="*/ 6879 w 1901352"/>
                    <a:gd name="connsiteY0" fmla="*/ 1066026 h 1142226"/>
                    <a:gd name="connsiteX1" fmla="*/ 883179 w 1901352"/>
                    <a:gd name="connsiteY1" fmla="*/ 11926 h 1142226"/>
                    <a:gd name="connsiteX2" fmla="*/ 1886479 w 1901352"/>
                    <a:gd name="connsiteY2" fmla="*/ 977126 h 1142226"/>
                    <a:gd name="connsiteX3" fmla="*/ 1099077 w 1901352"/>
                    <a:gd name="connsiteY3" fmla="*/ 1142226 h 1142226"/>
                    <a:gd name="connsiteX4" fmla="*/ 6879 w 1901352"/>
                    <a:gd name="connsiteY4" fmla="*/ 1066026 h 1142226"/>
                    <a:gd name="connsiteX0" fmla="*/ 6879 w 1901352"/>
                    <a:gd name="connsiteY0" fmla="*/ 1065888 h 1142088"/>
                    <a:gd name="connsiteX1" fmla="*/ 883179 w 1901352"/>
                    <a:gd name="connsiteY1" fmla="*/ 11788 h 1142088"/>
                    <a:gd name="connsiteX2" fmla="*/ 1886479 w 1901352"/>
                    <a:gd name="connsiteY2" fmla="*/ 976988 h 1142088"/>
                    <a:gd name="connsiteX3" fmla="*/ 1099077 w 1901352"/>
                    <a:gd name="connsiteY3" fmla="*/ 1142088 h 1142088"/>
                    <a:gd name="connsiteX4" fmla="*/ 6879 w 1901352"/>
                    <a:gd name="connsiteY4" fmla="*/ 1065888 h 1142088"/>
                    <a:gd name="connsiteX0" fmla="*/ 4803 w 1988176"/>
                    <a:gd name="connsiteY0" fmla="*/ 826041 h 1130841"/>
                    <a:gd name="connsiteX1" fmla="*/ 970003 w 1988176"/>
                    <a:gd name="connsiteY1" fmla="*/ 541 h 1130841"/>
                    <a:gd name="connsiteX2" fmla="*/ 1973303 w 1988176"/>
                    <a:gd name="connsiteY2" fmla="*/ 965741 h 1130841"/>
                    <a:gd name="connsiteX3" fmla="*/ 1185901 w 1988176"/>
                    <a:gd name="connsiteY3" fmla="*/ 1130841 h 1130841"/>
                    <a:gd name="connsiteX4" fmla="*/ 4803 w 1988176"/>
                    <a:gd name="connsiteY4" fmla="*/ 826041 h 1130841"/>
                    <a:gd name="connsiteX0" fmla="*/ 4803 w 2034335"/>
                    <a:gd name="connsiteY0" fmla="*/ 825500 h 1130300"/>
                    <a:gd name="connsiteX1" fmla="*/ 970003 w 2034335"/>
                    <a:gd name="connsiteY1" fmla="*/ 0 h 1130300"/>
                    <a:gd name="connsiteX2" fmla="*/ 2024103 w 2034335"/>
                    <a:gd name="connsiteY2" fmla="*/ 825500 h 1130300"/>
                    <a:gd name="connsiteX3" fmla="*/ 1185901 w 2034335"/>
                    <a:gd name="connsiteY3" fmla="*/ 1130300 h 1130300"/>
                    <a:gd name="connsiteX4" fmla="*/ 4803 w 2034335"/>
                    <a:gd name="connsiteY4" fmla="*/ 825500 h 1130300"/>
                    <a:gd name="connsiteX0" fmla="*/ 4803 w 2024103"/>
                    <a:gd name="connsiteY0" fmla="*/ 825500 h 1130300"/>
                    <a:gd name="connsiteX1" fmla="*/ 970003 w 2024103"/>
                    <a:gd name="connsiteY1" fmla="*/ 0 h 1130300"/>
                    <a:gd name="connsiteX2" fmla="*/ 2024103 w 2024103"/>
                    <a:gd name="connsiteY2" fmla="*/ 825500 h 1130300"/>
                    <a:gd name="connsiteX3" fmla="*/ 1185901 w 2024103"/>
                    <a:gd name="connsiteY3" fmla="*/ 1130300 h 1130300"/>
                    <a:gd name="connsiteX4" fmla="*/ 4803 w 2024103"/>
                    <a:gd name="connsiteY4" fmla="*/ 825500 h 1130300"/>
                    <a:gd name="connsiteX0" fmla="*/ 4803 w 1998703"/>
                    <a:gd name="connsiteY0" fmla="*/ 825757 h 1130557"/>
                    <a:gd name="connsiteX1" fmla="*/ 970003 w 1998703"/>
                    <a:gd name="connsiteY1" fmla="*/ 257 h 1130557"/>
                    <a:gd name="connsiteX2" fmla="*/ 1998703 w 1998703"/>
                    <a:gd name="connsiteY2" fmla="*/ 736857 h 1130557"/>
                    <a:gd name="connsiteX3" fmla="*/ 1185901 w 1998703"/>
                    <a:gd name="connsiteY3" fmla="*/ 1130557 h 1130557"/>
                    <a:gd name="connsiteX4" fmla="*/ 4803 w 1998703"/>
                    <a:gd name="connsiteY4" fmla="*/ 825757 h 1130557"/>
                    <a:gd name="connsiteX0" fmla="*/ 4803 w 1998703"/>
                    <a:gd name="connsiteY0" fmla="*/ 825757 h 1130557"/>
                    <a:gd name="connsiteX1" fmla="*/ 970003 w 1998703"/>
                    <a:gd name="connsiteY1" fmla="*/ 257 h 1130557"/>
                    <a:gd name="connsiteX2" fmla="*/ 1998703 w 1998703"/>
                    <a:gd name="connsiteY2" fmla="*/ 736857 h 1130557"/>
                    <a:gd name="connsiteX3" fmla="*/ 1185901 w 1998703"/>
                    <a:gd name="connsiteY3" fmla="*/ 1130557 h 1130557"/>
                    <a:gd name="connsiteX4" fmla="*/ 4803 w 1998703"/>
                    <a:gd name="connsiteY4" fmla="*/ 825757 h 1130557"/>
                    <a:gd name="connsiteX0" fmla="*/ 4803 w 2001878"/>
                    <a:gd name="connsiteY0" fmla="*/ 825704 h 1130504"/>
                    <a:gd name="connsiteX1" fmla="*/ 970003 w 2001878"/>
                    <a:gd name="connsiteY1" fmla="*/ 204 h 1130504"/>
                    <a:gd name="connsiteX2" fmla="*/ 2001878 w 2001878"/>
                    <a:gd name="connsiteY2" fmla="*/ 746329 h 1130504"/>
                    <a:gd name="connsiteX3" fmla="*/ 1185901 w 2001878"/>
                    <a:gd name="connsiteY3" fmla="*/ 1130504 h 1130504"/>
                    <a:gd name="connsiteX4" fmla="*/ 4803 w 2001878"/>
                    <a:gd name="connsiteY4" fmla="*/ 825704 h 1130504"/>
                    <a:gd name="connsiteX0" fmla="*/ 4803 w 1986176"/>
                    <a:gd name="connsiteY0" fmla="*/ 827271 h 1132071"/>
                    <a:gd name="connsiteX1" fmla="*/ 970003 w 1986176"/>
                    <a:gd name="connsiteY1" fmla="*/ 1771 h 1132071"/>
                    <a:gd name="connsiteX2" fmla="*/ 1986003 w 1986176"/>
                    <a:gd name="connsiteY2" fmla="*/ 611371 h 1132071"/>
                    <a:gd name="connsiteX3" fmla="*/ 1185901 w 1986176"/>
                    <a:gd name="connsiteY3" fmla="*/ 1132071 h 1132071"/>
                    <a:gd name="connsiteX4" fmla="*/ 4803 w 1986176"/>
                    <a:gd name="connsiteY4" fmla="*/ 827271 h 1132071"/>
                    <a:gd name="connsiteX0" fmla="*/ 4803 w 1989163"/>
                    <a:gd name="connsiteY0" fmla="*/ 827271 h 1132071"/>
                    <a:gd name="connsiteX1" fmla="*/ 970003 w 1989163"/>
                    <a:gd name="connsiteY1" fmla="*/ 1771 h 1132071"/>
                    <a:gd name="connsiteX2" fmla="*/ 1986003 w 1989163"/>
                    <a:gd name="connsiteY2" fmla="*/ 611371 h 1132071"/>
                    <a:gd name="connsiteX3" fmla="*/ 1185901 w 1989163"/>
                    <a:gd name="connsiteY3" fmla="*/ 1132071 h 1132071"/>
                    <a:gd name="connsiteX4" fmla="*/ 4803 w 1989163"/>
                    <a:gd name="connsiteY4" fmla="*/ 827271 h 1132071"/>
                    <a:gd name="connsiteX0" fmla="*/ 4803 w 1989163"/>
                    <a:gd name="connsiteY0" fmla="*/ 827271 h 1132071"/>
                    <a:gd name="connsiteX1" fmla="*/ 970003 w 1989163"/>
                    <a:gd name="connsiteY1" fmla="*/ 1771 h 1132071"/>
                    <a:gd name="connsiteX2" fmla="*/ 1986003 w 1989163"/>
                    <a:gd name="connsiteY2" fmla="*/ 611371 h 1132071"/>
                    <a:gd name="connsiteX3" fmla="*/ 1185901 w 1989163"/>
                    <a:gd name="connsiteY3" fmla="*/ 1132071 h 1132071"/>
                    <a:gd name="connsiteX4" fmla="*/ 4803 w 1989163"/>
                    <a:gd name="connsiteY4" fmla="*/ 827271 h 1132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89163" h="1132071">
                      <a:moveTo>
                        <a:pt x="4803" y="827271"/>
                      </a:moveTo>
                      <a:cubicBezTo>
                        <a:pt x="45020" y="715088"/>
                        <a:pt x="639803" y="37754"/>
                        <a:pt x="970003" y="1771"/>
                      </a:cubicBezTo>
                      <a:cubicBezTo>
                        <a:pt x="1300203" y="-34212"/>
                        <a:pt x="1812437" y="488604"/>
                        <a:pt x="1986003" y="611371"/>
                      </a:cubicBezTo>
                      <a:cubicBezTo>
                        <a:pt x="1991294" y="638888"/>
                        <a:pt x="2057968" y="685454"/>
                        <a:pt x="1185901" y="1132071"/>
                      </a:cubicBezTo>
                      <a:cubicBezTo>
                        <a:pt x="161434" y="740488"/>
                        <a:pt x="-35414" y="939454"/>
                        <a:pt x="4803" y="82727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Oval 6">
                  <a:extLst>
                    <a:ext uri="{FF2B5EF4-FFF2-40B4-BE49-F238E27FC236}">
                      <a16:creationId xmlns:a16="http://schemas.microsoft.com/office/drawing/2014/main" id="{AC72BD40-3EF1-7929-3C62-260EBA9A1BFB}"/>
                    </a:ext>
                  </a:extLst>
                </p:cNvPr>
                <p:cNvSpPr/>
                <p:nvPr/>
              </p:nvSpPr>
              <p:spPr>
                <a:xfrm>
                  <a:off x="4415323" y="3276600"/>
                  <a:ext cx="1198632" cy="713306"/>
                </a:xfrm>
                <a:custGeom>
                  <a:avLst/>
                  <a:gdLst>
                    <a:gd name="connsiteX0" fmla="*/ 0 w 1422400"/>
                    <a:gd name="connsiteY0" fmla="*/ 469900 h 939800"/>
                    <a:gd name="connsiteX1" fmla="*/ 711200 w 1422400"/>
                    <a:gd name="connsiteY1" fmla="*/ 0 h 939800"/>
                    <a:gd name="connsiteX2" fmla="*/ 1422400 w 1422400"/>
                    <a:gd name="connsiteY2" fmla="*/ 469900 h 939800"/>
                    <a:gd name="connsiteX3" fmla="*/ 711200 w 1422400"/>
                    <a:gd name="connsiteY3" fmla="*/ 939800 h 939800"/>
                    <a:gd name="connsiteX4" fmla="*/ 0 w 1422400"/>
                    <a:gd name="connsiteY4" fmla="*/ 469900 h 939800"/>
                    <a:gd name="connsiteX0" fmla="*/ 0 w 1422400"/>
                    <a:gd name="connsiteY0" fmla="*/ 469900 h 528637"/>
                    <a:gd name="connsiteX1" fmla="*/ 711200 w 1422400"/>
                    <a:gd name="connsiteY1" fmla="*/ 0 h 528637"/>
                    <a:gd name="connsiteX2" fmla="*/ 1422400 w 1422400"/>
                    <a:gd name="connsiteY2" fmla="*/ 469900 h 528637"/>
                    <a:gd name="connsiteX3" fmla="*/ 0 w 1422400"/>
                    <a:gd name="connsiteY3" fmla="*/ 469900 h 528637"/>
                    <a:gd name="connsiteX0" fmla="*/ 29214 w 1743714"/>
                    <a:gd name="connsiteY0" fmla="*/ 481196 h 986279"/>
                    <a:gd name="connsiteX1" fmla="*/ 740414 w 1743714"/>
                    <a:gd name="connsiteY1" fmla="*/ 11296 h 986279"/>
                    <a:gd name="connsiteX2" fmla="*/ 1743714 w 1743714"/>
                    <a:gd name="connsiteY2" fmla="*/ 976496 h 986279"/>
                    <a:gd name="connsiteX3" fmla="*/ 29214 w 1743714"/>
                    <a:gd name="connsiteY3" fmla="*/ 481196 h 986279"/>
                    <a:gd name="connsiteX0" fmla="*/ 21629 w 2040929"/>
                    <a:gd name="connsiteY0" fmla="*/ 1016075 h 1091857"/>
                    <a:gd name="connsiteX1" fmla="*/ 1037629 w 2040929"/>
                    <a:gd name="connsiteY1" fmla="*/ 75 h 1091857"/>
                    <a:gd name="connsiteX2" fmla="*/ 2040929 w 2040929"/>
                    <a:gd name="connsiteY2" fmla="*/ 965275 h 1091857"/>
                    <a:gd name="connsiteX3" fmla="*/ 21629 w 2040929"/>
                    <a:gd name="connsiteY3" fmla="*/ 1016075 h 1091857"/>
                    <a:gd name="connsiteX0" fmla="*/ 63940 w 2083240"/>
                    <a:gd name="connsiteY0" fmla="*/ 1016075 h 1142636"/>
                    <a:gd name="connsiteX1" fmla="*/ 1079940 w 2083240"/>
                    <a:gd name="connsiteY1" fmla="*/ 75 h 1142636"/>
                    <a:gd name="connsiteX2" fmla="*/ 2083240 w 2083240"/>
                    <a:gd name="connsiteY2" fmla="*/ 965275 h 1142636"/>
                    <a:gd name="connsiteX3" fmla="*/ 63940 w 2083240"/>
                    <a:gd name="connsiteY3" fmla="*/ 1016075 h 1142636"/>
                    <a:gd name="connsiteX0" fmla="*/ 58279 w 2077579"/>
                    <a:gd name="connsiteY0" fmla="*/ 1016075 h 1182140"/>
                    <a:gd name="connsiteX1" fmla="*/ 1074279 w 2077579"/>
                    <a:gd name="connsiteY1" fmla="*/ 75 h 1182140"/>
                    <a:gd name="connsiteX2" fmla="*/ 2077579 w 2077579"/>
                    <a:gd name="connsiteY2" fmla="*/ 965275 h 1182140"/>
                    <a:gd name="connsiteX3" fmla="*/ 58279 w 2077579"/>
                    <a:gd name="connsiteY3" fmla="*/ 1016075 h 1182140"/>
                    <a:gd name="connsiteX0" fmla="*/ 58279 w 2077579"/>
                    <a:gd name="connsiteY0" fmla="*/ 1016452 h 1182517"/>
                    <a:gd name="connsiteX1" fmla="*/ 1074279 w 2077579"/>
                    <a:gd name="connsiteY1" fmla="*/ 452 h 1182517"/>
                    <a:gd name="connsiteX2" fmla="*/ 2077579 w 2077579"/>
                    <a:gd name="connsiteY2" fmla="*/ 965652 h 1182517"/>
                    <a:gd name="connsiteX3" fmla="*/ 58279 w 2077579"/>
                    <a:gd name="connsiteY3" fmla="*/ 1016452 h 1182517"/>
                    <a:gd name="connsiteX0" fmla="*/ 496 w 2019796"/>
                    <a:gd name="connsiteY0" fmla="*/ 1016452 h 1058407"/>
                    <a:gd name="connsiteX1" fmla="*/ 1016496 w 2019796"/>
                    <a:gd name="connsiteY1" fmla="*/ 452 h 1058407"/>
                    <a:gd name="connsiteX2" fmla="*/ 2019796 w 2019796"/>
                    <a:gd name="connsiteY2" fmla="*/ 965652 h 1058407"/>
                    <a:gd name="connsiteX3" fmla="*/ 496 w 2019796"/>
                    <a:gd name="connsiteY3" fmla="*/ 1016452 h 1058407"/>
                    <a:gd name="connsiteX0" fmla="*/ 512 w 1956312"/>
                    <a:gd name="connsiteY0" fmla="*/ 1003343 h 1049157"/>
                    <a:gd name="connsiteX1" fmla="*/ 953012 w 1956312"/>
                    <a:gd name="connsiteY1" fmla="*/ 43 h 1049157"/>
                    <a:gd name="connsiteX2" fmla="*/ 1956312 w 1956312"/>
                    <a:gd name="connsiteY2" fmla="*/ 965243 h 1049157"/>
                    <a:gd name="connsiteX3" fmla="*/ 512 w 1956312"/>
                    <a:gd name="connsiteY3" fmla="*/ 1003343 h 1049157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25989 w 2081789"/>
                    <a:gd name="connsiteY0" fmla="*/ 1004617 h 1028499"/>
                    <a:gd name="connsiteX1" fmla="*/ 291088 w 2081789"/>
                    <a:gd name="connsiteY1" fmla="*/ 763316 h 1028499"/>
                    <a:gd name="connsiteX2" fmla="*/ 1078489 w 2081789"/>
                    <a:gd name="connsiteY2" fmla="*/ 1317 h 1028499"/>
                    <a:gd name="connsiteX3" fmla="*/ 2081789 w 2081789"/>
                    <a:gd name="connsiteY3" fmla="*/ 966517 h 1028499"/>
                    <a:gd name="connsiteX4" fmla="*/ 125989 w 2081789"/>
                    <a:gd name="connsiteY4" fmla="*/ 1004617 h 1028499"/>
                    <a:gd name="connsiteX0" fmla="*/ 135024 w 2052724"/>
                    <a:gd name="connsiteY0" fmla="*/ 1055417 h 1066897"/>
                    <a:gd name="connsiteX1" fmla="*/ 262023 w 2052724"/>
                    <a:gd name="connsiteY1" fmla="*/ 763316 h 1066897"/>
                    <a:gd name="connsiteX2" fmla="*/ 1049424 w 2052724"/>
                    <a:gd name="connsiteY2" fmla="*/ 1317 h 1066897"/>
                    <a:gd name="connsiteX3" fmla="*/ 2052724 w 2052724"/>
                    <a:gd name="connsiteY3" fmla="*/ 966517 h 1066897"/>
                    <a:gd name="connsiteX4" fmla="*/ 135024 w 2052724"/>
                    <a:gd name="connsiteY4" fmla="*/ 1055417 h 1066897"/>
                    <a:gd name="connsiteX0" fmla="*/ 157003 w 1998503"/>
                    <a:gd name="connsiteY0" fmla="*/ 1055417 h 1066897"/>
                    <a:gd name="connsiteX1" fmla="*/ 207802 w 1998503"/>
                    <a:gd name="connsiteY1" fmla="*/ 763316 h 1066897"/>
                    <a:gd name="connsiteX2" fmla="*/ 995203 w 1998503"/>
                    <a:gd name="connsiteY2" fmla="*/ 1317 h 1066897"/>
                    <a:gd name="connsiteX3" fmla="*/ 1998503 w 1998503"/>
                    <a:gd name="connsiteY3" fmla="*/ 966517 h 1066897"/>
                    <a:gd name="connsiteX4" fmla="*/ 157003 w 1998503"/>
                    <a:gd name="connsiteY4" fmla="*/ 1055417 h 1066897"/>
                    <a:gd name="connsiteX0" fmla="*/ 180391 w 1958391"/>
                    <a:gd name="connsiteY0" fmla="*/ 1055417 h 1066897"/>
                    <a:gd name="connsiteX1" fmla="*/ 167690 w 1958391"/>
                    <a:gd name="connsiteY1" fmla="*/ 763316 h 1066897"/>
                    <a:gd name="connsiteX2" fmla="*/ 955091 w 1958391"/>
                    <a:gd name="connsiteY2" fmla="*/ 1317 h 1066897"/>
                    <a:gd name="connsiteX3" fmla="*/ 1958391 w 1958391"/>
                    <a:gd name="connsiteY3" fmla="*/ 966517 h 1066897"/>
                    <a:gd name="connsiteX4" fmla="*/ 180391 w 1958391"/>
                    <a:gd name="connsiteY4" fmla="*/ 1055417 h 1066897"/>
                    <a:gd name="connsiteX0" fmla="*/ 197146 w 1937046"/>
                    <a:gd name="connsiteY0" fmla="*/ 1055417 h 1066897"/>
                    <a:gd name="connsiteX1" fmla="*/ 146345 w 1937046"/>
                    <a:gd name="connsiteY1" fmla="*/ 763316 h 1066897"/>
                    <a:gd name="connsiteX2" fmla="*/ 933746 w 1937046"/>
                    <a:gd name="connsiteY2" fmla="*/ 1317 h 1066897"/>
                    <a:gd name="connsiteX3" fmla="*/ 1937046 w 1937046"/>
                    <a:gd name="connsiteY3" fmla="*/ 966517 h 1066897"/>
                    <a:gd name="connsiteX4" fmla="*/ 197146 w 1937046"/>
                    <a:gd name="connsiteY4" fmla="*/ 1055417 h 1066897"/>
                    <a:gd name="connsiteX0" fmla="*/ 145290 w 2024890"/>
                    <a:gd name="connsiteY0" fmla="*/ 1055417 h 1066897"/>
                    <a:gd name="connsiteX1" fmla="*/ 234189 w 2024890"/>
                    <a:gd name="connsiteY1" fmla="*/ 763316 h 1066897"/>
                    <a:gd name="connsiteX2" fmla="*/ 1021590 w 2024890"/>
                    <a:gd name="connsiteY2" fmla="*/ 1317 h 1066897"/>
                    <a:gd name="connsiteX3" fmla="*/ 2024890 w 2024890"/>
                    <a:gd name="connsiteY3" fmla="*/ 966517 h 1066897"/>
                    <a:gd name="connsiteX4" fmla="*/ 145290 w 2024890"/>
                    <a:gd name="connsiteY4" fmla="*/ 1055417 h 1066897"/>
                    <a:gd name="connsiteX0" fmla="*/ 66755 w 1946355"/>
                    <a:gd name="connsiteY0" fmla="*/ 1055417 h 1072185"/>
                    <a:gd name="connsiteX1" fmla="*/ 155654 w 1946355"/>
                    <a:gd name="connsiteY1" fmla="*/ 763316 h 1072185"/>
                    <a:gd name="connsiteX2" fmla="*/ 943055 w 1946355"/>
                    <a:gd name="connsiteY2" fmla="*/ 1317 h 1072185"/>
                    <a:gd name="connsiteX3" fmla="*/ 1946355 w 1946355"/>
                    <a:gd name="connsiteY3" fmla="*/ 966517 h 1072185"/>
                    <a:gd name="connsiteX4" fmla="*/ 66755 w 1946355"/>
                    <a:gd name="connsiteY4" fmla="*/ 1055417 h 1072185"/>
                    <a:gd name="connsiteX0" fmla="*/ 87241 w 1968451"/>
                    <a:gd name="connsiteY0" fmla="*/ 1055417 h 1135382"/>
                    <a:gd name="connsiteX1" fmla="*/ 176140 w 1968451"/>
                    <a:gd name="connsiteY1" fmla="*/ 763316 h 1135382"/>
                    <a:gd name="connsiteX2" fmla="*/ 963541 w 1968451"/>
                    <a:gd name="connsiteY2" fmla="*/ 1317 h 1135382"/>
                    <a:gd name="connsiteX3" fmla="*/ 1966841 w 1968451"/>
                    <a:gd name="connsiteY3" fmla="*/ 966517 h 1135382"/>
                    <a:gd name="connsiteX4" fmla="*/ 1179439 w 1968451"/>
                    <a:gd name="connsiteY4" fmla="*/ 1131617 h 1135382"/>
                    <a:gd name="connsiteX5" fmla="*/ 87241 w 1968451"/>
                    <a:gd name="connsiteY5" fmla="*/ 1055417 h 1135382"/>
                    <a:gd name="connsiteX0" fmla="*/ 87241 w 1968451"/>
                    <a:gd name="connsiteY0" fmla="*/ 1055417 h 1131617"/>
                    <a:gd name="connsiteX1" fmla="*/ 176140 w 1968451"/>
                    <a:gd name="connsiteY1" fmla="*/ 763316 h 1131617"/>
                    <a:gd name="connsiteX2" fmla="*/ 963541 w 1968451"/>
                    <a:gd name="connsiteY2" fmla="*/ 1317 h 1131617"/>
                    <a:gd name="connsiteX3" fmla="*/ 1966841 w 1968451"/>
                    <a:gd name="connsiteY3" fmla="*/ 966517 h 1131617"/>
                    <a:gd name="connsiteX4" fmla="*/ 1179439 w 1968451"/>
                    <a:gd name="connsiteY4" fmla="*/ 1131617 h 1131617"/>
                    <a:gd name="connsiteX5" fmla="*/ 87241 w 1968451"/>
                    <a:gd name="connsiteY5" fmla="*/ 1055417 h 1131617"/>
                    <a:gd name="connsiteX0" fmla="*/ 87241 w 1981714"/>
                    <a:gd name="connsiteY0" fmla="*/ 1055417 h 1131617"/>
                    <a:gd name="connsiteX1" fmla="*/ 176140 w 1981714"/>
                    <a:gd name="connsiteY1" fmla="*/ 763316 h 1131617"/>
                    <a:gd name="connsiteX2" fmla="*/ 963541 w 1981714"/>
                    <a:gd name="connsiteY2" fmla="*/ 1317 h 1131617"/>
                    <a:gd name="connsiteX3" fmla="*/ 1966841 w 1981714"/>
                    <a:gd name="connsiteY3" fmla="*/ 966517 h 1131617"/>
                    <a:gd name="connsiteX4" fmla="*/ 1179439 w 1981714"/>
                    <a:gd name="connsiteY4" fmla="*/ 1131617 h 1131617"/>
                    <a:gd name="connsiteX5" fmla="*/ 87241 w 1981714"/>
                    <a:gd name="connsiteY5" fmla="*/ 1055417 h 1131617"/>
                    <a:gd name="connsiteX0" fmla="*/ 87241 w 1981714"/>
                    <a:gd name="connsiteY0" fmla="*/ 1055417 h 1131617"/>
                    <a:gd name="connsiteX1" fmla="*/ 176140 w 1981714"/>
                    <a:gd name="connsiteY1" fmla="*/ 763316 h 1131617"/>
                    <a:gd name="connsiteX2" fmla="*/ 963541 w 1981714"/>
                    <a:gd name="connsiteY2" fmla="*/ 1317 h 1131617"/>
                    <a:gd name="connsiteX3" fmla="*/ 1966841 w 1981714"/>
                    <a:gd name="connsiteY3" fmla="*/ 966517 h 1131617"/>
                    <a:gd name="connsiteX4" fmla="*/ 1179439 w 1981714"/>
                    <a:gd name="connsiteY4" fmla="*/ 1131617 h 1131617"/>
                    <a:gd name="connsiteX5" fmla="*/ 87241 w 1981714"/>
                    <a:gd name="connsiteY5" fmla="*/ 1055417 h 1131617"/>
                    <a:gd name="connsiteX0" fmla="*/ 87241 w 1981714"/>
                    <a:gd name="connsiteY0" fmla="*/ 1059325 h 1135525"/>
                    <a:gd name="connsiteX1" fmla="*/ 176140 w 1981714"/>
                    <a:gd name="connsiteY1" fmla="*/ 767224 h 1135525"/>
                    <a:gd name="connsiteX2" fmla="*/ 963541 w 1981714"/>
                    <a:gd name="connsiteY2" fmla="*/ 5225 h 1135525"/>
                    <a:gd name="connsiteX3" fmla="*/ 1966841 w 1981714"/>
                    <a:gd name="connsiteY3" fmla="*/ 970425 h 1135525"/>
                    <a:gd name="connsiteX4" fmla="*/ 1179439 w 1981714"/>
                    <a:gd name="connsiteY4" fmla="*/ 1135525 h 1135525"/>
                    <a:gd name="connsiteX5" fmla="*/ 87241 w 1981714"/>
                    <a:gd name="connsiteY5" fmla="*/ 1059325 h 1135525"/>
                    <a:gd name="connsiteX0" fmla="*/ 87241 w 1981714"/>
                    <a:gd name="connsiteY0" fmla="*/ 1059124 h 1135324"/>
                    <a:gd name="connsiteX1" fmla="*/ 176140 w 1981714"/>
                    <a:gd name="connsiteY1" fmla="*/ 767023 h 1135324"/>
                    <a:gd name="connsiteX2" fmla="*/ 963541 w 1981714"/>
                    <a:gd name="connsiteY2" fmla="*/ 5024 h 1135324"/>
                    <a:gd name="connsiteX3" fmla="*/ 1966841 w 1981714"/>
                    <a:gd name="connsiteY3" fmla="*/ 970224 h 1135324"/>
                    <a:gd name="connsiteX4" fmla="*/ 1179439 w 1981714"/>
                    <a:gd name="connsiteY4" fmla="*/ 1135324 h 1135324"/>
                    <a:gd name="connsiteX5" fmla="*/ 87241 w 1981714"/>
                    <a:gd name="connsiteY5" fmla="*/ 1059124 h 1135324"/>
                    <a:gd name="connsiteX0" fmla="*/ 1551 w 1896024"/>
                    <a:gd name="connsiteY0" fmla="*/ 1059124 h 1135324"/>
                    <a:gd name="connsiteX1" fmla="*/ 877851 w 1896024"/>
                    <a:gd name="connsiteY1" fmla="*/ 5024 h 1135324"/>
                    <a:gd name="connsiteX2" fmla="*/ 1881151 w 1896024"/>
                    <a:gd name="connsiteY2" fmla="*/ 970224 h 1135324"/>
                    <a:gd name="connsiteX3" fmla="*/ 1093749 w 1896024"/>
                    <a:gd name="connsiteY3" fmla="*/ 1135324 h 1135324"/>
                    <a:gd name="connsiteX4" fmla="*/ 1551 w 1896024"/>
                    <a:gd name="connsiteY4" fmla="*/ 1059124 h 1135324"/>
                    <a:gd name="connsiteX0" fmla="*/ 1615 w 1896088"/>
                    <a:gd name="connsiteY0" fmla="*/ 1057013 h 1133213"/>
                    <a:gd name="connsiteX1" fmla="*/ 877915 w 1896088"/>
                    <a:gd name="connsiteY1" fmla="*/ 2913 h 1133213"/>
                    <a:gd name="connsiteX2" fmla="*/ 1881215 w 1896088"/>
                    <a:gd name="connsiteY2" fmla="*/ 968113 h 1133213"/>
                    <a:gd name="connsiteX3" fmla="*/ 1093813 w 1896088"/>
                    <a:gd name="connsiteY3" fmla="*/ 1133213 h 1133213"/>
                    <a:gd name="connsiteX4" fmla="*/ 1615 w 1896088"/>
                    <a:gd name="connsiteY4" fmla="*/ 1057013 h 1133213"/>
                    <a:gd name="connsiteX0" fmla="*/ 2941 w 1897414"/>
                    <a:gd name="connsiteY0" fmla="*/ 1066026 h 1142226"/>
                    <a:gd name="connsiteX1" fmla="*/ 879241 w 1897414"/>
                    <a:gd name="connsiteY1" fmla="*/ 11926 h 1142226"/>
                    <a:gd name="connsiteX2" fmla="*/ 1882541 w 1897414"/>
                    <a:gd name="connsiteY2" fmla="*/ 977126 h 1142226"/>
                    <a:gd name="connsiteX3" fmla="*/ 1095139 w 1897414"/>
                    <a:gd name="connsiteY3" fmla="*/ 1142226 h 1142226"/>
                    <a:gd name="connsiteX4" fmla="*/ 2941 w 1897414"/>
                    <a:gd name="connsiteY4" fmla="*/ 1066026 h 1142226"/>
                    <a:gd name="connsiteX0" fmla="*/ 6879 w 1901352"/>
                    <a:gd name="connsiteY0" fmla="*/ 1066026 h 1142226"/>
                    <a:gd name="connsiteX1" fmla="*/ 883179 w 1901352"/>
                    <a:gd name="connsiteY1" fmla="*/ 11926 h 1142226"/>
                    <a:gd name="connsiteX2" fmla="*/ 1886479 w 1901352"/>
                    <a:gd name="connsiteY2" fmla="*/ 977126 h 1142226"/>
                    <a:gd name="connsiteX3" fmla="*/ 1099077 w 1901352"/>
                    <a:gd name="connsiteY3" fmla="*/ 1142226 h 1142226"/>
                    <a:gd name="connsiteX4" fmla="*/ 6879 w 1901352"/>
                    <a:gd name="connsiteY4" fmla="*/ 1066026 h 1142226"/>
                    <a:gd name="connsiteX0" fmla="*/ 6879 w 1901352"/>
                    <a:gd name="connsiteY0" fmla="*/ 1066026 h 1142226"/>
                    <a:gd name="connsiteX1" fmla="*/ 883179 w 1901352"/>
                    <a:gd name="connsiteY1" fmla="*/ 11926 h 1142226"/>
                    <a:gd name="connsiteX2" fmla="*/ 1886479 w 1901352"/>
                    <a:gd name="connsiteY2" fmla="*/ 977126 h 1142226"/>
                    <a:gd name="connsiteX3" fmla="*/ 1099077 w 1901352"/>
                    <a:gd name="connsiteY3" fmla="*/ 1142226 h 1142226"/>
                    <a:gd name="connsiteX4" fmla="*/ 6879 w 1901352"/>
                    <a:gd name="connsiteY4" fmla="*/ 1066026 h 1142226"/>
                    <a:gd name="connsiteX0" fmla="*/ 6879 w 1901352"/>
                    <a:gd name="connsiteY0" fmla="*/ 1065888 h 1142088"/>
                    <a:gd name="connsiteX1" fmla="*/ 883179 w 1901352"/>
                    <a:gd name="connsiteY1" fmla="*/ 11788 h 1142088"/>
                    <a:gd name="connsiteX2" fmla="*/ 1886479 w 1901352"/>
                    <a:gd name="connsiteY2" fmla="*/ 976988 h 1142088"/>
                    <a:gd name="connsiteX3" fmla="*/ 1099077 w 1901352"/>
                    <a:gd name="connsiteY3" fmla="*/ 1142088 h 1142088"/>
                    <a:gd name="connsiteX4" fmla="*/ 6879 w 1901352"/>
                    <a:gd name="connsiteY4" fmla="*/ 1065888 h 1142088"/>
                    <a:gd name="connsiteX0" fmla="*/ 6879 w 1901352"/>
                    <a:gd name="connsiteY0" fmla="*/ 1055295 h 1131495"/>
                    <a:gd name="connsiteX1" fmla="*/ 883179 w 1901352"/>
                    <a:gd name="connsiteY1" fmla="*/ 1195 h 1131495"/>
                    <a:gd name="connsiteX2" fmla="*/ 1886479 w 1901352"/>
                    <a:gd name="connsiteY2" fmla="*/ 966395 h 1131495"/>
                    <a:gd name="connsiteX3" fmla="*/ 1099077 w 1901352"/>
                    <a:gd name="connsiteY3" fmla="*/ 1131495 h 1131495"/>
                    <a:gd name="connsiteX4" fmla="*/ 6879 w 1901352"/>
                    <a:gd name="connsiteY4" fmla="*/ 1055295 h 1131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1352" h="1131495">
                      <a:moveTo>
                        <a:pt x="6879" y="1055295"/>
                      </a:moveTo>
                      <a:cubicBezTo>
                        <a:pt x="47096" y="943112"/>
                        <a:pt x="216762" y="-38911"/>
                        <a:pt x="883179" y="1195"/>
                      </a:cubicBezTo>
                      <a:cubicBezTo>
                        <a:pt x="1549596" y="41301"/>
                        <a:pt x="1712913" y="843628"/>
                        <a:pt x="1886479" y="966395"/>
                      </a:cubicBezTo>
                      <a:cubicBezTo>
                        <a:pt x="1920345" y="1139962"/>
                        <a:pt x="1971144" y="684878"/>
                        <a:pt x="1099077" y="1131495"/>
                      </a:cubicBezTo>
                      <a:cubicBezTo>
                        <a:pt x="74610" y="739912"/>
                        <a:pt x="-33338" y="1167478"/>
                        <a:pt x="6879" y="1055295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34EC7B6D-540C-0912-D25D-BABFE0403298}"/>
                    </a:ext>
                  </a:extLst>
                </p:cNvPr>
                <p:cNvSpPr/>
                <p:nvPr/>
              </p:nvSpPr>
              <p:spPr>
                <a:xfrm>
                  <a:off x="5044807" y="3968775"/>
                  <a:ext cx="117970" cy="9129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Rectangle 56">
                  <a:extLst>
                    <a:ext uri="{FF2B5EF4-FFF2-40B4-BE49-F238E27FC236}">
                      <a16:creationId xmlns:a16="http://schemas.microsoft.com/office/drawing/2014/main" id="{C3D1C73A-23C0-11B3-2543-0206A3B9F7C7}"/>
                    </a:ext>
                  </a:extLst>
                </p:cNvPr>
                <p:cNvSpPr/>
                <p:nvPr/>
              </p:nvSpPr>
              <p:spPr>
                <a:xfrm rot="19341505" flipH="1">
                  <a:off x="5140519" y="3637906"/>
                  <a:ext cx="287330" cy="162214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8090602A-BB8C-AD7D-2FA5-41D17984D596}"/>
                    </a:ext>
                  </a:extLst>
                </p:cNvPr>
                <p:cNvSpPr/>
                <p:nvPr/>
              </p:nvSpPr>
              <p:spPr>
                <a:xfrm rot="20290631" flipH="1">
                  <a:off x="5183717" y="3671548"/>
                  <a:ext cx="159154" cy="1231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5169C7FD-967A-1306-F978-E2CE9A2261C0}"/>
                    </a:ext>
                  </a:extLst>
                </p:cNvPr>
                <p:cNvSpPr/>
                <p:nvPr/>
              </p:nvSpPr>
              <p:spPr>
                <a:xfrm rot="21004549" flipH="1">
                  <a:off x="5245402" y="3708634"/>
                  <a:ext cx="79024" cy="611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3DB21F3-BF45-9D91-A475-A6AF9DE341C9}"/>
                    </a:ext>
                  </a:extLst>
                </p:cNvPr>
                <p:cNvSpPr/>
                <p:nvPr/>
              </p:nvSpPr>
              <p:spPr>
                <a:xfrm>
                  <a:off x="5016299" y="4322018"/>
                  <a:ext cx="218988" cy="226515"/>
                </a:xfrm>
                <a:prstGeom prst="ellipse">
                  <a:avLst/>
                </a:prstGeom>
                <a:solidFill>
                  <a:srgbClr val="E479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D7120E83-BBDD-44EF-B7DA-78A6D87596A4}"/>
                    </a:ext>
                  </a:extLst>
                </p:cNvPr>
                <p:cNvSpPr/>
                <p:nvPr/>
              </p:nvSpPr>
              <p:spPr>
                <a:xfrm>
                  <a:off x="4715472" y="4318390"/>
                  <a:ext cx="218988" cy="226515"/>
                </a:xfrm>
                <a:prstGeom prst="ellipse">
                  <a:avLst/>
                </a:prstGeom>
                <a:solidFill>
                  <a:srgbClr val="E479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Rectangle 56">
                  <a:extLst>
                    <a:ext uri="{FF2B5EF4-FFF2-40B4-BE49-F238E27FC236}">
                      <a16:creationId xmlns:a16="http://schemas.microsoft.com/office/drawing/2014/main" id="{912B753D-8145-B87B-A375-6C36EF20638C}"/>
                    </a:ext>
                  </a:extLst>
                </p:cNvPr>
                <p:cNvSpPr/>
                <p:nvPr/>
              </p:nvSpPr>
              <p:spPr>
                <a:xfrm rot="1844868">
                  <a:off x="4620693" y="3654370"/>
                  <a:ext cx="287330" cy="162214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AE4E4F2C-4020-1761-CE2C-EAABB57A47BF}"/>
                    </a:ext>
                  </a:extLst>
                </p:cNvPr>
                <p:cNvSpPr/>
                <p:nvPr/>
              </p:nvSpPr>
              <p:spPr>
                <a:xfrm rot="595451">
                  <a:off x="4703811" y="3688631"/>
                  <a:ext cx="159154" cy="1231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13B13C4D-6E3A-D631-2419-AEB0C3D0938F}"/>
                    </a:ext>
                  </a:extLst>
                </p:cNvPr>
                <p:cNvSpPr/>
                <p:nvPr/>
              </p:nvSpPr>
              <p:spPr>
                <a:xfrm>
                  <a:off x="4763654" y="3731328"/>
                  <a:ext cx="79024" cy="611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FEDB506-09E8-524D-9FBE-1597026A61C4}"/>
                </a:ext>
              </a:extLst>
            </p:cNvPr>
            <p:cNvSpPr/>
            <p:nvPr/>
          </p:nvSpPr>
          <p:spPr>
            <a:xfrm>
              <a:off x="4585931" y="4408087"/>
              <a:ext cx="70875" cy="71776"/>
            </a:xfrm>
            <a:custGeom>
              <a:avLst/>
              <a:gdLst>
                <a:gd name="connsiteX0" fmla="*/ 72672 w 91221"/>
                <a:gd name="connsiteY0" fmla="*/ 0 h 100931"/>
                <a:gd name="connsiteX1" fmla="*/ 86960 w 91221"/>
                <a:gd name="connsiteY1" fmla="*/ 100013 h 100931"/>
                <a:gd name="connsiteX2" fmla="*/ 5997 w 91221"/>
                <a:gd name="connsiteY2" fmla="*/ 52388 h 100931"/>
                <a:gd name="connsiteX3" fmla="*/ 5997 w 91221"/>
                <a:gd name="connsiteY3" fmla="*/ 38100 h 100931"/>
                <a:gd name="connsiteX4" fmla="*/ 5997 w 91221"/>
                <a:gd name="connsiteY4" fmla="*/ 38100 h 100931"/>
                <a:gd name="connsiteX0" fmla="*/ 72672 w 91221"/>
                <a:gd name="connsiteY0" fmla="*/ 0 h 100931"/>
                <a:gd name="connsiteX1" fmla="*/ 86960 w 91221"/>
                <a:gd name="connsiteY1" fmla="*/ 100013 h 100931"/>
                <a:gd name="connsiteX2" fmla="*/ 5997 w 91221"/>
                <a:gd name="connsiteY2" fmla="*/ 52388 h 100931"/>
                <a:gd name="connsiteX3" fmla="*/ 5997 w 91221"/>
                <a:gd name="connsiteY3" fmla="*/ 38100 h 100931"/>
                <a:gd name="connsiteX0" fmla="*/ 66675 w 85224"/>
                <a:gd name="connsiteY0" fmla="*/ 0 h 100931"/>
                <a:gd name="connsiteX1" fmla="*/ 80963 w 85224"/>
                <a:gd name="connsiteY1" fmla="*/ 100013 h 100931"/>
                <a:gd name="connsiteX2" fmla="*/ 0 w 85224"/>
                <a:gd name="connsiteY2" fmla="*/ 52388 h 100931"/>
                <a:gd name="connsiteX0" fmla="*/ 66675 w 66675"/>
                <a:gd name="connsiteY0" fmla="*/ 0 h 52388"/>
                <a:gd name="connsiteX1" fmla="*/ 0 w 66675"/>
                <a:gd name="connsiteY1" fmla="*/ 52388 h 52388"/>
                <a:gd name="connsiteX0" fmla="*/ 66675 w 66675"/>
                <a:gd name="connsiteY0" fmla="*/ 0 h 70538"/>
                <a:gd name="connsiteX1" fmla="*/ 0 w 66675"/>
                <a:gd name="connsiteY1" fmla="*/ 52388 h 70538"/>
                <a:gd name="connsiteX0" fmla="*/ 66675 w 70875"/>
                <a:gd name="connsiteY0" fmla="*/ 0 h 71776"/>
                <a:gd name="connsiteX1" fmla="*/ 0 w 70875"/>
                <a:gd name="connsiteY1" fmla="*/ 52388 h 71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875" h="71776">
                  <a:moveTo>
                    <a:pt x="66675" y="0"/>
                  </a:moveTo>
                  <a:cubicBezTo>
                    <a:pt x="63500" y="26988"/>
                    <a:pt x="100806" y="108744"/>
                    <a:pt x="0" y="5238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165BC5-FA68-729E-1EB8-F44D3CCAACF9}"/>
                </a:ext>
              </a:extLst>
            </p:cNvPr>
            <p:cNvSpPr/>
            <p:nvPr/>
          </p:nvSpPr>
          <p:spPr>
            <a:xfrm flipH="1">
              <a:off x="4663109" y="4414145"/>
              <a:ext cx="70875" cy="71776"/>
            </a:xfrm>
            <a:custGeom>
              <a:avLst/>
              <a:gdLst>
                <a:gd name="connsiteX0" fmla="*/ 72672 w 91221"/>
                <a:gd name="connsiteY0" fmla="*/ 0 h 100931"/>
                <a:gd name="connsiteX1" fmla="*/ 86960 w 91221"/>
                <a:gd name="connsiteY1" fmla="*/ 100013 h 100931"/>
                <a:gd name="connsiteX2" fmla="*/ 5997 w 91221"/>
                <a:gd name="connsiteY2" fmla="*/ 52388 h 100931"/>
                <a:gd name="connsiteX3" fmla="*/ 5997 w 91221"/>
                <a:gd name="connsiteY3" fmla="*/ 38100 h 100931"/>
                <a:gd name="connsiteX4" fmla="*/ 5997 w 91221"/>
                <a:gd name="connsiteY4" fmla="*/ 38100 h 100931"/>
                <a:gd name="connsiteX0" fmla="*/ 72672 w 91221"/>
                <a:gd name="connsiteY0" fmla="*/ 0 h 100931"/>
                <a:gd name="connsiteX1" fmla="*/ 86960 w 91221"/>
                <a:gd name="connsiteY1" fmla="*/ 100013 h 100931"/>
                <a:gd name="connsiteX2" fmla="*/ 5997 w 91221"/>
                <a:gd name="connsiteY2" fmla="*/ 52388 h 100931"/>
                <a:gd name="connsiteX3" fmla="*/ 5997 w 91221"/>
                <a:gd name="connsiteY3" fmla="*/ 38100 h 100931"/>
                <a:gd name="connsiteX0" fmla="*/ 66675 w 85224"/>
                <a:gd name="connsiteY0" fmla="*/ 0 h 100931"/>
                <a:gd name="connsiteX1" fmla="*/ 80963 w 85224"/>
                <a:gd name="connsiteY1" fmla="*/ 100013 h 100931"/>
                <a:gd name="connsiteX2" fmla="*/ 0 w 85224"/>
                <a:gd name="connsiteY2" fmla="*/ 52388 h 100931"/>
                <a:gd name="connsiteX0" fmla="*/ 66675 w 66675"/>
                <a:gd name="connsiteY0" fmla="*/ 0 h 52388"/>
                <a:gd name="connsiteX1" fmla="*/ 0 w 66675"/>
                <a:gd name="connsiteY1" fmla="*/ 52388 h 52388"/>
                <a:gd name="connsiteX0" fmla="*/ 66675 w 66675"/>
                <a:gd name="connsiteY0" fmla="*/ 0 h 70538"/>
                <a:gd name="connsiteX1" fmla="*/ 0 w 66675"/>
                <a:gd name="connsiteY1" fmla="*/ 52388 h 70538"/>
                <a:gd name="connsiteX0" fmla="*/ 66675 w 70875"/>
                <a:gd name="connsiteY0" fmla="*/ 0 h 71776"/>
                <a:gd name="connsiteX1" fmla="*/ 0 w 70875"/>
                <a:gd name="connsiteY1" fmla="*/ 52388 h 71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875" h="71776">
                  <a:moveTo>
                    <a:pt x="66675" y="0"/>
                  </a:moveTo>
                  <a:cubicBezTo>
                    <a:pt x="63500" y="26988"/>
                    <a:pt x="100806" y="108744"/>
                    <a:pt x="0" y="5238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7" name="ttsMP3.com_VoiceText_2025-2-16_21-20-21">
            <a:hlinkClick r:id="" action="ppaction://media"/>
            <a:extLst>
              <a:ext uri="{FF2B5EF4-FFF2-40B4-BE49-F238E27FC236}">
                <a16:creationId xmlns:a16="http://schemas.microsoft.com/office/drawing/2014/main" id="{AF5EB5EE-2C7F-0202-DBE6-47D51A72515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79" name="2sec">
            <a:hlinkClick r:id="" action="ppaction://media"/>
            <a:extLst>
              <a:ext uri="{FF2B5EF4-FFF2-40B4-BE49-F238E27FC236}">
                <a16:creationId xmlns:a16="http://schemas.microsoft.com/office/drawing/2014/main" id="{DC6A9962-15BB-3FAF-38F7-2D075B6B42F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46298" y="51765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33414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04" fill="hold"/>
                                        <p:tgtEl>
                                          <p:spTgt spid="7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10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7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7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8D0F389-D6E7-7A2C-F7EB-3C38BDB9DC85}"/>
              </a:ext>
            </a:extLst>
          </p:cNvPr>
          <p:cNvSpPr txBox="1"/>
          <p:nvPr/>
        </p:nvSpPr>
        <p:spPr>
          <a:xfrm>
            <a:off x="6412470" y="808729"/>
            <a:ext cx="54641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M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o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p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0D1996-E3B1-6B28-1A19-DA0EE35A2F08}"/>
              </a:ext>
            </a:extLst>
          </p:cNvPr>
          <p:cNvCxnSpPr>
            <a:cxnSpLocks/>
          </p:cNvCxnSpPr>
          <p:nvPr/>
        </p:nvCxnSpPr>
        <p:spPr>
          <a:xfrm flipV="1">
            <a:off x="7988300" y="3172229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D597023-37E1-917D-7413-558CDC80B199}"/>
              </a:ext>
            </a:extLst>
          </p:cNvPr>
          <p:cNvGrpSpPr/>
          <p:nvPr/>
        </p:nvGrpSpPr>
        <p:grpSpPr>
          <a:xfrm>
            <a:off x="315374" y="1645011"/>
            <a:ext cx="3791244" cy="2124346"/>
            <a:chOff x="3548417" y="1535540"/>
            <a:chExt cx="3930555" cy="2202406"/>
          </a:xfrm>
        </p:grpSpPr>
        <p:sp>
          <p:nvSpPr>
            <p:cNvPr id="29" name="Rectangle 8">
              <a:extLst>
                <a:ext uri="{FF2B5EF4-FFF2-40B4-BE49-F238E27FC236}">
                  <a16:creationId xmlns:a16="http://schemas.microsoft.com/office/drawing/2014/main" id="{183F26DA-2913-0F33-219C-1C8E0C687778}"/>
                </a:ext>
              </a:extLst>
            </p:cNvPr>
            <p:cNvSpPr/>
            <p:nvPr/>
          </p:nvSpPr>
          <p:spPr>
            <a:xfrm>
              <a:off x="3732189" y="1549983"/>
              <a:ext cx="3569363" cy="1944291"/>
            </a:xfrm>
            <a:custGeom>
              <a:avLst/>
              <a:gdLst>
                <a:gd name="connsiteX0" fmla="*/ 0 w 3657600"/>
                <a:gd name="connsiteY0" fmla="*/ 0 h 2142502"/>
                <a:gd name="connsiteX1" fmla="*/ 3657600 w 3657600"/>
                <a:gd name="connsiteY1" fmla="*/ 0 h 2142502"/>
                <a:gd name="connsiteX2" fmla="*/ 3657600 w 3657600"/>
                <a:gd name="connsiteY2" fmla="*/ 2142502 h 2142502"/>
                <a:gd name="connsiteX3" fmla="*/ 0 w 3657600"/>
                <a:gd name="connsiteY3" fmla="*/ 2142502 h 2142502"/>
                <a:gd name="connsiteX4" fmla="*/ 0 w 3657600"/>
                <a:gd name="connsiteY4" fmla="*/ 0 h 2142502"/>
                <a:gd name="connsiteX0" fmla="*/ 0 w 3657600"/>
                <a:gd name="connsiteY0" fmla="*/ 0 h 2142502"/>
                <a:gd name="connsiteX1" fmla="*/ 3657600 w 3657600"/>
                <a:gd name="connsiteY1" fmla="*/ 0 h 2142502"/>
                <a:gd name="connsiteX2" fmla="*/ 3657600 w 3657600"/>
                <a:gd name="connsiteY2" fmla="*/ 2142502 h 2142502"/>
                <a:gd name="connsiteX3" fmla="*/ 204716 w 3657600"/>
                <a:gd name="connsiteY3" fmla="*/ 1978729 h 2142502"/>
                <a:gd name="connsiteX4" fmla="*/ 0 w 3657600"/>
                <a:gd name="connsiteY4" fmla="*/ 0 h 2142502"/>
                <a:gd name="connsiteX0" fmla="*/ 0 w 3630305"/>
                <a:gd name="connsiteY0" fmla="*/ 218364 h 2142502"/>
                <a:gd name="connsiteX1" fmla="*/ 3630305 w 3630305"/>
                <a:gd name="connsiteY1" fmla="*/ 0 h 2142502"/>
                <a:gd name="connsiteX2" fmla="*/ 3630305 w 3630305"/>
                <a:gd name="connsiteY2" fmla="*/ 2142502 h 2142502"/>
                <a:gd name="connsiteX3" fmla="*/ 177421 w 3630305"/>
                <a:gd name="connsiteY3" fmla="*/ 1978729 h 2142502"/>
                <a:gd name="connsiteX4" fmla="*/ 0 w 3630305"/>
                <a:gd name="connsiteY4" fmla="*/ 218364 h 2142502"/>
                <a:gd name="connsiteX0" fmla="*/ 0 w 3630305"/>
                <a:gd name="connsiteY0" fmla="*/ 0 h 1924138"/>
                <a:gd name="connsiteX1" fmla="*/ 3575713 w 3630305"/>
                <a:gd name="connsiteY1" fmla="*/ 109182 h 1924138"/>
                <a:gd name="connsiteX2" fmla="*/ 3630305 w 3630305"/>
                <a:gd name="connsiteY2" fmla="*/ 1924138 h 1924138"/>
                <a:gd name="connsiteX3" fmla="*/ 177421 w 3630305"/>
                <a:gd name="connsiteY3" fmla="*/ 1760365 h 1924138"/>
                <a:gd name="connsiteX4" fmla="*/ 0 w 3630305"/>
                <a:gd name="connsiteY4" fmla="*/ 0 h 1924138"/>
                <a:gd name="connsiteX0" fmla="*/ 0 w 3575713"/>
                <a:gd name="connsiteY0" fmla="*/ 0 h 1787660"/>
                <a:gd name="connsiteX1" fmla="*/ 3575713 w 3575713"/>
                <a:gd name="connsiteY1" fmla="*/ 109182 h 1787660"/>
                <a:gd name="connsiteX2" fmla="*/ 3411941 w 3575713"/>
                <a:gd name="connsiteY2" fmla="*/ 1787660 h 1787660"/>
                <a:gd name="connsiteX3" fmla="*/ 177421 w 3575713"/>
                <a:gd name="connsiteY3" fmla="*/ 1760365 h 1787660"/>
                <a:gd name="connsiteX4" fmla="*/ 0 w 3575713"/>
                <a:gd name="connsiteY4" fmla="*/ 0 h 1787660"/>
                <a:gd name="connsiteX0" fmla="*/ 0 w 3575713"/>
                <a:gd name="connsiteY0" fmla="*/ 0 h 2009175"/>
                <a:gd name="connsiteX1" fmla="*/ 3575713 w 3575713"/>
                <a:gd name="connsiteY1" fmla="*/ 109182 h 2009175"/>
                <a:gd name="connsiteX2" fmla="*/ 3411941 w 3575713"/>
                <a:gd name="connsiteY2" fmla="*/ 1787660 h 2009175"/>
                <a:gd name="connsiteX3" fmla="*/ 177421 w 3575713"/>
                <a:gd name="connsiteY3" fmla="*/ 1760365 h 2009175"/>
                <a:gd name="connsiteX4" fmla="*/ 0 w 3575713"/>
                <a:gd name="connsiteY4" fmla="*/ 0 h 2009175"/>
                <a:gd name="connsiteX0" fmla="*/ 0 w 3575713"/>
                <a:gd name="connsiteY0" fmla="*/ 0 h 2114861"/>
                <a:gd name="connsiteX1" fmla="*/ 3575713 w 3575713"/>
                <a:gd name="connsiteY1" fmla="*/ 109182 h 2114861"/>
                <a:gd name="connsiteX2" fmla="*/ 3411941 w 3575713"/>
                <a:gd name="connsiteY2" fmla="*/ 1787660 h 2114861"/>
                <a:gd name="connsiteX3" fmla="*/ 177421 w 3575713"/>
                <a:gd name="connsiteY3" fmla="*/ 1760365 h 2114861"/>
                <a:gd name="connsiteX4" fmla="*/ 0 w 3575713"/>
                <a:gd name="connsiteY4" fmla="*/ 0 h 2114861"/>
                <a:gd name="connsiteX0" fmla="*/ 0 w 3575713"/>
                <a:gd name="connsiteY0" fmla="*/ 0 h 1991033"/>
                <a:gd name="connsiteX1" fmla="*/ 3575713 w 3575713"/>
                <a:gd name="connsiteY1" fmla="*/ 109182 h 1991033"/>
                <a:gd name="connsiteX2" fmla="*/ 3411941 w 3575713"/>
                <a:gd name="connsiteY2" fmla="*/ 1787660 h 1991033"/>
                <a:gd name="connsiteX3" fmla="*/ 1760561 w 3575713"/>
                <a:gd name="connsiteY3" fmla="*/ 1937983 h 1991033"/>
                <a:gd name="connsiteX4" fmla="*/ 177421 w 3575713"/>
                <a:gd name="connsiteY4" fmla="*/ 1760365 h 1991033"/>
                <a:gd name="connsiteX5" fmla="*/ 0 w 3575713"/>
                <a:gd name="connsiteY5" fmla="*/ 0 h 1991033"/>
                <a:gd name="connsiteX0" fmla="*/ 0 w 3626513"/>
                <a:gd name="connsiteY0" fmla="*/ 17818 h 1881851"/>
                <a:gd name="connsiteX1" fmla="*/ 3626513 w 3626513"/>
                <a:gd name="connsiteY1" fmla="*/ 0 h 1881851"/>
                <a:gd name="connsiteX2" fmla="*/ 3462741 w 3626513"/>
                <a:gd name="connsiteY2" fmla="*/ 1678478 h 1881851"/>
                <a:gd name="connsiteX3" fmla="*/ 1811361 w 3626513"/>
                <a:gd name="connsiteY3" fmla="*/ 1828801 h 1881851"/>
                <a:gd name="connsiteX4" fmla="*/ 228221 w 3626513"/>
                <a:gd name="connsiteY4" fmla="*/ 1651183 h 1881851"/>
                <a:gd name="connsiteX5" fmla="*/ 0 w 3626513"/>
                <a:gd name="connsiteY5" fmla="*/ 17818 h 1881851"/>
                <a:gd name="connsiteX0" fmla="*/ 0 w 3626513"/>
                <a:gd name="connsiteY0" fmla="*/ 71035 h 1935068"/>
                <a:gd name="connsiteX1" fmla="*/ 3626513 w 3626513"/>
                <a:gd name="connsiteY1" fmla="*/ 53217 h 1935068"/>
                <a:gd name="connsiteX2" fmla="*/ 3462741 w 3626513"/>
                <a:gd name="connsiteY2" fmla="*/ 1731695 h 1935068"/>
                <a:gd name="connsiteX3" fmla="*/ 1811361 w 3626513"/>
                <a:gd name="connsiteY3" fmla="*/ 1882018 h 1935068"/>
                <a:gd name="connsiteX4" fmla="*/ 228221 w 3626513"/>
                <a:gd name="connsiteY4" fmla="*/ 1704400 h 1935068"/>
                <a:gd name="connsiteX5" fmla="*/ 0 w 3626513"/>
                <a:gd name="connsiteY5" fmla="*/ 71035 h 1935068"/>
                <a:gd name="connsiteX0" fmla="*/ 0 w 3569363"/>
                <a:gd name="connsiteY0" fmla="*/ 67558 h 1944291"/>
                <a:gd name="connsiteX1" fmla="*/ 3569363 w 3569363"/>
                <a:gd name="connsiteY1" fmla="*/ 62440 h 1944291"/>
                <a:gd name="connsiteX2" fmla="*/ 3405591 w 3569363"/>
                <a:gd name="connsiteY2" fmla="*/ 1740918 h 1944291"/>
                <a:gd name="connsiteX3" fmla="*/ 1754211 w 3569363"/>
                <a:gd name="connsiteY3" fmla="*/ 1891241 h 1944291"/>
                <a:gd name="connsiteX4" fmla="*/ 171071 w 3569363"/>
                <a:gd name="connsiteY4" fmla="*/ 1713623 h 1944291"/>
                <a:gd name="connsiteX5" fmla="*/ 0 w 3569363"/>
                <a:gd name="connsiteY5" fmla="*/ 67558 h 194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69363" h="1944291">
                  <a:moveTo>
                    <a:pt x="0" y="67558"/>
                  </a:moveTo>
                  <a:cubicBezTo>
                    <a:pt x="300788" y="-84431"/>
                    <a:pt x="2360525" y="68379"/>
                    <a:pt x="3569363" y="62440"/>
                  </a:cubicBezTo>
                  <a:lnTo>
                    <a:pt x="3405591" y="1740918"/>
                  </a:lnTo>
                  <a:cubicBezTo>
                    <a:pt x="3100791" y="2077563"/>
                    <a:pt x="2293298" y="1895790"/>
                    <a:pt x="1754211" y="1891241"/>
                  </a:cubicBezTo>
                  <a:cubicBezTo>
                    <a:pt x="1215124" y="1886692"/>
                    <a:pt x="462223" y="2068465"/>
                    <a:pt x="171071" y="1713623"/>
                  </a:cubicBezTo>
                  <a:lnTo>
                    <a:pt x="0" y="6755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4E16D1E-4C93-569C-7296-CC591E98DBEC}"/>
                </a:ext>
              </a:extLst>
            </p:cNvPr>
            <p:cNvGrpSpPr/>
            <p:nvPr/>
          </p:nvGrpSpPr>
          <p:grpSpPr>
            <a:xfrm>
              <a:off x="3757865" y="1590875"/>
              <a:ext cx="2017850" cy="346026"/>
              <a:chOff x="3757865" y="1590875"/>
              <a:chExt cx="2017850" cy="34602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B407DF3-19A2-41C1-1D06-E11EF81A5F1C}"/>
                  </a:ext>
                </a:extLst>
              </p:cNvPr>
              <p:cNvSpPr/>
              <p:nvPr/>
            </p:nvSpPr>
            <p:spPr>
              <a:xfrm>
                <a:off x="4998662" y="1599329"/>
                <a:ext cx="63500" cy="33757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BC9CE9C-A034-D344-1188-01B0A1AAD8F2}"/>
                  </a:ext>
                </a:extLst>
              </p:cNvPr>
              <p:cNvSpPr/>
              <p:nvPr/>
            </p:nvSpPr>
            <p:spPr>
              <a:xfrm>
                <a:off x="5349139" y="1599329"/>
                <a:ext cx="63500" cy="33757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37082C3-B3BC-60BF-B08F-41396D862A5F}"/>
                  </a:ext>
                </a:extLst>
              </p:cNvPr>
              <p:cNvSpPr/>
              <p:nvPr/>
            </p:nvSpPr>
            <p:spPr>
              <a:xfrm>
                <a:off x="5645162" y="1627826"/>
                <a:ext cx="130553" cy="282803"/>
              </a:xfrm>
              <a:custGeom>
                <a:avLst/>
                <a:gdLst>
                  <a:gd name="connsiteX0" fmla="*/ 0 w 101978"/>
                  <a:gd name="connsiteY0" fmla="*/ 0 h 337572"/>
                  <a:gd name="connsiteX1" fmla="*/ 101978 w 101978"/>
                  <a:gd name="connsiteY1" fmla="*/ 0 h 337572"/>
                  <a:gd name="connsiteX2" fmla="*/ 101978 w 101978"/>
                  <a:gd name="connsiteY2" fmla="*/ 337572 h 337572"/>
                  <a:gd name="connsiteX3" fmla="*/ 0 w 101978"/>
                  <a:gd name="connsiteY3" fmla="*/ 337572 h 337572"/>
                  <a:gd name="connsiteX4" fmla="*/ 0 w 101978"/>
                  <a:gd name="connsiteY4" fmla="*/ 0 h 337572"/>
                  <a:gd name="connsiteX0" fmla="*/ 0 w 135316"/>
                  <a:gd name="connsiteY0" fmla="*/ 0 h 337572"/>
                  <a:gd name="connsiteX1" fmla="*/ 135316 w 135316"/>
                  <a:gd name="connsiteY1" fmla="*/ 28575 h 337572"/>
                  <a:gd name="connsiteX2" fmla="*/ 101978 w 135316"/>
                  <a:gd name="connsiteY2" fmla="*/ 337572 h 337572"/>
                  <a:gd name="connsiteX3" fmla="*/ 0 w 135316"/>
                  <a:gd name="connsiteY3" fmla="*/ 337572 h 337572"/>
                  <a:gd name="connsiteX4" fmla="*/ 0 w 135316"/>
                  <a:gd name="connsiteY4" fmla="*/ 0 h 337572"/>
                  <a:gd name="connsiteX0" fmla="*/ 71437 w 135316"/>
                  <a:gd name="connsiteY0" fmla="*/ 0 h 349478"/>
                  <a:gd name="connsiteX1" fmla="*/ 135316 w 135316"/>
                  <a:gd name="connsiteY1" fmla="*/ 40481 h 349478"/>
                  <a:gd name="connsiteX2" fmla="*/ 101978 w 135316"/>
                  <a:gd name="connsiteY2" fmla="*/ 349478 h 349478"/>
                  <a:gd name="connsiteX3" fmla="*/ 0 w 135316"/>
                  <a:gd name="connsiteY3" fmla="*/ 349478 h 349478"/>
                  <a:gd name="connsiteX4" fmla="*/ 71437 w 135316"/>
                  <a:gd name="connsiteY4" fmla="*/ 0 h 349478"/>
                  <a:gd name="connsiteX0" fmla="*/ 45243 w 109122"/>
                  <a:gd name="connsiteY0" fmla="*/ 0 h 349478"/>
                  <a:gd name="connsiteX1" fmla="*/ 109122 w 109122"/>
                  <a:gd name="connsiteY1" fmla="*/ 40481 h 349478"/>
                  <a:gd name="connsiteX2" fmla="*/ 75784 w 109122"/>
                  <a:gd name="connsiteY2" fmla="*/ 349478 h 349478"/>
                  <a:gd name="connsiteX3" fmla="*/ 0 w 109122"/>
                  <a:gd name="connsiteY3" fmla="*/ 185172 h 349478"/>
                  <a:gd name="connsiteX4" fmla="*/ 45243 w 109122"/>
                  <a:gd name="connsiteY4" fmla="*/ 0 h 349478"/>
                  <a:gd name="connsiteX0" fmla="*/ 45243 w 109122"/>
                  <a:gd name="connsiteY0" fmla="*/ 0 h 204221"/>
                  <a:gd name="connsiteX1" fmla="*/ 109122 w 109122"/>
                  <a:gd name="connsiteY1" fmla="*/ 40481 h 204221"/>
                  <a:gd name="connsiteX2" fmla="*/ 49590 w 109122"/>
                  <a:gd name="connsiteY2" fmla="*/ 204221 h 204221"/>
                  <a:gd name="connsiteX3" fmla="*/ 0 w 109122"/>
                  <a:gd name="connsiteY3" fmla="*/ 185172 h 204221"/>
                  <a:gd name="connsiteX4" fmla="*/ 45243 w 109122"/>
                  <a:gd name="connsiteY4" fmla="*/ 0 h 204221"/>
                  <a:gd name="connsiteX0" fmla="*/ 45243 w 109122"/>
                  <a:gd name="connsiteY0" fmla="*/ 0 h 247084"/>
                  <a:gd name="connsiteX1" fmla="*/ 109122 w 109122"/>
                  <a:gd name="connsiteY1" fmla="*/ 40481 h 247084"/>
                  <a:gd name="connsiteX2" fmla="*/ 51971 w 109122"/>
                  <a:gd name="connsiteY2" fmla="*/ 247084 h 247084"/>
                  <a:gd name="connsiteX3" fmla="*/ 0 w 109122"/>
                  <a:gd name="connsiteY3" fmla="*/ 185172 h 247084"/>
                  <a:gd name="connsiteX4" fmla="*/ 45243 w 109122"/>
                  <a:gd name="connsiteY4" fmla="*/ 0 h 247084"/>
                  <a:gd name="connsiteX0" fmla="*/ 57149 w 121028"/>
                  <a:gd name="connsiteY0" fmla="*/ 0 h 247084"/>
                  <a:gd name="connsiteX1" fmla="*/ 121028 w 121028"/>
                  <a:gd name="connsiteY1" fmla="*/ 40481 h 247084"/>
                  <a:gd name="connsiteX2" fmla="*/ 63877 w 121028"/>
                  <a:gd name="connsiteY2" fmla="*/ 247084 h 247084"/>
                  <a:gd name="connsiteX3" fmla="*/ 0 w 121028"/>
                  <a:gd name="connsiteY3" fmla="*/ 220891 h 247084"/>
                  <a:gd name="connsiteX4" fmla="*/ 57149 w 121028"/>
                  <a:gd name="connsiteY4" fmla="*/ 0 h 247084"/>
                  <a:gd name="connsiteX0" fmla="*/ 57149 w 121028"/>
                  <a:gd name="connsiteY0" fmla="*/ 0 h 282803"/>
                  <a:gd name="connsiteX1" fmla="*/ 121028 w 121028"/>
                  <a:gd name="connsiteY1" fmla="*/ 40481 h 282803"/>
                  <a:gd name="connsiteX2" fmla="*/ 61496 w 121028"/>
                  <a:gd name="connsiteY2" fmla="*/ 282803 h 282803"/>
                  <a:gd name="connsiteX3" fmla="*/ 0 w 121028"/>
                  <a:gd name="connsiteY3" fmla="*/ 220891 h 282803"/>
                  <a:gd name="connsiteX4" fmla="*/ 57149 w 121028"/>
                  <a:gd name="connsiteY4" fmla="*/ 0 h 282803"/>
                  <a:gd name="connsiteX0" fmla="*/ 66674 w 130553"/>
                  <a:gd name="connsiteY0" fmla="*/ 0 h 282803"/>
                  <a:gd name="connsiteX1" fmla="*/ 130553 w 130553"/>
                  <a:gd name="connsiteY1" fmla="*/ 40481 h 282803"/>
                  <a:gd name="connsiteX2" fmla="*/ 71021 w 130553"/>
                  <a:gd name="connsiteY2" fmla="*/ 282803 h 282803"/>
                  <a:gd name="connsiteX3" fmla="*/ 0 w 130553"/>
                  <a:gd name="connsiteY3" fmla="*/ 251847 h 282803"/>
                  <a:gd name="connsiteX4" fmla="*/ 66674 w 130553"/>
                  <a:gd name="connsiteY4" fmla="*/ 0 h 282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553" h="282803">
                    <a:moveTo>
                      <a:pt x="66674" y="0"/>
                    </a:moveTo>
                    <a:lnTo>
                      <a:pt x="130553" y="40481"/>
                    </a:lnTo>
                    <a:lnTo>
                      <a:pt x="71021" y="282803"/>
                    </a:lnTo>
                    <a:lnTo>
                      <a:pt x="0" y="251847"/>
                    </a:lnTo>
                    <a:lnTo>
                      <a:pt x="66674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6E0B673-21EE-4E07-1315-C2EB31E22668}"/>
                  </a:ext>
                </a:extLst>
              </p:cNvPr>
              <p:cNvSpPr/>
              <p:nvPr/>
            </p:nvSpPr>
            <p:spPr>
              <a:xfrm>
                <a:off x="4623538" y="1590875"/>
                <a:ext cx="63500" cy="33757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6D6A867-36E8-BC98-0965-229A6A7E4AA5}"/>
                  </a:ext>
                </a:extLst>
              </p:cNvPr>
              <p:cNvSpPr/>
              <p:nvPr/>
            </p:nvSpPr>
            <p:spPr>
              <a:xfrm>
                <a:off x="4195280" y="1592107"/>
                <a:ext cx="63500" cy="33757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3">
                <a:extLst>
                  <a:ext uri="{FF2B5EF4-FFF2-40B4-BE49-F238E27FC236}">
                    <a16:creationId xmlns:a16="http://schemas.microsoft.com/office/drawing/2014/main" id="{92B8F015-CE2D-4342-E5A9-978CA4ABDE84}"/>
                  </a:ext>
                </a:extLst>
              </p:cNvPr>
              <p:cNvSpPr/>
              <p:nvPr/>
            </p:nvSpPr>
            <p:spPr>
              <a:xfrm flipH="1">
                <a:off x="3757865" y="1650486"/>
                <a:ext cx="123410" cy="242321"/>
              </a:xfrm>
              <a:custGeom>
                <a:avLst/>
                <a:gdLst>
                  <a:gd name="connsiteX0" fmla="*/ 0 w 101978"/>
                  <a:gd name="connsiteY0" fmla="*/ 0 h 337572"/>
                  <a:gd name="connsiteX1" fmla="*/ 101978 w 101978"/>
                  <a:gd name="connsiteY1" fmla="*/ 0 h 337572"/>
                  <a:gd name="connsiteX2" fmla="*/ 101978 w 101978"/>
                  <a:gd name="connsiteY2" fmla="*/ 337572 h 337572"/>
                  <a:gd name="connsiteX3" fmla="*/ 0 w 101978"/>
                  <a:gd name="connsiteY3" fmla="*/ 337572 h 337572"/>
                  <a:gd name="connsiteX4" fmla="*/ 0 w 101978"/>
                  <a:gd name="connsiteY4" fmla="*/ 0 h 337572"/>
                  <a:gd name="connsiteX0" fmla="*/ 0 w 135316"/>
                  <a:gd name="connsiteY0" fmla="*/ 0 h 337572"/>
                  <a:gd name="connsiteX1" fmla="*/ 135316 w 135316"/>
                  <a:gd name="connsiteY1" fmla="*/ 28575 h 337572"/>
                  <a:gd name="connsiteX2" fmla="*/ 101978 w 135316"/>
                  <a:gd name="connsiteY2" fmla="*/ 337572 h 337572"/>
                  <a:gd name="connsiteX3" fmla="*/ 0 w 135316"/>
                  <a:gd name="connsiteY3" fmla="*/ 337572 h 337572"/>
                  <a:gd name="connsiteX4" fmla="*/ 0 w 135316"/>
                  <a:gd name="connsiteY4" fmla="*/ 0 h 337572"/>
                  <a:gd name="connsiteX0" fmla="*/ 71437 w 135316"/>
                  <a:gd name="connsiteY0" fmla="*/ 0 h 349478"/>
                  <a:gd name="connsiteX1" fmla="*/ 135316 w 135316"/>
                  <a:gd name="connsiteY1" fmla="*/ 40481 h 349478"/>
                  <a:gd name="connsiteX2" fmla="*/ 101978 w 135316"/>
                  <a:gd name="connsiteY2" fmla="*/ 349478 h 349478"/>
                  <a:gd name="connsiteX3" fmla="*/ 0 w 135316"/>
                  <a:gd name="connsiteY3" fmla="*/ 349478 h 349478"/>
                  <a:gd name="connsiteX4" fmla="*/ 71437 w 135316"/>
                  <a:gd name="connsiteY4" fmla="*/ 0 h 349478"/>
                  <a:gd name="connsiteX0" fmla="*/ 45243 w 109122"/>
                  <a:gd name="connsiteY0" fmla="*/ 0 h 349478"/>
                  <a:gd name="connsiteX1" fmla="*/ 109122 w 109122"/>
                  <a:gd name="connsiteY1" fmla="*/ 40481 h 349478"/>
                  <a:gd name="connsiteX2" fmla="*/ 75784 w 109122"/>
                  <a:gd name="connsiteY2" fmla="*/ 349478 h 349478"/>
                  <a:gd name="connsiteX3" fmla="*/ 0 w 109122"/>
                  <a:gd name="connsiteY3" fmla="*/ 185172 h 349478"/>
                  <a:gd name="connsiteX4" fmla="*/ 45243 w 109122"/>
                  <a:gd name="connsiteY4" fmla="*/ 0 h 349478"/>
                  <a:gd name="connsiteX0" fmla="*/ 45243 w 109122"/>
                  <a:gd name="connsiteY0" fmla="*/ 0 h 204221"/>
                  <a:gd name="connsiteX1" fmla="*/ 109122 w 109122"/>
                  <a:gd name="connsiteY1" fmla="*/ 40481 h 204221"/>
                  <a:gd name="connsiteX2" fmla="*/ 49590 w 109122"/>
                  <a:gd name="connsiteY2" fmla="*/ 204221 h 204221"/>
                  <a:gd name="connsiteX3" fmla="*/ 0 w 109122"/>
                  <a:gd name="connsiteY3" fmla="*/ 185172 h 204221"/>
                  <a:gd name="connsiteX4" fmla="*/ 45243 w 109122"/>
                  <a:gd name="connsiteY4" fmla="*/ 0 h 204221"/>
                  <a:gd name="connsiteX0" fmla="*/ 45243 w 109122"/>
                  <a:gd name="connsiteY0" fmla="*/ 0 h 247084"/>
                  <a:gd name="connsiteX1" fmla="*/ 109122 w 109122"/>
                  <a:gd name="connsiteY1" fmla="*/ 40481 h 247084"/>
                  <a:gd name="connsiteX2" fmla="*/ 51971 w 109122"/>
                  <a:gd name="connsiteY2" fmla="*/ 247084 h 247084"/>
                  <a:gd name="connsiteX3" fmla="*/ 0 w 109122"/>
                  <a:gd name="connsiteY3" fmla="*/ 185172 h 247084"/>
                  <a:gd name="connsiteX4" fmla="*/ 45243 w 109122"/>
                  <a:gd name="connsiteY4" fmla="*/ 0 h 247084"/>
                  <a:gd name="connsiteX0" fmla="*/ 57149 w 121028"/>
                  <a:gd name="connsiteY0" fmla="*/ 0 h 247084"/>
                  <a:gd name="connsiteX1" fmla="*/ 121028 w 121028"/>
                  <a:gd name="connsiteY1" fmla="*/ 40481 h 247084"/>
                  <a:gd name="connsiteX2" fmla="*/ 63877 w 121028"/>
                  <a:gd name="connsiteY2" fmla="*/ 247084 h 247084"/>
                  <a:gd name="connsiteX3" fmla="*/ 0 w 121028"/>
                  <a:gd name="connsiteY3" fmla="*/ 220891 h 247084"/>
                  <a:gd name="connsiteX4" fmla="*/ 57149 w 121028"/>
                  <a:gd name="connsiteY4" fmla="*/ 0 h 247084"/>
                  <a:gd name="connsiteX0" fmla="*/ 57149 w 121028"/>
                  <a:gd name="connsiteY0" fmla="*/ 0 h 282803"/>
                  <a:gd name="connsiteX1" fmla="*/ 121028 w 121028"/>
                  <a:gd name="connsiteY1" fmla="*/ 40481 h 282803"/>
                  <a:gd name="connsiteX2" fmla="*/ 61496 w 121028"/>
                  <a:gd name="connsiteY2" fmla="*/ 282803 h 282803"/>
                  <a:gd name="connsiteX3" fmla="*/ 0 w 121028"/>
                  <a:gd name="connsiteY3" fmla="*/ 220891 h 282803"/>
                  <a:gd name="connsiteX4" fmla="*/ 57149 w 121028"/>
                  <a:gd name="connsiteY4" fmla="*/ 0 h 282803"/>
                  <a:gd name="connsiteX0" fmla="*/ 66674 w 130553"/>
                  <a:gd name="connsiteY0" fmla="*/ 0 h 282803"/>
                  <a:gd name="connsiteX1" fmla="*/ 130553 w 130553"/>
                  <a:gd name="connsiteY1" fmla="*/ 40481 h 282803"/>
                  <a:gd name="connsiteX2" fmla="*/ 71021 w 130553"/>
                  <a:gd name="connsiteY2" fmla="*/ 282803 h 282803"/>
                  <a:gd name="connsiteX3" fmla="*/ 0 w 130553"/>
                  <a:gd name="connsiteY3" fmla="*/ 251847 h 282803"/>
                  <a:gd name="connsiteX4" fmla="*/ 66674 w 130553"/>
                  <a:gd name="connsiteY4" fmla="*/ 0 h 282803"/>
                  <a:gd name="connsiteX0" fmla="*/ 66674 w 140078"/>
                  <a:gd name="connsiteY0" fmla="*/ 0 h 282803"/>
                  <a:gd name="connsiteX1" fmla="*/ 140078 w 140078"/>
                  <a:gd name="connsiteY1" fmla="*/ 66675 h 282803"/>
                  <a:gd name="connsiteX2" fmla="*/ 71021 w 140078"/>
                  <a:gd name="connsiteY2" fmla="*/ 282803 h 282803"/>
                  <a:gd name="connsiteX3" fmla="*/ 0 w 140078"/>
                  <a:gd name="connsiteY3" fmla="*/ 251847 h 282803"/>
                  <a:gd name="connsiteX4" fmla="*/ 66674 w 140078"/>
                  <a:gd name="connsiteY4" fmla="*/ 0 h 282803"/>
                  <a:gd name="connsiteX0" fmla="*/ 83343 w 140078"/>
                  <a:gd name="connsiteY0" fmla="*/ 0 h 282803"/>
                  <a:gd name="connsiteX1" fmla="*/ 140078 w 140078"/>
                  <a:gd name="connsiteY1" fmla="*/ 66675 h 282803"/>
                  <a:gd name="connsiteX2" fmla="*/ 71021 w 140078"/>
                  <a:gd name="connsiteY2" fmla="*/ 282803 h 282803"/>
                  <a:gd name="connsiteX3" fmla="*/ 0 w 140078"/>
                  <a:gd name="connsiteY3" fmla="*/ 251847 h 282803"/>
                  <a:gd name="connsiteX4" fmla="*/ 83343 w 140078"/>
                  <a:gd name="connsiteY4" fmla="*/ 0 h 282803"/>
                  <a:gd name="connsiteX0" fmla="*/ 80962 w 137697"/>
                  <a:gd name="connsiteY0" fmla="*/ 0 h 282803"/>
                  <a:gd name="connsiteX1" fmla="*/ 137697 w 137697"/>
                  <a:gd name="connsiteY1" fmla="*/ 66675 h 282803"/>
                  <a:gd name="connsiteX2" fmla="*/ 68640 w 137697"/>
                  <a:gd name="connsiteY2" fmla="*/ 282803 h 282803"/>
                  <a:gd name="connsiteX3" fmla="*/ 0 w 137697"/>
                  <a:gd name="connsiteY3" fmla="*/ 213747 h 282803"/>
                  <a:gd name="connsiteX4" fmla="*/ 80962 w 137697"/>
                  <a:gd name="connsiteY4" fmla="*/ 0 h 282803"/>
                  <a:gd name="connsiteX0" fmla="*/ 80962 w 137697"/>
                  <a:gd name="connsiteY0" fmla="*/ 0 h 247084"/>
                  <a:gd name="connsiteX1" fmla="*/ 137697 w 137697"/>
                  <a:gd name="connsiteY1" fmla="*/ 66675 h 247084"/>
                  <a:gd name="connsiteX2" fmla="*/ 42446 w 137697"/>
                  <a:gd name="connsiteY2" fmla="*/ 247084 h 247084"/>
                  <a:gd name="connsiteX3" fmla="*/ 0 w 137697"/>
                  <a:gd name="connsiteY3" fmla="*/ 213747 h 247084"/>
                  <a:gd name="connsiteX4" fmla="*/ 80962 w 137697"/>
                  <a:gd name="connsiteY4" fmla="*/ 0 h 247084"/>
                  <a:gd name="connsiteX0" fmla="*/ 80962 w 123410"/>
                  <a:gd name="connsiteY0" fmla="*/ 0 h 247084"/>
                  <a:gd name="connsiteX1" fmla="*/ 123410 w 123410"/>
                  <a:gd name="connsiteY1" fmla="*/ 47625 h 247084"/>
                  <a:gd name="connsiteX2" fmla="*/ 42446 w 123410"/>
                  <a:gd name="connsiteY2" fmla="*/ 247084 h 247084"/>
                  <a:gd name="connsiteX3" fmla="*/ 0 w 123410"/>
                  <a:gd name="connsiteY3" fmla="*/ 213747 h 247084"/>
                  <a:gd name="connsiteX4" fmla="*/ 80962 w 123410"/>
                  <a:gd name="connsiteY4" fmla="*/ 0 h 247084"/>
                  <a:gd name="connsiteX0" fmla="*/ 80962 w 123410"/>
                  <a:gd name="connsiteY0" fmla="*/ 0 h 242321"/>
                  <a:gd name="connsiteX1" fmla="*/ 123410 w 123410"/>
                  <a:gd name="connsiteY1" fmla="*/ 47625 h 242321"/>
                  <a:gd name="connsiteX2" fmla="*/ 28159 w 123410"/>
                  <a:gd name="connsiteY2" fmla="*/ 242321 h 242321"/>
                  <a:gd name="connsiteX3" fmla="*/ 0 w 123410"/>
                  <a:gd name="connsiteY3" fmla="*/ 213747 h 242321"/>
                  <a:gd name="connsiteX4" fmla="*/ 80962 w 123410"/>
                  <a:gd name="connsiteY4" fmla="*/ 0 h 24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410" h="242321">
                    <a:moveTo>
                      <a:pt x="80962" y="0"/>
                    </a:moveTo>
                    <a:lnTo>
                      <a:pt x="123410" y="47625"/>
                    </a:lnTo>
                    <a:lnTo>
                      <a:pt x="28159" y="242321"/>
                    </a:lnTo>
                    <a:lnTo>
                      <a:pt x="0" y="213747"/>
                    </a:lnTo>
                    <a:lnTo>
                      <a:pt x="80962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68DC85-A5F5-FF2F-B58A-27C88D776774}"/>
                </a:ext>
              </a:extLst>
            </p:cNvPr>
            <p:cNvSpPr/>
            <p:nvPr/>
          </p:nvSpPr>
          <p:spPr>
            <a:xfrm>
              <a:off x="3724556" y="1746913"/>
              <a:ext cx="3576996" cy="1991033"/>
            </a:xfrm>
            <a:custGeom>
              <a:avLst/>
              <a:gdLst>
                <a:gd name="connsiteX0" fmla="*/ 0 w 3657600"/>
                <a:gd name="connsiteY0" fmla="*/ 0 h 2142502"/>
                <a:gd name="connsiteX1" fmla="*/ 3657600 w 3657600"/>
                <a:gd name="connsiteY1" fmla="*/ 0 h 2142502"/>
                <a:gd name="connsiteX2" fmla="*/ 3657600 w 3657600"/>
                <a:gd name="connsiteY2" fmla="*/ 2142502 h 2142502"/>
                <a:gd name="connsiteX3" fmla="*/ 0 w 3657600"/>
                <a:gd name="connsiteY3" fmla="*/ 2142502 h 2142502"/>
                <a:gd name="connsiteX4" fmla="*/ 0 w 3657600"/>
                <a:gd name="connsiteY4" fmla="*/ 0 h 2142502"/>
                <a:gd name="connsiteX0" fmla="*/ 0 w 3657600"/>
                <a:gd name="connsiteY0" fmla="*/ 0 h 2142502"/>
                <a:gd name="connsiteX1" fmla="*/ 3657600 w 3657600"/>
                <a:gd name="connsiteY1" fmla="*/ 0 h 2142502"/>
                <a:gd name="connsiteX2" fmla="*/ 3657600 w 3657600"/>
                <a:gd name="connsiteY2" fmla="*/ 2142502 h 2142502"/>
                <a:gd name="connsiteX3" fmla="*/ 204716 w 3657600"/>
                <a:gd name="connsiteY3" fmla="*/ 1978729 h 2142502"/>
                <a:gd name="connsiteX4" fmla="*/ 0 w 3657600"/>
                <a:gd name="connsiteY4" fmla="*/ 0 h 2142502"/>
                <a:gd name="connsiteX0" fmla="*/ 0 w 3630305"/>
                <a:gd name="connsiteY0" fmla="*/ 218364 h 2142502"/>
                <a:gd name="connsiteX1" fmla="*/ 3630305 w 3630305"/>
                <a:gd name="connsiteY1" fmla="*/ 0 h 2142502"/>
                <a:gd name="connsiteX2" fmla="*/ 3630305 w 3630305"/>
                <a:gd name="connsiteY2" fmla="*/ 2142502 h 2142502"/>
                <a:gd name="connsiteX3" fmla="*/ 177421 w 3630305"/>
                <a:gd name="connsiteY3" fmla="*/ 1978729 h 2142502"/>
                <a:gd name="connsiteX4" fmla="*/ 0 w 3630305"/>
                <a:gd name="connsiteY4" fmla="*/ 218364 h 2142502"/>
                <a:gd name="connsiteX0" fmla="*/ 0 w 3630305"/>
                <a:gd name="connsiteY0" fmla="*/ 0 h 1924138"/>
                <a:gd name="connsiteX1" fmla="*/ 3575713 w 3630305"/>
                <a:gd name="connsiteY1" fmla="*/ 109182 h 1924138"/>
                <a:gd name="connsiteX2" fmla="*/ 3630305 w 3630305"/>
                <a:gd name="connsiteY2" fmla="*/ 1924138 h 1924138"/>
                <a:gd name="connsiteX3" fmla="*/ 177421 w 3630305"/>
                <a:gd name="connsiteY3" fmla="*/ 1760365 h 1924138"/>
                <a:gd name="connsiteX4" fmla="*/ 0 w 3630305"/>
                <a:gd name="connsiteY4" fmla="*/ 0 h 1924138"/>
                <a:gd name="connsiteX0" fmla="*/ 0 w 3575713"/>
                <a:gd name="connsiteY0" fmla="*/ 0 h 1787660"/>
                <a:gd name="connsiteX1" fmla="*/ 3575713 w 3575713"/>
                <a:gd name="connsiteY1" fmla="*/ 109182 h 1787660"/>
                <a:gd name="connsiteX2" fmla="*/ 3411941 w 3575713"/>
                <a:gd name="connsiteY2" fmla="*/ 1787660 h 1787660"/>
                <a:gd name="connsiteX3" fmla="*/ 177421 w 3575713"/>
                <a:gd name="connsiteY3" fmla="*/ 1760365 h 1787660"/>
                <a:gd name="connsiteX4" fmla="*/ 0 w 3575713"/>
                <a:gd name="connsiteY4" fmla="*/ 0 h 1787660"/>
                <a:gd name="connsiteX0" fmla="*/ 0 w 3575713"/>
                <a:gd name="connsiteY0" fmla="*/ 0 h 2009175"/>
                <a:gd name="connsiteX1" fmla="*/ 3575713 w 3575713"/>
                <a:gd name="connsiteY1" fmla="*/ 109182 h 2009175"/>
                <a:gd name="connsiteX2" fmla="*/ 3411941 w 3575713"/>
                <a:gd name="connsiteY2" fmla="*/ 1787660 h 2009175"/>
                <a:gd name="connsiteX3" fmla="*/ 177421 w 3575713"/>
                <a:gd name="connsiteY3" fmla="*/ 1760365 h 2009175"/>
                <a:gd name="connsiteX4" fmla="*/ 0 w 3575713"/>
                <a:gd name="connsiteY4" fmla="*/ 0 h 2009175"/>
                <a:gd name="connsiteX0" fmla="*/ 0 w 3575713"/>
                <a:gd name="connsiteY0" fmla="*/ 0 h 2114861"/>
                <a:gd name="connsiteX1" fmla="*/ 3575713 w 3575713"/>
                <a:gd name="connsiteY1" fmla="*/ 109182 h 2114861"/>
                <a:gd name="connsiteX2" fmla="*/ 3411941 w 3575713"/>
                <a:gd name="connsiteY2" fmla="*/ 1787660 h 2114861"/>
                <a:gd name="connsiteX3" fmla="*/ 177421 w 3575713"/>
                <a:gd name="connsiteY3" fmla="*/ 1760365 h 2114861"/>
                <a:gd name="connsiteX4" fmla="*/ 0 w 3575713"/>
                <a:gd name="connsiteY4" fmla="*/ 0 h 2114861"/>
                <a:gd name="connsiteX0" fmla="*/ 0 w 3575713"/>
                <a:gd name="connsiteY0" fmla="*/ 0 h 1991033"/>
                <a:gd name="connsiteX1" fmla="*/ 3575713 w 3575713"/>
                <a:gd name="connsiteY1" fmla="*/ 109182 h 1991033"/>
                <a:gd name="connsiteX2" fmla="*/ 3411941 w 3575713"/>
                <a:gd name="connsiteY2" fmla="*/ 1787660 h 1991033"/>
                <a:gd name="connsiteX3" fmla="*/ 1760561 w 3575713"/>
                <a:gd name="connsiteY3" fmla="*/ 1937983 h 1991033"/>
                <a:gd name="connsiteX4" fmla="*/ 177421 w 3575713"/>
                <a:gd name="connsiteY4" fmla="*/ 1760365 h 1991033"/>
                <a:gd name="connsiteX5" fmla="*/ 0 w 3575713"/>
                <a:gd name="connsiteY5" fmla="*/ 0 h 1991033"/>
                <a:gd name="connsiteX0" fmla="*/ 1283 w 3576996"/>
                <a:gd name="connsiteY0" fmla="*/ 0 h 1991033"/>
                <a:gd name="connsiteX1" fmla="*/ 3576996 w 3576996"/>
                <a:gd name="connsiteY1" fmla="*/ 109182 h 1991033"/>
                <a:gd name="connsiteX2" fmla="*/ 3413224 w 3576996"/>
                <a:gd name="connsiteY2" fmla="*/ 1787660 h 1991033"/>
                <a:gd name="connsiteX3" fmla="*/ 1761844 w 3576996"/>
                <a:gd name="connsiteY3" fmla="*/ 1937983 h 1991033"/>
                <a:gd name="connsiteX4" fmla="*/ 178704 w 3576996"/>
                <a:gd name="connsiteY4" fmla="*/ 1760365 h 1991033"/>
                <a:gd name="connsiteX5" fmla="*/ 1283 w 3576996"/>
                <a:gd name="connsiteY5" fmla="*/ 0 h 1991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76996" h="1991033">
                  <a:moveTo>
                    <a:pt x="1283" y="0"/>
                  </a:moveTo>
                  <a:cubicBezTo>
                    <a:pt x="-64113" y="309444"/>
                    <a:pt x="2385092" y="72788"/>
                    <a:pt x="3576996" y="109182"/>
                  </a:cubicBezTo>
                  <a:lnTo>
                    <a:pt x="3413224" y="1787660"/>
                  </a:lnTo>
                  <a:cubicBezTo>
                    <a:pt x="3108424" y="2124305"/>
                    <a:pt x="2300931" y="1942532"/>
                    <a:pt x="1761844" y="1937983"/>
                  </a:cubicBezTo>
                  <a:cubicBezTo>
                    <a:pt x="1222757" y="1933434"/>
                    <a:pt x="469856" y="2115207"/>
                    <a:pt x="178704" y="1760365"/>
                  </a:cubicBezTo>
                  <a:lnTo>
                    <a:pt x="1283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8F9839E-81BC-28EC-0749-1CA7CC0DC820}"/>
                </a:ext>
              </a:extLst>
            </p:cNvPr>
            <p:cNvSpPr/>
            <p:nvPr/>
          </p:nvSpPr>
          <p:spPr>
            <a:xfrm>
              <a:off x="3548417" y="1535540"/>
              <a:ext cx="3930555" cy="394139"/>
            </a:xfrm>
            <a:custGeom>
              <a:avLst/>
              <a:gdLst>
                <a:gd name="connsiteX0" fmla="*/ 403665 w 3930555"/>
                <a:gd name="connsiteY0" fmla="*/ 0 h 807330"/>
                <a:gd name="connsiteX1" fmla="*/ 3526890 w 3930555"/>
                <a:gd name="connsiteY1" fmla="*/ 0 h 807330"/>
                <a:gd name="connsiteX2" fmla="*/ 3930555 w 3930555"/>
                <a:gd name="connsiteY2" fmla="*/ 403665 h 807330"/>
                <a:gd name="connsiteX3" fmla="*/ 3526890 w 3930555"/>
                <a:gd name="connsiteY3" fmla="*/ 807330 h 807330"/>
                <a:gd name="connsiteX4" fmla="*/ 403665 w 3930555"/>
                <a:gd name="connsiteY4" fmla="*/ 807330 h 807330"/>
                <a:gd name="connsiteX5" fmla="*/ 0 w 3930555"/>
                <a:gd name="connsiteY5" fmla="*/ 403665 h 807330"/>
                <a:gd name="connsiteX6" fmla="*/ 403665 w 3930555"/>
                <a:gd name="connsiteY6" fmla="*/ 0 h 807330"/>
                <a:gd name="connsiteX7" fmla="*/ 482669 w 3930555"/>
                <a:gd name="connsiteY7" fmla="*/ 119127 h 807330"/>
                <a:gd name="connsiteX8" fmla="*/ 203911 w 3930555"/>
                <a:gd name="connsiteY8" fmla="*/ 346321 h 807330"/>
                <a:gd name="connsiteX9" fmla="*/ 198130 w 3930555"/>
                <a:gd name="connsiteY9" fmla="*/ 403666 h 807330"/>
                <a:gd name="connsiteX10" fmla="*/ 198130 w 3930555"/>
                <a:gd name="connsiteY10" fmla="*/ 403665 h 807330"/>
                <a:gd name="connsiteX11" fmla="*/ 198130 w 3930555"/>
                <a:gd name="connsiteY11" fmla="*/ 403666 h 807330"/>
                <a:gd name="connsiteX12" fmla="*/ 198130 w 3930555"/>
                <a:gd name="connsiteY12" fmla="*/ 403666 h 807330"/>
                <a:gd name="connsiteX13" fmla="*/ 203911 w 3930555"/>
                <a:gd name="connsiteY13" fmla="*/ 461010 h 807330"/>
                <a:gd name="connsiteX14" fmla="*/ 482669 w 3930555"/>
                <a:gd name="connsiteY14" fmla="*/ 688204 h 807330"/>
                <a:gd name="connsiteX15" fmla="*/ 1983150 w 3930555"/>
                <a:gd name="connsiteY15" fmla="*/ 688205 h 807330"/>
                <a:gd name="connsiteX16" fmla="*/ 2267689 w 3930555"/>
                <a:gd name="connsiteY16" fmla="*/ 403666 h 807330"/>
                <a:gd name="connsiteX17" fmla="*/ 2267690 w 3930555"/>
                <a:gd name="connsiteY17" fmla="*/ 403666 h 807330"/>
                <a:gd name="connsiteX18" fmla="*/ 1983151 w 3930555"/>
                <a:gd name="connsiteY18" fmla="*/ 119127 h 807330"/>
                <a:gd name="connsiteX19" fmla="*/ 482669 w 3930555"/>
                <a:gd name="connsiteY19" fmla="*/ 119127 h 80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30555" h="807330">
                  <a:moveTo>
                    <a:pt x="403665" y="0"/>
                  </a:moveTo>
                  <a:lnTo>
                    <a:pt x="3526890" y="0"/>
                  </a:lnTo>
                  <a:cubicBezTo>
                    <a:pt x="3749828" y="0"/>
                    <a:pt x="3930555" y="180727"/>
                    <a:pt x="3930555" y="403665"/>
                  </a:cubicBezTo>
                  <a:cubicBezTo>
                    <a:pt x="3930555" y="626603"/>
                    <a:pt x="3749828" y="807330"/>
                    <a:pt x="3526890" y="807330"/>
                  </a:cubicBezTo>
                  <a:lnTo>
                    <a:pt x="403665" y="807330"/>
                  </a:lnTo>
                  <a:cubicBezTo>
                    <a:pt x="180727" y="807330"/>
                    <a:pt x="0" y="626603"/>
                    <a:pt x="0" y="403665"/>
                  </a:cubicBezTo>
                  <a:cubicBezTo>
                    <a:pt x="0" y="180727"/>
                    <a:pt x="180727" y="0"/>
                    <a:pt x="403665" y="0"/>
                  </a:cubicBezTo>
                  <a:close/>
                  <a:moveTo>
                    <a:pt x="482669" y="119127"/>
                  </a:moveTo>
                  <a:cubicBezTo>
                    <a:pt x="345165" y="119127"/>
                    <a:pt x="230443" y="216662"/>
                    <a:pt x="203911" y="346321"/>
                  </a:cubicBezTo>
                  <a:lnTo>
                    <a:pt x="198130" y="403666"/>
                  </a:lnTo>
                  <a:lnTo>
                    <a:pt x="198130" y="403665"/>
                  </a:lnTo>
                  <a:lnTo>
                    <a:pt x="198130" y="403666"/>
                  </a:lnTo>
                  <a:lnTo>
                    <a:pt x="198130" y="403666"/>
                  </a:lnTo>
                  <a:lnTo>
                    <a:pt x="203911" y="461010"/>
                  </a:lnTo>
                  <a:cubicBezTo>
                    <a:pt x="230443" y="590670"/>
                    <a:pt x="345165" y="688204"/>
                    <a:pt x="482669" y="688204"/>
                  </a:cubicBezTo>
                  <a:lnTo>
                    <a:pt x="1983150" y="688205"/>
                  </a:lnTo>
                  <a:cubicBezTo>
                    <a:pt x="2140297" y="688205"/>
                    <a:pt x="2267689" y="560813"/>
                    <a:pt x="2267689" y="403666"/>
                  </a:cubicBezTo>
                  <a:lnTo>
                    <a:pt x="2267690" y="403666"/>
                  </a:lnTo>
                  <a:cubicBezTo>
                    <a:pt x="2267690" y="246519"/>
                    <a:pt x="2140298" y="119127"/>
                    <a:pt x="1983151" y="119127"/>
                  </a:cubicBezTo>
                  <a:lnTo>
                    <a:pt x="482669" y="11912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43799EE-85D2-0026-8AB9-7C9539C26175}"/>
              </a:ext>
            </a:extLst>
          </p:cNvPr>
          <p:cNvGrpSpPr/>
          <p:nvPr/>
        </p:nvGrpSpPr>
        <p:grpSpPr>
          <a:xfrm>
            <a:off x="2034275" y="1081028"/>
            <a:ext cx="3948859" cy="4695944"/>
            <a:chOff x="2065444" y="856536"/>
            <a:chExt cx="3948859" cy="469594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46252BE-D512-76B2-B5E8-7889FB850FBA}"/>
                </a:ext>
              </a:extLst>
            </p:cNvPr>
            <p:cNvGrpSpPr/>
            <p:nvPr/>
          </p:nvGrpSpPr>
          <p:grpSpPr>
            <a:xfrm>
              <a:off x="2065444" y="3712817"/>
              <a:ext cx="3948859" cy="1839663"/>
              <a:chOff x="8533361" y="5228309"/>
              <a:chExt cx="3948859" cy="1839663"/>
            </a:xfrm>
            <a:solidFill>
              <a:schemeClr val="bg1">
                <a:lumMod val="95000"/>
              </a:schemeClr>
            </a:solidFill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091995F-92FA-24CC-E911-8B5847E6349A}"/>
                  </a:ext>
                </a:extLst>
              </p:cNvPr>
              <p:cNvSpPr/>
              <p:nvPr/>
            </p:nvSpPr>
            <p:spPr>
              <a:xfrm>
                <a:off x="8533361" y="5228309"/>
                <a:ext cx="3948859" cy="1839663"/>
              </a:xfrm>
              <a:custGeom>
                <a:avLst/>
                <a:gdLst>
                  <a:gd name="connsiteX0" fmla="*/ 0 w 2047164"/>
                  <a:gd name="connsiteY0" fmla="*/ 0 h 750627"/>
                  <a:gd name="connsiteX1" fmla="*/ 2047164 w 2047164"/>
                  <a:gd name="connsiteY1" fmla="*/ 0 h 750627"/>
                  <a:gd name="connsiteX2" fmla="*/ 2047164 w 2047164"/>
                  <a:gd name="connsiteY2" fmla="*/ 750627 h 750627"/>
                  <a:gd name="connsiteX3" fmla="*/ 0 w 2047164"/>
                  <a:gd name="connsiteY3" fmla="*/ 750627 h 750627"/>
                  <a:gd name="connsiteX4" fmla="*/ 0 w 2047164"/>
                  <a:gd name="connsiteY4" fmla="*/ 0 h 750627"/>
                  <a:gd name="connsiteX0" fmla="*/ 88900 w 2136064"/>
                  <a:gd name="connsiteY0" fmla="*/ 0 h 1036377"/>
                  <a:gd name="connsiteX1" fmla="*/ 2136064 w 2136064"/>
                  <a:gd name="connsiteY1" fmla="*/ 0 h 1036377"/>
                  <a:gd name="connsiteX2" fmla="*/ 2136064 w 2136064"/>
                  <a:gd name="connsiteY2" fmla="*/ 750627 h 1036377"/>
                  <a:gd name="connsiteX3" fmla="*/ 0 w 2136064"/>
                  <a:gd name="connsiteY3" fmla="*/ 1036377 h 1036377"/>
                  <a:gd name="connsiteX4" fmla="*/ 88900 w 2136064"/>
                  <a:gd name="connsiteY4" fmla="*/ 0 h 1036377"/>
                  <a:gd name="connsiteX0" fmla="*/ 88900 w 2136064"/>
                  <a:gd name="connsiteY0" fmla="*/ 0 h 1250097"/>
                  <a:gd name="connsiteX1" fmla="*/ 2136064 w 2136064"/>
                  <a:gd name="connsiteY1" fmla="*/ 0 h 1250097"/>
                  <a:gd name="connsiteX2" fmla="*/ 2136064 w 2136064"/>
                  <a:gd name="connsiteY2" fmla="*/ 750627 h 1250097"/>
                  <a:gd name="connsiteX3" fmla="*/ 702386 w 2136064"/>
                  <a:gd name="connsiteY3" fmla="*/ 1250097 h 1250097"/>
                  <a:gd name="connsiteX4" fmla="*/ 0 w 2136064"/>
                  <a:gd name="connsiteY4" fmla="*/ 1036377 h 1250097"/>
                  <a:gd name="connsiteX5" fmla="*/ 88900 w 2136064"/>
                  <a:gd name="connsiteY5" fmla="*/ 0 h 1250097"/>
                  <a:gd name="connsiteX0" fmla="*/ 88900 w 2136064"/>
                  <a:gd name="connsiteY0" fmla="*/ 0 h 1287727"/>
                  <a:gd name="connsiteX1" fmla="*/ 2136064 w 2136064"/>
                  <a:gd name="connsiteY1" fmla="*/ 0 h 1287727"/>
                  <a:gd name="connsiteX2" fmla="*/ 2136064 w 2136064"/>
                  <a:gd name="connsiteY2" fmla="*/ 750627 h 1287727"/>
                  <a:gd name="connsiteX3" fmla="*/ 1432636 w 2136064"/>
                  <a:gd name="connsiteY3" fmla="*/ 1250097 h 1287727"/>
                  <a:gd name="connsiteX4" fmla="*/ 702386 w 2136064"/>
                  <a:gd name="connsiteY4" fmla="*/ 1250097 h 1287727"/>
                  <a:gd name="connsiteX5" fmla="*/ 0 w 2136064"/>
                  <a:gd name="connsiteY5" fmla="*/ 1036377 h 1287727"/>
                  <a:gd name="connsiteX6" fmla="*/ 88900 w 2136064"/>
                  <a:gd name="connsiteY6" fmla="*/ 0 h 1287727"/>
                  <a:gd name="connsiteX0" fmla="*/ 88900 w 2194569"/>
                  <a:gd name="connsiteY0" fmla="*/ 0 h 1264854"/>
                  <a:gd name="connsiteX1" fmla="*/ 2136064 w 2194569"/>
                  <a:gd name="connsiteY1" fmla="*/ 0 h 1264854"/>
                  <a:gd name="connsiteX2" fmla="*/ 2136064 w 2194569"/>
                  <a:gd name="connsiteY2" fmla="*/ 750627 h 1264854"/>
                  <a:gd name="connsiteX3" fmla="*/ 2156536 w 2194569"/>
                  <a:gd name="connsiteY3" fmla="*/ 1123097 h 1264854"/>
                  <a:gd name="connsiteX4" fmla="*/ 1432636 w 2194569"/>
                  <a:gd name="connsiteY4" fmla="*/ 1250097 h 1264854"/>
                  <a:gd name="connsiteX5" fmla="*/ 702386 w 2194569"/>
                  <a:gd name="connsiteY5" fmla="*/ 1250097 h 1264854"/>
                  <a:gd name="connsiteX6" fmla="*/ 0 w 2194569"/>
                  <a:gd name="connsiteY6" fmla="*/ 1036377 h 1264854"/>
                  <a:gd name="connsiteX7" fmla="*/ 88900 w 2194569"/>
                  <a:gd name="connsiteY7" fmla="*/ 0 h 1264854"/>
                  <a:gd name="connsiteX0" fmla="*/ 88900 w 2663114"/>
                  <a:gd name="connsiteY0" fmla="*/ 0 h 1264854"/>
                  <a:gd name="connsiteX1" fmla="*/ 2136064 w 2663114"/>
                  <a:gd name="connsiteY1" fmla="*/ 0 h 1264854"/>
                  <a:gd name="connsiteX2" fmla="*/ 2663114 w 2663114"/>
                  <a:gd name="connsiteY2" fmla="*/ 833177 h 1264854"/>
                  <a:gd name="connsiteX3" fmla="*/ 2156536 w 2663114"/>
                  <a:gd name="connsiteY3" fmla="*/ 1123097 h 1264854"/>
                  <a:gd name="connsiteX4" fmla="*/ 1432636 w 2663114"/>
                  <a:gd name="connsiteY4" fmla="*/ 1250097 h 1264854"/>
                  <a:gd name="connsiteX5" fmla="*/ 702386 w 2663114"/>
                  <a:gd name="connsiteY5" fmla="*/ 1250097 h 1264854"/>
                  <a:gd name="connsiteX6" fmla="*/ 0 w 2663114"/>
                  <a:gd name="connsiteY6" fmla="*/ 1036377 h 1264854"/>
                  <a:gd name="connsiteX7" fmla="*/ 88900 w 2663114"/>
                  <a:gd name="connsiteY7" fmla="*/ 0 h 1264854"/>
                  <a:gd name="connsiteX0" fmla="*/ 88900 w 3115385"/>
                  <a:gd name="connsiteY0" fmla="*/ 0 h 1264854"/>
                  <a:gd name="connsiteX1" fmla="*/ 2136064 w 3115385"/>
                  <a:gd name="connsiteY1" fmla="*/ 0 h 1264854"/>
                  <a:gd name="connsiteX2" fmla="*/ 3115385 w 3115385"/>
                  <a:gd name="connsiteY2" fmla="*/ 634147 h 1264854"/>
                  <a:gd name="connsiteX3" fmla="*/ 2663114 w 3115385"/>
                  <a:gd name="connsiteY3" fmla="*/ 833177 h 1264854"/>
                  <a:gd name="connsiteX4" fmla="*/ 2156536 w 3115385"/>
                  <a:gd name="connsiteY4" fmla="*/ 1123097 h 1264854"/>
                  <a:gd name="connsiteX5" fmla="*/ 1432636 w 3115385"/>
                  <a:gd name="connsiteY5" fmla="*/ 1250097 h 1264854"/>
                  <a:gd name="connsiteX6" fmla="*/ 702386 w 3115385"/>
                  <a:gd name="connsiteY6" fmla="*/ 1250097 h 1264854"/>
                  <a:gd name="connsiteX7" fmla="*/ 0 w 3115385"/>
                  <a:gd name="connsiteY7" fmla="*/ 1036377 h 1264854"/>
                  <a:gd name="connsiteX8" fmla="*/ 88900 w 3115385"/>
                  <a:gd name="connsiteY8" fmla="*/ 0 h 1264854"/>
                  <a:gd name="connsiteX0" fmla="*/ 88900 w 3194497"/>
                  <a:gd name="connsiteY0" fmla="*/ 0 h 1264854"/>
                  <a:gd name="connsiteX1" fmla="*/ 2136064 w 3194497"/>
                  <a:gd name="connsiteY1" fmla="*/ 0 h 1264854"/>
                  <a:gd name="connsiteX2" fmla="*/ 3115385 w 3194497"/>
                  <a:gd name="connsiteY2" fmla="*/ 335697 h 1264854"/>
                  <a:gd name="connsiteX3" fmla="*/ 3115385 w 3194497"/>
                  <a:gd name="connsiteY3" fmla="*/ 634147 h 1264854"/>
                  <a:gd name="connsiteX4" fmla="*/ 2663114 w 3194497"/>
                  <a:gd name="connsiteY4" fmla="*/ 833177 h 1264854"/>
                  <a:gd name="connsiteX5" fmla="*/ 2156536 w 3194497"/>
                  <a:gd name="connsiteY5" fmla="*/ 1123097 h 1264854"/>
                  <a:gd name="connsiteX6" fmla="*/ 1432636 w 3194497"/>
                  <a:gd name="connsiteY6" fmla="*/ 1250097 h 1264854"/>
                  <a:gd name="connsiteX7" fmla="*/ 702386 w 3194497"/>
                  <a:gd name="connsiteY7" fmla="*/ 1250097 h 1264854"/>
                  <a:gd name="connsiteX8" fmla="*/ 0 w 3194497"/>
                  <a:gd name="connsiteY8" fmla="*/ 1036377 h 1264854"/>
                  <a:gd name="connsiteX9" fmla="*/ 88900 w 3194497"/>
                  <a:gd name="connsiteY9" fmla="*/ 0 h 1264854"/>
                  <a:gd name="connsiteX0" fmla="*/ 88900 w 3150831"/>
                  <a:gd name="connsiteY0" fmla="*/ 65458 h 1330312"/>
                  <a:gd name="connsiteX1" fmla="*/ 2136064 w 3150831"/>
                  <a:gd name="connsiteY1" fmla="*/ 65458 h 1330312"/>
                  <a:gd name="connsiteX2" fmla="*/ 2994735 w 3150831"/>
                  <a:gd name="connsiteY2" fmla="*/ 13805 h 1330312"/>
                  <a:gd name="connsiteX3" fmla="*/ 3115385 w 3150831"/>
                  <a:gd name="connsiteY3" fmla="*/ 401155 h 1330312"/>
                  <a:gd name="connsiteX4" fmla="*/ 3115385 w 3150831"/>
                  <a:gd name="connsiteY4" fmla="*/ 699605 h 1330312"/>
                  <a:gd name="connsiteX5" fmla="*/ 2663114 w 3150831"/>
                  <a:gd name="connsiteY5" fmla="*/ 898635 h 1330312"/>
                  <a:gd name="connsiteX6" fmla="*/ 2156536 w 3150831"/>
                  <a:gd name="connsiteY6" fmla="*/ 1188555 h 1330312"/>
                  <a:gd name="connsiteX7" fmla="*/ 1432636 w 3150831"/>
                  <a:gd name="connsiteY7" fmla="*/ 1315555 h 1330312"/>
                  <a:gd name="connsiteX8" fmla="*/ 702386 w 3150831"/>
                  <a:gd name="connsiteY8" fmla="*/ 1315555 h 1330312"/>
                  <a:gd name="connsiteX9" fmla="*/ 0 w 3150831"/>
                  <a:gd name="connsiteY9" fmla="*/ 1101835 h 1330312"/>
                  <a:gd name="connsiteX10" fmla="*/ 88900 w 3150831"/>
                  <a:gd name="connsiteY10" fmla="*/ 65458 h 1330312"/>
                  <a:gd name="connsiteX0" fmla="*/ 88900 w 3150831"/>
                  <a:gd name="connsiteY0" fmla="*/ 229879 h 1494733"/>
                  <a:gd name="connsiteX1" fmla="*/ 2136064 w 3150831"/>
                  <a:gd name="connsiteY1" fmla="*/ 229879 h 1494733"/>
                  <a:gd name="connsiteX2" fmla="*/ 2816935 w 3150831"/>
                  <a:gd name="connsiteY2" fmla="*/ 426 h 1494733"/>
                  <a:gd name="connsiteX3" fmla="*/ 2994735 w 3150831"/>
                  <a:gd name="connsiteY3" fmla="*/ 178226 h 1494733"/>
                  <a:gd name="connsiteX4" fmla="*/ 3115385 w 3150831"/>
                  <a:gd name="connsiteY4" fmla="*/ 565576 h 1494733"/>
                  <a:gd name="connsiteX5" fmla="*/ 3115385 w 3150831"/>
                  <a:gd name="connsiteY5" fmla="*/ 864026 h 1494733"/>
                  <a:gd name="connsiteX6" fmla="*/ 2663114 w 3150831"/>
                  <a:gd name="connsiteY6" fmla="*/ 1063056 h 1494733"/>
                  <a:gd name="connsiteX7" fmla="*/ 2156536 w 3150831"/>
                  <a:gd name="connsiteY7" fmla="*/ 1352976 h 1494733"/>
                  <a:gd name="connsiteX8" fmla="*/ 1432636 w 3150831"/>
                  <a:gd name="connsiteY8" fmla="*/ 1479976 h 1494733"/>
                  <a:gd name="connsiteX9" fmla="*/ 702386 w 3150831"/>
                  <a:gd name="connsiteY9" fmla="*/ 1479976 h 1494733"/>
                  <a:gd name="connsiteX10" fmla="*/ 0 w 3150831"/>
                  <a:gd name="connsiteY10" fmla="*/ 1266256 h 1494733"/>
                  <a:gd name="connsiteX11" fmla="*/ 88900 w 3150831"/>
                  <a:gd name="connsiteY11" fmla="*/ 229879 h 1494733"/>
                  <a:gd name="connsiteX0" fmla="*/ 88900 w 3150831"/>
                  <a:gd name="connsiteY0" fmla="*/ 289961 h 1554815"/>
                  <a:gd name="connsiteX1" fmla="*/ 2136064 w 3150831"/>
                  <a:gd name="connsiteY1" fmla="*/ 289961 h 1554815"/>
                  <a:gd name="connsiteX2" fmla="*/ 2708985 w 3150831"/>
                  <a:gd name="connsiteY2" fmla="*/ 9709 h 1554815"/>
                  <a:gd name="connsiteX3" fmla="*/ 2816935 w 3150831"/>
                  <a:gd name="connsiteY3" fmla="*/ 60508 h 1554815"/>
                  <a:gd name="connsiteX4" fmla="*/ 2994735 w 3150831"/>
                  <a:gd name="connsiteY4" fmla="*/ 238308 h 1554815"/>
                  <a:gd name="connsiteX5" fmla="*/ 3115385 w 3150831"/>
                  <a:gd name="connsiteY5" fmla="*/ 625658 h 1554815"/>
                  <a:gd name="connsiteX6" fmla="*/ 3115385 w 3150831"/>
                  <a:gd name="connsiteY6" fmla="*/ 924108 h 1554815"/>
                  <a:gd name="connsiteX7" fmla="*/ 2663114 w 3150831"/>
                  <a:gd name="connsiteY7" fmla="*/ 1123138 h 1554815"/>
                  <a:gd name="connsiteX8" fmla="*/ 2156536 w 3150831"/>
                  <a:gd name="connsiteY8" fmla="*/ 1413058 h 1554815"/>
                  <a:gd name="connsiteX9" fmla="*/ 1432636 w 3150831"/>
                  <a:gd name="connsiteY9" fmla="*/ 1540058 h 1554815"/>
                  <a:gd name="connsiteX10" fmla="*/ 702386 w 3150831"/>
                  <a:gd name="connsiteY10" fmla="*/ 1540058 h 1554815"/>
                  <a:gd name="connsiteX11" fmla="*/ 0 w 3150831"/>
                  <a:gd name="connsiteY11" fmla="*/ 1326338 h 1554815"/>
                  <a:gd name="connsiteX12" fmla="*/ 88900 w 3150831"/>
                  <a:gd name="connsiteY12" fmla="*/ 289961 h 1554815"/>
                  <a:gd name="connsiteX0" fmla="*/ 88900 w 3150831"/>
                  <a:gd name="connsiteY0" fmla="*/ 445093 h 1709947"/>
                  <a:gd name="connsiteX1" fmla="*/ 2136064 w 3150831"/>
                  <a:gd name="connsiteY1" fmla="*/ 445093 h 1709947"/>
                  <a:gd name="connsiteX2" fmla="*/ 2251785 w 3150831"/>
                  <a:gd name="connsiteY2" fmla="*/ 6091 h 1709947"/>
                  <a:gd name="connsiteX3" fmla="*/ 2708985 w 3150831"/>
                  <a:gd name="connsiteY3" fmla="*/ 164841 h 1709947"/>
                  <a:gd name="connsiteX4" fmla="*/ 2816935 w 3150831"/>
                  <a:gd name="connsiteY4" fmla="*/ 215640 h 1709947"/>
                  <a:gd name="connsiteX5" fmla="*/ 2994735 w 3150831"/>
                  <a:gd name="connsiteY5" fmla="*/ 393440 h 1709947"/>
                  <a:gd name="connsiteX6" fmla="*/ 3115385 w 3150831"/>
                  <a:gd name="connsiteY6" fmla="*/ 780790 h 1709947"/>
                  <a:gd name="connsiteX7" fmla="*/ 3115385 w 3150831"/>
                  <a:gd name="connsiteY7" fmla="*/ 1079240 h 1709947"/>
                  <a:gd name="connsiteX8" fmla="*/ 2663114 w 3150831"/>
                  <a:gd name="connsiteY8" fmla="*/ 1278270 h 1709947"/>
                  <a:gd name="connsiteX9" fmla="*/ 2156536 w 3150831"/>
                  <a:gd name="connsiteY9" fmla="*/ 1568190 h 1709947"/>
                  <a:gd name="connsiteX10" fmla="*/ 1432636 w 3150831"/>
                  <a:gd name="connsiteY10" fmla="*/ 1695190 h 1709947"/>
                  <a:gd name="connsiteX11" fmla="*/ 702386 w 3150831"/>
                  <a:gd name="connsiteY11" fmla="*/ 1695190 h 1709947"/>
                  <a:gd name="connsiteX12" fmla="*/ 0 w 3150831"/>
                  <a:gd name="connsiteY12" fmla="*/ 1481470 h 1709947"/>
                  <a:gd name="connsiteX13" fmla="*/ 88900 w 3150831"/>
                  <a:gd name="connsiteY13" fmla="*/ 445093 h 1709947"/>
                  <a:gd name="connsiteX0" fmla="*/ 88900 w 3150831"/>
                  <a:gd name="connsiteY0" fmla="*/ 445093 h 1709947"/>
                  <a:gd name="connsiteX1" fmla="*/ 1888414 w 3150831"/>
                  <a:gd name="connsiteY1" fmla="*/ 6943 h 1709947"/>
                  <a:gd name="connsiteX2" fmla="*/ 2251785 w 3150831"/>
                  <a:gd name="connsiteY2" fmla="*/ 6091 h 1709947"/>
                  <a:gd name="connsiteX3" fmla="*/ 2708985 w 3150831"/>
                  <a:gd name="connsiteY3" fmla="*/ 164841 h 1709947"/>
                  <a:gd name="connsiteX4" fmla="*/ 2816935 w 3150831"/>
                  <a:gd name="connsiteY4" fmla="*/ 215640 h 1709947"/>
                  <a:gd name="connsiteX5" fmla="*/ 2994735 w 3150831"/>
                  <a:gd name="connsiteY5" fmla="*/ 393440 h 1709947"/>
                  <a:gd name="connsiteX6" fmla="*/ 3115385 w 3150831"/>
                  <a:gd name="connsiteY6" fmla="*/ 780790 h 1709947"/>
                  <a:gd name="connsiteX7" fmla="*/ 3115385 w 3150831"/>
                  <a:gd name="connsiteY7" fmla="*/ 1079240 h 1709947"/>
                  <a:gd name="connsiteX8" fmla="*/ 2663114 w 3150831"/>
                  <a:gd name="connsiteY8" fmla="*/ 1278270 h 1709947"/>
                  <a:gd name="connsiteX9" fmla="*/ 2156536 w 3150831"/>
                  <a:gd name="connsiteY9" fmla="*/ 1568190 h 1709947"/>
                  <a:gd name="connsiteX10" fmla="*/ 1432636 w 3150831"/>
                  <a:gd name="connsiteY10" fmla="*/ 1695190 h 1709947"/>
                  <a:gd name="connsiteX11" fmla="*/ 702386 w 3150831"/>
                  <a:gd name="connsiteY11" fmla="*/ 1695190 h 1709947"/>
                  <a:gd name="connsiteX12" fmla="*/ 0 w 3150831"/>
                  <a:gd name="connsiteY12" fmla="*/ 1481470 h 1709947"/>
                  <a:gd name="connsiteX13" fmla="*/ 88900 w 3150831"/>
                  <a:gd name="connsiteY13" fmla="*/ 445093 h 1709947"/>
                  <a:gd name="connsiteX0" fmla="*/ 88900 w 3150831"/>
                  <a:gd name="connsiteY0" fmla="*/ 534252 h 1799106"/>
                  <a:gd name="connsiteX1" fmla="*/ 1267535 w 3150831"/>
                  <a:gd name="connsiteY1" fmla="*/ 0 h 1799106"/>
                  <a:gd name="connsiteX2" fmla="*/ 1888414 w 3150831"/>
                  <a:gd name="connsiteY2" fmla="*/ 96102 h 1799106"/>
                  <a:gd name="connsiteX3" fmla="*/ 2251785 w 3150831"/>
                  <a:gd name="connsiteY3" fmla="*/ 95250 h 1799106"/>
                  <a:gd name="connsiteX4" fmla="*/ 2708985 w 3150831"/>
                  <a:gd name="connsiteY4" fmla="*/ 254000 h 1799106"/>
                  <a:gd name="connsiteX5" fmla="*/ 2816935 w 3150831"/>
                  <a:gd name="connsiteY5" fmla="*/ 304799 h 1799106"/>
                  <a:gd name="connsiteX6" fmla="*/ 2994735 w 3150831"/>
                  <a:gd name="connsiteY6" fmla="*/ 482599 h 1799106"/>
                  <a:gd name="connsiteX7" fmla="*/ 3115385 w 3150831"/>
                  <a:gd name="connsiteY7" fmla="*/ 869949 h 1799106"/>
                  <a:gd name="connsiteX8" fmla="*/ 3115385 w 3150831"/>
                  <a:gd name="connsiteY8" fmla="*/ 1168399 h 1799106"/>
                  <a:gd name="connsiteX9" fmla="*/ 2663114 w 3150831"/>
                  <a:gd name="connsiteY9" fmla="*/ 1367429 h 1799106"/>
                  <a:gd name="connsiteX10" fmla="*/ 2156536 w 3150831"/>
                  <a:gd name="connsiteY10" fmla="*/ 1657349 h 1799106"/>
                  <a:gd name="connsiteX11" fmla="*/ 1432636 w 3150831"/>
                  <a:gd name="connsiteY11" fmla="*/ 1784349 h 1799106"/>
                  <a:gd name="connsiteX12" fmla="*/ 702386 w 3150831"/>
                  <a:gd name="connsiteY12" fmla="*/ 1784349 h 1799106"/>
                  <a:gd name="connsiteX13" fmla="*/ 0 w 3150831"/>
                  <a:gd name="connsiteY13" fmla="*/ 1570629 h 1799106"/>
                  <a:gd name="connsiteX14" fmla="*/ 88900 w 3150831"/>
                  <a:gd name="connsiteY14" fmla="*/ 534252 h 1799106"/>
                  <a:gd name="connsiteX0" fmla="*/ 88900 w 3150831"/>
                  <a:gd name="connsiteY0" fmla="*/ 579066 h 1843920"/>
                  <a:gd name="connsiteX1" fmla="*/ 1127835 w 3150831"/>
                  <a:gd name="connsiteY1" fmla="*/ 38464 h 1843920"/>
                  <a:gd name="connsiteX2" fmla="*/ 1267535 w 3150831"/>
                  <a:gd name="connsiteY2" fmla="*/ 44814 h 1843920"/>
                  <a:gd name="connsiteX3" fmla="*/ 1888414 w 3150831"/>
                  <a:gd name="connsiteY3" fmla="*/ 140916 h 1843920"/>
                  <a:gd name="connsiteX4" fmla="*/ 2251785 w 3150831"/>
                  <a:gd name="connsiteY4" fmla="*/ 140064 h 1843920"/>
                  <a:gd name="connsiteX5" fmla="*/ 2708985 w 3150831"/>
                  <a:gd name="connsiteY5" fmla="*/ 298814 h 1843920"/>
                  <a:gd name="connsiteX6" fmla="*/ 2816935 w 3150831"/>
                  <a:gd name="connsiteY6" fmla="*/ 349613 h 1843920"/>
                  <a:gd name="connsiteX7" fmla="*/ 2994735 w 3150831"/>
                  <a:gd name="connsiteY7" fmla="*/ 527413 h 1843920"/>
                  <a:gd name="connsiteX8" fmla="*/ 3115385 w 3150831"/>
                  <a:gd name="connsiteY8" fmla="*/ 914763 h 1843920"/>
                  <a:gd name="connsiteX9" fmla="*/ 3115385 w 3150831"/>
                  <a:gd name="connsiteY9" fmla="*/ 1213213 h 1843920"/>
                  <a:gd name="connsiteX10" fmla="*/ 2663114 w 3150831"/>
                  <a:gd name="connsiteY10" fmla="*/ 1412243 h 1843920"/>
                  <a:gd name="connsiteX11" fmla="*/ 2156536 w 3150831"/>
                  <a:gd name="connsiteY11" fmla="*/ 1702163 h 1843920"/>
                  <a:gd name="connsiteX12" fmla="*/ 1432636 w 3150831"/>
                  <a:gd name="connsiteY12" fmla="*/ 1829163 h 1843920"/>
                  <a:gd name="connsiteX13" fmla="*/ 702386 w 3150831"/>
                  <a:gd name="connsiteY13" fmla="*/ 1829163 h 1843920"/>
                  <a:gd name="connsiteX14" fmla="*/ 0 w 3150831"/>
                  <a:gd name="connsiteY14" fmla="*/ 1615443 h 1843920"/>
                  <a:gd name="connsiteX15" fmla="*/ 88900 w 3150831"/>
                  <a:gd name="connsiteY15" fmla="*/ 579066 h 1843920"/>
                  <a:gd name="connsiteX0" fmla="*/ 88900 w 3150831"/>
                  <a:gd name="connsiteY0" fmla="*/ 556469 h 1821323"/>
                  <a:gd name="connsiteX1" fmla="*/ 422985 w 3150831"/>
                  <a:gd name="connsiteY1" fmla="*/ 130167 h 1821323"/>
                  <a:gd name="connsiteX2" fmla="*/ 1127835 w 3150831"/>
                  <a:gd name="connsiteY2" fmla="*/ 15867 h 1821323"/>
                  <a:gd name="connsiteX3" fmla="*/ 1267535 w 3150831"/>
                  <a:gd name="connsiteY3" fmla="*/ 22217 h 1821323"/>
                  <a:gd name="connsiteX4" fmla="*/ 1888414 w 3150831"/>
                  <a:gd name="connsiteY4" fmla="*/ 118319 h 1821323"/>
                  <a:gd name="connsiteX5" fmla="*/ 2251785 w 3150831"/>
                  <a:gd name="connsiteY5" fmla="*/ 117467 h 1821323"/>
                  <a:gd name="connsiteX6" fmla="*/ 2708985 w 3150831"/>
                  <a:gd name="connsiteY6" fmla="*/ 276217 h 1821323"/>
                  <a:gd name="connsiteX7" fmla="*/ 2816935 w 3150831"/>
                  <a:gd name="connsiteY7" fmla="*/ 327016 h 1821323"/>
                  <a:gd name="connsiteX8" fmla="*/ 2994735 w 3150831"/>
                  <a:gd name="connsiteY8" fmla="*/ 504816 h 1821323"/>
                  <a:gd name="connsiteX9" fmla="*/ 3115385 w 3150831"/>
                  <a:gd name="connsiteY9" fmla="*/ 892166 h 1821323"/>
                  <a:gd name="connsiteX10" fmla="*/ 3115385 w 3150831"/>
                  <a:gd name="connsiteY10" fmla="*/ 1190616 h 1821323"/>
                  <a:gd name="connsiteX11" fmla="*/ 2663114 w 3150831"/>
                  <a:gd name="connsiteY11" fmla="*/ 1389646 h 1821323"/>
                  <a:gd name="connsiteX12" fmla="*/ 2156536 w 3150831"/>
                  <a:gd name="connsiteY12" fmla="*/ 1679566 h 1821323"/>
                  <a:gd name="connsiteX13" fmla="*/ 1432636 w 3150831"/>
                  <a:gd name="connsiteY13" fmla="*/ 1806566 h 1821323"/>
                  <a:gd name="connsiteX14" fmla="*/ 702386 w 3150831"/>
                  <a:gd name="connsiteY14" fmla="*/ 1806566 h 1821323"/>
                  <a:gd name="connsiteX15" fmla="*/ 0 w 3150831"/>
                  <a:gd name="connsiteY15" fmla="*/ 1592846 h 1821323"/>
                  <a:gd name="connsiteX16" fmla="*/ 88900 w 3150831"/>
                  <a:gd name="connsiteY16" fmla="*/ 556469 h 1821323"/>
                  <a:gd name="connsiteX0" fmla="*/ 243839 w 3305770"/>
                  <a:gd name="connsiteY0" fmla="*/ 556469 h 1821323"/>
                  <a:gd name="connsiteX1" fmla="*/ 6424 w 3305770"/>
                  <a:gd name="connsiteY1" fmla="*/ 327017 h 1821323"/>
                  <a:gd name="connsiteX2" fmla="*/ 577924 w 3305770"/>
                  <a:gd name="connsiteY2" fmla="*/ 130167 h 1821323"/>
                  <a:gd name="connsiteX3" fmla="*/ 1282774 w 3305770"/>
                  <a:gd name="connsiteY3" fmla="*/ 15867 h 1821323"/>
                  <a:gd name="connsiteX4" fmla="*/ 1422474 w 3305770"/>
                  <a:gd name="connsiteY4" fmla="*/ 22217 h 1821323"/>
                  <a:gd name="connsiteX5" fmla="*/ 2043353 w 3305770"/>
                  <a:gd name="connsiteY5" fmla="*/ 118319 h 1821323"/>
                  <a:gd name="connsiteX6" fmla="*/ 2406724 w 3305770"/>
                  <a:gd name="connsiteY6" fmla="*/ 117467 h 1821323"/>
                  <a:gd name="connsiteX7" fmla="*/ 2863924 w 3305770"/>
                  <a:gd name="connsiteY7" fmla="*/ 276217 h 1821323"/>
                  <a:gd name="connsiteX8" fmla="*/ 2971874 w 3305770"/>
                  <a:gd name="connsiteY8" fmla="*/ 327016 h 1821323"/>
                  <a:gd name="connsiteX9" fmla="*/ 3149674 w 3305770"/>
                  <a:gd name="connsiteY9" fmla="*/ 504816 h 1821323"/>
                  <a:gd name="connsiteX10" fmla="*/ 3270324 w 3305770"/>
                  <a:gd name="connsiteY10" fmla="*/ 892166 h 1821323"/>
                  <a:gd name="connsiteX11" fmla="*/ 3270324 w 3305770"/>
                  <a:gd name="connsiteY11" fmla="*/ 1190616 h 1821323"/>
                  <a:gd name="connsiteX12" fmla="*/ 2818053 w 3305770"/>
                  <a:gd name="connsiteY12" fmla="*/ 1389646 h 1821323"/>
                  <a:gd name="connsiteX13" fmla="*/ 2311475 w 3305770"/>
                  <a:gd name="connsiteY13" fmla="*/ 1679566 h 1821323"/>
                  <a:gd name="connsiteX14" fmla="*/ 1587575 w 3305770"/>
                  <a:gd name="connsiteY14" fmla="*/ 1806566 h 1821323"/>
                  <a:gd name="connsiteX15" fmla="*/ 857325 w 3305770"/>
                  <a:gd name="connsiteY15" fmla="*/ 1806566 h 1821323"/>
                  <a:gd name="connsiteX16" fmla="*/ 154939 w 3305770"/>
                  <a:gd name="connsiteY16" fmla="*/ 1592846 h 1821323"/>
                  <a:gd name="connsiteX17" fmla="*/ 243839 w 3305770"/>
                  <a:gd name="connsiteY17" fmla="*/ 556469 h 1821323"/>
                  <a:gd name="connsiteX0" fmla="*/ 0 w 3709631"/>
                  <a:gd name="connsiteY0" fmla="*/ 772369 h 1821323"/>
                  <a:gd name="connsiteX1" fmla="*/ 410285 w 3709631"/>
                  <a:gd name="connsiteY1" fmla="*/ 327017 h 1821323"/>
                  <a:gd name="connsiteX2" fmla="*/ 981785 w 3709631"/>
                  <a:gd name="connsiteY2" fmla="*/ 130167 h 1821323"/>
                  <a:gd name="connsiteX3" fmla="*/ 1686635 w 3709631"/>
                  <a:gd name="connsiteY3" fmla="*/ 15867 h 1821323"/>
                  <a:gd name="connsiteX4" fmla="*/ 1826335 w 3709631"/>
                  <a:gd name="connsiteY4" fmla="*/ 22217 h 1821323"/>
                  <a:gd name="connsiteX5" fmla="*/ 2447214 w 3709631"/>
                  <a:gd name="connsiteY5" fmla="*/ 118319 h 1821323"/>
                  <a:gd name="connsiteX6" fmla="*/ 2810585 w 3709631"/>
                  <a:gd name="connsiteY6" fmla="*/ 117467 h 1821323"/>
                  <a:gd name="connsiteX7" fmla="*/ 3267785 w 3709631"/>
                  <a:gd name="connsiteY7" fmla="*/ 276217 h 1821323"/>
                  <a:gd name="connsiteX8" fmla="*/ 3375735 w 3709631"/>
                  <a:gd name="connsiteY8" fmla="*/ 327016 h 1821323"/>
                  <a:gd name="connsiteX9" fmla="*/ 3553535 w 3709631"/>
                  <a:gd name="connsiteY9" fmla="*/ 504816 h 1821323"/>
                  <a:gd name="connsiteX10" fmla="*/ 3674185 w 3709631"/>
                  <a:gd name="connsiteY10" fmla="*/ 892166 h 1821323"/>
                  <a:gd name="connsiteX11" fmla="*/ 3674185 w 3709631"/>
                  <a:gd name="connsiteY11" fmla="*/ 1190616 h 1821323"/>
                  <a:gd name="connsiteX12" fmla="*/ 3221914 w 3709631"/>
                  <a:gd name="connsiteY12" fmla="*/ 1389646 h 1821323"/>
                  <a:gd name="connsiteX13" fmla="*/ 2715336 w 3709631"/>
                  <a:gd name="connsiteY13" fmla="*/ 1679566 h 1821323"/>
                  <a:gd name="connsiteX14" fmla="*/ 1991436 w 3709631"/>
                  <a:gd name="connsiteY14" fmla="*/ 1806566 h 1821323"/>
                  <a:gd name="connsiteX15" fmla="*/ 1261186 w 3709631"/>
                  <a:gd name="connsiteY15" fmla="*/ 1806566 h 1821323"/>
                  <a:gd name="connsiteX16" fmla="*/ 558800 w 3709631"/>
                  <a:gd name="connsiteY16" fmla="*/ 1592846 h 1821323"/>
                  <a:gd name="connsiteX17" fmla="*/ 0 w 3709631"/>
                  <a:gd name="connsiteY17" fmla="*/ 772369 h 1821323"/>
                  <a:gd name="connsiteX0" fmla="*/ 147393 w 3857024"/>
                  <a:gd name="connsiteY0" fmla="*/ 772369 h 1821323"/>
                  <a:gd name="connsiteX1" fmla="*/ 557678 w 3857024"/>
                  <a:gd name="connsiteY1" fmla="*/ 327017 h 1821323"/>
                  <a:gd name="connsiteX2" fmla="*/ 1129178 w 3857024"/>
                  <a:gd name="connsiteY2" fmla="*/ 130167 h 1821323"/>
                  <a:gd name="connsiteX3" fmla="*/ 1834028 w 3857024"/>
                  <a:gd name="connsiteY3" fmla="*/ 15867 h 1821323"/>
                  <a:gd name="connsiteX4" fmla="*/ 1973728 w 3857024"/>
                  <a:gd name="connsiteY4" fmla="*/ 22217 h 1821323"/>
                  <a:gd name="connsiteX5" fmla="*/ 2594607 w 3857024"/>
                  <a:gd name="connsiteY5" fmla="*/ 118319 h 1821323"/>
                  <a:gd name="connsiteX6" fmla="*/ 2957978 w 3857024"/>
                  <a:gd name="connsiteY6" fmla="*/ 117467 h 1821323"/>
                  <a:gd name="connsiteX7" fmla="*/ 3415178 w 3857024"/>
                  <a:gd name="connsiteY7" fmla="*/ 276217 h 1821323"/>
                  <a:gd name="connsiteX8" fmla="*/ 3523128 w 3857024"/>
                  <a:gd name="connsiteY8" fmla="*/ 327016 h 1821323"/>
                  <a:gd name="connsiteX9" fmla="*/ 3700928 w 3857024"/>
                  <a:gd name="connsiteY9" fmla="*/ 504816 h 1821323"/>
                  <a:gd name="connsiteX10" fmla="*/ 3821578 w 3857024"/>
                  <a:gd name="connsiteY10" fmla="*/ 892166 h 1821323"/>
                  <a:gd name="connsiteX11" fmla="*/ 3821578 w 3857024"/>
                  <a:gd name="connsiteY11" fmla="*/ 1190616 h 1821323"/>
                  <a:gd name="connsiteX12" fmla="*/ 3369307 w 3857024"/>
                  <a:gd name="connsiteY12" fmla="*/ 1389646 h 1821323"/>
                  <a:gd name="connsiteX13" fmla="*/ 2862729 w 3857024"/>
                  <a:gd name="connsiteY13" fmla="*/ 1679566 h 1821323"/>
                  <a:gd name="connsiteX14" fmla="*/ 2138829 w 3857024"/>
                  <a:gd name="connsiteY14" fmla="*/ 1806566 h 1821323"/>
                  <a:gd name="connsiteX15" fmla="*/ 1408579 w 3857024"/>
                  <a:gd name="connsiteY15" fmla="*/ 1806566 h 1821323"/>
                  <a:gd name="connsiteX16" fmla="*/ 706193 w 3857024"/>
                  <a:gd name="connsiteY16" fmla="*/ 1592846 h 1821323"/>
                  <a:gd name="connsiteX17" fmla="*/ 147393 w 3857024"/>
                  <a:gd name="connsiteY17" fmla="*/ 772369 h 1821323"/>
                  <a:gd name="connsiteX0" fmla="*/ 171053 w 3880684"/>
                  <a:gd name="connsiteY0" fmla="*/ 772369 h 1821323"/>
                  <a:gd name="connsiteX1" fmla="*/ 581338 w 3880684"/>
                  <a:gd name="connsiteY1" fmla="*/ 327017 h 1821323"/>
                  <a:gd name="connsiteX2" fmla="*/ 1152838 w 3880684"/>
                  <a:gd name="connsiteY2" fmla="*/ 130167 h 1821323"/>
                  <a:gd name="connsiteX3" fmla="*/ 1857688 w 3880684"/>
                  <a:gd name="connsiteY3" fmla="*/ 15867 h 1821323"/>
                  <a:gd name="connsiteX4" fmla="*/ 1997388 w 3880684"/>
                  <a:gd name="connsiteY4" fmla="*/ 22217 h 1821323"/>
                  <a:gd name="connsiteX5" fmla="*/ 2618267 w 3880684"/>
                  <a:gd name="connsiteY5" fmla="*/ 118319 h 1821323"/>
                  <a:gd name="connsiteX6" fmla="*/ 2981638 w 3880684"/>
                  <a:gd name="connsiteY6" fmla="*/ 117467 h 1821323"/>
                  <a:gd name="connsiteX7" fmla="*/ 3438838 w 3880684"/>
                  <a:gd name="connsiteY7" fmla="*/ 276217 h 1821323"/>
                  <a:gd name="connsiteX8" fmla="*/ 3546788 w 3880684"/>
                  <a:gd name="connsiteY8" fmla="*/ 327016 h 1821323"/>
                  <a:gd name="connsiteX9" fmla="*/ 3724588 w 3880684"/>
                  <a:gd name="connsiteY9" fmla="*/ 504816 h 1821323"/>
                  <a:gd name="connsiteX10" fmla="*/ 3845238 w 3880684"/>
                  <a:gd name="connsiteY10" fmla="*/ 892166 h 1821323"/>
                  <a:gd name="connsiteX11" fmla="*/ 3845238 w 3880684"/>
                  <a:gd name="connsiteY11" fmla="*/ 1190616 h 1821323"/>
                  <a:gd name="connsiteX12" fmla="*/ 3392967 w 3880684"/>
                  <a:gd name="connsiteY12" fmla="*/ 1389646 h 1821323"/>
                  <a:gd name="connsiteX13" fmla="*/ 2886389 w 3880684"/>
                  <a:gd name="connsiteY13" fmla="*/ 1679566 h 1821323"/>
                  <a:gd name="connsiteX14" fmla="*/ 2162489 w 3880684"/>
                  <a:gd name="connsiteY14" fmla="*/ 1806566 h 1821323"/>
                  <a:gd name="connsiteX15" fmla="*/ 1432239 w 3880684"/>
                  <a:gd name="connsiteY15" fmla="*/ 1806566 h 1821323"/>
                  <a:gd name="connsiteX16" fmla="*/ 729853 w 3880684"/>
                  <a:gd name="connsiteY16" fmla="*/ 1592846 h 1821323"/>
                  <a:gd name="connsiteX17" fmla="*/ 171053 w 3880684"/>
                  <a:gd name="connsiteY17" fmla="*/ 772369 h 1821323"/>
                  <a:gd name="connsiteX0" fmla="*/ 171053 w 3880684"/>
                  <a:gd name="connsiteY0" fmla="*/ 772369 h 1821323"/>
                  <a:gd name="connsiteX1" fmla="*/ 581338 w 3880684"/>
                  <a:gd name="connsiteY1" fmla="*/ 327017 h 1821323"/>
                  <a:gd name="connsiteX2" fmla="*/ 1152838 w 3880684"/>
                  <a:gd name="connsiteY2" fmla="*/ 130167 h 1821323"/>
                  <a:gd name="connsiteX3" fmla="*/ 1857688 w 3880684"/>
                  <a:gd name="connsiteY3" fmla="*/ 15867 h 1821323"/>
                  <a:gd name="connsiteX4" fmla="*/ 1997388 w 3880684"/>
                  <a:gd name="connsiteY4" fmla="*/ 22217 h 1821323"/>
                  <a:gd name="connsiteX5" fmla="*/ 2618267 w 3880684"/>
                  <a:gd name="connsiteY5" fmla="*/ 118319 h 1821323"/>
                  <a:gd name="connsiteX6" fmla="*/ 2981638 w 3880684"/>
                  <a:gd name="connsiteY6" fmla="*/ 117467 h 1821323"/>
                  <a:gd name="connsiteX7" fmla="*/ 3438838 w 3880684"/>
                  <a:gd name="connsiteY7" fmla="*/ 276217 h 1821323"/>
                  <a:gd name="connsiteX8" fmla="*/ 3546788 w 3880684"/>
                  <a:gd name="connsiteY8" fmla="*/ 327016 h 1821323"/>
                  <a:gd name="connsiteX9" fmla="*/ 3724588 w 3880684"/>
                  <a:gd name="connsiteY9" fmla="*/ 504816 h 1821323"/>
                  <a:gd name="connsiteX10" fmla="*/ 3845238 w 3880684"/>
                  <a:gd name="connsiteY10" fmla="*/ 892166 h 1821323"/>
                  <a:gd name="connsiteX11" fmla="*/ 3845238 w 3880684"/>
                  <a:gd name="connsiteY11" fmla="*/ 1190616 h 1821323"/>
                  <a:gd name="connsiteX12" fmla="*/ 3392967 w 3880684"/>
                  <a:gd name="connsiteY12" fmla="*/ 1389646 h 1821323"/>
                  <a:gd name="connsiteX13" fmla="*/ 2886389 w 3880684"/>
                  <a:gd name="connsiteY13" fmla="*/ 1679566 h 1821323"/>
                  <a:gd name="connsiteX14" fmla="*/ 2162489 w 3880684"/>
                  <a:gd name="connsiteY14" fmla="*/ 1806566 h 1821323"/>
                  <a:gd name="connsiteX15" fmla="*/ 1432239 w 3880684"/>
                  <a:gd name="connsiteY15" fmla="*/ 1806566 h 1821323"/>
                  <a:gd name="connsiteX16" fmla="*/ 729853 w 3880684"/>
                  <a:gd name="connsiteY16" fmla="*/ 1592846 h 1821323"/>
                  <a:gd name="connsiteX17" fmla="*/ 171053 w 3880684"/>
                  <a:gd name="connsiteY17" fmla="*/ 772369 h 1821323"/>
                  <a:gd name="connsiteX0" fmla="*/ 171053 w 3880684"/>
                  <a:gd name="connsiteY0" fmla="*/ 772369 h 1832637"/>
                  <a:gd name="connsiteX1" fmla="*/ 581338 w 3880684"/>
                  <a:gd name="connsiteY1" fmla="*/ 327017 h 1832637"/>
                  <a:gd name="connsiteX2" fmla="*/ 1152838 w 3880684"/>
                  <a:gd name="connsiteY2" fmla="*/ 130167 h 1832637"/>
                  <a:gd name="connsiteX3" fmla="*/ 1857688 w 3880684"/>
                  <a:gd name="connsiteY3" fmla="*/ 15867 h 1832637"/>
                  <a:gd name="connsiteX4" fmla="*/ 1997388 w 3880684"/>
                  <a:gd name="connsiteY4" fmla="*/ 22217 h 1832637"/>
                  <a:gd name="connsiteX5" fmla="*/ 2618267 w 3880684"/>
                  <a:gd name="connsiteY5" fmla="*/ 118319 h 1832637"/>
                  <a:gd name="connsiteX6" fmla="*/ 2981638 w 3880684"/>
                  <a:gd name="connsiteY6" fmla="*/ 117467 h 1832637"/>
                  <a:gd name="connsiteX7" fmla="*/ 3438838 w 3880684"/>
                  <a:gd name="connsiteY7" fmla="*/ 276217 h 1832637"/>
                  <a:gd name="connsiteX8" fmla="*/ 3546788 w 3880684"/>
                  <a:gd name="connsiteY8" fmla="*/ 327016 h 1832637"/>
                  <a:gd name="connsiteX9" fmla="*/ 3724588 w 3880684"/>
                  <a:gd name="connsiteY9" fmla="*/ 504816 h 1832637"/>
                  <a:gd name="connsiteX10" fmla="*/ 3845238 w 3880684"/>
                  <a:gd name="connsiteY10" fmla="*/ 892166 h 1832637"/>
                  <a:gd name="connsiteX11" fmla="*/ 3845238 w 3880684"/>
                  <a:gd name="connsiteY11" fmla="*/ 1190616 h 1832637"/>
                  <a:gd name="connsiteX12" fmla="*/ 3392967 w 3880684"/>
                  <a:gd name="connsiteY12" fmla="*/ 1389646 h 1832637"/>
                  <a:gd name="connsiteX13" fmla="*/ 2886389 w 3880684"/>
                  <a:gd name="connsiteY13" fmla="*/ 1679566 h 1832637"/>
                  <a:gd name="connsiteX14" fmla="*/ 2162489 w 3880684"/>
                  <a:gd name="connsiteY14" fmla="*/ 1806566 h 1832637"/>
                  <a:gd name="connsiteX15" fmla="*/ 1432239 w 3880684"/>
                  <a:gd name="connsiteY15" fmla="*/ 1806566 h 1832637"/>
                  <a:gd name="connsiteX16" fmla="*/ 729853 w 3880684"/>
                  <a:gd name="connsiteY16" fmla="*/ 1592846 h 1832637"/>
                  <a:gd name="connsiteX17" fmla="*/ 171053 w 3880684"/>
                  <a:gd name="connsiteY17" fmla="*/ 772369 h 1832637"/>
                  <a:gd name="connsiteX0" fmla="*/ 171053 w 3880684"/>
                  <a:gd name="connsiteY0" fmla="*/ 772369 h 1821323"/>
                  <a:gd name="connsiteX1" fmla="*/ 581338 w 3880684"/>
                  <a:gd name="connsiteY1" fmla="*/ 327017 h 1821323"/>
                  <a:gd name="connsiteX2" fmla="*/ 1152838 w 3880684"/>
                  <a:gd name="connsiteY2" fmla="*/ 130167 h 1821323"/>
                  <a:gd name="connsiteX3" fmla="*/ 1857688 w 3880684"/>
                  <a:gd name="connsiteY3" fmla="*/ 15867 h 1821323"/>
                  <a:gd name="connsiteX4" fmla="*/ 1997388 w 3880684"/>
                  <a:gd name="connsiteY4" fmla="*/ 22217 h 1821323"/>
                  <a:gd name="connsiteX5" fmla="*/ 2618267 w 3880684"/>
                  <a:gd name="connsiteY5" fmla="*/ 118319 h 1821323"/>
                  <a:gd name="connsiteX6" fmla="*/ 2981638 w 3880684"/>
                  <a:gd name="connsiteY6" fmla="*/ 117467 h 1821323"/>
                  <a:gd name="connsiteX7" fmla="*/ 3438838 w 3880684"/>
                  <a:gd name="connsiteY7" fmla="*/ 276217 h 1821323"/>
                  <a:gd name="connsiteX8" fmla="*/ 3546788 w 3880684"/>
                  <a:gd name="connsiteY8" fmla="*/ 327016 h 1821323"/>
                  <a:gd name="connsiteX9" fmla="*/ 3724588 w 3880684"/>
                  <a:gd name="connsiteY9" fmla="*/ 504816 h 1821323"/>
                  <a:gd name="connsiteX10" fmla="*/ 3845238 w 3880684"/>
                  <a:gd name="connsiteY10" fmla="*/ 892166 h 1821323"/>
                  <a:gd name="connsiteX11" fmla="*/ 3845238 w 3880684"/>
                  <a:gd name="connsiteY11" fmla="*/ 1190616 h 1821323"/>
                  <a:gd name="connsiteX12" fmla="*/ 3392967 w 3880684"/>
                  <a:gd name="connsiteY12" fmla="*/ 1389646 h 1821323"/>
                  <a:gd name="connsiteX13" fmla="*/ 2886389 w 3880684"/>
                  <a:gd name="connsiteY13" fmla="*/ 1679566 h 1821323"/>
                  <a:gd name="connsiteX14" fmla="*/ 2162489 w 3880684"/>
                  <a:gd name="connsiteY14" fmla="*/ 1806566 h 1821323"/>
                  <a:gd name="connsiteX15" fmla="*/ 1432239 w 3880684"/>
                  <a:gd name="connsiteY15" fmla="*/ 1806566 h 1821323"/>
                  <a:gd name="connsiteX16" fmla="*/ 729853 w 3880684"/>
                  <a:gd name="connsiteY16" fmla="*/ 1592846 h 1821323"/>
                  <a:gd name="connsiteX17" fmla="*/ 171053 w 3880684"/>
                  <a:gd name="connsiteY17" fmla="*/ 772369 h 1821323"/>
                  <a:gd name="connsiteX0" fmla="*/ 171053 w 3880684"/>
                  <a:gd name="connsiteY0" fmla="*/ 772369 h 1852586"/>
                  <a:gd name="connsiteX1" fmla="*/ 581338 w 3880684"/>
                  <a:gd name="connsiteY1" fmla="*/ 327017 h 1852586"/>
                  <a:gd name="connsiteX2" fmla="*/ 1152838 w 3880684"/>
                  <a:gd name="connsiteY2" fmla="*/ 130167 h 1852586"/>
                  <a:gd name="connsiteX3" fmla="*/ 1857688 w 3880684"/>
                  <a:gd name="connsiteY3" fmla="*/ 15867 h 1852586"/>
                  <a:gd name="connsiteX4" fmla="*/ 1997388 w 3880684"/>
                  <a:gd name="connsiteY4" fmla="*/ 22217 h 1852586"/>
                  <a:gd name="connsiteX5" fmla="*/ 2618267 w 3880684"/>
                  <a:gd name="connsiteY5" fmla="*/ 118319 h 1852586"/>
                  <a:gd name="connsiteX6" fmla="*/ 2981638 w 3880684"/>
                  <a:gd name="connsiteY6" fmla="*/ 117467 h 1852586"/>
                  <a:gd name="connsiteX7" fmla="*/ 3438838 w 3880684"/>
                  <a:gd name="connsiteY7" fmla="*/ 276217 h 1852586"/>
                  <a:gd name="connsiteX8" fmla="*/ 3546788 w 3880684"/>
                  <a:gd name="connsiteY8" fmla="*/ 327016 h 1852586"/>
                  <a:gd name="connsiteX9" fmla="*/ 3724588 w 3880684"/>
                  <a:gd name="connsiteY9" fmla="*/ 504816 h 1852586"/>
                  <a:gd name="connsiteX10" fmla="*/ 3845238 w 3880684"/>
                  <a:gd name="connsiteY10" fmla="*/ 892166 h 1852586"/>
                  <a:gd name="connsiteX11" fmla="*/ 3845238 w 3880684"/>
                  <a:gd name="connsiteY11" fmla="*/ 1190616 h 1852586"/>
                  <a:gd name="connsiteX12" fmla="*/ 3392967 w 3880684"/>
                  <a:gd name="connsiteY12" fmla="*/ 1389646 h 1852586"/>
                  <a:gd name="connsiteX13" fmla="*/ 2886389 w 3880684"/>
                  <a:gd name="connsiteY13" fmla="*/ 1679566 h 1852586"/>
                  <a:gd name="connsiteX14" fmla="*/ 2162489 w 3880684"/>
                  <a:gd name="connsiteY14" fmla="*/ 1806566 h 1852586"/>
                  <a:gd name="connsiteX15" fmla="*/ 1432239 w 3880684"/>
                  <a:gd name="connsiteY15" fmla="*/ 1806566 h 1852586"/>
                  <a:gd name="connsiteX16" fmla="*/ 729853 w 3880684"/>
                  <a:gd name="connsiteY16" fmla="*/ 1592846 h 1852586"/>
                  <a:gd name="connsiteX17" fmla="*/ 171053 w 3880684"/>
                  <a:gd name="connsiteY17" fmla="*/ 772369 h 1852586"/>
                  <a:gd name="connsiteX0" fmla="*/ 171053 w 3880684"/>
                  <a:gd name="connsiteY0" fmla="*/ 772369 h 1867200"/>
                  <a:gd name="connsiteX1" fmla="*/ 581338 w 3880684"/>
                  <a:gd name="connsiteY1" fmla="*/ 327017 h 1867200"/>
                  <a:gd name="connsiteX2" fmla="*/ 1152838 w 3880684"/>
                  <a:gd name="connsiteY2" fmla="*/ 130167 h 1867200"/>
                  <a:gd name="connsiteX3" fmla="*/ 1857688 w 3880684"/>
                  <a:gd name="connsiteY3" fmla="*/ 15867 h 1867200"/>
                  <a:gd name="connsiteX4" fmla="*/ 1997388 w 3880684"/>
                  <a:gd name="connsiteY4" fmla="*/ 22217 h 1867200"/>
                  <a:gd name="connsiteX5" fmla="*/ 2618267 w 3880684"/>
                  <a:gd name="connsiteY5" fmla="*/ 118319 h 1867200"/>
                  <a:gd name="connsiteX6" fmla="*/ 2981638 w 3880684"/>
                  <a:gd name="connsiteY6" fmla="*/ 117467 h 1867200"/>
                  <a:gd name="connsiteX7" fmla="*/ 3438838 w 3880684"/>
                  <a:gd name="connsiteY7" fmla="*/ 276217 h 1867200"/>
                  <a:gd name="connsiteX8" fmla="*/ 3546788 w 3880684"/>
                  <a:gd name="connsiteY8" fmla="*/ 327016 h 1867200"/>
                  <a:gd name="connsiteX9" fmla="*/ 3724588 w 3880684"/>
                  <a:gd name="connsiteY9" fmla="*/ 504816 h 1867200"/>
                  <a:gd name="connsiteX10" fmla="*/ 3845238 w 3880684"/>
                  <a:gd name="connsiteY10" fmla="*/ 892166 h 1867200"/>
                  <a:gd name="connsiteX11" fmla="*/ 3845238 w 3880684"/>
                  <a:gd name="connsiteY11" fmla="*/ 1190616 h 1867200"/>
                  <a:gd name="connsiteX12" fmla="*/ 3392967 w 3880684"/>
                  <a:gd name="connsiteY12" fmla="*/ 1389646 h 1867200"/>
                  <a:gd name="connsiteX13" fmla="*/ 2886389 w 3880684"/>
                  <a:gd name="connsiteY13" fmla="*/ 1679566 h 1867200"/>
                  <a:gd name="connsiteX14" fmla="*/ 2162489 w 3880684"/>
                  <a:gd name="connsiteY14" fmla="*/ 1806566 h 1867200"/>
                  <a:gd name="connsiteX15" fmla="*/ 1432239 w 3880684"/>
                  <a:gd name="connsiteY15" fmla="*/ 1806566 h 1867200"/>
                  <a:gd name="connsiteX16" fmla="*/ 729853 w 3880684"/>
                  <a:gd name="connsiteY16" fmla="*/ 1592846 h 1867200"/>
                  <a:gd name="connsiteX17" fmla="*/ 171053 w 3880684"/>
                  <a:gd name="connsiteY17" fmla="*/ 772369 h 1867200"/>
                  <a:gd name="connsiteX0" fmla="*/ 171053 w 3880684"/>
                  <a:gd name="connsiteY0" fmla="*/ 772369 h 1867200"/>
                  <a:gd name="connsiteX1" fmla="*/ 581338 w 3880684"/>
                  <a:gd name="connsiteY1" fmla="*/ 327017 h 1867200"/>
                  <a:gd name="connsiteX2" fmla="*/ 1152838 w 3880684"/>
                  <a:gd name="connsiteY2" fmla="*/ 130167 h 1867200"/>
                  <a:gd name="connsiteX3" fmla="*/ 1857688 w 3880684"/>
                  <a:gd name="connsiteY3" fmla="*/ 15867 h 1867200"/>
                  <a:gd name="connsiteX4" fmla="*/ 1997388 w 3880684"/>
                  <a:gd name="connsiteY4" fmla="*/ 22217 h 1867200"/>
                  <a:gd name="connsiteX5" fmla="*/ 2618267 w 3880684"/>
                  <a:gd name="connsiteY5" fmla="*/ 118319 h 1867200"/>
                  <a:gd name="connsiteX6" fmla="*/ 2981638 w 3880684"/>
                  <a:gd name="connsiteY6" fmla="*/ 117467 h 1867200"/>
                  <a:gd name="connsiteX7" fmla="*/ 3438838 w 3880684"/>
                  <a:gd name="connsiteY7" fmla="*/ 276217 h 1867200"/>
                  <a:gd name="connsiteX8" fmla="*/ 3546788 w 3880684"/>
                  <a:gd name="connsiteY8" fmla="*/ 327016 h 1867200"/>
                  <a:gd name="connsiteX9" fmla="*/ 3724588 w 3880684"/>
                  <a:gd name="connsiteY9" fmla="*/ 504816 h 1867200"/>
                  <a:gd name="connsiteX10" fmla="*/ 3845238 w 3880684"/>
                  <a:gd name="connsiteY10" fmla="*/ 892166 h 1867200"/>
                  <a:gd name="connsiteX11" fmla="*/ 3845238 w 3880684"/>
                  <a:gd name="connsiteY11" fmla="*/ 1190616 h 1867200"/>
                  <a:gd name="connsiteX12" fmla="*/ 3392967 w 3880684"/>
                  <a:gd name="connsiteY12" fmla="*/ 1389646 h 1867200"/>
                  <a:gd name="connsiteX13" fmla="*/ 2886389 w 3880684"/>
                  <a:gd name="connsiteY13" fmla="*/ 1679566 h 1867200"/>
                  <a:gd name="connsiteX14" fmla="*/ 2162489 w 3880684"/>
                  <a:gd name="connsiteY14" fmla="*/ 1806566 h 1867200"/>
                  <a:gd name="connsiteX15" fmla="*/ 1432239 w 3880684"/>
                  <a:gd name="connsiteY15" fmla="*/ 1806566 h 1867200"/>
                  <a:gd name="connsiteX16" fmla="*/ 729853 w 3880684"/>
                  <a:gd name="connsiteY16" fmla="*/ 1592846 h 1867200"/>
                  <a:gd name="connsiteX17" fmla="*/ 171053 w 3880684"/>
                  <a:gd name="connsiteY17" fmla="*/ 772369 h 1867200"/>
                  <a:gd name="connsiteX0" fmla="*/ 171053 w 3880684"/>
                  <a:gd name="connsiteY0" fmla="*/ 772369 h 1851438"/>
                  <a:gd name="connsiteX1" fmla="*/ 581338 w 3880684"/>
                  <a:gd name="connsiteY1" fmla="*/ 327017 h 1851438"/>
                  <a:gd name="connsiteX2" fmla="*/ 1152838 w 3880684"/>
                  <a:gd name="connsiteY2" fmla="*/ 130167 h 1851438"/>
                  <a:gd name="connsiteX3" fmla="*/ 1857688 w 3880684"/>
                  <a:gd name="connsiteY3" fmla="*/ 15867 h 1851438"/>
                  <a:gd name="connsiteX4" fmla="*/ 1997388 w 3880684"/>
                  <a:gd name="connsiteY4" fmla="*/ 22217 h 1851438"/>
                  <a:gd name="connsiteX5" fmla="*/ 2618267 w 3880684"/>
                  <a:gd name="connsiteY5" fmla="*/ 118319 h 1851438"/>
                  <a:gd name="connsiteX6" fmla="*/ 2981638 w 3880684"/>
                  <a:gd name="connsiteY6" fmla="*/ 117467 h 1851438"/>
                  <a:gd name="connsiteX7" fmla="*/ 3438838 w 3880684"/>
                  <a:gd name="connsiteY7" fmla="*/ 276217 h 1851438"/>
                  <a:gd name="connsiteX8" fmla="*/ 3546788 w 3880684"/>
                  <a:gd name="connsiteY8" fmla="*/ 327016 h 1851438"/>
                  <a:gd name="connsiteX9" fmla="*/ 3724588 w 3880684"/>
                  <a:gd name="connsiteY9" fmla="*/ 504816 h 1851438"/>
                  <a:gd name="connsiteX10" fmla="*/ 3845238 w 3880684"/>
                  <a:gd name="connsiteY10" fmla="*/ 892166 h 1851438"/>
                  <a:gd name="connsiteX11" fmla="*/ 3845238 w 3880684"/>
                  <a:gd name="connsiteY11" fmla="*/ 1190616 h 1851438"/>
                  <a:gd name="connsiteX12" fmla="*/ 3392967 w 3880684"/>
                  <a:gd name="connsiteY12" fmla="*/ 1389646 h 1851438"/>
                  <a:gd name="connsiteX13" fmla="*/ 2886389 w 3880684"/>
                  <a:gd name="connsiteY13" fmla="*/ 1679566 h 1851438"/>
                  <a:gd name="connsiteX14" fmla="*/ 2162489 w 3880684"/>
                  <a:gd name="connsiteY14" fmla="*/ 1806566 h 1851438"/>
                  <a:gd name="connsiteX15" fmla="*/ 1432239 w 3880684"/>
                  <a:gd name="connsiteY15" fmla="*/ 1806566 h 1851438"/>
                  <a:gd name="connsiteX16" fmla="*/ 729853 w 3880684"/>
                  <a:gd name="connsiteY16" fmla="*/ 1592846 h 1851438"/>
                  <a:gd name="connsiteX17" fmla="*/ 171053 w 3880684"/>
                  <a:gd name="connsiteY17" fmla="*/ 772369 h 1851438"/>
                  <a:gd name="connsiteX0" fmla="*/ 171053 w 3880684"/>
                  <a:gd name="connsiteY0" fmla="*/ 772369 h 1851438"/>
                  <a:gd name="connsiteX1" fmla="*/ 581338 w 3880684"/>
                  <a:gd name="connsiteY1" fmla="*/ 327017 h 1851438"/>
                  <a:gd name="connsiteX2" fmla="*/ 1152838 w 3880684"/>
                  <a:gd name="connsiteY2" fmla="*/ 130167 h 1851438"/>
                  <a:gd name="connsiteX3" fmla="*/ 1857688 w 3880684"/>
                  <a:gd name="connsiteY3" fmla="*/ 15867 h 1851438"/>
                  <a:gd name="connsiteX4" fmla="*/ 1997388 w 3880684"/>
                  <a:gd name="connsiteY4" fmla="*/ 22217 h 1851438"/>
                  <a:gd name="connsiteX5" fmla="*/ 2618267 w 3880684"/>
                  <a:gd name="connsiteY5" fmla="*/ 118319 h 1851438"/>
                  <a:gd name="connsiteX6" fmla="*/ 2981638 w 3880684"/>
                  <a:gd name="connsiteY6" fmla="*/ 117467 h 1851438"/>
                  <a:gd name="connsiteX7" fmla="*/ 3438838 w 3880684"/>
                  <a:gd name="connsiteY7" fmla="*/ 276217 h 1851438"/>
                  <a:gd name="connsiteX8" fmla="*/ 3546788 w 3880684"/>
                  <a:gd name="connsiteY8" fmla="*/ 327016 h 1851438"/>
                  <a:gd name="connsiteX9" fmla="*/ 3724588 w 3880684"/>
                  <a:gd name="connsiteY9" fmla="*/ 504816 h 1851438"/>
                  <a:gd name="connsiteX10" fmla="*/ 3845238 w 3880684"/>
                  <a:gd name="connsiteY10" fmla="*/ 892166 h 1851438"/>
                  <a:gd name="connsiteX11" fmla="*/ 3845238 w 3880684"/>
                  <a:gd name="connsiteY11" fmla="*/ 1190616 h 1851438"/>
                  <a:gd name="connsiteX12" fmla="*/ 3392967 w 3880684"/>
                  <a:gd name="connsiteY12" fmla="*/ 1389646 h 1851438"/>
                  <a:gd name="connsiteX13" fmla="*/ 2886389 w 3880684"/>
                  <a:gd name="connsiteY13" fmla="*/ 1679566 h 1851438"/>
                  <a:gd name="connsiteX14" fmla="*/ 2162489 w 3880684"/>
                  <a:gd name="connsiteY14" fmla="*/ 1806566 h 1851438"/>
                  <a:gd name="connsiteX15" fmla="*/ 1432239 w 3880684"/>
                  <a:gd name="connsiteY15" fmla="*/ 1806566 h 1851438"/>
                  <a:gd name="connsiteX16" fmla="*/ 729853 w 3880684"/>
                  <a:gd name="connsiteY16" fmla="*/ 1592846 h 1851438"/>
                  <a:gd name="connsiteX17" fmla="*/ 171053 w 3880684"/>
                  <a:gd name="connsiteY17" fmla="*/ 772369 h 1851438"/>
                  <a:gd name="connsiteX0" fmla="*/ 171053 w 3880684"/>
                  <a:gd name="connsiteY0" fmla="*/ 772369 h 1851438"/>
                  <a:gd name="connsiteX1" fmla="*/ 581338 w 3880684"/>
                  <a:gd name="connsiteY1" fmla="*/ 327017 h 1851438"/>
                  <a:gd name="connsiteX2" fmla="*/ 1152838 w 3880684"/>
                  <a:gd name="connsiteY2" fmla="*/ 130167 h 1851438"/>
                  <a:gd name="connsiteX3" fmla="*/ 1857688 w 3880684"/>
                  <a:gd name="connsiteY3" fmla="*/ 15867 h 1851438"/>
                  <a:gd name="connsiteX4" fmla="*/ 1997388 w 3880684"/>
                  <a:gd name="connsiteY4" fmla="*/ 22217 h 1851438"/>
                  <a:gd name="connsiteX5" fmla="*/ 2618267 w 3880684"/>
                  <a:gd name="connsiteY5" fmla="*/ 118319 h 1851438"/>
                  <a:gd name="connsiteX6" fmla="*/ 2981638 w 3880684"/>
                  <a:gd name="connsiteY6" fmla="*/ 117467 h 1851438"/>
                  <a:gd name="connsiteX7" fmla="*/ 3438838 w 3880684"/>
                  <a:gd name="connsiteY7" fmla="*/ 276217 h 1851438"/>
                  <a:gd name="connsiteX8" fmla="*/ 3546788 w 3880684"/>
                  <a:gd name="connsiteY8" fmla="*/ 327016 h 1851438"/>
                  <a:gd name="connsiteX9" fmla="*/ 3724588 w 3880684"/>
                  <a:gd name="connsiteY9" fmla="*/ 504816 h 1851438"/>
                  <a:gd name="connsiteX10" fmla="*/ 3845238 w 3880684"/>
                  <a:gd name="connsiteY10" fmla="*/ 892166 h 1851438"/>
                  <a:gd name="connsiteX11" fmla="*/ 3845238 w 3880684"/>
                  <a:gd name="connsiteY11" fmla="*/ 1190616 h 1851438"/>
                  <a:gd name="connsiteX12" fmla="*/ 3392967 w 3880684"/>
                  <a:gd name="connsiteY12" fmla="*/ 1389646 h 1851438"/>
                  <a:gd name="connsiteX13" fmla="*/ 2886389 w 3880684"/>
                  <a:gd name="connsiteY13" fmla="*/ 1679566 h 1851438"/>
                  <a:gd name="connsiteX14" fmla="*/ 2162489 w 3880684"/>
                  <a:gd name="connsiteY14" fmla="*/ 1806566 h 1851438"/>
                  <a:gd name="connsiteX15" fmla="*/ 1432239 w 3880684"/>
                  <a:gd name="connsiteY15" fmla="*/ 1806566 h 1851438"/>
                  <a:gd name="connsiteX16" fmla="*/ 729853 w 3880684"/>
                  <a:gd name="connsiteY16" fmla="*/ 1592846 h 1851438"/>
                  <a:gd name="connsiteX17" fmla="*/ 171053 w 3880684"/>
                  <a:gd name="connsiteY17" fmla="*/ 772369 h 1851438"/>
                  <a:gd name="connsiteX0" fmla="*/ 171053 w 3880684"/>
                  <a:gd name="connsiteY0" fmla="*/ 772369 h 1851438"/>
                  <a:gd name="connsiteX1" fmla="*/ 581338 w 3880684"/>
                  <a:gd name="connsiteY1" fmla="*/ 327017 h 1851438"/>
                  <a:gd name="connsiteX2" fmla="*/ 1152838 w 3880684"/>
                  <a:gd name="connsiteY2" fmla="*/ 130167 h 1851438"/>
                  <a:gd name="connsiteX3" fmla="*/ 1857688 w 3880684"/>
                  <a:gd name="connsiteY3" fmla="*/ 15867 h 1851438"/>
                  <a:gd name="connsiteX4" fmla="*/ 1997388 w 3880684"/>
                  <a:gd name="connsiteY4" fmla="*/ 22217 h 1851438"/>
                  <a:gd name="connsiteX5" fmla="*/ 2618267 w 3880684"/>
                  <a:gd name="connsiteY5" fmla="*/ 118319 h 1851438"/>
                  <a:gd name="connsiteX6" fmla="*/ 2981638 w 3880684"/>
                  <a:gd name="connsiteY6" fmla="*/ 117467 h 1851438"/>
                  <a:gd name="connsiteX7" fmla="*/ 3438838 w 3880684"/>
                  <a:gd name="connsiteY7" fmla="*/ 276217 h 1851438"/>
                  <a:gd name="connsiteX8" fmla="*/ 3546788 w 3880684"/>
                  <a:gd name="connsiteY8" fmla="*/ 327016 h 1851438"/>
                  <a:gd name="connsiteX9" fmla="*/ 3724588 w 3880684"/>
                  <a:gd name="connsiteY9" fmla="*/ 504816 h 1851438"/>
                  <a:gd name="connsiteX10" fmla="*/ 3845238 w 3880684"/>
                  <a:gd name="connsiteY10" fmla="*/ 892166 h 1851438"/>
                  <a:gd name="connsiteX11" fmla="*/ 3845238 w 3880684"/>
                  <a:gd name="connsiteY11" fmla="*/ 1190616 h 1851438"/>
                  <a:gd name="connsiteX12" fmla="*/ 3392967 w 3880684"/>
                  <a:gd name="connsiteY12" fmla="*/ 1389646 h 1851438"/>
                  <a:gd name="connsiteX13" fmla="*/ 2886389 w 3880684"/>
                  <a:gd name="connsiteY13" fmla="*/ 1679566 h 1851438"/>
                  <a:gd name="connsiteX14" fmla="*/ 2162489 w 3880684"/>
                  <a:gd name="connsiteY14" fmla="*/ 1806566 h 1851438"/>
                  <a:gd name="connsiteX15" fmla="*/ 1432239 w 3880684"/>
                  <a:gd name="connsiteY15" fmla="*/ 1806566 h 1851438"/>
                  <a:gd name="connsiteX16" fmla="*/ 729853 w 3880684"/>
                  <a:gd name="connsiteY16" fmla="*/ 1592846 h 1851438"/>
                  <a:gd name="connsiteX17" fmla="*/ 171053 w 3880684"/>
                  <a:gd name="connsiteY17" fmla="*/ 772369 h 1851438"/>
                  <a:gd name="connsiteX0" fmla="*/ 171053 w 3880684"/>
                  <a:gd name="connsiteY0" fmla="*/ 772369 h 1851438"/>
                  <a:gd name="connsiteX1" fmla="*/ 581338 w 3880684"/>
                  <a:gd name="connsiteY1" fmla="*/ 327017 h 1851438"/>
                  <a:gd name="connsiteX2" fmla="*/ 1152838 w 3880684"/>
                  <a:gd name="connsiteY2" fmla="*/ 130167 h 1851438"/>
                  <a:gd name="connsiteX3" fmla="*/ 1857688 w 3880684"/>
                  <a:gd name="connsiteY3" fmla="*/ 15867 h 1851438"/>
                  <a:gd name="connsiteX4" fmla="*/ 1997388 w 3880684"/>
                  <a:gd name="connsiteY4" fmla="*/ 22217 h 1851438"/>
                  <a:gd name="connsiteX5" fmla="*/ 2618267 w 3880684"/>
                  <a:gd name="connsiteY5" fmla="*/ 118319 h 1851438"/>
                  <a:gd name="connsiteX6" fmla="*/ 2981638 w 3880684"/>
                  <a:gd name="connsiteY6" fmla="*/ 117467 h 1851438"/>
                  <a:gd name="connsiteX7" fmla="*/ 3438838 w 3880684"/>
                  <a:gd name="connsiteY7" fmla="*/ 276217 h 1851438"/>
                  <a:gd name="connsiteX8" fmla="*/ 3546788 w 3880684"/>
                  <a:gd name="connsiteY8" fmla="*/ 327016 h 1851438"/>
                  <a:gd name="connsiteX9" fmla="*/ 3724588 w 3880684"/>
                  <a:gd name="connsiteY9" fmla="*/ 504816 h 1851438"/>
                  <a:gd name="connsiteX10" fmla="*/ 3845238 w 3880684"/>
                  <a:gd name="connsiteY10" fmla="*/ 892166 h 1851438"/>
                  <a:gd name="connsiteX11" fmla="*/ 3845238 w 3880684"/>
                  <a:gd name="connsiteY11" fmla="*/ 1190616 h 1851438"/>
                  <a:gd name="connsiteX12" fmla="*/ 3392967 w 3880684"/>
                  <a:gd name="connsiteY12" fmla="*/ 1389646 h 1851438"/>
                  <a:gd name="connsiteX13" fmla="*/ 2886389 w 3880684"/>
                  <a:gd name="connsiteY13" fmla="*/ 1679566 h 1851438"/>
                  <a:gd name="connsiteX14" fmla="*/ 2162489 w 3880684"/>
                  <a:gd name="connsiteY14" fmla="*/ 1806566 h 1851438"/>
                  <a:gd name="connsiteX15" fmla="*/ 1432239 w 3880684"/>
                  <a:gd name="connsiteY15" fmla="*/ 1806566 h 1851438"/>
                  <a:gd name="connsiteX16" fmla="*/ 729853 w 3880684"/>
                  <a:gd name="connsiteY16" fmla="*/ 1592846 h 1851438"/>
                  <a:gd name="connsiteX17" fmla="*/ 171053 w 3880684"/>
                  <a:gd name="connsiteY17" fmla="*/ 772369 h 1851438"/>
                  <a:gd name="connsiteX0" fmla="*/ 171053 w 3880684"/>
                  <a:gd name="connsiteY0" fmla="*/ 772369 h 1851438"/>
                  <a:gd name="connsiteX1" fmla="*/ 581338 w 3880684"/>
                  <a:gd name="connsiteY1" fmla="*/ 327017 h 1851438"/>
                  <a:gd name="connsiteX2" fmla="*/ 1152838 w 3880684"/>
                  <a:gd name="connsiteY2" fmla="*/ 130167 h 1851438"/>
                  <a:gd name="connsiteX3" fmla="*/ 1857688 w 3880684"/>
                  <a:gd name="connsiteY3" fmla="*/ 15867 h 1851438"/>
                  <a:gd name="connsiteX4" fmla="*/ 1997388 w 3880684"/>
                  <a:gd name="connsiteY4" fmla="*/ 22217 h 1851438"/>
                  <a:gd name="connsiteX5" fmla="*/ 2618267 w 3880684"/>
                  <a:gd name="connsiteY5" fmla="*/ 118319 h 1851438"/>
                  <a:gd name="connsiteX6" fmla="*/ 2981638 w 3880684"/>
                  <a:gd name="connsiteY6" fmla="*/ 117467 h 1851438"/>
                  <a:gd name="connsiteX7" fmla="*/ 3438838 w 3880684"/>
                  <a:gd name="connsiteY7" fmla="*/ 276217 h 1851438"/>
                  <a:gd name="connsiteX8" fmla="*/ 3546788 w 3880684"/>
                  <a:gd name="connsiteY8" fmla="*/ 327016 h 1851438"/>
                  <a:gd name="connsiteX9" fmla="*/ 3724588 w 3880684"/>
                  <a:gd name="connsiteY9" fmla="*/ 504816 h 1851438"/>
                  <a:gd name="connsiteX10" fmla="*/ 3845238 w 3880684"/>
                  <a:gd name="connsiteY10" fmla="*/ 892166 h 1851438"/>
                  <a:gd name="connsiteX11" fmla="*/ 3845238 w 3880684"/>
                  <a:gd name="connsiteY11" fmla="*/ 1190616 h 1851438"/>
                  <a:gd name="connsiteX12" fmla="*/ 3392967 w 3880684"/>
                  <a:gd name="connsiteY12" fmla="*/ 1389646 h 1851438"/>
                  <a:gd name="connsiteX13" fmla="*/ 2886389 w 3880684"/>
                  <a:gd name="connsiteY13" fmla="*/ 1679566 h 1851438"/>
                  <a:gd name="connsiteX14" fmla="*/ 2162489 w 3880684"/>
                  <a:gd name="connsiteY14" fmla="*/ 1806566 h 1851438"/>
                  <a:gd name="connsiteX15" fmla="*/ 1432239 w 3880684"/>
                  <a:gd name="connsiteY15" fmla="*/ 1806566 h 1851438"/>
                  <a:gd name="connsiteX16" fmla="*/ 729853 w 3880684"/>
                  <a:gd name="connsiteY16" fmla="*/ 1592846 h 1851438"/>
                  <a:gd name="connsiteX17" fmla="*/ 171053 w 3880684"/>
                  <a:gd name="connsiteY17" fmla="*/ 772369 h 1851438"/>
                  <a:gd name="connsiteX0" fmla="*/ 171053 w 3880684"/>
                  <a:gd name="connsiteY0" fmla="*/ 772369 h 1851438"/>
                  <a:gd name="connsiteX1" fmla="*/ 581338 w 3880684"/>
                  <a:gd name="connsiteY1" fmla="*/ 327017 h 1851438"/>
                  <a:gd name="connsiteX2" fmla="*/ 1152838 w 3880684"/>
                  <a:gd name="connsiteY2" fmla="*/ 130167 h 1851438"/>
                  <a:gd name="connsiteX3" fmla="*/ 1857688 w 3880684"/>
                  <a:gd name="connsiteY3" fmla="*/ 15867 h 1851438"/>
                  <a:gd name="connsiteX4" fmla="*/ 1997388 w 3880684"/>
                  <a:gd name="connsiteY4" fmla="*/ 22217 h 1851438"/>
                  <a:gd name="connsiteX5" fmla="*/ 2618267 w 3880684"/>
                  <a:gd name="connsiteY5" fmla="*/ 118319 h 1851438"/>
                  <a:gd name="connsiteX6" fmla="*/ 2981638 w 3880684"/>
                  <a:gd name="connsiteY6" fmla="*/ 117467 h 1851438"/>
                  <a:gd name="connsiteX7" fmla="*/ 3438838 w 3880684"/>
                  <a:gd name="connsiteY7" fmla="*/ 276217 h 1851438"/>
                  <a:gd name="connsiteX8" fmla="*/ 3546788 w 3880684"/>
                  <a:gd name="connsiteY8" fmla="*/ 327016 h 1851438"/>
                  <a:gd name="connsiteX9" fmla="*/ 3724588 w 3880684"/>
                  <a:gd name="connsiteY9" fmla="*/ 504816 h 1851438"/>
                  <a:gd name="connsiteX10" fmla="*/ 3845238 w 3880684"/>
                  <a:gd name="connsiteY10" fmla="*/ 892166 h 1851438"/>
                  <a:gd name="connsiteX11" fmla="*/ 3845238 w 3880684"/>
                  <a:gd name="connsiteY11" fmla="*/ 1190616 h 1851438"/>
                  <a:gd name="connsiteX12" fmla="*/ 3392967 w 3880684"/>
                  <a:gd name="connsiteY12" fmla="*/ 1389646 h 1851438"/>
                  <a:gd name="connsiteX13" fmla="*/ 2886389 w 3880684"/>
                  <a:gd name="connsiteY13" fmla="*/ 1679566 h 1851438"/>
                  <a:gd name="connsiteX14" fmla="*/ 2162489 w 3880684"/>
                  <a:gd name="connsiteY14" fmla="*/ 1806566 h 1851438"/>
                  <a:gd name="connsiteX15" fmla="*/ 1432239 w 3880684"/>
                  <a:gd name="connsiteY15" fmla="*/ 1806566 h 1851438"/>
                  <a:gd name="connsiteX16" fmla="*/ 729853 w 3880684"/>
                  <a:gd name="connsiteY16" fmla="*/ 1592846 h 1851438"/>
                  <a:gd name="connsiteX17" fmla="*/ 171053 w 3880684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1638 w 3938610"/>
                  <a:gd name="connsiteY6" fmla="*/ 117467 h 1851438"/>
                  <a:gd name="connsiteX7" fmla="*/ 3438838 w 3938610"/>
                  <a:gd name="connsiteY7" fmla="*/ 276217 h 1851438"/>
                  <a:gd name="connsiteX8" fmla="*/ 3546788 w 3938610"/>
                  <a:gd name="connsiteY8" fmla="*/ 327016 h 1851438"/>
                  <a:gd name="connsiteX9" fmla="*/ 3724588 w 3938610"/>
                  <a:gd name="connsiteY9" fmla="*/ 504816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1638 w 3938610"/>
                  <a:gd name="connsiteY6" fmla="*/ 117467 h 1851438"/>
                  <a:gd name="connsiteX7" fmla="*/ 3438838 w 3938610"/>
                  <a:gd name="connsiteY7" fmla="*/ 276217 h 1851438"/>
                  <a:gd name="connsiteX8" fmla="*/ 3546788 w 3938610"/>
                  <a:gd name="connsiteY8" fmla="*/ 327016 h 1851438"/>
                  <a:gd name="connsiteX9" fmla="*/ 3724588 w 3938610"/>
                  <a:gd name="connsiteY9" fmla="*/ 504816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1638 w 3938610"/>
                  <a:gd name="connsiteY6" fmla="*/ 117467 h 1851438"/>
                  <a:gd name="connsiteX7" fmla="*/ 3438838 w 3938610"/>
                  <a:gd name="connsiteY7" fmla="*/ 276217 h 1851438"/>
                  <a:gd name="connsiteX8" fmla="*/ 3546788 w 3938610"/>
                  <a:gd name="connsiteY8" fmla="*/ 327016 h 1851438"/>
                  <a:gd name="connsiteX9" fmla="*/ 3724588 w 3938610"/>
                  <a:gd name="connsiteY9" fmla="*/ 504816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1638 w 3938610"/>
                  <a:gd name="connsiteY6" fmla="*/ 117467 h 1851438"/>
                  <a:gd name="connsiteX7" fmla="*/ 3438838 w 3938610"/>
                  <a:gd name="connsiteY7" fmla="*/ 276217 h 1851438"/>
                  <a:gd name="connsiteX8" fmla="*/ 3546788 w 3938610"/>
                  <a:gd name="connsiteY8" fmla="*/ 327016 h 1851438"/>
                  <a:gd name="connsiteX9" fmla="*/ 3724588 w 3938610"/>
                  <a:gd name="connsiteY9" fmla="*/ 504816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1638 w 3938610"/>
                  <a:gd name="connsiteY6" fmla="*/ 117467 h 1851438"/>
                  <a:gd name="connsiteX7" fmla="*/ 3438838 w 3938610"/>
                  <a:gd name="connsiteY7" fmla="*/ 276217 h 1851438"/>
                  <a:gd name="connsiteX8" fmla="*/ 3546788 w 3938610"/>
                  <a:gd name="connsiteY8" fmla="*/ 327016 h 1851438"/>
                  <a:gd name="connsiteX9" fmla="*/ 3724588 w 3938610"/>
                  <a:gd name="connsiteY9" fmla="*/ 504816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1638 w 3938610"/>
                  <a:gd name="connsiteY6" fmla="*/ 117467 h 1851438"/>
                  <a:gd name="connsiteX7" fmla="*/ 3438838 w 3938610"/>
                  <a:gd name="connsiteY7" fmla="*/ 276217 h 1851438"/>
                  <a:gd name="connsiteX8" fmla="*/ 3546788 w 3938610"/>
                  <a:gd name="connsiteY8" fmla="*/ 327016 h 1851438"/>
                  <a:gd name="connsiteX9" fmla="*/ 3724588 w 3938610"/>
                  <a:gd name="connsiteY9" fmla="*/ 504816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1638 w 3938610"/>
                  <a:gd name="connsiteY6" fmla="*/ 117467 h 1851438"/>
                  <a:gd name="connsiteX7" fmla="*/ 3438838 w 3938610"/>
                  <a:gd name="connsiteY7" fmla="*/ 276217 h 1851438"/>
                  <a:gd name="connsiteX8" fmla="*/ 3546788 w 3938610"/>
                  <a:gd name="connsiteY8" fmla="*/ 327016 h 1851438"/>
                  <a:gd name="connsiteX9" fmla="*/ 3724588 w 3938610"/>
                  <a:gd name="connsiteY9" fmla="*/ 504816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7988 w 3938610"/>
                  <a:gd name="connsiteY6" fmla="*/ 136517 h 1851438"/>
                  <a:gd name="connsiteX7" fmla="*/ 3438838 w 3938610"/>
                  <a:gd name="connsiteY7" fmla="*/ 276217 h 1851438"/>
                  <a:gd name="connsiteX8" fmla="*/ 3546788 w 3938610"/>
                  <a:gd name="connsiteY8" fmla="*/ 327016 h 1851438"/>
                  <a:gd name="connsiteX9" fmla="*/ 3724588 w 3938610"/>
                  <a:gd name="connsiteY9" fmla="*/ 504816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7988 w 3938610"/>
                  <a:gd name="connsiteY6" fmla="*/ 136517 h 1851438"/>
                  <a:gd name="connsiteX7" fmla="*/ 3438838 w 3938610"/>
                  <a:gd name="connsiteY7" fmla="*/ 276217 h 1851438"/>
                  <a:gd name="connsiteX8" fmla="*/ 3546788 w 3938610"/>
                  <a:gd name="connsiteY8" fmla="*/ 327016 h 1851438"/>
                  <a:gd name="connsiteX9" fmla="*/ 3724588 w 3938610"/>
                  <a:gd name="connsiteY9" fmla="*/ 504816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7988 w 3938610"/>
                  <a:gd name="connsiteY6" fmla="*/ 136517 h 1851438"/>
                  <a:gd name="connsiteX7" fmla="*/ 3438838 w 3938610"/>
                  <a:gd name="connsiteY7" fmla="*/ 276217 h 1851438"/>
                  <a:gd name="connsiteX8" fmla="*/ 3559488 w 3938610"/>
                  <a:gd name="connsiteY8" fmla="*/ 336541 h 1851438"/>
                  <a:gd name="connsiteX9" fmla="*/ 3724588 w 3938610"/>
                  <a:gd name="connsiteY9" fmla="*/ 504816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7988 w 3938610"/>
                  <a:gd name="connsiteY6" fmla="*/ 136517 h 1851438"/>
                  <a:gd name="connsiteX7" fmla="*/ 3438838 w 3938610"/>
                  <a:gd name="connsiteY7" fmla="*/ 276217 h 1851438"/>
                  <a:gd name="connsiteX8" fmla="*/ 3559488 w 3938610"/>
                  <a:gd name="connsiteY8" fmla="*/ 336541 h 1851438"/>
                  <a:gd name="connsiteX9" fmla="*/ 3718238 w 3938610"/>
                  <a:gd name="connsiteY9" fmla="*/ 514341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7988 w 3938610"/>
                  <a:gd name="connsiteY6" fmla="*/ 136517 h 1851438"/>
                  <a:gd name="connsiteX7" fmla="*/ 3438838 w 3938610"/>
                  <a:gd name="connsiteY7" fmla="*/ 276217 h 1851438"/>
                  <a:gd name="connsiteX8" fmla="*/ 3565838 w 3938610"/>
                  <a:gd name="connsiteY8" fmla="*/ 349241 h 1851438"/>
                  <a:gd name="connsiteX9" fmla="*/ 3718238 w 3938610"/>
                  <a:gd name="connsiteY9" fmla="*/ 514341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7988 w 3938610"/>
                  <a:gd name="connsiteY6" fmla="*/ 136517 h 1851438"/>
                  <a:gd name="connsiteX7" fmla="*/ 3438838 w 3938610"/>
                  <a:gd name="connsiteY7" fmla="*/ 276217 h 1851438"/>
                  <a:gd name="connsiteX8" fmla="*/ 3565838 w 3938610"/>
                  <a:gd name="connsiteY8" fmla="*/ 349241 h 1851438"/>
                  <a:gd name="connsiteX9" fmla="*/ 3718238 w 3938610"/>
                  <a:gd name="connsiteY9" fmla="*/ 514341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7988 w 3938610"/>
                  <a:gd name="connsiteY6" fmla="*/ 136517 h 1851438"/>
                  <a:gd name="connsiteX7" fmla="*/ 3438838 w 3938610"/>
                  <a:gd name="connsiteY7" fmla="*/ 276217 h 1851438"/>
                  <a:gd name="connsiteX8" fmla="*/ 3565838 w 3938610"/>
                  <a:gd name="connsiteY8" fmla="*/ 349241 h 1851438"/>
                  <a:gd name="connsiteX9" fmla="*/ 3718238 w 3938610"/>
                  <a:gd name="connsiteY9" fmla="*/ 514341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7988 w 3938610"/>
                  <a:gd name="connsiteY6" fmla="*/ 136517 h 1851438"/>
                  <a:gd name="connsiteX7" fmla="*/ 3442013 w 3938610"/>
                  <a:gd name="connsiteY7" fmla="*/ 285742 h 1851438"/>
                  <a:gd name="connsiteX8" fmla="*/ 3565838 w 3938610"/>
                  <a:gd name="connsiteY8" fmla="*/ 349241 h 1851438"/>
                  <a:gd name="connsiteX9" fmla="*/ 3718238 w 3938610"/>
                  <a:gd name="connsiteY9" fmla="*/ 514341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24617 w 3938610"/>
                  <a:gd name="connsiteY5" fmla="*/ 131019 h 1851438"/>
                  <a:gd name="connsiteX6" fmla="*/ 2987988 w 3938610"/>
                  <a:gd name="connsiteY6" fmla="*/ 136517 h 1851438"/>
                  <a:gd name="connsiteX7" fmla="*/ 3442013 w 3938610"/>
                  <a:gd name="connsiteY7" fmla="*/ 285742 h 1851438"/>
                  <a:gd name="connsiteX8" fmla="*/ 3565838 w 3938610"/>
                  <a:gd name="connsiteY8" fmla="*/ 349241 h 1851438"/>
                  <a:gd name="connsiteX9" fmla="*/ 3718238 w 3938610"/>
                  <a:gd name="connsiteY9" fmla="*/ 514341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24617 w 3938610"/>
                  <a:gd name="connsiteY5" fmla="*/ 131019 h 1851438"/>
                  <a:gd name="connsiteX6" fmla="*/ 2987988 w 3938610"/>
                  <a:gd name="connsiteY6" fmla="*/ 136517 h 1851438"/>
                  <a:gd name="connsiteX7" fmla="*/ 3442013 w 3938610"/>
                  <a:gd name="connsiteY7" fmla="*/ 285742 h 1851438"/>
                  <a:gd name="connsiteX8" fmla="*/ 3565838 w 3938610"/>
                  <a:gd name="connsiteY8" fmla="*/ 349241 h 1851438"/>
                  <a:gd name="connsiteX9" fmla="*/ 3718238 w 3938610"/>
                  <a:gd name="connsiteY9" fmla="*/ 514341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24617 w 3938610"/>
                  <a:gd name="connsiteY5" fmla="*/ 131019 h 1851438"/>
                  <a:gd name="connsiteX6" fmla="*/ 2987988 w 3938610"/>
                  <a:gd name="connsiteY6" fmla="*/ 136517 h 1851438"/>
                  <a:gd name="connsiteX7" fmla="*/ 3442013 w 3938610"/>
                  <a:gd name="connsiteY7" fmla="*/ 285742 h 1851438"/>
                  <a:gd name="connsiteX8" fmla="*/ 3565838 w 3938610"/>
                  <a:gd name="connsiteY8" fmla="*/ 349241 h 1851438"/>
                  <a:gd name="connsiteX9" fmla="*/ 3718238 w 3938610"/>
                  <a:gd name="connsiteY9" fmla="*/ 514341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9987 h 1859056"/>
                  <a:gd name="connsiteX1" fmla="*/ 581338 w 3938610"/>
                  <a:gd name="connsiteY1" fmla="*/ 334635 h 1859056"/>
                  <a:gd name="connsiteX2" fmla="*/ 1152838 w 3938610"/>
                  <a:gd name="connsiteY2" fmla="*/ 137785 h 1859056"/>
                  <a:gd name="connsiteX3" fmla="*/ 1857688 w 3938610"/>
                  <a:gd name="connsiteY3" fmla="*/ 13960 h 1859056"/>
                  <a:gd name="connsiteX4" fmla="*/ 1997388 w 3938610"/>
                  <a:gd name="connsiteY4" fmla="*/ 29835 h 1859056"/>
                  <a:gd name="connsiteX5" fmla="*/ 2624617 w 3938610"/>
                  <a:gd name="connsiteY5" fmla="*/ 138637 h 1859056"/>
                  <a:gd name="connsiteX6" fmla="*/ 2987988 w 3938610"/>
                  <a:gd name="connsiteY6" fmla="*/ 144135 h 1859056"/>
                  <a:gd name="connsiteX7" fmla="*/ 3442013 w 3938610"/>
                  <a:gd name="connsiteY7" fmla="*/ 293360 h 1859056"/>
                  <a:gd name="connsiteX8" fmla="*/ 3565838 w 3938610"/>
                  <a:gd name="connsiteY8" fmla="*/ 356859 h 1859056"/>
                  <a:gd name="connsiteX9" fmla="*/ 3718238 w 3938610"/>
                  <a:gd name="connsiteY9" fmla="*/ 521959 h 1859056"/>
                  <a:gd name="connsiteX10" fmla="*/ 3845238 w 3938610"/>
                  <a:gd name="connsiteY10" fmla="*/ 899784 h 1859056"/>
                  <a:gd name="connsiteX11" fmla="*/ 3845238 w 3938610"/>
                  <a:gd name="connsiteY11" fmla="*/ 1198234 h 1859056"/>
                  <a:gd name="connsiteX12" fmla="*/ 3392967 w 3938610"/>
                  <a:gd name="connsiteY12" fmla="*/ 1397264 h 1859056"/>
                  <a:gd name="connsiteX13" fmla="*/ 2886389 w 3938610"/>
                  <a:gd name="connsiteY13" fmla="*/ 1687184 h 1859056"/>
                  <a:gd name="connsiteX14" fmla="*/ 2162489 w 3938610"/>
                  <a:gd name="connsiteY14" fmla="*/ 1814184 h 1859056"/>
                  <a:gd name="connsiteX15" fmla="*/ 1432239 w 3938610"/>
                  <a:gd name="connsiteY15" fmla="*/ 1814184 h 1859056"/>
                  <a:gd name="connsiteX16" fmla="*/ 729853 w 3938610"/>
                  <a:gd name="connsiteY16" fmla="*/ 1600464 h 1859056"/>
                  <a:gd name="connsiteX17" fmla="*/ 171053 w 3938610"/>
                  <a:gd name="connsiteY17" fmla="*/ 779987 h 1859056"/>
                  <a:gd name="connsiteX0" fmla="*/ 171053 w 3938610"/>
                  <a:gd name="connsiteY0" fmla="*/ 768316 h 1847385"/>
                  <a:gd name="connsiteX1" fmla="*/ 581338 w 3938610"/>
                  <a:gd name="connsiteY1" fmla="*/ 322964 h 1847385"/>
                  <a:gd name="connsiteX2" fmla="*/ 1152838 w 3938610"/>
                  <a:gd name="connsiteY2" fmla="*/ 126114 h 1847385"/>
                  <a:gd name="connsiteX3" fmla="*/ 1857688 w 3938610"/>
                  <a:gd name="connsiteY3" fmla="*/ 2289 h 1847385"/>
                  <a:gd name="connsiteX4" fmla="*/ 1997388 w 3938610"/>
                  <a:gd name="connsiteY4" fmla="*/ 18164 h 1847385"/>
                  <a:gd name="connsiteX5" fmla="*/ 2624617 w 3938610"/>
                  <a:gd name="connsiteY5" fmla="*/ 126966 h 1847385"/>
                  <a:gd name="connsiteX6" fmla="*/ 2987988 w 3938610"/>
                  <a:gd name="connsiteY6" fmla="*/ 132464 h 1847385"/>
                  <a:gd name="connsiteX7" fmla="*/ 3442013 w 3938610"/>
                  <a:gd name="connsiteY7" fmla="*/ 281689 h 1847385"/>
                  <a:gd name="connsiteX8" fmla="*/ 3565838 w 3938610"/>
                  <a:gd name="connsiteY8" fmla="*/ 345188 h 1847385"/>
                  <a:gd name="connsiteX9" fmla="*/ 3718238 w 3938610"/>
                  <a:gd name="connsiteY9" fmla="*/ 510288 h 1847385"/>
                  <a:gd name="connsiteX10" fmla="*/ 3845238 w 3938610"/>
                  <a:gd name="connsiteY10" fmla="*/ 888113 h 1847385"/>
                  <a:gd name="connsiteX11" fmla="*/ 3845238 w 3938610"/>
                  <a:gd name="connsiteY11" fmla="*/ 1186563 h 1847385"/>
                  <a:gd name="connsiteX12" fmla="*/ 3392967 w 3938610"/>
                  <a:gd name="connsiteY12" fmla="*/ 1385593 h 1847385"/>
                  <a:gd name="connsiteX13" fmla="*/ 2886389 w 3938610"/>
                  <a:gd name="connsiteY13" fmla="*/ 1675513 h 1847385"/>
                  <a:gd name="connsiteX14" fmla="*/ 2162489 w 3938610"/>
                  <a:gd name="connsiteY14" fmla="*/ 1802513 h 1847385"/>
                  <a:gd name="connsiteX15" fmla="*/ 1432239 w 3938610"/>
                  <a:gd name="connsiteY15" fmla="*/ 1802513 h 1847385"/>
                  <a:gd name="connsiteX16" fmla="*/ 729853 w 3938610"/>
                  <a:gd name="connsiteY16" fmla="*/ 1588793 h 1847385"/>
                  <a:gd name="connsiteX17" fmla="*/ 171053 w 3938610"/>
                  <a:gd name="connsiteY17" fmla="*/ 768316 h 1847385"/>
                  <a:gd name="connsiteX0" fmla="*/ 171053 w 3938610"/>
                  <a:gd name="connsiteY0" fmla="*/ 777288 h 1856357"/>
                  <a:gd name="connsiteX1" fmla="*/ 581338 w 3938610"/>
                  <a:gd name="connsiteY1" fmla="*/ 331936 h 1856357"/>
                  <a:gd name="connsiteX2" fmla="*/ 1152838 w 3938610"/>
                  <a:gd name="connsiteY2" fmla="*/ 135086 h 1856357"/>
                  <a:gd name="connsiteX3" fmla="*/ 1822763 w 3938610"/>
                  <a:gd name="connsiteY3" fmla="*/ 1736 h 1856357"/>
                  <a:gd name="connsiteX4" fmla="*/ 1997388 w 3938610"/>
                  <a:gd name="connsiteY4" fmla="*/ 27136 h 1856357"/>
                  <a:gd name="connsiteX5" fmla="*/ 2624617 w 3938610"/>
                  <a:gd name="connsiteY5" fmla="*/ 135938 h 1856357"/>
                  <a:gd name="connsiteX6" fmla="*/ 2987988 w 3938610"/>
                  <a:gd name="connsiteY6" fmla="*/ 141436 h 1856357"/>
                  <a:gd name="connsiteX7" fmla="*/ 3442013 w 3938610"/>
                  <a:gd name="connsiteY7" fmla="*/ 290661 h 1856357"/>
                  <a:gd name="connsiteX8" fmla="*/ 3565838 w 3938610"/>
                  <a:gd name="connsiteY8" fmla="*/ 354160 h 1856357"/>
                  <a:gd name="connsiteX9" fmla="*/ 3718238 w 3938610"/>
                  <a:gd name="connsiteY9" fmla="*/ 519260 h 1856357"/>
                  <a:gd name="connsiteX10" fmla="*/ 3845238 w 3938610"/>
                  <a:gd name="connsiteY10" fmla="*/ 897085 h 1856357"/>
                  <a:gd name="connsiteX11" fmla="*/ 3845238 w 3938610"/>
                  <a:gd name="connsiteY11" fmla="*/ 1195535 h 1856357"/>
                  <a:gd name="connsiteX12" fmla="*/ 3392967 w 3938610"/>
                  <a:gd name="connsiteY12" fmla="*/ 1394565 h 1856357"/>
                  <a:gd name="connsiteX13" fmla="*/ 2886389 w 3938610"/>
                  <a:gd name="connsiteY13" fmla="*/ 1684485 h 1856357"/>
                  <a:gd name="connsiteX14" fmla="*/ 2162489 w 3938610"/>
                  <a:gd name="connsiteY14" fmla="*/ 1811485 h 1856357"/>
                  <a:gd name="connsiteX15" fmla="*/ 1432239 w 3938610"/>
                  <a:gd name="connsiteY15" fmla="*/ 1811485 h 1856357"/>
                  <a:gd name="connsiteX16" fmla="*/ 729853 w 3938610"/>
                  <a:gd name="connsiteY16" fmla="*/ 1597765 h 1856357"/>
                  <a:gd name="connsiteX17" fmla="*/ 171053 w 3938610"/>
                  <a:gd name="connsiteY17" fmla="*/ 777288 h 1856357"/>
                  <a:gd name="connsiteX0" fmla="*/ 171053 w 3938610"/>
                  <a:gd name="connsiteY0" fmla="*/ 778030 h 1857099"/>
                  <a:gd name="connsiteX1" fmla="*/ 581338 w 3938610"/>
                  <a:gd name="connsiteY1" fmla="*/ 332678 h 1857099"/>
                  <a:gd name="connsiteX2" fmla="*/ 1152838 w 3938610"/>
                  <a:gd name="connsiteY2" fmla="*/ 135828 h 1857099"/>
                  <a:gd name="connsiteX3" fmla="*/ 1822763 w 3938610"/>
                  <a:gd name="connsiteY3" fmla="*/ 2478 h 1857099"/>
                  <a:gd name="connsiteX4" fmla="*/ 1997388 w 3938610"/>
                  <a:gd name="connsiteY4" fmla="*/ 27878 h 1857099"/>
                  <a:gd name="connsiteX5" fmla="*/ 2624617 w 3938610"/>
                  <a:gd name="connsiteY5" fmla="*/ 136680 h 1857099"/>
                  <a:gd name="connsiteX6" fmla="*/ 2987988 w 3938610"/>
                  <a:gd name="connsiteY6" fmla="*/ 142178 h 1857099"/>
                  <a:gd name="connsiteX7" fmla="*/ 3442013 w 3938610"/>
                  <a:gd name="connsiteY7" fmla="*/ 291403 h 1857099"/>
                  <a:gd name="connsiteX8" fmla="*/ 3565838 w 3938610"/>
                  <a:gd name="connsiteY8" fmla="*/ 354902 h 1857099"/>
                  <a:gd name="connsiteX9" fmla="*/ 3718238 w 3938610"/>
                  <a:gd name="connsiteY9" fmla="*/ 520002 h 1857099"/>
                  <a:gd name="connsiteX10" fmla="*/ 3845238 w 3938610"/>
                  <a:gd name="connsiteY10" fmla="*/ 897827 h 1857099"/>
                  <a:gd name="connsiteX11" fmla="*/ 3845238 w 3938610"/>
                  <a:gd name="connsiteY11" fmla="*/ 1196277 h 1857099"/>
                  <a:gd name="connsiteX12" fmla="*/ 3392967 w 3938610"/>
                  <a:gd name="connsiteY12" fmla="*/ 1395307 h 1857099"/>
                  <a:gd name="connsiteX13" fmla="*/ 2886389 w 3938610"/>
                  <a:gd name="connsiteY13" fmla="*/ 1685227 h 1857099"/>
                  <a:gd name="connsiteX14" fmla="*/ 2162489 w 3938610"/>
                  <a:gd name="connsiteY14" fmla="*/ 1812227 h 1857099"/>
                  <a:gd name="connsiteX15" fmla="*/ 1432239 w 3938610"/>
                  <a:gd name="connsiteY15" fmla="*/ 1812227 h 1857099"/>
                  <a:gd name="connsiteX16" fmla="*/ 729853 w 3938610"/>
                  <a:gd name="connsiteY16" fmla="*/ 1598507 h 1857099"/>
                  <a:gd name="connsiteX17" fmla="*/ 171053 w 3938610"/>
                  <a:gd name="connsiteY17" fmla="*/ 778030 h 1857099"/>
                  <a:gd name="connsiteX0" fmla="*/ 171053 w 3938610"/>
                  <a:gd name="connsiteY0" fmla="*/ 759444 h 1838513"/>
                  <a:gd name="connsiteX1" fmla="*/ 581338 w 3938610"/>
                  <a:gd name="connsiteY1" fmla="*/ 314092 h 1838513"/>
                  <a:gd name="connsiteX2" fmla="*/ 1152838 w 3938610"/>
                  <a:gd name="connsiteY2" fmla="*/ 117242 h 1838513"/>
                  <a:gd name="connsiteX3" fmla="*/ 1854513 w 3938610"/>
                  <a:gd name="connsiteY3" fmla="*/ 9292 h 1838513"/>
                  <a:gd name="connsiteX4" fmla="*/ 1997388 w 3938610"/>
                  <a:gd name="connsiteY4" fmla="*/ 9292 h 1838513"/>
                  <a:gd name="connsiteX5" fmla="*/ 2624617 w 3938610"/>
                  <a:gd name="connsiteY5" fmla="*/ 118094 h 1838513"/>
                  <a:gd name="connsiteX6" fmla="*/ 2987988 w 3938610"/>
                  <a:gd name="connsiteY6" fmla="*/ 123592 h 1838513"/>
                  <a:gd name="connsiteX7" fmla="*/ 3442013 w 3938610"/>
                  <a:gd name="connsiteY7" fmla="*/ 272817 h 1838513"/>
                  <a:gd name="connsiteX8" fmla="*/ 3565838 w 3938610"/>
                  <a:gd name="connsiteY8" fmla="*/ 336316 h 1838513"/>
                  <a:gd name="connsiteX9" fmla="*/ 3718238 w 3938610"/>
                  <a:gd name="connsiteY9" fmla="*/ 501416 h 1838513"/>
                  <a:gd name="connsiteX10" fmla="*/ 3845238 w 3938610"/>
                  <a:gd name="connsiteY10" fmla="*/ 879241 h 1838513"/>
                  <a:gd name="connsiteX11" fmla="*/ 3845238 w 3938610"/>
                  <a:gd name="connsiteY11" fmla="*/ 1177691 h 1838513"/>
                  <a:gd name="connsiteX12" fmla="*/ 3392967 w 3938610"/>
                  <a:gd name="connsiteY12" fmla="*/ 1376721 h 1838513"/>
                  <a:gd name="connsiteX13" fmla="*/ 2886389 w 3938610"/>
                  <a:gd name="connsiteY13" fmla="*/ 1666641 h 1838513"/>
                  <a:gd name="connsiteX14" fmla="*/ 2162489 w 3938610"/>
                  <a:gd name="connsiteY14" fmla="*/ 1793641 h 1838513"/>
                  <a:gd name="connsiteX15" fmla="*/ 1432239 w 3938610"/>
                  <a:gd name="connsiteY15" fmla="*/ 1793641 h 1838513"/>
                  <a:gd name="connsiteX16" fmla="*/ 729853 w 3938610"/>
                  <a:gd name="connsiteY16" fmla="*/ 1579921 h 1838513"/>
                  <a:gd name="connsiteX17" fmla="*/ 171053 w 3938610"/>
                  <a:gd name="connsiteY17" fmla="*/ 759444 h 1838513"/>
                  <a:gd name="connsiteX0" fmla="*/ 171053 w 3938610"/>
                  <a:gd name="connsiteY0" fmla="*/ 765051 h 1844120"/>
                  <a:gd name="connsiteX1" fmla="*/ 581338 w 3938610"/>
                  <a:gd name="connsiteY1" fmla="*/ 319699 h 1844120"/>
                  <a:gd name="connsiteX2" fmla="*/ 1152838 w 3938610"/>
                  <a:gd name="connsiteY2" fmla="*/ 122849 h 1844120"/>
                  <a:gd name="connsiteX3" fmla="*/ 1854513 w 3938610"/>
                  <a:gd name="connsiteY3" fmla="*/ 14899 h 1844120"/>
                  <a:gd name="connsiteX4" fmla="*/ 1997388 w 3938610"/>
                  <a:gd name="connsiteY4" fmla="*/ 14899 h 1844120"/>
                  <a:gd name="connsiteX5" fmla="*/ 2624617 w 3938610"/>
                  <a:gd name="connsiteY5" fmla="*/ 123701 h 1844120"/>
                  <a:gd name="connsiteX6" fmla="*/ 2987988 w 3938610"/>
                  <a:gd name="connsiteY6" fmla="*/ 129199 h 1844120"/>
                  <a:gd name="connsiteX7" fmla="*/ 3442013 w 3938610"/>
                  <a:gd name="connsiteY7" fmla="*/ 278424 h 1844120"/>
                  <a:gd name="connsiteX8" fmla="*/ 3565838 w 3938610"/>
                  <a:gd name="connsiteY8" fmla="*/ 341923 h 1844120"/>
                  <a:gd name="connsiteX9" fmla="*/ 3718238 w 3938610"/>
                  <a:gd name="connsiteY9" fmla="*/ 507023 h 1844120"/>
                  <a:gd name="connsiteX10" fmla="*/ 3845238 w 3938610"/>
                  <a:gd name="connsiteY10" fmla="*/ 884848 h 1844120"/>
                  <a:gd name="connsiteX11" fmla="*/ 3845238 w 3938610"/>
                  <a:gd name="connsiteY11" fmla="*/ 1183298 h 1844120"/>
                  <a:gd name="connsiteX12" fmla="*/ 3392967 w 3938610"/>
                  <a:gd name="connsiteY12" fmla="*/ 1382328 h 1844120"/>
                  <a:gd name="connsiteX13" fmla="*/ 2886389 w 3938610"/>
                  <a:gd name="connsiteY13" fmla="*/ 1672248 h 1844120"/>
                  <a:gd name="connsiteX14" fmla="*/ 2162489 w 3938610"/>
                  <a:gd name="connsiteY14" fmla="*/ 1799248 h 1844120"/>
                  <a:gd name="connsiteX15" fmla="*/ 1432239 w 3938610"/>
                  <a:gd name="connsiteY15" fmla="*/ 1799248 h 1844120"/>
                  <a:gd name="connsiteX16" fmla="*/ 729853 w 3938610"/>
                  <a:gd name="connsiteY16" fmla="*/ 1585528 h 1844120"/>
                  <a:gd name="connsiteX17" fmla="*/ 171053 w 3938610"/>
                  <a:gd name="connsiteY17" fmla="*/ 765051 h 1844120"/>
                  <a:gd name="connsiteX0" fmla="*/ 171053 w 3938610"/>
                  <a:gd name="connsiteY0" fmla="*/ 759444 h 1838513"/>
                  <a:gd name="connsiteX1" fmla="*/ 581338 w 3938610"/>
                  <a:gd name="connsiteY1" fmla="*/ 314092 h 1838513"/>
                  <a:gd name="connsiteX2" fmla="*/ 1152838 w 3938610"/>
                  <a:gd name="connsiteY2" fmla="*/ 117242 h 1838513"/>
                  <a:gd name="connsiteX3" fmla="*/ 1483039 w 3938610"/>
                  <a:gd name="connsiteY3" fmla="*/ 60091 h 1838513"/>
                  <a:gd name="connsiteX4" fmla="*/ 1854513 w 3938610"/>
                  <a:gd name="connsiteY4" fmla="*/ 9292 h 1838513"/>
                  <a:gd name="connsiteX5" fmla="*/ 1997388 w 3938610"/>
                  <a:gd name="connsiteY5" fmla="*/ 9292 h 1838513"/>
                  <a:gd name="connsiteX6" fmla="*/ 2624617 w 3938610"/>
                  <a:gd name="connsiteY6" fmla="*/ 118094 h 1838513"/>
                  <a:gd name="connsiteX7" fmla="*/ 2987988 w 3938610"/>
                  <a:gd name="connsiteY7" fmla="*/ 123592 h 1838513"/>
                  <a:gd name="connsiteX8" fmla="*/ 3442013 w 3938610"/>
                  <a:gd name="connsiteY8" fmla="*/ 272817 h 1838513"/>
                  <a:gd name="connsiteX9" fmla="*/ 3565838 w 3938610"/>
                  <a:gd name="connsiteY9" fmla="*/ 336316 h 1838513"/>
                  <a:gd name="connsiteX10" fmla="*/ 3718238 w 3938610"/>
                  <a:gd name="connsiteY10" fmla="*/ 501416 h 1838513"/>
                  <a:gd name="connsiteX11" fmla="*/ 3845238 w 3938610"/>
                  <a:gd name="connsiteY11" fmla="*/ 879241 h 1838513"/>
                  <a:gd name="connsiteX12" fmla="*/ 3845238 w 3938610"/>
                  <a:gd name="connsiteY12" fmla="*/ 1177691 h 1838513"/>
                  <a:gd name="connsiteX13" fmla="*/ 3392967 w 3938610"/>
                  <a:gd name="connsiteY13" fmla="*/ 1376721 h 1838513"/>
                  <a:gd name="connsiteX14" fmla="*/ 2886389 w 3938610"/>
                  <a:gd name="connsiteY14" fmla="*/ 1666641 h 1838513"/>
                  <a:gd name="connsiteX15" fmla="*/ 2162489 w 3938610"/>
                  <a:gd name="connsiteY15" fmla="*/ 1793641 h 1838513"/>
                  <a:gd name="connsiteX16" fmla="*/ 1432239 w 3938610"/>
                  <a:gd name="connsiteY16" fmla="*/ 1793641 h 1838513"/>
                  <a:gd name="connsiteX17" fmla="*/ 729853 w 3938610"/>
                  <a:gd name="connsiteY17" fmla="*/ 1579921 h 1838513"/>
                  <a:gd name="connsiteX18" fmla="*/ 171053 w 3938610"/>
                  <a:gd name="connsiteY18" fmla="*/ 759444 h 1838513"/>
                  <a:gd name="connsiteX0" fmla="*/ 171053 w 3938610"/>
                  <a:gd name="connsiteY0" fmla="*/ 759444 h 1838513"/>
                  <a:gd name="connsiteX1" fmla="*/ 581338 w 3938610"/>
                  <a:gd name="connsiteY1" fmla="*/ 314092 h 1838513"/>
                  <a:gd name="connsiteX2" fmla="*/ 1152838 w 3938610"/>
                  <a:gd name="connsiteY2" fmla="*/ 117242 h 1838513"/>
                  <a:gd name="connsiteX3" fmla="*/ 1483039 w 3938610"/>
                  <a:gd name="connsiteY3" fmla="*/ 60091 h 1838513"/>
                  <a:gd name="connsiteX4" fmla="*/ 1854513 w 3938610"/>
                  <a:gd name="connsiteY4" fmla="*/ 9292 h 1838513"/>
                  <a:gd name="connsiteX5" fmla="*/ 1997388 w 3938610"/>
                  <a:gd name="connsiteY5" fmla="*/ 9292 h 1838513"/>
                  <a:gd name="connsiteX6" fmla="*/ 2624617 w 3938610"/>
                  <a:gd name="connsiteY6" fmla="*/ 118094 h 1838513"/>
                  <a:gd name="connsiteX7" fmla="*/ 2987988 w 3938610"/>
                  <a:gd name="connsiteY7" fmla="*/ 123592 h 1838513"/>
                  <a:gd name="connsiteX8" fmla="*/ 3442013 w 3938610"/>
                  <a:gd name="connsiteY8" fmla="*/ 272817 h 1838513"/>
                  <a:gd name="connsiteX9" fmla="*/ 3565838 w 3938610"/>
                  <a:gd name="connsiteY9" fmla="*/ 336316 h 1838513"/>
                  <a:gd name="connsiteX10" fmla="*/ 3718238 w 3938610"/>
                  <a:gd name="connsiteY10" fmla="*/ 501416 h 1838513"/>
                  <a:gd name="connsiteX11" fmla="*/ 3845238 w 3938610"/>
                  <a:gd name="connsiteY11" fmla="*/ 879241 h 1838513"/>
                  <a:gd name="connsiteX12" fmla="*/ 3845238 w 3938610"/>
                  <a:gd name="connsiteY12" fmla="*/ 1177691 h 1838513"/>
                  <a:gd name="connsiteX13" fmla="*/ 3392967 w 3938610"/>
                  <a:gd name="connsiteY13" fmla="*/ 1376721 h 1838513"/>
                  <a:gd name="connsiteX14" fmla="*/ 2886389 w 3938610"/>
                  <a:gd name="connsiteY14" fmla="*/ 1666641 h 1838513"/>
                  <a:gd name="connsiteX15" fmla="*/ 2162489 w 3938610"/>
                  <a:gd name="connsiteY15" fmla="*/ 1793641 h 1838513"/>
                  <a:gd name="connsiteX16" fmla="*/ 1432239 w 3938610"/>
                  <a:gd name="connsiteY16" fmla="*/ 1793641 h 1838513"/>
                  <a:gd name="connsiteX17" fmla="*/ 729853 w 3938610"/>
                  <a:gd name="connsiteY17" fmla="*/ 1579921 h 1838513"/>
                  <a:gd name="connsiteX18" fmla="*/ 171053 w 3938610"/>
                  <a:gd name="connsiteY18" fmla="*/ 759444 h 1838513"/>
                  <a:gd name="connsiteX0" fmla="*/ 171053 w 3938610"/>
                  <a:gd name="connsiteY0" fmla="*/ 760594 h 1839663"/>
                  <a:gd name="connsiteX1" fmla="*/ 581338 w 3938610"/>
                  <a:gd name="connsiteY1" fmla="*/ 315242 h 1839663"/>
                  <a:gd name="connsiteX2" fmla="*/ 1152838 w 3938610"/>
                  <a:gd name="connsiteY2" fmla="*/ 1183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60594 h 1839663"/>
                  <a:gd name="connsiteX0" fmla="*/ 171053 w 3938610"/>
                  <a:gd name="connsiteY0" fmla="*/ 760594 h 1839663"/>
                  <a:gd name="connsiteX1" fmla="*/ 581338 w 3938610"/>
                  <a:gd name="connsiteY1" fmla="*/ 315242 h 1839663"/>
                  <a:gd name="connsiteX2" fmla="*/ 1152838 w 3938610"/>
                  <a:gd name="connsiteY2" fmla="*/ 1183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60594 h 1839663"/>
                  <a:gd name="connsiteX0" fmla="*/ 171053 w 3938610"/>
                  <a:gd name="connsiteY0" fmla="*/ 760594 h 1839663"/>
                  <a:gd name="connsiteX1" fmla="*/ 581338 w 3938610"/>
                  <a:gd name="connsiteY1" fmla="*/ 315242 h 1839663"/>
                  <a:gd name="connsiteX2" fmla="*/ 1152838 w 3938610"/>
                  <a:gd name="connsiteY2" fmla="*/ 1183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60594 h 1839663"/>
                  <a:gd name="connsiteX0" fmla="*/ 171053 w 3938610"/>
                  <a:gd name="connsiteY0" fmla="*/ 760594 h 1839663"/>
                  <a:gd name="connsiteX1" fmla="*/ 581338 w 3938610"/>
                  <a:gd name="connsiteY1" fmla="*/ 315242 h 1839663"/>
                  <a:gd name="connsiteX2" fmla="*/ 1114738 w 3938610"/>
                  <a:gd name="connsiteY2" fmla="*/ 1310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60594 h 1839663"/>
                  <a:gd name="connsiteX0" fmla="*/ 171053 w 3938610"/>
                  <a:gd name="connsiteY0" fmla="*/ 776469 h 1839663"/>
                  <a:gd name="connsiteX1" fmla="*/ 581338 w 3938610"/>
                  <a:gd name="connsiteY1" fmla="*/ 315242 h 1839663"/>
                  <a:gd name="connsiteX2" fmla="*/ 1114738 w 3938610"/>
                  <a:gd name="connsiteY2" fmla="*/ 1310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76469 h 1839663"/>
                  <a:gd name="connsiteX0" fmla="*/ 171053 w 3938610"/>
                  <a:gd name="connsiteY0" fmla="*/ 776469 h 1839663"/>
                  <a:gd name="connsiteX1" fmla="*/ 581338 w 3938610"/>
                  <a:gd name="connsiteY1" fmla="*/ 315242 h 1839663"/>
                  <a:gd name="connsiteX2" fmla="*/ 1114738 w 3938610"/>
                  <a:gd name="connsiteY2" fmla="*/ 1310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76469 h 1839663"/>
                  <a:gd name="connsiteX0" fmla="*/ 171053 w 3938610"/>
                  <a:gd name="connsiteY0" fmla="*/ 776469 h 1839663"/>
                  <a:gd name="connsiteX1" fmla="*/ 581338 w 3938610"/>
                  <a:gd name="connsiteY1" fmla="*/ 315242 h 1839663"/>
                  <a:gd name="connsiteX2" fmla="*/ 1114738 w 3938610"/>
                  <a:gd name="connsiteY2" fmla="*/ 1310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76469 h 1839663"/>
                  <a:gd name="connsiteX0" fmla="*/ 171053 w 3938610"/>
                  <a:gd name="connsiteY0" fmla="*/ 776469 h 1839663"/>
                  <a:gd name="connsiteX1" fmla="*/ 581338 w 3938610"/>
                  <a:gd name="connsiteY1" fmla="*/ 315242 h 1839663"/>
                  <a:gd name="connsiteX2" fmla="*/ 1114738 w 3938610"/>
                  <a:gd name="connsiteY2" fmla="*/ 1310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76469 h 1839663"/>
                  <a:gd name="connsiteX0" fmla="*/ 171053 w 3938610"/>
                  <a:gd name="connsiteY0" fmla="*/ 776469 h 1839663"/>
                  <a:gd name="connsiteX1" fmla="*/ 581338 w 3938610"/>
                  <a:gd name="connsiteY1" fmla="*/ 315242 h 1839663"/>
                  <a:gd name="connsiteX2" fmla="*/ 1114738 w 3938610"/>
                  <a:gd name="connsiteY2" fmla="*/ 1310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76469 h 1839663"/>
                  <a:gd name="connsiteX0" fmla="*/ 171053 w 3938610"/>
                  <a:gd name="connsiteY0" fmla="*/ 776469 h 1839663"/>
                  <a:gd name="connsiteX1" fmla="*/ 581338 w 3938610"/>
                  <a:gd name="connsiteY1" fmla="*/ 315242 h 1839663"/>
                  <a:gd name="connsiteX2" fmla="*/ 1114738 w 3938610"/>
                  <a:gd name="connsiteY2" fmla="*/ 1310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76469 h 1839663"/>
                  <a:gd name="connsiteX0" fmla="*/ 171053 w 3938610"/>
                  <a:gd name="connsiteY0" fmla="*/ 776469 h 1839663"/>
                  <a:gd name="connsiteX1" fmla="*/ 581338 w 3938610"/>
                  <a:gd name="connsiteY1" fmla="*/ 315242 h 1839663"/>
                  <a:gd name="connsiteX2" fmla="*/ 1114738 w 3938610"/>
                  <a:gd name="connsiteY2" fmla="*/ 1310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76469 h 1839663"/>
                  <a:gd name="connsiteX0" fmla="*/ 175072 w 3942629"/>
                  <a:gd name="connsiteY0" fmla="*/ 776469 h 1839663"/>
                  <a:gd name="connsiteX1" fmla="*/ 585357 w 3942629"/>
                  <a:gd name="connsiteY1" fmla="*/ 315242 h 1839663"/>
                  <a:gd name="connsiteX2" fmla="*/ 1118757 w 3942629"/>
                  <a:gd name="connsiteY2" fmla="*/ 131092 h 1839663"/>
                  <a:gd name="connsiteX3" fmla="*/ 1487058 w 3942629"/>
                  <a:gd name="connsiteY3" fmla="*/ 61241 h 1839663"/>
                  <a:gd name="connsiteX4" fmla="*/ 1858532 w 3942629"/>
                  <a:gd name="connsiteY4" fmla="*/ 10442 h 1839663"/>
                  <a:gd name="connsiteX5" fmla="*/ 2001407 w 3942629"/>
                  <a:gd name="connsiteY5" fmla="*/ 10442 h 1839663"/>
                  <a:gd name="connsiteX6" fmla="*/ 2628636 w 3942629"/>
                  <a:gd name="connsiteY6" fmla="*/ 119244 h 1839663"/>
                  <a:gd name="connsiteX7" fmla="*/ 2992007 w 3942629"/>
                  <a:gd name="connsiteY7" fmla="*/ 124742 h 1839663"/>
                  <a:gd name="connsiteX8" fmla="*/ 3446032 w 3942629"/>
                  <a:gd name="connsiteY8" fmla="*/ 273967 h 1839663"/>
                  <a:gd name="connsiteX9" fmla="*/ 3569857 w 3942629"/>
                  <a:gd name="connsiteY9" fmla="*/ 337466 h 1839663"/>
                  <a:gd name="connsiteX10" fmla="*/ 3722257 w 3942629"/>
                  <a:gd name="connsiteY10" fmla="*/ 502566 h 1839663"/>
                  <a:gd name="connsiteX11" fmla="*/ 3849257 w 3942629"/>
                  <a:gd name="connsiteY11" fmla="*/ 880391 h 1839663"/>
                  <a:gd name="connsiteX12" fmla="*/ 3849257 w 3942629"/>
                  <a:gd name="connsiteY12" fmla="*/ 1178841 h 1839663"/>
                  <a:gd name="connsiteX13" fmla="*/ 3396986 w 3942629"/>
                  <a:gd name="connsiteY13" fmla="*/ 1377871 h 1839663"/>
                  <a:gd name="connsiteX14" fmla="*/ 2890408 w 3942629"/>
                  <a:gd name="connsiteY14" fmla="*/ 1667791 h 1839663"/>
                  <a:gd name="connsiteX15" fmla="*/ 2166508 w 3942629"/>
                  <a:gd name="connsiteY15" fmla="*/ 1794791 h 1839663"/>
                  <a:gd name="connsiteX16" fmla="*/ 1436258 w 3942629"/>
                  <a:gd name="connsiteY16" fmla="*/ 1794791 h 1839663"/>
                  <a:gd name="connsiteX17" fmla="*/ 733872 w 3942629"/>
                  <a:gd name="connsiteY17" fmla="*/ 1581071 h 1839663"/>
                  <a:gd name="connsiteX18" fmla="*/ 175072 w 3942629"/>
                  <a:gd name="connsiteY18" fmla="*/ 776469 h 1839663"/>
                  <a:gd name="connsiteX0" fmla="*/ 181302 w 3948859"/>
                  <a:gd name="connsiteY0" fmla="*/ 776469 h 1839663"/>
                  <a:gd name="connsiteX1" fmla="*/ 591587 w 3948859"/>
                  <a:gd name="connsiteY1" fmla="*/ 315242 h 1839663"/>
                  <a:gd name="connsiteX2" fmla="*/ 1124987 w 3948859"/>
                  <a:gd name="connsiteY2" fmla="*/ 131092 h 1839663"/>
                  <a:gd name="connsiteX3" fmla="*/ 1493288 w 3948859"/>
                  <a:gd name="connsiteY3" fmla="*/ 61241 h 1839663"/>
                  <a:gd name="connsiteX4" fmla="*/ 1864762 w 3948859"/>
                  <a:gd name="connsiteY4" fmla="*/ 10442 h 1839663"/>
                  <a:gd name="connsiteX5" fmla="*/ 2007637 w 3948859"/>
                  <a:gd name="connsiteY5" fmla="*/ 10442 h 1839663"/>
                  <a:gd name="connsiteX6" fmla="*/ 2634866 w 3948859"/>
                  <a:gd name="connsiteY6" fmla="*/ 119244 h 1839663"/>
                  <a:gd name="connsiteX7" fmla="*/ 2998237 w 3948859"/>
                  <a:gd name="connsiteY7" fmla="*/ 124742 h 1839663"/>
                  <a:gd name="connsiteX8" fmla="*/ 3452262 w 3948859"/>
                  <a:gd name="connsiteY8" fmla="*/ 273967 h 1839663"/>
                  <a:gd name="connsiteX9" fmla="*/ 3576087 w 3948859"/>
                  <a:gd name="connsiteY9" fmla="*/ 337466 h 1839663"/>
                  <a:gd name="connsiteX10" fmla="*/ 3728487 w 3948859"/>
                  <a:gd name="connsiteY10" fmla="*/ 502566 h 1839663"/>
                  <a:gd name="connsiteX11" fmla="*/ 3855487 w 3948859"/>
                  <a:gd name="connsiteY11" fmla="*/ 880391 h 1839663"/>
                  <a:gd name="connsiteX12" fmla="*/ 3855487 w 3948859"/>
                  <a:gd name="connsiteY12" fmla="*/ 1178841 h 1839663"/>
                  <a:gd name="connsiteX13" fmla="*/ 3403216 w 3948859"/>
                  <a:gd name="connsiteY13" fmla="*/ 1377871 h 1839663"/>
                  <a:gd name="connsiteX14" fmla="*/ 2896638 w 3948859"/>
                  <a:gd name="connsiteY14" fmla="*/ 1667791 h 1839663"/>
                  <a:gd name="connsiteX15" fmla="*/ 2172738 w 3948859"/>
                  <a:gd name="connsiteY15" fmla="*/ 1794791 h 1839663"/>
                  <a:gd name="connsiteX16" fmla="*/ 1442488 w 3948859"/>
                  <a:gd name="connsiteY16" fmla="*/ 1794791 h 1839663"/>
                  <a:gd name="connsiteX17" fmla="*/ 740102 w 3948859"/>
                  <a:gd name="connsiteY17" fmla="*/ 1581071 h 1839663"/>
                  <a:gd name="connsiteX18" fmla="*/ 181302 w 3948859"/>
                  <a:gd name="connsiteY18" fmla="*/ 776469 h 1839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48859" h="1839663">
                    <a:moveTo>
                      <a:pt x="181302" y="776469"/>
                    </a:moveTo>
                    <a:cubicBezTo>
                      <a:pt x="-37125" y="687206"/>
                      <a:pt x="329531" y="284692"/>
                      <a:pt x="591587" y="315242"/>
                    </a:cubicBezTo>
                    <a:cubicBezTo>
                      <a:pt x="647268" y="244192"/>
                      <a:pt x="818599" y="118921"/>
                      <a:pt x="1124987" y="131092"/>
                    </a:cubicBezTo>
                    <a:cubicBezTo>
                      <a:pt x="1231350" y="63888"/>
                      <a:pt x="1376342" y="79233"/>
                      <a:pt x="1493288" y="61241"/>
                    </a:cubicBezTo>
                    <a:cubicBezTo>
                      <a:pt x="1670559" y="17849"/>
                      <a:pt x="1782741" y="-18662"/>
                      <a:pt x="1864762" y="10442"/>
                    </a:cubicBezTo>
                    <a:cubicBezTo>
                      <a:pt x="1893337" y="917"/>
                      <a:pt x="1927441" y="-4517"/>
                      <a:pt x="2007637" y="10442"/>
                    </a:cubicBezTo>
                    <a:cubicBezTo>
                      <a:pt x="2216713" y="46709"/>
                      <a:pt x="2473415" y="9952"/>
                      <a:pt x="2634866" y="119244"/>
                    </a:cubicBezTo>
                    <a:cubicBezTo>
                      <a:pt x="2761455" y="75710"/>
                      <a:pt x="2902750" y="82551"/>
                      <a:pt x="2998237" y="124742"/>
                    </a:cubicBezTo>
                    <a:cubicBezTo>
                      <a:pt x="3182624" y="27233"/>
                      <a:pt x="3403579" y="109926"/>
                      <a:pt x="3452262" y="273967"/>
                    </a:cubicBezTo>
                    <a:cubicBezTo>
                      <a:pt x="3551745" y="260208"/>
                      <a:pt x="3529520" y="322650"/>
                      <a:pt x="3576087" y="337466"/>
                    </a:cubicBezTo>
                    <a:cubicBezTo>
                      <a:pt x="3702029" y="314182"/>
                      <a:pt x="3699912" y="376624"/>
                      <a:pt x="3728487" y="502566"/>
                    </a:cubicBezTo>
                    <a:cubicBezTo>
                      <a:pt x="3807862" y="565008"/>
                      <a:pt x="3887237" y="769266"/>
                      <a:pt x="3855487" y="880391"/>
                    </a:cubicBezTo>
                    <a:cubicBezTo>
                      <a:pt x="3918987" y="959766"/>
                      <a:pt x="4029290" y="1091694"/>
                      <a:pt x="3855487" y="1178841"/>
                    </a:cubicBezTo>
                    <a:cubicBezTo>
                      <a:pt x="3812680" y="1276934"/>
                      <a:pt x="3674623" y="1381378"/>
                      <a:pt x="3403216" y="1377871"/>
                    </a:cubicBezTo>
                    <a:cubicBezTo>
                      <a:pt x="3477536" y="1529070"/>
                      <a:pt x="3185326" y="1603596"/>
                      <a:pt x="2896638" y="1667791"/>
                    </a:cubicBezTo>
                    <a:cubicBezTo>
                      <a:pt x="2823850" y="1763736"/>
                      <a:pt x="2403455" y="1845591"/>
                      <a:pt x="2172738" y="1794791"/>
                    </a:cubicBezTo>
                    <a:cubicBezTo>
                      <a:pt x="2069021" y="1870991"/>
                      <a:pt x="1685494" y="1835703"/>
                      <a:pt x="1442488" y="1794791"/>
                    </a:cubicBezTo>
                    <a:cubicBezTo>
                      <a:pt x="1284559" y="1812451"/>
                      <a:pt x="967881" y="1817411"/>
                      <a:pt x="740102" y="1581071"/>
                    </a:cubicBezTo>
                    <a:cubicBezTo>
                      <a:pt x="320473" y="1821929"/>
                      <a:pt x="-315056" y="991223"/>
                      <a:pt x="181302" y="77646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E0AC1AC-811A-8A78-E6B9-6668A49E8524}"/>
                  </a:ext>
                </a:extLst>
              </p:cNvPr>
              <p:cNvSpPr/>
              <p:nvPr/>
            </p:nvSpPr>
            <p:spPr>
              <a:xfrm>
                <a:off x="9619259" y="5612880"/>
                <a:ext cx="1738205" cy="811734"/>
              </a:xfrm>
              <a:custGeom>
                <a:avLst/>
                <a:gdLst>
                  <a:gd name="connsiteX0" fmla="*/ 0 w 1757362"/>
                  <a:gd name="connsiteY0" fmla="*/ 330237 h 660473"/>
                  <a:gd name="connsiteX1" fmla="*/ 878681 w 1757362"/>
                  <a:gd name="connsiteY1" fmla="*/ 0 h 660473"/>
                  <a:gd name="connsiteX2" fmla="*/ 1757362 w 1757362"/>
                  <a:gd name="connsiteY2" fmla="*/ 330237 h 660473"/>
                  <a:gd name="connsiteX3" fmla="*/ 878681 w 1757362"/>
                  <a:gd name="connsiteY3" fmla="*/ 660474 h 660473"/>
                  <a:gd name="connsiteX4" fmla="*/ 0 w 1757362"/>
                  <a:gd name="connsiteY4" fmla="*/ 330237 h 660473"/>
                  <a:gd name="connsiteX0" fmla="*/ 44728 w 1802090"/>
                  <a:gd name="connsiteY0" fmla="*/ 330237 h 670943"/>
                  <a:gd name="connsiteX1" fmla="*/ 923409 w 1802090"/>
                  <a:gd name="connsiteY1" fmla="*/ 0 h 670943"/>
                  <a:gd name="connsiteX2" fmla="*/ 1802090 w 1802090"/>
                  <a:gd name="connsiteY2" fmla="*/ 330237 h 670943"/>
                  <a:gd name="connsiteX3" fmla="*/ 923409 w 1802090"/>
                  <a:gd name="connsiteY3" fmla="*/ 660474 h 670943"/>
                  <a:gd name="connsiteX4" fmla="*/ 211415 w 1802090"/>
                  <a:gd name="connsiteY4" fmla="*/ 565223 h 670943"/>
                  <a:gd name="connsiteX5" fmla="*/ 44728 w 1802090"/>
                  <a:gd name="connsiteY5" fmla="*/ 330237 h 670943"/>
                  <a:gd name="connsiteX0" fmla="*/ 25242 w 1782604"/>
                  <a:gd name="connsiteY0" fmla="*/ 330837 h 671543"/>
                  <a:gd name="connsiteX1" fmla="*/ 96679 w 1782604"/>
                  <a:gd name="connsiteY1" fmla="*/ 251498 h 671543"/>
                  <a:gd name="connsiteX2" fmla="*/ 903923 w 1782604"/>
                  <a:gd name="connsiteY2" fmla="*/ 600 h 671543"/>
                  <a:gd name="connsiteX3" fmla="*/ 1782604 w 1782604"/>
                  <a:gd name="connsiteY3" fmla="*/ 330837 h 671543"/>
                  <a:gd name="connsiteX4" fmla="*/ 903923 w 1782604"/>
                  <a:gd name="connsiteY4" fmla="*/ 661074 h 671543"/>
                  <a:gd name="connsiteX5" fmla="*/ 191929 w 1782604"/>
                  <a:gd name="connsiteY5" fmla="*/ 565823 h 671543"/>
                  <a:gd name="connsiteX6" fmla="*/ 25242 w 1782604"/>
                  <a:gd name="connsiteY6" fmla="*/ 330837 h 671543"/>
                  <a:gd name="connsiteX0" fmla="*/ 153226 w 1743901"/>
                  <a:gd name="connsiteY0" fmla="*/ 565951 h 672900"/>
                  <a:gd name="connsiteX1" fmla="*/ 57976 w 1743901"/>
                  <a:gd name="connsiteY1" fmla="*/ 251626 h 672900"/>
                  <a:gd name="connsiteX2" fmla="*/ 865220 w 1743901"/>
                  <a:gd name="connsiteY2" fmla="*/ 728 h 672900"/>
                  <a:gd name="connsiteX3" fmla="*/ 1743901 w 1743901"/>
                  <a:gd name="connsiteY3" fmla="*/ 330965 h 672900"/>
                  <a:gd name="connsiteX4" fmla="*/ 865220 w 1743901"/>
                  <a:gd name="connsiteY4" fmla="*/ 661202 h 672900"/>
                  <a:gd name="connsiteX5" fmla="*/ 153226 w 1743901"/>
                  <a:gd name="connsiteY5" fmla="*/ 565951 h 672900"/>
                  <a:gd name="connsiteX0" fmla="*/ 153226 w 1743901"/>
                  <a:gd name="connsiteY0" fmla="*/ 565951 h 682968"/>
                  <a:gd name="connsiteX1" fmla="*/ 57976 w 1743901"/>
                  <a:gd name="connsiteY1" fmla="*/ 251626 h 682968"/>
                  <a:gd name="connsiteX2" fmla="*/ 865220 w 1743901"/>
                  <a:gd name="connsiteY2" fmla="*/ 728 h 682968"/>
                  <a:gd name="connsiteX3" fmla="*/ 1743901 w 1743901"/>
                  <a:gd name="connsiteY3" fmla="*/ 330965 h 682968"/>
                  <a:gd name="connsiteX4" fmla="*/ 865220 w 1743901"/>
                  <a:gd name="connsiteY4" fmla="*/ 661202 h 682968"/>
                  <a:gd name="connsiteX5" fmla="*/ 358014 w 1743901"/>
                  <a:gd name="connsiteY5" fmla="*/ 642150 h 682968"/>
                  <a:gd name="connsiteX6" fmla="*/ 153226 w 1743901"/>
                  <a:gd name="connsiteY6" fmla="*/ 565951 h 682968"/>
                  <a:gd name="connsiteX0" fmla="*/ 153226 w 1743901"/>
                  <a:gd name="connsiteY0" fmla="*/ 565951 h 733228"/>
                  <a:gd name="connsiteX1" fmla="*/ 57976 w 1743901"/>
                  <a:gd name="connsiteY1" fmla="*/ 251626 h 733228"/>
                  <a:gd name="connsiteX2" fmla="*/ 865220 w 1743901"/>
                  <a:gd name="connsiteY2" fmla="*/ 728 h 733228"/>
                  <a:gd name="connsiteX3" fmla="*/ 1743901 w 1743901"/>
                  <a:gd name="connsiteY3" fmla="*/ 330965 h 733228"/>
                  <a:gd name="connsiteX4" fmla="*/ 865220 w 1743901"/>
                  <a:gd name="connsiteY4" fmla="*/ 661202 h 733228"/>
                  <a:gd name="connsiteX5" fmla="*/ 519939 w 1743901"/>
                  <a:gd name="connsiteY5" fmla="*/ 732637 h 733228"/>
                  <a:gd name="connsiteX6" fmla="*/ 358014 w 1743901"/>
                  <a:gd name="connsiteY6" fmla="*/ 642150 h 733228"/>
                  <a:gd name="connsiteX7" fmla="*/ 153226 w 1743901"/>
                  <a:gd name="connsiteY7" fmla="*/ 565951 h 733228"/>
                  <a:gd name="connsiteX0" fmla="*/ 153226 w 1747460"/>
                  <a:gd name="connsiteY0" fmla="*/ 565951 h 732637"/>
                  <a:gd name="connsiteX1" fmla="*/ 57976 w 1747460"/>
                  <a:gd name="connsiteY1" fmla="*/ 251626 h 732637"/>
                  <a:gd name="connsiteX2" fmla="*/ 865220 w 1747460"/>
                  <a:gd name="connsiteY2" fmla="*/ 728 h 732637"/>
                  <a:gd name="connsiteX3" fmla="*/ 1743901 w 1747460"/>
                  <a:gd name="connsiteY3" fmla="*/ 330965 h 732637"/>
                  <a:gd name="connsiteX4" fmla="*/ 519939 w 1747460"/>
                  <a:gd name="connsiteY4" fmla="*/ 732637 h 732637"/>
                  <a:gd name="connsiteX5" fmla="*/ 358014 w 1747460"/>
                  <a:gd name="connsiteY5" fmla="*/ 642150 h 732637"/>
                  <a:gd name="connsiteX6" fmla="*/ 153226 w 1747460"/>
                  <a:gd name="connsiteY6" fmla="*/ 565951 h 732637"/>
                  <a:gd name="connsiteX0" fmla="*/ 153226 w 1744040"/>
                  <a:gd name="connsiteY0" fmla="*/ 565951 h 781591"/>
                  <a:gd name="connsiteX1" fmla="*/ 57976 w 1744040"/>
                  <a:gd name="connsiteY1" fmla="*/ 251626 h 781591"/>
                  <a:gd name="connsiteX2" fmla="*/ 865220 w 1744040"/>
                  <a:gd name="connsiteY2" fmla="*/ 728 h 781591"/>
                  <a:gd name="connsiteX3" fmla="*/ 1743901 w 1744040"/>
                  <a:gd name="connsiteY3" fmla="*/ 330965 h 781591"/>
                  <a:gd name="connsiteX4" fmla="*/ 824738 w 1744040"/>
                  <a:gd name="connsiteY4" fmla="*/ 756451 h 781591"/>
                  <a:gd name="connsiteX5" fmla="*/ 519939 w 1744040"/>
                  <a:gd name="connsiteY5" fmla="*/ 732637 h 781591"/>
                  <a:gd name="connsiteX6" fmla="*/ 358014 w 1744040"/>
                  <a:gd name="connsiteY6" fmla="*/ 642150 h 781591"/>
                  <a:gd name="connsiteX7" fmla="*/ 153226 w 1744040"/>
                  <a:gd name="connsiteY7" fmla="*/ 565951 h 781591"/>
                  <a:gd name="connsiteX0" fmla="*/ 153226 w 1750019"/>
                  <a:gd name="connsiteY0" fmla="*/ 565951 h 761901"/>
                  <a:gd name="connsiteX1" fmla="*/ 57976 w 1750019"/>
                  <a:gd name="connsiteY1" fmla="*/ 251626 h 761901"/>
                  <a:gd name="connsiteX2" fmla="*/ 865220 w 1750019"/>
                  <a:gd name="connsiteY2" fmla="*/ 728 h 761901"/>
                  <a:gd name="connsiteX3" fmla="*/ 1743901 w 1750019"/>
                  <a:gd name="connsiteY3" fmla="*/ 330965 h 761901"/>
                  <a:gd name="connsiteX4" fmla="*/ 1243838 w 1750019"/>
                  <a:gd name="connsiteY4" fmla="*/ 651676 h 761901"/>
                  <a:gd name="connsiteX5" fmla="*/ 824738 w 1750019"/>
                  <a:gd name="connsiteY5" fmla="*/ 756451 h 761901"/>
                  <a:gd name="connsiteX6" fmla="*/ 519939 w 1750019"/>
                  <a:gd name="connsiteY6" fmla="*/ 732637 h 761901"/>
                  <a:gd name="connsiteX7" fmla="*/ 358014 w 1750019"/>
                  <a:gd name="connsiteY7" fmla="*/ 642150 h 761901"/>
                  <a:gd name="connsiteX8" fmla="*/ 153226 w 1750019"/>
                  <a:gd name="connsiteY8" fmla="*/ 565951 h 761901"/>
                  <a:gd name="connsiteX0" fmla="*/ 153226 w 1244014"/>
                  <a:gd name="connsiteY0" fmla="*/ 577450 h 773400"/>
                  <a:gd name="connsiteX1" fmla="*/ 57976 w 1244014"/>
                  <a:gd name="connsiteY1" fmla="*/ 263125 h 773400"/>
                  <a:gd name="connsiteX2" fmla="*/ 865220 w 1244014"/>
                  <a:gd name="connsiteY2" fmla="*/ 12227 h 773400"/>
                  <a:gd name="connsiteX3" fmla="*/ 1243838 w 1244014"/>
                  <a:gd name="connsiteY3" fmla="*/ 663175 h 773400"/>
                  <a:gd name="connsiteX4" fmla="*/ 824738 w 1244014"/>
                  <a:gd name="connsiteY4" fmla="*/ 767950 h 773400"/>
                  <a:gd name="connsiteX5" fmla="*/ 519939 w 1244014"/>
                  <a:gd name="connsiteY5" fmla="*/ 744136 h 773400"/>
                  <a:gd name="connsiteX6" fmla="*/ 358014 w 1244014"/>
                  <a:gd name="connsiteY6" fmla="*/ 653649 h 773400"/>
                  <a:gd name="connsiteX7" fmla="*/ 153226 w 1244014"/>
                  <a:gd name="connsiteY7" fmla="*/ 577450 h 773400"/>
                  <a:gd name="connsiteX0" fmla="*/ 153226 w 1645942"/>
                  <a:gd name="connsiteY0" fmla="*/ 568941 h 764891"/>
                  <a:gd name="connsiteX1" fmla="*/ 57976 w 1645942"/>
                  <a:gd name="connsiteY1" fmla="*/ 254616 h 764891"/>
                  <a:gd name="connsiteX2" fmla="*/ 865220 w 1645942"/>
                  <a:gd name="connsiteY2" fmla="*/ 3718 h 764891"/>
                  <a:gd name="connsiteX3" fmla="*/ 1639125 w 1645942"/>
                  <a:gd name="connsiteY3" fmla="*/ 449878 h 764891"/>
                  <a:gd name="connsiteX4" fmla="*/ 1243838 w 1645942"/>
                  <a:gd name="connsiteY4" fmla="*/ 654666 h 764891"/>
                  <a:gd name="connsiteX5" fmla="*/ 824738 w 1645942"/>
                  <a:gd name="connsiteY5" fmla="*/ 759441 h 764891"/>
                  <a:gd name="connsiteX6" fmla="*/ 519939 w 1645942"/>
                  <a:gd name="connsiteY6" fmla="*/ 735627 h 764891"/>
                  <a:gd name="connsiteX7" fmla="*/ 358014 w 1645942"/>
                  <a:gd name="connsiteY7" fmla="*/ 645140 h 764891"/>
                  <a:gd name="connsiteX8" fmla="*/ 153226 w 1645942"/>
                  <a:gd name="connsiteY8" fmla="*/ 568941 h 764891"/>
                  <a:gd name="connsiteX0" fmla="*/ 210537 w 1740429"/>
                  <a:gd name="connsiteY0" fmla="*/ 316136 h 512086"/>
                  <a:gd name="connsiteX1" fmla="*/ 115287 w 1740429"/>
                  <a:gd name="connsiteY1" fmla="*/ 1811 h 512086"/>
                  <a:gd name="connsiteX2" fmla="*/ 1696436 w 1740429"/>
                  <a:gd name="connsiteY2" fmla="*/ 197073 h 512086"/>
                  <a:gd name="connsiteX3" fmla="*/ 1301149 w 1740429"/>
                  <a:gd name="connsiteY3" fmla="*/ 401861 h 512086"/>
                  <a:gd name="connsiteX4" fmla="*/ 882049 w 1740429"/>
                  <a:gd name="connsiteY4" fmla="*/ 506636 h 512086"/>
                  <a:gd name="connsiteX5" fmla="*/ 577250 w 1740429"/>
                  <a:gd name="connsiteY5" fmla="*/ 482822 h 512086"/>
                  <a:gd name="connsiteX6" fmla="*/ 415325 w 1740429"/>
                  <a:gd name="connsiteY6" fmla="*/ 392335 h 512086"/>
                  <a:gd name="connsiteX7" fmla="*/ 210537 w 1740429"/>
                  <a:gd name="connsiteY7" fmla="*/ 316136 h 512086"/>
                  <a:gd name="connsiteX0" fmla="*/ 210537 w 1740429"/>
                  <a:gd name="connsiteY0" fmla="*/ 531304 h 727254"/>
                  <a:gd name="connsiteX1" fmla="*/ 115287 w 1740429"/>
                  <a:gd name="connsiteY1" fmla="*/ 216979 h 727254"/>
                  <a:gd name="connsiteX2" fmla="*/ 1696436 w 1740429"/>
                  <a:gd name="connsiteY2" fmla="*/ 412241 h 727254"/>
                  <a:gd name="connsiteX3" fmla="*/ 1301149 w 1740429"/>
                  <a:gd name="connsiteY3" fmla="*/ 617029 h 727254"/>
                  <a:gd name="connsiteX4" fmla="*/ 882049 w 1740429"/>
                  <a:gd name="connsiteY4" fmla="*/ 721804 h 727254"/>
                  <a:gd name="connsiteX5" fmla="*/ 577250 w 1740429"/>
                  <a:gd name="connsiteY5" fmla="*/ 697990 h 727254"/>
                  <a:gd name="connsiteX6" fmla="*/ 415325 w 1740429"/>
                  <a:gd name="connsiteY6" fmla="*/ 607503 h 727254"/>
                  <a:gd name="connsiteX7" fmla="*/ 210537 w 1740429"/>
                  <a:gd name="connsiteY7" fmla="*/ 531304 h 727254"/>
                  <a:gd name="connsiteX0" fmla="*/ 210537 w 1757251"/>
                  <a:gd name="connsiteY0" fmla="*/ 621234 h 817184"/>
                  <a:gd name="connsiteX1" fmla="*/ 115287 w 1757251"/>
                  <a:gd name="connsiteY1" fmla="*/ 306909 h 817184"/>
                  <a:gd name="connsiteX2" fmla="*/ 1696436 w 1757251"/>
                  <a:gd name="connsiteY2" fmla="*/ 502171 h 817184"/>
                  <a:gd name="connsiteX3" fmla="*/ 1301149 w 1757251"/>
                  <a:gd name="connsiteY3" fmla="*/ 706959 h 817184"/>
                  <a:gd name="connsiteX4" fmla="*/ 882049 w 1757251"/>
                  <a:gd name="connsiteY4" fmla="*/ 811734 h 817184"/>
                  <a:gd name="connsiteX5" fmla="*/ 577250 w 1757251"/>
                  <a:gd name="connsiteY5" fmla="*/ 787920 h 817184"/>
                  <a:gd name="connsiteX6" fmla="*/ 415325 w 1757251"/>
                  <a:gd name="connsiteY6" fmla="*/ 697433 h 817184"/>
                  <a:gd name="connsiteX7" fmla="*/ 210537 w 1757251"/>
                  <a:gd name="connsiteY7" fmla="*/ 621234 h 817184"/>
                  <a:gd name="connsiteX0" fmla="*/ 191491 w 1738205"/>
                  <a:gd name="connsiteY0" fmla="*/ 621234 h 817184"/>
                  <a:gd name="connsiteX1" fmla="*/ 96241 w 1738205"/>
                  <a:gd name="connsiteY1" fmla="*/ 306909 h 817184"/>
                  <a:gd name="connsiteX2" fmla="*/ 1677390 w 1738205"/>
                  <a:gd name="connsiteY2" fmla="*/ 502171 h 817184"/>
                  <a:gd name="connsiteX3" fmla="*/ 1282103 w 1738205"/>
                  <a:gd name="connsiteY3" fmla="*/ 706959 h 817184"/>
                  <a:gd name="connsiteX4" fmla="*/ 863003 w 1738205"/>
                  <a:gd name="connsiteY4" fmla="*/ 811734 h 817184"/>
                  <a:gd name="connsiteX5" fmla="*/ 558204 w 1738205"/>
                  <a:gd name="connsiteY5" fmla="*/ 787920 h 817184"/>
                  <a:gd name="connsiteX6" fmla="*/ 396279 w 1738205"/>
                  <a:gd name="connsiteY6" fmla="*/ 697433 h 817184"/>
                  <a:gd name="connsiteX7" fmla="*/ 191491 w 1738205"/>
                  <a:gd name="connsiteY7" fmla="*/ 621234 h 817184"/>
                  <a:gd name="connsiteX0" fmla="*/ 191491 w 1738205"/>
                  <a:gd name="connsiteY0" fmla="*/ 621234 h 817184"/>
                  <a:gd name="connsiteX1" fmla="*/ 96241 w 1738205"/>
                  <a:gd name="connsiteY1" fmla="*/ 306909 h 817184"/>
                  <a:gd name="connsiteX2" fmla="*/ 1677390 w 1738205"/>
                  <a:gd name="connsiteY2" fmla="*/ 502171 h 817184"/>
                  <a:gd name="connsiteX3" fmla="*/ 1282103 w 1738205"/>
                  <a:gd name="connsiteY3" fmla="*/ 706959 h 817184"/>
                  <a:gd name="connsiteX4" fmla="*/ 863003 w 1738205"/>
                  <a:gd name="connsiteY4" fmla="*/ 811734 h 817184"/>
                  <a:gd name="connsiteX5" fmla="*/ 558204 w 1738205"/>
                  <a:gd name="connsiteY5" fmla="*/ 787920 h 817184"/>
                  <a:gd name="connsiteX6" fmla="*/ 396279 w 1738205"/>
                  <a:gd name="connsiteY6" fmla="*/ 697433 h 817184"/>
                  <a:gd name="connsiteX7" fmla="*/ 191491 w 1738205"/>
                  <a:gd name="connsiteY7" fmla="*/ 621234 h 817184"/>
                  <a:gd name="connsiteX0" fmla="*/ 191491 w 1738205"/>
                  <a:gd name="connsiteY0" fmla="*/ 621234 h 817184"/>
                  <a:gd name="connsiteX1" fmla="*/ 96241 w 1738205"/>
                  <a:gd name="connsiteY1" fmla="*/ 306909 h 817184"/>
                  <a:gd name="connsiteX2" fmla="*/ 1677390 w 1738205"/>
                  <a:gd name="connsiteY2" fmla="*/ 502171 h 817184"/>
                  <a:gd name="connsiteX3" fmla="*/ 1282103 w 1738205"/>
                  <a:gd name="connsiteY3" fmla="*/ 706959 h 817184"/>
                  <a:gd name="connsiteX4" fmla="*/ 863003 w 1738205"/>
                  <a:gd name="connsiteY4" fmla="*/ 811734 h 817184"/>
                  <a:gd name="connsiteX5" fmla="*/ 558204 w 1738205"/>
                  <a:gd name="connsiteY5" fmla="*/ 787920 h 817184"/>
                  <a:gd name="connsiteX6" fmla="*/ 396279 w 1738205"/>
                  <a:gd name="connsiteY6" fmla="*/ 697433 h 817184"/>
                  <a:gd name="connsiteX7" fmla="*/ 191491 w 1738205"/>
                  <a:gd name="connsiteY7" fmla="*/ 621234 h 817184"/>
                  <a:gd name="connsiteX0" fmla="*/ 191491 w 1738205"/>
                  <a:gd name="connsiteY0" fmla="*/ 621234 h 817184"/>
                  <a:gd name="connsiteX1" fmla="*/ 96241 w 1738205"/>
                  <a:gd name="connsiteY1" fmla="*/ 306909 h 817184"/>
                  <a:gd name="connsiteX2" fmla="*/ 1677390 w 1738205"/>
                  <a:gd name="connsiteY2" fmla="*/ 502171 h 817184"/>
                  <a:gd name="connsiteX3" fmla="*/ 1282103 w 1738205"/>
                  <a:gd name="connsiteY3" fmla="*/ 706959 h 817184"/>
                  <a:gd name="connsiteX4" fmla="*/ 863003 w 1738205"/>
                  <a:gd name="connsiteY4" fmla="*/ 811734 h 817184"/>
                  <a:gd name="connsiteX5" fmla="*/ 558204 w 1738205"/>
                  <a:gd name="connsiteY5" fmla="*/ 787920 h 817184"/>
                  <a:gd name="connsiteX6" fmla="*/ 396279 w 1738205"/>
                  <a:gd name="connsiteY6" fmla="*/ 697433 h 817184"/>
                  <a:gd name="connsiteX7" fmla="*/ 191491 w 1738205"/>
                  <a:gd name="connsiteY7" fmla="*/ 621234 h 817184"/>
                  <a:gd name="connsiteX0" fmla="*/ 191491 w 1738205"/>
                  <a:gd name="connsiteY0" fmla="*/ 621234 h 811734"/>
                  <a:gd name="connsiteX1" fmla="*/ 96241 w 1738205"/>
                  <a:gd name="connsiteY1" fmla="*/ 306909 h 811734"/>
                  <a:gd name="connsiteX2" fmla="*/ 1677390 w 1738205"/>
                  <a:gd name="connsiteY2" fmla="*/ 502171 h 811734"/>
                  <a:gd name="connsiteX3" fmla="*/ 1282103 w 1738205"/>
                  <a:gd name="connsiteY3" fmla="*/ 706959 h 811734"/>
                  <a:gd name="connsiteX4" fmla="*/ 863003 w 1738205"/>
                  <a:gd name="connsiteY4" fmla="*/ 811734 h 811734"/>
                  <a:gd name="connsiteX5" fmla="*/ 558204 w 1738205"/>
                  <a:gd name="connsiteY5" fmla="*/ 787920 h 811734"/>
                  <a:gd name="connsiteX6" fmla="*/ 396279 w 1738205"/>
                  <a:gd name="connsiteY6" fmla="*/ 697433 h 811734"/>
                  <a:gd name="connsiteX7" fmla="*/ 191491 w 1738205"/>
                  <a:gd name="connsiteY7" fmla="*/ 621234 h 811734"/>
                  <a:gd name="connsiteX0" fmla="*/ 191491 w 1738205"/>
                  <a:gd name="connsiteY0" fmla="*/ 621234 h 811734"/>
                  <a:gd name="connsiteX1" fmla="*/ 96241 w 1738205"/>
                  <a:gd name="connsiteY1" fmla="*/ 306909 h 811734"/>
                  <a:gd name="connsiteX2" fmla="*/ 1677390 w 1738205"/>
                  <a:gd name="connsiteY2" fmla="*/ 502171 h 811734"/>
                  <a:gd name="connsiteX3" fmla="*/ 1282103 w 1738205"/>
                  <a:gd name="connsiteY3" fmla="*/ 706959 h 811734"/>
                  <a:gd name="connsiteX4" fmla="*/ 863003 w 1738205"/>
                  <a:gd name="connsiteY4" fmla="*/ 811734 h 811734"/>
                  <a:gd name="connsiteX5" fmla="*/ 558204 w 1738205"/>
                  <a:gd name="connsiteY5" fmla="*/ 787920 h 811734"/>
                  <a:gd name="connsiteX6" fmla="*/ 396279 w 1738205"/>
                  <a:gd name="connsiteY6" fmla="*/ 697433 h 811734"/>
                  <a:gd name="connsiteX7" fmla="*/ 191491 w 1738205"/>
                  <a:gd name="connsiteY7" fmla="*/ 621234 h 811734"/>
                  <a:gd name="connsiteX0" fmla="*/ 191491 w 1738205"/>
                  <a:gd name="connsiteY0" fmla="*/ 621234 h 811734"/>
                  <a:gd name="connsiteX1" fmla="*/ 96241 w 1738205"/>
                  <a:gd name="connsiteY1" fmla="*/ 306909 h 811734"/>
                  <a:gd name="connsiteX2" fmla="*/ 1677390 w 1738205"/>
                  <a:gd name="connsiteY2" fmla="*/ 502171 h 811734"/>
                  <a:gd name="connsiteX3" fmla="*/ 1282103 w 1738205"/>
                  <a:gd name="connsiteY3" fmla="*/ 706959 h 811734"/>
                  <a:gd name="connsiteX4" fmla="*/ 863003 w 1738205"/>
                  <a:gd name="connsiteY4" fmla="*/ 811734 h 811734"/>
                  <a:gd name="connsiteX5" fmla="*/ 558204 w 1738205"/>
                  <a:gd name="connsiteY5" fmla="*/ 787920 h 811734"/>
                  <a:gd name="connsiteX6" fmla="*/ 396279 w 1738205"/>
                  <a:gd name="connsiteY6" fmla="*/ 697433 h 811734"/>
                  <a:gd name="connsiteX7" fmla="*/ 191491 w 1738205"/>
                  <a:gd name="connsiteY7" fmla="*/ 621234 h 811734"/>
                  <a:gd name="connsiteX0" fmla="*/ 191491 w 1738205"/>
                  <a:gd name="connsiteY0" fmla="*/ 621234 h 811734"/>
                  <a:gd name="connsiteX1" fmla="*/ 96241 w 1738205"/>
                  <a:gd name="connsiteY1" fmla="*/ 306909 h 811734"/>
                  <a:gd name="connsiteX2" fmla="*/ 1677390 w 1738205"/>
                  <a:gd name="connsiteY2" fmla="*/ 502171 h 811734"/>
                  <a:gd name="connsiteX3" fmla="*/ 1282103 w 1738205"/>
                  <a:gd name="connsiteY3" fmla="*/ 706959 h 811734"/>
                  <a:gd name="connsiteX4" fmla="*/ 863003 w 1738205"/>
                  <a:gd name="connsiteY4" fmla="*/ 811734 h 811734"/>
                  <a:gd name="connsiteX5" fmla="*/ 558204 w 1738205"/>
                  <a:gd name="connsiteY5" fmla="*/ 787920 h 811734"/>
                  <a:gd name="connsiteX6" fmla="*/ 396279 w 1738205"/>
                  <a:gd name="connsiteY6" fmla="*/ 697433 h 811734"/>
                  <a:gd name="connsiteX7" fmla="*/ 191491 w 1738205"/>
                  <a:gd name="connsiteY7" fmla="*/ 621234 h 811734"/>
                  <a:gd name="connsiteX0" fmla="*/ 191491 w 1738205"/>
                  <a:gd name="connsiteY0" fmla="*/ 621234 h 811734"/>
                  <a:gd name="connsiteX1" fmla="*/ 96241 w 1738205"/>
                  <a:gd name="connsiteY1" fmla="*/ 306909 h 811734"/>
                  <a:gd name="connsiteX2" fmla="*/ 1677390 w 1738205"/>
                  <a:gd name="connsiteY2" fmla="*/ 502171 h 811734"/>
                  <a:gd name="connsiteX3" fmla="*/ 1282103 w 1738205"/>
                  <a:gd name="connsiteY3" fmla="*/ 706959 h 811734"/>
                  <a:gd name="connsiteX4" fmla="*/ 863003 w 1738205"/>
                  <a:gd name="connsiteY4" fmla="*/ 811734 h 811734"/>
                  <a:gd name="connsiteX5" fmla="*/ 558204 w 1738205"/>
                  <a:gd name="connsiteY5" fmla="*/ 787920 h 811734"/>
                  <a:gd name="connsiteX6" fmla="*/ 396279 w 1738205"/>
                  <a:gd name="connsiteY6" fmla="*/ 697433 h 811734"/>
                  <a:gd name="connsiteX7" fmla="*/ 191491 w 1738205"/>
                  <a:gd name="connsiteY7" fmla="*/ 621234 h 81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38205" h="811734">
                    <a:moveTo>
                      <a:pt x="191491" y="621234"/>
                    </a:moveTo>
                    <a:cubicBezTo>
                      <a:pt x="56950" y="552971"/>
                      <a:pt x="-108546" y="512490"/>
                      <a:pt x="96241" y="306909"/>
                    </a:cubicBezTo>
                    <a:cubicBezTo>
                      <a:pt x="710604" y="-251098"/>
                      <a:pt x="2036959" y="35446"/>
                      <a:pt x="1677390" y="502171"/>
                    </a:cubicBezTo>
                    <a:cubicBezTo>
                      <a:pt x="1594046" y="564084"/>
                      <a:pt x="1346397" y="660922"/>
                      <a:pt x="1282103" y="706959"/>
                    </a:cubicBezTo>
                    <a:cubicBezTo>
                      <a:pt x="1155896" y="714896"/>
                      <a:pt x="957459" y="763316"/>
                      <a:pt x="863003" y="811734"/>
                    </a:cubicBezTo>
                    <a:cubicBezTo>
                      <a:pt x="763785" y="764902"/>
                      <a:pt x="632022" y="762520"/>
                      <a:pt x="558204" y="787920"/>
                    </a:cubicBezTo>
                    <a:cubicBezTo>
                      <a:pt x="473670" y="784745"/>
                      <a:pt x="470098" y="717277"/>
                      <a:pt x="396279" y="697433"/>
                    </a:cubicBezTo>
                    <a:cubicBezTo>
                      <a:pt x="344288" y="686320"/>
                      <a:pt x="390722" y="616471"/>
                      <a:pt x="191491" y="621234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F66B463-78DD-6930-DCD6-0C43BB433467}"/>
                  </a:ext>
                </a:extLst>
              </p:cNvPr>
              <p:cNvSpPr/>
              <p:nvPr/>
            </p:nvSpPr>
            <p:spPr>
              <a:xfrm rot="19438279">
                <a:off x="8789297" y="5880202"/>
                <a:ext cx="309562" cy="338138"/>
              </a:xfrm>
              <a:custGeom>
                <a:avLst/>
                <a:gdLst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9562" h="338138">
                    <a:moveTo>
                      <a:pt x="0" y="0"/>
                    </a:moveTo>
                    <a:cubicBezTo>
                      <a:pt x="103187" y="112713"/>
                      <a:pt x="298450" y="225425"/>
                      <a:pt x="309562" y="338138"/>
                    </a:cubicBezTo>
                    <a:lnTo>
                      <a:pt x="309562" y="338138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EEB9B4A-3CEC-C2E8-C4FE-E05FE6C24FDD}"/>
                  </a:ext>
                </a:extLst>
              </p:cNvPr>
              <p:cNvSpPr/>
              <p:nvPr/>
            </p:nvSpPr>
            <p:spPr>
              <a:xfrm>
                <a:off x="9125547" y="5542342"/>
                <a:ext cx="493712" cy="242888"/>
              </a:xfrm>
              <a:custGeom>
                <a:avLst/>
                <a:gdLst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455612"/>
                  <a:gd name="connsiteY0" fmla="*/ 0 h 338138"/>
                  <a:gd name="connsiteX1" fmla="*/ 309562 w 455612"/>
                  <a:gd name="connsiteY1" fmla="*/ 338138 h 338138"/>
                  <a:gd name="connsiteX2" fmla="*/ 455612 w 455612"/>
                  <a:gd name="connsiteY2" fmla="*/ 25558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0" fmla="*/ 0 w 455612"/>
                  <a:gd name="connsiteY0" fmla="*/ 0 h 274638"/>
                  <a:gd name="connsiteX1" fmla="*/ 455612 w 455612"/>
                  <a:gd name="connsiteY1" fmla="*/ 274638 h 274638"/>
                  <a:gd name="connsiteX0" fmla="*/ 0 w 493712"/>
                  <a:gd name="connsiteY0" fmla="*/ 0 h 242888"/>
                  <a:gd name="connsiteX1" fmla="*/ 493712 w 493712"/>
                  <a:gd name="connsiteY1" fmla="*/ 242888 h 242888"/>
                  <a:gd name="connsiteX0" fmla="*/ 0 w 493712"/>
                  <a:gd name="connsiteY0" fmla="*/ 0 h 242888"/>
                  <a:gd name="connsiteX1" fmla="*/ 493712 w 493712"/>
                  <a:gd name="connsiteY1" fmla="*/ 242888 h 242888"/>
                  <a:gd name="connsiteX0" fmla="*/ 0 w 493712"/>
                  <a:gd name="connsiteY0" fmla="*/ 0 h 242888"/>
                  <a:gd name="connsiteX1" fmla="*/ 493712 w 493712"/>
                  <a:gd name="connsiteY1" fmla="*/ 242888 h 24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3712" h="242888">
                    <a:moveTo>
                      <a:pt x="0" y="0"/>
                    </a:moveTo>
                    <a:cubicBezTo>
                      <a:pt x="304271" y="74613"/>
                      <a:pt x="418041" y="155575"/>
                      <a:pt x="493712" y="242888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FC50136-73BC-B483-869F-94B122C56169}"/>
                  </a:ext>
                </a:extLst>
              </p:cNvPr>
              <p:cNvSpPr/>
              <p:nvPr/>
            </p:nvSpPr>
            <p:spPr>
              <a:xfrm rot="15892126">
                <a:off x="9308250" y="6548956"/>
                <a:ext cx="201612" cy="296863"/>
              </a:xfrm>
              <a:custGeom>
                <a:avLst/>
                <a:gdLst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201612 w 309562"/>
                  <a:gd name="connsiteY2" fmla="*/ 325438 h 338138"/>
                  <a:gd name="connsiteX0" fmla="*/ 0 w 201612"/>
                  <a:gd name="connsiteY0" fmla="*/ 0 h 325438"/>
                  <a:gd name="connsiteX1" fmla="*/ 201612 w 201612"/>
                  <a:gd name="connsiteY1" fmla="*/ 325438 h 325438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612" h="296863">
                    <a:moveTo>
                      <a:pt x="0" y="0"/>
                    </a:moveTo>
                    <a:cubicBezTo>
                      <a:pt x="67204" y="98954"/>
                      <a:pt x="191558" y="112184"/>
                      <a:pt x="201612" y="29686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0D13A24-C55D-942B-2E77-549F274BBB68}"/>
                  </a:ext>
                </a:extLst>
              </p:cNvPr>
              <p:cNvSpPr/>
              <p:nvPr/>
            </p:nvSpPr>
            <p:spPr>
              <a:xfrm rot="15892126">
                <a:off x="9755170" y="6204589"/>
                <a:ext cx="45719" cy="113851"/>
              </a:xfrm>
              <a:custGeom>
                <a:avLst/>
                <a:gdLst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201612 w 309562"/>
                  <a:gd name="connsiteY2" fmla="*/ 325438 h 338138"/>
                  <a:gd name="connsiteX0" fmla="*/ 0 w 201612"/>
                  <a:gd name="connsiteY0" fmla="*/ 0 h 325438"/>
                  <a:gd name="connsiteX1" fmla="*/ 201612 w 201612"/>
                  <a:gd name="connsiteY1" fmla="*/ 325438 h 325438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612" h="296863">
                    <a:moveTo>
                      <a:pt x="0" y="0"/>
                    </a:moveTo>
                    <a:cubicBezTo>
                      <a:pt x="67204" y="98954"/>
                      <a:pt x="191558" y="112184"/>
                      <a:pt x="201612" y="29686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167BF71D-95DE-FE8E-118C-04832D3EDECE}"/>
                  </a:ext>
                </a:extLst>
              </p:cNvPr>
              <p:cNvSpPr/>
              <p:nvPr/>
            </p:nvSpPr>
            <p:spPr>
              <a:xfrm rot="15892126">
                <a:off x="9922237" y="6278591"/>
                <a:ext cx="45719" cy="113851"/>
              </a:xfrm>
              <a:custGeom>
                <a:avLst/>
                <a:gdLst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201612 w 309562"/>
                  <a:gd name="connsiteY2" fmla="*/ 325438 h 338138"/>
                  <a:gd name="connsiteX0" fmla="*/ 0 w 201612"/>
                  <a:gd name="connsiteY0" fmla="*/ 0 h 325438"/>
                  <a:gd name="connsiteX1" fmla="*/ 201612 w 201612"/>
                  <a:gd name="connsiteY1" fmla="*/ 325438 h 325438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612" h="296863">
                    <a:moveTo>
                      <a:pt x="0" y="0"/>
                    </a:moveTo>
                    <a:cubicBezTo>
                      <a:pt x="67204" y="98954"/>
                      <a:pt x="191558" y="112184"/>
                      <a:pt x="201612" y="29686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E745694-0336-CC37-92FE-EB329400DD33}"/>
                  </a:ext>
                </a:extLst>
              </p:cNvPr>
              <p:cNvSpPr/>
              <p:nvPr/>
            </p:nvSpPr>
            <p:spPr>
              <a:xfrm rot="15892126">
                <a:off x="10082225" y="6373124"/>
                <a:ext cx="45719" cy="113851"/>
              </a:xfrm>
              <a:custGeom>
                <a:avLst/>
                <a:gdLst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201612 w 309562"/>
                  <a:gd name="connsiteY2" fmla="*/ 325438 h 338138"/>
                  <a:gd name="connsiteX0" fmla="*/ 0 w 201612"/>
                  <a:gd name="connsiteY0" fmla="*/ 0 h 325438"/>
                  <a:gd name="connsiteX1" fmla="*/ 201612 w 201612"/>
                  <a:gd name="connsiteY1" fmla="*/ 325438 h 325438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612" h="296863">
                    <a:moveTo>
                      <a:pt x="0" y="0"/>
                    </a:moveTo>
                    <a:cubicBezTo>
                      <a:pt x="67204" y="98954"/>
                      <a:pt x="191558" y="112184"/>
                      <a:pt x="201612" y="29686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50439A9-E86F-6FAC-1D0A-362F4F50073C}"/>
                  </a:ext>
                </a:extLst>
              </p:cNvPr>
              <p:cNvSpPr/>
              <p:nvPr/>
            </p:nvSpPr>
            <p:spPr>
              <a:xfrm rot="13147963">
                <a:off x="10465501" y="6415304"/>
                <a:ext cx="45719" cy="113851"/>
              </a:xfrm>
              <a:custGeom>
                <a:avLst/>
                <a:gdLst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201612 w 309562"/>
                  <a:gd name="connsiteY2" fmla="*/ 325438 h 338138"/>
                  <a:gd name="connsiteX0" fmla="*/ 0 w 201612"/>
                  <a:gd name="connsiteY0" fmla="*/ 0 h 325438"/>
                  <a:gd name="connsiteX1" fmla="*/ 201612 w 201612"/>
                  <a:gd name="connsiteY1" fmla="*/ 325438 h 325438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612" h="296863">
                    <a:moveTo>
                      <a:pt x="0" y="0"/>
                    </a:moveTo>
                    <a:cubicBezTo>
                      <a:pt x="67204" y="98954"/>
                      <a:pt x="191558" y="112184"/>
                      <a:pt x="201612" y="29686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D67B53AE-486B-E6B0-7B2E-F47677163424}"/>
                  </a:ext>
                </a:extLst>
              </p:cNvPr>
              <p:cNvSpPr/>
              <p:nvPr/>
            </p:nvSpPr>
            <p:spPr>
              <a:xfrm rot="9284635">
                <a:off x="10924760" y="6306451"/>
                <a:ext cx="45719" cy="113851"/>
              </a:xfrm>
              <a:custGeom>
                <a:avLst/>
                <a:gdLst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201612 w 309562"/>
                  <a:gd name="connsiteY2" fmla="*/ 325438 h 338138"/>
                  <a:gd name="connsiteX0" fmla="*/ 0 w 201612"/>
                  <a:gd name="connsiteY0" fmla="*/ 0 h 325438"/>
                  <a:gd name="connsiteX1" fmla="*/ 201612 w 201612"/>
                  <a:gd name="connsiteY1" fmla="*/ 325438 h 325438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612" h="296863">
                    <a:moveTo>
                      <a:pt x="0" y="0"/>
                    </a:moveTo>
                    <a:cubicBezTo>
                      <a:pt x="67204" y="98954"/>
                      <a:pt x="191558" y="112184"/>
                      <a:pt x="201612" y="29686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Cylinder 57">
              <a:extLst>
                <a:ext uri="{FF2B5EF4-FFF2-40B4-BE49-F238E27FC236}">
                  <a16:creationId xmlns:a16="http://schemas.microsoft.com/office/drawing/2014/main" id="{4F7B332A-3CC5-2DAC-D129-DCC0BFFF1B04}"/>
                </a:ext>
              </a:extLst>
            </p:cNvPr>
            <p:cNvSpPr/>
            <p:nvPr/>
          </p:nvSpPr>
          <p:spPr>
            <a:xfrm rot="1188117">
              <a:off x="4559087" y="856536"/>
              <a:ext cx="262847" cy="3813854"/>
            </a:xfrm>
            <a:prstGeom prst="can">
              <a:avLst/>
            </a:prstGeom>
            <a:solidFill>
              <a:srgbClr val="B4C7E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0" name="alphasounds-m">
            <a:hlinkClick r:id="" action="ppaction://media"/>
            <a:extLst>
              <a:ext uri="{FF2B5EF4-FFF2-40B4-BE49-F238E27FC236}">
                <a16:creationId xmlns:a16="http://schemas.microsoft.com/office/drawing/2014/main" id="{F511EEF4-62D7-505A-AF43-4335F874E1D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7191767" y="3172956"/>
            <a:ext cx="609600" cy="60960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0F16AD3-436F-E930-8D76-4AD66B4588E1}"/>
              </a:ext>
            </a:extLst>
          </p:cNvPr>
          <p:cNvCxnSpPr>
            <a:cxnSpLocks/>
          </p:cNvCxnSpPr>
          <p:nvPr/>
        </p:nvCxnSpPr>
        <p:spPr>
          <a:xfrm flipV="1">
            <a:off x="9489554" y="3228345"/>
            <a:ext cx="0" cy="498822"/>
          </a:xfrm>
          <a:prstGeom prst="straightConnector1">
            <a:avLst/>
          </a:prstGeom>
          <a:ln w="76200">
            <a:solidFill>
              <a:srgbClr val="B4C7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alphasounds-o-sh">
            <a:hlinkClick r:id="" action="ppaction://media"/>
            <a:extLst>
              <a:ext uri="{FF2B5EF4-FFF2-40B4-BE49-F238E27FC236}">
                <a16:creationId xmlns:a16="http://schemas.microsoft.com/office/drawing/2014/main" id="{DC8958B8-4CA3-5F68-C968-0E34C3BEF05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8666967" y="3182656"/>
            <a:ext cx="609600" cy="6096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2802694-D61C-C83F-290C-FCF7F8A22F3A}"/>
              </a:ext>
            </a:extLst>
          </p:cNvPr>
          <p:cNvCxnSpPr>
            <a:cxnSpLocks/>
          </p:cNvCxnSpPr>
          <p:nvPr/>
        </p:nvCxnSpPr>
        <p:spPr>
          <a:xfrm flipV="1">
            <a:off x="11181876" y="3238045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alphasounds-p-2">
            <a:hlinkClick r:id="" action="ppaction://media"/>
            <a:extLst>
              <a:ext uri="{FF2B5EF4-FFF2-40B4-BE49-F238E27FC236}">
                <a16:creationId xmlns:a16="http://schemas.microsoft.com/office/drawing/2014/main" id="{D0782030-7C1C-9065-FC43-831F37B0CE33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1373520" y="3182656"/>
            <a:ext cx="609600" cy="6096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EBED510C-2FBD-2EF0-AB62-CFA2B7901163}"/>
              </a:ext>
            </a:extLst>
          </p:cNvPr>
          <p:cNvGrpSpPr/>
          <p:nvPr/>
        </p:nvGrpSpPr>
        <p:grpSpPr>
          <a:xfrm>
            <a:off x="8097346" y="3591488"/>
            <a:ext cx="2272415" cy="2702333"/>
            <a:chOff x="2065444" y="856536"/>
            <a:chExt cx="3948859" cy="4695944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4BEA522-4247-2C04-58F6-832C2F0F2B8E}"/>
                </a:ext>
              </a:extLst>
            </p:cNvPr>
            <p:cNvGrpSpPr/>
            <p:nvPr/>
          </p:nvGrpSpPr>
          <p:grpSpPr>
            <a:xfrm>
              <a:off x="2065444" y="3712817"/>
              <a:ext cx="3948859" cy="1839663"/>
              <a:chOff x="8533361" y="5228309"/>
              <a:chExt cx="3948859" cy="1839663"/>
            </a:xfrm>
            <a:solidFill>
              <a:schemeClr val="bg1">
                <a:lumMod val="95000"/>
              </a:schemeClr>
            </a:solidFill>
          </p:grpSpPr>
          <p:sp>
            <p:nvSpPr>
              <p:cNvPr id="68" name="Rectangle 41">
                <a:extLst>
                  <a:ext uri="{FF2B5EF4-FFF2-40B4-BE49-F238E27FC236}">
                    <a16:creationId xmlns:a16="http://schemas.microsoft.com/office/drawing/2014/main" id="{60F776D2-688F-6EDA-F5CE-991642BB3F7F}"/>
                  </a:ext>
                </a:extLst>
              </p:cNvPr>
              <p:cNvSpPr/>
              <p:nvPr/>
            </p:nvSpPr>
            <p:spPr>
              <a:xfrm>
                <a:off x="8533361" y="5228309"/>
                <a:ext cx="3948859" cy="1839663"/>
              </a:xfrm>
              <a:custGeom>
                <a:avLst/>
                <a:gdLst>
                  <a:gd name="connsiteX0" fmla="*/ 0 w 2047164"/>
                  <a:gd name="connsiteY0" fmla="*/ 0 h 750627"/>
                  <a:gd name="connsiteX1" fmla="*/ 2047164 w 2047164"/>
                  <a:gd name="connsiteY1" fmla="*/ 0 h 750627"/>
                  <a:gd name="connsiteX2" fmla="*/ 2047164 w 2047164"/>
                  <a:gd name="connsiteY2" fmla="*/ 750627 h 750627"/>
                  <a:gd name="connsiteX3" fmla="*/ 0 w 2047164"/>
                  <a:gd name="connsiteY3" fmla="*/ 750627 h 750627"/>
                  <a:gd name="connsiteX4" fmla="*/ 0 w 2047164"/>
                  <a:gd name="connsiteY4" fmla="*/ 0 h 750627"/>
                  <a:gd name="connsiteX0" fmla="*/ 88900 w 2136064"/>
                  <a:gd name="connsiteY0" fmla="*/ 0 h 1036377"/>
                  <a:gd name="connsiteX1" fmla="*/ 2136064 w 2136064"/>
                  <a:gd name="connsiteY1" fmla="*/ 0 h 1036377"/>
                  <a:gd name="connsiteX2" fmla="*/ 2136064 w 2136064"/>
                  <a:gd name="connsiteY2" fmla="*/ 750627 h 1036377"/>
                  <a:gd name="connsiteX3" fmla="*/ 0 w 2136064"/>
                  <a:gd name="connsiteY3" fmla="*/ 1036377 h 1036377"/>
                  <a:gd name="connsiteX4" fmla="*/ 88900 w 2136064"/>
                  <a:gd name="connsiteY4" fmla="*/ 0 h 1036377"/>
                  <a:gd name="connsiteX0" fmla="*/ 88900 w 2136064"/>
                  <a:gd name="connsiteY0" fmla="*/ 0 h 1250097"/>
                  <a:gd name="connsiteX1" fmla="*/ 2136064 w 2136064"/>
                  <a:gd name="connsiteY1" fmla="*/ 0 h 1250097"/>
                  <a:gd name="connsiteX2" fmla="*/ 2136064 w 2136064"/>
                  <a:gd name="connsiteY2" fmla="*/ 750627 h 1250097"/>
                  <a:gd name="connsiteX3" fmla="*/ 702386 w 2136064"/>
                  <a:gd name="connsiteY3" fmla="*/ 1250097 h 1250097"/>
                  <a:gd name="connsiteX4" fmla="*/ 0 w 2136064"/>
                  <a:gd name="connsiteY4" fmla="*/ 1036377 h 1250097"/>
                  <a:gd name="connsiteX5" fmla="*/ 88900 w 2136064"/>
                  <a:gd name="connsiteY5" fmla="*/ 0 h 1250097"/>
                  <a:gd name="connsiteX0" fmla="*/ 88900 w 2136064"/>
                  <a:gd name="connsiteY0" fmla="*/ 0 h 1287727"/>
                  <a:gd name="connsiteX1" fmla="*/ 2136064 w 2136064"/>
                  <a:gd name="connsiteY1" fmla="*/ 0 h 1287727"/>
                  <a:gd name="connsiteX2" fmla="*/ 2136064 w 2136064"/>
                  <a:gd name="connsiteY2" fmla="*/ 750627 h 1287727"/>
                  <a:gd name="connsiteX3" fmla="*/ 1432636 w 2136064"/>
                  <a:gd name="connsiteY3" fmla="*/ 1250097 h 1287727"/>
                  <a:gd name="connsiteX4" fmla="*/ 702386 w 2136064"/>
                  <a:gd name="connsiteY4" fmla="*/ 1250097 h 1287727"/>
                  <a:gd name="connsiteX5" fmla="*/ 0 w 2136064"/>
                  <a:gd name="connsiteY5" fmla="*/ 1036377 h 1287727"/>
                  <a:gd name="connsiteX6" fmla="*/ 88900 w 2136064"/>
                  <a:gd name="connsiteY6" fmla="*/ 0 h 1287727"/>
                  <a:gd name="connsiteX0" fmla="*/ 88900 w 2194569"/>
                  <a:gd name="connsiteY0" fmla="*/ 0 h 1264854"/>
                  <a:gd name="connsiteX1" fmla="*/ 2136064 w 2194569"/>
                  <a:gd name="connsiteY1" fmla="*/ 0 h 1264854"/>
                  <a:gd name="connsiteX2" fmla="*/ 2136064 w 2194569"/>
                  <a:gd name="connsiteY2" fmla="*/ 750627 h 1264854"/>
                  <a:gd name="connsiteX3" fmla="*/ 2156536 w 2194569"/>
                  <a:gd name="connsiteY3" fmla="*/ 1123097 h 1264854"/>
                  <a:gd name="connsiteX4" fmla="*/ 1432636 w 2194569"/>
                  <a:gd name="connsiteY4" fmla="*/ 1250097 h 1264854"/>
                  <a:gd name="connsiteX5" fmla="*/ 702386 w 2194569"/>
                  <a:gd name="connsiteY5" fmla="*/ 1250097 h 1264854"/>
                  <a:gd name="connsiteX6" fmla="*/ 0 w 2194569"/>
                  <a:gd name="connsiteY6" fmla="*/ 1036377 h 1264854"/>
                  <a:gd name="connsiteX7" fmla="*/ 88900 w 2194569"/>
                  <a:gd name="connsiteY7" fmla="*/ 0 h 1264854"/>
                  <a:gd name="connsiteX0" fmla="*/ 88900 w 2663114"/>
                  <a:gd name="connsiteY0" fmla="*/ 0 h 1264854"/>
                  <a:gd name="connsiteX1" fmla="*/ 2136064 w 2663114"/>
                  <a:gd name="connsiteY1" fmla="*/ 0 h 1264854"/>
                  <a:gd name="connsiteX2" fmla="*/ 2663114 w 2663114"/>
                  <a:gd name="connsiteY2" fmla="*/ 833177 h 1264854"/>
                  <a:gd name="connsiteX3" fmla="*/ 2156536 w 2663114"/>
                  <a:gd name="connsiteY3" fmla="*/ 1123097 h 1264854"/>
                  <a:gd name="connsiteX4" fmla="*/ 1432636 w 2663114"/>
                  <a:gd name="connsiteY4" fmla="*/ 1250097 h 1264854"/>
                  <a:gd name="connsiteX5" fmla="*/ 702386 w 2663114"/>
                  <a:gd name="connsiteY5" fmla="*/ 1250097 h 1264854"/>
                  <a:gd name="connsiteX6" fmla="*/ 0 w 2663114"/>
                  <a:gd name="connsiteY6" fmla="*/ 1036377 h 1264854"/>
                  <a:gd name="connsiteX7" fmla="*/ 88900 w 2663114"/>
                  <a:gd name="connsiteY7" fmla="*/ 0 h 1264854"/>
                  <a:gd name="connsiteX0" fmla="*/ 88900 w 3115385"/>
                  <a:gd name="connsiteY0" fmla="*/ 0 h 1264854"/>
                  <a:gd name="connsiteX1" fmla="*/ 2136064 w 3115385"/>
                  <a:gd name="connsiteY1" fmla="*/ 0 h 1264854"/>
                  <a:gd name="connsiteX2" fmla="*/ 3115385 w 3115385"/>
                  <a:gd name="connsiteY2" fmla="*/ 634147 h 1264854"/>
                  <a:gd name="connsiteX3" fmla="*/ 2663114 w 3115385"/>
                  <a:gd name="connsiteY3" fmla="*/ 833177 h 1264854"/>
                  <a:gd name="connsiteX4" fmla="*/ 2156536 w 3115385"/>
                  <a:gd name="connsiteY4" fmla="*/ 1123097 h 1264854"/>
                  <a:gd name="connsiteX5" fmla="*/ 1432636 w 3115385"/>
                  <a:gd name="connsiteY5" fmla="*/ 1250097 h 1264854"/>
                  <a:gd name="connsiteX6" fmla="*/ 702386 w 3115385"/>
                  <a:gd name="connsiteY6" fmla="*/ 1250097 h 1264854"/>
                  <a:gd name="connsiteX7" fmla="*/ 0 w 3115385"/>
                  <a:gd name="connsiteY7" fmla="*/ 1036377 h 1264854"/>
                  <a:gd name="connsiteX8" fmla="*/ 88900 w 3115385"/>
                  <a:gd name="connsiteY8" fmla="*/ 0 h 1264854"/>
                  <a:gd name="connsiteX0" fmla="*/ 88900 w 3194497"/>
                  <a:gd name="connsiteY0" fmla="*/ 0 h 1264854"/>
                  <a:gd name="connsiteX1" fmla="*/ 2136064 w 3194497"/>
                  <a:gd name="connsiteY1" fmla="*/ 0 h 1264854"/>
                  <a:gd name="connsiteX2" fmla="*/ 3115385 w 3194497"/>
                  <a:gd name="connsiteY2" fmla="*/ 335697 h 1264854"/>
                  <a:gd name="connsiteX3" fmla="*/ 3115385 w 3194497"/>
                  <a:gd name="connsiteY3" fmla="*/ 634147 h 1264854"/>
                  <a:gd name="connsiteX4" fmla="*/ 2663114 w 3194497"/>
                  <a:gd name="connsiteY4" fmla="*/ 833177 h 1264854"/>
                  <a:gd name="connsiteX5" fmla="*/ 2156536 w 3194497"/>
                  <a:gd name="connsiteY5" fmla="*/ 1123097 h 1264854"/>
                  <a:gd name="connsiteX6" fmla="*/ 1432636 w 3194497"/>
                  <a:gd name="connsiteY6" fmla="*/ 1250097 h 1264854"/>
                  <a:gd name="connsiteX7" fmla="*/ 702386 w 3194497"/>
                  <a:gd name="connsiteY7" fmla="*/ 1250097 h 1264854"/>
                  <a:gd name="connsiteX8" fmla="*/ 0 w 3194497"/>
                  <a:gd name="connsiteY8" fmla="*/ 1036377 h 1264854"/>
                  <a:gd name="connsiteX9" fmla="*/ 88900 w 3194497"/>
                  <a:gd name="connsiteY9" fmla="*/ 0 h 1264854"/>
                  <a:gd name="connsiteX0" fmla="*/ 88900 w 3150831"/>
                  <a:gd name="connsiteY0" fmla="*/ 65458 h 1330312"/>
                  <a:gd name="connsiteX1" fmla="*/ 2136064 w 3150831"/>
                  <a:gd name="connsiteY1" fmla="*/ 65458 h 1330312"/>
                  <a:gd name="connsiteX2" fmla="*/ 2994735 w 3150831"/>
                  <a:gd name="connsiteY2" fmla="*/ 13805 h 1330312"/>
                  <a:gd name="connsiteX3" fmla="*/ 3115385 w 3150831"/>
                  <a:gd name="connsiteY3" fmla="*/ 401155 h 1330312"/>
                  <a:gd name="connsiteX4" fmla="*/ 3115385 w 3150831"/>
                  <a:gd name="connsiteY4" fmla="*/ 699605 h 1330312"/>
                  <a:gd name="connsiteX5" fmla="*/ 2663114 w 3150831"/>
                  <a:gd name="connsiteY5" fmla="*/ 898635 h 1330312"/>
                  <a:gd name="connsiteX6" fmla="*/ 2156536 w 3150831"/>
                  <a:gd name="connsiteY6" fmla="*/ 1188555 h 1330312"/>
                  <a:gd name="connsiteX7" fmla="*/ 1432636 w 3150831"/>
                  <a:gd name="connsiteY7" fmla="*/ 1315555 h 1330312"/>
                  <a:gd name="connsiteX8" fmla="*/ 702386 w 3150831"/>
                  <a:gd name="connsiteY8" fmla="*/ 1315555 h 1330312"/>
                  <a:gd name="connsiteX9" fmla="*/ 0 w 3150831"/>
                  <a:gd name="connsiteY9" fmla="*/ 1101835 h 1330312"/>
                  <a:gd name="connsiteX10" fmla="*/ 88900 w 3150831"/>
                  <a:gd name="connsiteY10" fmla="*/ 65458 h 1330312"/>
                  <a:gd name="connsiteX0" fmla="*/ 88900 w 3150831"/>
                  <a:gd name="connsiteY0" fmla="*/ 229879 h 1494733"/>
                  <a:gd name="connsiteX1" fmla="*/ 2136064 w 3150831"/>
                  <a:gd name="connsiteY1" fmla="*/ 229879 h 1494733"/>
                  <a:gd name="connsiteX2" fmla="*/ 2816935 w 3150831"/>
                  <a:gd name="connsiteY2" fmla="*/ 426 h 1494733"/>
                  <a:gd name="connsiteX3" fmla="*/ 2994735 w 3150831"/>
                  <a:gd name="connsiteY3" fmla="*/ 178226 h 1494733"/>
                  <a:gd name="connsiteX4" fmla="*/ 3115385 w 3150831"/>
                  <a:gd name="connsiteY4" fmla="*/ 565576 h 1494733"/>
                  <a:gd name="connsiteX5" fmla="*/ 3115385 w 3150831"/>
                  <a:gd name="connsiteY5" fmla="*/ 864026 h 1494733"/>
                  <a:gd name="connsiteX6" fmla="*/ 2663114 w 3150831"/>
                  <a:gd name="connsiteY6" fmla="*/ 1063056 h 1494733"/>
                  <a:gd name="connsiteX7" fmla="*/ 2156536 w 3150831"/>
                  <a:gd name="connsiteY7" fmla="*/ 1352976 h 1494733"/>
                  <a:gd name="connsiteX8" fmla="*/ 1432636 w 3150831"/>
                  <a:gd name="connsiteY8" fmla="*/ 1479976 h 1494733"/>
                  <a:gd name="connsiteX9" fmla="*/ 702386 w 3150831"/>
                  <a:gd name="connsiteY9" fmla="*/ 1479976 h 1494733"/>
                  <a:gd name="connsiteX10" fmla="*/ 0 w 3150831"/>
                  <a:gd name="connsiteY10" fmla="*/ 1266256 h 1494733"/>
                  <a:gd name="connsiteX11" fmla="*/ 88900 w 3150831"/>
                  <a:gd name="connsiteY11" fmla="*/ 229879 h 1494733"/>
                  <a:gd name="connsiteX0" fmla="*/ 88900 w 3150831"/>
                  <a:gd name="connsiteY0" fmla="*/ 289961 h 1554815"/>
                  <a:gd name="connsiteX1" fmla="*/ 2136064 w 3150831"/>
                  <a:gd name="connsiteY1" fmla="*/ 289961 h 1554815"/>
                  <a:gd name="connsiteX2" fmla="*/ 2708985 w 3150831"/>
                  <a:gd name="connsiteY2" fmla="*/ 9709 h 1554815"/>
                  <a:gd name="connsiteX3" fmla="*/ 2816935 w 3150831"/>
                  <a:gd name="connsiteY3" fmla="*/ 60508 h 1554815"/>
                  <a:gd name="connsiteX4" fmla="*/ 2994735 w 3150831"/>
                  <a:gd name="connsiteY4" fmla="*/ 238308 h 1554815"/>
                  <a:gd name="connsiteX5" fmla="*/ 3115385 w 3150831"/>
                  <a:gd name="connsiteY5" fmla="*/ 625658 h 1554815"/>
                  <a:gd name="connsiteX6" fmla="*/ 3115385 w 3150831"/>
                  <a:gd name="connsiteY6" fmla="*/ 924108 h 1554815"/>
                  <a:gd name="connsiteX7" fmla="*/ 2663114 w 3150831"/>
                  <a:gd name="connsiteY7" fmla="*/ 1123138 h 1554815"/>
                  <a:gd name="connsiteX8" fmla="*/ 2156536 w 3150831"/>
                  <a:gd name="connsiteY8" fmla="*/ 1413058 h 1554815"/>
                  <a:gd name="connsiteX9" fmla="*/ 1432636 w 3150831"/>
                  <a:gd name="connsiteY9" fmla="*/ 1540058 h 1554815"/>
                  <a:gd name="connsiteX10" fmla="*/ 702386 w 3150831"/>
                  <a:gd name="connsiteY10" fmla="*/ 1540058 h 1554815"/>
                  <a:gd name="connsiteX11" fmla="*/ 0 w 3150831"/>
                  <a:gd name="connsiteY11" fmla="*/ 1326338 h 1554815"/>
                  <a:gd name="connsiteX12" fmla="*/ 88900 w 3150831"/>
                  <a:gd name="connsiteY12" fmla="*/ 289961 h 1554815"/>
                  <a:gd name="connsiteX0" fmla="*/ 88900 w 3150831"/>
                  <a:gd name="connsiteY0" fmla="*/ 445093 h 1709947"/>
                  <a:gd name="connsiteX1" fmla="*/ 2136064 w 3150831"/>
                  <a:gd name="connsiteY1" fmla="*/ 445093 h 1709947"/>
                  <a:gd name="connsiteX2" fmla="*/ 2251785 w 3150831"/>
                  <a:gd name="connsiteY2" fmla="*/ 6091 h 1709947"/>
                  <a:gd name="connsiteX3" fmla="*/ 2708985 w 3150831"/>
                  <a:gd name="connsiteY3" fmla="*/ 164841 h 1709947"/>
                  <a:gd name="connsiteX4" fmla="*/ 2816935 w 3150831"/>
                  <a:gd name="connsiteY4" fmla="*/ 215640 h 1709947"/>
                  <a:gd name="connsiteX5" fmla="*/ 2994735 w 3150831"/>
                  <a:gd name="connsiteY5" fmla="*/ 393440 h 1709947"/>
                  <a:gd name="connsiteX6" fmla="*/ 3115385 w 3150831"/>
                  <a:gd name="connsiteY6" fmla="*/ 780790 h 1709947"/>
                  <a:gd name="connsiteX7" fmla="*/ 3115385 w 3150831"/>
                  <a:gd name="connsiteY7" fmla="*/ 1079240 h 1709947"/>
                  <a:gd name="connsiteX8" fmla="*/ 2663114 w 3150831"/>
                  <a:gd name="connsiteY8" fmla="*/ 1278270 h 1709947"/>
                  <a:gd name="connsiteX9" fmla="*/ 2156536 w 3150831"/>
                  <a:gd name="connsiteY9" fmla="*/ 1568190 h 1709947"/>
                  <a:gd name="connsiteX10" fmla="*/ 1432636 w 3150831"/>
                  <a:gd name="connsiteY10" fmla="*/ 1695190 h 1709947"/>
                  <a:gd name="connsiteX11" fmla="*/ 702386 w 3150831"/>
                  <a:gd name="connsiteY11" fmla="*/ 1695190 h 1709947"/>
                  <a:gd name="connsiteX12" fmla="*/ 0 w 3150831"/>
                  <a:gd name="connsiteY12" fmla="*/ 1481470 h 1709947"/>
                  <a:gd name="connsiteX13" fmla="*/ 88900 w 3150831"/>
                  <a:gd name="connsiteY13" fmla="*/ 445093 h 1709947"/>
                  <a:gd name="connsiteX0" fmla="*/ 88900 w 3150831"/>
                  <a:gd name="connsiteY0" fmla="*/ 445093 h 1709947"/>
                  <a:gd name="connsiteX1" fmla="*/ 1888414 w 3150831"/>
                  <a:gd name="connsiteY1" fmla="*/ 6943 h 1709947"/>
                  <a:gd name="connsiteX2" fmla="*/ 2251785 w 3150831"/>
                  <a:gd name="connsiteY2" fmla="*/ 6091 h 1709947"/>
                  <a:gd name="connsiteX3" fmla="*/ 2708985 w 3150831"/>
                  <a:gd name="connsiteY3" fmla="*/ 164841 h 1709947"/>
                  <a:gd name="connsiteX4" fmla="*/ 2816935 w 3150831"/>
                  <a:gd name="connsiteY4" fmla="*/ 215640 h 1709947"/>
                  <a:gd name="connsiteX5" fmla="*/ 2994735 w 3150831"/>
                  <a:gd name="connsiteY5" fmla="*/ 393440 h 1709947"/>
                  <a:gd name="connsiteX6" fmla="*/ 3115385 w 3150831"/>
                  <a:gd name="connsiteY6" fmla="*/ 780790 h 1709947"/>
                  <a:gd name="connsiteX7" fmla="*/ 3115385 w 3150831"/>
                  <a:gd name="connsiteY7" fmla="*/ 1079240 h 1709947"/>
                  <a:gd name="connsiteX8" fmla="*/ 2663114 w 3150831"/>
                  <a:gd name="connsiteY8" fmla="*/ 1278270 h 1709947"/>
                  <a:gd name="connsiteX9" fmla="*/ 2156536 w 3150831"/>
                  <a:gd name="connsiteY9" fmla="*/ 1568190 h 1709947"/>
                  <a:gd name="connsiteX10" fmla="*/ 1432636 w 3150831"/>
                  <a:gd name="connsiteY10" fmla="*/ 1695190 h 1709947"/>
                  <a:gd name="connsiteX11" fmla="*/ 702386 w 3150831"/>
                  <a:gd name="connsiteY11" fmla="*/ 1695190 h 1709947"/>
                  <a:gd name="connsiteX12" fmla="*/ 0 w 3150831"/>
                  <a:gd name="connsiteY12" fmla="*/ 1481470 h 1709947"/>
                  <a:gd name="connsiteX13" fmla="*/ 88900 w 3150831"/>
                  <a:gd name="connsiteY13" fmla="*/ 445093 h 1709947"/>
                  <a:gd name="connsiteX0" fmla="*/ 88900 w 3150831"/>
                  <a:gd name="connsiteY0" fmla="*/ 534252 h 1799106"/>
                  <a:gd name="connsiteX1" fmla="*/ 1267535 w 3150831"/>
                  <a:gd name="connsiteY1" fmla="*/ 0 h 1799106"/>
                  <a:gd name="connsiteX2" fmla="*/ 1888414 w 3150831"/>
                  <a:gd name="connsiteY2" fmla="*/ 96102 h 1799106"/>
                  <a:gd name="connsiteX3" fmla="*/ 2251785 w 3150831"/>
                  <a:gd name="connsiteY3" fmla="*/ 95250 h 1799106"/>
                  <a:gd name="connsiteX4" fmla="*/ 2708985 w 3150831"/>
                  <a:gd name="connsiteY4" fmla="*/ 254000 h 1799106"/>
                  <a:gd name="connsiteX5" fmla="*/ 2816935 w 3150831"/>
                  <a:gd name="connsiteY5" fmla="*/ 304799 h 1799106"/>
                  <a:gd name="connsiteX6" fmla="*/ 2994735 w 3150831"/>
                  <a:gd name="connsiteY6" fmla="*/ 482599 h 1799106"/>
                  <a:gd name="connsiteX7" fmla="*/ 3115385 w 3150831"/>
                  <a:gd name="connsiteY7" fmla="*/ 869949 h 1799106"/>
                  <a:gd name="connsiteX8" fmla="*/ 3115385 w 3150831"/>
                  <a:gd name="connsiteY8" fmla="*/ 1168399 h 1799106"/>
                  <a:gd name="connsiteX9" fmla="*/ 2663114 w 3150831"/>
                  <a:gd name="connsiteY9" fmla="*/ 1367429 h 1799106"/>
                  <a:gd name="connsiteX10" fmla="*/ 2156536 w 3150831"/>
                  <a:gd name="connsiteY10" fmla="*/ 1657349 h 1799106"/>
                  <a:gd name="connsiteX11" fmla="*/ 1432636 w 3150831"/>
                  <a:gd name="connsiteY11" fmla="*/ 1784349 h 1799106"/>
                  <a:gd name="connsiteX12" fmla="*/ 702386 w 3150831"/>
                  <a:gd name="connsiteY12" fmla="*/ 1784349 h 1799106"/>
                  <a:gd name="connsiteX13" fmla="*/ 0 w 3150831"/>
                  <a:gd name="connsiteY13" fmla="*/ 1570629 h 1799106"/>
                  <a:gd name="connsiteX14" fmla="*/ 88900 w 3150831"/>
                  <a:gd name="connsiteY14" fmla="*/ 534252 h 1799106"/>
                  <a:gd name="connsiteX0" fmla="*/ 88900 w 3150831"/>
                  <a:gd name="connsiteY0" fmla="*/ 579066 h 1843920"/>
                  <a:gd name="connsiteX1" fmla="*/ 1127835 w 3150831"/>
                  <a:gd name="connsiteY1" fmla="*/ 38464 h 1843920"/>
                  <a:gd name="connsiteX2" fmla="*/ 1267535 w 3150831"/>
                  <a:gd name="connsiteY2" fmla="*/ 44814 h 1843920"/>
                  <a:gd name="connsiteX3" fmla="*/ 1888414 w 3150831"/>
                  <a:gd name="connsiteY3" fmla="*/ 140916 h 1843920"/>
                  <a:gd name="connsiteX4" fmla="*/ 2251785 w 3150831"/>
                  <a:gd name="connsiteY4" fmla="*/ 140064 h 1843920"/>
                  <a:gd name="connsiteX5" fmla="*/ 2708985 w 3150831"/>
                  <a:gd name="connsiteY5" fmla="*/ 298814 h 1843920"/>
                  <a:gd name="connsiteX6" fmla="*/ 2816935 w 3150831"/>
                  <a:gd name="connsiteY6" fmla="*/ 349613 h 1843920"/>
                  <a:gd name="connsiteX7" fmla="*/ 2994735 w 3150831"/>
                  <a:gd name="connsiteY7" fmla="*/ 527413 h 1843920"/>
                  <a:gd name="connsiteX8" fmla="*/ 3115385 w 3150831"/>
                  <a:gd name="connsiteY8" fmla="*/ 914763 h 1843920"/>
                  <a:gd name="connsiteX9" fmla="*/ 3115385 w 3150831"/>
                  <a:gd name="connsiteY9" fmla="*/ 1213213 h 1843920"/>
                  <a:gd name="connsiteX10" fmla="*/ 2663114 w 3150831"/>
                  <a:gd name="connsiteY10" fmla="*/ 1412243 h 1843920"/>
                  <a:gd name="connsiteX11" fmla="*/ 2156536 w 3150831"/>
                  <a:gd name="connsiteY11" fmla="*/ 1702163 h 1843920"/>
                  <a:gd name="connsiteX12" fmla="*/ 1432636 w 3150831"/>
                  <a:gd name="connsiteY12" fmla="*/ 1829163 h 1843920"/>
                  <a:gd name="connsiteX13" fmla="*/ 702386 w 3150831"/>
                  <a:gd name="connsiteY13" fmla="*/ 1829163 h 1843920"/>
                  <a:gd name="connsiteX14" fmla="*/ 0 w 3150831"/>
                  <a:gd name="connsiteY14" fmla="*/ 1615443 h 1843920"/>
                  <a:gd name="connsiteX15" fmla="*/ 88900 w 3150831"/>
                  <a:gd name="connsiteY15" fmla="*/ 579066 h 1843920"/>
                  <a:gd name="connsiteX0" fmla="*/ 88900 w 3150831"/>
                  <a:gd name="connsiteY0" fmla="*/ 556469 h 1821323"/>
                  <a:gd name="connsiteX1" fmla="*/ 422985 w 3150831"/>
                  <a:gd name="connsiteY1" fmla="*/ 130167 h 1821323"/>
                  <a:gd name="connsiteX2" fmla="*/ 1127835 w 3150831"/>
                  <a:gd name="connsiteY2" fmla="*/ 15867 h 1821323"/>
                  <a:gd name="connsiteX3" fmla="*/ 1267535 w 3150831"/>
                  <a:gd name="connsiteY3" fmla="*/ 22217 h 1821323"/>
                  <a:gd name="connsiteX4" fmla="*/ 1888414 w 3150831"/>
                  <a:gd name="connsiteY4" fmla="*/ 118319 h 1821323"/>
                  <a:gd name="connsiteX5" fmla="*/ 2251785 w 3150831"/>
                  <a:gd name="connsiteY5" fmla="*/ 117467 h 1821323"/>
                  <a:gd name="connsiteX6" fmla="*/ 2708985 w 3150831"/>
                  <a:gd name="connsiteY6" fmla="*/ 276217 h 1821323"/>
                  <a:gd name="connsiteX7" fmla="*/ 2816935 w 3150831"/>
                  <a:gd name="connsiteY7" fmla="*/ 327016 h 1821323"/>
                  <a:gd name="connsiteX8" fmla="*/ 2994735 w 3150831"/>
                  <a:gd name="connsiteY8" fmla="*/ 504816 h 1821323"/>
                  <a:gd name="connsiteX9" fmla="*/ 3115385 w 3150831"/>
                  <a:gd name="connsiteY9" fmla="*/ 892166 h 1821323"/>
                  <a:gd name="connsiteX10" fmla="*/ 3115385 w 3150831"/>
                  <a:gd name="connsiteY10" fmla="*/ 1190616 h 1821323"/>
                  <a:gd name="connsiteX11" fmla="*/ 2663114 w 3150831"/>
                  <a:gd name="connsiteY11" fmla="*/ 1389646 h 1821323"/>
                  <a:gd name="connsiteX12" fmla="*/ 2156536 w 3150831"/>
                  <a:gd name="connsiteY12" fmla="*/ 1679566 h 1821323"/>
                  <a:gd name="connsiteX13" fmla="*/ 1432636 w 3150831"/>
                  <a:gd name="connsiteY13" fmla="*/ 1806566 h 1821323"/>
                  <a:gd name="connsiteX14" fmla="*/ 702386 w 3150831"/>
                  <a:gd name="connsiteY14" fmla="*/ 1806566 h 1821323"/>
                  <a:gd name="connsiteX15" fmla="*/ 0 w 3150831"/>
                  <a:gd name="connsiteY15" fmla="*/ 1592846 h 1821323"/>
                  <a:gd name="connsiteX16" fmla="*/ 88900 w 3150831"/>
                  <a:gd name="connsiteY16" fmla="*/ 556469 h 1821323"/>
                  <a:gd name="connsiteX0" fmla="*/ 243839 w 3305770"/>
                  <a:gd name="connsiteY0" fmla="*/ 556469 h 1821323"/>
                  <a:gd name="connsiteX1" fmla="*/ 6424 w 3305770"/>
                  <a:gd name="connsiteY1" fmla="*/ 327017 h 1821323"/>
                  <a:gd name="connsiteX2" fmla="*/ 577924 w 3305770"/>
                  <a:gd name="connsiteY2" fmla="*/ 130167 h 1821323"/>
                  <a:gd name="connsiteX3" fmla="*/ 1282774 w 3305770"/>
                  <a:gd name="connsiteY3" fmla="*/ 15867 h 1821323"/>
                  <a:gd name="connsiteX4" fmla="*/ 1422474 w 3305770"/>
                  <a:gd name="connsiteY4" fmla="*/ 22217 h 1821323"/>
                  <a:gd name="connsiteX5" fmla="*/ 2043353 w 3305770"/>
                  <a:gd name="connsiteY5" fmla="*/ 118319 h 1821323"/>
                  <a:gd name="connsiteX6" fmla="*/ 2406724 w 3305770"/>
                  <a:gd name="connsiteY6" fmla="*/ 117467 h 1821323"/>
                  <a:gd name="connsiteX7" fmla="*/ 2863924 w 3305770"/>
                  <a:gd name="connsiteY7" fmla="*/ 276217 h 1821323"/>
                  <a:gd name="connsiteX8" fmla="*/ 2971874 w 3305770"/>
                  <a:gd name="connsiteY8" fmla="*/ 327016 h 1821323"/>
                  <a:gd name="connsiteX9" fmla="*/ 3149674 w 3305770"/>
                  <a:gd name="connsiteY9" fmla="*/ 504816 h 1821323"/>
                  <a:gd name="connsiteX10" fmla="*/ 3270324 w 3305770"/>
                  <a:gd name="connsiteY10" fmla="*/ 892166 h 1821323"/>
                  <a:gd name="connsiteX11" fmla="*/ 3270324 w 3305770"/>
                  <a:gd name="connsiteY11" fmla="*/ 1190616 h 1821323"/>
                  <a:gd name="connsiteX12" fmla="*/ 2818053 w 3305770"/>
                  <a:gd name="connsiteY12" fmla="*/ 1389646 h 1821323"/>
                  <a:gd name="connsiteX13" fmla="*/ 2311475 w 3305770"/>
                  <a:gd name="connsiteY13" fmla="*/ 1679566 h 1821323"/>
                  <a:gd name="connsiteX14" fmla="*/ 1587575 w 3305770"/>
                  <a:gd name="connsiteY14" fmla="*/ 1806566 h 1821323"/>
                  <a:gd name="connsiteX15" fmla="*/ 857325 w 3305770"/>
                  <a:gd name="connsiteY15" fmla="*/ 1806566 h 1821323"/>
                  <a:gd name="connsiteX16" fmla="*/ 154939 w 3305770"/>
                  <a:gd name="connsiteY16" fmla="*/ 1592846 h 1821323"/>
                  <a:gd name="connsiteX17" fmla="*/ 243839 w 3305770"/>
                  <a:gd name="connsiteY17" fmla="*/ 556469 h 1821323"/>
                  <a:gd name="connsiteX0" fmla="*/ 0 w 3709631"/>
                  <a:gd name="connsiteY0" fmla="*/ 772369 h 1821323"/>
                  <a:gd name="connsiteX1" fmla="*/ 410285 w 3709631"/>
                  <a:gd name="connsiteY1" fmla="*/ 327017 h 1821323"/>
                  <a:gd name="connsiteX2" fmla="*/ 981785 w 3709631"/>
                  <a:gd name="connsiteY2" fmla="*/ 130167 h 1821323"/>
                  <a:gd name="connsiteX3" fmla="*/ 1686635 w 3709631"/>
                  <a:gd name="connsiteY3" fmla="*/ 15867 h 1821323"/>
                  <a:gd name="connsiteX4" fmla="*/ 1826335 w 3709631"/>
                  <a:gd name="connsiteY4" fmla="*/ 22217 h 1821323"/>
                  <a:gd name="connsiteX5" fmla="*/ 2447214 w 3709631"/>
                  <a:gd name="connsiteY5" fmla="*/ 118319 h 1821323"/>
                  <a:gd name="connsiteX6" fmla="*/ 2810585 w 3709631"/>
                  <a:gd name="connsiteY6" fmla="*/ 117467 h 1821323"/>
                  <a:gd name="connsiteX7" fmla="*/ 3267785 w 3709631"/>
                  <a:gd name="connsiteY7" fmla="*/ 276217 h 1821323"/>
                  <a:gd name="connsiteX8" fmla="*/ 3375735 w 3709631"/>
                  <a:gd name="connsiteY8" fmla="*/ 327016 h 1821323"/>
                  <a:gd name="connsiteX9" fmla="*/ 3553535 w 3709631"/>
                  <a:gd name="connsiteY9" fmla="*/ 504816 h 1821323"/>
                  <a:gd name="connsiteX10" fmla="*/ 3674185 w 3709631"/>
                  <a:gd name="connsiteY10" fmla="*/ 892166 h 1821323"/>
                  <a:gd name="connsiteX11" fmla="*/ 3674185 w 3709631"/>
                  <a:gd name="connsiteY11" fmla="*/ 1190616 h 1821323"/>
                  <a:gd name="connsiteX12" fmla="*/ 3221914 w 3709631"/>
                  <a:gd name="connsiteY12" fmla="*/ 1389646 h 1821323"/>
                  <a:gd name="connsiteX13" fmla="*/ 2715336 w 3709631"/>
                  <a:gd name="connsiteY13" fmla="*/ 1679566 h 1821323"/>
                  <a:gd name="connsiteX14" fmla="*/ 1991436 w 3709631"/>
                  <a:gd name="connsiteY14" fmla="*/ 1806566 h 1821323"/>
                  <a:gd name="connsiteX15" fmla="*/ 1261186 w 3709631"/>
                  <a:gd name="connsiteY15" fmla="*/ 1806566 h 1821323"/>
                  <a:gd name="connsiteX16" fmla="*/ 558800 w 3709631"/>
                  <a:gd name="connsiteY16" fmla="*/ 1592846 h 1821323"/>
                  <a:gd name="connsiteX17" fmla="*/ 0 w 3709631"/>
                  <a:gd name="connsiteY17" fmla="*/ 772369 h 1821323"/>
                  <a:gd name="connsiteX0" fmla="*/ 147393 w 3857024"/>
                  <a:gd name="connsiteY0" fmla="*/ 772369 h 1821323"/>
                  <a:gd name="connsiteX1" fmla="*/ 557678 w 3857024"/>
                  <a:gd name="connsiteY1" fmla="*/ 327017 h 1821323"/>
                  <a:gd name="connsiteX2" fmla="*/ 1129178 w 3857024"/>
                  <a:gd name="connsiteY2" fmla="*/ 130167 h 1821323"/>
                  <a:gd name="connsiteX3" fmla="*/ 1834028 w 3857024"/>
                  <a:gd name="connsiteY3" fmla="*/ 15867 h 1821323"/>
                  <a:gd name="connsiteX4" fmla="*/ 1973728 w 3857024"/>
                  <a:gd name="connsiteY4" fmla="*/ 22217 h 1821323"/>
                  <a:gd name="connsiteX5" fmla="*/ 2594607 w 3857024"/>
                  <a:gd name="connsiteY5" fmla="*/ 118319 h 1821323"/>
                  <a:gd name="connsiteX6" fmla="*/ 2957978 w 3857024"/>
                  <a:gd name="connsiteY6" fmla="*/ 117467 h 1821323"/>
                  <a:gd name="connsiteX7" fmla="*/ 3415178 w 3857024"/>
                  <a:gd name="connsiteY7" fmla="*/ 276217 h 1821323"/>
                  <a:gd name="connsiteX8" fmla="*/ 3523128 w 3857024"/>
                  <a:gd name="connsiteY8" fmla="*/ 327016 h 1821323"/>
                  <a:gd name="connsiteX9" fmla="*/ 3700928 w 3857024"/>
                  <a:gd name="connsiteY9" fmla="*/ 504816 h 1821323"/>
                  <a:gd name="connsiteX10" fmla="*/ 3821578 w 3857024"/>
                  <a:gd name="connsiteY10" fmla="*/ 892166 h 1821323"/>
                  <a:gd name="connsiteX11" fmla="*/ 3821578 w 3857024"/>
                  <a:gd name="connsiteY11" fmla="*/ 1190616 h 1821323"/>
                  <a:gd name="connsiteX12" fmla="*/ 3369307 w 3857024"/>
                  <a:gd name="connsiteY12" fmla="*/ 1389646 h 1821323"/>
                  <a:gd name="connsiteX13" fmla="*/ 2862729 w 3857024"/>
                  <a:gd name="connsiteY13" fmla="*/ 1679566 h 1821323"/>
                  <a:gd name="connsiteX14" fmla="*/ 2138829 w 3857024"/>
                  <a:gd name="connsiteY14" fmla="*/ 1806566 h 1821323"/>
                  <a:gd name="connsiteX15" fmla="*/ 1408579 w 3857024"/>
                  <a:gd name="connsiteY15" fmla="*/ 1806566 h 1821323"/>
                  <a:gd name="connsiteX16" fmla="*/ 706193 w 3857024"/>
                  <a:gd name="connsiteY16" fmla="*/ 1592846 h 1821323"/>
                  <a:gd name="connsiteX17" fmla="*/ 147393 w 3857024"/>
                  <a:gd name="connsiteY17" fmla="*/ 772369 h 1821323"/>
                  <a:gd name="connsiteX0" fmla="*/ 171053 w 3880684"/>
                  <a:gd name="connsiteY0" fmla="*/ 772369 h 1821323"/>
                  <a:gd name="connsiteX1" fmla="*/ 581338 w 3880684"/>
                  <a:gd name="connsiteY1" fmla="*/ 327017 h 1821323"/>
                  <a:gd name="connsiteX2" fmla="*/ 1152838 w 3880684"/>
                  <a:gd name="connsiteY2" fmla="*/ 130167 h 1821323"/>
                  <a:gd name="connsiteX3" fmla="*/ 1857688 w 3880684"/>
                  <a:gd name="connsiteY3" fmla="*/ 15867 h 1821323"/>
                  <a:gd name="connsiteX4" fmla="*/ 1997388 w 3880684"/>
                  <a:gd name="connsiteY4" fmla="*/ 22217 h 1821323"/>
                  <a:gd name="connsiteX5" fmla="*/ 2618267 w 3880684"/>
                  <a:gd name="connsiteY5" fmla="*/ 118319 h 1821323"/>
                  <a:gd name="connsiteX6" fmla="*/ 2981638 w 3880684"/>
                  <a:gd name="connsiteY6" fmla="*/ 117467 h 1821323"/>
                  <a:gd name="connsiteX7" fmla="*/ 3438838 w 3880684"/>
                  <a:gd name="connsiteY7" fmla="*/ 276217 h 1821323"/>
                  <a:gd name="connsiteX8" fmla="*/ 3546788 w 3880684"/>
                  <a:gd name="connsiteY8" fmla="*/ 327016 h 1821323"/>
                  <a:gd name="connsiteX9" fmla="*/ 3724588 w 3880684"/>
                  <a:gd name="connsiteY9" fmla="*/ 504816 h 1821323"/>
                  <a:gd name="connsiteX10" fmla="*/ 3845238 w 3880684"/>
                  <a:gd name="connsiteY10" fmla="*/ 892166 h 1821323"/>
                  <a:gd name="connsiteX11" fmla="*/ 3845238 w 3880684"/>
                  <a:gd name="connsiteY11" fmla="*/ 1190616 h 1821323"/>
                  <a:gd name="connsiteX12" fmla="*/ 3392967 w 3880684"/>
                  <a:gd name="connsiteY12" fmla="*/ 1389646 h 1821323"/>
                  <a:gd name="connsiteX13" fmla="*/ 2886389 w 3880684"/>
                  <a:gd name="connsiteY13" fmla="*/ 1679566 h 1821323"/>
                  <a:gd name="connsiteX14" fmla="*/ 2162489 w 3880684"/>
                  <a:gd name="connsiteY14" fmla="*/ 1806566 h 1821323"/>
                  <a:gd name="connsiteX15" fmla="*/ 1432239 w 3880684"/>
                  <a:gd name="connsiteY15" fmla="*/ 1806566 h 1821323"/>
                  <a:gd name="connsiteX16" fmla="*/ 729853 w 3880684"/>
                  <a:gd name="connsiteY16" fmla="*/ 1592846 h 1821323"/>
                  <a:gd name="connsiteX17" fmla="*/ 171053 w 3880684"/>
                  <a:gd name="connsiteY17" fmla="*/ 772369 h 1821323"/>
                  <a:gd name="connsiteX0" fmla="*/ 171053 w 3880684"/>
                  <a:gd name="connsiteY0" fmla="*/ 772369 h 1821323"/>
                  <a:gd name="connsiteX1" fmla="*/ 581338 w 3880684"/>
                  <a:gd name="connsiteY1" fmla="*/ 327017 h 1821323"/>
                  <a:gd name="connsiteX2" fmla="*/ 1152838 w 3880684"/>
                  <a:gd name="connsiteY2" fmla="*/ 130167 h 1821323"/>
                  <a:gd name="connsiteX3" fmla="*/ 1857688 w 3880684"/>
                  <a:gd name="connsiteY3" fmla="*/ 15867 h 1821323"/>
                  <a:gd name="connsiteX4" fmla="*/ 1997388 w 3880684"/>
                  <a:gd name="connsiteY4" fmla="*/ 22217 h 1821323"/>
                  <a:gd name="connsiteX5" fmla="*/ 2618267 w 3880684"/>
                  <a:gd name="connsiteY5" fmla="*/ 118319 h 1821323"/>
                  <a:gd name="connsiteX6" fmla="*/ 2981638 w 3880684"/>
                  <a:gd name="connsiteY6" fmla="*/ 117467 h 1821323"/>
                  <a:gd name="connsiteX7" fmla="*/ 3438838 w 3880684"/>
                  <a:gd name="connsiteY7" fmla="*/ 276217 h 1821323"/>
                  <a:gd name="connsiteX8" fmla="*/ 3546788 w 3880684"/>
                  <a:gd name="connsiteY8" fmla="*/ 327016 h 1821323"/>
                  <a:gd name="connsiteX9" fmla="*/ 3724588 w 3880684"/>
                  <a:gd name="connsiteY9" fmla="*/ 504816 h 1821323"/>
                  <a:gd name="connsiteX10" fmla="*/ 3845238 w 3880684"/>
                  <a:gd name="connsiteY10" fmla="*/ 892166 h 1821323"/>
                  <a:gd name="connsiteX11" fmla="*/ 3845238 w 3880684"/>
                  <a:gd name="connsiteY11" fmla="*/ 1190616 h 1821323"/>
                  <a:gd name="connsiteX12" fmla="*/ 3392967 w 3880684"/>
                  <a:gd name="connsiteY12" fmla="*/ 1389646 h 1821323"/>
                  <a:gd name="connsiteX13" fmla="*/ 2886389 w 3880684"/>
                  <a:gd name="connsiteY13" fmla="*/ 1679566 h 1821323"/>
                  <a:gd name="connsiteX14" fmla="*/ 2162489 w 3880684"/>
                  <a:gd name="connsiteY14" fmla="*/ 1806566 h 1821323"/>
                  <a:gd name="connsiteX15" fmla="*/ 1432239 w 3880684"/>
                  <a:gd name="connsiteY15" fmla="*/ 1806566 h 1821323"/>
                  <a:gd name="connsiteX16" fmla="*/ 729853 w 3880684"/>
                  <a:gd name="connsiteY16" fmla="*/ 1592846 h 1821323"/>
                  <a:gd name="connsiteX17" fmla="*/ 171053 w 3880684"/>
                  <a:gd name="connsiteY17" fmla="*/ 772369 h 1821323"/>
                  <a:gd name="connsiteX0" fmla="*/ 171053 w 3880684"/>
                  <a:gd name="connsiteY0" fmla="*/ 772369 h 1832637"/>
                  <a:gd name="connsiteX1" fmla="*/ 581338 w 3880684"/>
                  <a:gd name="connsiteY1" fmla="*/ 327017 h 1832637"/>
                  <a:gd name="connsiteX2" fmla="*/ 1152838 w 3880684"/>
                  <a:gd name="connsiteY2" fmla="*/ 130167 h 1832637"/>
                  <a:gd name="connsiteX3" fmla="*/ 1857688 w 3880684"/>
                  <a:gd name="connsiteY3" fmla="*/ 15867 h 1832637"/>
                  <a:gd name="connsiteX4" fmla="*/ 1997388 w 3880684"/>
                  <a:gd name="connsiteY4" fmla="*/ 22217 h 1832637"/>
                  <a:gd name="connsiteX5" fmla="*/ 2618267 w 3880684"/>
                  <a:gd name="connsiteY5" fmla="*/ 118319 h 1832637"/>
                  <a:gd name="connsiteX6" fmla="*/ 2981638 w 3880684"/>
                  <a:gd name="connsiteY6" fmla="*/ 117467 h 1832637"/>
                  <a:gd name="connsiteX7" fmla="*/ 3438838 w 3880684"/>
                  <a:gd name="connsiteY7" fmla="*/ 276217 h 1832637"/>
                  <a:gd name="connsiteX8" fmla="*/ 3546788 w 3880684"/>
                  <a:gd name="connsiteY8" fmla="*/ 327016 h 1832637"/>
                  <a:gd name="connsiteX9" fmla="*/ 3724588 w 3880684"/>
                  <a:gd name="connsiteY9" fmla="*/ 504816 h 1832637"/>
                  <a:gd name="connsiteX10" fmla="*/ 3845238 w 3880684"/>
                  <a:gd name="connsiteY10" fmla="*/ 892166 h 1832637"/>
                  <a:gd name="connsiteX11" fmla="*/ 3845238 w 3880684"/>
                  <a:gd name="connsiteY11" fmla="*/ 1190616 h 1832637"/>
                  <a:gd name="connsiteX12" fmla="*/ 3392967 w 3880684"/>
                  <a:gd name="connsiteY12" fmla="*/ 1389646 h 1832637"/>
                  <a:gd name="connsiteX13" fmla="*/ 2886389 w 3880684"/>
                  <a:gd name="connsiteY13" fmla="*/ 1679566 h 1832637"/>
                  <a:gd name="connsiteX14" fmla="*/ 2162489 w 3880684"/>
                  <a:gd name="connsiteY14" fmla="*/ 1806566 h 1832637"/>
                  <a:gd name="connsiteX15" fmla="*/ 1432239 w 3880684"/>
                  <a:gd name="connsiteY15" fmla="*/ 1806566 h 1832637"/>
                  <a:gd name="connsiteX16" fmla="*/ 729853 w 3880684"/>
                  <a:gd name="connsiteY16" fmla="*/ 1592846 h 1832637"/>
                  <a:gd name="connsiteX17" fmla="*/ 171053 w 3880684"/>
                  <a:gd name="connsiteY17" fmla="*/ 772369 h 1832637"/>
                  <a:gd name="connsiteX0" fmla="*/ 171053 w 3880684"/>
                  <a:gd name="connsiteY0" fmla="*/ 772369 h 1821323"/>
                  <a:gd name="connsiteX1" fmla="*/ 581338 w 3880684"/>
                  <a:gd name="connsiteY1" fmla="*/ 327017 h 1821323"/>
                  <a:gd name="connsiteX2" fmla="*/ 1152838 w 3880684"/>
                  <a:gd name="connsiteY2" fmla="*/ 130167 h 1821323"/>
                  <a:gd name="connsiteX3" fmla="*/ 1857688 w 3880684"/>
                  <a:gd name="connsiteY3" fmla="*/ 15867 h 1821323"/>
                  <a:gd name="connsiteX4" fmla="*/ 1997388 w 3880684"/>
                  <a:gd name="connsiteY4" fmla="*/ 22217 h 1821323"/>
                  <a:gd name="connsiteX5" fmla="*/ 2618267 w 3880684"/>
                  <a:gd name="connsiteY5" fmla="*/ 118319 h 1821323"/>
                  <a:gd name="connsiteX6" fmla="*/ 2981638 w 3880684"/>
                  <a:gd name="connsiteY6" fmla="*/ 117467 h 1821323"/>
                  <a:gd name="connsiteX7" fmla="*/ 3438838 w 3880684"/>
                  <a:gd name="connsiteY7" fmla="*/ 276217 h 1821323"/>
                  <a:gd name="connsiteX8" fmla="*/ 3546788 w 3880684"/>
                  <a:gd name="connsiteY8" fmla="*/ 327016 h 1821323"/>
                  <a:gd name="connsiteX9" fmla="*/ 3724588 w 3880684"/>
                  <a:gd name="connsiteY9" fmla="*/ 504816 h 1821323"/>
                  <a:gd name="connsiteX10" fmla="*/ 3845238 w 3880684"/>
                  <a:gd name="connsiteY10" fmla="*/ 892166 h 1821323"/>
                  <a:gd name="connsiteX11" fmla="*/ 3845238 w 3880684"/>
                  <a:gd name="connsiteY11" fmla="*/ 1190616 h 1821323"/>
                  <a:gd name="connsiteX12" fmla="*/ 3392967 w 3880684"/>
                  <a:gd name="connsiteY12" fmla="*/ 1389646 h 1821323"/>
                  <a:gd name="connsiteX13" fmla="*/ 2886389 w 3880684"/>
                  <a:gd name="connsiteY13" fmla="*/ 1679566 h 1821323"/>
                  <a:gd name="connsiteX14" fmla="*/ 2162489 w 3880684"/>
                  <a:gd name="connsiteY14" fmla="*/ 1806566 h 1821323"/>
                  <a:gd name="connsiteX15" fmla="*/ 1432239 w 3880684"/>
                  <a:gd name="connsiteY15" fmla="*/ 1806566 h 1821323"/>
                  <a:gd name="connsiteX16" fmla="*/ 729853 w 3880684"/>
                  <a:gd name="connsiteY16" fmla="*/ 1592846 h 1821323"/>
                  <a:gd name="connsiteX17" fmla="*/ 171053 w 3880684"/>
                  <a:gd name="connsiteY17" fmla="*/ 772369 h 1821323"/>
                  <a:gd name="connsiteX0" fmla="*/ 171053 w 3880684"/>
                  <a:gd name="connsiteY0" fmla="*/ 772369 h 1852586"/>
                  <a:gd name="connsiteX1" fmla="*/ 581338 w 3880684"/>
                  <a:gd name="connsiteY1" fmla="*/ 327017 h 1852586"/>
                  <a:gd name="connsiteX2" fmla="*/ 1152838 w 3880684"/>
                  <a:gd name="connsiteY2" fmla="*/ 130167 h 1852586"/>
                  <a:gd name="connsiteX3" fmla="*/ 1857688 w 3880684"/>
                  <a:gd name="connsiteY3" fmla="*/ 15867 h 1852586"/>
                  <a:gd name="connsiteX4" fmla="*/ 1997388 w 3880684"/>
                  <a:gd name="connsiteY4" fmla="*/ 22217 h 1852586"/>
                  <a:gd name="connsiteX5" fmla="*/ 2618267 w 3880684"/>
                  <a:gd name="connsiteY5" fmla="*/ 118319 h 1852586"/>
                  <a:gd name="connsiteX6" fmla="*/ 2981638 w 3880684"/>
                  <a:gd name="connsiteY6" fmla="*/ 117467 h 1852586"/>
                  <a:gd name="connsiteX7" fmla="*/ 3438838 w 3880684"/>
                  <a:gd name="connsiteY7" fmla="*/ 276217 h 1852586"/>
                  <a:gd name="connsiteX8" fmla="*/ 3546788 w 3880684"/>
                  <a:gd name="connsiteY8" fmla="*/ 327016 h 1852586"/>
                  <a:gd name="connsiteX9" fmla="*/ 3724588 w 3880684"/>
                  <a:gd name="connsiteY9" fmla="*/ 504816 h 1852586"/>
                  <a:gd name="connsiteX10" fmla="*/ 3845238 w 3880684"/>
                  <a:gd name="connsiteY10" fmla="*/ 892166 h 1852586"/>
                  <a:gd name="connsiteX11" fmla="*/ 3845238 w 3880684"/>
                  <a:gd name="connsiteY11" fmla="*/ 1190616 h 1852586"/>
                  <a:gd name="connsiteX12" fmla="*/ 3392967 w 3880684"/>
                  <a:gd name="connsiteY12" fmla="*/ 1389646 h 1852586"/>
                  <a:gd name="connsiteX13" fmla="*/ 2886389 w 3880684"/>
                  <a:gd name="connsiteY13" fmla="*/ 1679566 h 1852586"/>
                  <a:gd name="connsiteX14" fmla="*/ 2162489 w 3880684"/>
                  <a:gd name="connsiteY14" fmla="*/ 1806566 h 1852586"/>
                  <a:gd name="connsiteX15" fmla="*/ 1432239 w 3880684"/>
                  <a:gd name="connsiteY15" fmla="*/ 1806566 h 1852586"/>
                  <a:gd name="connsiteX16" fmla="*/ 729853 w 3880684"/>
                  <a:gd name="connsiteY16" fmla="*/ 1592846 h 1852586"/>
                  <a:gd name="connsiteX17" fmla="*/ 171053 w 3880684"/>
                  <a:gd name="connsiteY17" fmla="*/ 772369 h 1852586"/>
                  <a:gd name="connsiteX0" fmla="*/ 171053 w 3880684"/>
                  <a:gd name="connsiteY0" fmla="*/ 772369 h 1867200"/>
                  <a:gd name="connsiteX1" fmla="*/ 581338 w 3880684"/>
                  <a:gd name="connsiteY1" fmla="*/ 327017 h 1867200"/>
                  <a:gd name="connsiteX2" fmla="*/ 1152838 w 3880684"/>
                  <a:gd name="connsiteY2" fmla="*/ 130167 h 1867200"/>
                  <a:gd name="connsiteX3" fmla="*/ 1857688 w 3880684"/>
                  <a:gd name="connsiteY3" fmla="*/ 15867 h 1867200"/>
                  <a:gd name="connsiteX4" fmla="*/ 1997388 w 3880684"/>
                  <a:gd name="connsiteY4" fmla="*/ 22217 h 1867200"/>
                  <a:gd name="connsiteX5" fmla="*/ 2618267 w 3880684"/>
                  <a:gd name="connsiteY5" fmla="*/ 118319 h 1867200"/>
                  <a:gd name="connsiteX6" fmla="*/ 2981638 w 3880684"/>
                  <a:gd name="connsiteY6" fmla="*/ 117467 h 1867200"/>
                  <a:gd name="connsiteX7" fmla="*/ 3438838 w 3880684"/>
                  <a:gd name="connsiteY7" fmla="*/ 276217 h 1867200"/>
                  <a:gd name="connsiteX8" fmla="*/ 3546788 w 3880684"/>
                  <a:gd name="connsiteY8" fmla="*/ 327016 h 1867200"/>
                  <a:gd name="connsiteX9" fmla="*/ 3724588 w 3880684"/>
                  <a:gd name="connsiteY9" fmla="*/ 504816 h 1867200"/>
                  <a:gd name="connsiteX10" fmla="*/ 3845238 w 3880684"/>
                  <a:gd name="connsiteY10" fmla="*/ 892166 h 1867200"/>
                  <a:gd name="connsiteX11" fmla="*/ 3845238 w 3880684"/>
                  <a:gd name="connsiteY11" fmla="*/ 1190616 h 1867200"/>
                  <a:gd name="connsiteX12" fmla="*/ 3392967 w 3880684"/>
                  <a:gd name="connsiteY12" fmla="*/ 1389646 h 1867200"/>
                  <a:gd name="connsiteX13" fmla="*/ 2886389 w 3880684"/>
                  <a:gd name="connsiteY13" fmla="*/ 1679566 h 1867200"/>
                  <a:gd name="connsiteX14" fmla="*/ 2162489 w 3880684"/>
                  <a:gd name="connsiteY14" fmla="*/ 1806566 h 1867200"/>
                  <a:gd name="connsiteX15" fmla="*/ 1432239 w 3880684"/>
                  <a:gd name="connsiteY15" fmla="*/ 1806566 h 1867200"/>
                  <a:gd name="connsiteX16" fmla="*/ 729853 w 3880684"/>
                  <a:gd name="connsiteY16" fmla="*/ 1592846 h 1867200"/>
                  <a:gd name="connsiteX17" fmla="*/ 171053 w 3880684"/>
                  <a:gd name="connsiteY17" fmla="*/ 772369 h 1867200"/>
                  <a:gd name="connsiteX0" fmla="*/ 171053 w 3880684"/>
                  <a:gd name="connsiteY0" fmla="*/ 772369 h 1867200"/>
                  <a:gd name="connsiteX1" fmla="*/ 581338 w 3880684"/>
                  <a:gd name="connsiteY1" fmla="*/ 327017 h 1867200"/>
                  <a:gd name="connsiteX2" fmla="*/ 1152838 w 3880684"/>
                  <a:gd name="connsiteY2" fmla="*/ 130167 h 1867200"/>
                  <a:gd name="connsiteX3" fmla="*/ 1857688 w 3880684"/>
                  <a:gd name="connsiteY3" fmla="*/ 15867 h 1867200"/>
                  <a:gd name="connsiteX4" fmla="*/ 1997388 w 3880684"/>
                  <a:gd name="connsiteY4" fmla="*/ 22217 h 1867200"/>
                  <a:gd name="connsiteX5" fmla="*/ 2618267 w 3880684"/>
                  <a:gd name="connsiteY5" fmla="*/ 118319 h 1867200"/>
                  <a:gd name="connsiteX6" fmla="*/ 2981638 w 3880684"/>
                  <a:gd name="connsiteY6" fmla="*/ 117467 h 1867200"/>
                  <a:gd name="connsiteX7" fmla="*/ 3438838 w 3880684"/>
                  <a:gd name="connsiteY7" fmla="*/ 276217 h 1867200"/>
                  <a:gd name="connsiteX8" fmla="*/ 3546788 w 3880684"/>
                  <a:gd name="connsiteY8" fmla="*/ 327016 h 1867200"/>
                  <a:gd name="connsiteX9" fmla="*/ 3724588 w 3880684"/>
                  <a:gd name="connsiteY9" fmla="*/ 504816 h 1867200"/>
                  <a:gd name="connsiteX10" fmla="*/ 3845238 w 3880684"/>
                  <a:gd name="connsiteY10" fmla="*/ 892166 h 1867200"/>
                  <a:gd name="connsiteX11" fmla="*/ 3845238 w 3880684"/>
                  <a:gd name="connsiteY11" fmla="*/ 1190616 h 1867200"/>
                  <a:gd name="connsiteX12" fmla="*/ 3392967 w 3880684"/>
                  <a:gd name="connsiteY12" fmla="*/ 1389646 h 1867200"/>
                  <a:gd name="connsiteX13" fmla="*/ 2886389 w 3880684"/>
                  <a:gd name="connsiteY13" fmla="*/ 1679566 h 1867200"/>
                  <a:gd name="connsiteX14" fmla="*/ 2162489 w 3880684"/>
                  <a:gd name="connsiteY14" fmla="*/ 1806566 h 1867200"/>
                  <a:gd name="connsiteX15" fmla="*/ 1432239 w 3880684"/>
                  <a:gd name="connsiteY15" fmla="*/ 1806566 h 1867200"/>
                  <a:gd name="connsiteX16" fmla="*/ 729853 w 3880684"/>
                  <a:gd name="connsiteY16" fmla="*/ 1592846 h 1867200"/>
                  <a:gd name="connsiteX17" fmla="*/ 171053 w 3880684"/>
                  <a:gd name="connsiteY17" fmla="*/ 772369 h 1867200"/>
                  <a:gd name="connsiteX0" fmla="*/ 171053 w 3880684"/>
                  <a:gd name="connsiteY0" fmla="*/ 772369 h 1851438"/>
                  <a:gd name="connsiteX1" fmla="*/ 581338 w 3880684"/>
                  <a:gd name="connsiteY1" fmla="*/ 327017 h 1851438"/>
                  <a:gd name="connsiteX2" fmla="*/ 1152838 w 3880684"/>
                  <a:gd name="connsiteY2" fmla="*/ 130167 h 1851438"/>
                  <a:gd name="connsiteX3" fmla="*/ 1857688 w 3880684"/>
                  <a:gd name="connsiteY3" fmla="*/ 15867 h 1851438"/>
                  <a:gd name="connsiteX4" fmla="*/ 1997388 w 3880684"/>
                  <a:gd name="connsiteY4" fmla="*/ 22217 h 1851438"/>
                  <a:gd name="connsiteX5" fmla="*/ 2618267 w 3880684"/>
                  <a:gd name="connsiteY5" fmla="*/ 118319 h 1851438"/>
                  <a:gd name="connsiteX6" fmla="*/ 2981638 w 3880684"/>
                  <a:gd name="connsiteY6" fmla="*/ 117467 h 1851438"/>
                  <a:gd name="connsiteX7" fmla="*/ 3438838 w 3880684"/>
                  <a:gd name="connsiteY7" fmla="*/ 276217 h 1851438"/>
                  <a:gd name="connsiteX8" fmla="*/ 3546788 w 3880684"/>
                  <a:gd name="connsiteY8" fmla="*/ 327016 h 1851438"/>
                  <a:gd name="connsiteX9" fmla="*/ 3724588 w 3880684"/>
                  <a:gd name="connsiteY9" fmla="*/ 504816 h 1851438"/>
                  <a:gd name="connsiteX10" fmla="*/ 3845238 w 3880684"/>
                  <a:gd name="connsiteY10" fmla="*/ 892166 h 1851438"/>
                  <a:gd name="connsiteX11" fmla="*/ 3845238 w 3880684"/>
                  <a:gd name="connsiteY11" fmla="*/ 1190616 h 1851438"/>
                  <a:gd name="connsiteX12" fmla="*/ 3392967 w 3880684"/>
                  <a:gd name="connsiteY12" fmla="*/ 1389646 h 1851438"/>
                  <a:gd name="connsiteX13" fmla="*/ 2886389 w 3880684"/>
                  <a:gd name="connsiteY13" fmla="*/ 1679566 h 1851438"/>
                  <a:gd name="connsiteX14" fmla="*/ 2162489 w 3880684"/>
                  <a:gd name="connsiteY14" fmla="*/ 1806566 h 1851438"/>
                  <a:gd name="connsiteX15" fmla="*/ 1432239 w 3880684"/>
                  <a:gd name="connsiteY15" fmla="*/ 1806566 h 1851438"/>
                  <a:gd name="connsiteX16" fmla="*/ 729853 w 3880684"/>
                  <a:gd name="connsiteY16" fmla="*/ 1592846 h 1851438"/>
                  <a:gd name="connsiteX17" fmla="*/ 171053 w 3880684"/>
                  <a:gd name="connsiteY17" fmla="*/ 772369 h 1851438"/>
                  <a:gd name="connsiteX0" fmla="*/ 171053 w 3880684"/>
                  <a:gd name="connsiteY0" fmla="*/ 772369 h 1851438"/>
                  <a:gd name="connsiteX1" fmla="*/ 581338 w 3880684"/>
                  <a:gd name="connsiteY1" fmla="*/ 327017 h 1851438"/>
                  <a:gd name="connsiteX2" fmla="*/ 1152838 w 3880684"/>
                  <a:gd name="connsiteY2" fmla="*/ 130167 h 1851438"/>
                  <a:gd name="connsiteX3" fmla="*/ 1857688 w 3880684"/>
                  <a:gd name="connsiteY3" fmla="*/ 15867 h 1851438"/>
                  <a:gd name="connsiteX4" fmla="*/ 1997388 w 3880684"/>
                  <a:gd name="connsiteY4" fmla="*/ 22217 h 1851438"/>
                  <a:gd name="connsiteX5" fmla="*/ 2618267 w 3880684"/>
                  <a:gd name="connsiteY5" fmla="*/ 118319 h 1851438"/>
                  <a:gd name="connsiteX6" fmla="*/ 2981638 w 3880684"/>
                  <a:gd name="connsiteY6" fmla="*/ 117467 h 1851438"/>
                  <a:gd name="connsiteX7" fmla="*/ 3438838 w 3880684"/>
                  <a:gd name="connsiteY7" fmla="*/ 276217 h 1851438"/>
                  <a:gd name="connsiteX8" fmla="*/ 3546788 w 3880684"/>
                  <a:gd name="connsiteY8" fmla="*/ 327016 h 1851438"/>
                  <a:gd name="connsiteX9" fmla="*/ 3724588 w 3880684"/>
                  <a:gd name="connsiteY9" fmla="*/ 504816 h 1851438"/>
                  <a:gd name="connsiteX10" fmla="*/ 3845238 w 3880684"/>
                  <a:gd name="connsiteY10" fmla="*/ 892166 h 1851438"/>
                  <a:gd name="connsiteX11" fmla="*/ 3845238 w 3880684"/>
                  <a:gd name="connsiteY11" fmla="*/ 1190616 h 1851438"/>
                  <a:gd name="connsiteX12" fmla="*/ 3392967 w 3880684"/>
                  <a:gd name="connsiteY12" fmla="*/ 1389646 h 1851438"/>
                  <a:gd name="connsiteX13" fmla="*/ 2886389 w 3880684"/>
                  <a:gd name="connsiteY13" fmla="*/ 1679566 h 1851438"/>
                  <a:gd name="connsiteX14" fmla="*/ 2162489 w 3880684"/>
                  <a:gd name="connsiteY14" fmla="*/ 1806566 h 1851438"/>
                  <a:gd name="connsiteX15" fmla="*/ 1432239 w 3880684"/>
                  <a:gd name="connsiteY15" fmla="*/ 1806566 h 1851438"/>
                  <a:gd name="connsiteX16" fmla="*/ 729853 w 3880684"/>
                  <a:gd name="connsiteY16" fmla="*/ 1592846 h 1851438"/>
                  <a:gd name="connsiteX17" fmla="*/ 171053 w 3880684"/>
                  <a:gd name="connsiteY17" fmla="*/ 772369 h 1851438"/>
                  <a:gd name="connsiteX0" fmla="*/ 171053 w 3880684"/>
                  <a:gd name="connsiteY0" fmla="*/ 772369 h 1851438"/>
                  <a:gd name="connsiteX1" fmla="*/ 581338 w 3880684"/>
                  <a:gd name="connsiteY1" fmla="*/ 327017 h 1851438"/>
                  <a:gd name="connsiteX2" fmla="*/ 1152838 w 3880684"/>
                  <a:gd name="connsiteY2" fmla="*/ 130167 h 1851438"/>
                  <a:gd name="connsiteX3" fmla="*/ 1857688 w 3880684"/>
                  <a:gd name="connsiteY3" fmla="*/ 15867 h 1851438"/>
                  <a:gd name="connsiteX4" fmla="*/ 1997388 w 3880684"/>
                  <a:gd name="connsiteY4" fmla="*/ 22217 h 1851438"/>
                  <a:gd name="connsiteX5" fmla="*/ 2618267 w 3880684"/>
                  <a:gd name="connsiteY5" fmla="*/ 118319 h 1851438"/>
                  <a:gd name="connsiteX6" fmla="*/ 2981638 w 3880684"/>
                  <a:gd name="connsiteY6" fmla="*/ 117467 h 1851438"/>
                  <a:gd name="connsiteX7" fmla="*/ 3438838 w 3880684"/>
                  <a:gd name="connsiteY7" fmla="*/ 276217 h 1851438"/>
                  <a:gd name="connsiteX8" fmla="*/ 3546788 w 3880684"/>
                  <a:gd name="connsiteY8" fmla="*/ 327016 h 1851438"/>
                  <a:gd name="connsiteX9" fmla="*/ 3724588 w 3880684"/>
                  <a:gd name="connsiteY9" fmla="*/ 504816 h 1851438"/>
                  <a:gd name="connsiteX10" fmla="*/ 3845238 w 3880684"/>
                  <a:gd name="connsiteY10" fmla="*/ 892166 h 1851438"/>
                  <a:gd name="connsiteX11" fmla="*/ 3845238 w 3880684"/>
                  <a:gd name="connsiteY11" fmla="*/ 1190616 h 1851438"/>
                  <a:gd name="connsiteX12" fmla="*/ 3392967 w 3880684"/>
                  <a:gd name="connsiteY12" fmla="*/ 1389646 h 1851438"/>
                  <a:gd name="connsiteX13" fmla="*/ 2886389 w 3880684"/>
                  <a:gd name="connsiteY13" fmla="*/ 1679566 h 1851438"/>
                  <a:gd name="connsiteX14" fmla="*/ 2162489 w 3880684"/>
                  <a:gd name="connsiteY14" fmla="*/ 1806566 h 1851438"/>
                  <a:gd name="connsiteX15" fmla="*/ 1432239 w 3880684"/>
                  <a:gd name="connsiteY15" fmla="*/ 1806566 h 1851438"/>
                  <a:gd name="connsiteX16" fmla="*/ 729853 w 3880684"/>
                  <a:gd name="connsiteY16" fmla="*/ 1592846 h 1851438"/>
                  <a:gd name="connsiteX17" fmla="*/ 171053 w 3880684"/>
                  <a:gd name="connsiteY17" fmla="*/ 772369 h 1851438"/>
                  <a:gd name="connsiteX0" fmla="*/ 171053 w 3880684"/>
                  <a:gd name="connsiteY0" fmla="*/ 772369 h 1851438"/>
                  <a:gd name="connsiteX1" fmla="*/ 581338 w 3880684"/>
                  <a:gd name="connsiteY1" fmla="*/ 327017 h 1851438"/>
                  <a:gd name="connsiteX2" fmla="*/ 1152838 w 3880684"/>
                  <a:gd name="connsiteY2" fmla="*/ 130167 h 1851438"/>
                  <a:gd name="connsiteX3" fmla="*/ 1857688 w 3880684"/>
                  <a:gd name="connsiteY3" fmla="*/ 15867 h 1851438"/>
                  <a:gd name="connsiteX4" fmla="*/ 1997388 w 3880684"/>
                  <a:gd name="connsiteY4" fmla="*/ 22217 h 1851438"/>
                  <a:gd name="connsiteX5" fmla="*/ 2618267 w 3880684"/>
                  <a:gd name="connsiteY5" fmla="*/ 118319 h 1851438"/>
                  <a:gd name="connsiteX6" fmla="*/ 2981638 w 3880684"/>
                  <a:gd name="connsiteY6" fmla="*/ 117467 h 1851438"/>
                  <a:gd name="connsiteX7" fmla="*/ 3438838 w 3880684"/>
                  <a:gd name="connsiteY7" fmla="*/ 276217 h 1851438"/>
                  <a:gd name="connsiteX8" fmla="*/ 3546788 w 3880684"/>
                  <a:gd name="connsiteY8" fmla="*/ 327016 h 1851438"/>
                  <a:gd name="connsiteX9" fmla="*/ 3724588 w 3880684"/>
                  <a:gd name="connsiteY9" fmla="*/ 504816 h 1851438"/>
                  <a:gd name="connsiteX10" fmla="*/ 3845238 w 3880684"/>
                  <a:gd name="connsiteY10" fmla="*/ 892166 h 1851438"/>
                  <a:gd name="connsiteX11" fmla="*/ 3845238 w 3880684"/>
                  <a:gd name="connsiteY11" fmla="*/ 1190616 h 1851438"/>
                  <a:gd name="connsiteX12" fmla="*/ 3392967 w 3880684"/>
                  <a:gd name="connsiteY12" fmla="*/ 1389646 h 1851438"/>
                  <a:gd name="connsiteX13" fmla="*/ 2886389 w 3880684"/>
                  <a:gd name="connsiteY13" fmla="*/ 1679566 h 1851438"/>
                  <a:gd name="connsiteX14" fmla="*/ 2162489 w 3880684"/>
                  <a:gd name="connsiteY14" fmla="*/ 1806566 h 1851438"/>
                  <a:gd name="connsiteX15" fmla="*/ 1432239 w 3880684"/>
                  <a:gd name="connsiteY15" fmla="*/ 1806566 h 1851438"/>
                  <a:gd name="connsiteX16" fmla="*/ 729853 w 3880684"/>
                  <a:gd name="connsiteY16" fmla="*/ 1592846 h 1851438"/>
                  <a:gd name="connsiteX17" fmla="*/ 171053 w 3880684"/>
                  <a:gd name="connsiteY17" fmla="*/ 772369 h 1851438"/>
                  <a:gd name="connsiteX0" fmla="*/ 171053 w 3880684"/>
                  <a:gd name="connsiteY0" fmla="*/ 772369 h 1851438"/>
                  <a:gd name="connsiteX1" fmla="*/ 581338 w 3880684"/>
                  <a:gd name="connsiteY1" fmla="*/ 327017 h 1851438"/>
                  <a:gd name="connsiteX2" fmla="*/ 1152838 w 3880684"/>
                  <a:gd name="connsiteY2" fmla="*/ 130167 h 1851438"/>
                  <a:gd name="connsiteX3" fmla="*/ 1857688 w 3880684"/>
                  <a:gd name="connsiteY3" fmla="*/ 15867 h 1851438"/>
                  <a:gd name="connsiteX4" fmla="*/ 1997388 w 3880684"/>
                  <a:gd name="connsiteY4" fmla="*/ 22217 h 1851438"/>
                  <a:gd name="connsiteX5" fmla="*/ 2618267 w 3880684"/>
                  <a:gd name="connsiteY5" fmla="*/ 118319 h 1851438"/>
                  <a:gd name="connsiteX6" fmla="*/ 2981638 w 3880684"/>
                  <a:gd name="connsiteY6" fmla="*/ 117467 h 1851438"/>
                  <a:gd name="connsiteX7" fmla="*/ 3438838 w 3880684"/>
                  <a:gd name="connsiteY7" fmla="*/ 276217 h 1851438"/>
                  <a:gd name="connsiteX8" fmla="*/ 3546788 w 3880684"/>
                  <a:gd name="connsiteY8" fmla="*/ 327016 h 1851438"/>
                  <a:gd name="connsiteX9" fmla="*/ 3724588 w 3880684"/>
                  <a:gd name="connsiteY9" fmla="*/ 504816 h 1851438"/>
                  <a:gd name="connsiteX10" fmla="*/ 3845238 w 3880684"/>
                  <a:gd name="connsiteY10" fmla="*/ 892166 h 1851438"/>
                  <a:gd name="connsiteX11" fmla="*/ 3845238 w 3880684"/>
                  <a:gd name="connsiteY11" fmla="*/ 1190616 h 1851438"/>
                  <a:gd name="connsiteX12" fmla="*/ 3392967 w 3880684"/>
                  <a:gd name="connsiteY12" fmla="*/ 1389646 h 1851438"/>
                  <a:gd name="connsiteX13" fmla="*/ 2886389 w 3880684"/>
                  <a:gd name="connsiteY13" fmla="*/ 1679566 h 1851438"/>
                  <a:gd name="connsiteX14" fmla="*/ 2162489 w 3880684"/>
                  <a:gd name="connsiteY14" fmla="*/ 1806566 h 1851438"/>
                  <a:gd name="connsiteX15" fmla="*/ 1432239 w 3880684"/>
                  <a:gd name="connsiteY15" fmla="*/ 1806566 h 1851438"/>
                  <a:gd name="connsiteX16" fmla="*/ 729853 w 3880684"/>
                  <a:gd name="connsiteY16" fmla="*/ 1592846 h 1851438"/>
                  <a:gd name="connsiteX17" fmla="*/ 171053 w 3880684"/>
                  <a:gd name="connsiteY17" fmla="*/ 772369 h 1851438"/>
                  <a:gd name="connsiteX0" fmla="*/ 171053 w 3880684"/>
                  <a:gd name="connsiteY0" fmla="*/ 772369 h 1851438"/>
                  <a:gd name="connsiteX1" fmla="*/ 581338 w 3880684"/>
                  <a:gd name="connsiteY1" fmla="*/ 327017 h 1851438"/>
                  <a:gd name="connsiteX2" fmla="*/ 1152838 w 3880684"/>
                  <a:gd name="connsiteY2" fmla="*/ 130167 h 1851438"/>
                  <a:gd name="connsiteX3" fmla="*/ 1857688 w 3880684"/>
                  <a:gd name="connsiteY3" fmla="*/ 15867 h 1851438"/>
                  <a:gd name="connsiteX4" fmla="*/ 1997388 w 3880684"/>
                  <a:gd name="connsiteY4" fmla="*/ 22217 h 1851438"/>
                  <a:gd name="connsiteX5" fmla="*/ 2618267 w 3880684"/>
                  <a:gd name="connsiteY5" fmla="*/ 118319 h 1851438"/>
                  <a:gd name="connsiteX6" fmla="*/ 2981638 w 3880684"/>
                  <a:gd name="connsiteY6" fmla="*/ 117467 h 1851438"/>
                  <a:gd name="connsiteX7" fmla="*/ 3438838 w 3880684"/>
                  <a:gd name="connsiteY7" fmla="*/ 276217 h 1851438"/>
                  <a:gd name="connsiteX8" fmla="*/ 3546788 w 3880684"/>
                  <a:gd name="connsiteY8" fmla="*/ 327016 h 1851438"/>
                  <a:gd name="connsiteX9" fmla="*/ 3724588 w 3880684"/>
                  <a:gd name="connsiteY9" fmla="*/ 504816 h 1851438"/>
                  <a:gd name="connsiteX10" fmla="*/ 3845238 w 3880684"/>
                  <a:gd name="connsiteY10" fmla="*/ 892166 h 1851438"/>
                  <a:gd name="connsiteX11" fmla="*/ 3845238 w 3880684"/>
                  <a:gd name="connsiteY11" fmla="*/ 1190616 h 1851438"/>
                  <a:gd name="connsiteX12" fmla="*/ 3392967 w 3880684"/>
                  <a:gd name="connsiteY12" fmla="*/ 1389646 h 1851438"/>
                  <a:gd name="connsiteX13" fmla="*/ 2886389 w 3880684"/>
                  <a:gd name="connsiteY13" fmla="*/ 1679566 h 1851438"/>
                  <a:gd name="connsiteX14" fmla="*/ 2162489 w 3880684"/>
                  <a:gd name="connsiteY14" fmla="*/ 1806566 h 1851438"/>
                  <a:gd name="connsiteX15" fmla="*/ 1432239 w 3880684"/>
                  <a:gd name="connsiteY15" fmla="*/ 1806566 h 1851438"/>
                  <a:gd name="connsiteX16" fmla="*/ 729853 w 3880684"/>
                  <a:gd name="connsiteY16" fmla="*/ 1592846 h 1851438"/>
                  <a:gd name="connsiteX17" fmla="*/ 171053 w 3880684"/>
                  <a:gd name="connsiteY17" fmla="*/ 772369 h 1851438"/>
                  <a:gd name="connsiteX0" fmla="*/ 171053 w 3880684"/>
                  <a:gd name="connsiteY0" fmla="*/ 772369 h 1851438"/>
                  <a:gd name="connsiteX1" fmla="*/ 581338 w 3880684"/>
                  <a:gd name="connsiteY1" fmla="*/ 327017 h 1851438"/>
                  <a:gd name="connsiteX2" fmla="*/ 1152838 w 3880684"/>
                  <a:gd name="connsiteY2" fmla="*/ 130167 h 1851438"/>
                  <a:gd name="connsiteX3" fmla="*/ 1857688 w 3880684"/>
                  <a:gd name="connsiteY3" fmla="*/ 15867 h 1851438"/>
                  <a:gd name="connsiteX4" fmla="*/ 1997388 w 3880684"/>
                  <a:gd name="connsiteY4" fmla="*/ 22217 h 1851438"/>
                  <a:gd name="connsiteX5" fmla="*/ 2618267 w 3880684"/>
                  <a:gd name="connsiteY5" fmla="*/ 118319 h 1851438"/>
                  <a:gd name="connsiteX6" fmla="*/ 2981638 w 3880684"/>
                  <a:gd name="connsiteY6" fmla="*/ 117467 h 1851438"/>
                  <a:gd name="connsiteX7" fmla="*/ 3438838 w 3880684"/>
                  <a:gd name="connsiteY7" fmla="*/ 276217 h 1851438"/>
                  <a:gd name="connsiteX8" fmla="*/ 3546788 w 3880684"/>
                  <a:gd name="connsiteY8" fmla="*/ 327016 h 1851438"/>
                  <a:gd name="connsiteX9" fmla="*/ 3724588 w 3880684"/>
                  <a:gd name="connsiteY9" fmla="*/ 504816 h 1851438"/>
                  <a:gd name="connsiteX10" fmla="*/ 3845238 w 3880684"/>
                  <a:gd name="connsiteY10" fmla="*/ 892166 h 1851438"/>
                  <a:gd name="connsiteX11" fmla="*/ 3845238 w 3880684"/>
                  <a:gd name="connsiteY11" fmla="*/ 1190616 h 1851438"/>
                  <a:gd name="connsiteX12" fmla="*/ 3392967 w 3880684"/>
                  <a:gd name="connsiteY12" fmla="*/ 1389646 h 1851438"/>
                  <a:gd name="connsiteX13" fmla="*/ 2886389 w 3880684"/>
                  <a:gd name="connsiteY13" fmla="*/ 1679566 h 1851438"/>
                  <a:gd name="connsiteX14" fmla="*/ 2162489 w 3880684"/>
                  <a:gd name="connsiteY14" fmla="*/ 1806566 h 1851438"/>
                  <a:gd name="connsiteX15" fmla="*/ 1432239 w 3880684"/>
                  <a:gd name="connsiteY15" fmla="*/ 1806566 h 1851438"/>
                  <a:gd name="connsiteX16" fmla="*/ 729853 w 3880684"/>
                  <a:gd name="connsiteY16" fmla="*/ 1592846 h 1851438"/>
                  <a:gd name="connsiteX17" fmla="*/ 171053 w 3880684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1638 w 3938610"/>
                  <a:gd name="connsiteY6" fmla="*/ 117467 h 1851438"/>
                  <a:gd name="connsiteX7" fmla="*/ 3438838 w 3938610"/>
                  <a:gd name="connsiteY7" fmla="*/ 276217 h 1851438"/>
                  <a:gd name="connsiteX8" fmla="*/ 3546788 w 3938610"/>
                  <a:gd name="connsiteY8" fmla="*/ 327016 h 1851438"/>
                  <a:gd name="connsiteX9" fmla="*/ 3724588 w 3938610"/>
                  <a:gd name="connsiteY9" fmla="*/ 504816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1638 w 3938610"/>
                  <a:gd name="connsiteY6" fmla="*/ 117467 h 1851438"/>
                  <a:gd name="connsiteX7" fmla="*/ 3438838 w 3938610"/>
                  <a:gd name="connsiteY7" fmla="*/ 276217 h 1851438"/>
                  <a:gd name="connsiteX8" fmla="*/ 3546788 w 3938610"/>
                  <a:gd name="connsiteY8" fmla="*/ 327016 h 1851438"/>
                  <a:gd name="connsiteX9" fmla="*/ 3724588 w 3938610"/>
                  <a:gd name="connsiteY9" fmla="*/ 504816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1638 w 3938610"/>
                  <a:gd name="connsiteY6" fmla="*/ 117467 h 1851438"/>
                  <a:gd name="connsiteX7" fmla="*/ 3438838 w 3938610"/>
                  <a:gd name="connsiteY7" fmla="*/ 276217 h 1851438"/>
                  <a:gd name="connsiteX8" fmla="*/ 3546788 w 3938610"/>
                  <a:gd name="connsiteY8" fmla="*/ 327016 h 1851438"/>
                  <a:gd name="connsiteX9" fmla="*/ 3724588 w 3938610"/>
                  <a:gd name="connsiteY9" fmla="*/ 504816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1638 w 3938610"/>
                  <a:gd name="connsiteY6" fmla="*/ 117467 h 1851438"/>
                  <a:gd name="connsiteX7" fmla="*/ 3438838 w 3938610"/>
                  <a:gd name="connsiteY7" fmla="*/ 276217 h 1851438"/>
                  <a:gd name="connsiteX8" fmla="*/ 3546788 w 3938610"/>
                  <a:gd name="connsiteY8" fmla="*/ 327016 h 1851438"/>
                  <a:gd name="connsiteX9" fmla="*/ 3724588 w 3938610"/>
                  <a:gd name="connsiteY9" fmla="*/ 504816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1638 w 3938610"/>
                  <a:gd name="connsiteY6" fmla="*/ 117467 h 1851438"/>
                  <a:gd name="connsiteX7" fmla="*/ 3438838 w 3938610"/>
                  <a:gd name="connsiteY7" fmla="*/ 276217 h 1851438"/>
                  <a:gd name="connsiteX8" fmla="*/ 3546788 w 3938610"/>
                  <a:gd name="connsiteY8" fmla="*/ 327016 h 1851438"/>
                  <a:gd name="connsiteX9" fmla="*/ 3724588 w 3938610"/>
                  <a:gd name="connsiteY9" fmla="*/ 504816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1638 w 3938610"/>
                  <a:gd name="connsiteY6" fmla="*/ 117467 h 1851438"/>
                  <a:gd name="connsiteX7" fmla="*/ 3438838 w 3938610"/>
                  <a:gd name="connsiteY7" fmla="*/ 276217 h 1851438"/>
                  <a:gd name="connsiteX8" fmla="*/ 3546788 w 3938610"/>
                  <a:gd name="connsiteY8" fmla="*/ 327016 h 1851438"/>
                  <a:gd name="connsiteX9" fmla="*/ 3724588 w 3938610"/>
                  <a:gd name="connsiteY9" fmla="*/ 504816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1638 w 3938610"/>
                  <a:gd name="connsiteY6" fmla="*/ 117467 h 1851438"/>
                  <a:gd name="connsiteX7" fmla="*/ 3438838 w 3938610"/>
                  <a:gd name="connsiteY7" fmla="*/ 276217 h 1851438"/>
                  <a:gd name="connsiteX8" fmla="*/ 3546788 w 3938610"/>
                  <a:gd name="connsiteY8" fmla="*/ 327016 h 1851438"/>
                  <a:gd name="connsiteX9" fmla="*/ 3724588 w 3938610"/>
                  <a:gd name="connsiteY9" fmla="*/ 504816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7988 w 3938610"/>
                  <a:gd name="connsiteY6" fmla="*/ 136517 h 1851438"/>
                  <a:gd name="connsiteX7" fmla="*/ 3438838 w 3938610"/>
                  <a:gd name="connsiteY7" fmla="*/ 276217 h 1851438"/>
                  <a:gd name="connsiteX8" fmla="*/ 3546788 w 3938610"/>
                  <a:gd name="connsiteY8" fmla="*/ 327016 h 1851438"/>
                  <a:gd name="connsiteX9" fmla="*/ 3724588 w 3938610"/>
                  <a:gd name="connsiteY9" fmla="*/ 504816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7988 w 3938610"/>
                  <a:gd name="connsiteY6" fmla="*/ 136517 h 1851438"/>
                  <a:gd name="connsiteX7" fmla="*/ 3438838 w 3938610"/>
                  <a:gd name="connsiteY7" fmla="*/ 276217 h 1851438"/>
                  <a:gd name="connsiteX8" fmla="*/ 3546788 w 3938610"/>
                  <a:gd name="connsiteY8" fmla="*/ 327016 h 1851438"/>
                  <a:gd name="connsiteX9" fmla="*/ 3724588 w 3938610"/>
                  <a:gd name="connsiteY9" fmla="*/ 504816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7988 w 3938610"/>
                  <a:gd name="connsiteY6" fmla="*/ 136517 h 1851438"/>
                  <a:gd name="connsiteX7" fmla="*/ 3438838 w 3938610"/>
                  <a:gd name="connsiteY7" fmla="*/ 276217 h 1851438"/>
                  <a:gd name="connsiteX8" fmla="*/ 3559488 w 3938610"/>
                  <a:gd name="connsiteY8" fmla="*/ 336541 h 1851438"/>
                  <a:gd name="connsiteX9" fmla="*/ 3724588 w 3938610"/>
                  <a:gd name="connsiteY9" fmla="*/ 504816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7988 w 3938610"/>
                  <a:gd name="connsiteY6" fmla="*/ 136517 h 1851438"/>
                  <a:gd name="connsiteX7" fmla="*/ 3438838 w 3938610"/>
                  <a:gd name="connsiteY7" fmla="*/ 276217 h 1851438"/>
                  <a:gd name="connsiteX8" fmla="*/ 3559488 w 3938610"/>
                  <a:gd name="connsiteY8" fmla="*/ 336541 h 1851438"/>
                  <a:gd name="connsiteX9" fmla="*/ 3718238 w 3938610"/>
                  <a:gd name="connsiteY9" fmla="*/ 514341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7988 w 3938610"/>
                  <a:gd name="connsiteY6" fmla="*/ 136517 h 1851438"/>
                  <a:gd name="connsiteX7" fmla="*/ 3438838 w 3938610"/>
                  <a:gd name="connsiteY7" fmla="*/ 276217 h 1851438"/>
                  <a:gd name="connsiteX8" fmla="*/ 3565838 w 3938610"/>
                  <a:gd name="connsiteY8" fmla="*/ 349241 h 1851438"/>
                  <a:gd name="connsiteX9" fmla="*/ 3718238 w 3938610"/>
                  <a:gd name="connsiteY9" fmla="*/ 514341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7988 w 3938610"/>
                  <a:gd name="connsiteY6" fmla="*/ 136517 h 1851438"/>
                  <a:gd name="connsiteX7" fmla="*/ 3438838 w 3938610"/>
                  <a:gd name="connsiteY7" fmla="*/ 276217 h 1851438"/>
                  <a:gd name="connsiteX8" fmla="*/ 3565838 w 3938610"/>
                  <a:gd name="connsiteY8" fmla="*/ 349241 h 1851438"/>
                  <a:gd name="connsiteX9" fmla="*/ 3718238 w 3938610"/>
                  <a:gd name="connsiteY9" fmla="*/ 514341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7988 w 3938610"/>
                  <a:gd name="connsiteY6" fmla="*/ 136517 h 1851438"/>
                  <a:gd name="connsiteX7" fmla="*/ 3438838 w 3938610"/>
                  <a:gd name="connsiteY7" fmla="*/ 276217 h 1851438"/>
                  <a:gd name="connsiteX8" fmla="*/ 3565838 w 3938610"/>
                  <a:gd name="connsiteY8" fmla="*/ 349241 h 1851438"/>
                  <a:gd name="connsiteX9" fmla="*/ 3718238 w 3938610"/>
                  <a:gd name="connsiteY9" fmla="*/ 514341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18267 w 3938610"/>
                  <a:gd name="connsiteY5" fmla="*/ 118319 h 1851438"/>
                  <a:gd name="connsiteX6" fmla="*/ 2987988 w 3938610"/>
                  <a:gd name="connsiteY6" fmla="*/ 136517 h 1851438"/>
                  <a:gd name="connsiteX7" fmla="*/ 3442013 w 3938610"/>
                  <a:gd name="connsiteY7" fmla="*/ 285742 h 1851438"/>
                  <a:gd name="connsiteX8" fmla="*/ 3565838 w 3938610"/>
                  <a:gd name="connsiteY8" fmla="*/ 349241 h 1851438"/>
                  <a:gd name="connsiteX9" fmla="*/ 3718238 w 3938610"/>
                  <a:gd name="connsiteY9" fmla="*/ 514341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24617 w 3938610"/>
                  <a:gd name="connsiteY5" fmla="*/ 131019 h 1851438"/>
                  <a:gd name="connsiteX6" fmla="*/ 2987988 w 3938610"/>
                  <a:gd name="connsiteY6" fmla="*/ 136517 h 1851438"/>
                  <a:gd name="connsiteX7" fmla="*/ 3442013 w 3938610"/>
                  <a:gd name="connsiteY7" fmla="*/ 285742 h 1851438"/>
                  <a:gd name="connsiteX8" fmla="*/ 3565838 w 3938610"/>
                  <a:gd name="connsiteY8" fmla="*/ 349241 h 1851438"/>
                  <a:gd name="connsiteX9" fmla="*/ 3718238 w 3938610"/>
                  <a:gd name="connsiteY9" fmla="*/ 514341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24617 w 3938610"/>
                  <a:gd name="connsiteY5" fmla="*/ 131019 h 1851438"/>
                  <a:gd name="connsiteX6" fmla="*/ 2987988 w 3938610"/>
                  <a:gd name="connsiteY6" fmla="*/ 136517 h 1851438"/>
                  <a:gd name="connsiteX7" fmla="*/ 3442013 w 3938610"/>
                  <a:gd name="connsiteY7" fmla="*/ 285742 h 1851438"/>
                  <a:gd name="connsiteX8" fmla="*/ 3565838 w 3938610"/>
                  <a:gd name="connsiteY8" fmla="*/ 349241 h 1851438"/>
                  <a:gd name="connsiteX9" fmla="*/ 3718238 w 3938610"/>
                  <a:gd name="connsiteY9" fmla="*/ 514341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2369 h 1851438"/>
                  <a:gd name="connsiteX1" fmla="*/ 581338 w 3938610"/>
                  <a:gd name="connsiteY1" fmla="*/ 327017 h 1851438"/>
                  <a:gd name="connsiteX2" fmla="*/ 1152838 w 3938610"/>
                  <a:gd name="connsiteY2" fmla="*/ 130167 h 1851438"/>
                  <a:gd name="connsiteX3" fmla="*/ 1857688 w 3938610"/>
                  <a:gd name="connsiteY3" fmla="*/ 15867 h 1851438"/>
                  <a:gd name="connsiteX4" fmla="*/ 1997388 w 3938610"/>
                  <a:gd name="connsiteY4" fmla="*/ 22217 h 1851438"/>
                  <a:gd name="connsiteX5" fmla="*/ 2624617 w 3938610"/>
                  <a:gd name="connsiteY5" fmla="*/ 131019 h 1851438"/>
                  <a:gd name="connsiteX6" fmla="*/ 2987988 w 3938610"/>
                  <a:gd name="connsiteY6" fmla="*/ 136517 h 1851438"/>
                  <a:gd name="connsiteX7" fmla="*/ 3442013 w 3938610"/>
                  <a:gd name="connsiteY7" fmla="*/ 285742 h 1851438"/>
                  <a:gd name="connsiteX8" fmla="*/ 3565838 w 3938610"/>
                  <a:gd name="connsiteY8" fmla="*/ 349241 h 1851438"/>
                  <a:gd name="connsiteX9" fmla="*/ 3718238 w 3938610"/>
                  <a:gd name="connsiteY9" fmla="*/ 514341 h 1851438"/>
                  <a:gd name="connsiteX10" fmla="*/ 3845238 w 3938610"/>
                  <a:gd name="connsiteY10" fmla="*/ 892166 h 1851438"/>
                  <a:gd name="connsiteX11" fmla="*/ 3845238 w 3938610"/>
                  <a:gd name="connsiteY11" fmla="*/ 1190616 h 1851438"/>
                  <a:gd name="connsiteX12" fmla="*/ 3392967 w 3938610"/>
                  <a:gd name="connsiteY12" fmla="*/ 1389646 h 1851438"/>
                  <a:gd name="connsiteX13" fmla="*/ 2886389 w 3938610"/>
                  <a:gd name="connsiteY13" fmla="*/ 1679566 h 1851438"/>
                  <a:gd name="connsiteX14" fmla="*/ 2162489 w 3938610"/>
                  <a:gd name="connsiteY14" fmla="*/ 1806566 h 1851438"/>
                  <a:gd name="connsiteX15" fmla="*/ 1432239 w 3938610"/>
                  <a:gd name="connsiteY15" fmla="*/ 1806566 h 1851438"/>
                  <a:gd name="connsiteX16" fmla="*/ 729853 w 3938610"/>
                  <a:gd name="connsiteY16" fmla="*/ 1592846 h 1851438"/>
                  <a:gd name="connsiteX17" fmla="*/ 171053 w 3938610"/>
                  <a:gd name="connsiteY17" fmla="*/ 772369 h 1851438"/>
                  <a:gd name="connsiteX0" fmla="*/ 171053 w 3938610"/>
                  <a:gd name="connsiteY0" fmla="*/ 779987 h 1859056"/>
                  <a:gd name="connsiteX1" fmla="*/ 581338 w 3938610"/>
                  <a:gd name="connsiteY1" fmla="*/ 334635 h 1859056"/>
                  <a:gd name="connsiteX2" fmla="*/ 1152838 w 3938610"/>
                  <a:gd name="connsiteY2" fmla="*/ 137785 h 1859056"/>
                  <a:gd name="connsiteX3" fmla="*/ 1857688 w 3938610"/>
                  <a:gd name="connsiteY3" fmla="*/ 13960 h 1859056"/>
                  <a:gd name="connsiteX4" fmla="*/ 1997388 w 3938610"/>
                  <a:gd name="connsiteY4" fmla="*/ 29835 h 1859056"/>
                  <a:gd name="connsiteX5" fmla="*/ 2624617 w 3938610"/>
                  <a:gd name="connsiteY5" fmla="*/ 138637 h 1859056"/>
                  <a:gd name="connsiteX6" fmla="*/ 2987988 w 3938610"/>
                  <a:gd name="connsiteY6" fmla="*/ 144135 h 1859056"/>
                  <a:gd name="connsiteX7" fmla="*/ 3442013 w 3938610"/>
                  <a:gd name="connsiteY7" fmla="*/ 293360 h 1859056"/>
                  <a:gd name="connsiteX8" fmla="*/ 3565838 w 3938610"/>
                  <a:gd name="connsiteY8" fmla="*/ 356859 h 1859056"/>
                  <a:gd name="connsiteX9" fmla="*/ 3718238 w 3938610"/>
                  <a:gd name="connsiteY9" fmla="*/ 521959 h 1859056"/>
                  <a:gd name="connsiteX10" fmla="*/ 3845238 w 3938610"/>
                  <a:gd name="connsiteY10" fmla="*/ 899784 h 1859056"/>
                  <a:gd name="connsiteX11" fmla="*/ 3845238 w 3938610"/>
                  <a:gd name="connsiteY11" fmla="*/ 1198234 h 1859056"/>
                  <a:gd name="connsiteX12" fmla="*/ 3392967 w 3938610"/>
                  <a:gd name="connsiteY12" fmla="*/ 1397264 h 1859056"/>
                  <a:gd name="connsiteX13" fmla="*/ 2886389 w 3938610"/>
                  <a:gd name="connsiteY13" fmla="*/ 1687184 h 1859056"/>
                  <a:gd name="connsiteX14" fmla="*/ 2162489 w 3938610"/>
                  <a:gd name="connsiteY14" fmla="*/ 1814184 h 1859056"/>
                  <a:gd name="connsiteX15" fmla="*/ 1432239 w 3938610"/>
                  <a:gd name="connsiteY15" fmla="*/ 1814184 h 1859056"/>
                  <a:gd name="connsiteX16" fmla="*/ 729853 w 3938610"/>
                  <a:gd name="connsiteY16" fmla="*/ 1600464 h 1859056"/>
                  <a:gd name="connsiteX17" fmla="*/ 171053 w 3938610"/>
                  <a:gd name="connsiteY17" fmla="*/ 779987 h 1859056"/>
                  <a:gd name="connsiteX0" fmla="*/ 171053 w 3938610"/>
                  <a:gd name="connsiteY0" fmla="*/ 768316 h 1847385"/>
                  <a:gd name="connsiteX1" fmla="*/ 581338 w 3938610"/>
                  <a:gd name="connsiteY1" fmla="*/ 322964 h 1847385"/>
                  <a:gd name="connsiteX2" fmla="*/ 1152838 w 3938610"/>
                  <a:gd name="connsiteY2" fmla="*/ 126114 h 1847385"/>
                  <a:gd name="connsiteX3" fmla="*/ 1857688 w 3938610"/>
                  <a:gd name="connsiteY3" fmla="*/ 2289 h 1847385"/>
                  <a:gd name="connsiteX4" fmla="*/ 1997388 w 3938610"/>
                  <a:gd name="connsiteY4" fmla="*/ 18164 h 1847385"/>
                  <a:gd name="connsiteX5" fmla="*/ 2624617 w 3938610"/>
                  <a:gd name="connsiteY5" fmla="*/ 126966 h 1847385"/>
                  <a:gd name="connsiteX6" fmla="*/ 2987988 w 3938610"/>
                  <a:gd name="connsiteY6" fmla="*/ 132464 h 1847385"/>
                  <a:gd name="connsiteX7" fmla="*/ 3442013 w 3938610"/>
                  <a:gd name="connsiteY7" fmla="*/ 281689 h 1847385"/>
                  <a:gd name="connsiteX8" fmla="*/ 3565838 w 3938610"/>
                  <a:gd name="connsiteY8" fmla="*/ 345188 h 1847385"/>
                  <a:gd name="connsiteX9" fmla="*/ 3718238 w 3938610"/>
                  <a:gd name="connsiteY9" fmla="*/ 510288 h 1847385"/>
                  <a:gd name="connsiteX10" fmla="*/ 3845238 w 3938610"/>
                  <a:gd name="connsiteY10" fmla="*/ 888113 h 1847385"/>
                  <a:gd name="connsiteX11" fmla="*/ 3845238 w 3938610"/>
                  <a:gd name="connsiteY11" fmla="*/ 1186563 h 1847385"/>
                  <a:gd name="connsiteX12" fmla="*/ 3392967 w 3938610"/>
                  <a:gd name="connsiteY12" fmla="*/ 1385593 h 1847385"/>
                  <a:gd name="connsiteX13" fmla="*/ 2886389 w 3938610"/>
                  <a:gd name="connsiteY13" fmla="*/ 1675513 h 1847385"/>
                  <a:gd name="connsiteX14" fmla="*/ 2162489 w 3938610"/>
                  <a:gd name="connsiteY14" fmla="*/ 1802513 h 1847385"/>
                  <a:gd name="connsiteX15" fmla="*/ 1432239 w 3938610"/>
                  <a:gd name="connsiteY15" fmla="*/ 1802513 h 1847385"/>
                  <a:gd name="connsiteX16" fmla="*/ 729853 w 3938610"/>
                  <a:gd name="connsiteY16" fmla="*/ 1588793 h 1847385"/>
                  <a:gd name="connsiteX17" fmla="*/ 171053 w 3938610"/>
                  <a:gd name="connsiteY17" fmla="*/ 768316 h 1847385"/>
                  <a:gd name="connsiteX0" fmla="*/ 171053 w 3938610"/>
                  <a:gd name="connsiteY0" fmla="*/ 777288 h 1856357"/>
                  <a:gd name="connsiteX1" fmla="*/ 581338 w 3938610"/>
                  <a:gd name="connsiteY1" fmla="*/ 331936 h 1856357"/>
                  <a:gd name="connsiteX2" fmla="*/ 1152838 w 3938610"/>
                  <a:gd name="connsiteY2" fmla="*/ 135086 h 1856357"/>
                  <a:gd name="connsiteX3" fmla="*/ 1822763 w 3938610"/>
                  <a:gd name="connsiteY3" fmla="*/ 1736 h 1856357"/>
                  <a:gd name="connsiteX4" fmla="*/ 1997388 w 3938610"/>
                  <a:gd name="connsiteY4" fmla="*/ 27136 h 1856357"/>
                  <a:gd name="connsiteX5" fmla="*/ 2624617 w 3938610"/>
                  <a:gd name="connsiteY5" fmla="*/ 135938 h 1856357"/>
                  <a:gd name="connsiteX6" fmla="*/ 2987988 w 3938610"/>
                  <a:gd name="connsiteY6" fmla="*/ 141436 h 1856357"/>
                  <a:gd name="connsiteX7" fmla="*/ 3442013 w 3938610"/>
                  <a:gd name="connsiteY7" fmla="*/ 290661 h 1856357"/>
                  <a:gd name="connsiteX8" fmla="*/ 3565838 w 3938610"/>
                  <a:gd name="connsiteY8" fmla="*/ 354160 h 1856357"/>
                  <a:gd name="connsiteX9" fmla="*/ 3718238 w 3938610"/>
                  <a:gd name="connsiteY9" fmla="*/ 519260 h 1856357"/>
                  <a:gd name="connsiteX10" fmla="*/ 3845238 w 3938610"/>
                  <a:gd name="connsiteY10" fmla="*/ 897085 h 1856357"/>
                  <a:gd name="connsiteX11" fmla="*/ 3845238 w 3938610"/>
                  <a:gd name="connsiteY11" fmla="*/ 1195535 h 1856357"/>
                  <a:gd name="connsiteX12" fmla="*/ 3392967 w 3938610"/>
                  <a:gd name="connsiteY12" fmla="*/ 1394565 h 1856357"/>
                  <a:gd name="connsiteX13" fmla="*/ 2886389 w 3938610"/>
                  <a:gd name="connsiteY13" fmla="*/ 1684485 h 1856357"/>
                  <a:gd name="connsiteX14" fmla="*/ 2162489 w 3938610"/>
                  <a:gd name="connsiteY14" fmla="*/ 1811485 h 1856357"/>
                  <a:gd name="connsiteX15" fmla="*/ 1432239 w 3938610"/>
                  <a:gd name="connsiteY15" fmla="*/ 1811485 h 1856357"/>
                  <a:gd name="connsiteX16" fmla="*/ 729853 w 3938610"/>
                  <a:gd name="connsiteY16" fmla="*/ 1597765 h 1856357"/>
                  <a:gd name="connsiteX17" fmla="*/ 171053 w 3938610"/>
                  <a:gd name="connsiteY17" fmla="*/ 777288 h 1856357"/>
                  <a:gd name="connsiteX0" fmla="*/ 171053 w 3938610"/>
                  <a:gd name="connsiteY0" fmla="*/ 778030 h 1857099"/>
                  <a:gd name="connsiteX1" fmla="*/ 581338 w 3938610"/>
                  <a:gd name="connsiteY1" fmla="*/ 332678 h 1857099"/>
                  <a:gd name="connsiteX2" fmla="*/ 1152838 w 3938610"/>
                  <a:gd name="connsiteY2" fmla="*/ 135828 h 1857099"/>
                  <a:gd name="connsiteX3" fmla="*/ 1822763 w 3938610"/>
                  <a:gd name="connsiteY3" fmla="*/ 2478 h 1857099"/>
                  <a:gd name="connsiteX4" fmla="*/ 1997388 w 3938610"/>
                  <a:gd name="connsiteY4" fmla="*/ 27878 h 1857099"/>
                  <a:gd name="connsiteX5" fmla="*/ 2624617 w 3938610"/>
                  <a:gd name="connsiteY5" fmla="*/ 136680 h 1857099"/>
                  <a:gd name="connsiteX6" fmla="*/ 2987988 w 3938610"/>
                  <a:gd name="connsiteY6" fmla="*/ 142178 h 1857099"/>
                  <a:gd name="connsiteX7" fmla="*/ 3442013 w 3938610"/>
                  <a:gd name="connsiteY7" fmla="*/ 291403 h 1857099"/>
                  <a:gd name="connsiteX8" fmla="*/ 3565838 w 3938610"/>
                  <a:gd name="connsiteY8" fmla="*/ 354902 h 1857099"/>
                  <a:gd name="connsiteX9" fmla="*/ 3718238 w 3938610"/>
                  <a:gd name="connsiteY9" fmla="*/ 520002 h 1857099"/>
                  <a:gd name="connsiteX10" fmla="*/ 3845238 w 3938610"/>
                  <a:gd name="connsiteY10" fmla="*/ 897827 h 1857099"/>
                  <a:gd name="connsiteX11" fmla="*/ 3845238 w 3938610"/>
                  <a:gd name="connsiteY11" fmla="*/ 1196277 h 1857099"/>
                  <a:gd name="connsiteX12" fmla="*/ 3392967 w 3938610"/>
                  <a:gd name="connsiteY12" fmla="*/ 1395307 h 1857099"/>
                  <a:gd name="connsiteX13" fmla="*/ 2886389 w 3938610"/>
                  <a:gd name="connsiteY13" fmla="*/ 1685227 h 1857099"/>
                  <a:gd name="connsiteX14" fmla="*/ 2162489 w 3938610"/>
                  <a:gd name="connsiteY14" fmla="*/ 1812227 h 1857099"/>
                  <a:gd name="connsiteX15" fmla="*/ 1432239 w 3938610"/>
                  <a:gd name="connsiteY15" fmla="*/ 1812227 h 1857099"/>
                  <a:gd name="connsiteX16" fmla="*/ 729853 w 3938610"/>
                  <a:gd name="connsiteY16" fmla="*/ 1598507 h 1857099"/>
                  <a:gd name="connsiteX17" fmla="*/ 171053 w 3938610"/>
                  <a:gd name="connsiteY17" fmla="*/ 778030 h 1857099"/>
                  <a:gd name="connsiteX0" fmla="*/ 171053 w 3938610"/>
                  <a:gd name="connsiteY0" fmla="*/ 759444 h 1838513"/>
                  <a:gd name="connsiteX1" fmla="*/ 581338 w 3938610"/>
                  <a:gd name="connsiteY1" fmla="*/ 314092 h 1838513"/>
                  <a:gd name="connsiteX2" fmla="*/ 1152838 w 3938610"/>
                  <a:gd name="connsiteY2" fmla="*/ 117242 h 1838513"/>
                  <a:gd name="connsiteX3" fmla="*/ 1854513 w 3938610"/>
                  <a:gd name="connsiteY3" fmla="*/ 9292 h 1838513"/>
                  <a:gd name="connsiteX4" fmla="*/ 1997388 w 3938610"/>
                  <a:gd name="connsiteY4" fmla="*/ 9292 h 1838513"/>
                  <a:gd name="connsiteX5" fmla="*/ 2624617 w 3938610"/>
                  <a:gd name="connsiteY5" fmla="*/ 118094 h 1838513"/>
                  <a:gd name="connsiteX6" fmla="*/ 2987988 w 3938610"/>
                  <a:gd name="connsiteY6" fmla="*/ 123592 h 1838513"/>
                  <a:gd name="connsiteX7" fmla="*/ 3442013 w 3938610"/>
                  <a:gd name="connsiteY7" fmla="*/ 272817 h 1838513"/>
                  <a:gd name="connsiteX8" fmla="*/ 3565838 w 3938610"/>
                  <a:gd name="connsiteY8" fmla="*/ 336316 h 1838513"/>
                  <a:gd name="connsiteX9" fmla="*/ 3718238 w 3938610"/>
                  <a:gd name="connsiteY9" fmla="*/ 501416 h 1838513"/>
                  <a:gd name="connsiteX10" fmla="*/ 3845238 w 3938610"/>
                  <a:gd name="connsiteY10" fmla="*/ 879241 h 1838513"/>
                  <a:gd name="connsiteX11" fmla="*/ 3845238 w 3938610"/>
                  <a:gd name="connsiteY11" fmla="*/ 1177691 h 1838513"/>
                  <a:gd name="connsiteX12" fmla="*/ 3392967 w 3938610"/>
                  <a:gd name="connsiteY12" fmla="*/ 1376721 h 1838513"/>
                  <a:gd name="connsiteX13" fmla="*/ 2886389 w 3938610"/>
                  <a:gd name="connsiteY13" fmla="*/ 1666641 h 1838513"/>
                  <a:gd name="connsiteX14" fmla="*/ 2162489 w 3938610"/>
                  <a:gd name="connsiteY14" fmla="*/ 1793641 h 1838513"/>
                  <a:gd name="connsiteX15" fmla="*/ 1432239 w 3938610"/>
                  <a:gd name="connsiteY15" fmla="*/ 1793641 h 1838513"/>
                  <a:gd name="connsiteX16" fmla="*/ 729853 w 3938610"/>
                  <a:gd name="connsiteY16" fmla="*/ 1579921 h 1838513"/>
                  <a:gd name="connsiteX17" fmla="*/ 171053 w 3938610"/>
                  <a:gd name="connsiteY17" fmla="*/ 759444 h 1838513"/>
                  <a:gd name="connsiteX0" fmla="*/ 171053 w 3938610"/>
                  <a:gd name="connsiteY0" fmla="*/ 765051 h 1844120"/>
                  <a:gd name="connsiteX1" fmla="*/ 581338 w 3938610"/>
                  <a:gd name="connsiteY1" fmla="*/ 319699 h 1844120"/>
                  <a:gd name="connsiteX2" fmla="*/ 1152838 w 3938610"/>
                  <a:gd name="connsiteY2" fmla="*/ 122849 h 1844120"/>
                  <a:gd name="connsiteX3" fmla="*/ 1854513 w 3938610"/>
                  <a:gd name="connsiteY3" fmla="*/ 14899 h 1844120"/>
                  <a:gd name="connsiteX4" fmla="*/ 1997388 w 3938610"/>
                  <a:gd name="connsiteY4" fmla="*/ 14899 h 1844120"/>
                  <a:gd name="connsiteX5" fmla="*/ 2624617 w 3938610"/>
                  <a:gd name="connsiteY5" fmla="*/ 123701 h 1844120"/>
                  <a:gd name="connsiteX6" fmla="*/ 2987988 w 3938610"/>
                  <a:gd name="connsiteY6" fmla="*/ 129199 h 1844120"/>
                  <a:gd name="connsiteX7" fmla="*/ 3442013 w 3938610"/>
                  <a:gd name="connsiteY7" fmla="*/ 278424 h 1844120"/>
                  <a:gd name="connsiteX8" fmla="*/ 3565838 w 3938610"/>
                  <a:gd name="connsiteY8" fmla="*/ 341923 h 1844120"/>
                  <a:gd name="connsiteX9" fmla="*/ 3718238 w 3938610"/>
                  <a:gd name="connsiteY9" fmla="*/ 507023 h 1844120"/>
                  <a:gd name="connsiteX10" fmla="*/ 3845238 w 3938610"/>
                  <a:gd name="connsiteY10" fmla="*/ 884848 h 1844120"/>
                  <a:gd name="connsiteX11" fmla="*/ 3845238 w 3938610"/>
                  <a:gd name="connsiteY11" fmla="*/ 1183298 h 1844120"/>
                  <a:gd name="connsiteX12" fmla="*/ 3392967 w 3938610"/>
                  <a:gd name="connsiteY12" fmla="*/ 1382328 h 1844120"/>
                  <a:gd name="connsiteX13" fmla="*/ 2886389 w 3938610"/>
                  <a:gd name="connsiteY13" fmla="*/ 1672248 h 1844120"/>
                  <a:gd name="connsiteX14" fmla="*/ 2162489 w 3938610"/>
                  <a:gd name="connsiteY14" fmla="*/ 1799248 h 1844120"/>
                  <a:gd name="connsiteX15" fmla="*/ 1432239 w 3938610"/>
                  <a:gd name="connsiteY15" fmla="*/ 1799248 h 1844120"/>
                  <a:gd name="connsiteX16" fmla="*/ 729853 w 3938610"/>
                  <a:gd name="connsiteY16" fmla="*/ 1585528 h 1844120"/>
                  <a:gd name="connsiteX17" fmla="*/ 171053 w 3938610"/>
                  <a:gd name="connsiteY17" fmla="*/ 765051 h 1844120"/>
                  <a:gd name="connsiteX0" fmla="*/ 171053 w 3938610"/>
                  <a:gd name="connsiteY0" fmla="*/ 759444 h 1838513"/>
                  <a:gd name="connsiteX1" fmla="*/ 581338 w 3938610"/>
                  <a:gd name="connsiteY1" fmla="*/ 314092 h 1838513"/>
                  <a:gd name="connsiteX2" fmla="*/ 1152838 w 3938610"/>
                  <a:gd name="connsiteY2" fmla="*/ 117242 h 1838513"/>
                  <a:gd name="connsiteX3" fmla="*/ 1483039 w 3938610"/>
                  <a:gd name="connsiteY3" fmla="*/ 60091 h 1838513"/>
                  <a:gd name="connsiteX4" fmla="*/ 1854513 w 3938610"/>
                  <a:gd name="connsiteY4" fmla="*/ 9292 h 1838513"/>
                  <a:gd name="connsiteX5" fmla="*/ 1997388 w 3938610"/>
                  <a:gd name="connsiteY5" fmla="*/ 9292 h 1838513"/>
                  <a:gd name="connsiteX6" fmla="*/ 2624617 w 3938610"/>
                  <a:gd name="connsiteY6" fmla="*/ 118094 h 1838513"/>
                  <a:gd name="connsiteX7" fmla="*/ 2987988 w 3938610"/>
                  <a:gd name="connsiteY7" fmla="*/ 123592 h 1838513"/>
                  <a:gd name="connsiteX8" fmla="*/ 3442013 w 3938610"/>
                  <a:gd name="connsiteY8" fmla="*/ 272817 h 1838513"/>
                  <a:gd name="connsiteX9" fmla="*/ 3565838 w 3938610"/>
                  <a:gd name="connsiteY9" fmla="*/ 336316 h 1838513"/>
                  <a:gd name="connsiteX10" fmla="*/ 3718238 w 3938610"/>
                  <a:gd name="connsiteY10" fmla="*/ 501416 h 1838513"/>
                  <a:gd name="connsiteX11" fmla="*/ 3845238 w 3938610"/>
                  <a:gd name="connsiteY11" fmla="*/ 879241 h 1838513"/>
                  <a:gd name="connsiteX12" fmla="*/ 3845238 w 3938610"/>
                  <a:gd name="connsiteY12" fmla="*/ 1177691 h 1838513"/>
                  <a:gd name="connsiteX13" fmla="*/ 3392967 w 3938610"/>
                  <a:gd name="connsiteY13" fmla="*/ 1376721 h 1838513"/>
                  <a:gd name="connsiteX14" fmla="*/ 2886389 w 3938610"/>
                  <a:gd name="connsiteY14" fmla="*/ 1666641 h 1838513"/>
                  <a:gd name="connsiteX15" fmla="*/ 2162489 w 3938610"/>
                  <a:gd name="connsiteY15" fmla="*/ 1793641 h 1838513"/>
                  <a:gd name="connsiteX16" fmla="*/ 1432239 w 3938610"/>
                  <a:gd name="connsiteY16" fmla="*/ 1793641 h 1838513"/>
                  <a:gd name="connsiteX17" fmla="*/ 729853 w 3938610"/>
                  <a:gd name="connsiteY17" fmla="*/ 1579921 h 1838513"/>
                  <a:gd name="connsiteX18" fmla="*/ 171053 w 3938610"/>
                  <a:gd name="connsiteY18" fmla="*/ 759444 h 1838513"/>
                  <a:gd name="connsiteX0" fmla="*/ 171053 w 3938610"/>
                  <a:gd name="connsiteY0" fmla="*/ 759444 h 1838513"/>
                  <a:gd name="connsiteX1" fmla="*/ 581338 w 3938610"/>
                  <a:gd name="connsiteY1" fmla="*/ 314092 h 1838513"/>
                  <a:gd name="connsiteX2" fmla="*/ 1152838 w 3938610"/>
                  <a:gd name="connsiteY2" fmla="*/ 117242 h 1838513"/>
                  <a:gd name="connsiteX3" fmla="*/ 1483039 w 3938610"/>
                  <a:gd name="connsiteY3" fmla="*/ 60091 h 1838513"/>
                  <a:gd name="connsiteX4" fmla="*/ 1854513 w 3938610"/>
                  <a:gd name="connsiteY4" fmla="*/ 9292 h 1838513"/>
                  <a:gd name="connsiteX5" fmla="*/ 1997388 w 3938610"/>
                  <a:gd name="connsiteY5" fmla="*/ 9292 h 1838513"/>
                  <a:gd name="connsiteX6" fmla="*/ 2624617 w 3938610"/>
                  <a:gd name="connsiteY6" fmla="*/ 118094 h 1838513"/>
                  <a:gd name="connsiteX7" fmla="*/ 2987988 w 3938610"/>
                  <a:gd name="connsiteY7" fmla="*/ 123592 h 1838513"/>
                  <a:gd name="connsiteX8" fmla="*/ 3442013 w 3938610"/>
                  <a:gd name="connsiteY8" fmla="*/ 272817 h 1838513"/>
                  <a:gd name="connsiteX9" fmla="*/ 3565838 w 3938610"/>
                  <a:gd name="connsiteY9" fmla="*/ 336316 h 1838513"/>
                  <a:gd name="connsiteX10" fmla="*/ 3718238 w 3938610"/>
                  <a:gd name="connsiteY10" fmla="*/ 501416 h 1838513"/>
                  <a:gd name="connsiteX11" fmla="*/ 3845238 w 3938610"/>
                  <a:gd name="connsiteY11" fmla="*/ 879241 h 1838513"/>
                  <a:gd name="connsiteX12" fmla="*/ 3845238 w 3938610"/>
                  <a:gd name="connsiteY12" fmla="*/ 1177691 h 1838513"/>
                  <a:gd name="connsiteX13" fmla="*/ 3392967 w 3938610"/>
                  <a:gd name="connsiteY13" fmla="*/ 1376721 h 1838513"/>
                  <a:gd name="connsiteX14" fmla="*/ 2886389 w 3938610"/>
                  <a:gd name="connsiteY14" fmla="*/ 1666641 h 1838513"/>
                  <a:gd name="connsiteX15" fmla="*/ 2162489 w 3938610"/>
                  <a:gd name="connsiteY15" fmla="*/ 1793641 h 1838513"/>
                  <a:gd name="connsiteX16" fmla="*/ 1432239 w 3938610"/>
                  <a:gd name="connsiteY16" fmla="*/ 1793641 h 1838513"/>
                  <a:gd name="connsiteX17" fmla="*/ 729853 w 3938610"/>
                  <a:gd name="connsiteY17" fmla="*/ 1579921 h 1838513"/>
                  <a:gd name="connsiteX18" fmla="*/ 171053 w 3938610"/>
                  <a:gd name="connsiteY18" fmla="*/ 759444 h 1838513"/>
                  <a:gd name="connsiteX0" fmla="*/ 171053 w 3938610"/>
                  <a:gd name="connsiteY0" fmla="*/ 760594 h 1839663"/>
                  <a:gd name="connsiteX1" fmla="*/ 581338 w 3938610"/>
                  <a:gd name="connsiteY1" fmla="*/ 315242 h 1839663"/>
                  <a:gd name="connsiteX2" fmla="*/ 1152838 w 3938610"/>
                  <a:gd name="connsiteY2" fmla="*/ 1183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60594 h 1839663"/>
                  <a:gd name="connsiteX0" fmla="*/ 171053 w 3938610"/>
                  <a:gd name="connsiteY0" fmla="*/ 760594 h 1839663"/>
                  <a:gd name="connsiteX1" fmla="*/ 581338 w 3938610"/>
                  <a:gd name="connsiteY1" fmla="*/ 315242 h 1839663"/>
                  <a:gd name="connsiteX2" fmla="*/ 1152838 w 3938610"/>
                  <a:gd name="connsiteY2" fmla="*/ 1183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60594 h 1839663"/>
                  <a:gd name="connsiteX0" fmla="*/ 171053 w 3938610"/>
                  <a:gd name="connsiteY0" fmla="*/ 760594 h 1839663"/>
                  <a:gd name="connsiteX1" fmla="*/ 581338 w 3938610"/>
                  <a:gd name="connsiteY1" fmla="*/ 315242 h 1839663"/>
                  <a:gd name="connsiteX2" fmla="*/ 1152838 w 3938610"/>
                  <a:gd name="connsiteY2" fmla="*/ 1183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60594 h 1839663"/>
                  <a:gd name="connsiteX0" fmla="*/ 171053 w 3938610"/>
                  <a:gd name="connsiteY0" fmla="*/ 760594 h 1839663"/>
                  <a:gd name="connsiteX1" fmla="*/ 581338 w 3938610"/>
                  <a:gd name="connsiteY1" fmla="*/ 315242 h 1839663"/>
                  <a:gd name="connsiteX2" fmla="*/ 1114738 w 3938610"/>
                  <a:gd name="connsiteY2" fmla="*/ 1310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60594 h 1839663"/>
                  <a:gd name="connsiteX0" fmla="*/ 171053 w 3938610"/>
                  <a:gd name="connsiteY0" fmla="*/ 776469 h 1839663"/>
                  <a:gd name="connsiteX1" fmla="*/ 581338 w 3938610"/>
                  <a:gd name="connsiteY1" fmla="*/ 315242 h 1839663"/>
                  <a:gd name="connsiteX2" fmla="*/ 1114738 w 3938610"/>
                  <a:gd name="connsiteY2" fmla="*/ 1310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76469 h 1839663"/>
                  <a:gd name="connsiteX0" fmla="*/ 171053 w 3938610"/>
                  <a:gd name="connsiteY0" fmla="*/ 776469 h 1839663"/>
                  <a:gd name="connsiteX1" fmla="*/ 581338 w 3938610"/>
                  <a:gd name="connsiteY1" fmla="*/ 315242 h 1839663"/>
                  <a:gd name="connsiteX2" fmla="*/ 1114738 w 3938610"/>
                  <a:gd name="connsiteY2" fmla="*/ 1310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76469 h 1839663"/>
                  <a:gd name="connsiteX0" fmla="*/ 171053 w 3938610"/>
                  <a:gd name="connsiteY0" fmla="*/ 776469 h 1839663"/>
                  <a:gd name="connsiteX1" fmla="*/ 581338 w 3938610"/>
                  <a:gd name="connsiteY1" fmla="*/ 315242 h 1839663"/>
                  <a:gd name="connsiteX2" fmla="*/ 1114738 w 3938610"/>
                  <a:gd name="connsiteY2" fmla="*/ 1310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76469 h 1839663"/>
                  <a:gd name="connsiteX0" fmla="*/ 171053 w 3938610"/>
                  <a:gd name="connsiteY0" fmla="*/ 776469 h 1839663"/>
                  <a:gd name="connsiteX1" fmla="*/ 581338 w 3938610"/>
                  <a:gd name="connsiteY1" fmla="*/ 315242 h 1839663"/>
                  <a:gd name="connsiteX2" fmla="*/ 1114738 w 3938610"/>
                  <a:gd name="connsiteY2" fmla="*/ 1310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76469 h 1839663"/>
                  <a:gd name="connsiteX0" fmla="*/ 171053 w 3938610"/>
                  <a:gd name="connsiteY0" fmla="*/ 776469 h 1839663"/>
                  <a:gd name="connsiteX1" fmla="*/ 581338 w 3938610"/>
                  <a:gd name="connsiteY1" fmla="*/ 315242 h 1839663"/>
                  <a:gd name="connsiteX2" fmla="*/ 1114738 w 3938610"/>
                  <a:gd name="connsiteY2" fmla="*/ 1310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76469 h 1839663"/>
                  <a:gd name="connsiteX0" fmla="*/ 171053 w 3938610"/>
                  <a:gd name="connsiteY0" fmla="*/ 776469 h 1839663"/>
                  <a:gd name="connsiteX1" fmla="*/ 581338 w 3938610"/>
                  <a:gd name="connsiteY1" fmla="*/ 315242 h 1839663"/>
                  <a:gd name="connsiteX2" fmla="*/ 1114738 w 3938610"/>
                  <a:gd name="connsiteY2" fmla="*/ 1310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76469 h 1839663"/>
                  <a:gd name="connsiteX0" fmla="*/ 171053 w 3938610"/>
                  <a:gd name="connsiteY0" fmla="*/ 776469 h 1839663"/>
                  <a:gd name="connsiteX1" fmla="*/ 581338 w 3938610"/>
                  <a:gd name="connsiteY1" fmla="*/ 315242 h 1839663"/>
                  <a:gd name="connsiteX2" fmla="*/ 1114738 w 3938610"/>
                  <a:gd name="connsiteY2" fmla="*/ 131092 h 1839663"/>
                  <a:gd name="connsiteX3" fmla="*/ 1483039 w 3938610"/>
                  <a:gd name="connsiteY3" fmla="*/ 61241 h 1839663"/>
                  <a:gd name="connsiteX4" fmla="*/ 1854513 w 3938610"/>
                  <a:gd name="connsiteY4" fmla="*/ 10442 h 1839663"/>
                  <a:gd name="connsiteX5" fmla="*/ 1997388 w 3938610"/>
                  <a:gd name="connsiteY5" fmla="*/ 10442 h 1839663"/>
                  <a:gd name="connsiteX6" fmla="*/ 2624617 w 3938610"/>
                  <a:gd name="connsiteY6" fmla="*/ 119244 h 1839663"/>
                  <a:gd name="connsiteX7" fmla="*/ 2987988 w 3938610"/>
                  <a:gd name="connsiteY7" fmla="*/ 124742 h 1839663"/>
                  <a:gd name="connsiteX8" fmla="*/ 3442013 w 3938610"/>
                  <a:gd name="connsiteY8" fmla="*/ 273967 h 1839663"/>
                  <a:gd name="connsiteX9" fmla="*/ 3565838 w 3938610"/>
                  <a:gd name="connsiteY9" fmla="*/ 337466 h 1839663"/>
                  <a:gd name="connsiteX10" fmla="*/ 3718238 w 3938610"/>
                  <a:gd name="connsiteY10" fmla="*/ 502566 h 1839663"/>
                  <a:gd name="connsiteX11" fmla="*/ 3845238 w 3938610"/>
                  <a:gd name="connsiteY11" fmla="*/ 880391 h 1839663"/>
                  <a:gd name="connsiteX12" fmla="*/ 3845238 w 3938610"/>
                  <a:gd name="connsiteY12" fmla="*/ 1178841 h 1839663"/>
                  <a:gd name="connsiteX13" fmla="*/ 3392967 w 3938610"/>
                  <a:gd name="connsiteY13" fmla="*/ 1377871 h 1839663"/>
                  <a:gd name="connsiteX14" fmla="*/ 2886389 w 3938610"/>
                  <a:gd name="connsiteY14" fmla="*/ 1667791 h 1839663"/>
                  <a:gd name="connsiteX15" fmla="*/ 2162489 w 3938610"/>
                  <a:gd name="connsiteY15" fmla="*/ 1794791 h 1839663"/>
                  <a:gd name="connsiteX16" fmla="*/ 1432239 w 3938610"/>
                  <a:gd name="connsiteY16" fmla="*/ 1794791 h 1839663"/>
                  <a:gd name="connsiteX17" fmla="*/ 729853 w 3938610"/>
                  <a:gd name="connsiteY17" fmla="*/ 1581071 h 1839663"/>
                  <a:gd name="connsiteX18" fmla="*/ 171053 w 3938610"/>
                  <a:gd name="connsiteY18" fmla="*/ 776469 h 1839663"/>
                  <a:gd name="connsiteX0" fmla="*/ 175072 w 3942629"/>
                  <a:gd name="connsiteY0" fmla="*/ 776469 h 1839663"/>
                  <a:gd name="connsiteX1" fmla="*/ 585357 w 3942629"/>
                  <a:gd name="connsiteY1" fmla="*/ 315242 h 1839663"/>
                  <a:gd name="connsiteX2" fmla="*/ 1118757 w 3942629"/>
                  <a:gd name="connsiteY2" fmla="*/ 131092 h 1839663"/>
                  <a:gd name="connsiteX3" fmla="*/ 1487058 w 3942629"/>
                  <a:gd name="connsiteY3" fmla="*/ 61241 h 1839663"/>
                  <a:gd name="connsiteX4" fmla="*/ 1858532 w 3942629"/>
                  <a:gd name="connsiteY4" fmla="*/ 10442 h 1839663"/>
                  <a:gd name="connsiteX5" fmla="*/ 2001407 w 3942629"/>
                  <a:gd name="connsiteY5" fmla="*/ 10442 h 1839663"/>
                  <a:gd name="connsiteX6" fmla="*/ 2628636 w 3942629"/>
                  <a:gd name="connsiteY6" fmla="*/ 119244 h 1839663"/>
                  <a:gd name="connsiteX7" fmla="*/ 2992007 w 3942629"/>
                  <a:gd name="connsiteY7" fmla="*/ 124742 h 1839663"/>
                  <a:gd name="connsiteX8" fmla="*/ 3446032 w 3942629"/>
                  <a:gd name="connsiteY8" fmla="*/ 273967 h 1839663"/>
                  <a:gd name="connsiteX9" fmla="*/ 3569857 w 3942629"/>
                  <a:gd name="connsiteY9" fmla="*/ 337466 h 1839663"/>
                  <a:gd name="connsiteX10" fmla="*/ 3722257 w 3942629"/>
                  <a:gd name="connsiteY10" fmla="*/ 502566 h 1839663"/>
                  <a:gd name="connsiteX11" fmla="*/ 3849257 w 3942629"/>
                  <a:gd name="connsiteY11" fmla="*/ 880391 h 1839663"/>
                  <a:gd name="connsiteX12" fmla="*/ 3849257 w 3942629"/>
                  <a:gd name="connsiteY12" fmla="*/ 1178841 h 1839663"/>
                  <a:gd name="connsiteX13" fmla="*/ 3396986 w 3942629"/>
                  <a:gd name="connsiteY13" fmla="*/ 1377871 h 1839663"/>
                  <a:gd name="connsiteX14" fmla="*/ 2890408 w 3942629"/>
                  <a:gd name="connsiteY14" fmla="*/ 1667791 h 1839663"/>
                  <a:gd name="connsiteX15" fmla="*/ 2166508 w 3942629"/>
                  <a:gd name="connsiteY15" fmla="*/ 1794791 h 1839663"/>
                  <a:gd name="connsiteX16" fmla="*/ 1436258 w 3942629"/>
                  <a:gd name="connsiteY16" fmla="*/ 1794791 h 1839663"/>
                  <a:gd name="connsiteX17" fmla="*/ 733872 w 3942629"/>
                  <a:gd name="connsiteY17" fmla="*/ 1581071 h 1839663"/>
                  <a:gd name="connsiteX18" fmla="*/ 175072 w 3942629"/>
                  <a:gd name="connsiteY18" fmla="*/ 776469 h 1839663"/>
                  <a:gd name="connsiteX0" fmla="*/ 181302 w 3948859"/>
                  <a:gd name="connsiteY0" fmla="*/ 776469 h 1839663"/>
                  <a:gd name="connsiteX1" fmla="*/ 591587 w 3948859"/>
                  <a:gd name="connsiteY1" fmla="*/ 315242 h 1839663"/>
                  <a:gd name="connsiteX2" fmla="*/ 1124987 w 3948859"/>
                  <a:gd name="connsiteY2" fmla="*/ 131092 h 1839663"/>
                  <a:gd name="connsiteX3" fmla="*/ 1493288 w 3948859"/>
                  <a:gd name="connsiteY3" fmla="*/ 61241 h 1839663"/>
                  <a:gd name="connsiteX4" fmla="*/ 1864762 w 3948859"/>
                  <a:gd name="connsiteY4" fmla="*/ 10442 h 1839663"/>
                  <a:gd name="connsiteX5" fmla="*/ 2007637 w 3948859"/>
                  <a:gd name="connsiteY5" fmla="*/ 10442 h 1839663"/>
                  <a:gd name="connsiteX6" fmla="*/ 2634866 w 3948859"/>
                  <a:gd name="connsiteY6" fmla="*/ 119244 h 1839663"/>
                  <a:gd name="connsiteX7" fmla="*/ 2998237 w 3948859"/>
                  <a:gd name="connsiteY7" fmla="*/ 124742 h 1839663"/>
                  <a:gd name="connsiteX8" fmla="*/ 3452262 w 3948859"/>
                  <a:gd name="connsiteY8" fmla="*/ 273967 h 1839663"/>
                  <a:gd name="connsiteX9" fmla="*/ 3576087 w 3948859"/>
                  <a:gd name="connsiteY9" fmla="*/ 337466 h 1839663"/>
                  <a:gd name="connsiteX10" fmla="*/ 3728487 w 3948859"/>
                  <a:gd name="connsiteY10" fmla="*/ 502566 h 1839663"/>
                  <a:gd name="connsiteX11" fmla="*/ 3855487 w 3948859"/>
                  <a:gd name="connsiteY11" fmla="*/ 880391 h 1839663"/>
                  <a:gd name="connsiteX12" fmla="*/ 3855487 w 3948859"/>
                  <a:gd name="connsiteY12" fmla="*/ 1178841 h 1839663"/>
                  <a:gd name="connsiteX13" fmla="*/ 3403216 w 3948859"/>
                  <a:gd name="connsiteY13" fmla="*/ 1377871 h 1839663"/>
                  <a:gd name="connsiteX14" fmla="*/ 2896638 w 3948859"/>
                  <a:gd name="connsiteY14" fmla="*/ 1667791 h 1839663"/>
                  <a:gd name="connsiteX15" fmla="*/ 2172738 w 3948859"/>
                  <a:gd name="connsiteY15" fmla="*/ 1794791 h 1839663"/>
                  <a:gd name="connsiteX16" fmla="*/ 1442488 w 3948859"/>
                  <a:gd name="connsiteY16" fmla="*/ 1794791 h 1839663"/>
                  <a:gd name="connsiteX17" fmla="*/ 740102 w 3948859"/>
                  <a:gd name="connsiteY17" fmla="*/ 1581071 h 1839663"/>
                  <a:gd name="connsiteX18" fmla="*/ 181302 w 3948859"/>
                  <a:gd name="connsiteY18" fmla="*/ 776469 h 1839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48859" h="1839663">
                    <a:moveTo>
                      <a:pt x="181302" y="776469"/>
                    </a:moveTo>
                    <a:cubicBezTo>
                      <a:pt x="-37125" y="687206"/>
                      <a:pt x="329531" y="284692"/>
                      <a:pt x="591587" y="315242"/>
                    </a:cubicBezTo>
                    <a:cubicBezTo>
                      <a:pt x="647268" y="244192"/>
                      <a:pt x="818599" y="118921"/>
                      <a:pt x="1124987" y="131092"/>
                    </a:cubicBezTo>
                    <a:cubicBezTo>
                      <a:pt x="1231350" y="63888"/>
                      <a:pt x="1376342" y="79233"/>
                      <a:pt x="1493288" y="61241"/>
                    </a:cubicBezTo>
                    <a:cubicBezTo>
                      <a:pt x="1670559" y="17849"/>
                      <a:pt x="1782741" y="-18662"/>
                      <a:pt x="1864762" y="10442"/>
                    </a:cubicBezTo>
                    <a:cubicBezTo>
                      <a:pt x="1893337" y="917"/>
                      <a:pt x="1927441" y="-4517"/>
                      <a:pt x="2007637" y="10442"/>
                    </a:cubicBezTo>
                    <a:cubicBezTo>
                      <a:pt x="2216713" y="46709"/>
                      <a:pt x="2473415" y="9952"/>
                      <a:pt x="2634866" y="119244"/>
                    </a:cubicBezTo>
                    <a:cubicBezTo>
                      <a:pt x="2761455" y="75710"/>
                      <a:pt x="2902750" y="82551"/>
                      <a:pt x="2998237" y="124742"/>
                    </a:cubicBezTo>
                    <a:cubicBezTo>
                      <a:pt x="3182624" y="27233"/>
                      <a:pt x="3403579" y="109926"/>
                      <a:pt x="3452262" y="273967"/>
                    </a:cubicBezTo>
                    <a:cubicBezTo>
                      <a:pt x="3551745" y="260208"/>
                      <a:pt x="3529520" y="322650"/>
                      <a:pt x="3576087" y="337466"/>
                    </a:cubicBezTo>
                    <a:cubicBezTo>
                      <a:pt x="3702029" y="314182"/>
                      <a:pt x="3699912" y="376624"/>
                      <a:pt x="3728487" y="502566"/>
                    </a:cubicBezTo>
                    <a:cubicBezTo>
                      <a:pt x="3807862" y="565008"/>
                      <a:pt x="3887237" y="769266"/>
                      <a:pt x="3855487" y="880391"/>
                    </a:cubicBezTo>
                    <a:cubicBezTo>
                      <a:pt x="3918987" y="959766"/>
                      <a:pt x="4029290" y="1091694"/>
                      <a:pt x="3855487" y="1178841"/>
                    </a:cubicBezTo>
                    <a:cubicBezTo>
                      <a:pt x="3812680" y="1276934"/>
                      <a:pt x="3674623" y="1381378"/>
                      <a:pt x="3403216" y="1377871"/>
                    </a:cubicBezTo>
                    <a:cubicBezTo>
                      <a:pt x="3477536" y="1529070"/>
                      <a:pt x="3185326" y="1603596"/>
                      <a:pt x="2896638" y="1667791"/>
                    </a:cubicBezTo>
                    <a:cubicBezTo>
                      <a:pt x="2823850" y="1763736"/>
                      <a:pt x="2403455" y="1845591"/>
                      <a:pt x="2172738" y="1794791"/>
                    </a:cubicBezTo>
                    <a:cubicBezTo>
                      <a:pt x="2069021" y="1870991"/>
                      <a:pt x="1685494" y="1835703"/>
                      <a:pt x="1442488" y="1794791"/>
                    </a:cubicBezTo>
                    <a:cubicBezTo>
                      <a:pt x="1284559" y="1812451"/>
                      <a:pt x="967881" y="1817411"/>
                      <a:pt x="740102" y="1581071"/>
                    </a:cubicBezTo>
                    <a:cubicBezTo>
                      <a:pt x="320473" y="1821929"/>
                      <a:pt x="-315056" y="991223"/>
                      <a:pt x="181302" y="77646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42">
                <a:extLst>
                  <a:ext uri="{FF2B5EF4-FFF2-40B4-BE49-F238E27FC236}">
                    <a16:creationId xmlns:a16="http://schemas.microsoft.com/office/drawing/2014/main" id="{A3CE4F49-E5D3-DA0C-6347-2F8D33DC00C7}"/>
                  </a:ext>
                </a:extLst>
              </p:cNvPr>
              <p:cNvSpPr/>
              <p:nvPr/>
            </p:nvSpPr>
            <p:spPr>
              <a:xfrm>
                <a:off x="9619259" y="5612880"/>
                <a:ext cx="1738205" cy="811734"/>
              </a:xfrm>
              <a:custGeom>
                <a:avLst/>
                <a:gdLst>
                  <a:gd name="connsiteX0" fmla="*/ 0 w 1757362"/>
                  <a:gd name="connsiteY0" fmla="*/ 330237 h 660473"/>
                  <a:gd name="connsiteX1" fmla="*/ 878681 w 1757362"/>
                  <a:gd name="connsiteY1" fmla="*/ 0 h 660473"/>
                  <a:gd name="connsiteX2" fmla="*/ 1757362 w 1757362"/>
                  <a:gd name="connsiteY2" fmla="*/ 330237 h 660473"/>
                  <a:gd name="connsiteX3" fmla="*/ 878681 w 1757362"/>
                  <a:gd name="connsiteY3" fmla="*/ 660474 h 660473"/>
                  <a:gd name="connsiteX4" fmla="*/ 0 w 1757362"/>
                  <a:gd name="connsiteY4" fmla="*/ 330237 h 660473"/>
                  <a:gd name="connsiteX0" fmla="*/ 44728 w 1802090"/>
                  <a:gd name="connsiteY0" fmla="*/ 330237 h 670943"/>
                  <a:gd name="connsiteX1" fmla="*/ 923409 w 1802090"/>
                  <a:gd name="connsiteY1" fmla="*/ 0 h 670943"/>
                  <a:gd name="connsiteX2" fmla="*/ 1802090 w 1802090"/>
                  <a:gd name="connsiteY2" fmla="*/ 330237 h 670943"/>
                  <a:gd name="connsiteX3" fmla="*/ 923409 w 1802090"/>
                  <a:gd name="connsiteY3" fmla="*/ 660474 h 670943"/>
                  <a:gd name="connsiteX4" fmla="*/ 211415 w 1802090"/>
                  <a:gd name="connsiteY4" fmla="*/ 565223 h 670943"/>
                  <a:gd name="connsiteX5" fmla="*/ 44728 w 1802090"/>
                  <a:gd name="connsiteY5" fmla="*/ 330237 h 670943"/>
                  <a:gd name="connsiteX0" fmla="*/ 25242 w 1782604"/>
                  <a:gd name="connsiteY0" fmla="*/ 330837 h 671543"/>
                  <a:gd name="connsiteX1" fmla="*/ 96679 w 1782604"/>
                  <a:gd name="connsiteY1" fmla="*/ 251498 h 671543"/>
                  <a:gd name="connsiteX2" fmla="*/ 903923 w 1782604"/>
                  <a:gd name="connsiteY2" fmla="*/ 600 h 671543"/>
                  <a:gd name="connsiteX3" fmla="*/ 1782604 w 1782604"/>
                  <a:gd name="connsiteY3" fmla="*/ 330837 h 671543"/>
                  <a:gd name="connsiteX4" fmla="*/ 903923 w 1782604"/>
                  <a:gd name="connsiteY4" fmla="*/ 661074 h 671543"/>
                  <a:gd name="connsiteX5" fmla="*/ 191929 w 1782604"/>
                  <a:gd name="connsiteY5" fmla="*/ 565823 h 671543"/>
                  <a:gd name="connsiteX6" fmla="*/ 25242 w 1782604"/>
                  <a:gd name="connsiteY6" fmla="*/ 330837 h 671543"/>
                  <a:gd name="connsiteX0" fmla="*/ 153226 w 1743901"/>
                  <a:gd name="connsiteY0" fmla="*/ 565951 h 672900"/>
                  <a:gd name="connsiteX1" fmla="*/ 57976 w 1743901"/>
                  <a:gd name="connsiteY1" fmla="*/ 251626 h 672900"/>
                  <a:gd name="connsiteX2" fmla="*/ 865220 w 1743901"/>
                  <a:gd name="connsiteY2" fmla="*/ 728 h 672900"/>
                  <a:gd name="connsiteX3" fmla="*/ 1743901 w 1743901"/>
                  <a:gd name="connsiteY3" fmla="*/ 330965 h 672900"/>
                  <a:gd name="connsiteX4" fmla="*/ 865220 w 1743901"/>
                  <a:gd name="connsiteY4" fmla="*/ 661202 h 672900"/>
                  <a:gd name="connsiteX5" fmla="*/ 153226 w 1743901"/>
                  <a:gd name="connsiteY5" fmla="*/ 565951 h 672900"/>
                  <a:gd name="connsiteX0" fmla="*/ 153226 w 1743901"/>
                  <a:gd name="connsiteY0" fmla="*/ 565951 h 682968"/>
                  <a:gd name="connsiteX1" fmla="*/ 57976 w 1743901"/>
                  <a:gd name="connsiteY1" fmla="*/ 251626 h 682968"/>
                  <a:gd name="connsiteX2" fmla="*/ 865220 w 1743901"/>
                  <a:gd name="connsiteY2" fmla="*/ 728 h 682968"/>
                  <a:gd name="connsiteX3" fmla="*/ 1743901 w 1743901"/>
                  <a:gd name="connsiteY3" fmla="*/ 330965 h 682968"/>
                  <a:gd name="connsiteX4" fmla="*/ 865220 w 1743901"/>
                  <a:gd name="connsiteY4" fmla="*/ 661202 h 682968"/>
                  <a:gd name="connsiteX5" fmla="*/ 358014 w 1743901"/>
                  <a:gd name="connsiteY5" fmla="*/ 642150 h 682968"/>
                  <a:gd name="connsiteX6" fmla="*/ 153226 w 1743901"/>
                  <a:gd name="connsiteY6" fmla="*/ 565951 h 682968"/>
                  <a:gd name="connsiteX0" fmla="*/ 153226 w 1743901"/>
                  <a:gd name="connsiteY0" fmla="*/ 565951 h 733228"/>
                  <a:gd name="connsiteX1" fmla="*/ 57976 w 1743901"/>
                  <a:gd name="connsiteY1" fmla="*/ 251626 h 733228"/>
                  <a:gd name="connsiteX2" fmla="*/ 865220 w 1743901"/>
                  <a:gd name="connsiteY2" fmla="*/ 728 h 733228"/>
                  <a:gd name="connsiteX3" fmla="*/ 1743901 w 1743901"/>
                  <a:gd name="connsiteY3" fmla="*/ 330965 h 733228"/>
                  <a:gd name="connsiteX4" fmla="*/ 865220 w 1743901"/>
                  <a:gd name="connsiteY4" fmla="*/ 661202 h 733228"/>
                  <a:gd name="connsiteX5" fmla="*/ 519939 w 1743901"/>
                  <a:gd name="connsiteY5" fmla="*/ 732637 h 733228"/>
                  <a:gd name="connsiteX6" fmla="*/ 358014 w 1743901"/>
                  <a:gd name="connsiteY6" fmla="*/ 642150 h 733228"/>
                  <a:gd name="connsiteX7" fmla="*/ 153226 w 1743901"/>
                  <a:gd name="connsiteY7" fmla="*/ 565951 h 733228"/>
                  <a:gd name="connsiteX0" fmla="*/ 153226 w 1747460"/>
                  <a:gd name="connsiteY0" fmla="*/ 565951 h 732637"/>
                  <a:gd name="connsiteX1" fmla="*/ 57976 w 1747460"/>
                  <a:gd name="connsiteY1" fmla="*/ 251626 h 732637"/>
                  <a:gd name="connsiteX2" fmla="*/ 865220 w 1747460"/>
                  <a:gd name="connsiteY2" fmla="*/ 728 h 732637"/>
                  <a:gd name="connsiteX3" fmla="*/ 1743901 w 1747460"/>
                  <a:gd name="connsiteY3" fmla="*/ 330965 h 732637"/>
                  <a:gd name="connsiteX4" fmla="*/ 519939 w 1747460"/>
                  <a:gd name="connsiteY4" fmla="*/ 732637 h 732637"/>
                  <a:gd name="connsiteX5" fmla="*/ 358014 w 1747460"/>
                  <a:gd name="connsiteY5" fmla="*/ 642150 h 732637"/>
                  <a:gd name="connsiteX6" fmla="*/ 153226 w 1747460"/>
                  <a:gd name="connsiteY6" fmla="*/ 565951 h 732637"/>
                  <a:gd name="connsiteX0" fmla="*/ 153226 w 1744040"/>
                  <a:gd name="connsiteY0" fmla="*/ 565951 h 781591"/>
                  <a:gd name="connsiteX1" fmla="*/ 57976 w 1744040"/>
                  <a:gd name="connsiteY1" fmla="*/ 251626 h 781591"/>
                  <a:gd name="connsiteX2" fmla="*/ 865220 w 1744040"/>
                  <a:gd name="connsiteY2" fmla="*/ 728 h 781591"/>
                  <a:gd name="connsiteX3" fmla="*/ 1743901 w 1744040"/>
                  <a:gd name="connsiteY3" fmla="*/ 330965 h 781591"/>
                  <a:gd name="connsiteX4" fmla="*/ 824738 w 1744040"/>
                  <a:gd name="connsiteY4" fmla="*/ 756451 h 781591"/>
                  <a:gd name="connsiteX5" fmla="*/ 519939 w 1744040"/>
                  <a:gd name="connsiteY5" fmla="*/ 732637 h 781591"/>
                  <a:gd name="connsiteX6" fmla="*/ 358014 w 1744040"/>
                  <a:gd name="connsiteY6" fmla="*/ 642150 h 781591"/>
                  <a:gd name="connsiteX7" fmla="*/ 153226 w 1744040"/>
                  <a:gd name="connsiteY7" fmla="*/ 565951 h 781591"/>
                  <a:gd name="connsiteX0" fmla="*/ 153226 w 1750019"/>
                  <a:gd name="connsiteY0" fmla="*/ 565951 h 761901"/>
                  <a:gd name="connsiteX1" fmla="*/ 57976 w 1750019"/>
                  <a:gd name="connsiteY1" fmla="*/ 251626 h 761901"/>
                  <a:gd name="connsiteX2" fmla="*/ 865220 w 1750019"/>
                  <a:gd name="connsiteY2" fmla="*/ 728 h 761901"/>
                  <a:gd name="connsiteX3" fmla="*/ 1743901 w 1750019"/>
                  <a:gd name="connsiteY3" fmla="*/ 330965 h 761901"/>
                  <a:gd name="connsiteX4" fmla="*/ 1243838 w 1750019"/>
                  <a:gd name="connsiteY4" fmla="*/ 651676 h 761901"/>
                  <a:gd name="connsiteX5" fmla="*/ 824738 w 1750019"/>
                  <a:gd name="connsiteY5" fmla="*/ 756451 h 761901"/>
                  <a:gd name="connsiteX6" fmla="*/ 519939 w 1750019"/>
                  <a:gd name="connsiteY6" fmla="*/ 732637 h 761901"/>
                  <a:gd name="connsiteX7" fmla="*/ 358014 w 1750019"/>
                  <a:gd name="connsiteY7" fmla="*/ 642150 h 761901"/>
                  <a:gd name="connsiteX8" fmla="*/ 153226 w 1750019"/>
                  <a:gd name="connsiteY8" fmla="*/ 565951 h 761901"/>
                  <a:gd name="connsiteX0" fmla="*/ 153226 w 1244014"/>
                  <a:gd name="connsiteY0" fmla="*/ 577450 h 773400"/>
                  <a:gd name="connsiteX1" fmla="*/ 57976 w 1244014"/>
                  <a:gd name="connsiteY1" fmla="*/ 263125 h 773400"/>
                  <a:gd name="connsiteX2" fmla="*/ 865220 w 1244014"/>
                  <a:gd name="connsiteY2" fmla="*/ 12227 h 773400"/>
                  <a:gd name="connsiteX3" fmla="*/ 1243838 w 1244014"/>
                  <a:gd name="connsiteY3" fmla="*/ 663175 h 773400"/>
                  <a:gd name="connsiteX4" fmla="*/ 824738 w 1244014"/>
                  <a:gd name="connsiteY4" fmla="*/ 767950 h 773400"/>
                  <a:gd name="connsiteX5" fmla="*/ 519939 w 1244014"/>
                  <a:gd name="connsiteY5" fmla="*/ 744136 h 773400"/>
                  <a:gd name="connsiteX6" fmla="*/ 358014 w 1244014"/>
                  <a:gd name="connsiteY6" fmla="*/ 653649 h 773400"/>
                  <a:gd name="connsiteX7" fmla="*/ 153226 w 1244014"/>
                  <a:gd name="connsiteY7" fmla="*/ 577450 h 773400"/>
                  <a:gd name="connsiteX0" fmla="*/ 153226 w 1645942"/>
                  <a:gd name="connsiteY0" fmla="*/ 568941 h 764891"/>
                  <a:gd name="connsiteX1" fmla="*/ 57976 w 1645942"/>
                  <a:gd name="connsiteY1" fmla="*/ 254616 h 764891"/>
                  <a:gd name="connsiteX2" fmla="*/ 865220 w 1645942"/>
                  <a:gd name="connsiteY2" fmla="*/ 3718 h 764891"/>
                  <a:gd name="connsiteX3" fmla="*/ 1639125 w 1645942"/>
                  <a:gd name="connsiteY3" fmla="*/ 449878 h 764891"/>
                  <a:gd name="connsiteX4" fmla="*/ 1243838 w 1645942"/>
                  <a:gd name="connsiteY4" fmla="*/ 654666 h 764891"/>
                  <a:gd name="connsiteX5" fmla="*/ 824738 w 1645942"/>
                  <a:gd name="connsiteY5" fmla="*/ 759441 h 764891"/>
                  <a:gd name="connsiteX6" fmla="*/ 519939 w 1645942"/>
                  <a:gd name="connsiteY6" fmla="*/ 735627 h 764891"/>
                  <a:gd name="connsiteX7" fmla="*/ 358014 w 1645942"/>
                  <a:gd name="connsiteY7" fmla="*/ 645140 h 764891"/>
                  <a:gd name="connsiteX8" fmla="*/ 153226 w 1645942"/>
                  <a:gd name="connsiteY8" fmla="*/ 568941 h 764891"/>
                  <a:gd name="connsiteX0" fmla="*/ 210537 w 1740429"/>
                  <a:gd name="connsiteY0" fmla="*/ 316136 h 512086"/>
                  <a:gd name="connsiteX1" fmla="*/ 115287 w 1740429"/>
                  <a:gd name="connsiteY1" fmla="*/ 1811 h 512086"/>
                  <a:gd name="connsiteX2" fmla="*/ 1696436 w 1740429"/>
                  <a:gd name="connsiteY2" fmla="*/ 197073 h 512086"/>
                  <a:gd name="connsiteX3" fmla="*/ 1301149 w 1740429"/>
                  <a:gd name="connsiteY3" fmla="*/ 401861 h 512086"/>
                  <a:gd name="connsiteX4" fmla="*/ 882049 w 1740429"/>
                  <a:gd name="connsiteY4" fmla="*/ 506636 h 512086"/>
                  <a:gd name="connsiteX5" fmla="*/ 577250 w 1740429"/>
                  <a:gd name="connsiteY5" fmla="*/ 482822 h 512086"/>
                  <a:gd name="connsiteX6" fmla="*/ 415325 w 1740429"/>
                  <a:gd name="connsiteY6" fmla="*/ 392335 h 512086"/>
                  <a:gd name="connsiteX7" fmla="*/ 210537 w 1740429"/>
                  <a:gd name="connsiteY7" fmla="*/ 316136 h 512086"/>
                  <a:gd name="connsiteX0" fmla="*/ 210537 w 1740429"/>
                  <a:gd name="connsiteY0" fmla="*/ 531304 h 727254"/>
                  <a:gd name="connsiteX1" fmla="*/ 115287 w 1740429"/>
                  <a:gd name="connsiteY1" fmla="*/ 216979 h 727254"/>
                  <a:gd name="connsiteX2" fmla="*/ 1696436 w 1740429"/>
                  <a:gd name="connsiteY2" fmla="*/ 412241 h 727254"/>
                  <a:gd name="connsiteX3" fmla="*/ 1301149 w 1740429"/>
                  <a:gd name="connsiteY3" fmla="*/ 617029 h 727254"/>
                  <a:gd name="connsiteX4" fmla="*/ 882049 w 1740429"/>
                  <a:gd name="connsiteY4" fmla="*/ 721804 h 727254"/>
                  <a:gd name="connsiteX5" fmla="*/ 577250 w 1740429"/>
                  <a:gd name="connsiteY5" fmla="*/ 697990 h 727254"/>
                  <a:gd name="connsiteX6" fmla="*/ 415325 w 1740429"/>
                  <a:gd name="connsiteY6" fmla="*/ 607503 h 727254"/>
                  <a:gd name="connsiteX7" fmla="*/ 210537 w 1740429"/>
                  <a:gd name="connsiteY7" fmla="*/ 531304 h 727254"/>
                  <a:gd name="connsiteX0" fmla="*/ 210537 w 1757251"/>
                  <a:gd name="connsiteY0" fmla="*/ 621234 h 817184"/>
                  <a:gd name="connsiteX1" fmla="*/ 115287 w 1757251"/>
                  <a:gd name="connsiteY1" fmla="*/ 306909 h 817184"/>
                  <a:gd name="connsiteX2" fmla="*/ 1696436 w 1757251"/>
                  <a:gd name="connsiteY2" fmla="*/ 502171 h 817184"/>
                  <a:gd name="connsiteX3" fmla="*/ 1301149 w 1757251"/>
                  <a:gd name="connsiteY3" fmla="*/ 706959 h 817184"/>
                  <a:gd name="connsiteX4" fmla="*/ 882049 w 1757251"/>
                  <a:gd name="connsiteY4" fmla="*/ 811734 h 817184"/>
                  <a:gd name="connsiteX5" fmla="*/ 577250 w 1757251"/>
                  <a:gd name="connsiteY5" fmla="*/ 787920 h 817184"/>
                  <a:gd name="connsiteX6" fmla="*/ 415325 w 1757251"/>
                  <a:gd name="connsiteY6" fmla="*/ 697433 h 817184"/>
                  <a:gd name="connsiteX7" fmla="*/ 210537 w 1757251"/>
                  <a:gd name="connsiteY7" fmla="*/ 621234 h 817184"/>
                  <a:gd name="connsiteX0" fmla="*/ 191491 w 1738205"/>
                  <a:gd name="connsiteY0" fmla="*/ 621234 h 817184"/>
                  <a:gd name="connsiteX1" fmla="*/ 96241 w 1738205"/>
                  <a:gd name="connsiteY1" fmla="*/ 306909 h 817184"/>
                  <a:gd name="connsiteX2" fmla="*/ 1677390 w 1738205"/>
                  <a:gd name="connsiteY2" fmla="*/ 502171 h 817184"/>
                  <a:gd name="connsiteX3" fmla="*/ 1282103 w 1738205"/>
                  <a:gd name="connsiteY3" fmla="*/ 706959 h 817184"/>
                  <a:gd name="connsiteX4" fmla="*/ 863003 w 1738205"/>
                  <a:gd name="connsiteY4" fmla="*/ 811734 h 817184"/>
                  <a:gd name="connsiteX5" fmla="*/ 558204 w 1738205"/>
                  <a:gd name="connsiteY5" fmla="*/ 787920 h 817184"/>
                  <a:gd name="connsiteX6" fmla="*/ 396279 w 1738205"/>
                  <a:gd name="connsiteY6" fmla="*/ 697433 h 817184"/>
                  <a:gd name="connsiteX7" fmla="*/ 191491 w 1738205"/>
                  <a:gd name="connsiteY7" fmla="*/ 621234 h 817184"/>
                  <a:gd name="connsiteX0" fmla="*/ 191491 w 1738205"/>
                  <a:gd name="connsiteY0" fmla="*/ 621234 h 817184"/>
                  <a:gd name="connsiteX1" fmla="*/ 96241 w 1738205"/>
                  <a:gd name="connsiteY1" fmla="*/ 306909 h 817184"/>
                  <a:gd name="connsiteX2" fmla="*/ 1677390 w 1738205"/>
                  <a:gd name="connsiteY2" fmla="*/ 502171 h 817184"/>
                  <a:gd name="connsiteX3" fmla="*/ 1282103 w 1738205"/>
                  <a:gd name="connsiteY3" fmla="*/ 706959 h 817184"/>
                  <a:gd name="connsiteX4" fmla="*/ 863003 w 1738205"/>
                  <a:gd name="connsiteY4" fmla="*/ 811734 h 817184"/>
                  <a:gd name="connsiteX5" fmla="*/ 558204 w 1738205"/>
                  <a:gd name="connsiteY5" fmla="*/ 787920 h 817184"/>
                  <a:gd name="connsiteX6" fmla="*/ 396279 w 1738205"/>
                  <a:gd name="connsiteY6" fmla="*/ 697433 h 817184"/>
                  <a:gd name="connsiteX7" fmla="*/ 191491 w 1738205"/>
                  <a:gd name="connsiteY7" fmla="*/ 621234 h 817184"/>
                  <a:gd name="connsiteX0" fmla="*/ 191491 w 1738205"/>
                  <a:gd name="connsiteY0" fmla="*/ 621234 h 817184"/>
                  <a:gd name="connsiteX1" fmla="*/ 96241 w 1738205"/>
                  <a:gd name="connsiteY1" fmla="*/ 306909 h 817184"/>
                  <a:gd name="connsiteX2" fmla="*/ 1677390 w 1738205"/>
                  <a:gd name="connsiteY2" fmla="*/ 502171 h 817184"/>
                  <a:gd name="connsiteX3" fmla="*/ 1282103 w 1738205"/>
                  <a:gd name="connsiteY3" fmla="*/ 706959 h 817184"/>
                  <a:gd name="connsiteX4" fmla="*/ 863003 w 1738205"/>
                  <a:gd name="connsiteY4" fmla="*/ 811734 h 817184"/>
                  <a:gd name="connsiteX5" fmla="*/ 558204 w 1738205"/>
                  <a:gd name="connsiteY5" fmla="*/ 787920 h 817184"/>
                  <a:gd name="connsiteX6" fmla="*/ 396279 w 1738205"/>
                  <a:gd name="connsiteY6" fmla="*/ 697433 h 817184"/>
                  <a:gd name="connsiteX7" fmla="*/ 191491 w 1738205"/>
                  <a:gd name="connsiteY7" fmla="*/ 621234 h 817184"/>
                  <a:gd name="connsiteX0" fmla="*/ 191491 w 1738205"/>
                  <a:gd name="connsiteY0" fmla="*/ 621234 h 817184"/>
                  <a:gd name="connsiteX1" fmla="*/ 96241 w 1738205"/>
                  <a:gd name="connsiteY1" fmla="*/ 306909 h 817184"/>
                  <a:gd name="connsiteX2" fmla="*/ 1677390 w 1738205"/>
                  <a:gd name="connsiteY2" fmla="*/ 502171 h 817184"/>
                  <a:gd name="connsiteX3" fmla="*/ 1282103 w 1738205"/>
                  <a:gd name="connsiteY3" fmla="*/ 706959 h 817184"/>
                  <a:gd name="connsiteX4" fmla="*/ 863003 w 1738205"/>
                  <a:gd name="connsiteY4" fmla="*/ 811734 h 817184"/>
                  <a:gd name="connsiteX5" fmla="*/ 558204 w 1738205"/>
                  <a:gd name="connsiteY5" fmla="*/ 787920 h 817184"/>
                  <a:gd name="connsiteX6" fmla="*/ 396279 w 1738205"/>
                  <a:gd name="connsiteY6" fmla="*/ 697433 h 817184"/>
                  <a:gd name="connsiteX7" fmla="*/ 191491 w 1738205"/>
                  <a:gd name="connsiteY7" fmla="*/ 621234 h 817184"/>
                  <a:gd name="connsiteX0" fmla="*/ 191491 w 1738205"/>
                  <a:gd name="connsiteY0" fmla="*/ 621234 h 811734"/>
                  <a:gd name="connsiteX1" fmla="*/ 96241 w 1738205"/>
                  <a:gd name="connsiteY1" fmla="*/ 306909 h 811734"/>
                  <a:gd name="connsiteX2" fmla="*/ 1677390 w 1738205"/>
                  <a:gd name="connsiteY2" fmla="*/ 502171 h 811734"/>
                  <a:gd name="connsiteX3" fmla="*/ 1282103 w 1738205"/>
                  <a:gd name="connsiteY3" fmla="*/ 706959 h 811734"/>
                  <a:gd name="connsiteX4" fmla="*/ 863003 w 1738205"/>
                  <a:gd name="connsiteY4" fmla="*/ 811734 h 811734"/>
                  <a:gd name="connsiteX5" fmla="*/ 558204 w 1738205"/>
                  <a:gd name="connsiteY5" fmla="*/ 787920 h 811734"/>
                  <a:gd name="connsiteX6" fmla="*/ 396279 w 1738205"/>
                  <a:gd name="connsiteY6" fmla="*/ 697433 h 811734"/>
                  <a:gd name="connsiteX7" fmla="*/ 191491 w 1738205"/>
                  <a:gd name="connsiteY7" fmla="*/ 621234 h 811734"/>
                  <a:gd name="connsiteX0" fmla="*/ 191491 w 1738205"/>
                  <a:gd name="connsiteY0" fmla="*/ 621234 h 811734"/>
                  <a:gd name="connsiteX1" fmla="*/ 96241 w 1738205"/>
                  <a:gd name="connsiteY1" fmla="*/ 306909 h 811734"/>
                  <a:gd name="connsiteX2" fmla="*/ 1677390 w 1738205"/>
                  <a:gd name="connsiteY2" fmla="*/ 502171 h 811734"/>
                  <a:gd name="connsiteX3" fmla="*/ 1282103 w 1738205"/>
                  <a:gd name="connsiteY3" fmla="*/ 706959 h 811734"/>
                  <a:gd name="connsiteX4" fmla="*/ 863003 w 1738205"/>
                  <a:gd name="connsiteY4" fmla="*/ 811734 h 811734"/>
                  <a:gd name="connsiteX5" fmla="*/ 558204 w 1738205"/>
                  <a:gd name="connsiteY5" fmla="*/ 787920 h 811734"/>
                  <a:gd name="connsiteX6" fmla="*/ 396279 w 1738205"/>
                  <a:gd name="connsiteY6" fmla="*/ 697433 h 811734"/>
                  <a:gd name="connsiteX7" fmla="*/ 191491 w 1738205"/>
                  <a:gd name="connsiteY7" fmla="*/ 621234 h 811734"/>
                  <a:gd name="connsiteX0" fmla="*/ 191491 w 1738205"/>
                  <a:gd name="connsiteY0" fmla="*/ 621234 h 811734"/>
                  <a:gd name="connsiteX1" fmla="*/ 96241 w 1738205"/>
                  <a:gd name="connsiteY1" fmla="*/ 306909 h 811734"/>
                  <a:gd name="connsiteX2" fmla="*/ 1677390 w 1738205"/>
                  <a:gd name="connsiteY2" fmla="*/ 502171 h 811734"/>
                  <a:gd name="connsiteX3" fmla="*/ 1282103 w 1738205"/>
                  <a:gd name="connsiteY3" fmla="*/ 706959 h 811734"/>
                  <a:gd name="connsiteX4" fmla="*/ 863003 w 1738205"/>
                  <a:gd name="connsiteY4" fmla="*/ 811734 h 811734"/>
                  <a:gd name="connsiteX5" fmla="*/ 558204 w 1738205"/>
                  <a:gd name="connsiteY5" fmla="*/ 787920 h 811734"/>
                  <a:gd name="connsiteX6" fmla="*/ 396279 w 1738205"/>
                  <a:gd name="connsiteY6" fmla="*/ 697433 h 811734"/>
                  <a:gd name="connsiteX7" fmla="*/ 191491 w 1738205"/>
                  <a:gd name="connsiteY7" fmla="*/ 621234 h 811734"/>
                  <a:gd name="connsiteX0" fmla="*/ 191491 w 1738205"/>
                  <a:gd name="connsiteY0" fmla="*/ 621234 h 811734"/>
                  <a:gd name="connsiteX1" fmla="*/ 96241 w 1738205"/>
                  <a:gd name="connsiteY1" fmla="*/ 306909 h 811734"/>
                  <a:gd name="connsiteX2" fmla="*/ 1677390 w 1738205"/>
                  <a:gd name="connsiteY2" fmla="*/ 502171 h 811734"/>
                  <a:gd name="connsiteX3" fmla="*/ 1282103 w 1738205"/>
                  <a:gd name="connsiteY3" fmla="*/ 706959 h 811734"/>
                  <a:gd name="connsiteX4" fmla="*/ 863003 w 1738205"/>
                  <a:gd name="connsiteY4" fmla="*/ 811734 h 811734"/>
                  <a:gd name="connsiteX5" fmla="*/ 558204 w 1738205"/>
                  <a:gd name="connsiteY5" fmla="*/ 787920 h 811734"/>
                  <a:gd name="connsiteX6" fmla="*/ 396279 w 1738205"/>
                  <a:gd name="connsiteY6" fmla="*/ 697433 h 811734"/>
                  <a:gd name="connsiteX7" fmla="*/ 191491 w 1738205"/>
                  <a:gd name="connsiteY7" fmla="*/ 621234 h 811734"/>
                  <a:gd name="connsiteX0" fmla="*/ 191491 w 1738205"/>
                  <a:gd name="connsiteY0" fmla="*/ 621234 h 811734"/>
                  <a:gd name="connsiteX1" fmla="*/ 96241 w 1738205"/>
                  <a:gd name="connsiteY1" fmla="*/ 306909 h 811734"/>
                  <a:gd name="connsiteX2" fmla="*/ 1677390 w 1738205"/>
                  <a:gd name="connsiteY2" fmla="*/ 502171 h 811734"/>
                  <a:gd name="connsiteX3" fmla="*/ 1282103 w 1738205"/>
                  <a:gd name="connsiteY3" fmla="*/ 706959 h 811734"/>
                  <a:gd name="connsiteX4" fmla="*/ 863003 w 1738205"/>
                  <a:gd name="connsiteY4" fmla="*/ 811734 h 811734"/>
                  <a:gd name="connsiteX5" fmla="*/ 558204 w 1738205"/>
                  <a:gd name="connsiteY5" fmla="*/ 787920 h 811734"/>
                  <a:gd name="connsiteX6" fmla="*/ 396279 w 1738205"/>
                  <a:gd name="connsiteY6" fmla="*/ 697433 h 811734"/>
                  <a:gd name="connsiteX7" fmla="*/ 191491 w 1738205"/>
                  <a:gd name="connsiteY7" fmla="*/ 621234 h 81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38205" h="811734">
                    <a:moveTo>
                      <a:pt x="191491" y="621234"/>
                    </a:moveTo>
                    <a:cubicBezTo>
                      <a:pt x="56950" y="552971"/>
                      <a:pt x="-108546" y="512490"/>
                      <a:pt x="96241" y="306909"/>
                    </a:cubicBezTo>
                    <a:cubicBezTo>
                      <a:pt x="710604" y="-251098"/>
                      <a:pt x="2036959" y="35446"/>
                      <a:pt x="1677390" y="502171"/>
                    </a:cubicBezTo>
                    <a:cubicBezTo>
                      <a:pt x="1594046" y="564084"/>
                      <a:pt x="1346397" y="660922"/>
                      <a:pt x="1282103" y="706959"/>
                    </a:cubicBezTo>
                    <a:cubicBezTo>
                      <a:pt x="1155896" y="714896"/>
                      <a:pt x="957459" y="763316"/>
                      <a:pt x="863003" y="811734"/>
                    </a:cubicBezTo>
                    <a:cubicBezTo>
                      <a:pt x="763785" y="764902"/>
                      <a:pt x="632022" y="762520"/>
                      <a:pt x="558204" y="787920"/>
                    </a:cubicBezTo>
                    <a:cubicBezTo>
                      <a:pt x="473670" y="784745"/>
                      <a:pt x="470098" y="717277"/>
                      <a:pt x="396279" y="697433"/>
                    </a:cubicBezTo>
                    <a:cubicBezTo>
                      <a:pt x="344288" y="686320"/>
                      <a:pt x="390722" y="616471"/>
                      <a:pt x="191491" y="621234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F048AE9-6F9B-59A8-BC49-DEF7280FE222}"/>
                  </a:ext>
                </a:extLst>
              </p:cNvPr>
              <p:cNvSpPr/>
              <p:nvPr/>
            </p:nvSpPr>
            <p:spPr>
              <a:xfrm rot="19438279">
                <a:off x="8789297" y="5880202"/>
                <a:ext cx="309562" cy="338138"/>
              </a:xfrm>
              <a:custGeom>
                <a:avLst/>
                <a:gdLst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9562" h="338138">
                    <a:moveTo>
                      <a:pt x="0" y="0"/>
                    </a:moveTo>
                    <a:cubicBezTo>
                      <a:pt x="103187" y="112713"/>
                      <a:pt x="298450" y="225425"/>
                      <a:pt x="309562" y="338138"/>
                    </a:cubicBezTo>
                    <a:lnTo>
                      <a:pt x="309562" y="338138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5662F96-887F-F5D8-C918-F70D91317EAC}"/>
                  </a:ext>
                </a:extLst>
              </p:cNvPr>
              <p:cNvSpPr/>
              <p:nvPr/>
            </p:nvSpPr>
            <p:spPr>
              <a:xfrm>
                <a:off x="9125547" y="5542342"/>
                <a:ext cx="493712" cy="242888"/>
              </a:xfrm>
              <a:custGeom>
                <a:avLst/>
                <a:gdLst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455612"/>
                  <a:gd name="connsiteY0" fmla="*/ 0 h 338138"/>
                  <a:gd name="connsiteX1" fmla="*/ 309562 w 455612"/>
                  <a:gd name="connsiteY1" fmla="*/ 338138 h 338138"/>
                  <a:gd name="connsiteX2" fmla="*/ 455612 w 455612"/>
                  <a:gd name="connsiteY2" fmla="*/ 25558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0" fmla="*/ 0 w 455612"/>
                  <a:gd name="connsiteY0" fmla="*/ 0 h 274638"/>
                  <a:gd name="connsiteX1" fmla="*/ 455612 w 455612"/>
                  <a:gd name="connsiteY1" fmla="*/ 274638 h 274638"/>
                  <a:gd name="connsiteX0" fmla="*/ 0 w 493712"/>
                  <a:gd name="connsiteY0" fmla="*/ 0 h 242888"/>
                  <a:gd name="connsiteX1" fmla="*/ 493712 w 493712"/>
                  <a:gd name="connsiteY1" fmla="*/ 242888 h 242888"/>
                  <a:gd name="connsiteX0" fmla="*/ 0 w 493712"/>
                  <a:gd name="connsiteY0" fmla="*/ 0 h 242888"/>
                  <a:gd name="connsiteX1" fmla="*/ 493712 w 493712"/>
                  <a:gd name="connsiteY1" fmla="*/ 242888 h 242888"/>
                  <a:gd name="connsiteX0" fmla="*/ 0 w 493712"/>
                  <a:gd name="connsiteY0" fmla="*/ 0 h 242888"/>
                  <a:gd name="connsiteX1" fmla="*/ 493712 w 493712"/>
                  <a:gd name="connsiteY1" fmla="*/ 242888 h 24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3712" h="242888">
                    <a:moveTo>
                      <a:pt x="0" y="0"/>
                    </a:moveTo>
                    <a:cubicBezTo>
                      <a:pt x="304271" y="74613"/>
                      <a:pt x="418041" y="155575"/>
                      <a:pt x="493712" y="242888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F6675A2-EA01-9A11-6CA4-D4CB76ADC680}"/>
                  </a:ext>
                </a:extLst>
              </p:cNvPr>
              <p:cNvSpPr/>
              <p:nvPr/>
            </p:nvSpPr>
            <p:spPr>
              <a:xfrm rot="15892126">
                <a:off x="9308250" y="6548956"/>
                <a:ext cx="201612" cy="296863"/>
              </a:xfrm>
              <a:custGeom>
                <a:avLst/>
                <a:gdLst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201612 w 309562"/>
                  <a:gd name="connsiteY2" fmla="*/ 325438 h 338138"/>
                  <a:gd name="connsiteX0" fmla="*/ 0 w 201612"/>
                  <a:gd name="connsiteY0" fmla="*/ 0 h 325438"/>
                  <a:gd name="connsiteX1" fmla="*/ 201612 w 201612"/>
                  <a:gd name="connsiteY1" fmla="*/ 325438 h 325438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612" h="296863">
                    <a:moveTo>
                      <a:pt x="0" y="0"/>
                    </a:moveTo>
                    <a:cubicBezTo>
                      <a:pt x="67204" y="98954"/>
                      <a:pt x="191558" y="112184"/>
                      <a:pt x="201612" y="29686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0253DDD4-54A8-DA6B-3885-730C56D5F8F0}"/>
                  </a:ext>
                </a:extLst>
              </p:cNvPr>
              <p:cNvSpPr/>
              <p:nvPr/>
            </p:nvSpPr>
            <p:spPr>
              <a:xfrm rot="15892126">
                <a:off x="9755170" y="6204589"/>
                <a:ext cx="45719" cy="113851"/>
              </a:xfrm>
              <a:custGeom>
                <a:avLst/>
                <a:gdLst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201612 w 309562"/>
                  <a:gd name="connsiteY2" fmla="*/ 325438 h 338138"/>
                  <a:gd name="connsiteX0" fmla="*/ 0 w 201612"/>
                  <a:gd name="connsiteY0" fmla="*/ 0 h 325438"/>
                  <a:gd name="connsiteX1" fmla="*/ 201612 w 201612"/>
                  <a:gd name="connsiteY1" fmla="*/ 325438 h 325438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612" h="296863">
                    <a:moveTo>
                      <a:pt x="0" y="0"/>
                    </a:moveTo>
                    <a:cubicBezTo>
                      <a:pt x="67204" y="98954"/>
                      <a:pt x="191558" y="112184"/>
                      <a:pt x="201612" y="29686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1B30A0A6-8C3B-B557-03DF-E84EE93B8ECA}"/>
                  </a:ext>
                </a:extLst>
              </p:cNvPr>
              <p:cNvSpPr/>
              <p:nvPr/>
            </p:nvSpPr>
            <p:spPr>
              <a:xfrm rot="15892126">
                <a:off x="9922237" y="6278591"/>
                <a:ext cx="45719" cy="113851"/>
              </a:xfrm>
              <a:custGeom>
                <a:avLst/>
                <a:gdLst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201612 w 309562"/>
                  <a:gd name="connsiteY2" fmla="*/ 325438 h 338138"/>
                  <a:gd name="connsiteX0" fmla="*/ 0 w 201612"/>
                  <a:gd name="connsiteY0" fmla="*/ 0 h 325438"/>
                  <a:gd name="connsiteX1" fmla="*/ 201612 w 201612"/>
                  <a:gd name="connsiteY1" fmla="*/ 325438 h 325438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612" h="296863">
                    <a:moveTo>
                      <a:pt x="0" y="0"/>
                    </a:moveTo>
                    <a:cubicBezTo>
                      <a:pt x="67204" y="98954"/>
                      <a:pt x="191558" y="112184"/>
                      <a:pt x="201612" y="29686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F4A9F1CC-8EDB-9B52-7E74-752387445B36}"/>
                  </a:ext>
                </a:extLst>
              </p:cNvPr>
              <p:cNvSpPr/>
              <p:nvPr/>
            </p:nvSpPr>
            <p:spPr>
              <a:xfrm rot="15892126">
                <a:off x="10082225" y="6373124"/>
                <a:ext cx="45719" cy="113851"/>
              </a:xfrm>
              <a:custGeom>
                <a:avLst/>
                <a:gdLst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201612 w 309562"/>
                  <a:gd name="connsiteY2" fmla="*/ 325438 h 338138"/>
                  <a:gd name="connsiteX0" fmla="*/ 0 w 201612"/>
                  <a:gd name="connsiteY0" fmla="*/ 0 h 325438"/>
                  <a:gd name="connsiteX1" fmla="*/ 201612 w 201612"/>
                  <a:gd name="connsiteY1" fmla="*/ 325438 h 325438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612" h="296863">
                    <a:moveTo>
                      <a:pt x="0" y="0"/>
                    </a:moveTo>
                    <a:cubicBezTo>
                      <a:pt x="67204" y="98954"/>
                      <a:pt x="191558" y="112184"/>
                      <a:pt x="201612" y="29686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37F6BD-6BBC-68FD-C3BD-51C1C8A6E185}"/>
                  </a:ext>
                </a:extLst>
              </p:cNvPr>
              <p:cNvSpPr/>
              <p:nvPr/>
            </p:nvSpPr>
            <p:spPr>
              <a:xfrm rot="13147963">
                <a:off x="10465501" y="6415304"/>
                <a:ext cx="45719" cy="113851"/>
              </a:xfrm>
              <a:custGeom>
                <a:avLst/>
                <a:gdLst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201612 w 309562"/>
                  <a:gd name="connsiteY2" fmla="*/ 325438 h 338138"/>
                  <a:gd name="connsiteX0" fmla="*/ 0 w 201612"/>
                  <a:gd name="connsiteY0" fmla="*/ 0 h 325438"/>
                  <a:gd name="connsiteX1" fmla="*/ 201612 w 201612"/>
                  <a:gd name="connsiteY1" fmla="*/ 325438 h 325438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612" h="296863">
                    <a:moveTo>
                      <a:pt x="0" y="0"/>
                    </a:moveTo>
                    <a:cubicBezTo>
                      <a:pt x="67204" y="98954"/>
                      <a:pt x="191558" y="112184"/>
                      <a:pt x="201612" y="29686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889F5C4-E173-8BFD-6C0E-A1C5E508F068}"/>
                  </a:ext>
                </a:extLst>
              </p:cNvPr>
              <p:cNvSpPr/>
              <p:nvPr/>
            </p:nvSpPr>
            <p:spPr>
              <a:xfrm rot="9284635">
                <a:off x="10924760" y="6306451"/>
                <a:ext cx="45719" cy="113851"/>
              </a:xfrm>
              <a:custGeom>
                <a:avLst/>
                <a:gdLst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309562 w 309562"/>
                  <a:gd name="connsiteY2" fmla="*/ 338138 h 338138"/>
                  <a:gd name="connsiteX0" fmla="*/ 0 w 309562"/>
                  <a:gd name="connsiteY0" fmla="*/ 0 h 338138"/>
                  <a:gd name="connsiteX1" fmla="*/ 309562 w 309562"/>
                  <a:gd name="connsiteY1" fmla="*/ 338138 h 338138"/>
                  <a:gd name="connsiteX2" fmla="*/ 201612 w 309562"/>
                  <a:gd name="connsiteY2" fmla="*/ 325438 h 338138"/>
                  <a:gd name="connsiteX0" fmla="*/ 0 w 201612"/>
                  <a:gd name="connsiteY0" fmla="*/ 0 h 325438"/>
                  <a:gd name="connsiteX1" fmla="*/ 201612 w 201612"/>
                  <a:gd name="connsiteY1" fmla="*/ 325438 h 325438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  <a:gd name="connsiteX0" fmla="*/ 0 w 201612"/>
                  <a:gd name="connsiteY0" fmla="*/ 0 h 296863"/>
                  <a:gd name="connsiteX1" fmla="*/ 201612 w 201612"/>
                  <a:gd name="connsiteY1" fmla="*/ 296863 h 296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612" h="296863">
                    <a:moveTo>
                      <a:pt x="0" y="0"/>
                    </a:moveTo>
                    <a:cubicBezTo>
                      <a:pt x="67204" y="98954"/>
                      <a:pt x="191558" y="112184"/>
                      <a:pt x="201612" y="29686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Cylinder 66">
              <a:extLst>
                <a:ext uri="{FF2B5EF4-FFF2-40B4-BE49-F238E27FC236}">
                  <a16:creationId xmlns:a16="http://schemas.microsoft.com/office/drawing/2014/main" id="{8BAD9546-ABF5-050C-770D-C528E9BD6E49}"/>
                </a:ext>
              </a:extLst>
            </p:cNvPr>
            <p:cNvSpPr/>
            <p:nvPr/>
          </p:nvSpPr>
          <p:spPr>
            <a:xfrm rot="1188117">
              <a:off x="4559087" y="856536"/>
              <a:ext cx="262847" cy="3813854"/>
            </a:xfrm>
            <a:prstGeom prst="can">
              <a:avLst/>
            </a:prstGeom>
            <a:solidFill>
              <a:srgbClr val="B4C7E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8" name="ttsMP3.com_VoiceText_2025-2-16_21-25-28">
            <a:hlinkClick r:id="" action="ppaction://media"/>
            <a:extLst>
              <a:ext uri="{FF2B5EF4-FFF2-40B4-BE49-F238E27FC236}">
                <a16:creationId xmlns:a16="http://schemas.microsoft.com/office/drawing/2014/main" id="{FC963CE4-F60D-EF82-8997-3C0C8952DB93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9607970" y="1088785"/>
            <a:ext cx="609600" cy="609600"/>
          </a:xfrm>
          <a:prstGeom prst="rect">
            <a:avLst/>
          </a:prstGeom>
        </p:spPr>
      </p:pic>
      <p:pic>
        <p:nvPicPr>
          <p:cNvPr id="79" name="ttsMP3.com_VoiceText_2025-2-16_21-38-24">
            <a:hlinkClick r:id="" action="ppaction://media"/>
            <a:extLst>
              <a:ext uri="{FF2B5EF4-FFF2-40B4-BE49-F238E27FC236}">
                <a16:creationId xmlns:a16="http://schemas.microsoft.com/office/drawing/2014/main" id="{90865E05-AAA3-8A09-E4F3-731C210141BB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586019" y="5621921"/>
            <a:ext cx="609600" cy="609600"/>
          </a:xfrm>
          <a:prstGeom prst="rect">
            <a:avLst/>
          </a:prstGeom>
        </p:spPr>
      </p:pic>
      <p:pic>
        <p:nvPicPr>
          <p:cNvPr id="80" name="2sec">
            <a:hlinkClick r:id="" action="ppaction://media"/>
            <a:extLst>
              <a:ext uri="{FF2B5EF4-FFF2-40B4-BE49-F238E27FC236}">
                <a16:creationId xmlns:a16="http://schemas.microsoft.com/office/drawing/2014/main" id="{2BEC497D-E68E-946F-6BEB-670066B41B5E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8346298" y="51765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8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037" fill="hold"/>
                                        <p:tgtEl>
                                          <p:spTgt spid="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37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933" fill="hold"/>
                                        <p:tgtEl>
                                          <p:spTgt spid="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97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1462" fill="hold"/>
                                        <p:tgtEl>
                                          <p:spTgt spid="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432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528" fill="hold"/>
                                        <p:tgtEl>
                                          <p:spTgt spid="7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432"/>
                            </p:stCondLst>
                            <p:childTnLst>
                              <p:par>
                                <p:cTn id="4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3720" fill="hold"/>
                                        <p:tgtEl>
                                          <p:spTgt spid="7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152"/>
                            </p:stCondLst>
                            <p:childTnLst>
                              <p:par>
                                <p:cTn id="4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5" dur="2064" fill="hold"/>
                                        <p:tgtEl>
                                          <p:spTgt spid="8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0"/>
                </p:tgtEl>
              </p:cMediaNode>
            </p:audio>
            <p:audio>
              <p:cMediaNode vol="80000" showWhenStopped="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2"/>
                </p:tgtEl>
              </p:cMediaNode>
            </p:audio>
            <p:audio>
              <p:cMediaNode vol="80000" showWhenStopped="0">
                <p:cTn id="4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4"/>
                </p:tgtEl>
              </p:cMediaNode>
            </p:audio>
            <p:audio>
              <p:cMediaNode vol="80000" showWhenStopped="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8"/>
                </p:tgtEl>
              </p:cMediaNode>
            </p:audio>
            <p:audio>
              <p:cMediaNode vol="80000" showWhenStopped="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9"/>
                </p:tgtEl>
              </p:cMediaNode>
            </p:audio>
            <p:audio>
              <p:cMediaNode vol="80000" showWhenStopped="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0"/>
                </p:tgtEl>
              </p:cMediaNode>
            </p:audio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8D0F389-D6E7-7A2C-F7EB-3C38BDB9DC85}"/>
              </a:ext>
            </a:extLst>
          </p:cNvPr>
          <p:cNvSpPr txBox="1"/>
          <p:nvPr/>
        </p:nvSpPr>
        <p:spPr>
          <a:xfrm>
            <a:off x="6412470" y="808729"/>
            <a:ext cx="54641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B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rgbClr val="A67242"/>
                </a:solidFill>
                <a:latin typeface="Arial Black" panose="020B0A04020102020204" pitchFamily="34" charset="0"/>
              </a:rPr>
              <a:t>o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x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0D1996-E3B1-6B28-1A19-DA0EE35A2F08}"/>
              </a:ext>
            </a:extLst>
          </p:cNvPr>
          <p:cNvCxnSpPr>
            <a:cxnSpLocks/>
          </p:cNvCxnSpPr>
          <p:nvPr/>
        </p:nvCxnSpPr>
        <p:spPr>
          <a:xfrm flipV="1">
            <a:off x="7469685" y="3128605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AC88B4-449C-CE2C-8676-EFD7F6EC2CD4}"/>
              </a:ext>
            </a:extLst>
          </p:cNvPr>
          <p:cNvGrpSpPr/>
          <p:nvPr/>
        </p:nvGrpSpPr>
        <p:grpSpPr>
          <a:xfrm>
            <a:off x="315375" y="1464501"/>
            <a:ext cx="5464156" cy="3413898"/>
            <a:chOff x="984250" y="1197679"/>
            <a:chExt cx="3014488" cy="1883393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E669B858-93F4-6B23-7EF8-0250DE49F456}"/>
                </a:ext>
              </a:extLst>
            </p:cNvPr>
            <p:cNvSpPr/>
            <p:nvPr/>
          </p:nvSpPr>
          <p:spPr>
            <a:xfrm>
              <a:off x="2231650" y="1197679"/>
              <a:ext cx="1425894" cy="1291868"/>
            </a:xfrm>
            <a:custGeom>
              <a:avLst/>
              <a:gdLst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87606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33015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27296 w 1555845"/>
                <a:gd name="connsiteY3" fmla="*/ 1378424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40944 w 1555845"/>
                <a:gd name="connsiteY3" fmla="*/ 1446663 h 1487606"/>
                <a:gd name="connsiteX4" fmla="*/ 0 w 1555845"/>
                <a:gd name="connsiteY4" fmla="*/ 0 h 148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845" h="1487606">
                  <a:moveTo>
                    <a:pt x="0" y="0"/>
                  </a:moveTo>
                  <a:lnTo>
                    <a:pt x="1555845" y="0"/>
                  </a:lnTo>
                  <a:lnTo>
                    <a:pt x="1555845" y="1487606"/>
                  </a:lnTo>
                  <a:lnTo>
                    <a:pt x="40944" y="1446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724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D431EE44-48C0-5068-36C1-6EEAC42F5E31}"/>
                </a:ext>
              </a:extLst>
            </p:cNvPr>
            <p:cNvSpPr/>
            <p:nvPr/>
          </p:nvSpPr>
          <p:spPr>
            <a:xfrm>
              <a:off x="1252316" y="1197680"/>
              <a:ext cx="1037763" cy="1826241"/>
            </a:xfrm>
            <a:custGeom>
              <a:avLst/>
              <a:gdLst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87606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33015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27296 w 1555845"/>
                <a:gd name="connsiteY3" fmla="*/ 1378424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40944 w 1555845"/>
                <a:gd name="connsiteY3" fmla="*/ 1446663 h 1487606"/>
                <a:gd name="connsiteX4" fmla="*/ 0 w 1555845"/>
                <a:gd name="connsiteY4" fmla="*/ 0 h 1487606"/>
                <a:gd name="connsiteX0" fmla="*/ 0 w 1555845"/>
                <a:gd name="connsiteY0" fmla="*/ 395785 h 1883391"/>
                <a:gd name="connsiteX1" fmla="*/ 900753 w 1555845"/>
                <a:gd name="connsiteY1" fmla="*/ 0 h 1883391"/>
                <a:gd name="connsiteX2" fmla="*/ 1555845 w 1555845"/>
                <a:gd name="connsiteY2" fmla="*/ 1883391 h 1883391"/>
                <a:gd name="connsiteX3" fmla="*/ 40944 w 1555845"/>
                <a:gd name="connsiteY3" fmla="*/ 1842448 h 1883391"/>
                <a:gd name="connsiteX4" fmla="*/ 0 w 1555845"/>
                <a:gd name="connsiteY4" fmla="*/ 395785 h 1883391"/>
                <a:gd name="connsiteX0" fmla="*/ 0 w 900753"/>
                <a:gd name="connsiteY0" fmla="*/ 395785 h 1842448"/>
                <a:gd name="connsiteX1" fmla="*/ 900753 w 900753"/>
                <a:gd name="connsiteY1" fmla="*/ 0 h 1842448"/>
                <a:gd name="connsiteX2" fmla="*/ 873457 w 900753"/>
                <a:gd name="connsiteY2" fmla="*/ 1323832 h 1842448"/>
                <a:gd name="connsiteX3" fmla="*/ 40944 w 900753"/>
                <a:gd name="connsiteY3" fmla="*/ 1842448 h 1842448"/>
                <a:gd name="connsiteX4" fmla="*/ 0 w 900753"/>
                <a:gd name="connsiteY4" fmla="*/ 395785 h 1842448"/>
                <a:gd name="connsiteX0" fmla="*/ 0 w 900753"/>
                <a:gd name="connsiteY0" fmla="*/ 395785 h 1883391"/>
                <a:gd name="connsiteX1" fmla="*/ 900753 w 900753"/>
                <a:gd name="connsiteY1" fmla="*/ 0 h 1883391"/>
                <a:gd name="connsiteX2" fmla="*/ 873457 w 900753"/>
                <a:gd name="connsiteY2" fmla="*/ 1323832 h 1883391"/>
                <a:gd name="connsiteX3" fmla="*/ 54591 w 900753"/>
                <a:gd name="connsiteY3" fmla="*/ 1883391 h 1883391"/>
                <a:gd name="connsiteX4" fmla="*/ 0 w 900753"/>
                <a:gd name="connsiteY4" fmla="*/ 395785 h 1883391"/>
                <a:gd name="connsiteX0" fmla="*/ 0 w 900753"/>
                <a:gd name="connsiteY0" fmla="*/ 395785 h 1883391"/>
                <a:gd name="connsiteX1" fmla="*/ 900753 w 900753"/>
                <a:gd name="connsiteY1" fmla="*/ 0 h 1883391"/>
                <a:gd name="connsiteX2" fmla="*/ 873457 w 900753"/>
                <a:gd name="connsiteY2" fmla="*/ 1323832 h 1883391"/>
                <a:gd name="connsiteX3" fmla="*/ 54591 w 900753"/>
                <a:gd name="connsiteY3" fmla="*/ 1883391 h 1883391"/>
                <a:gd name="connsiteX4" fmla="*/ 0 w 900753"/>
                <a:gd name="connsiteY4" fmla="*/ 395785 h 1883391"/>
                <a:gd name="connsiteX0" fmla="*/ 12084 w 912837"/>
                <a:gd name="connsiteY0" fmla="*/ 395785 h 1826241"/>
                <a:gd name="connsiteX1" fmla="*/ 912837 w 912837"/>
                <a:gd name="connsiteY1" fmla="*/ 0 h 1826241"/>
                <a:gd name="connsiteX2" fmla="*/ 885541 w 912837"/>
                <a:gd name="connsiteY2" fmla="*/ 1323832 h 1826241"/>
                <a:gd name="connsiteX3" fmla="*/ 0 w 912837"/>
                <a:gd name="connsiteY3" fmla="*/ 1826241 h 1826241"/>
                <a:gd name="connsiteX4" fmla="*/ 12084 w 912837"/>
                <a:gd name="connsiteY4" fmla="*/ 395785 h 1826241"/>
                <a:gd name="connsiteX0" fmla="*/ 31134 w 912837"/>
                <a:gd name="connsiteY0" fmla="*/ 443410 h 1826241"/>
                <a:gd name="connsiteX1" fmla="*/ 912837 w 912837"/>
                <a:gd name="connsiteY1" fmla="*/ 0 h 1826241"/>
                <a:gd name="connsiteX2" fmla="*/ 885541 w 912837"/>
                <a:gd name="connsiteY2" fmla="*/ 1323832 h 1826241"/>
                <a:gd name="connsiteX3" fmla="*/ 0 w 912837"/>
                <a:gd name="connsiteY3" fmla="*/ 1826241 h 1826241"/>
                <a:gd name="connsiteX4" fmla="*/ 31134 w 912837"/>
                <a:gd name="connsiteY4" fmla="*/ 443410 h 1826241"/>
                <a:gd name="connsiteX0" fmla="*/ 0 w 948378"/>
                <a:gd name="connsiteY0" fmla="*/ 424360 h 1826241"/>
                <a:gd name="connsiteX1" fmla="*/ 948378 w 948378"/>
                <a:gd name="connsiteY1" fmla="*/ 0 h 1826241"/>
                <a:gd name="connsiteX2" fmla="*/ 921082 w 948378"/>
                <a:gd name="connsiteY2" fmla="*/ 1323832 h 1826241"/>
                <a:gd name="connsiteX3" fmla="*/ 35541 w 948378"/>
                <a:gd name="connsiteY3" fmla="*/ 1826241 h 1826241"/>
                <a:gd name="connsiteX4" fmla="*/ 0 w 948378"/>
                <a:gd name="connsiteY4" fmla="*/ 424360 h 1826241"/>
                <a:gd name="connsiteX0" fmla="*/ 0 w 1006807"/>
                <a:gd name="connsiteY0" fmla="*/ 424360 h 1826241"/>
                <a:gd name="connsiteX1" fmla="*/ 948378 w 1006807"/>
                <a:gd name="connsiteY1" fmla="*/ 0 h 1826241"/>
                <a:gd name="connsiteX2" fmla="*/ 1006807 w 1006807"/>
                <a:gd name="connsiteY2" fmla="*/ 1314307 h 1826241"/>
                <a:gd name="connsiteX3" fmla="*/ 35541 w 1006807"/>
                <a:gd name="connsiteY3" fmla="*/ 1826241 h 1826241"/>
                <a:gd name="connsiteX4" fmla="*/ 0 w 1006807"/>
                <a:gd name="connsiteY4" fmla="*/ 424360 h 1826241"/>
                <a:gd name="connsiteX0" fmla="*/ 0 w 1025857"/>
                <a:gd name="connsiteY0" fmla="*/ 391022 h 1826241"/>
                <a:gd name="connsiteX1" fmla="*/ 967428 w 1025857"/>
                <a:gd name="connsiteY1" fmla="*/ 0 h 1826241"/>
                <a:gd name="connsiteX2" fmla="*/ 1025857 w 1025857"/>
                <a:gd name="connsiteY2" fmla="*/ 1314307 h 1826241"/>
                <a:gd name="connsiteX3" fmla="*/ 54591 w 1025857"/>
                <a:gd name="connsiteY3" fmla="*/ 1826241 h 1826241"/>
                <a:gd name="connsiteX4" fmla="*/ 0 w 1025857"/>
                <a:gd name="connsiteY4" fmla="*/ 391022 h 1826241"/>
                <a:gd name="connsiteX0" fmla="*/ 0 w 1037763"/>
                <a:gd name="connsiteY0" fmla="*/ 393403 h 1826241"/>
                <a:gd name="connsiteX1" fmla="*/ 979334 w 1037763"/>
                <a:gd name="connsiteY1" fmla="*/ 0 h 1826241"/>
                <a:gd name="connsiteX2" fmla="*/ 1037763 w 1037763"/>
                <a:gd name="connsiteY2" fmla="*/ 1314307 h 1826241"/>
                <a:gd name="connsiteX3" fmla="*/ 66497 w 1037763"/>
                <a:gd name="connsiteY3" fmla="*/ 1826241 h 1826241"/>
                <a:gd name="connsiteX4" fmla="*/ 0 w 1037763"/>
                <a:gd name="connsiteY4" fmla="*/ 393403 h 1826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7763" h="1826241">
                  <a:moveTo>
                    <a:pt x="0" y="393403"/>
                  </a:moveTo>
                  <a:lnTo>
                    <a:pt x="979334" y="0"/>
                  </a:lnTo>
                  <a:lnTo>
                    <a:pt x="1037763" y="1314307"/>
                  </a:lnTo>
                  <a:cubicBezTo>
                    <a:pt x="764808" y="1500827"/>
                    <a:pt x="394043" y="1667017"/>
                    <a:pt x="66497" y="1826241"/>
                  </a:cubicBezTo>
                  <a:lnTo>
                    <a:pt x="0" y="393403"/>
                  </a:lnTo>
                  <a:close/>
                </a:path>
              </a:pathLst>
            </a:custGeom>
            <a:solidFill>
              <a:srgbClr val="A6724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ABF239B-94D5-B8AF-4BCE-384B1F44764E}"/>
                </a:ext>
              </a:extLst>
            </p:cNvPr>
            <p:cNvSpPr/>
            <p:nvPr/>
          </p:nvSpPr>
          <p:spPr>
            <a:xfrm>
              <a:off x="1249011" y="1593466"/>
              <a:ext cx="1555845" cy="1487606"/>
            </a:xfrm>
            <a:custGeom>
              <a:avLst/>
              <a:gdLst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87606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33015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27296 w 1555845"/>
                <a:gd name="connsiteY3" fmla="*/ 1378424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40944 w 1555845"/>
                <a:gd name="connsiteY3" fmla="*/ 1446663 h 1487606"/>
                <a:gd name="connsiteX4" fmla="*/ 0 w 1555845"/>
                <a:gd name="connsiteY4" fmla="*/ 0 h 148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845" h="1487606">
                  <a:moveTo>
                    <a:pt x="0" y="0"/>
                  </a:moveTo>
                  <a:lnTo>
                    <a:pt x="1555845" y="0"/>
                  </a:lnTo>
                  <a:lnTo>
                    <a:pt x="1555845" y="1487606"/>
                  </a:lnTo>
                  <a:lnTo>
                    <a:pt x="40944" y="1446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AC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A15D104B-3766-B5C1-FF7A-6E81ADDE8F6A}"/>
                </a:ext>
              </a:extLst>
            </p:cNvPr>
            <p:cNvSpPr/>
            <p:nvPr/>
          </p:nvSpPr>
          <p:spPr>
            <a:xfrm>
              <a:off x="984250" y="1593466"/>
              <a:ext cx="1799837" cy="482999"/>
            </a:xfrm>
            <a:custGeom>
              <a:avLst/>
              <a:gdLst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87606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33015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27296 w 1555845"/>
                <a:gd name="connsiteY3" fmla="*/ 1378424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40944 w 1555845"/>
                <a:gd name="connsiteY3" fmla="*/ 1446663 h 1487606"/>
                <a:gd name="connsiteX4" fmla="*/ 0 w 1555845"/>
                <a:gd name="connsiteY4" fmla="*/ 0 h 1487606"/>
                <a:gd name="connsiteX0" fmla="*/ 168991 w 1724836"/>
                <a:gd name="connsiteY0" fmla="*/ 0 h 1487606"/>
                <a:gd name="connsiteX1" fmla="*/ 1724836 w 1724836"/>
                <a:gd name="connsiteY1" fmla="*/ 0 h 1487606"/>
                <a:gd name="connsiteX2" fmla="*/ 1724836 w 1724836"/>
                <a:gd name="connsiteY2" fmla="*/ 1487606 h 1487606"/>
                <a:gd name="connsiteX3" fmla="*/ 0 w 1724836"/>
                <a:gd name="connsiteY3" fmla="*/ 1446664 h 1487606"/>
                <a:gd name="connsiteX4" fmla="*/ 168991 w 1724836"/>
                <a:gd name="connsiteY4" fmla="*/ 0 h 1487606"/>
                <a:gd name="connsiteX0" fmla="*/ 168991 w 1724836"/>
                <a:gd name="connsiteY0" fmla="*/ 0 h 1487606"/>
                <a:gd name="connsiteX1" fmla="*/ 1724836 w 1724836"/>
                <a:gd name="connsiteY1" fmla="*/ 0 h 1487606"/>
                <a:gd name="connsiteX2" fmla="*/ 1556888 w 1724836"/>
                <a:gd name="connsiteY2" fmla="*/ 1487606 h 1487606"/>
                <a:gd name="connsiteX3" fmla="*/ 0 w 1724836"/>
                <a:gd name="connsiteY3" fmla="*/ 1446664 h 1487606"/>
                <a:gd name="connsiteX4" fmla="*/ 168991 w 1724836"/>
                <a:gd name="connsiteY4" fmla="*/ 0 h 1487606"/>
                <a:gd name="connsiteX0" fmla="*/ 266961 w 1822806"/>
                <a:gd name="connsiteY0" fmla="*/ 0 h 1487606"/>
                <a:gd name="connsiteX1" fmla="*/ 1822806 w 1822806"/>
                <a:gd name="connsiteY1" fmla="*/ 0 h 1487606"/>
                <a:gd name="connsiteX2" fmla="*/ 1654858 w 1822806"/>
                <a:gd name="connsiteY2" fmla="*/ 1487606 h 1487606"/>
                <a:gd name="connsiteX3" fmla="*/ 0 w 1822806"/>
                <a:gd name="connsiteY3" fmla="*/ 1446664 h 1487606"/>
                <a:gd name="connsiteX4" fmla="*/ 266961 w 1822806"/>
                <a:gd name="connsiteY4" fmla="*/ 0 h 1487606"/>
                <a:gd name="connsiteX0" fmla="*/ 266961 w 1822806"/>
                <a:gd name="connsiteY0" fmla="*/ 0 h 1487606"/>
                <a:gd name="connsiteX1" fmla="*/ 1822806 w 1822806"/>
                <a:gd name="connsiteY1" fmla="*/ 0 h 1487606"/>
                <a:gd name="connsiteX2" fmla="*/ 1598875 w 1822806"/>
                <a:gd name="connsiteY2" fmla="*/ 1487606 h 1487606"/>
                <a:gd name="connsiteX3" fmla="*/ 0 w 1822806"/>
                <a:gd name="connsiteY3" fmla="*/ 1446664 h 1487606"/>
                <a:gd name="connsiteX4" fmla="*/ 266961 w 1822806"/>
                <a:gd name="connsiteY4" fmla="*/ 0 h 148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2806" h="1487606">
                  <a:moveTo>
                    <a:pt x="266961" y="0"/>
                  </a:moveTo>
                  <a:lnTo>
                    <a:pt x="1822806" y="0"/>
                  </a:lnTo>
                  <a:lnTo>
                    <a:pt x="1598875" y="1487606"/>
                  </a:lnTo>
                  <a:lnTo>
                    <a:pt x="0" y="1446664"/>
                  </a:lnTo>
                  <a:lnTo>
                    <a:pt x="266961" y="0"/>
                  </a:lnTo>
                  <a:close/>
                </a:path>
              </a:pathLst>
            </a:custGeom>
            <a:solidFill>
              <a:srgbClr val="DAAC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6CF6D76F-2DA2-AF99-DD4C-75268F1AFC7E}"/>
                </a:ext>
              </a:extLst>
            </p:cNvPr>
            <p:cNvSpPr/>
            <p:nvPr/>
          </p:nvSpPr>
          <p:spPr>
            <a:xfrm>
              <a:off x="2784087" y="1206658"/>
              <a:ext cx="873457" cy="1872341"/>
            </a:xfrm>
            <a:custGeom>
              <a:avLst/>
              <a:gdLst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87606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33015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27296 w 1555845"/>
                <a:gd name="connsiteY3" fmla="*/ 1378424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40944 w 1555845"/>
                <a:gd name="connsiteY3" fmla="*/ 1446663 h 1487606"/>
                <a:gd name="connsiteX4" fmla="*/ 0 w 1555845"/>
                <a:gd name="connsiteY4" fmla="*/ 0 h 1487606"/>
                <a:gd name="connsiteX0" fmla="*/ 0 w 1555845"/>
                <a:gd name="connsiteY0" fmla="*/ 395785 h 1883391"/>
                <a:gd name="connsiteX1" fmla="*/ 900753 w 1555845"/>
                <a:gd name="connsiteY1" fmla="*/ 0 h 1883391"/>
                <a:gd name="connsiteX2" fmla="*/ 1555845 w 1555845"/>
                <a:gd name="connsiteY2" fmla="*/ 1883391 h 1883391"/>
                <a:gd name="connsiteX3" fmla="*/ 40944 w 1555845"/>
                <a:gd name="connsiteY3" fmla="*/ 1842448 h 1883391"/>
                <a:gd name="connsiteX4" fmla="*/ 0 w 1555845"/>
                <a:gd name="connsiteY4" fmla="*/ 395785 h 1883391"/>
                <a:gd name="connsiteX0" fmla="*/ 0 w 900753"/>
                <a:gd name="connsiteY0" fmla="*/ 395785 h 1842448"/>
                <a:gd name="connsiteX1" fmla="*/ 900753 w 900753"/>
                <a:gd name="connsiteY1" fmla="*/ 0 h 1842448"/>
                <a:gd name="connsiteX2" fmla="*/ 873457 w 900753"/>
                <a:gd name="connsiteY2" fmla="*/ 1323832 h 1842448"/>
                <a:gd name="connsiteX3" fmla="*/ 40944 w 900753"/>
                <a:gd name="connsiteY3" fmla="*/ 1842448 h 1842448"/>
                <a:gd name="connsiteX4" fmla="*/ 0 w 900753"/>
                <a:gd name="connsiteY4" fmla="*/ 395785 h 1842448"/>
                <a:gd name="connsiteX0" fmla="*/ 0 w 900753"/>
                <a:gd name="connsiteY0" fmla="*/ 395785 h 1883391"/>
                <a:gd name="connsiteX1" fmla="*/ 900753 w 900753"/>
                <a:gd name="connsiteY1" fmla="*/ 0 h 1883391"/>
                <a:gd name="connsiteX2" fmla="*/ 873457 w 900753"/>
                <a:gd name="connsiteY2" fmla="*/ 1323832 h 1883391"/>
                <a:gd name="connsiteX3" fmla="*/ 54591 w 900753"/>
                <a:gd name="connsiteY3" fmla="*/ 1883391 h 1883391"/>
                <a:gd name="connsiteX4" fmla="*/ 0 w 900753"/>
                <a:gd name="connsiteY4" fmla="*/ 395785 h 1883391"/>
                <a:gd name="connsiteX0" fmla="*/ 0 w 900753"/>
                <a:gd name="connsiteY0" fmla="*/ 395785 h 1883391"/>
                <a:gd name="connsiteX1" fmla="*/ 900753 w 900753"/>
                <a:gd name="connsiteY1" fmla="*/ 0 h 1883391"/>
                <a:gd name="connsiteX2" fmla="*/ 873457 w 900753"/>
                <a:gd name="connsiteY2" fmla="*/ 1323832 h 1883391"/>
                <a:gd name="connsiteX3" fmla="*/ 54591 w 900753"/>
                <a:gd name="connsiteY3" fmla="*/ 1883391 h 1883391"/>
                <a:gd name="connsiteX4" fmla="*/ 0 w 900753"/>
                <a:gd name="connsiteY4" fmla="*/ 395785 h 1883391"/>
                <a:gd name="connsiteX0" fmla="*/ 0 w 900753"/>
                <a:gd name="connsiteY0" fmla="*/ 395785 h 1883391"/>
                <a:gd name="connsiteX1" fmla="*/ 900753 w 900753"/>
                <a:gd name="connsiteY1" fmla="*/ 0 h 1883391"/>
                <a:gd name="connsiteX2" fmla="*/ 873457 w 900753"/>
                <a:gd name="connsiteY2" fmla="*/ 1323832 h 1883391"/>
                <a:gd name="connsiteX3" fmla="*/ 29191 w 900753"/>
                <a:gd name="connsiteY3" fmla="*/ 1883391 h 1883391"/>
                <a:gd name="connsiteX4" fmla="*/ 0 w 900753"/>
                <a:gd name="connsiteY4" fmla="*/ 395785 h 1883391"/>
                <a:gd name="connsiteX0" fmla="*/ 0 w 873457"/>
                <a:gd name="connsiteY0" fmla="*/ 395785 h 1883391"/>
                <a:gd name="connsiteX1" fmla="*/ 830903 w 873457"/>
                <a:gd name="connsiteY1" fmla="*/ 0 h 1883391"/>
                <a:gd name="connsiteX2" fmla="*/ 873457 w 873457"/>
                <a:gd name="connsiteY2" fmla="*/ 1323832 h 1883391"/>
                <a:gd name="connsiteX3" fmla="*/ 29191 w 873457"/>
                <a:gd name="connsiteY3" fmla="*/ 1883391 h 1883391"/>
                <a:gd name="connsiteX4" fmla="*/ 0 w 873457"/>
                <a:gd name="connsiteY4" fmla="*/ 395785 h 1883391"/>
                <a:gd name="connsiteX0" fmla="*/ 0 w 873457"/>
                <a:gd name="connsiteY0" fmla="*/ 395785 h 1883391"/>
                <a:gd name="connsiteX1" fmla="*/ 849953 w 873457"/>
                <a:gd name="connsiteY1" fmla="*/ 0 h 1883391"/>
                <a:gd name="connsiteX2" fmla="*/ 873457 w 873457"/>
                <a:gd name="connsiteY2" fmla="*/ 1323832 h 1883391"/>
                <a:gd name="connsiteX3" fmla="*/ 29191 w 873457"/>
                <a:gd name="connsiteY3" fmla="*/ 1883391 h 1883391"/>
                <a:gd name="connsiteX4" fmla="*/ 0 w 873457"/>
                <a:gd name="connsiteY4" fmla="*/ 395785 h 1883391"/>
                <a:gd name="connsiteX0" fmla="*/ 0 w 873457"/>
                <a:gd name="connsiteY0" fmla="*/ 395785 h 1883391"/>
                <a:gd name="connsiteX1" fmla="*/ 866622 w 873457"/>
                <a:gd name="connsiteY1" fmla="*/ 0 h 1883391"/>
                <a:gd name="connsiteX2" fmla="*/ 873457 w 873457"/>
                <a:gd name="connsiteY2" fmla="*/ 1323832 h 1883391"/>
                <a:gd name="connsiteX3" fmla="*/ 29191 w 873457"/>
                <a:gd name="connsiteY3" fmla="*/ 1883391 h 1883391"/>
                <a:gd name="connsiteX4" fmla="*/ 0 w 873457"/>
                <a:gd name="connsiteY4" fmla="*/ 395785 h 1883391"/>
                <a:gd name="connsiteX0" fmla="*/ 0 w 873457"/>
                <a:gd name="connsiteY0" fmla="*/ 395785 h 1873866"/>
                <a:gd name="connsiteX1" fmla="*/ 866622 w 873457"/>
                <a:gd name="connsiteY1" fmla="*/ 0 h 1873866"/>
                <a:gd name="connsiteX2" fmla="*/ 873457 w 873457"/>
                <a:gd name="connsiteY2" fmla="*/ 1323832 h 1873866"/>
                <a:gd name="connsiteX3" fmla="*/ 29191 w 873457"/>
                <a:gd name="connsiteY3" fmla="*/ 1873866 h 1873866"/>
                <a:gd name="connsiteX4" fmla="*/ 0 w 873457"/>
                <a:gd name="connsiteY4" fmla="*/ 395785 h 1873866"/>
                <a:gd name="connsiteX0" fmla="*/ 0 w 873457"/>
                <a:gd name="connsiteY0" fmla="*/ 395785 h 1872341"/>
                <a:gd name="connsiteX1" fmla="*/ 866622 w 873457"/>
                <a:gd name="connsiteY1" fmla="*/ 0 h 1872341"/>
                <a:gd name="connsiteX2" fmla="*/ 873457 w 873457"/>
                <a:gd name="connsiteY2" fmla="*/ 1323832 h 1872341"/>
                <a:gd name="connsiteX3" fmla="*/ 23089 w 873457"/>
                <a:gd name="connsiteY3" fmla="*/ 1872341 h 1872341"/>
                <a:gd name="connsiteX4" fmla="*/ 0 w 873457"/>
                <a:gd name="connsiteY4" fmla="*/ 395785 h 187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3457" h="1872341">
                  <a:moveTo>
                    <a:pt x="0" y="395785"/>
                  </a:moveTo>
                  <a:lnTo>
                    <a:pt x="866622" y="0"/>
                  </a:lnTo>
                  <a:cubicBezTo>
                    <a:pt x="868900" y="441277"/>
                    <a:pt x="871179" y="882555"/>
                    <a:pt x="873457" y="1323832"/>
                  </a:cubicBezTo>
                  <a:cubicBezTo>
                    <a:pt x="600502" y="1510352"/>
                    <a:pt x="350635" y="1713117"/>
                    <a:pt x="23089" y="1872341"/>
                  </a:cubicBezTo>
                  <a:lnTo>
                    <a:pt x="0" y="395785"/>
                  </a:lnTo>
                  <a:close/>
                </a:path>
              </a:pathLst>
            </a:custGeom>
            <a:solidFill>
              <a:srgbClr val="DAAC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372F0AE9-23D8-3E92-C3D8-A80D0B3D71B8}"/>
                </a:ext>
              </a:extLst>
            </p:cNvPr>
            <p:cNvSpPr/>
            <p:nvPr/>
          </p:nvSpPr>
          <p:spPr>
            <a:xfrm>
              <a:off x="2784087" y="1201895"/>
              <a:ext cx="1214651" cy="845059"/>
            </a:xfrm>
            <a:custGeom>
              <a:avLst/>
              <a:gdLst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87606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33015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27296 w 1555845"/>
                <a:gd name="connsiteY3" fmla="*/ 1378424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40944 w 1555845"/>
                <a:gd name="connsiteY3" fmla="*/ 1446663 h 1487606"/>
                <a:gd name="connsiteX4" fmla="*/ 0 w 1555845"/>
                <a:gd name="connsiteY4" fmla="*/ 0 h 1487606"/>
                <a:gd name="connsiteX0" fmla="*/ 0 w 1555845"/>
                <a:gd name="connsiteY0" fmla="*/ 395785 h 1883391"/>
                <a:gd name="connsiteX1" fmla="*/ 900753 w 1555845"/>
                <a:gd name="connsiteY1" fmla="*/ 0 h 1883391"/>
                <a:gd name="connsiteX2" fmla="*/ 1555845 w 1555845"/>
                <a:gd name="connsiteY2" fmla="*/ 1883391 h 1883391"/>
                <a:gd name="connsiteX3" fmla="*/ 40944 w 1555845"/>
                <a:gd name="connsiteY3" fmla="*/ 1842448 h 1883391"/>
                <a:gd name="connsiteX4" fmla="*/ 0 w 1555845"/>
                <a:gd name="connsiteY4" fmla="*/ 395785 h 1883391"/>
                <a:gd name="connsiteX0" fmla="*/ 0 w 900753"/>
                <a:gd name="connsiteY0" fmla="*/ 395785 h 1842448"/>
                <a:gd name="connsiteX1" fmla="*/ 900753 w 900753"/>
                <a:gd name="connsiteY1" fmla="*/ 0 h 1842448"/>
                <a:gd name="connsiteX2" fmla="*/ 873457 w 900753"/>
                <a:gd name="connsiteY2" fmla="*/ 1323832 h 1842448"/>
                <a:gd name="connsiteX3" fmla="*/ 40944 w 900753"/>
                <a:gd name="connsiteY3" fmla="*/ 1842448 h 1842448"/>
                <a:gd name="connsiteX4" fmla="*/ 0 w 900753"/>
                <a:gd name="connsiteY4" fmla="*/ 395785 h 1842448"/>
                <a:gd name="connsiteX0" fmla="*/ 0 w 900753"/>
                <a:gd name="connsiteY0" fmla="*/ 395785 h 1883391"/>
                <a:gd name="connsiteX1" fmla="*/ 900753 w 900753"/>
                <a:gd name="connsiteY1" fmla="*/ 0 h 1883391"/>
                <a:gd name="connsiteX2" fmla="*/ 873457 w 900753"/>
                <a:gd name="connsiteY2" fmla="*/ 1323832 h 1883391"/>
                <a:gd name="connsiteX3" fmla="*/ 54591 w 900753"/>
                <a:gd name="connsiteY3" fmla="*/ 1883391 h 1883391"/>
                <a:gd name="connsiteX4" fmla="*/ 0 w 900753"/>
                <a:gd name="connsiteY4" fmla="*/ 395785 h 1883391"/>
                <a:gd name="connsiteX0" fmla="*/ 0 w 900753"/>
                <a:gd name="connsiteY0" fmla="*/ 395785 h 1883391"/>
                <a:gd name="connsiteX1" fmla="*/ 900753 w 900753"/>
                <a:gd name="connsiteY1" fmla="*/ 0 h 1883391"/>
                <a:gd name="connsiteX2" fmla="*/ 873457 w 900753"/>
                <a:gd name="connsiteY2" fmla="*/ 1323832 h 1883391"/>
                <a:gd name="connsiteX3" fmla="*/ 54591 w 900753"/>
                <a:gd name="connsiteY3" fmla="*/ 1883391 h 1883391"/>
                <a:gd name="connsiteX4" fmla="*/ 0 w 900753"/>
                <a:gd name="connsiteY4" fmla="*/ 395785 h 1883391"/>
                <a:gd name="connsiteX0" fmla="*/ 0 w 873457"/>
                <a:gd name="connsiteY0" fmla="*/ 975289 h 2462895"/>
                <a:gd name="connsiteX1" fmla="*/ 873457 w 873457"/>
                <a:gd name="connsiteY1" fmla="*/ 0 h 2462895"/>
                <a:gd name="connsiteX2" fmla="*/ 873457 w 873457"/>
                <a:gd name="connsiteY2" fmla="*/ 1903336 h 2462895"/>
                <a:gd name="connsiteX3" fmla="*/ 54591 w 873457"/>
                <a:gd name="connsiteY3" fmla="*/ 2462895 h 2462895"/>
                <a:gd name="connsiteX4" fmla="*/ 0 w 873457"/>
                <a:gd name="connsiteY4" fmla="*/ 975289 h 2462895"/>
                <a:gd name="connsiteX0" fmla="*/ 0 w 1173708"/>
                <a:gd name="connsiteY0" fmla="*/ 975289 h 2462895"/>
                <a:gd name="connsiteX1" fmla="*/ 873457 w 1173708"/>
                <a:gd name="connsiteY1" fmla="*/ 0 h 2462895"/>
                <a:gd name="connsiteX2" fmla="*/ 1173708 w 1173708"/>
                <a:gd name="connsiteY2" fmla="*/ 997861 h 2462895"/>
                <a:gd name="connsiteX3" fmla="*/ 54591 w 1173708"/>
                <a:gd name="connsiteY3" fmla="*/ 2462895 h 2462895"/>
                <a:gd name="connsiteX4" fmla="*/ 0 w 1173708"/>
                <a:gd name="connsiteY4" fmla="*/ 975289 h 2462895"/>
                <a:gd name="connsiteX0" fmla="*/ 0 w 1173708"/>
                <a:gd name="connsiteY0" fmla="*/ 975289 h 2281802"/>
                <a:gd name="connsiteX1" fmla="*/ 873457 w 1173708"/>
                <a:gd name="connsiteY1" fmla="*/ 0 h 2281802"/>
                <a:gd name="connsiteX2" fmla="*/ 1173708 w 1173708"/>
                <a:gd name="connsiteY2" fmla="*/ 997861 h 2281802"/>
                <a:gd name="connsiteX3" fmla="*/ 272955 w 1173708"/>
                <a:gd name="connsiteY3" fmla="*/ 2281802 h 2281802"/>
                <a:gd name="connsiteX4" fmla="*/ 0 w 1173708"/>
                <a:gd name="connsiteY4" fmla="*/ 975289 h 2281802"/>
                <a:gd name="connsiteX0" fmla="*/ 0 w 1173708"/>
                <a:gd name="connsiteY0" fmla="*/ 975289 h 2281802"/>
                <a:gd name="connsiteX1" fmla="*/ 873457 w 1173708"/>
                <a:gd name="connsiteY1" fmla="*/ 0 h 2281802"/>
                <a:gd name="connsiteX2" fmla="*/ 1173708 w 1173708"/>
                <a:gd name="connsiteY2" fmla="*/ 997861 h 2281802"/>
                <a:gd name="connsiteX3" fmla="*/ 272955 w 1173708"/>
                <a:gd name="connsiteY3" fmla="*/ 2281802 h 2281802"/>
                <a:gd name="connsiteX4" fmla="*/ 0 w 1173708"/>
                <a:gd name="connsiteY4" fmla="*/ 975289 h 2281802"/>
                <a:gd name="connsiteX0" fmla="*/ 0 w 1173708"/>
                <a:gd name="connsiteY0" fmla="*/ 975289 h 2281802"/>
                <a:gd name="connsiteX1" fmla="*/ 873457 w 1173708"/>
                <a:gd name="connsiteY1" fmla="*/ 0 h 2281802"/>
                <a:gd name="connsiteX2" fmla="*/ 1173708 w 1173708"/>
                <a:gd name="connsiteY2" fmla="*/ 997861 h 2281802"/>
                <a:gd name="connsiteX3" fmla="*/ 272955 w 1173708"/>
                <a:gd name="connsiteY3" fmla="*/ 2281802 h 2281802"/>
                <a:gd name="connsiteX4" fmla="*/ 0 w 1173708"/>
                <a:gd name="connsiteY4" fmla="*/ 975289 h 2281802"/>
                <a:gd name="connsiteX0" fmla="*/ 0 w 1173708"/>
                <a:gd name="connsiteY0" fmla="*/ 975289 h 2173143"/>
                <a:gd name="connsiteX1" fmla="*/ 873457 w 1173708"/>
                <a:gd name="connsiteY1" fmla="*/ 0 h 2173143"/>
                <a:gd name="connsiteX2" fmla="*/ 1173708 w 1173708"/>
                <a:gd name="connsiteY2" fmla="*/ 997861 h 2173143"/>
                <a:gd name="connsiteX3" fmla="*/ 354842 w 1173708"/>
                <a:gd name="connsiteY3" fmla="*/ 2173143 h 2173143"/>
                <a:gd name="connsiteX4" fmla="*/ 0 w 1173708"/>
                <a:gd name="connsiteY4" fmla="*/ 975289 h 2173143"/>
                <a:gd name="connsiteX0" fmla="*/ 0 w 1214651"/>
                <a:gd name="connsiteY0" fmla="*/ 975289 h 2173143"/>
                <a:gd name="connsiteX1" fmla="*/ 873457 w 1214651"/>
                <a:gd name="connsiteY1" fmla="*/ 0 h 2173143"/>
                <a:gd name="connsiteX2" fmla="*/ 1214651 w 1214651"/>
                <a:gd name="connsiteY2" fmla="*/ 852985 h 2173143"/>
                <a:gd name="connsiteX3" fmla="*/ 354842 w 1214651"/>
                <a:gd name="connsiteY3" fmla="*/ 2173143 h 2173143"/>
                <a:gd name="connsiteX4" fmla="*/ 0 w 1214651"/>
                <a:gd name="connsiteY4" fmla="*/ 975289 h 2173143"/>
                <a:gd name="connsiteX0" fmla="*/ 0 w 1214651"/>
                <a:gd name="connsiteY0" fmla="*/ 1044801 h 2242655"/>
                <a:gd name="connsiteX1" fmla="*/ 875838 w 1214651"/>
                <a:gd name="connsiteY1" fmla="*/ 0 h 2242655"/>
                <a:gd name="connsiteX2" fmla="*/ 1214651 w 1214651"/>
                <a:gd name="connsiteY2" fmla="*/ 922497 h 2242655"/>
                <a:gd name="connsiteX3" fmla="*/ 354842 w 1214651"/>
                <a:gd name="connsiteY3" fmla="*/ 2242655 h 2242655"/>
                <a:gd name="connsiteX4" fmla="*/ 0 w 1214651"/>
                <a:gd name="connsiteY4" fmla="*/ 1044801 h 224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4651" h="2242655">
                  <a:moveTo>
                    <a:pt x="0" y="1044801"/>
                  </a:moveTo>
                  <a:lnTo>
                    <a:pt x="875838" y="0"/>
                  </a:lnTo>
                  <a:lnTo>
                    <a:pt x="1214651" y="922497"/>
                  </a:lnTo>
                  <a:cubicBezTo>
                    <a:pt x="941696" y="1398770"/>
                    <a:pt x="627797" y="1974773"/>
                    <a:pt x="354842" y="2242655"/>
                  </a:cubicBezTo>
                  <a:lnTo>
                    <a:pt x="0" y="1044801"/>
                  </a:lnTo>
                  <a:close/>
                </a:path>
              </a:pathLst>
            </a:custGeom>
            <a:solidFill>
              <a:srgbClr val="DAAC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alphasounds-b">
            <a:hlinkClick r:id="" action="ppaction://media"/>
            <a:extLst>
              <a:ext uri="{FF2B5EF4-FFF2-40B4-BE49-F238E27FC236}">
                <a16:creationId xmlns:a16="http://schemas.microsoft.com/office/drawing/2014/main" id="{04FE5280-E896-E59F-1298-28E6B0D6176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7066900" y="3159051"/>
            <a:ext cx="609600" cy="60960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1F42C4-5A13-C471-6385-7548A6C8FDCC}"/>
              </a:ext>
            </a:extLst>
          </p:cNvPr>
          <p:cNvCxnSpPr>
            <a:cxnSpLocks/>
          </p:cNvCxnSpPr>
          <p:nvPr/>
        </p:nvCxnSpPr>
        <p:spPr>
          <a:xfrm flipV="1">
            <a:off x="9144548" y="3159051"/>
            <a:ext cx="0" cy="498822"/>
          </a:xfrm>
          <a:prstGeom prst="straightConnector1">
            <a:avLst/>
          </a:prstGeom>
          <a:ln w="76200">
            <a:solidFill>
              <a:srgbClr val="A67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alphasounds-o-sh">
            <a:hlinkClick r:id="" action="ppaction://media"/>
            <a:extLst>
              <a:ext uri="{FF2B5EF4-FFF2-40B4-BE49-F238E27FC236}">
                <a16:creationId xmlns:a16="http://schemas.microsoft.com/office/drawing/2014/main" id="{AAE1EF35-CE67-7EBC-AAF5-5B8700F2AE8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523279" y="3196582"/>
            <a:ext cx="609600" cy="6096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6AE6FC7-6F10-2637-9DBE-44D9953388DC}"/>
              </a:ext>
            </a:extLst>
          </p:cNvPr>
          <p:cNvCxnSpPr>
            <a:cxnSpLocks/>
          </p:cNvCxnSpPr>
          <p:nvPr/>
        </p:nvCxnSpPr>
        <p:spPr>
          <a:xfrm flipV="1">
            <a:off x="10431250" y="3128605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alphasounds-x">
            <a:hlinkClick r:id="" action="ppaction://media"/>
            <a:extLst>
              <a:ext uri="{FF2B5EF4-FFF2-40B4-BE49-F238E27FC236}">
                <a16:creationId xmlns:a16="http://schemas.microsoft.com/office/drawing/2014/main" id="{2EB59AEC-37BC-1FBD-ECF8-5E02C56EC347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0743051" y="3159051"/>
            <a:ext cx="609600" cy="609600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AE6501DF-8112-A88F-4088-0473415AB128}"/>
              </a:ext>
            </a:extLst>
          </p:cNvPr>
          <p:cNvGrpSpPr/>
          <p:nvPr/>
        </p:nvGrpSpPr>
        <p:grpSpPr>
          <a:xfrm>
            <a:off x="7339764" y="4103291"/>
            <a:ext cx="3264006" cy="2039287"/>
            <a:chOff x="984250" y="1197679"/>
            <a:chExt cx="3014488" cy="1883393"/>
          </a:xfrm>
        </p:grpSpPr>
        <p:sp>
          <p:nvSpPr>
            <p:cNvPr id="55" name="Rectangle 2">
              <a:extLst>
                <a:ext uri="{FF2B5EF4-FFF2-40B4-BE49-F238E27FC236}">
                  <a16:creationId xmlns:a16="http://schemas.microsoft.com/office/drawing/2014/main" id="{E060B5BF-F690-AC73-971F-983D631CB923}"/>
                </a:ext>
              </a:extLst>
            </p:cNvPr>
            <p:cNvSpPr/>
            <p:nvPr/>
          </p:nvSpPr>
          <p:spPr>
            <a:xfrm>
              <a:off x="2231650" y="1197679"/>
              <a:ext cx="1425894" cy="1291868"/>
            </a:xfrm>
            <a:custGeom>
              <a:avLst/>
              <a:gdLst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87606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33015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27296 w 1555845"/>
                <a:gd name="connsiteY3" fmla="*/ 1378424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40944 w 1555845"/>
                <a:gd name="connsiteY3" fmla="*/ 1446663 h 1487606"/>
                <a:gd name="connsiteX4" fmla="*/ 0 w 1555845"/>
                <a:gd name="connsiteY4" fmla="*/ 0 h 148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845" h="1487606">
                  <a:moveTo>
                    <a:pt x="0" y="0"/>
                  </a:moveTo>
                  <a:lnTo>
                    <a:pt x="1555845" y="0"/>
                  </a:lnTo>
                  <a:lnTo>
                    <a:pt x="1555845" y="1487606"/>
                  </a:lnTo>
                  <a:lnTo>
                    <a:pt x="40944" y="1446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724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2">
              <a:extLst>
                <a:ext uri="{FF2B5EF4-FFF2-40B4-BE49-F238E27FC236}">
                  <a16:creationId xmlns:a16="http://schemas.microsoft.com/office/drawing/2014/main" id="{92614B1E-6F28-CB80-F3F1-010AF1BF2570}"/>
                </a:ext>
              </a:extLst>
            </p:cNvPr>
            <p:cNvSpPr/>
            <p:nvPr/>
          </p:nvSpPr>
          <p:spPr>
            <a:xfrm>
              <a:off x="1252316" y="1197680"/>
              <a:ext cx="1037763" cy="1826241"/>
            </a:xfrm>
            <a:custGeom>
              <a:avLst/>
              <a:gdLst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87606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33015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27296 w 1555845"/>
                <a:gd name="connsiteY3" fmla="*/ 1378424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40944 w 1555845"/>
                <a:gd name="connsiteY3" fmla="*/ 1446663 h 1487606"/>
                <a:gd name="connsiteX4" fmla="*/ 0 w 1555845"/>
                <a:gd name="connsiteY4" fmla="*/ 0 h 1487606"/>
                <a:gd name="connsiteX0" fmla="*/ 0 w 1555845"/>
                <a:gd name="connsiteY0" fmla="*/ 395785 h 1883391"/>
                <a:gd name="connsiteX1" fmla="*/ 900753 w 1555845"/>
                <a:gd name="connsiteY1" fmla="*/ 0 h 1883391"/>
                <a:gd name="connsiteX2" fmla="*/ 1555845 w 1555845"/>
                <a:gd name="connsiteY2" fmla="*/ 1883391 h 1883391"/>
                <a:gd name="connsiteX3" fmla="*/ 40944 w 1555845"/>
                <a:gd name="connsiteY3" fmla="*/ 1842448 h 1883391"/>
                <a:gd name="connsiteX4" fmla="*/ 0 w 1555845"/>
                <a:gd name="connsiteY4" fmla="*/ 395785 h 1883391"/>
                <a:gd name="connsiteX0" fmla="*/ 0 w 900753"/>
                <a:gd name="connsiteY0" fmla="*/ 395785 h 1842448"/>
                <a:gd name="connsiteX1" fmla="*/ 900753 w 900753"/>
                <a:gd name="connsiteY1" fmla="*/ 0 h 1842448"/>
                <a:gd name="connsiteX2" fmla="*/ 873457 w 900753"/>
                <a:gd name="connsiteY2" fmla="*/ 1323832 h 1842448"/>
                <a:gd name="connsiteX3" fmla="*/ 40944 w 900753"/>
                <a:gd name="connsiteY3" fmla="*/ 1842448 h 1842448"/>
                <a:gd name="connsiteX4" fmla="*/ 0 w 900753"/>
                <a:gd name="connsiteY4" fmla="*/ 395785 h 1842448"/>
                <a:gd name="connsiteX0" fmla="*/ 0 w 900753"/>
                <a:gd name="connsiteY0" fmla="*/ 395785 h 1883391"/>
                <a:gd name="connsiteX1" fmla="*/ 900753 w 900753"/>
                <a:gd name="connsiteY1" fmla="*/ 0 h 1883391"/>
                <a:gd name="connsiteX2" fmla="*/ 873457 w 900753"/>
                <a:gd name="connsiteY2" fmla="*/ 1323832 h 1883391"/>
                <a:gd name="connsiteX3" fmla="*/ 54591 w 900753"/>
                <a:gd name="connsiteY3" fmla="*/ 1883391 h 1883391"/>
                <a:gd name="connsiteX4" fmla="*/ 0 w 900753"/>
                <a:gd name="connsiteY4" fmla="*/ 395785 h 1883391"/>
                <a:gd name="connsiteX0" fmla="*/ 0 w 900753"/>
                <a:gd name="connsiteY0" fmla="*/ 395785 h 1883391"/>
                <a:gd name="connsiteX1" fmla="*/ 900753 w 900753"/>
                <a:gd name="connsiteY1" fmla="*/ 0 h 1883391"/>
                <a:gd name="connsiteX2" fmla="*/ 873457 w 900753"/>
                <a:gd name="connsiteY2" fmla="*/ 1323832 h 1883391"/>
                <a:gd name="connsiteX3" fmla="*/ 54591 w 900753"/>
                <a:gd name="connsiteY3" fmla="*/ 1883391 h 1883391"/>
                <a:gd name="connsiteX4" fmla="*/ 0 w 900753"/>
                <a:gd name="connsiteY4" fmla="*/ 395785 h 1883391"/>
                <a:gd name="connsiteX0" fmla="*/ 12084 w 912837"/>
                <a:gd name="connsiteY0" fmla="*/ 395785 h 1826241"/>
                <a:gd name="connsiteX1" fmla="*/ 912837 w 912837"/>
                <a:gd name="connsiteY1" fmla="*/ 0 h 1826241"/>
                <a:gd name="connsiteX2" fmla="*/ 885541 w 912837"/>
                <a:gd name="connsiteY2" fmla="*/ 1323832 h 1826241"/>
                <a:gd name="connsiteX3" fmla="*/ 0 w 912837"/>
                <a:gd name="connsiteY3" fmla="*/ 1826241 h 1826241"/>
                <a:gd name="connsiteX4" fmla="*/ 12084 w 912837"/>
                <a:gd name="connsiteY4" fmla="*/ 395785 h 1826241"/>
                <a:gd name="connsiteX0" fmla="*/ 31134 w 912837"/>
                <a:gd name="connsiteY0" fmla="*/ 443410 h 1826241"/>
                <a:gd name="connsiteX1" fmla="*/ 912837 w 912837"/>
                <a:gd name="connsiteY1" fmla="*/ 0 h 1826241"/>
                <a:gd name="connsiteX2" fmla="*/ 885541 w 912837"/>
                <a:gd name="connsiteY2" fmla="*/ 1323832 h 1826241"/>
                <a:gd name="connsiteX3" fmla="*/ 0 w 912837"/>
                <a:gd name="connsiteY3" fmla="*/ 1826241 h 1826241"/>
                <a:gd name="connsiteX4" fmla="*/ 31134 w 912837"/>
                <a:gd name="connsiteY4" fmla="*/ 443410 h 1826241"/>
                <a:gd name="connsiteX0" fmla="*/ 0 w 948378"/>
                <a:gd name="connsiteY0" fmla="*/ 424360 h 1826241"/>
                <a:gd name="connsiteX1" fmla="*/ 948378 w 948378"/>
                <a:gd name="connsiteY1" fmla="*/ 0 h 1826241"/>
                <a:gd name="connsiteX2" fmla="*/ 921082 w 948378"/>
                <a:gd name="connsiteY2" fmla="*/ 1323832 h 1826241"/>
                <a:gd name="connsiteX3" fmla="*/ 35541 w 948378"/>
                <a:gd name="connsiteY3" fmla="*/ 1826241 h 1826241"/>
                <a:gd name="connsiteX4" fmla="*/ 0 w 948378"/>
                <a:gd name="connsiteY4" fmla="*/ 424360 h 1826241"/>
                <a:gd name="connsiteX0" fmla="*/ 0 w 1006807"/>
                <a:gd name="connsiteY0" fmla="*/ 424360 h 1826241"/>
                <a:gd name="connsiteX1" fmla="*/ 948378 w 1006807"/>
                <a:gd name="connsiteY1" fmla="*/ 0 h 1826241"/>
                <a:gd name="connsiteX2" fmla="*/ 1006807 w 1006807"/>
                <a:gd name="connsiteY2" fmla="*/ 1314307 h 1826241"/>
                <a:gd name="connsiteX3" fmla="*/ 35541 w 1006807"/>
                <a:gd name="connsiteY3" fmla="*/ 1826241 h 1826241"/>
                <a:gd name="connsiteX4" fmla="*/ 0 w 1006807"/>
                <a:gd name="connsiteY4" fmla="*/ 424360 h 1826241"/>
                <a:gd name="connsiteX0" fmla="*/ 0 w 1025857"/>
                <a:gd name="connsiteY0" fmla="*/ 391022 h 1826241"/>
                <a:gd name="connsiteX1" fmla="*/ 967428 w 1025857"/>
                <a:gd name="connsiteY1" fmla="*/ 0 h 1826241"/>
                <a:gd name="connsiteX2" fmla="*/ 1025857 w 1025857"/>
                <a:gd name="connsiteY2" fmla="*/ 1314307 h 1826241"/>
                <a:gd name="connsiteX3" fmla="*/ 54591 w 1025857"/>
                <a:gd name="connsiteY3" fmla="*/ 1826241 h 1826241"/>
                <a:gd name="connsiteX4" fmla="*/ 0 w 1025857"/>
                <a:gd name="connsiteY4" fmla="*/ 391022 h 1826241"/>
                <a:gd name="connsiteX0" fmla="*/ 0 w 1037763"/>
                <a:gd name="connsiteY0" fmla="*/ 393403 h 1826241"/>
                <a:gd name="connsiteX1" fmla="*/ 979334 w 1037763"/>
                <a:gd name="connsiteY1" fmla="*/ 0 h 1826241"/>
                <a:gd name="connsiteX2" fmla="*/ 1037763 w 1037763"/>
                <a:gd name="connsiteY2" fmla="*/ 1314307 h 1826241"/>
                <a:gd name="connsiteX3" fmla="*/ 66497 w 1037763"/>
                <a:gd name="connsiteY3" fmla="*/ 1826241 h 1826241"/>
                <a:gd name="connsiteX4" fmla="*/ 0 w 1037763"/>
                <a:gd name="connsiteY4" fmla="*/ 393403 h 1826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7763" h="1826241">
                  <a:moveTo>
                    <a:pt x="0" y="393403"/>
                  </a:moveTo>
                  <a:lnTo>
                    <a:pt x="979334" y="0"/>
                  </a:lnTo>
                  <a:lnTo>
                    <a:pt x="1037763" y="1314307"/>
                  </a:lnTo>
                  <a:cubicBezTo>
                    <a:pt x="764808" y="1500827"/>
                    <a:pt x="394043" y="1667017"/>
                    <a:pt x="66497" y="1826241"/>
                  </a:cubicBezTo>
                  <a:lnTo>
                    <a:pt x="0" y="393403"/>
                  </a:lnTo>
                  <a:close/>
                </a:path>
              </a:pathLst>
            </a:custGeom>
            <a:solidFill>
              <a:srgbClr val="A6724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2">
              <a:extLst>
                <a:ext uri="{FF2B5EF4-FFF2-40B4-BE49-F238E27FC236}">
                  <a16:creationId xmlns:a16="http://schemas.microsoft.com/office/drawing/2014/main" id="{8EA8BE74-6429-C4C2-B83A-B4017BED775F}"/>
                </a:ext>
              </a:extLst>
            </p:cNvPr>
            <p:cNvSpPr/>
            <p:nvPr/>
          </p:nvSpPr>
          <p:spPr>
            <a:xfrm>
              <a:off x="1249011" y="1593466"/>
              <a:ext cx="1555845" cy="1487606"/>
            </a:xfrm>
            <a:custGeom>
              <a:avLst/>
              <a:gdLst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87606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33015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27296 w 1555845"/>
                <a:gd name="connsiteY3" fmla="*/ 1378424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40944 w 1555845"/>
                <a:gd name="connsiteY3" fmla="*/ 1446663 h 1487606"/>
                <a:gd name="connsiteX4" fmla="*/ 0 w 1555845"/>
                <a:gd name="connsiteY4" fmla="*/ 0 h 148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845" h="1487606">
                  <a:moveTo>
                    <a:pt x="0" y="0"/>
                  </a:moveTo>
                  <a:lnTo>
                    <a:pt x="1555845" y="0"/>
                  </a:lnTo>
                  <a:lnTo>
                    <a:pt x="1555845" y="1487606"/>
                  </a:lnTo>
                  <a:lnTo>
                    <a:pt x="40944" y="1446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AC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2">
              <a:extLst>
                <a:ext uri="{FF2B5EF4-FFF2-40B4-BE49-F238E27FC236}">
                  <a16:creationId xmlns:a16="http://schemas.microsoft.com/office/drawing/2014/main" id="{7C72956B-7ADB-4805-070B-C5D1D504852E}"/>
                </a:ext>
              </a:extLst>
            </p:cNvPr>
            <p:cNvSpPr/>
            <p:nvPr/>
          </p:nvSpPr>
          <p:spPr>
            <a:xfrm>
              <a:off x="984250" y="1593466"/>
              <a:ext cx="1799837" cy="482999"/>
            </a:xfrm>
            <a:custGeom>
              <a:avLst/>
              <a:gdLst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87606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33015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27296 w 1555845"/>
                <a:gd name="connsiteY3" fmla="*/ 1378424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40944 w 1555845"/>
                <a:gd name="connsiteY3" fmla="*/ 1446663 h 1487606"/>
                <a:gd name="connsiteX4" fmla="*/ 0 w 1555845"/>
                <a:gd name="connsiteY4" fmla="*/ 0 h 1487606"/>
                <a:gd name="connsiteX0" fmla="*/ 168991 w 1724836"/>
                <a:gd name="connsiteY0" fmla="*/ 0 h 1487606"/>
                <a:gd name="connsiteX1" fmla="*/ 1724836 w 1724836"/>
                <a:gd name="connsiteY1" fmla="*/ 0 h 1487606"/>
                <a:gd name="connsiteX2" fmla="*/ 1724836 w 1724836"/>
                <a:gd name="connsiteY2" fmla="*/ 1487606 h 1487606"/>
                <a:gd name="connsiteX3" fmla="*/ 0 w 1724836"/>
                <a:gd name="connsiteY3" fmla="*/ 1446664 h 1487606"/>
                <a:gd name="connsiteX4" fmla="*/ 168991 w 1724836"/>
                <a:gd name="connsiteY4" fmla="*/ 0 h 1487606"/>
                <a:gd name="connsiteX0" fmla="*/ 168991 w 1724836"/>
                <a:gd name="connsiteY0" fmla="*/ 0 h 1487606"/>
                <a:gd name="connsiteX1" fmla="*/ 1724836 w 1724836"/>
                <a:gd name="connsiteY1" fmla="*/ 0 h 1487606"/>
                <a:gd name="connsiteX2" fmla="*/ 1556888 w 1724836"/>
                <a:gd name="connsiteY2" fmla="*/ 1487606 h 1487606"/>
                <a:gd name="connsiteX3" fmla="*/ 0 w 1724836"/>
                <a:gd name="connsiteY3" fmla="*/ 1446664 h 1487606"/>
                <a:gd name="connsiteX4" fmla="*/ 168991 w 1724836"/>
                <a:gd name="connsiteY4" fmla="*/ 0 h 1487606"/>
                <a:gd name="connsiteX0" fmla="*/ 266961 w 1822806"/>
                <a:gd name="connsiteY0" fmla="*/ 0 h 1487606"/>
                <a:gd name="connsiteX1" fmla="*/ 1822806 w 1822806"/>
                <a:gd name="connsiteY1" fmla="*/ 0 h 1487606"/>
                <a:gd name="connsiteX2" fmla="*/ 1654858 w 1822806"/>
                <a:gd name="connsiteY2" fmla="*/ 1487606 h 1487606"/>
                <a:gd name="connsiteX3" fmla="*/ 0 w 1822806"/>
                <a:gd name="connsiteY3" fmla="*/ 1446664 h 1487606"/>
                <a:gd name="connsiteX4" fmla="*/ 266961 w 1822806"/>
                <a:gd name="connsiteY4" fmla="*/ 0 h 1487606"/>
                <a:gd name="connsiteX0" fmla="*/ 266961 w 1822806"/>
                <a:gd name="connsiteY0" fmla="*/ 0 h 1487606"/>
                <a:gd name="connsiteX1" fmla="*/ 1822806 w 1822806"/>
                <a:gd name="connsiteY1" fmla="*/ 0 h 1487606"/>
                <a:gd name="connsiteX2" fmla="*/ 1598875 w 1822806"/>
                <a:gd name="connsiteY2" fmla="*/ 1487606 h 1487606"/>
                <a:gd name="connsiteX3" fmla="*/ 0 w 1822806"/>
                <a:gd name="connsiteY3" fmla="*/ 1446664 h 1487606"/>
                <a:gd name="connsiteX4" fmla="*/ 266961 w 1822806"/>
                <a:gd name="connsiteY4" fmla="*/ 0 h 148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2806" h="1487606">
                  <a:moveTo>
                    <a:pt x="266961" y="0"/>
                  </a:moveTo>
                  <a:lnTo>
                    <a:pt x="1822806" y="0"/>
                  </a:lnTo>
                  <a:lnTo>
                    <a:pt x="1598875" y="1487606"/>
                  </a:lnTo>
                  <a:lnTo>
                    <a:pt x="0" y="1446664"/>
                  </a:lnTo>
                  <a:lnTo>
                    <a:pt x="266961" y="0"/>
                  </a:lnTo>
                  <a:close/>
                </a:path>
              </a:pathLst>
            </a:custGeom>
            <a:solidFill>
              <a:srgbClr val="DAAC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2">
              <a:extLst>
                <a:ext uri="{FF2B5EF4-FFF2-40B4-BE49-F238E27FC236}">
                  <a16:creationId xmlns:a16="http://schemas.microsoft.com/office/drawing/2014/main" id="{15817350-84F3-589C-2256-6D77D3C086DC}"/>
                </a:ext>
              </a:extLst>
            </p:cNvPr>
            <p:cNvSpPr/>
            <p:nvPr/>
          </p:nvSpPr>
          <p:spPr>
            <a:xfrm>
              <a:off x="2784087" y="1206658"/>
              <a:ext cx="873457" cy="1872341"/>
            </a:xfrm>
            <a:custGeom>
              <a:avLst/>
              <a:gdLst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87606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33015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27296 w 1555845"/>
                <a:gd name="connsiteY3" fmla="*/ 1378424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40944 w 1555845"/>
                <a:gd name="connsiteY3" fmla="*/ 1446663 h 1487606"/>
                <a:gd name="connsiteX4" fmla="*/ 0 w 1555845"/>
                <a:gd name="connsiteY4" fmla="*/ 0 h 1487606"/>
                <a:gd name="connsiteX0" fmla="*/ 0 w 1555845"/>
                <a:gd name="connsiteY0" fmla="*/ 395785 h 1883391"/>
                <a:gd name="connsiteX1" fmla="*/ 900753 w 1555845"/>
                <a:gd name="connsiteY1" fmla="*/ 0 h 1883391"/>
                <a:gd name="connsiteX2" fmla="*/ 1555845 w 1555845"/>
                <a:gd name="connsiteY2" fmla="*/ 1883391 h 1883391"/>
                <a:gd name="connsiteX3" fmla="*/ 40944 w 1555845"/>
                <a:gd name="connsiteY3" fmla="*/ 1842448 h 1883391"/>
                <a:gd name="connsiteX4" fmla="*/ 0 w 1555845"/>
                <a:gd name="connsiteY4" fmla="*/ 395785 h 1883391"/>
                <a:gd name="connsiteX0" fmla="*/ 0 w 900753"/>
                <a:gd name="connsiteY0" fmla="*/ 395785 h 1842448"/>
                <a:gd name="connsiteX1" fmla="*/ 900753 w 900753"/>
                <a:gd name="connsiteY1" fmla="*/ 0 h 1842448"/>
                <a:gd name="connsiteX2" fmla="*/ 873457 w 900753"/>
                <a:gd name="connsiteY2" fmla="*/ 1323832 h 1842448"/>
                <a:gd name="connsiteX3" fmla="*/ 40944 w 900753"/>
                <a:gd name="connsiteY3" fmla="*/ 1842448 h 1842448"/>
                <a:gd name="connsiteX4" fmla="*/ 0 w 900753"/>
                <a:gd name="connsiteY4" fmla="*/ 395785 h 1842448"/>
                <a:gd name="connsiteX0" fmla="*/ 0 w 900753"/>
                <a:gd name="connsiteY0" fmla="*/ 395785 h 1883391"/>
                <a:gd name="connsiteX1" fmla="*/ 900753 w 900753"/>
                <a:gd name="connsiteY1" fmla="*/ 0 h 1883391"/>
                <a:gd name="connsiteX2" fmla="*/ 873457 w 900753"/>
                <a:gd name="connsiteY2" fmla="*/ 1323832 h 1883391"/>
                <a:gd name="connsiteX3" fmla="*/ 54591 w 900753"/>
                <a:gd name="connsiteY3" fmla="*/ 1883391 h 1883391"/>
                <a:gd name="connsiteX4" fmla="*/ 0 w 900753"/>
                <a:gd name="connsiteY4" fmla="*/ 395785 h 1883391"/>
                <a:gd name="connsiteX0" fmla="*/ 0 w 900753"/>
                <a:gd name="connsiteY0" fmla="*/ 395785 h 1883391"/>
                <a:gd name="connsiteX1" fmla="*/ 900753 w 900753"/>
                <a:gd name="connsiteY1" fmla="*/ 0 h 1883391"/>
                <a:gd name="connsiteX2" fmla="*/ 873457 w 900753"/>
                <a:gd name="connsiteY2" fmla="*/ 1323832 h 1883391"/>
                <a:gd name="connsiteX3" fmla="*/ 54591 w 900753"/>
                <a:gd name="connsiteY3" fmla="*/ 1883391 h 1883391"/>
                <a:gd name="connsiteX4" fmla="*/ 0 w 900753"/>
                <a:gd name="connsiteY4" fmla="*/ 395785 h 1883391"/>
                <a:gd name="connsiteX0" fmla="*/ 0 w 900753"/>
                <a:gd name="connsiteY0" fmla="*/ 395785 h 1883391"/>
                <a:gd name="connsiteX1" fmla="*/ 900753 w 900753"/>
                <a:gd name="connsiteY1" fmla="*/ 0 h 1883391"/>
                <a:gd name="connsiteX2" fmla="*/ 873457 w 900753"/>
                <a:gd name="connsiteY2" fmla="*/ 1323832 h 1883391"/>
                <a:gd name="connsiteX3" fmla="*/ 29191 w 900753"/>
                <a:gd name="connsiteY3" fmla="*/ 1883391 h 1883391"/>
                <a:gd name="connsiteX4" fmla="*/ 0 w 900753"/>
                <a:gd name="connsiteY4" fmla="*/ 395785 h 1883391"/>
                <a:gd name="connsiteX0" fmla="*/ 0 w 873457"/>
                <a:gd name="connsiteY0" fmla="*/ 395785 h 1883391"/>
                <a:gd name="connsiteX1" fmla="*/ 830903 w 873457"/>
                <a:gd name="connsiteY1" fmla="*/ 0 h 1883391"/>
                <a:gd name="connsiteX2" fmla="*/ 873457 w 873457"/>
                <a:gd name="connsiteY2" fmla="*/ 1323832 h 1883391"/>
                <a:gd name="connsiteX3" fmla="*/ 29191 w 873457"/>
                <a:gd name="connsiteY3" fmla="*/ 1883391 h 1883391"/>
                <a:gd name="connsiteX4" fmla="*/ 0 w 873457"/>
                <a:gd name="connsiteY4" fmla="*/ 395785 h 1883391"/>
                <a:gd name="connsiteX0" fmla="*/ 0 w 873457"/>
                <a:gd name="connsiteY0" fmla="*/ 395785 h 1883391"/>
                <a:gd name="connsiteX1" fmla="*/ 849953 w 873457"/>
                <a:gd name="connsiteY1" fmla="*/ 0 h 1883391"/>
                <a:gd name="connsiteX2" fmla="*/ 873457 w 873457"/>
                <a:gd name="connsiteY2" fmla="*/ 1323832 h 1883391"/>
                <a:gd name="connsiteX3" fmla="*/ 29191 w 873457"/>
                <a:gd name="connsiteY3" fmla="*/ 1883391 h 1883391"/>
                <a:gd name="connsiteX4" fmla="*/ 0 w 873457"/>
                <a:gd name="connsiteY4" fmla="*/ 395785 h 1883391"/>
                <a:gd name="connsiteX0" fmla="*/ 0 w 873457"/>
                <a:gd name="connsiteY0" fmla="*/ 395785 h 1883391"/>
                <a:gd name="connsiteX1" fmla="*/ 866622 w 873457"/>
                <a:gd name="connsiteY1" fmla="*/ 0 h 1883391"/>
                <a:gd name="connsiteX2" fmla="*/ 873457 w 873457"/>
                <a:gd name="connsiteY2" fmla="*/ 1323832 h 1883391"/>
                <a:gd name="connsiteX3" fmla="*/ 29191 w 873457"/>
                <a:gd name="connsiteY3" fmla="*/ 1883391 h 1883391"/>
                <a:gd name="connsiteX4" fmla="*/ 0 w 873457"/>
                <a:gd name="connsiteY4" fmla="*/ 395785 h 1883391"/>
                <a:gd name="connsiteX0" fmla="*/ 0 w 873457"/>
                <a:gd name="connsiteY0" fmla="*/ 395785 h 1873866"/>
                <a:gd name="connsiteX1" fmla="*/ 866622 w 873457"/>
                <a:gd name="connsiteY1" fmla="*/ 0 h 1873866"/>
                <a:gd name="connsiteX2" fmla="*/ 873457 w 873457"/>
                <a:gd name="connsiteY2" fmla="*/ 1323832 h 1873866"/>
                <a:gd name="connsiteX3" fmla="*/ 29191 w 873457"/>
                <a:gd name="connsiteY3" fmla="*/ 1873866 h 1873866"/>
                <a:gd name="connsiteX4" fmla="*/ 0 w 873457"/>
                <a:gd name="connsiteY4" fmla="*/ 395785 h 1873866"/>
                <a:gd name="connsiteX0" fmla="*/ 0 w 873457"/>
                <a:gd name="connsiteY0" fmla="*/ 395785 h 1872341"/>
                <a:gd name="connsiteX1" fmla="*/ 866622 w 873457"/>
                <a:gd name="connsiteY1" fmla="*/ 0 h 1872341"/>
                <a:gd name="connsiteX2" fmla="*/ 873457 w 873457"/>
                <a:gd name="connsiteY2" fmla="*/ 1323832 h 1872341"/>
                <a:gd name="connsiteX3" fmla="*/ 23089 w 873457"/>
                <a:gd name="connsiteY3" fmla="*/ 1872341 h 1872341"/>
                <a:gd name="connsiteX4" fmla="*/ 0 w 873457"/>
                <a:gd name="connsiteY4" fmla="*/ 395785 h 187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3457" h="1872341">
                  <a:moveTo>
                    <a:pt x="0" y="395785"/>
                  </a:moveTo>
                  <a:lnTo>
                    <a:pt x="866622" y="0"/>
                  </a:lnTo>
                  <a:cubicBezTo>
                    <a:pt x="868900" y="441277"/>
                    <a:pt x="871179" y="882555"/>
                    <a:pt x="873457" y="1323832"/>
                  </a:cubicBezTo>
                  <a:cubicBezTo>
                    <a:pt x="600502" y="1510352"/>
                    <a:pt x="350635" y="1713117"/>
                    <a:pt x="23089" y="1872341"/>
                  </a:cubicBezTo>
                  <a:lnTo>
                    <a:pt x="0" y="395785"/>
                  </a:lnTo>
                  <a:close/>
                </a:path>
              </a:pathLst>
            </a:custGeom>
            <a:solidFill>
              <a:srgbClr val="DAAC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2">
              <a:extLst>
                <a:ext uri="{FF2B5EF4-FFF2-40B4-BE49-F238E27FC236}">
                  <a16:creationId xmlns:a16="http://schemas.microsoft.com/office/drawing/2014/main" id="{F6705156-B8D6-0ACB-6292-0226033F05EB}"/>
                </a:ext>
              </a:extLst>
            </p:cNvPr>
            <p:cNvSpPr/>
            <p:nvPr/>
          </p:nvSpPr>
          <p:spPr>
            <a:xfrm>
              <a:off x="2784087" y="1201895"/>
              <a:ext cx="1214651" cy="845059"/>
            </a:xfrm>
            <a:custGeom>
              <a:avLst/>
              <a:gdLst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87606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0 w 1555845"/>
                <a:gd name="connsiteY3" fmla="*/ 1433015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27296 w 1555845"/>
                <a:gd name="connsiteY3" fmla="*/ 1378424 h 1487606"/>
                <a:gd name="connsiteX4" fmla="*/ 0 w 1555845"/>
                <a:gd name="connsiteY4" fmla="*/ 0 h 1487606"/>
                <a:gd name="connsiteX0" fmla="*/ 0 w 1555845"/>
                <a:gd name="connsiteY0" fmla="*/ 0 h 1487606"/>
                <a:gd name="connsiteX1" fmla="*/ 1555845 w 1555845"/>
                <a:gd name="connsiteY1" fmla="*/ 0 h 1487606"/>
                <a:gd name="connsiteX2" fmla="*/ 1555845 w 1555845"/>
                <a:gd name="connsiteY2" fmla="*/ 1487606 h 1487606"/>
                <a:gd name="connsiteX3" fmla="*/ 40944 w 1555845"/>
                <a:gd name="connsiteY3" fmla="*/ 1446663 h 1487606"/>
                <a:gd name="connsiteX4" fmla="*/ 0 w 1555845"/>
                <a:gd name="connsiteY4" fmla="*/ 0 h 1487606"/>
                <a:gd name="connsiteX0" fmla="*/ 0 w 1555845"/>
                <a:gd name="connsiteY0" fmla="*/ 395785 h 1883391"/>
                <a:gd name="connsiteX1" fmla="*/ 900753 w 1555845"/>
                <a:gd name="connsiteY1" fmla="*/ 0 h 1883391"/>
                <a:gd name="connsiteX2" fmla="*/ 1555845 w 1555845"/>
                <a:gd name="connsiteY2" fmla="*/ 1883391 h 1883391"/>
                <a:gd name="connsiteX3" fmla="*/ 40944 w 1555845"/>
                <a:gd name="connsiteY3" fmla="*/ 1842448 h 1883391"/>
                <a:gd name="connsiteX4" fmla="*/ 0 w 1555845"/>
                <a:gd name="connsiteY4" fmla="*/ 395785 h 1883391"/>
                <a:gd name="connsiteX0" fmla="*/ 0 w 900753"/>
                <a:gd name="connsiteY0" fmla="*/ 395785 h 1842448"/>
                <a:gd name="connsiteX1" fmla="*/ 900753 w 900753"/>
                <a:gd name="connsiteY1" fmla="*/ 0 h 1842448"/>
                <a:gd name="connsiteX2" fmla="*/ 873457 w 900753"/>
                <a:gd name="connsiteY2" fmla="*/ 1323832 h 1842448"/>
                <a:gd name="connsiteX3" fmla="*/ 40944 w 900753"/>
                <a:gd name="connsiteY3" fmla="*/ 1842448 h 1842448"/>
                <a:gd name="connsiteX4" fmla="*/ 0 w 900753"/>
                <a:gd name="connsiteY4" fmla="*/ 395785 h 1842448"/>
                <a:gd name="connsiteX0" fmla="*/ 0 w 900753"/>
                <a:gd name="connsiteY0" fmla="*/ 395785 h 1883391"/>
                <a:gd name="connsiteX1" fmla="*/ 900753 w 900753"/>
                <a:gd name="connsiteY1" fmla="*/ 0 h 1883391"/>
                <a:gd name="connsiteX2" fmla="*/ 873457 w 900753"/>
                <a:gd name="connsiteY2" fmla="*/ 1323832 h 1883391"/>
                <a:gd name="connsiteX3" fmla="*/ 54591 w 900753"/>
                <a:gd name="connsiteY3" fmla="*/ 1883391 h 1883391"/>
                <a:gd name="connsiteX4" fmla="*/ 0 w 900753"/>
                <a:gd name="connsiteY4" fmla="*/ 395785 h 1883391"/>
                <a:gd name="connsiteX0" fmla="*/ 0 w 900753"/>
                <a:gd name="connsiteY0" fmla="*/ 395785 h 1883391"/>
                <a:gd name="connsiteX1" fmla="*/ 900753 w 900753"/>
                <a:gd name="connsiteY1" fmla="*/ 0 h 1883391"/>
                <a:gd name="connsiteX2" fmla="*/ 873457 w 900753"/>
                <a:gd name="connsiteY2" fmla="*/ 1323832 h 1883391"/>
                <a:gd name="connsiteX3" fmla="*/ 54591 w 900753"/>
                <a:gd name="connsiteY3" fmla="*/ 1883391 h 1883391"/>
                <a:gd name="connsiteX4" fmla="*/ 0 w 900753"/>
                <a:gd name="connsiteY4" fmla="*/ 395785 h 1883391"/>
                <a:gd name="connsiteX0" fmla="*/ 0 w 873457"/>
                <a:gd name="connsiteY0" fmla="*/ 975289 h 2462895"/>
                <a:gd name="connsiteX1" fmla="*/ 873457 w 873457"/>
                <a:gd name="connsiteY1" fmla="*/ 0 h 2462895"/>
                <a:gd name="connsiteX2" fmla="*/ 873457 w 873457"/>
                <a:gd name="connsiteY2" fmla="*/ 1903336 h 2462895"/>
                <a:gd name="connsiteX3" fmla="*/ 54591 w 873457"/>
                <a:gd name="connsiteY3" fmla="*/ 2462895 h 2462895"/>
                <a:gd name="connsiteX4" fmla="*/ 0 w 873457"/>
                <a:gd name="connsiteY4" fmla="*/ 975289 h 2462895"/>
                <a:gd name="connsiteX0" fmla="*/ 0 w 1173708"/>
                <a:gd name="connsiteY0" fmla="*/ 975289 h 2462895"/>
                <a:gd name="connsiteX1" fmla="*/ 873457 w 1173708"/>
                <a:gd name="connsiteY1" fmla="*/ 0 h 2462895"/>
                <a:gd name="connsiteX2" fmla="*/ 1173708 w 1173708"/>
                <a:gd name="connsiteY2" fmla="*/ 997861 h 2462895"/>
                <a:gd name="connsiteX3" fmla="*/ 54591 w 1173708"/>
                <a:gd name="connsiteY3" fmla="*/ 2462895 h 2462895"/>
                <a:gd name="connsiteX4" fmla="*/ 0 w 1173708"/>
                <a:gd name="connsiteY4" fmla="*/ 975289 h 2462895"/>
                <a:gd name="connsiteX0" fmla="*/ 0 w 1173708"/>
                <a:gd name="connsiteY0" fmla="*/ 975289 h 2281802"/>
                <a:gd name="connsiteX1" fmla="*/ 873457 w 1173708"/>
                <a:gd name="connsiteY1" fmla="*/ 0 h 2281802"/>
                <a:gd name="connsiteX2" fmla="*/ 1173708 w 1173708"/>
                <a:gd name="connsiteY2" fmla="*/ 997861 h 2281802"/>
                <a:gd name="connsiteX3" fmla="*/ 272955 w 1173708"/>
                <a:gd name="connsiteY3" fmla="*/ 2281802 h 2281802"/>
                <a:gd name="connsiteX4" fmla="*/ 0 w 1173708"/>
                <a:gd name="connsiteY4" fmla="*/ 975289 h 2281802"/>
                <a:gd name="connsiteX0" fmla="*/ 0 w 1173708"/>
                <a:gd name="connsiteY0" fmla="*/ 975289 h 2281802"/>
                <a:gd name="connsiteX1" fmla="*/ 873457 w 1173708"/>
                <a:gd name="connsiteY1" fmla="*/ 0 h 2281802"/>
                <a:gd name="connsiteX2" fmla="*/ 1173708 w 1173708"/>
                <a:gd name="connsiteY2" fmla="*/ 997861 h 2281802"/>
                <a:gd name="connsiteX3" fmla="*/ 272955 w 1173708"/>
                <a:gd name="connsiteY3" fmla="*/ 2281802 h 2281802"/>
                <a:gd name="connsiteX4" fmla="*/ 0 w 1173708"/>
                <a:gd name="connsiteY4" fmla="*/ 975289 h 2281802"/>
                <a:gd name="connsiteX0" fmla="*/ 0 w 1173708"/>
                <a:gd name="connsiteY0" fmla="*/ 975289 h 2281802"/>
                <a:gd name="connsiteX1" fmla="*/ 873457 w 1173708"/>
                <a:gd name="connsiteY1" fmla="*/ 0 h 2281802"/>
                <a:gd name="connsiteX2" fmla="*/ 1173708 w 1173708"/>
                <a:gd name="connsiteY2" fmla="*/ 997861 h 2281802"/>
                <a:gd name="connsiteX3" fmla="*/ 272955 w 1173708"/>
                <a:gd name="connsiteY3" fmla="*/ 2281802 h 2281802"/>
                <a:gd name="connsiteX4" fmla="*/ 0 w 1173708"/>
                <a:gd name="connsiteY4" fmla="*/ 975289 h 2281802"/>
                <a:gd name="connsiteX0" fmla="*/ 0 w 1173708"/>
                <a:gd name="connsiteY0" fmla="*/ 975289 h 2173143"/>
                <a:gd name="connsiteX1" fmla="*/ 873457 w 1173708"/>
                <a:gd name="connsiteY1" fmla="*/ 0 h 2173143"/>
                <a:gd name="connsiteX2" fmla="*/ 1173708 w 1173708"/>
                <a:gd name="connsiteY2" fmla="*/ 997861 h 2173143"/>
                <a:gd name="connsiteX3" fmla="*/ 354842 w 1173708"/>
                <a:gd name="connsiteY3" fmla="*/ 2173143 h 2173143"/>
                <a:gd name="connsiteX4" fmla="*/ 0 w 1173708"/>
                <a:gd name="connsiteY4" fmla="*/ 975289 h 2173143"/>
                <a:gd name="connsiteX0" fmla="*/ 0 w 1214651"/>
                <a:gd name="connsiteY0" fmla="*/ 975289 h 2173143"/>
                <a:gd name="connsiteX1" fmla="*/ 873457 w 1214651"/>
                <a:gd name="connsiteY1" fmla="*/ 0 h 2173143"/>
                <a:gd name="connsiteX2" fmla="*/ 1214651 w 1214651"/>
                <a:gd name="connsiteY2" fmla="*/ 852985 h 2173143"/>
                <a:gd name="connsiteX3" fmla="*/ 354842 w 1214651"/>
                <a:gd name="connsiteY3" fmla="*/ 2173143 h 2173143"/>
                <a:gd name="connsiteX4" fmla="*/ 0 w 1214651"/>
                <a:gd name="connsiteY4" fmla="*/ 975289 h 2173143"/>
                <a:gd name="connsiteX0" fmla="*/ 0 w 1214651"/>
                <a:gd name="connsiteY0" fmla="*/ 1044801 h 2242655"/>
                <a:gd name="connsiteX1" fmla="*/ 875838 w 1214651"/>
                <a:gd name="connsiteY1" fmla="*/ 0 h 2242655"/>
                <a:gd name="connsiteX2" fmla="*/ 1214651 w 1214651"/>
                <a:gd name="connsiteY2" fmla="*/ 922497 h 2242655"/>
                <a:gd name="connsiteX3" fmla="*/ 354842 w 1214651"/>
                <a:gd name="connsiteY3" fmla="*/ 2242655 h 2242655"/>
                <a:gd name="connsiteX4" fmla="*/ 0 w 1214651"/>
                <a:gd name="connsiteY4" fmla="*/ 1044801 h 224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4651" h="2242655">
                  <a:moveTo>
                    <a:pt x="0" y="1044801"/>
                  </a:moveTo>
                  <a:lnTo>
                    <a:pt x="875838" y="0"/>
                  </a:lnTo>
                  <a:lnTo>
                    <a:pt x="1214651" y="922497"/>
                  </a:lnTo>
                  <a:cubicBezTo>
                    <a:pt x="941696" y="1398770"/>
                    <a:pt x="627797" y="1974773"/>
                    <a:pt x="354842" y="2242655"/>
                  </a:cubicBezTo>
                  <a:lnTo>
                    <a:pt x="0" y="1044801"/>
                  </a:lnTo>
                  <a:close/>
                </a:path>
              </a:pathLst>
            </a:custGeom>
            <a:solidFill>
              <a:srgbClr val="DAAC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3" name="ttsMP3.com_VoiceText_2025-2-16_21-29-36">
            <a:hlinkClick r:id="" action="ppaction://media"/>
            <a:extLst>
              <a:ext uri="{FF2B5EF4-FFF2-40B4-BE49-F238E27FC236}">
                <a16:creationId xmlns:a16="http://schemas.microsoft.com/office/drawing/2014/main" id="{C3A33DDA-2C99-842D-604B-0DE3F616F697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468753" y="871177"/>
            <a:ext cx="609600" cy="609600"/>
          </a:xfrm>
          <a:prstGeom prst="rect">
            <a:avLst/>
          </a:prstGeom>
        </p:spPr>
      </p:pic>
      <p:pic>
        <p:nvPicPr>
          <p:cNvPr id="64" name="2sec">
            <a:hlinkClick r:id="" action="ppaction://media"/>
            <a:extLst>
              <a:ext uri="{FF2B5EF4-FFF2-40B4-BE49-F238E27FC236}">
                <a16:creationId xmlns:a16="http://schemas.microsoft.com/office/drawing/2014/main" id="{E4C5C82A-04E4-F05E-BCA0-9A5108AC3BDE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346298" y="51765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8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3056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56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933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989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2272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261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528" fill="hold"/>
                                        <p:tgtEl>
                                          <p:spTgt spid="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261"/>
                            </p:stCondLst>
                            <p:childTnLst>
                              <p:par>
                                <p:cTn id="4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2064" fill="hold"/>
                                        <p:tgtEl>
                                          <p:spTgt spid="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  <p:audio>
              <p:cMediaNode vol="80000" showWhenStopped="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5"/>
                </p:tgtEl>
              </p:cMediaNode>
            </p:audio>
            <p:audio>
              <p:cMediaNode vol="80000" showWhenStopped="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"/>
                </p:tgtEl>
              </p:cMediaNode>
            </p:audio>
            <p:audio>
              <p:cMediaNode vol="80000" showWhenStopped="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3"/>
                </p:tgtEl>
              </p:cMediaNode>
            </p:audio>
            <p:audio>
              <p:cMediaNode vol="80000" showWhenStopped="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4"/>
                </p:tgtEl>
              </p:cMediaNode>
            </p:audio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8D0F389-D6E7-7A2C-F7EB-3C38BDB9DC85}"/>
              </a:ext>
            </a:extLst>
          </p:cNvPr>
          <p:cNvSpPr txBox="1"/>
          <p:nvPr/>
        </p:nvSpPr>
        <p:spPr>
          <a:xfrm>
            <a:off x="6705510" y="808729"/>
            <a:ext cx="50683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P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o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t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0D1996-E3B1-6B28-1A19-DA0EE35A2F08}"/>
              </a:ext>
            </a:extLst>
          </p:cNvPr>
          <p:cNvCxnSpPr>
            <a:cxnSpLocks/>
          </p:cNvCxnSpPr>
          <p:nvPr/>
        </p:nvCxnSpPr>
        <p:spPr>
          <a:xfrm flipV="1">
            <a:off x="7754411" y="3141783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216159D-E597-F45B-A873-CD71455879AF}"/>
              </a:ext>
            </a:extLst>
          </p:cNvPr>
          <p:cNvGrpSpPr/>
          <p:nvPr/>
        </p:nvGrpSpPr>
        <p:grpSpPr>
          <a:xfrm>
            <a:off x="113189" y="1128139"/>
            <a:ext cx="5982811" cy="4088179"/>
            <a:chOff x="-607614" y="1249204"/>
            <a:chExt cx="7693512" cy="52571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3AC79A-9805-1C7B-8B08-B81DDCC9CF60}"/>
                </a:ext>
              </a:extLst>
            </p:cNvPr>
            <p:cNvSpPr/>
            <p:nvPr/>
          </p:nvSpPr>
          <p:spPr>
            <a:xfrm>
              <a:off x="530224" y="2212224"/>
              <a:ext cx="5438775" cy="4294116"/>
            </a:xfrm>
            <a:custGeom>
              <a:avLst/>
              <a:gdLst>
                <a:gd name="connsiteX0" fmla="*/ 0 w 4991100"/>
                <a:gd name="connsiteY0" fmla="*/ 0 h 3275764"/>
                <a:gd name="connsiteX1" fmla="*/ 4991100 w 4991100"/>
                <a:gd name="connsiteY1" fmla="*/ 0 h 3275764"/>
                <a:gd name="connsiteX2" fmla="*/ 4991100 w 4991100"/>
                <a:gd name="connsiteY2" fmla="*/ 3275764 h 3275764"/>
                <a:gd name="connsiteX3" fmla="*/ 0 w 4991100"/>
                <a:gd name="connsiteY3" fmla="*/ 3275764 h 3275764"/>
                <a:gd name="connsiteX4" fmla="*/ 0 w 4991100"/>
                <a:gd name="connsiteY4" fmla="*/ 0 h 3275764"/>
                <a:gd name="connsiteX0" fmla="*/ 0 w 5172075"/>
                <a:gd name="connsiteY0" fmla="*/ 133350 h 3275764"/>
                <a:gd name="connsiteX1" fmla="*/ 5172075 w 5172075"/>
                <a:gd name="connsiteY1" fmla="*/ 0 h 3275764"/>
                <a:gd name="connsiteX2" fmla="*/ 5172075 w 5172075"/>
                <a:gd name="connsiteY2" fmla="*/ 3275764 h 3275764"/>
                <a:gd name="connsiteX3" fmla="*/ 180975 w 5172075"/>
                <a:gd name="connsiteY3" fmla="*/ 3275764 h 3275764"/>
                <a:gd name="connsiteX4" fmla="*/ 0 w 5172075"/>
                <a:gd name="connsiteY4" fmla="*/ 133350 h 3275764"/>
                <a:gd name="connsiteX0" fmla="*/ 0 w 5438775"/>
                <a:gd name="connsiteY0" fmla="*/ 0 h 3142414"/>
                <a:gd name="connsiteX1" fmla="*/ 5438775 w 5438775"/>
                <a:gd name="connsiteY1" fmla="*/ 28575 h 3142414"/>
                <a:gd name="connsiteX2" fmla="*/ 5172075 w 5438775"/>
                <a:gd name="connsiteY2" fmla="*/ 3142414 h 3142414"/>
                <a:gd name="connsiteX3" fmla="*/ 180975 w 5438775"/>
                <a:gd name="connsiteY3" fmla="*/ 3142414 h 3142414"/>
                <a:gd name="connsiteX4" fmla="*/ 0 w 5438775"/>
                <a:gd name="connsiteY4" fmla="*/ 0 h 3142414"/>
                <a:gd name="connsiteX0" fmla="*/ 0 w 5438775"/>
                <a:gd name="connsiteY0" fmla="*/ 0 h 3836680"/>
                <a:gd name="connsiteX1" fmla="*/ 5438775 w 5438775"/>
                <a:gd name="connsiteY1" fmla="*/ 28575 h 3836680"/>
                <a:gd name="connsiteX2" fmla="*/ 5172075 w 5438775"/>
                <a:gd name="connsiteY2" fmla="*/ 3142414 h 3836680"/>
                <a:gd name="connsiteX3" fmla="*/ 180975 w 5438775"/>
                <a:gd name="connsiteY3" fmla="*/ 3142414 h 3836680"/>
                <a:gd name="connsiteX4" fmla="*/ 0 w 5438775"/>
                <a:gd name="connsiteY4" fmla="*/ 0 h 3836680"/>
                <a:gd name="connsiteX0" fmla="*/ 0 w 5438775"/>
                <a:gd name="connsiteY0" fmla="*/ 0 h 4285592"/>
                <a:gd name="connsiteX1" fmla="*/ 5438775 w 5438775"/>
                <a:gd name="connsiteY1" fmla="*/ 28575 h 4285592"/>
                <a:gd name="connsiteX2" fmla="*/ 5172075 w 5438775"/>
                <a:gd name="connsiteY2" fmla="*/ 3142414 h 4285592"/>
                <a:gd name="connsiteX3" fmla="*/ 180975 w 5438775"/>
                <a:gd name="connsiteY3" fmla="*/ 3142414 h 4285592"/>
                <a:gd name="connsiteX4" fmla="*/ 0 w 5438775"/>
                <a:gd name="connsiteY4" fmla="*/ 0 h 4285592"/>
                <a:gd name="connsiteX0" fmla="*/ 0 w 5438775"/>
                <a:gd name="connsiteY0" fmla="*/ 0 h 4319818"/>
                <a:gd name="connsiteX1" fmla="*/ 5438775 w 5438775"/>
                <a:gd name="connsiteY1" fmla="*/ 28575 h 4319818"/>
                <a:gd name="connsiteX2" fmla="*/ 5172075 w 5438775"/>
                <a:gd name="connsiteY2" fmla="*/ 3210994 h 4319818"/>
                <a:gd name="connsiteX3" fmla="*/ 180975 w 5438775"/>
                <a:gd name="connsiteY3" fmla="*/ 3142414 h 4319818"/>
                <a:gd name="connsiteX4" fmla="*/ 0 w 5438775"/>
                <a:gd name="connsiteY4" fmla="*/ 0 h 4319818"/>
                <a:gd name="connsiteX0" fmla="*/ 0 w 5438775"/>
                <a:gd name="connsiteY0" fmla="*/ 0 h 4294116"/>
                <a:gd name="connsiteX1" fmla="*/ 5438775 w 5438775"/>
                <a:gd name="connsiteY1" fmla="*/ 28575 h 4294116"/>
                <a:gd name="connsiteX2" fmla="*/ 5172075 w 5438775"/>
                <a:gd name="connsiteY2" fmla="*/ 3210994 h 4294116"/>
                <a:gd name="connsiteX3" fmla="*/ 180975 w 5438775"/>
                <a:gd name="connsiteY3" fmla="*/ 3142414 h 4294116"/>
                <a:gd name="connsiteX4" fmla="*/ 0 w 5438775"/>
                <a:gd name="connsiteY4" fmla="*/ 0 h 429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8775" h="4294116">
                  <a:moveTo>
                    <a:pt x="0" y="0"/>
                  </a:moveTo>
                  <a:lnTo>
                    <a:pt x="5438775" y="28575"/>
                  </a:lnTo>
                  <a:lnTo>
                    <a:pt x="5172075" y="3210994"/>
                  </a:lnTo>
                  <a:cubicBezTo>
                    <a:pt x="4644741" y="4628655"/>
                    <a:pt x="828675" y="4704514"/>
                    <a:pt x="180975" y="31424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62395F5-C32D-5383-B00F-AED7269E2BE9}"/>
                </a:ext>
              </a:extLst>
            </p:cNvPr>
            <p:cNvGrpSpPr/>
            <p:nvPr/>
          </p:nvGrpSpPr>
          <p:grpSpPr>
            <a:xfrm>
              <a:off x="5507967" y="2570976"/>
              <a:ext cx="1577931" cy="1220234"/>
              <a:chOff x="8351812" y="2408557"/>
              <a:chExt cx="1577931" cy="1220234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5E6BB42-8BB2-D972-DF5F-A95F2EFC1F16}"/>
                  </a:ext>
                </a:extLst>
              </p:cNvPr>
              <p:cNvSpPr/>
              <p:nvPr/>
            </p:nvSpPr>
            <p:spPr>
              <a:xfrm>
                <a:off x="8351812" y="2816324"/>
                <a:ext cx="394670" cy="812467"/>
              </a:xfrm>
              <a:custGeom>
                <a:avLst/>
                <a:gdLst>
                  <a:gd name="connsiteX0" fmla="*/ 379452 w 379452"/>
                  <a:gd name="connsiteY0" fmla="*/ 0 h 812467"/>
                  <a:gd name="connsiteX1" fmla="*/ 325509 w 379452"/>
                  <a:gd name="connsiteY1" fmla="*/ 643675 h 812467"/>
                  <a:gd name="connsiteX2" fmla="*/ 216876 w 379452"/>
                  <a:gd name="connsiteY2" fmla="*/ 795072 h 812467"/>
                  <a:gd name="connsiteX3" fmla="*/ 63523 w 379452"/>
                  <a:gd name="connsiteY3" fmla="*/ 414461 h 812467"/>
                  <a:gd name="connsiteX4" fmla="*/ 360866 w 379452"/>
                  <a:gd name="connsiteY4" fmla="*/ 28308 h 812467"/>
                  <a:gd name="connsiteX5" fmla="*/ 379452 w 379452"/>
                  <a:gd name="connsiteY5" fmla="*/ 0 h 812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9452" h="812467">
                    <a:moveTo>
                      <a:pt x="379452" y="0"/>
                    </a:moveTo>
                    <a:lnTo>
                      <a:pt x="325509" y="643675"/>
                    </a:lnTo>
                    <a:lnTo>
                      <a:pt x="216876" y="795072"/>
                    </a:lnTo>
                    <a:cubicBezTo>
                      <a:pt x="29551" y="873942"/>
                      <a:pt x="-74907" y="673728"/>
                      <a:pt x="63523" y="414461"/>
                    </a:cubicBezTo>
                    <a:cubicBezTo>
                      <a:pt x="160544" y="270396"/>
                      <a:pt x="263147" y="167258"/>
                      <a:pt x="360866" y="28308"/>
                    </a:cubicBezTo>
                    <a:lnTo>
                      <a:pt x="379452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72C32EF-F30D-1AB1-E2E7-BA41149BBAEB}"/>
                  </a:ext>
                </a:extLst>
              </p:cNvPr>
              <p:cNvSpPr/>
              <p:nvPr/>
            </p:nvSpPr>
            <p:spPr>
              <a:xfrm>
                <a:off x="8606800" y="2408557"/>
                <a:ext cx="1322943" cy="885100"/>
              </a:xfrm>
              <a:custGeom>
                <a:avLst/>
                <a:gdLst>
                  <a:gd name="connsiteX0" fmla="*/ 0 w 190500"/>
                  <a:gd name="connsiteY0" fmla="*/ 0 h 1066915"/>
                  <a:gd name="connsiteX1" fmla="*/ 190500 w 190500"/>
                  <a:gd name="connsiteY1" fmla="*/ 0 h 1066915"/>
                  <a:gd name="connsiteX2" fmla="*/ 190500 w 190500"/>
                  <a:gd name="connsiteY2" fmla="*/ 1066915 h 1066915"/>
                  <a:gd name="connsiteX3" fmla="*/ 0 w 190500"/>
                  <a:gd name="connsiteY3" fmla="*/ 1066915 h 1066915"/>
                  <a:gd name="connsiteX4" fmla="*/ 0 w 190500"/>
                  <a:gd name="connsiteY4" fmla="*/ 0 h 1066915"/>
                  <a:gd name="connsiteX0" fmla="*/ 18 w 190518"/>
                  <a:gd name="connsiteY0" fmla="*/ 0 h 1066915"/>
                  <a:gd name="connsiteX1" fmla="*/ 190518 w 190518"/>
                  <a:gd name="connsiteY1" fmla="*/ 0 h 1066915"/>
                  <a:gd name="connsiteX2" fmla="*/ 190518 w 190518"/>
                  <a:gd name="connsiteY2" fmla="*/ 1066915 h 1066915"/>
                  <a:gd name="connsiteX3" fmla="*/ 18 w 190518"/>
                  <a:gd name="connsiteY3" fmla="*/ 1066915 h 1066915"/>
                  <a:gd name="connsiteX4" fmla="*/ 64750 w 190518"/>
                  <a:gd name="connsiteY4" fmla="*/ 844118 h 1066915"/>
                  <a:gd name="connsiteX5" fmla="*/ 18 w 190518"/>
                  <a:gd name="connsiteY5" fmla="*/ 0 h 1066915"/>
                  <a:gd name="connsiteX0" fmla="*/ 18 w 1287798"/>
                  <a:gd name="connsiteY0" fmla="*/ 0 h 1066915"/>
                  <a:gd name="connsiteX1" fmla="*/ 190518 w 1287798"/>
                  <a:gd name="connsiteY1" fmla="*/ 0 h 1066915"/>
                  <a:gd name="connsiteX2" fmla="*/ 1287798 w 1287798"/>
                  <a:gd name="connsiteY2" fmla="*/ 708775 h 1066915"/>
                  <a:gd name="connsiteX3" fmla="*/ 18 w 1287798"/>
                  <a:gd name="connsiteY3" fmla="*/ 1066915 h 1066915"/>
                  <a:gd name="connsiteX4" fmla="*/ 64750 w 1287798"/>
                  <a:gd name="connsiteY4" fmla="*/ 844118 h 1066915"/>
                  <a:gd name="connsiteX5" fmla="*/ 18 w 1287798"/>
                  <a:gd name="connsiteY5" fmla="*/ 0 h 1066915"/>
                  <a:gd name="connsiteX0" fmla="*/ 144798 w 1287798"/>
                  <a:gd name="connsiteY0" fmla="*/ 373380 h 1066915"/>
                  <a:gd name="connsiteX1" fmla="*/ 190518 w 1287798"/>
                  <a:gd name="connsiteY1" fmla="*/ 0 h 1066915"/>
                  <a:gd name="connsiteX2" fmla="*/ 1287798 w 1287798"/>
                  <a:gd name="connsiteY2" fmla="*/ 708775 h 1066915"/>
                  <a:gd name="connsiteX3" fmla="*/ 18 w 1287798"/>
                  <a:gd name="connsiteY3" fmla="*/ 1066915 h 1066915"/>
                  <a:gd name="connsiteX4" fmla="*/ 64750 w 1287798"/>
                  <a:gd name="connsiteY4" fmla="*/ 844118 h 1066915"/>
                  <a:gd name="connsiteX5" fmla="*/ 144798 w 1287798"/>
                  <a:gd name="connsiteY5" fmla="*/ 373380 h 1066915"/>
                  <a:gd name="connsiteX0" fmla="*/ 144798 w 1287798"/>
                  <a:gd name="connsiteY0" fmla="*/ 266700 h 960235"/>
                  <a:gd name="connsiteX1" fmla="*/ 213378 w 1287798"/>
                  <a:gd name="connsiteY1" fmla="*/ 0 h 960235"/>
                  <a:gd name="connsiteX2" fmla="*/ 1287798 w 1287798"/>
                  <a:gd name="connsiteY2" fmla="*/ 602095 h 960235"/>
                  <a:gd name="connsiteX3" fmla="*/ 18 w 1287798"/>
                  <a:gd name="connsiteY3" fmla="*/ 960235 h 960235"/>
                  <a:gd name="connsiteX4" fmla="*/ 64750 w 1287798"/>
                  <a:gd name="connsiteY4" fmla="*/ 737438 h 960235"/>
                  <a:gd name="connsiteX5" fmla="*/ 144798 w 1287798"/>
                  <a:gd name="connsiteY5" fmla="*/ 266700 h 960235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193927"/>
                  <a:gd name="connsiteY0" fmla="*/ 539042 h 1232577"/>
                  <a:gd name="connsiteX1" fmla="*/ 213378 w 1193927"/>
                  <a:gd name="connsiteY1" fmla="*/ 272342 h 1232577"/>
                  <a:gd name="connsiteX2" fmla="*/ 1162030 w 1193927"/>
                  <a:gd name="connsiteY2" fmla="*/ 3940 h 1232577"/>
                  <a:gd name="connsiteX3" fmla="*/ 18 w 1193927"/>
                  <a:gd name="connsiteY3" fmla="*/ 1232577 h 1232577"/>
                  <a:gd name="connsiteX4" fmla="*/ 64750 w 1193927"/>
                  <a:gd name="connsiteY4" fmla="*/ 1009780 h 1232577"/>
                  <a:gd name="connsiteX5" fmla="*/ 144798 w 1193927"/>
                  <a:gd name="connsiteY5" fmla="*/ 539042 h 1232577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335034"/>
                  <a:gd name="connsiteY0" fmla="*/ 315624 h 1009159"/>
                  <a:gd name="connsiteX1" fmla="*/ 213378 w 1335034"/>
                  <a:gd name="connsiteY1" fmla="*/ 48924 h 1009159"/>
                  <a:gd name="connsiteX2" fmla="*/ 18 w 1335034"/>
                  <a:gd name="connsiteY2" fmla="*/ 1009159 h 1009159"/>
                  <a:gd name="connsiteX3" fmla="*/ 64750 w 1335034"/>
                  <a:gd name="connsiteY3" fmla="*/ 786362 h 1009159"/>
                  <a:gd name="connsiteX4" fmla="*/ 144798 w 1335034"/>
                  <a:gd name="connsiteY4" fmla="*/ 315624 h 1009159"/>
                  <a:gd name="connsiteX0" fmla="*/ 144798 w 1335034"/>
                  <a:gd name="connsiteY0" fmla="*/ 315624 h 1009159"/>
                  <a:gd name="connsiteX1" fmla="*/ 213378 w 1335034"/>
                  <a:gd name="connsiteY1" fmla="*/ 48924 h 1009159"/>
                  <a:gd name="connsiteX2" fmla="*/ 18 w 1335034"/>
                  <a:gd name="connsiteY2" fmla="*/ 1009159 h 1009159"/>
                  <a:gd name="connsiteX3" fmla="*/ 64750 w 1335034"/>
                  <a:gd name="connsiteY3" fmla="*/ 786362 h 1009159"/>
                  <a:gd name="connsiteX4" fmla="*/ 144798 w 1335034"/>
                  <a:gd name="connsiteY4" fmla="*/ 315624 h 1009159"/>
                  <a:gd name="connsiteX0" fmla="*/ 121948 w 1322943"/>
                  <a:gd name="connsiteY0" fmla="*/ 317429 h 965244"/>
                  <a:gd name="connsiteX1" fmla="*/ 190528 w 1322943"/>
                  <a:gd name="connsiteY1" fmla="*/ 50729 h 965244"/>
                  <a:gd name="connsiteX2" fmla="*/ 28 w 1322943"/>
                  <a:gd name="connsiteY2" fmla="*/ 965244 h 965244"/>
                  <a:gd name="connsiteX3" fmla="*/ 41900 w 1322943"/>
                  <a:gd name="connsiteY3" fmla="*/ 788167 h 965244"/>
                  <a:gd name="connsiteX4" fmla="*/ 121948 w 1322943"/>
                  <a:gd name="connsiteY4" fmla="*/ 317429 h 965244"/>
                  <a:gd name="connsiteX0" fmla="*/ 121948 w 1322943"/>
                  <a:gd name="connsiteY0" fmla="*/ 208277 h 856092"/>
                  <a:gd name="connsiteX1" fmla="*/ 190528 w 1322943"/>
                  <a:gd name="connsiteY1" fmla="*/ 55877 h 856092"/>
                  <a:gd name="connsiteX2" fmla="*/ 28 w 1322943"/>
                  <a:gd name="connsiteY2" fmla="*/ 856092 h 856092"/>
                  <a:gd name="connsiteX3" fmla="*/ 41900 w 1322943"/>
                  <a:gd name="connsiteY3" fmla="*/ 679015 h 856092"/>
                  <a:gd name="connsiteX4" fmla="*/ 121948 w 1322943"/>
                  <a:gd name="connsiteY4" fmla="*/ 208277 h 856092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2943" h="885100">
                    <a:moveTo>
                      <a:pt x="121948" y="237285"/>
                    </a:moveTo>
                    <a:cubicBezTo>
                      <a:pt x="144808" y="148385"/>
                      <a:pt x="175288" y="158545"/>
                      <a:pt x="190528" y="54405"/>
                    </a:cubicBezTo>
                    <a:cubicBezTo>
                      <a:pt x="1751358" y="-233866"/>
                      <a:pt x="1708819" y="708854"/>
                      <a:pt x="28" y="885100"/>
                    </a:cubicBezTo>
                    <a:cubicBezTo>
                      <a:pt x="-1255" y="793054"/>
                      <a:pt x="43183" y="800069"/>
                      <a:pt x="41900" y="708023"/>
                    </a:cubicBezTo>
                    <a:cubicBezTo>
                      <a:pt x="1295403" y="627310"/>
                      <a:pt x="1649745" y="-55382"/>
                      <a:pt x="121948" y="23728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C19E620-3F13-C749-9E6C-F00D4E3B9AD6}"/>
                </a:ext>
              </a:extLst>
            </p:cNvPr>
            <p:cNvGrpSpPr/>
            <p:nvPr/>
          </p:nvGrpSpPr>
          <p:grpSpPr>
            <a:xfrm flipH="1">
              <a:off x="-607614" y="2562112"/>
              <a:ext cx="1578123" cy="1220225"/>
              <a:chOff x="8351620" y="2408557"/>
              <a:chExt cx="1578123" cy="1220225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BA6B049-CA94-4E68-E785-5870B7925828}"/>
                  </a:ext>
                </a:extLst>
              </p:cNvPr>
              <p:cNvSpPr/>
              <p:nvPr/>
            </p:nvSpPr>
            <p:spPr>
              <a:xfrm>
                <a:off x="8351620" y="2809075"/>
                <a:ext cx="395222" cy="819707"/>
              </a:xfrm>
              <a:custGeom>
                <a:avLst/>
                <a:gdLst>
                  <a:gd name="connsiteX0" fmla="*/ 379452 w 379452"/>
                  <a:gd name="connsiteY0" fmla="*/ 0 h 812467"/>
                  <a:gd name="connsiteX1" fmla="*/ 325509 w 379452"/>
                  <a:gd name="connsiteY1" fmla="*/ 643675 h 812467"/>
                  <a:gd name="connsiteX2" fmla="*/ 216876 w 379452"/>
                  <a:gd name="connsiteY2" fmla="*/ 795072 h 812467"/>
                  <a:gd name="connsiteX3" fmla="*/ 63523 w 379452"/>
                  <a:gd name="connsiteY3" fmla="*/ 414461 h 812467"/>
                  <a:gd name="connsiteX4" fmla="*/ 360866 w 379452"/>
                  <a:gd name="connsiteY4" fmla="*/ 28308 h 812467"/>
                  <a:gd name="connsiteX5" fmla="*/ 379452 w 379452"/>
                  <a:gd name="connsiteY5" fmla="*/ 0 h 812467"/>
                  <a:gd name="connsiteX0" fmla="*/ 379452 w 379452"/>
                  <a:gd name="connsiteY0" fmla="*/ 0 h 812467"/>
                  <a:gd name="connsiteX1" fmla="*/ 337702 w 379452"/>
                  <a:gd name="connsiteY1" fmla="*/ 631087 h 812467"/>
                  <a:gd name="connsiteX2" fmla="*/ 216876 w 379452"/>
                  <a:gd name="connsiteY2" fmla="*/ 795072 h 812467"/>
                  <a:gd name="connsiteX3" fmla="*/ 63523 w 379452"/>
                  <a:gd name="connsiteY3" fmla="*/ 414461 h 812467"/>
                  <a:gd name="connsiteX4" fmla="*/ 360866 w 379452"/>
                  <a:gd name="connsiteY4" fmla="*/ 28308 h 812467"/>
                  <a:gd name="connsiteX5" fmla="*/ 379452 w 379452"/>
                  <a:gd name="connsiteY5" fmla="*/ 0 h 812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9452" h="812467">
                    <a:moveTo>
                      <a:pt x="379452" y="0"/>
                    </a:moveTo>
                    <a:lnTo>
                      <a:pt x="337702" y="631087"/>
                    </a:lnTo>
                    <a:cubicBezTo>
                      <a:pt x="301491" y="681553"/>
                      <a:pt x="253087" y="744606"/>
                      <a:pt x="216876" y="795072"/>
                    </a:cubicBezTo>
                    <a:cubicBezTo>
                      <a:pt x="29551" y="873942"/>
                      <a:pt x="-74907" y="673728"/>
                      <a:pt x="63523" y="414461"/>
                    </a:cubicBezTo>
                    <a:cubicBezTo>
                      <a:pt x="160544" y="270396"/>
                      <a:pt x="263147" y="167258"/>
                      <a:pt x="360866" y="28308"/>
                    </a:cubicBezTo>
                    <a:lnTo>
                      <a:pt x="379452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17">
                <a:extLst>
                  <a:ext uri="{FF2B5EF4-FFF2-40B4-BE49-F238E27FC236}">
                    <a16:creationId xmlns:a16="http://schemas.microsoft.com/office/drawing/2014/main" id="{A55F655A-26E1-9FEC-7EFD-CCF24427D00B}"/>
                  </a:ext>
                </a:extLst>
              </p:cNvPr>
              <p:cNvSpPr/>
              <p:nvPr/>
            </p:nvSpPr>
            <p:spPr>
              <a:xfrm>
                <a:off x="8606800" y="2408557"/>
                <a:ext cx="1322943" cy="885100"/>
              </a:xfrm>
              <a:custGeom>
                <a:avLst/>
                <a:gdLst>
                  <a:gd name="connsiteX0" fmla="*/ 0 w 190500"/>
                  <a:gd name="connsiteY0" fmla="*/ 0 h 1066915"/>
                  <a:gd name="connsiteX1" fmla="*/ 190500 w 190500"/>
                  <a:gd name="connsiteY1" fmla="*/ 0 h 1066915"/>
                  <a:gd name="connsiteX2" fmla="*/ 190500 w 190500"/>
                  <a:gd name="connsiteY2" fmla="*/ 1066915 h 1066915"/>
                  <a:gd name="connsiteX3" fmla="*/ 0 w 190500"/>
                  <a:gd name="connsiteY3" fmla="*/ 1066915 h 1066915"/>
                  <a:gd name="connsiteX4" fmla="*/ 0 w 190500"/>
                  <a:gd name="connsiteY4" fmla="*/ 0 h 1066915"/>
                  <a:gd name="connsiteX0" fmla="*/ 18 w 190518"/>
                  <a:gd name="connsiteY0" fmla="*/ 0 h 1066915"/>
                  <a:gd name="connsiteX1" fmla="*/ 190518 w 190518"/>
                  <a:gd name="connsiteY1" fmla="*/ 0 h 1066915"/>
                  <a:gd name="connsiteX2" fmla="*/ 190518 w 190518"/>
                  <a:gd name="connsiteY2" fmla="*/ 1066915 h 1066915"/>
                  <a:gd name="connsiteX3" fmla="*/ 18 w 190518"/>
                  <a:gd name="connsiteY3" fmla="*/ 1066915 h 1066915"/>
                  <a:gd name="connsiteX4" fmla="*/ 64750 w 190518"/>
                  <a:gd name="connsiteY4" fmla="*/ 844118 h 1066915"/>
                  <a:gd name="connsiteX5" fmla="*/ 18 w 190518"/>
                  <a:gd name="connsiteY5" fmla="*/ 0 h 1066915"/>
                  <a:gd name="connsiteX0" fmla="*/ 18 w 1287798"/>
                  <a:gd name="connsiteY0" fmla="*/ 0 h 1066915"/>
                  <a:gd name="connsiteX1" fmla="*/ 190518 w 1287798"/>
                  <a:gd name="connsiteY1" fmla="*/ 0 h 1066915"/>
                  <a:gd name="connsiteX2" fmla="*/ 1287798 w 1287798"/>
                  <a:gd name="connsiteY2" fmla="*/ 708775 h 1066915"/>
                  <a:gd name="connsiteX3" fmla="*/ 18 w 1287798"/>
                  <a:gd name="connsiteY3" fmla="*/ 1066915 h 1066915"/>
                  <a:gd name="connsiteX4" fmla="*/ 64750 w 1287798"/>
                  <a:gd name="connsiteY4" fmla="*/ 844118 h 1066915"/>
                  <a:gd name="connsiteX5" fmla="*/ 18 w 1287798"/>
                  <a:gd name="connsiteY5" fmla="*/ 0 h 1066915"/>
                  <a:gd name="connsiteX0" fmla="*/ 144798 w 1287798"/>
                  <a:gd name="connsiteY0" fmla="*/ 373380 h 1066915"/>
                  <a:gd name="connsiteX1" fmla="*/ 190518 w 1287798"/>
                  <a:gd name="connsiteY1" fmla="*/ 0 h 1066915"/>
                  <a:gd name="connsiteX2" fmla="*/ 1287798 w 1287798"/>
                  <a:gd name="connsiteY2" fmla="*/ 708775 h 1066915"/>
                  <a:gd name="connsiteX3" fmla="*/ 18 w 1287798"/>
                  <a:gd name="connsiteY3" fmla="*/ 1066915 h 1066915"/>
                  <a:gd name="connsiteX4" fmla="*/ 64750 w 1287798"/>
                  <a:gd name="connsiteY4" fmla="*/ 844118 h 1066915"/>
                  <a:gd name="connsiteX5" fmla="*/ 144798 w 1287798"/>
                  <a:gd name="connsiteY5" fmla="*/ 373380 h 1066915"/>
                  <a:gd name="connsiteX0" fmla="*/ 144798 w 1287798"/>
                  <a:gd name="connsiteY0" fmla="*/ 266700 h 960235"/>
                  <a:gd name="connsiteX1" fmla="*/ 213378 w 1287798"/>
                  <a:gd name="connsiteY1" fmla="*/ 0 h 960235"/>
                  <a:gd name="connsiteX2" fmla="*/ 1287798 w 1287798"/>
                  <a:gd name="connsiteY2" fmla="*/ 602095 h 960235"/>
                  <a:gd name="connsiteX3" fmla="*/ 18 w 1287798"/>
                  <a:gd name="connsiteY3" fmla="*/ 960235 h 960235"/>
                  <a:gd name="connsiteX4" fmla="*/ 64750 w 1287798"/>
                  <a:gd name="connsiteY4" fmla="*/ 737438 h 960235"/>
                  <a:gd name="connsiteX5" fmla="*/ 144798 w 1287798"/>
                  <a:gd name="connsiteY5" fmla="*/ 266700 h 960235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193927"/>
                  <a:gd name="connsiteY0" fmla="*/ 539042 h 1232577"/>
                  <a:gd name="connsiteX1" fmla="*/ 213378 w 1193927"/>
                  <a:gd name="connsiteY1" fmla="*/ 272342 h 1232577"/>
                  <a:gd name="connsiteX2" fmla="*/ 1162030 w 1193927"/>
                  <a:gd name="connsiteY2" fmla="*/ 3940 h 1232577"/>
                  <a:gd name="connsiteX3" fmla="*/ 18 w 1193927"/>
                  <a:gd name="connsiteY3" fmla="*/ 1232577 h 1232577"/>
                  <a:gd name="connsiteX4" fmla="*/ 64750 w 1193927"/>
                  <a:gd name="connsiteY4" fmla="*/ 1009780 h 1232577"/>
                  <a:gd name="connsiteX5" fmla="*/ 144798 w 1193927"/>
                  <a:gd name="connsiteY5" fmla="*/ 539042 h 1232577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335034"/>
                  <a:gd name="connsiteY0" fmla="*/ 315624 h 1009159"/>
                  <a:gd name="connsiteX1" fmla="*/ 213378 w 1335034"/>
                  <a:gd name="connsiteY1" fmla="*/ 48924 h 1009159"/>
                  <a:gd name="connsiteX2" fmla="*/ 18 w 1335034"/>
                  <a:gd name="connsiteY2" fmla="*/ 1009159 h 1009159"/>
                  <a:gd name="connsiteX3" fmla="*/ 64750 w 1335034"/>
                  <a:gd name="connsiteY3" fmla="*/ 786362 h 1009159"/>
                  <a:gd name="connsiteX4" fmla="*/ 144798 w 1335034"/>
                  <a:gd name="connsiteY4" fmla="*/ 315624 h 1009159"/>
                  <a:gd name="connsiteX0" fmla="*/ 144798 w 1335034"/>
                  <a:gd name="connsiteY0" fmla="*/ 315624 h 1009159"/>
                  <a:gd name="connsiteX1" fmla="*/ 213378 w 1335034"/>
                  <a:gd name="connsiteY1" fmla="*/ 48924 h 1009159"/>
                  <a:gd name="connsiteX2" fmla="*/ 18 w 1335034"/>
                  <a:gd name="connsiteY2" fmla="*/ 1009159 h 1009159"/>
                  <a:gd name="connsiteX3" fmla="*/ 64750 w 1335034"/>
                  <a:gd name="connsiteY3" fmla="*/ 786362 h 1009159"/>
                  <a:gd name="connsiteX4" fmla="*/ 144798 w 1335034"/>
                  <a:gd name="connsiteY4" fmla="*/ 315624 h 1009159"/>
                  <a:gd name="connsiteX0" fmla="*/ 121948 w 1322943"/>
                  <a:gd name="connsiteY0" fmla="*/ 317429 h 965244"/>
                  <a:gd name="connsiteX1" fmla="*/ 190528 w 1322943"/>
                  <a:gd name="connsiteY1" fmla="*/ 50729 h 965244"/>
                  <a:gd name="connsiteX2" fmla="*/ 28 w 1322943"/>
                  <a:gd name="connsiteY2" fmla="*/ 965244 h 965244"/>
                  <a:gd name="connsiteX3" fmla="*/ 41900 w 1322943"/>
                  <a:gd name="connsiteY3" fmla="*/ 788167 h 965244"/>
                  <a:gd name="connsiteX4" fmla="*/ 121948 w 1322943"/>
                  <a:gd name="connsiteY4" fmla="*/ 317429 h 965244"/>
                  <a:gd name="connsiteX0" fmla="*/ 121948 w 1322943"/>
                  <a:gd name="connsiteY0" fmla="*/ 208277 h 856092"/>
                  <a:gd name="connsiteX1" fmla="*/ 190528 w 1322943"/>
                  <a:gd name="connsiteY1" fmla="*/ 55877 h 856092"/>
                  <a:gd name="connsiteX2" fmla="*/ 28 w 1322943"/>
                  <a:gd name="connsiteY2" fmla="*/ 856092 h 856092"/>
                  <a:gd name="connsiteX3" fmla="*/ 41900 w 1322943"/>
                  <a:gd name="connsiteY3" fmla="*/ 679015 h 856092"/>
                  <a:gd name="connsiteX4" fmla="*/ 121948 w 1322943"/>
                  <a:gd name="connsiteY4" fmla="*/ 208277 h 856092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2943" h="885100">
                    <a:moveTo>
                      <a:pt x="121948" y="237285"/>
                    </a:moveTo>
                    <a:cubicBezTo>
                      <a:pt x="144808" y="148385"/>
                      <a:pt x="175288" y="158545"/>
                      <a:pt x="190528" y="54405"/>
                    </a:cubicBezTo>
                    <a:cubicBezTo>
                      <a:pt x="1751358" y="-233866"/>
                      <a:pt x="1708819" y="708854"/>
                      <a:pt x="28" y="885100"/>
                    </a:cubicBezTo>
                    <a:cubicBezTo>
                      <a:pt x="-1255" y="793054"/>
                      <a:pt x="43183" y="800069"/>
                      <a:pt x="41900" y="708023"/>
                    </a:cubicBezTo>
                    <a:cubicBezTo>
                      <a:pt x="1295403" y="627310"/>
                      <a:pt x="1649745" y="-55382"/>
                      <a:pt x="121948" y="23728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4789A71-7E46-B1B0-C3D2-A4925CF66F87}"/>
                </a:ext>
              </a:extLst>
            </p:cNvPr>
            <p:cNvGrpSpPr/>
            <p:nvPr/>
          </p:nvGrpSpPr>
          <p:grpSpPr>
            <a:xfrm>
              <a:off x="403370" y="1249204"/>
              <a:ext cx="5677466" cy="2292824"/>
              <a:chOff x="3248170" y="1037230"/>
              <a:chExt cx="5677466" cy="2292824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5A2BA7E-2F82-911F-848F-619F97EA4257}"/>
                  </a:ext>
                </a:extLst>
              </p:cNvPr>
              <p:cNvSpPr/>
              <p:nvPr/>
            </p:nvSpPr>
            <p:spPr>
              <a:xfrm>
                <a:off x="3248170" y="1037230"/>
                <a:ext cx="5677466" cy="229282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4AB14D9-F60F-D261-5117-CF4FE335F4EA}"/>
                  </a:ext>
                </a:extLst>
              </p:cNvPr>
              <p:cNvSpPr/>
              <p:nvPr/>
            </p:nvSpPr>
            <p:spPr>
              <a:xfrm>
                <a:off x="3422653" y="1132834"/>
                <a:ext cx="5311772" cy="2020749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E7278F-E3F8-FBBA-2F07-D010913B8C5F}"/>
                </a:ext>
              </a:extLst>
            </p:cNvPr>
            <p:cNvSpPr/>
            <p:nvPr/>
          </p:nvSpPr>
          <p:spPr>
            <a:xfrm>
              <a:off x="1848294" y="1529266"/>
              <a:ext cx="2878063" cy="945847"/>
            </a:xfrm>
            <a:custGeom>
              <a:avLst/>
              <a:gdLst>
                <a:gd name="connsiteX0" fmla="*/ 0 w 2909551"/>
                <a:gd name="connsiteY0" fmla="*/ 0 h 365760"/>
                <a:gd name="connsiteX1" fmla="*/ 2909551 w 2909551"/>
                <a:gd name="connsiteY1" fmla="*/ 0 h 365760"/>
                <a:gd name="connsiteX2" fmla="*/ 2909551 w 2909551"/>
                <a:gd name="connsiteY2" fmla="*/ 365760 h 365760"/>
                <a:gd name="connsiteX3" fmla="*/ 0 w 2909551"/>
                <a:gd name="connsiteY3" fmla="*/ 365760 h 365760"/>
                <a:gd name="connsiteX4" fmla="*/ 0 w 2909551"/>
                <a:gd name="connsiteY4" fmla="*/ 0 h 365760"/>
                <a:gd name="connsiteX0" fmla="*/ 76200 w 2909551"/>
                <a:gd name="connsiteY0" fmla="*/ 0 h 403860"/>
                <a:gd name="connsiteX1" fmla="*/ 2909551 w 2909551"/>
                <a:gd name="connsiteY1" fmla="*/ 38100 h 403860"/>
                <a:gd name="connsiteX2" fmla="*/ 2909551 w 2909551"/>
                <a:gd name="connsiteY2" fmla="*/ 403860 h 403860"/>
                <a:gd name="connsiteX3" fmla="*/ 0 w 2909551"/>
                <a:gd name="connsiteY3" fmla="*/ 403860 h 403860"/>
                <a:gd name="connsiteX4" fmla="*/ 76200 w 2909551"/>
                <a:gd name="connsiteY4" fmla="*/ 0 h 403860"/>
                <a:gd name="connsiteX0" fmla="*/ 45720 w 2879071"/>
                <a:gd name="connsiteY0" fmla="*/ 0 h 403860"/>
                <a:gd name="connsiteX1" fmla="*/ 2879071 w 2879071"/>
                <a:gd name="connsiteY1" fmla="*/ 38100 h 403860"/>
                <a:gd name="connsiteX2" fmla="*/ 2879071 w 2879071"/>
                <a:gd name="connsiteY2" fmla="*/ 403860 h 403860"/>
                <a:gd name="connsiteX3" fmla="*/ 0 w 2879071"/>
                <a:gd name="connsiteY3" fmla="*/ 167640 h 403860"/>
                <a:gd name="connsiteX4" fmla="*/ 45720 w 2879071"/>
                <a:gd name="connsiteY4" fmla="*/ 0 h 403860"/>
                <a:gd name="connsiteX0" fmla="*/ 45720 w 2879071"/>
                <a:gd name="connsiteY0" fmla="*/ 0 h 403860"/>
                <a:gd name="connsiteX1" fmla="*/ 2879071 w 2879071"/>
                <a:gd name="connsiteY1" fmla="*/ 38100 h 403860"/>
                <a:gd name="connsiteX2" fmla="*/ 2764771 w 2879071"/>
                <a:gd name="connsiteY2" fmla="*/ 403860 h 403860"/>
                <a:gd name="connsiteX3" fmla="*/ 0 w 2879071"/>
                <a:gd name="connsiteY3" fmla="*/ 167640 h 403860"/>
                <a:gd name="connsiteX4" fmla="*/ 45720 w 2879071"/>
                <a:gd name="connsiteY4" fmla="*/ 0 h 403860"/>
                <a:gd name="connsiteX0" fmla="*/ 45720 w 2780011"/>
                <a:gd name="connsiteY0" fmla="*/ 0 h 403860"/>
                <a:gd name="connsiteX1" fmla="*/ 2780011 w 2780011"/>
                <a:gd name="connsiteY1" fmla="*/ 205740 h 403860"/>
                <a:gd name="connsiteX2" fmla="*/ 2764771 w 2780011"/>
                <a:gd name="connsiteY2" fmla="*/ 403860 h 403860"/>
                <a:gd name="connsiteX3" fmla="*/ 0 w 2780011"/>
                <a:gd name="connsiteY3" fmla="*/ 167640 h 403860"/>
                <a:gd name="connsiteX4" fmla="*/ 45720 w 2780011"/>
                <a:gd name="connsiteY4" fmla="*/ 0 h 403860"/>
                <a:gd name="connsiteX0" fmla="*/ 45720 w 2780011"/>
                <a:gd name="connsiteY0" fmla="*/ 545917 h 949777"/>
                <a:gd name="connsiteX1" fmla="*/ 2780011 w 2780011"/>
                <a:gd name="connsiteY1" fmla="*/ 751657 h 949777"/>
                <a:gd name="connsiteX2" fmla="*/ 2764771 w 2780011"/>
                <a:gd name="connsiteY2" fmla="*/ 949777 h 949777"/>
                <a:gd name="connsiteX3" fmla="*/ 0 w 2780011"/>
                <a:gd name="connsiteY3" fmla="*/ 713557 h 949777"/>
                <a:gd name="connsiteX4" fmla="*/ 45720 w 2780011"/>
                <a:gd name="connsiteY4" fmla="*/ 545917 h 949777"/>
                <a:gd name="connsiteX0" fmla="*/ 45720 w 2780011"/>
                <a:gd name="connsiteY0" fmla="*/ 459297 h 863157"/>
                <a:gd name="connsiteX1" fmla="*/ 2071351 w 2780011"/>
                <a:gd name="connsiteY1" fmla="*/ 2098 h 863157"/>
                <a:gd name="connsiteX2" fmla="*/ 2780011 w 2780011"/>
                <a:gd name="connsiteY2" fmla="*/ 665037 h 863157"/>
                <a:gd name="connsiteX3" fmla="*/ 2764771 w 2780011"/>
                <a:gd name="connsiteY3" fmla="*/ 863157 h 863157"/>
                <a:gd name="connsiteX4" fmla="*/ 0 w 2780011"/>
                <a:gd name="connsiteY4" fmla="*/ 626937 h 863157"/>
                <a:gd name="connsiteX5" fmla="*/ 45720 w 2780011"/>
                <a:gd name="connsiteY5" fmla="*/ 459297 h 863157"/>
                <a:gd name="connsiteX0" fmla="*/ 45720 w 2780011"/>
                <a:gd name="connsiteY0" fmla="*/ 546664 h 950524"/>
                <a:gd name="connsiteX1" fmla="*/ 676891 w 2780011"/>
                <a:gd name="connsiteY1" fmla="*/ 36125 h 950524"/>
                <a:gd name="connsiteX2" fmla="*/ 2071351 w 2780011"/>
                <a:gd name="connsiteY2" fmla="*/ 89465 h 950524"/>
                <a:gd name="connsiteX3" fmla="*/ 2780011 w 2780011"/>
                <a:gd name="connsiteY3" fmla="*/ 752404 h 950524"/>
                <a:gd name="connsiteX4" fmla="*/ 2764771 w 2780011"/>
                <a:gd name="connsiteY4" fmla="*/ 950524 h 950524"/>
                <a:gd name="connsiteX5" fmla="*/ 0 w 2780011"/>
                <a:gd name="connsiteY5" fmla="*/ 714304 h 950524"/>
                <a:gd name="connsiteX6" fmla="*/ 45720 w 2780011"/>
                <a:gd name="connsiteY6" fmla="*/ 546664 h 950524"/>
                <a:gd name="connsiteX0" fmla="*/ 45720 w 2780011"/>
                <a:gd name="connsiteY0" fmla="*/ 546664 h 950524"/>
                <a:gd name="connsiteX1" fmla="*/ 676891 w 2780011"/>
                <a:gd name="connsiteY1" fmla="*/ 36125 h 950524"/>
                <a:gd name="connsiteX2" fmla="*/ 2071351 w 2780011"/>
                <a:gd name="connsiteY2" fmla="*/ 89465 h 950524"/>
                <a:gd name="connsiteX3" fmla="*/ 2780011 w 2780011"/>
                <a:gd name="connsiteY3" fmla="*/ 752404 h 950524"/>
                <a:gd name="connsiteX4" fmla="*/ 2764771 w 2780011"/>
                <a:gd name="connsiteY4" fmla="*/ 950524 h 950524"/>
                <a:gd name="connsiteX5" fmla="*/ 0 w 2780011"/>
                <a:gd name="connsiteY5" fmla="*/ 714304 h 950524"/>
                <a:gd name="connsiteX6" fmla="*/ 45720 w 2780011"/>
                <a:gd name="connsiteY6" fmla="*/ 546664 h 950524"/>
                <a:gd name="connsiteX0" fmla="*/ 45720 w 2780011"/>
                <a:gd name="connsiteY0" fmla="*/ 546664 h 950524"/>
                <a:gd name="connsiteX1" fmla="*/ 676891 w 2780011"/>
                <a:gd name="connsiteY1" fmla="*/ 36125 h 950524"/>
                <a:gd name="connsiteX2" fmla="*/ 2071351 w 2780011"/>
                <a:gd name="connsiteY2" fmla="*/ 89465 h 950524"/>
                <a:gd name="connsiteX3" fmla="*/ 2780011 w 2780011"/>
                <a:gd name="connsiteY3" fmla="*/ 752404 h 950524"/>
                <a:gd name="connsiteX4" fmla="*/ 2764771 w 2780011"/>
                <a:gd name="connsiteY4" fmla="*/ 950524 h 950524"/>
                <a:gd name="connsiteX5" fmla="*/ 0 w 2780011"/>
                <a:gd name="connsiteY5" fmla="*/ 714304 h 950524"/>
                <a:gd name="connsiteX6" fmla="*/ 45720 w 2780011"/>
                <a:gd name="connsiteY6" fmla="*/ 546664 h 950524"/>
                <a:gd name="connsiteX0" fmla="*/ 51697 w 2785988"/>
                <a:gd name="connsiteY0" fmla="*/ 546664 h 950524"/>
                <a:gd name="connsiteX1" fmla="*/ 682868 w 2785988"/>
                <a:gd name="connsiteY1" fmla="*/ 36125 h 950524"/>
                <a:gd name="connsiteX2" fmla="*/ 2077328 w 2785988"/>
                <a:gd name="connsiteY2" fmla="*/ 89465 h 950524"/>
                <a:gd name="connsiteX3" fmla="*/ 2785988 w 2785988"/>
                <a:gd name="connsiteY3" fmla="*/ 752404 h 950524"/>
                <a:gd name="connsiteX4" fmla="*/ 2770748 w 2785988"/>
                <a:gd name="connsiteY4" fmla="*/ 950524 h 950524"/>
                <a:gd name="connsiteX5" fmla="*/ 5977 w 2785988"/>
                <a:gd name="connsiteY5" fmla="*/ 714304 h 950524"/>
                <a:gd name="connsiteX6" fmla="*/ 51697 w 2785988"/>
                <a:gd name="connsiteY6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17355 w 2797366"/>
                <a:gd name="connsiteY5" fmla="*/ 714304 h 950524"/>
                <a:gd name="connsiteX6" fmla="*/ 63075 w 2797366"/>
                <a:gd name="connsiteY6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2027746 w 2797366"/>
                <a:gd name="connsiteY5" fmla="*/ 310445 h 950524"/>
                <a:gd name="connsiteX6" fmla="*/ 854266 w 2797366"/>
                <a:gd name="connsiteY6" fmla="*/ 226625 h 950524"/>
                <a:gd name="connsiteX7" fmla="*/ 17355 w 2797366"/>
                <a:gd name="connsiteY7" fmla="*/ 714304 h 950524"/>
                <a:gd name="connsiteX8" fmla="*/ 63075 w 2797366"/>
                <a:gd name="connsiteY8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2027746 w 2797366"/>
                <a:gd name="connsiteY5" fmla="*/ 310445 h 950524"/>
                <a:gd name="connsiteX6" fmla="*/ 854266 w 2797366"/>
                <a:gd name="connsiteY6" fmla="*/ 226625 h 950524"/>
                <a:gd name="connsiteX7" fmla="*/ 17355 w 2797366"/>
                <a:gd name="connsiteY7" fmla="*/ 714304 h 950524"/>
                <a:gd name="connsiteX8" fmla="*/ 63075 w 2797366"/>
                <a:gd name="connsiteY8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2027746 w 2797366"/>
                <a:gd name="connsiteY5" fmla="*/ 310445 h 950524"/>
                <a:gd name="connsiteX6" fmla="*/ 854266 w 2797366"/>
                <a:gd name="connsiteY6" fmla="*/ 226625 h 950524"/>
                <a:gd name="connsiteX7" fmla="*/ 17355 w 2797366"/>
                <a:gd name="connsiteY7" fmla="*/ 714304 h 950524"/>
                <a:gd name="connsiteX8" fmla="*/ 63075 w 2797366"/>
                <a:gd name="connsiteY8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2027746 w 2797366"/>
                <a:gd name="connsiteY5" fmla="*/ 310445 h 950524"/>
                <a:gd name="connsiteX6" fmla="*/ 854266 w 2797366"/>
                <a:gd name="connsiteY6" fmla="*/ 226625 h 950524"/>
                <a:gd name="connsiteX7" fmla="*/ 17355 w 2797366"/>
                <a:gd name="connsiteY7" fmla="*/ 714304 h 950524"/>
                <a:gd name="connsiteX8" fmla="*/ 63075 w 2797366"/>
                <a:gd name="connsiteY8" fmla="*/ 546664 h 950524"/>
                <a:gd name="connsiteX0" fmla="*/ 63075 w 2797366"/>
                <a:gd name="connsiteY0" fmla="*/ 541987 h 945847"/>
                <a:gd name="connsiteX1" fmla="*/ 694246 w 2797366"/>
                <a:gd name="connsiteY1" fmla="*/ 31448 h 945847"/>
                <a:gd name="connsiteX2" fmla="*/ 2088706 w 2797366"/>
                <a:gd name="connsiteY2" fmla="*/ 84788 h 945847"/>
                <a:gd name="connsiteX3" fmla="*/ 2797366 w 2797366"/>
                <a:gd name="connsiteY3" fmla="*/ 747727 h 945847"/>
                <a:gd name="connsiteX4" fmla="*/ 2782126 w 2797366"/>
                <a:gd name="connsiteY4" fmla="*/ 945847 h 945847"/>
                <a:gd name="connsiteX5" fmla="*/ 2027746 w 2797366"/>
                <a:gd name="connsiteY5" fmla="*/ 305768 h 945847"/>
                <a:gd name="connsiteX6" fmla="*/ 854266 w 2797366"/>
                <a:gd name="connsiteY6" fmla="*/ 221948 h 945847"/>
                <a:gd name="connsiteX7" fmla="*/ 17355 w 2797366"/>
                <a:gd name="connsiteY7" fmla="*/ 709627 h 945847"/>
                <a:gd name="connsiteX8" fmla="*/ 63075 w 2797366"/>
                <a:gd name="connsiteY8" fmla="*/ 541987 h 945847"/>
                <a:gd name="connsiteX0" fmla="*/ 63075 w 2797366"/>
                <a:gd name="connsiteY0" fmla="*/ 541987 h 945847"/>
                <a:gd name="connsiteX1" fmla="*/ 694246 w 2797366"/>
                <a:gd name="connsiteY1" fmla="*/ 31448 h 945847"/>
                <a:gd name="connsiteX2" fmla="*/ 2088706 w 2797366"/>
                <a:gd name="connsiteY2" fmla="*/ 84788 h 945847"/>
                <a:gd name="connsiteX3" fmla="*/ 2797366 w 2797366"/>
                <a:gd name="connsiteY3" fmla="*/ 747727 h 945847"/>
                <a:gd name="connsiteX4" fmla="*/ 2782126 w 2797366"/>
                <a:gd name="connsiteY4" fmla="*/ 945847 h 945847"/>
                <a:gd name="connsiteX5" fmla="*/ 2027746 w 2797366"/>
                <a:gd name="connsiteY5" fmla="*/ 305768 h 945847"/>
                <a:gd name="connsiteX6" fmla="*/ 854266 w 2797366"/>
                <a:gd name="connsiteY6" fmla="*/ 221948 h 945847"/>
                <a:gd name="connsiteX7" fmla="*/ 17355 w 2797366"/>
                <a:gd name="connsiteY7" fmla="*/ 709627 h 945847"/>
                <a:gd name="connsiteX8" fmla="*/ 63075 w 2797366"/>
                <a:gd name="connsiteY8" fmla="*/ 541987 h 945847"/>
                <a:gd name="connsiteX0" fmla="*/ 63075 w 2797366"/>
                <a:gd name="connsiteY0" fmla="*/ 541987 h 945847"/>
                <a:gd name="connsiteX1" fmla="*/ 694246 w 2797366"/>
                <a:gd name="connsiteY1" fmla="*/ 31448 h 945847"/>
                <a:gd name="connsiteX2" fmla="*/ 2088706 w 2797366"/>
                <a:gd name="connsiteY2" fmla="*/ 84788 h 945847"/>
                <a:gd name="connsiteX3" fmla="*/ 2797366 w 2797366"/>
                <a:gd name="connsiteY3" fmla="*/ 747727 h 945847"/>
                <a:gd name="connsiteX4" fmla="*/ 2782126 w 2797366"/>
                <a:gd name="connsiteY4" fmla="*/ 945847 h 945847"/>
                <a:gd name="connsiteX5" fmla="*/ 2027746 w 2797366"/>
                <a:gd name="connsiteY5" fmla="*/ 305768 h 945847"/>
                <a:gd name="connsiteX6" fmla="*/ 854266 w 2797366"/>
                <a:gd name="connsiteY6" fmla="*/ 221948 h 945847"/>
                <a:gd name="connsiteX7" fmla="*/ 17355 w 2797366"/>
                <a:gd name="connsiteY7" fmla="*/ 709627 h 945847"/>
                <a:gd name="connsiteX8" fmla="*/ 63075 w 2797366"/>
                <a:gd name="connsiteY8" fmla="*/ 541987 h 945847"/>
                <a:gd name="connsiteX0" fmla="*/ 63075 w 2856764"/>
                <a:gd name="connsiteY0" fmla="*/ 541987 h 945847"/>
                <a:gd name="connsiteX1" fmla="*/ 694246 w 2856764"/>
                <a:gd name="connsiteY1" fmla="*/ 31448 h 945847"/>
                <a:gd name="connsiteX2" fmla="*/ 2088706 w 2856764"/>
                <a:gd name="connsiteY2" fmla="*/ 84788 h 945847"/>
                <a:gd name="connsiteX3" fmla="*/ 2797366 w 2856764"/>
                <a:gd name="connsiteY3" fmla="*/ 747727 h 945847"/>
                <a:gd name="connsiteX4" fmla="*/ 2782126 w 2856764"/>
                <a:gd name="connsiteY4" fmla="*/ 945847 h 945847"/>
                <a:gd name="connsiteX5" fmla="*/ 2027746 w 2856764"/>
                <a:gd name="connsiteY5" fmla="*/ 305768 h 945847"/>
                <a:gd name="connsiteX6" fmla="*/ 854266 w 2856764"/>
                <a:gd name="connsiteY6" fmla="*/ 221948 h 945847"/>
                <a:gd name="connsiteX7" fmla="*/ 17355 w 2856764"/>
                <a:gd name="connsiteY7" fmla="*/ 709627 h 945847"/>
                <a:gd name="connsiteX8" fmla="*/ 63075 w 2856764"/>
                <a:gd name="connsiteY8" fmla="*/ 541987 h 945847"/>
                <a:gd name="connsiteX0" fmla="*/ 63075 w 2878063"/>
                <a:gd name="connsiteY0" fmla="*/ 541987 h 945847"/>
                <a:gd name="connsiteX1" fmla="*/ 694246 w 2878063"/>
                <a:gd name="connsiteY1" fmla="*/ 31448 h 945847"/>
                <a:gd name="connsiteX2" fmla="*/ 2088706 w 2878063"/>
                <a:gd name="connsiteY2" fmla="*/ 84788 h 945847"/>
                <a:gd name="connsiteX3" fmla="*/ 2797366 w 2878063"/>
                <a:gd name="connsiteY3" fmla="*/ 747727 h 945847"/>
                <a:gd name="connsiteX4" fmla="*/ 2782126 w 2878063"/>
                <a:gd name="connsiteY4" fmla="*/ 945847 h 945847"/>
                <a:gd name="connsiteX5" fmla="*/ 2027746 w 2878063"/>
                <a:gd name="connsiteY5" fmla="*/ 305768 h 945847"/>
                <a:gd name="connsiteX6" fmla="*/ 854266 w 2878063"/>
                <a:gd name="connsiteY6" fmla="*/ 221948 h 945847"/>
                <a:gd name="connsiteX7" fmla="*/ 17355 w 2878063"/>
                <a:gd name="connsiteY7" fmla="*/ 709627 h 945847"/>
                <a:gd name="connsiteX8" fmla="*/ 63075 w 2878063"/>
                <a:gd name="connsiteY8" fmla="*/ 541987 h 945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8063" h="945847">
                  <a:moveTo>
                    <a:pt x="63075" y="541987"/>
                  </a:moveTo>
                  <a:cubicBezTo>
                    <a:pt x="602610" y="536907"/>
                    <a:pt x="440461" y="92408"/>
                    <a:pt x="694246" y="31448"/>
                  </a:cubicBezTo>
                  <a:cubicBezTo>
                    <a:pt x="1031851" y="-44752"/>
                    <a:pt x="1471486" y="35258"/>
                    <a:pt x="2088706" y="84788"/>
                  </a:cubicBezTo>
                  <a:cubicBezTo>
                    <a:pt x="2340166" y="141938"/>
                    <a:pt x="2149666" y="689307"/>
                    <a:pt x="2797366" y="747727"/>
                  </a:cubicBezTo>
                  <a:cubicBezTo>
                    <a:pt x="2937066" y="851867"/>
                    <a:pt x="2871026" y="917907"/>
                    <a:pt x="2782126" y="945847"/>
                  </a:cubicBezTo>
                  <a:cubicBezTo>
                    <a:pt x="1913446" y="809957"/>
                    <a:pt x="2219516" y="403558"/>
                    <a:pt x="2027746" y="305768"/>
                  </a:cubicBezTo>
                  <a:cubicBezTo>
                    <a:pt x="1561656" y="238458"/>
                    <a:pt x="1180441" y="214328"/>
                    <a:pt x="854266" y="221948"/>
                  </a:cubicBezTo>
                  <a:cubicBezTo>
                    <a:pt x="712456" y="285448"/>
                    <a:pt x="547785" y="844247"/>
                    <a:pt x="17355" y="709627"/>
                  </a:cubicBezTo>
                  <a:cubicBezTo>
                    <a:pt x="2115" y="653747"/>
                    <a:pt x="-28365" y="567387"/>
                    <a:pt x="63075" y="5419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0775CD7-86CC-0C0C-D159-BC13B4E68639}"/>
              </a:ext>
            </a:extLst>
          </p:cNvPr>
          <p:cNvGrpSpPr/>
          <p:nvPr/>
        </p:nvGrpSpPr>
        <p:grpSpPr>
          <a:xfrm>
            <a:off x="358932" y="478538"/>
            <a:ext cx="1270986" cy="1074144"/>
            <a:chOff x="5693565" y="3421640"/>
            <a:chExt cx="1270986" cy="107414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523C24C-FC58-9FA7-E59D-3DD6F79CD08F}"/>
                </a:ext>
              </a:extLst>
            </p:cNvPr>
            <p:cNvSpPr/>
            <p:nvPr/>
          </p:nvSpPr>
          <p:spPr>
            <a:xfrm>
              <a:off x="5693565" y="3421640"/>
              <a:ext cx="1270986" cy="1074144"/>
            </a:xfrm>
            <a:custGeom>
              <a:avLst/>
              <a:gdLst>
                <a:gd name="connsiteX0" fmla="*/ 0 w 703335"/>
                <a:gd name="connsiteY0" fmla="*/ 0 h 333828"/>
                <a:gd name="connsiteX1" fmla="*/ 703335 w 703335"/>
                <a:gd name="connsiteY1" fmla="*/ 0 h 333828"/>
                <a:gd name="connsiteX2" fmla="*/ 703335 w 703335"/>
                <a:gd name="connsiteY2" fmla="*/ 333828 h 333828"/>
                <a:gd name="connsiteX3" fmla="*/ 0 w 703335"/>
                <a:gd name="connsiteY3" fmla="*/ 333828 h 333828"/>
                <a:gd name="connsiteX4" fmla="*/ 0 w 703335"/>
                <a:gd name="connsiteY4" fmla="*/ 0 h 333828"/>
                <a:gd name="connsiteX0" fmla="*/ 0 w 703335"/>
                <a:gd name="connsiteY0" fmla="*/ 0 h 533853"/>
                <a:gd name="connsiteX1" fmla="*/ 703335 w 703335"/>
                <a:gd name="connsiteY1" fmla="*/ 0 h 533853"/>
                <a:gd name="connsiteX2" fmla="*/ 703335 w 703335"/>
                <a:gd name="connsiteY2" fmla="*/ 333828 h 533853"/>
                <a:gd name="connsiteX3" fmla="*/ 142875 w 703335"/>
                <a:gd name="connsiteY3" fmla="*/ 533853 h 533853"/>
                <a:gd name="connsiteX4" fmla="*/ 0 w 703335"/>
                <a:gd name="connsiteY4" fmla="*/ 0 h 533853"/>
                <a:gd name="connsiteX0" fmla="*/ 0 w 703335"/>
                <a:gd name="connsiteY0" fmla="*/ 0 h 533853"/>
                <a:gd name="connsiteX1" fmla="*/ 703335 w 703335"/>
                <a:gd name="connsiteY1" fmla="*/ 0 h 533853"/>
                <a:gd name="connsiteX2" fmla="*/ 608085 w 703335"/>
                <a:gd name="connsiteY2" fmla="*/ 210003 h 533853"/>
                <a:gd name="connsiteX3" fmla="*/ 142875 w 703335"/>
                <a:gd name="connsiteY3" fmla="*/ 533853 h 533853"/>
                <a:gd name="connsiteX4" fmla="*/ 0 w 703335"/>
                <a:gd name="connsiteY4" fmla="*/ 0 h 533853"/>
                <a:gd name="connsiteX0" fmla="*/ 0 w 684285"/>
                <a:gd name="connsiteY0" fmla="*/ 142875 h 676728"/>
                <a:gd name="connsiteX1" fmla="*/ 684285 w 684285"/>
                <a:gd name="connsiteY1" fmla="*/ 0 h 676728"/>
                <a:gd name="connsiteX2" fmla="*/ 608085 w 684285"/>
                <a:gd name="connsiteY2" fmla="*/ 352878 h 676728"/>
                <a:gd name="connsiteX3" fmla="*/ 142875 w 684285"/>
                <a:gd name="connsiteY3" fmla="*/ 676728 h 676728"/>
                <a:gd name="connsiteX4" fmla="*/ 0 w 684285"/>
                <a:gd name="connsiteY4" fmla="*/ 142875 h 676728"/>
                <a:gd name="connsiteX0" fmla="*/ 0 w 684285"/>
                <a:gd name="connsiteY0" fmla="*/ 178254 h 712107"/>
                <a:gd name="connsiteX1" fmla="*/ 244021 w 684285"/>
                <a:gd name="connsiteY1" fmla="*/ 0 h 712107"/>
                <a:gd name="connsiteX2" fmla="*/ 684285 w 684285"/>
                <a:gd name="connsiteY2" fmla="*/ 35379 h 712107"/>
                <a:gd name="connsiteX3" fmla="*/ 608085 w 684285"/>
                <a:gd name="connsiteY3" fmla="*/ 388257 h 712107"/>
                <a:gd name="connsiteX4" fmla="*/ 142875 w 684285"/>
                <a:gd name="connsiteY4" fmla="*/ 712107 h 712107"/>
                <a:gd name="connsiteX5" fmla="*/ 0 w 684285"/>
                <a:gd name="connsiteY5" fmla="*/ 178254 h 712107"/>
                <a:gd name="connsiteX0" fmla="*/ 0 w 941460"/>
                <a:gd name="connsiteY0" fmla="*/ 378279 h 712107"/>
                <a:gd name="connsiteX1" fmla="*/ 501196 w 941460"/>
                <a:gd name="connsiteY1" fmla="*/ 0 h 712107"/>
                <a:gd name="connsiteX2" fmla="*/ 941460 w 941460"/>
                <a:gd name="connsiteY2" fmla="*/ 35379 h 712107"/>
                <a:gd name="connsiteX3" fmla="*/ 865260 w 941460"/>
                <a:gd name="connsiteY3" fmla="*/ 388257 h 712107"/>
                <a:gd name="connsiteX4" fmla="*/ 400050 w 941460"/>
                <a:gd name="connsiteY4" fmla="*/ 712107 h 712107"/>
                <a:gd name="connsiteX5" fmla="*/ 0 w 941460"/>
                <a:gd name="connsiteY5" fmla="*/ 378279 h 712107"/>
                <a:gd name="connsiteX0" fmla="*/ 99387 w 1040847"/>
                <a:gd name="connsiteY0" fmla="*/ 378279 h 712107"/>
                <a:gd name="connsiteX1" fmla="*/ 600583 w 1040847"/>
                <a:gd name="connsiteY1" fmla="*/ 0 h 712107"/>
                <a:gd name="connsiteX2" fmla="*/ 1040847 w 1040847"/>
                <a:gd name="connsiteY2" fmla="*/ 35379 h 712107"/>
                <a:gd name="connsiteX3" fmla="*/ 964647 w 1040847"/>
                <a:gd name="connsiteY3" fmla="*/ 388257 h 712107"/>
                <a:gd name="connsiteX4" fmla="*/ 499437 w 1040847"/>
                <a:gd name="connsiteY4" fmla="*/ 712107 h 712107"/>
                <a:gd name="connsiteX5" fmla="*/ 99387 w 1040847"/>
                <a:gd name="connsiteY5" fmla="*/ 378279 h 712107"/>
                <a:gd name="connsiteX0" fmla="*/ 125864 w 1067324"/>
                <a:gd name="connsiteY0" fmla="*/ 528332 h 862160"/>
                <a:gd name="connsiteX1" fmla="*/ 627060 w 1067324"/>
                <a:gd name="connsiteY1" fmla="*/ 150053 h 862160"/>
                <a:gd name="connsiteX2" fmla="*/ 1067324 w 1067324"/>
                <a:gd name="connsiteY2" fmla="*/ 185432 h 862160"/>
                <a:gd name="connsiteX3" fmla="*/ 991124 w 1067324"/>
                <a:gd name="connsiteY3" fmla="*/ 538310 h 862160"/>
                <a:gd name="connsiteX4" fmla="*/ 525914 w 1067324"/>
                <a:gd name="connsiteY4" fmla="*/ 862160 h 862160"/>
                <a:gd name="connsiteX5" fmla="*/ 125864 w 1067324"/>
                <a:gd name="connsiteY5" fmla="*/ 528332 h 862160"/>
                <a:gd name="connsiteX0" fmla="*/ 125864 w 1067324"/>
                <a:gd name="connsiteY0" fmla="*/ 557226 h 891054"/>
                <a:gd name="connsiteX1" fmla="*/ 627060 w 1067324"/>
                <a:gd name="connsiteY1" fmla="*/ 178947 h 891054"/>
                <a:gd name="connsiteX2" fmla="*/ 1067324 w 1067324"/>
                <a:gd name="connsiteY2" fmla="*/ 214326 h 891054"/>
                <a:gd name="connsiteX3" fmla="*/ 991124 w 1067324"/>
                <a:gd name="connsiteY3" fmla="*/ 567204 h 891054"/>
                <a:gd name="connsiteX4" fmla="*/ 525914 w 1067324"/>
                <a:gd name="connsiteY4" fmla="*/ 891054 h 891054"/>
                <a:gd name="connsiteX5" fmla="*/ 125864 w 1067324"/>
                <a:gd name="connsiteY5" fmla="*/ 557226 h 891054"/>
                <a:gd name="connsiteX0" fmla="*/ 125864 w 1067324"/>
                <a:gd name="connsiteY0" fmla="*/ 593598 h 927426"/>
                <a:gd name="connsiteX1" fmla="*/ 627060 w 1067324"/>
                <a:gd name="connsiteY1" fmla="*/ 215319 h 927426"/>
                <a:gd name="connsiteX2" fmla="*/ 1067324 w 1067324"/>
                <a:gd name="connsiteY2" fmla="*/ 250698 h 927426"/>
                <a:gd name="connsiteX3" fmla="*/ 991124 w 1067324"/>
                <a:gd name="connsiteY3" fmla="*/ 603576 h 927426"/>
                <a:gd name="connsiteX4" fmla="*/ 525914 w 1067324"/>
                <a:gd name="connsiteY4" fmla="*/ 927426 h 927426"/>
                <a:gd name="connsiteX5" fmla="*/ 125864 w 1067324"/>
                <a:gd name="connsiteY5" fmla="*/ 593598 h 927426"/>
                <a:gd name="connsiteX0" fmla="*/ 125864 w 1195686"/>
                <a:gd name="connsiteY0" fmla="*/ 593598 h 927426"/>
                <a:gd name="connsiteX1" fmla="*/ 627060 w 1195686"/>
                <a:gd name="connsiteY1" fmla="*/ 215319 h 927426"/>
                <a:gd name="connsiteX2" fmla="*/ 1067324 w 1195686"/>
                <a:gd name="connsiteY2" fmla="*/ 250698 h 927426"/>
                <a:gd name="connsiteX3" fmla="*/ 991124 w 1195686"/>
                <a:gd name="connsiteY3" fmla="*/ 603576 h 927426"/>
                <a:gd name="connsiteX4" fmla="*/ 525914 w 1195686"/>
                <a:gd name="connsiteY4" fmla="*/ 927426 h 927426"/>
                <a:gd name="connsiteX5" fmla="*/ 125864 w 1195686"/>
                <a:gd name="connsiteY5" fmla="*/ 593598 h 927426"/>
                <a:gd name="connsiteX0" fmla="*/ 125864 w 1268683"/>
                <a:gd name="connsiteY0" fmla="*/ 593598 h 927426"/>
                <a:gd name="connsiteX1" fmla="*/ 627060 w 1268683"/>
                <a:gd name="connsiteY1" fmla="*/ 215319 h 927426"/>
                <a:gd name="connsiteX2" fmla="*/ 1067324 w 1268683"/>
                <a:gd name="connsiteY2" fmla="*/ 250698 h 927426"/>
                <a:gd name="connsiteX3" fmla="*/ 991124 w 1268683"/>
                <a:gd name="connsiteY3" fmla="*/ 603576 h 927426"/>
                <a:gd name="connsiteX4" fmla="*/ 525914 w 1268683"/>
                <a:gd name="connsiteY4" fmla="*/ 927426 h 927426"/>
                <a:gd name="connsiteX5" fmla="*/ 125864 w 1268683"/>
                <a:gd name="connsiteY5" fmla="*/ 593598 h 927426"/>
                <a:gd name="connsiteX0" fmla="*/ 125864 w 1268683"/>
                <a:gd name="connsiteY0" fmla="*/ 593598 h 1045486"/>
                <a:gd name="connsiteX1" fmla="*/ 627060 w 1268683"/>
                <a:gd name="connsiteY1" fmla="*/ 215319 h 1045486"/>
                <a:gd name="connsiteX2" fmla="*/ 1067324 w 1268683"/>
                <a:gd name="connsiteY2" fmla="*/ 250698 h 1045486"/>
                <a:gd name="connsiteX3" fmla="*/ 991124 w 1268683"/>
                <a:gd name="connsiteY3" fmla="*/ 603576 h 1045486"/>
                <a:gd name="connsiteX4" fmla="*/ 525914 w 1268683"/>
                <a:gd name="connsiteY4" fmla="*/ 927426 h 1045486"/>
                <a:gd name="connsiteX5" fmla="*/ 125864 w 1268683"/>
                <a:gd name="connsiteY5" fmla="*/ 593598 h 1045486"/>
                <a:gd name="connsiteX0" fmla="*/ 126484 w 1269303"/>
                <a:gd name="connsiteY0" fmla="*/ 593598 h 1061212"/>
                <a:gd name="connsiteX1" fmla="*/ 627680 w 1269303"/>
                <a:gd name="connsiteY1" fmla="*/ 215319 h 1061212"/>
                <a:gd name="connsiteX2" fmla="*/ 1067944 w 1269303"/>
                <a:gd name="connsiteY2" fmla="*/ 250698 h 1061212"/>
                <a:gd name="connsiteX3" fmla="*/ 991744 w 1269303"/>
                <a:gd name="connsiteY3" fmla="*/ 603576 h 1061212"/>
                <a:gd name="connsiteX4" fmla="*/ 526534 w 1269303"/>
                <a:gd name="connsiteY4" fmla="*/ 927426 h 1061212"/>
                <a:gd name="connsiteX5" fmla="*/ 126484 w 1269303"/>
                <a:gd name="connsiteY5" fmla="*/ 593598 h 1061212"/>
                <a:gd name="connsiteX0" fmla="*/ 125865 w 1268684"/>
                <a:gd name="connsiteY0" fmla="*/ 593598 h 1061212"/>
                <a:gd name="connsiteX1" fmla="*/ 627061 w 1268684"/>
                <a:gd name="connsiteY1" fmla="*/ 215319 h 1061212"/>
                <a:gd name="connsiteX2" fmla="*/ 1067325 w 1268684"/>
                <a:gd name="connsiteY2" fmla="*/ 250698 h 1061212"/>
                <a:gd name="connsiteX3" fmla="*/ 991125 w 1268684"/>
                <a:gd name="connsiteY3" fmla="*/ 603576 h 1061212"/>
                <a:gd name="connsiteX4" fmla="*/ 525915 w 1268684"/>
                <a:gd name="connsiteY4" fmla="*/ 927426 h 1061212"/>
                <a:gd name="connsiteX5" fmla="*/ 125865 w 1268684"/>
                <a:gd name="connsiteY5" fmla="*/ 593598 h 1061212"/>
                <a:gd name="connsiteX0" fmla="*/ 128167 w 1270986"/>
                <a:gd name="connsiteY0" fmla="*/ 593598 h 1065168"/>
                <a:gd name="connsiteX1" fmla="*/ 629363 w 1270986"/>
                <a:gd name="connsiteY1" fmla="*/ 215319 h 1065168"/>
                <a:gd name="connsiteX2" fmla="*/ 1069627 w 1270986"/>
                <a:gd name="connsiteY2" fmla="*/ 250698 h 1065168"/>
                <a:gd name="connsiteX3" fmla="*/ 993427 w 1270986"/>
                <a:gd name="connsiteY3" fmla="*/ 603576 h 1065168"/>
                <a:gd name="connsiteX4" fmla="*/ 528217 w 1270986"/>
                <a:gd name="connsiteY4" fmla="*/ 927426 h 1065168"/>
                <a:gd name="connsiteX5" fmla="*/ 128167 w 1270986"/>
                <a:gd name="connsiteY5" fmla="*/ 593598 h 1065168"/>
                <a:gd name="connsiteX0" fmla="*/ 128167 w 1270986"/>
                <a:gd name="connsiteY0" fmla="*/ 582486 h 1054056"/>
                <a:gd name="connsiteX1" fmla="*/ 629363 w 1270986"/>
                <a:gd name="connsiteY1" fmla="*/ 204207 h 1054056"/>
                <a:gd name="connsiteX2" fmla="*/ 1069627 w 1270986"/>
                <a:gd name="connsiteY2" fmla="*/ 239586 h 1054056"/>
                <a:gd name="connsiteX3" fmla="*/ 993427 w 1270986"/>
                <a:gd name="connsiteY3" fmla="*/ 592464 h 1054056"/>
                <a:gd name="connsiteX4" fmla="*/ 528217 w 1270986"/>
                <a:gd name="connsiteY4" fmla="*/ 916314 h 1054056"/>
                <a:gd name="connsiteX5" fmla="*/ 128167 w 1270986"/>
                <a:gd name="connsiteY5" fmla="*/ 582486 h 1054056"/>
                <a:gd name="connsiteX0" fmla="*/ 128167 w 1270986"/>
                <a:gd name="connsiteY0" fmla="*/ 602574 h 1074144"/>
                <a:gd name="connsiteX1" fmla="*/ 629363 w 1270986"/>
                <a:gd name="connsiteY1" fmla="*/ 224295 h 1074144"/>
                <a:gd name="connsiteX2" fmla="*/ 1069627 w 1270986"/>
                <a:gd name="connsiteY2" fmla="*/ 259674 h 1074144"/>
                <a:gd name="connsiteX3" fmla="*/ 993427 w 1270986"/>
                <a:gd name="connsiteY3" fmla="*/ 612552 h 1074144"/>
                <a:gd name="connsiteX4" fmla="*/ 528217 w 1270986"/>
                <a:gd name="connsiteY4" fmla="*/ 936402 h 1074144"/>
                <a:gd name="connsiteX5" fmla="*/ 128167 w 1270986"/>
                <a:gd name="connsiteY5" fmla="*/ 602574 h 107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0986" h="1074144">
                  <a:moveTo>
                    <a:pt x="128167" y="602574"/>
                  </a:moveTo>
                  <a:cubicBezTo>
                    <a:pt x="-244518" y="136756"/>
                    <a:pt x="297198" y="-100462"/>
                    <a:pt x="629363" y="224295"/>
                  </a:cubicBezTo>
                  <a:cubicBezTo>
                    <a:pt x="522118" y="-167137"/>
                    <a:pt x="1068922" y="25631"/>
                    <a:pt x="1069627" y="259674"/>
                  </a:cubicBezTo>
                  <a:cubicBezTo>
                    <a:pt x="1387127" y="367775"/>
                    <a:pt x="1304577" y="637801"/>
                    <a:pt x="993427" y="612552"/>
                  </a:cubicBezTo>
                  <a:lnTo>
                    <a:pt x="528217" y="936402"/>
                  </a:lnTo>
                  <a:cubicBezTo>
                    <a:pt x="347242" y="1301376"/>
                    <a:pt x="-262358" y="853550"/>
                    <a:pt x="128167" y="60257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294A324-5038-AE0C-8CB6-9510EA2D4A62}"/>
                </a:ext>
              </a:extLst>
            </p:cNvPr>
            <p:cNvGrpSpPr/>
            <p:nvPr/>
          </p:nvGrpSpPr>
          <p:grpSpPr>
            <a:xfrm>
              <a:off x="6189578" y="3833645"/>
              <a:ext cx="627961" cy="628286"/>
              <a:chOff x="4610100" y="2273684"/>
              <a:chExt cx="627961" cy="628286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B4EA231-0568-5272-14DC-E1A26CAB16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6989" y="2273684"/>
                <a:ext cx="58768" cy="1235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100B422-BF76-52A6-B216-C77830C15C0D}"/>
                  </a:ext>
                </a:extLst>
              </p:cNvPr>
              <p:cNvCxnSpPr>
                <a:cxnSpLocks/>
                <a:stCxn id="39" idx="4"/>
                <a:endCxn id="39" idx="3"/>
              </p:cNvCxnSpPr>
              <p:nvPr/>
            </p:nvCxnSpPr>
            <p:spPr>
              <a:xfrm flipV="1">
                <a:off x="4642304" y="2474231"/>
                <a:ext cx="465210" cy="32385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B9234D6-5E26-EB96-1D24-7E25F9F8838A}"/>
                  </a:ext>
                </a:extLst>
              </p:cNvPr>
              <p:cNvCxnSpPr/>
              <p:nvPr/>
            </p:nvCxnSpPr>
            <p:spPr>
              <a:xfrm>
                <a:off x="4610100" y="2371725"/>
                <a:ext cx="457122" cy="4656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CD1C767-15B6-B9D8-B261-40C0FD6543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7684" y="2688662"/>
                <a:ext cx="308000" cy="2133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4600F26-158A-8CD0-672E-BC03C1A660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0543" y="2565037"/>
                <a:ext cx="77518" cy="790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9BF2A53-173F-419B-3CDA-4A734C11B2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7910" y="2473104"/>
                <a:ext cx="203619" cy="297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FF7862F-0E45-0ED2-4C79-34714F6E24EE}"/>
              </a:ext>
            </a:extLst>
          </p:cNvPr>
          <p:cNvGrpSpPr/>
          <p:nvPr/>
        </p:nvGrpSpPr>
        <p:grpSpPr>
          <a:xfrm flipH="1">
            <a:off x="5017280" y="1047398"/>
            <a:ext cx="610851" cy="516246"/>
            <a:chOff x="5693565" y="3421640"/>
            <a:chExt cx="1270986" cy="1074144"/>
          </a:xfrm>
        </p:grpSpPr>
        <p:sp>
          <p:nvSpPr>
            <p:cNvPr id="58" name="Rectangle 38">
              <a:extLst>
                <a:ext uri="{FF2B5EF4-FFF2-40B4-BE49-F238E27FC236}">
                  <a16:creationId xmlns:a16="http://schemas.microsoft.com/office/drawing/2014/main" id="{51FB3CBD-871F-1EE4-D226-17B8A1EC127F}"/>
                </a:ext>
              </a:extLst>
            </p:cNvPr>
            <p:cNvSpPr/>
            <p:nvPr/>
          </p:nvSpPr>
          <p:spPr>
            <a:xfrm>
              <a:off x="5693565" y="3421640"/>
              <a:ext cx="1270986" cy="1074144"/>
            </a:xfrm>
            <a:custGeom>
              <a:avLst/>
              <a:gdLst>
                <a:gd name="connsiteX0" fmla="*/ 0 w 703335"/>
                <a:gd name="connsiteY0" fmla="*/ 0 h 333828"/>
                <a:gd name="connsiteX1" fmla="*/ 703335 w 703335"/>
                <a:gd name="connsiteY1" fmla="*/ 0 h 333828"/>
                <a:gd name="connsiteX2" fmla="*/ 703335 w 703335"/>
                <a:gd name="connsiteY2" fmla="*/ 333828 h 333828"/>
                <a:gd name="connsiteX3" fmla="*/ 0 w 703335"/>
                <a:gd name="connsiteY3" fmla="*/ 333828 h 333828"/>
                <a:gd name="connsiteX4" fmla="*/ 0 w 703335"/>
                <a:gd name="connsiteY4" fmla="*/ 0 h 333828"/>
                <a:gd name="connsiteX0" fmla="*/ 0 w 703335"/>
                <a:gd name="connsiteY0" fmla="*/ 0 h 533853"/>
                <a:gd name="connsiteX1" fmla="*/ 703335 w 703335"/>
                <a:gd name="connsiteY1" fmla="*/ 0 h 533853"/>
                <a:gd name="connsiteX2" fmla="*/ 703335 w 703335"/>
                <a:gd name="connsiteY2" fmla="*/ 333828 h 533853"/>
                <a:gd name="connsiteX3" fmla="*/ 142875 w 703335"/>
                <a:gd name="connsiteY3" fmla="*/ 533853 h 533853"/>
                <a:gd name="connsiteX4" fmla="*/ 0 w 703335"/>
                <a:gd name="connsiteY4" fmla="*/ 0 h 533853"/>
                <a:gd name="connsiteX0" fmla="*/ 0 w 703335"/>
                <a:gd name="connsiteY0" fmla="*/ 0 h 533853"/>
                <a:gd name="connsiteX1" fmla="*/ 703335 w 703335"/>
                <a:gd name="connsiteY1" fmla="*/ 0 h 533853"/>
                <a:gd name="connsiteX2" fmla="*/ 608085 w 703335"/>
                <a:gd name="connsiteY2" fmla="*/ 210003 h 533853"/>
                <a:gd name="connsiteX3" fmla="*/ 142875 w 703335"/>
                <a:gd name="connsiteY3" fmla="*/ 533853 h 533853"/>
                <a:gd name="connsiteX4" fmla="*/ 0 w 703335"/>
                <a:gd name="connsiteY4" fmla="*/ 0 h 533853"/>
                <a:gd name="connsiteX0" fmla="*/ 0 w 684285"/>
                <a:gd name="connsiteY0" fmla="*/ 142875 h 676728"/>
                <a:gd name="connsiteX1" fmla="*/ 684285 w 684285"/>
                <a:gd name="connsiteY1" fmla="*/ 0 h 676728"/>
                <a:gd name="connsiteX2" fmla="*/ 608085 w 684285"/>
                <a:gd name="connsiteY2" fmla="*/ 352878 h 676728"/>
                <a:gd name="connsiteX3" fmla="*/ 142875 w 684285"/>
                <a:gd name="connsiteY3" fmla="*/ 676728 h 676728"/>
                <a:gd name="connsiteX4" fmla="*/ 0 w 684285"/>
                <a:gd name="connsiteY4" fmla="*/ 142875 h 676728"/>
                <a:gd name="connsiteX0" fmla="*/ 0 w 684285"/>
                <a:gd name="connsiteY0" fmla="*/ 178254 h 712107"/>
                <a:gd name="connsiteX1" fmla="*/ 244021 w 684285"/>
                <a:gd name="connsiteY1" fmla="*/ 0 h 712107"/>
                <a:gd name="connsiteX2" fmla="*/ 684285 w 684285"/>
                <a:gd name="connsiteY2" fmla="*/ 35379 h 712107"/>
                <a:gd name="connsiteX3" fmla="*/ 608085 w 684285"/>
                <a:gd name="connsiteY3" fmla="*/ 388257 h 712107"/>
                <a:gd name="connsiteX4" fmla="*/ 142875 w 684285"/>
                <a:gd name="connsiteY4" fmla="*/ 712107 h 712107"/>
                <a:gd name="connsiteX5" fmla="*/ 0 w 684285"/>
                <a:gd name="connsiteY5" fmla="*/ 178254 h 712107"/>
                <a:gd name="connsiteX0" fmla="*/ 0 w 941460"/>
                <a:gd name="connsiteY0" fmla="*/ 378279 h 712107"/>
                <a:gd name="connsiteX1" fmla="*/ 501196 w 941460"/>
                <a:gd name="connsiteY1" fmla="*/ 0 h 712107"/>
                <a:gd name="connsiteX2" fmla="*/ 941460 w 941460"/>
                <a:gd name="connsiteY2" fmla="*/ 35379 h 712107"/>
                <a:gd name="connsiteX3" fmla="*/ 865260 w 941460"/>
                <a:gd name="connsiteY3" fmla="*/ 388257 h 712107"/>
                <a:gd name="connsiteX4" fmla="*/ 400050 w 941460"/>
                <a:gd name="connsiteY4" fmla="*/ 712107 h 712107"/>
                <a:gd name="connsiteX5" fmla="*/ 0 w 941460"/>
                <a:gd name="connsiteY5" fmla="*/ 378279 h 712107"/>
                <a:gd name="connsiteX0" fmla="*/ 99387 w 1040847"/>
                <a:gd name="connsiteY0" fmla="*/ 378279 h 712107"/>
                <a:gd name="connsiteX1" fmla="*/ 600583 w 1040847"/>
                <a:gd name="connsiteY1" fmla="*/ 0 h 712107"/>
                <a:gd name="connsiteX2" fmla="*/ 1040847 w 1040847"/>
                <a:gd name="connsiteY2" fmla="*/ 35379 h 712107"/>
                <a:gd name="connsiteX3" fmla="*/ 964647 w 1040847"/>
                <a:gd name="connsiteY3" fmla="*/ 388257 h 712107"/>
                <a:gd name="connsiteX4" fmla="*/ 499437 w 1040847"/>
                <a:gd name="connsiteY4" fmla="*/ 712107 h 712107"/>
                <a:gd name="connsiteX5" fmla="*/ 99387 w 1040847"/>
                <a:gd name="connsiteY5" fmla="*/ 378279 h 712107"/>
                <a:gd name="connsiteX0" fmla="*/ 125864 w 1067324"/>
                <a:gd name="connsiteY0" fmla="*/ 528332 h 862160"/>
                <a:gd name="connsiteX1" fmla="*/ 627060 w 1067324"/>
                <a:gd name="connsiteY1" fmla="*/ 150053 h 862160"/>
                <a:gd name="connsiteX2" fmla="*/ 1067324 w 1067324"/>
                <a:gd name="connsiteY2" fmla="*/ 185432 h 862160"/>
                <a:gd name="connsiteX3" fmla="*/ 991124 w 1067324"/>
                <a:gd name="connsiteY3" fmla="*/ 538310 h 862160"/>
                <a:gd name="connsiteX4" fmla="*/ 525914 w 1067324"/>
                <a:gd name="connsiteY4" fmla="*/ 862160 h 862160"/>
                <a:gd name="connsiteX5" fmla="*/ 125864 w 1067324"/>
                <a:gd name="connsiteY5" fmla="*/ 528332 h 862160"/>
                <a:gd name="connsiteX0" fmla="*/ 125864 w 1067324"/>
                <a:gd name="connsiteY0" fmla="*/ 557226 h 891054"/>
                <a:gd name="connsiteX1" fmla="*/ 627060 w 1067324"/>
                <a:gd name="connsiteY1" fmla="*/ 178947 h 891054"/>
                <a:gd name="connsiteX2" fmla="*/ 1067324 w 1067324"/>
                <a:gd name="connsiteY2" fmla="*/ 214326 h 891054"/>
                <a:gd name="connsiteX3" fmla="*/ 991124 w 1067324"/>
                <a:gd name="connsiteY3" fmla="*/ 567204 h 891054"/>
                <a:gd name="connsiteX4" fmla="*/ 525914 w 1067324"/>
                <a:gd name="connsiteY4" fmla="*/ 891054 h 891054"/>
                <a:gd name="connsiteX5" fmla="*/ 125864 w 1067324"/>
                <a:gd name="connsiteY5" fmla="*/ 557226 h 891054"/>
                <a:gd name="connsiteX0" fmla="*/ 125864 w 1067324"/>
                <a:gd name="connsiteY0" fmla="*/ 593598 h 927426"/>
                <a:gd name="connsiteX1" fmla="*/ 627060 w 1067324"/>
                <a:gd name="connsiteY1" fmla="*/ 215319 h 927426"/>
                <a:gd name="connsiteX2" fmla="*/ 1067324 w 1067324"/>
                <a:gd name="connsiteY2" fmla="*/ 250698 h 927426"/>
                <a:gd name="connsiteX3" fmla="*/ 991124 w 1067324"/>
                <a:gd name="connsiteY3" fmla="*/ 603576 h 927426"/>
                <a:gd name="connsiteX4" fmla="*/ 525914 w 1067324"/>
                <a:gd name="connsiteY4" fmla="*/ 927426 h 927426"/>
                <a:gd name="connsiteX5" fmla="*/ 125864 w 1067324"/>
                <a:gd name="connsiteY5" fmla="*/ 593598 h 927426"/>
                <a:gd name="connsiteX0" fmla="*/ 125864 w 1195686"/>
                <a:gd name="connsiteY0" fmla="*/ 593598 h 927426"/>
                <a:gd name="connsiteX1" fmla="*/ 627060 w 1195686"/>
                <a:gd name="connsiteY1" fmla="*/ 215319 h 927426"/>
                <a:gd name="connsiteX2" fmla="*/ 1067324 w 1195686"/>
                <a:gd name="connsiteY2" fmla="*/ 250698 h 927426"/>
                <a:gd name="connsiteX3" fmla="*/ 991124 w 1195686"/>
                <a:gd name="connsiteY3" fmla="*/ 603576 h 927426"/>
                <a:gd name="connsiteX4" fmla="*/ 525914 w 1195686"/>
                <a:gd name="connsiteY4" fmla="*/ 927426 h 927426"/>
                <a:gd name="connsiteX5" fmla="*/ 125864 w 1195686"/>
                <a:gd name="connsiteY5" fmla="*/ 593598 h 927426"/>
                <a:gd name="connsiteX0" fmla="*/ 125864 w 1268683"/>
                <a:gd name="connsiteY0" fmla="*/ 593598 h 927426"/>
                <a:gd name="connsiteX1" fmla="*/ 627060 w 1268683"/>
                <a:gd name="connsiteY1" fmla="*/ 215319 h 927426"/>
                <a:gd name="connsiteX2" fmla="*/ 1067324 w 1268683"/>
                <a:gd name="connsiteY2" fmla="*/ 250698 h 927426"/>
                <a:gd name="connsiteX3" fmla="*/ 991124 w 1268683"/>
                <a:gd name="connsiteY3" fmla="*/ 603576 h 927426"/>
                <a:gd name="connsiteX4" fmla="*/ 525914 w 1268683"/>
                <a:gd name="connsiteY4" fmla="*/ 927426 h 927426"/>
                <a:gd name="connsiteX5" fmla="*/ 125864 w 1268683"/>
                <a:gd name="connsiteY5" fmla="*/ 593598 h 927426"/>
                <a:gd name="connsiteX0" fmla="*/ 125864 w 1268683"/>
                <a:gd name="connsiteY0" fmla="*/ 593598 h 1045486"/>
                <a:gd name="connsiteX1" fmla="*/ 627060 w 1268683"/>
                <a:gd name="connsiteY1" fmla="*/ 215319 h 1045486"/>
                <a:gd name="connsiteX2" fmla="*/ 1067324 w 1268683"/>
                <a:gd name="connsiteY2" fmla="*/ 250698 h 1045486"/>
                <a:gd name="connsiteX3" fmla="*/ 991124 w 1268683"/>
                <a:gd name="connsiteY3" fmla="*/ 603576 h 1045486"/>
                <a:gd name="connsiteX4" fmla="*/ 525914 w 1268683"/>
                <a:gd name="connsiteY4" fmla="*/ 927426 h 1045486"/>
                <a:gd name="connsiteX5" fmla="*/ 125864 w 1268683"/>
                <a:gd name="connsiteY5" fmla="*/ 593598 h 1045486"/>
                <a:gd name="connsiteX0" fmla="*/ 126484 w 1269303"/>
                <a:gd name="connsiteY0" fmla="*/ 593598 h 1061212"/>
                <a:gd name="connsiteX1" fmla="*/ 627680 w 1269303"/>
                <a:gd name="connsiteY1" fmla="*/ 215319 h 1061212"/>
                <a:gd name="connsiteX2" fmla="*/ 1067944 w 1269303"/>
                <a:gd name="connsiteY2" fmla="*/ 250698 h 1061212"/>
                <a:gd name="connsiteX3" fmla="*/ 991744 w 1269303"/>
                <a:gd name="connsiteY3" fmla="*/ 603576 h 1061212"/>
                <a:gd name="connsiteX4" fmla="*/ 526534 w 1269303"/>
                <a:gd name="connsiteY4" fmla="*/ 927426 h 1061212"/>
                <a:gd name="connsiteX5" fmla="*/ 126484 w 1269303"/>
                <a:gd name="connsiteY5" fmla="*/ 593598 h 1061212"/>
                <a:gd name="connsiteX0" fmla="*/ 125865 w 1268684"/>
                <a:gd name="connsiteY0" fmla="*/ 593598 h 1061212"/>
                <a:gd name="connsiteX1" fmla="*/ 627061 w 1268684"/>
                <a:gd name="connsiteY1" fmla="*/ 215319 h 1061212"/>
                <a:gd name="connsiteX2" fmla="*/ 1067325 w 1268684"/>
                <a:gd name="connsiteY2" fmla="*/ 250698 h 1061212"/>
                <a:gd name="connsiteX3" fmla="*/ 991125 w 1268684"/>
                <a:gd name="connsiteY3" fmla="*/ 603576 h 1061212"/>
                <a:gd name="connsiteX4" fmla="*/ 525915 w 1268684"/>
                <a:gd name="connsiteY4" fmla="*/ 927426 h 1061212"/>
                <a:gd name="connsiteX5" fmla="*/ 125865 w 1268684"/>
                <a:gd name="connsiteY5" fmla="*/ 593598 h 1061212"/>
                <a:gd name="connsiteX0" fmla="*/ 128167 w 1270986"/>
                <a:gd name="connsiteY0" fmla="*/ 593598 h 1065168"/>
                <a:gd name="connsiteX1" fmla="*/ 629363 w 1270986"/>
                <a:gd name="connsiteY1" fmla="*/ 215319 h 1065168"/>
                <a:gd name="connsiteX2" fmla="*/ 1069627 w 1270986"/>
                <a:gd name="connsiteY2" fmla="*/ 250698 h 1065168"/>
                <a:gd name="connsiteX3" fmla="*/ 993427 w 1270986"/>
                <a:gd name="connsiteY3" fmla="*/ 603576 h 1065168"/>
                <a:gd name="connsiteX4" fmla="*/ 528217 w 1270986"/>
                <a:gd name="connsiteY4" fmla="*/ 927426 h 1065168"/>
                <a:gd name="connsiteX5" fmla="*/ 128167 w 1270986"/>
                <a:gd name="connsiteY5" fmla="*/ 593598 h 1065168"/>
                <a:gd name="connsiteX0" fmla="*/ 128167 w 1270986"/>
                <a:gd name="connsiteY0" fmla="*/ 582486 h 1054056"/>
                <a:gd name="connsiteX1" fmla="*/ 629363 w 1270986"/>
                <a:gd name="connsiteY1" fmla="*/ 204207 h 1054056"/>
                <a:gd name="connsiteX2" fmla="*/ 1069627 w 1270986"/>
                <a:gd name="connsiteY2" fmla="*/ 239586 h 1054056"/>
                <a:gd name="connsiteX3" fmla="*/ 993427 w 1270986"/>
                <a:gd name="connsiteY3" fmla="*/ 592464 h 1054056"/>
                <a:gd name="connsiteX4" fmla="*/ 528217 w 1270986"/>
                <a:gd name="connsiteY4" fmla="*/ 916314 h 1054056"/>
                <a:gd name="connsiteX5" fmla="*/ 128167 w 1270986"/>
                <a:gd name="connsiteY5" fmla="*/ 582486 h 1054056"/>
                <a:gd name="connsiteX0" fmla="*/ 128167 w 1270986"/>
                <a:gd name="connsiteY0" fmla="*/ 602574 h 1074144"/>
                <a:gd name="connsiteX1" fmla="*/ 629363 w 1270986"/>
                <a:gd name="connsiteY1" fmla="*/ 224295 h 1074144"/>
                <a:gd name="connsiteX2" fmla="*/ 1069627 w 1270986"/>
                <a:gd name="connsiteY2" fmla="*/ 259674 h 1074144"/>
                <a:gd name="connsiteX3" fmla="*/ 993427 w 1270986"/>
                <a:gd name="connsiteY3" fmla="*/ 612552 h 1074144"/>
                <a:gd name="connsiteX4" fmla="*/ 528217 w 1270986"/>
                <a:gd name="connsiteY4" fmla="*/ 936402 h 1074144"/>
                <a:gd name="connsiteX5" fmla="*/ 128167 w 1270986"/>
                <a:gd name="connsiteY5" fmla="*/ 602574 h 107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0986" h="1074144">
                  <a:moveTo>
                    <a:pt x="128167" y="602574"/>
                  </a:moveTo>
                  <a:cubicBezTo>
                    <a:pt x="-244518" y="136756"/>
                    <a:pt x="297198" y="-100462"/>
                    <a:pt x="629363" y="224295"/>
                  </a:cubicBezTo>
                  <a:cubicBezTo>
                    <a:pt x="522118" y="-167137"/>
                    <a:pt x="1068922" y="25631"/>
                    <a:pt x="1069627" y="259674"/>
                  </a:cubicBezTo>
                  <a:cubicBezTo>
                    <a:pt x="1387127" y="367775"/>
                    <a:pt x="1304577" y="637801"/>
                    <a:pt x="993427" y="612552"/>
                  </a:cubicBezTo>
                  <a:lnTo>
                    <a:pt x="528217" y="936402"/>
                  </a:lnTo>
                  <a:cubicBezTo>
                    <a:pt x="347242" y="1301376"/>
                    <a:pt x="-262358" y="853550"/>
                    <a:pt x="128167" y="60257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E96E9EC-13A3-F6D7-58CB-42C3FB9BCDA5}"/>
                </a:ext>
              </a:extLst>
            </p:cNvPr>
            <p:cNvGrpSpPr/>
            <p:nvPr/>
          </p:nvGrpSpPr>
          <p:grpSpPr>
            <a:xfrm>
              <a:off x="6189578" y="3833645"/>
              <a:ext cx="627961" cy="628286"/>
              <a:chOff x="4610100" y="2273684"/>
              <a:chExt cx="627961" cy="628286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4CCA619-0BF2-EE5F-B2AD-0A9F9DC056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6989" y="2273684"/>
                <a:ext cx="58768" cy="1235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20FD3AB-FF25-E455-43B6-5019D5F36F11}"/>
                  </a:ext>
                </a:extLst>
              </p:cNvPr>
              <p:cNvCxnSpPr>
                <a:cxnSpLocks/>
                <a:stCxn id="58" idx="4"/>
                <a:endCxn id="58" idx="3"/>
              </p:cNvCxnSpPr>
              <p:nvPr/>
            </p:nvCxnSpPr>
            <p:spPr>
              <a:xfrm flipV="1">
                <a:off x="4642304" y="2474231"/>
                <a:ext cx="465210" cy="32385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C488735-7023-664F-E19B-E760B58E05AC}"/>
                  </a:ext>
                </a:extLst>
              </p:cNvPr>
              <p:cNvCxnSpPr/>
              <p:nvPr/>
            </p:nvCxnSpPr>
            <p:spPr>
              <a:xfrm>
                <a:off x="4610100" y="2371725"/>
                <a:ext cx="457122" cy="4656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A7430D2-68D5-8DF3-44FA-C24FC9858F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7684" y="2688662"/>
                <a:ext cx="308000" cy="2133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4" name="Straight Connector 1023">
                <a:extLst>
                  <a:ext uri="{FF2B5EF4-FFF2-40B4-BE49-F238E27FC236}">
                    <a16:creationId xmlns:a16="http://schemas.microsoft.com/office/drawing/2014/main" id="{CE6AD6E2-5430-D466-1209-D8EEB9206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0543" y="2565037"/>
                <a:ext cx="77518" cy="790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5" name="Straight Connector 1024">
                <a:extLst>
                  <a:ext uri="{FF2B5EF4-FFF2-40B4-BE49-F238E27FC236}">
                    <a16:creationId xmlns:a16="http://schemas.microsoft.com/office/drawing/2014/main" id="{AB45DCF0-63CE-7229-325A-C33EA98F56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7910" y="2473104"/>
                <a:ext cx="203619" cy="297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7" name="alphasounds-p-2">
            <a:hlinkClick r:id="" action="ppaction://media"/>
            <a:extLst>
              <a:ext uri="{FF2B5EF4-FFF2-40B4-BE49-F238E27FC236}">
                <a16:creationId xmlns:a16="http://schemas.microsoft.com/office/drawing/2014/main" id="{A43ACD98-97A3-64F1-0A21-7D7A6FA303B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7144811" y="3172229"/>
            <a:ext cx="609600" cy="609600"/>
          </a:xfrm>
          <a:prstGeom prst="rect">
            <a:avLst/>
          </a:prstGeom>
        </p:spPr>
      </p:pic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769C95DC-4313-1FEA-B8DC-ACA0B27746E4}"/>
              </a:ext>
            </a:extLst>
          </p:cNvPr>
          <p:cNvCxnSpPr>
            <a:cxnSpLocks/>
          </p:cNvCxnSpPr>
          <p:nvPr/>
        </p:nvCxnSpPr>
        <p:spPr>
          <a:xfrm flipV="1">
            <a:off x="9144548" y="3159051"/>
            <a:ext cx="0" cy="49882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alphasounds-o-sh">
            <a:hlinkClick r:id="" action="ppaction://media"/>
            <a:extLst>
              <a:ext uri="{FF2B5EF4-FFF2-40B4-BE49-F238E27FC236}">
                <a16:creationId xmlns:a16="http://schemas.microsoft.com/office/drawing/2014/main" id="{73AC1621-4B15-E503-03BA-0BAD8DB21B3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523279" y="3196582"/>
            <a:ext cx="609600" cy="609600"/>
          </a:xfrm>
          <a:prstGeom prst="rect">
            <a:avLst/>
          </a:prstGeom>
        </p:spPr>
      </p:pic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EBCA93BD-0297-494F-D5A9-CA325117FD05}"/>
              </a:ext>
            </a:extLst>
          </p:cNvPr>
          <p:cNvCxnSpPr>
            <a:cxnSpLocks/>
          </p:cNvCxnSpPr>
          <p:nvPr/>
        </p:nvCxnSpPr>
        <p:spPr>
          <a:xfrm flipV="1">
            <a:off x="10579497" y="3172229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alphasounds-t">
            <a:hlinkClick r:id="" action="ppaction://media"/>
            <a:extLst>
              <a:ext uri="{FF2B5EF4-FFF2-40B4-BE49-F238E27FC236}">
                <a16:creationId xmlns:a16="http://schemas.microsoft.com/office/drawing/2014/main" id="{C1C95951-3700-34B9-8B43-CCEB11A7E664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0854136" y="3061451"/>
            <a:ext cx="609600" cy="609600"/>
          </a:xfrm>
          <a:prstGeom prst="rect">
            <a:avLst/>
          </a:prstGeom>
        </p:spPr>
      </p:pic>
      <p:pic>
        <p:nvPicPr>
          <p:cNvPr id="1032" name="ttsMP3.com_VoiceText_2025-2-16_21-32-59">
            <a:hlinkClick r:id="" action="ppaction://media"/>
            <a:extLst>
              <a:ext uri="{FF2B5EF4-FFF2-40B4-BE49-F238E27FC236}">
                <a16:creationId xmlns:a16="http://schemas.microsoft.com/office/drawing/2014/main" id="{4577A4CC-C48B-8E29-60F7-ADEA411722DF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934875" y="794837"/>
            <a:ext cx="609600" cy="609600"/>
          </a:xfrm>
          <a:prstGeom prst="rect">
            <a:avLst/>
          </a:prstGeom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AA6C2283-A8A6-5DF3-ED4D-53A12F736651}"/>
              </a:ext>
            </a:extLst>
          </p:cNvPr>
          <p:cNvGrpSpPr/>
          <p:nvPr/>
        </p:nvGrpSpPr>
        <p:grpSpPr>
          <a:xfrm>
            <a:off x="7556819" y="4131389"/>
            <a:ext cx="3175458" cy="2169857"/>
            <a:chOff x="-607614" y="1249204"/>
            <a:chExt cx="7693512" cy="5257136"/>
          </a:xfrm>
        </p:grpSpPr>
        <p:sp>
          <p:nvSpPr>
            <p:cNvPr id="1034" name="Rectangle 6">
              <a:extLst>
                <a:ext uri="{FF2B5EF4-FFF2-40B4-BE49-F238E27FC236}">
                  <a16:creationId xmlns:a16="http://schemas.microsoft.com/office/drawing/2014/main" id="{69140E70-3F19-32B8-54C3-DC3A084F27AF}"/>
                </a:ext>
              </a:extLst>
            </p:cNvPr>
            <p:cNvSpPr/>
            <p:nvPr/>
          </p:nvSpPr>
          <p:spPr>
            <a:xfrm>
              <a:off x="530224" y="2212224"/>
              <a:ext cx="5438775" cy="4294116"/>
            </a:xfrm>
            <a:custGeom>
              <a:avLst/>
              <a:gdLst>
                <a:gd name="connsiteX0" fmla="*/ 0 w 4991100"/>
                <a:gd name="connsiteY0" fmla="*/ 0 h 3275764"/>
                <a:gd name="connsiteX1" fmla="*/ 4991100 w 4991100"/>
                <a:gd name="connsiteY1" fmla="*/ 0 h 3275764"/>
                <a:gd name="connsiteX2" fmla="*/ 4991100 w 4991100"/>
                <a:gd name="connsiteY2" fmla="*/ 3275764 h 3275764"/>
                <a:gd name="connsiteX3" fmla="*/ 0 w 4991100"/>
                <a:gd name="connsiteY3" fmla="*/ 3275764 h 3275764"/>
                <a:gd name="connsiteX4" fmla="*/ 0 w 4991100"/>
                <a:gd name="connsiteY4" fmla="*/ 0 h 3275764"/>
                <a:gd name="connsiteX0" fmla="*/ 0 w 5172075"/>
                <a:gd name="connsiteY0" fmla="*/ 133350 h 3275764"/>
                <a:gd name="connsiteX1" fmla="*/ 5172075 w 5172075"/>
                <a:gd name="connsiteY1" fmla="*/ 0 h 3275764"/>
                <a:gd name="connsiteX2" fmla="*/ 5172075 w 5172075"/>
                <a:gd name="connsiteY2" fmla="*/ 3275764 h 3275764"/>
                <a:gd name="connsiteX3" fmla="*/ 180975 w 5172075"/>
                <a:gd name="connsiteY3" fmla="*/ 3275764 h 3275764"/>
                <a:gd name="connsiteX4" fmla="*/ 0 w 5172075"/>
                <a:gd name="connsiteY4" fmla="*/ 133350 h 3275764"/>
                <a:gd name="connsiteX0" fmla="*/ 0 w 5438775"/>
                <a:gd name="connsiteY0" fmla="*/ 0 h 3142414"/>
                <a:gd name="connsiteX1" fmla="*/ 5438775 w 5438775"/>
                <a:gd name="connsiteY1" fmla="*/ 28575 h 3142414"/>
                <a:gd name="connsiteX2" fmla="*/ 5172075 w 5438775"/>
                <a:gd name="connsiteY2" fmla="*/ 3142414 h 3142414"/>
                <a:gd name="connsiteX3" fmla="*/ 180975 w 5438775"/>
                <a:gd name="connsiteY3" fmla="*/ 3142414 h 3142414"/>
                <a:gd name="connsiteX4" fmla="*/ 0 w 5438775"/>
                <a:gd name="connsiteY4" fmla="*/ 0 h 3142414"/>
                <a:gd name="connsiteX0" fmla="*/ 0 w 5438775"/>
                <a:gd name="connsiteY0" fmla="*/ 0 h 3836680"/>
                <a:gd name="connsiteX1" fmla="*/ 5438775 w 5438775"/>
                <a:gd name="connsiteY1" fmla="*/ 28575 h 3836680"/>
                <a:gd name="connsiteX2" fmla="*/ 5172075 w 5438775"/>
                <a:gd name="connsiteY2" fmla="*/ 3142414 h 3836680"/>
                <a:gd name="connsiteX3" fmla="*/ 180975 w 5438775"/>
                <a:gd name="connsiteY3" fmla="*/ 3142414 h 3836680"/>
                <a:gd name="connsiteX4" fmla="*/ 0 w 5438775"/>
                <a:gd name="connsiteY4" fmla="*/ 0 h 3836680"/>
                <a:gd name="connsiteX0" fmla="*/ 0 w 5438775"/>
                <a:gd name="connsiteY0" fmla="*/ 0 h 4285592"/>
                <a:gd name="connsiteX1" fmla="*/ 5438775 w 5438775"/>
                <a:gd name="connsiteY1" fmla="*/ 28575 h 4285592"/>
                <a:gd name="connsiteX2" fmla="*/ 5172075 w 5438775"/>
                <a:gd name="connsiteY2" fmla="*/ 3142414 h 4285592"/>
                <a:gd name="connsiteX3" fmla="*/ 180975 w 5438775"/>
                <a:gd name="connsiteY3" fmla="*/ 3142414 h 4285592"/>
                <a:gd name="connsiteX4" fmla="*/ 0 w 5438775"/>
                <a:gd name="connsiteY4" fmla="*/ 0 h 4285592"/>
                <a:gd name="connsiteX0" fmla="*/ 0 w 5438775"/>
                <a:gd name="connsiteY0" fmla="*/ 0 h 4319818"/>
                <a:gd name="connsiteX1" fmla="*/ 5438775 w 5438775"/>
                <a:gd name="connsiteY1" fmla="*/ 28575 h 4319818"/>
                <a:gd name="connsiteX2" fmla="*/ 5172075 w 5438775"/>
                <a:gd name="connsiteY2" fmla="*/ 3210994 h 4319818"/>
                <a:gd name="connsiteX3" fmla="*/ 180975 w 5438775"/>
                <a:gd name="connsiteY3" fmla="*/ 3142414 h 4319818"/>
                <a:gd name="connsiteX4" fmla="*/ 0 w 5438775"/>
                <a:gd name="connsiteY4" fmla="*/ 0 h 4319818"/>
                <a:gd name="connsiteX0" fmla="*/ 0 w 5438775"/>
                <a:gd name="connsiteY0" fmla="*/ 0 h 4294116"/>
                <a:gd name="connsiteX1" fmla="*/ 5438775 w 5438775"/>
                <a:gd name="connsiteY1" fmla="*/ 28575 h 4294116"/>
                <a:gd name="connsiteX2" fmla="*/ 5172075 w 5438775"/>
                <a:gd name="connsiteY2" fmla="*/ 3210994 h 4294116"/>
                <a:gd name="connsiteX3" fmla="*/ 180975 w 5438775"/>
                <a:gd name="connsiteY3" fmla="*/ 3142414 h 4294116"/>
                <a:gd name="connsiteX4" fmla="*/ 0 w 5438775"/>
                <a:gd name="connsiteY4" fmla="*/ 0 h 429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8775" h="4294116">
                  <a:moveTo>
                    <a:pt x="0" y="0"/>
                  </a:moveTo>
                  <a:lnTo>
                    <a:pt x="5438775" y="28575"/>
                  </a:lnTo>
                  <a:lnTo>
                    <a:pt x="5172075" y="3210994"/>
                  </a:lnTo>
                  <a:cubicBezTo>
                    <a:pt x="4644741" y="4628655"/>
                    <a:pt x="828675" y="4704514"/>
                    <a:pt x="180975" y="31424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9CE4094D-9831-3EBD-38BA-EEB0F6BC9235}"/>
                </a:ext>
              </a:extLst>
            </p:cNvPr>
            <p:cNvGrpSpPr/>
            <p:nvPr/>
          </p:nvGrpSpPr>
          <p:grpSpPr>
            <a:xfrm>
              <a:off x="5507967" y="2570976"/>
              <a:ext cx="1577931" cy="1220234"/>
              <a:chOff x="8351812" y="2408557"/>
              <a:chExt cx="1577931" cy="1220234"/>
            </a:xfrm>
          </p:grpSpPr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E71304DC-DC78-967C-0328-188ED641D2A8}"/>
                  </a:ext>
                </a:extLst>
              </p:cNvPr>
              <p:cNvSpPr/>
              <p:nvPr/>
            </p:nvSpPr>
            <p:spPr>
              <a:xfrm>
                <a:off x="8351812" y="2816324"/>
                <a:ext cx="394670" cy="812467"/>
              </a:xfrm>
              <a:custGeom>
                <a:avLst/>
                <a:gdLst>
                  <a:gd name="connsiteX0" fmla="*/ 379452 w 379452"/>
                  <a:gd name="connsiteY0" fmla="*/ 0 h 812467"/>
                  <a:gd name="connsiteX1" fmla="*/ 325509 w 379452"/>
                  <a:gd name="connsiteY1" fmla="*/ 643675 h 812467"/>
                  <a:gd name="connsiteX2" fmla="*/ 216876 w 379452"/>
                  <a:gd name="connsiteY2" fmla="*/ 795072 h 812467"/>
                  <a:gd name="connsiteX3" fmla="*/ 63523 w 379452"/>
                  <a:gd name="connsiteY3" fmla="*/ 414461 h 812467"/>
                  <a:gd name="connsiteX4" fmla="*/ 360866 w 379452"/>
                  <a:gd name="connsiteY4" fmla="*/ 28308 h 812467"/>
                  <a:gd name="connsiteX5" fmla="*/ 379452 w 379452"/>
                  <a:gd name="connsiteY5" fmla="*/ 0 h 812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9452" h="812467">
                    <a:moveTo>
                      <a:pt x="379452" y="0"/>
                    </a:moveTo>
                    <a:lnTo>
                      <a:pt x="325509" y="643675"/>
                    </a:lnTo>
                    <a:lnTo>
                      <a:pt x="216876" y="795072"/>
                    </a:lnTo>
                    <a:cubicBezTo>
                      <a:pt x="29551" y="873942"/>
                      <a:pt x="-74907" y="673728"/>
                      <a:pt x="63523" y="414461"/>
                    </a:cubicBezTo>
                    <a:cubicBezTo>
                      <a:pt x="160544" y="270396"/>
                      <a:pt x="263147" y="167258"/>
                      <a:pt x="360866" y="28308"/>
                    </a:cubicBezTo>
                    <a:lnTo>
                      <a:pt x="379452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44" name="Rectangle 17">
                <a:extLst>
                  <a:ext uri="{FF2B5EF4-FFF2-40B4-BE49-F238E27FC236}">
                    <a16:creationId xmlns:a16="http://schemas.microsoft.com/office/drawing/2014/main" id="{8FFA4AA9-629C-1A86-8634-2A60A40603B6}"/>
                  </a:ext>
                </a:extLst>
              </p:cNvPr>
              <p:cNvSpPr/>
              <p:nvPr/>
            </p:nvSpPr>
            <p:spPr>
              <a:xfrm>
                <a:off x="8606800" y="2408557"/>
                <a:ext cx="1322943" cy="885100"/>
              </a:xfrm>
              <a:custGeom>
                <a:avLst/>
                <a:gdLst>
                  <a:gd name="connsiteX0" fmla="*/ 0 w 190500"/>
                  <a:gd name="connsiteY0" fmla="*/ 0 h 1066915"/>
                  <a:gd name="connsiteX1" fmla="*/ 190500 w 190500"/>
                  <a:gd name="connsiteY1" fmla="*/ 0 h 1066915"/>
                  <a:gd name="connsiteX2" fmla="*/ 190500 w 190500"/>
                  <a:gd name="connsiteY2" fmla="*/ 1066915 h 1066915"/>
                  <a:gd name="connsiteX3" fmla="*/ 0 w 190500"/>
                  <a:gd name="connsiteY3" fmla="*/ 1066915 h 1066915"/>
                  <a:gd name="connsiteX4" fmla="*/ 0 w 190500"/>
                  <a:gd name="connsiteY4" fmla="*/ 0 h 1066915"/>
                  <a:gd name="connsiteX0" fmla="*/ 18 w 190518"/>
                  <a:gd name="connsiteY0" fmla="*/ 0 h 1066915"/>
                  <a:gd name="connsiteX1" fmla="*/ 190518 w 190518"/>
                  <a:gd name="connsiteY1" fmla="*/ 0 h 1066915"/>
                  <a:gd name="connsiteX2" fmla="*/ 190518 w 190518"/>
                  <a:gd name="connsiteY2" fmla="*/ 1066915 h 1066915"/>
                  <a:gd name="connsiteX3" fmla="*/ 18 w 190518"/>
                  <a:gd name="connsiteY3" fmla="*/ 1066915 h 1066915"/>
                  <a:gd name="connsiteX4" fmla="*/ 64750 w 190518"/>
                  <a:gd name="connsiteY4" fmla="*/ 844118 h 1066915"/>
                  <a:gd name="connsiteX5" fmla="*/ 18 w 190518"/>
                  <a:gd name="connsiteY5" fmla="*/ 0 h 1066915"/>
                  <a:gd name="connsiteX0" fmla="*/ 18 w 1287798"/>
                  <a:gd name="connsiteY0" fmla="*/ 0 h 1066915"/>
                  <a:gd name="connsiteX1" fmla="*/ 190518 w 1287798"/>
                  <a:gd name="connsiteY1" fmla="*/ 0 h 1066915"/>
                  <a:gd name="connsiteX2" fmla="*/ 1287798 w 1287798"/>
                  <a:gd name="connsiteY2" fmla="*/ 708775 h 1066915"/>
                  <a:gd name="connsiteX3" fmla="*/ 18 w 1287798"/>
                  <a:gd name="connsiteY3" fmla="*/ 1066915 h 1066915"/>
                  <a:gd name="connsiteX4" fmla="*/ 64750 w 1287798"/>
                  <a:gd name="connsiteY4" fmla="*/ 844118 h 1066915"/>
                  <a:gd name="connsiteX5" fmla="*/ 18 w 1287798"/>
                  <a:gd name="connsiteY5" fmla="*/ 0 h 1066915"/>
                  <a:gd name="connsiteX0" fmla="*/ 144798 w 1287798"/>
                  <a:gd name="connsiteY0" fmla="*/ 373380 h 1066915"/>
                  <a:gd name="connsiteX1" fmla="*/ 190518 w 1287798"/>
                  <a:gd name="connsiteY1" fmla="*/ 0 h 1066915"/>
                  <a:gd name="connsiteX2" fmla="*/ 1287798 w 1287798"/>
                  <a:gd name="connsiteY2" fmla="*/ 708775 h 1066915"/>
                  <a:gd name="connsiteX3" fmla="*/ 18 w 1287798"/>
                  <a:gd name="connsiteY3" fmla="*/ 1066915 h 1066915"/>
                  <a:gd name="connsiteX4" fmla="*/ 64750 w 1287798"/>
                  <a:gd name="connsiteY4" fmla="*/ 844118 h 1066915"/>
                  <a:gd name="connsiteX5" fmla="*/ 144798 w 1287798"/>
                  <a:gd name="connsiteY5" fmla="*/ 373380 h 1066915"/>
                  <a:gd name="connsiteX0" fmla="*/ 144798 w 1287798"/>
                  <a:gd name="connsiteY0" fmla="*/ 266700 h 960235"/>
                  <a:gd name="connsiteX1" fmla="*/ 213378 w 1287798"/>
                  <a:gd name="connsiteY1" fmla="*/ 0 h 960235"/>
                  <a:gd name="connsiteX2" fmla="*/ 1287798 w 1287798"/>
                  <a:gd name="connsiteY2" fmla="*/ 602095 h 960235"/>
                  <a:gd name="connsiteX3" fmla="*/ 18 w 1287798"/>
                  <a:gd name="connsiteY3" fmla="*/ 960235 h 960235"/>
                  <a:gd name="connsiteX4" fmla="*/ 64750 w 1287798"/>
                  <a:gd name="connsiteY4" fmla="*/ 737438 h 960235"/>
                  <a:gd name="connsiteX5" fmla="*/ 144798 w 1287798"/>
                  <a:gd name="connsiteY5" fmla="*/ 266700 h 960235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193927"/>
                  <a:gd name="connsiteY0" fmla="*/ 539042 h 1232577"/>
                  <a:gd name="connsiteX1" fmla="*/ 213378 w 1193927"/>
                  <a:gd name="connsiteY1" fmla="*/ 272342 h 1232577"/>
                  <a:gd name="connsiteX2" fmla="*/ 1162030 w 1193927"/>
                  <a:gd name="connsiteY2" fmla="*/ 3940 h 1232577"/>
                  <a:gd name="connsiteX3" fmla="*/ 18 w 1193927"/>
                  <a:gd name="connsiteY3" fmla="*/ 1232577 h 1232577"/>
                  <a:gd name="connsiteX4" fmla="*/ 64750 w 1193927"/>
                  <a:gd name="connsiteY4" fmla="*/ 1009780 h 1232577"/>
                  <a:gd name="connsiteX5" fmla="*/ 144798 w 1193927"/>
                  <a:gd name="connsiteY5" fmla="*/ 539042 h 1232577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335034"/>
                  <a:gd name="connsiteY0" fmla="*/ 315624 h 1009159"/>
                  <a:gd name="connsiteX1" fmla="*/ 213378 w 1335034"/>
                  <a:gd name="connsiteY1" fmla="*/ 48924 h 1009159"/>
                  <a:gd name="connsiteX2" fmla="*/ 18 w 1335034"/>
                  <a:gd name="connsiteY2" fmla="*/ 1009159 h 1009159"/>
                  <a:gd name="connsiteX3" fmla="*/ 64750 w 1335034"/>
                  <a:gd name="connsiteY3" fmla="*/ 786362 h 1009159"/>
                  <a:gd name="connsiteX4" fmla="*/ 144798 w 1335034"/>
                  <a:gd name="connsiteY4" fmla="*/ 315624 h 1009159"/>
                  <a:gd name="connsiteX0" fmla="*/ 144798 w 1335034"/>
                  <a:gd name="connsiteY0" fmla="*/ 315624 h 1009159"/>
                  <a:gd name="connsiteX1" fmla="*/ 213378 w 1335034"/>
                  <a:gd name="connsiteY1" fmla="*/ 48924 h 1009159"/>
                  <a:gd name="connsiteX2" fmla="*/ 18 w 1335034"/>
                  <a:gd name="connsiteY2" fmla="*/ 1009159 h 1009159"/>
                  <a:gd name="connsiteX3" fmla="*/ 64750 w 1335034"/>
                  <a:gd name="connsiteY3" fmla="*/ 786362 h 1009159"/>
                  <a:gd name="connsiteX4" fmla="*/ 144798 w 1335034"/>
                  <a:gd name="connsiteY4" fmla="*/ 315624 h 1009159"/>
                  <a:gd name="connsiteX0" fmla="*/ 121948 w 1322943"/>
                  <a:gd name="connsiteY0" fmla="*/ 317429 h 965244"/>
                  <a:gd name="connsiteX1" fmla="*/ 190528 w 1322943"/>
                  <a:gd name="connsiteY1" fmla="*/ 50729 h 965244"/>
                  <a:gd name="connsiteX2" fmla="*/ 28 w 1322943"/>
                  <a:gd name="connsiteY2" fmla="*/ 965244 h 965244"/>
                  <a:gd name="connsiteX3" fmla="*/ 41900 w 1322943"/>
                  <a:gd name="connsiteY3" fmla="*/ 788167 h 965244"/>
                  <a:gd name="connsiteX4" fmla="*/ 121948 w 1322943"/>
                  <a:gd name="connsiteY4" fmla="*/ 317429 h 965244"/>
                  <a:gd name="connsiteX0" fmla="*/ 121948 w 1322943"/>
                  <a:gd name="connsiteY0" fmla="*/ 208277 h 856092"/>
                  <a:gd name="connsiteX1" fmla="*/ 190528 w 1322943"/>
                  <a:gd name="connsiteY1" fmla="*/ 55877 h 856092"/>
                  <a:gd name="connsiteX2" fmla="*/ 28 w 1322943"/>
                  <a:gd name="connsiteY2" fmla="*/ 856092 h 856092"/>
                  <a:gd name="connsiteX3" fmla="*/ 41900 w 1322943"/>
                  <a:gd name="connsiteY3" fmla="*/ 679015 h 856092"/>
                  <a:gd name="connsiteX4" fmla="*/ 121948 w 1322943"/>
                  <a:gd name="connsiteY4" fmla="*/ 208277 h 856092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2943" h="885100">
                    <a:moveTo>
                      <a:pt x="121948" y="237285"/>
                    </a:moveTo>
                    <a:cubicBezTo>
                      <a:pt x="144808" y="148385"/>
                      <a:pt x="175288" y="158545"/>
                      <a:pt x="190528" y="54405"/>
                    </a:cubicBezTo>
                    <a:cubicBezTo>
                      <a:pt x="1751358" y="-233866"/>
                      <a:pt x="1708819" y="708854"/>
                      <a:pt x="28" y="885100"/>
                    </a:cubicBezTo>
                    <a:cubicBezTo>
                      <a:pt x="-1255" y="793054"/>
                      <a:pt x="43183" y="800069"/>
                      <a:pt x="41900" y="708023"/>
                    </a:cubicBezTo>
                    <a:cubicBezTo>
                      <a:pt x="1295403" y="627310"/>
                      <a:pt x="1649745" y="-55382"/>
                      <a:pt x="121948" y="23728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6" name="Group 1035">
              <a:extLst>
                <a:ext uri="{FF2B5EF4-FFF2-40B4-BE49-F238E27FC236}">
                  <a16:creationId xmlns:a16="http://schemas.microsoft.com/office/drawing/2014/main" id="{1848DB5B-2570-6672-1D7D-790B06EAB058}"/>
                </a:ext>
              </a:extLst>
            </p:cNvPr>
            <p:cNvGrpSpPr/>
            <p:nvPr/>
          </p:nvGrpSpPr>
          <p:grpSpPr>
            <a:xfrm flipH="1">
              <a:off x="-607614" y="2562112"/>
              <a:ext cx="1578123" cy="1220225"/>
              <a:chOff x="8351620" y="2408557"/>
              <a:chExt cx="1578123" cy="1220225"/>
            </a:xfrm>
          </p:grpSpPr>
          <p:sp>
            <p:nvSpPr>
              <p:cNvPr id="1041" name="Freeform: Shape 1040">
                <a:extLst>
                  <a:ext uri="{FF2B5EF4-FFF2-40B4-BE49-F238E27FC236}">
                    <a16:creationId xmlns:a16="http://schemas.microsoft.com/office/drawing/2014/main" id="{F405B2C9-5305-45B2-6FE0-B70947C10C6F}"/>
                  </a:ext>
                </a:extLst>
              </p:cNvPr>
              <p:cNvSpPr/>
              <p:nvPr/>
            </p:nvSpPr>
            <p:spPr>
              <a:xfrm>
                <a:off x="8351620" y="2809075"/>
                <a:ext cx="395222" cy="819707"/>
              </a:xfrm>
              <a:custGeom>
                <a:avLst/>
                <a:gdLst>
                  <a:gd name="connsiteX0" fmla="*/ 379452 w 379452"/>
                  <a:gd name="connsiteY0" fmla="*/ 0 h 812467"/>
                  <a:gd name="connsiteX1" fmla="*/ 325509 w 379452"/>
                  <a:gd name="connsiteY1" fmla="*/ 643675 h 812467"/>
                  <a:gd name="connsiteX2" fmla="*/ 216876 w 379452"/>
                  <a:gd name="connsiteY2" fmla="*/ 795072 h 812467"/>
                  <a:gd name="connsiteX3" fmla="*/ 63523 w 379452"/>
                  <a:gd name="connsiteY3" fmla="*/ 414461 h 812467"/>
                  <a:gd name="connsiteX4" fmla="*/ 360866 w 379452"/>
                  <a:gd name="connsiteY4" fmla="*/ 28308 h 812467"/>
                  <a:gd name="connsiteX5" fmla="*/ 379452 w 379452"/>
                  <a:gd name="connsiteY5" fmla="*/ 0 h 812467"/>
                  <a:gd name="connsiteX0" fmla="*/ 379452 w 379452"/>
                  <a:gd name="connsiteY0" fmla="*/ 0 h 812467"/>
                  <a:gd name="connsiteX1" fmla="*/ 337702 w 379452"/>
                  <a:gd name="connsiteY1" fmla="*/ 631087 h 812467"/>
                  <a:gd name="connsiteX2" fmla="*/ 216876 w 379452"/>
                  <a:gd name="connsiteY2" fmla="*/ 795072 h 812467"/>
                  <a:gd name="connsiteX3" fmla="*/ 63523 w 379452"/>
                  <a:gd name="connsiteY3" fmla="*/ 414461 h 812467"/>
                  <a:gd name="connsiteX4" fmla="*/ 360866 w 379452"/>
                  <a:gd name="connsiteY4" fmla="*/ 28308 h 812467"/>
                  <a:gd name="connsiteX5" fmla="*/ 379452 w 379452"/>
                  <a:gd name="connsiteY5" fmla="*/ 0 h 812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9452" h="812467">
                    <a:moveTo>
                      <a:pt x="379452" y="0"/>
                    </a:moveTo>
                    <a:lnTo>
                      <a:pt x="337702" y="631087"/>
                    </a:lnTo>
                    <a:cubicBezTo>
                      <a:pt x="301491" y="681553"/>
                      <a:pt x="253087" y="744606"/>
                      <a:pt x="216876" y="795072"/>
                    </a:cubicBezTo>
                    <a:cubicBezTo>
                      <a:pt x="29551" y="873942"/>
                      <a:pt x="-74907" y="673728"/>
                      <a:pt x="63523" y="414461"/>
                    </a:cubicBezTo>
                    <a:cubicBezTo>
                      <a:pt x="160544" y="270396"/>
                      <a:pt x="263147" y="167258"/>
                      <a:pt x="360866" y="28308"/>
                    </a:cubicBezTo>
                    <a:lnTo>
                      <a:pt x="379452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42" name="Rectangle 17">
                <a:extLst>
                  <a:ext uri="{FF2B5EF4-FFF2-40B4-BE49-F238E27FC236}">
                    <a16:creationId xmlns:a16="http://schemas.microsoft.com/office/drawing/2014/main" id="{45546350-D28D-DFFA-E6C3-B7B82420E2D5}"/>
                  </a:ext>
                </a:extLst>
              </p:cNvPr>
              <p:cNvSpPr/>
              <p:nvPr/>
            </p:nvSpPr>
            <p:spPr>
              <a:xfrm>
                <a:off x="8606800" y="2408557"/>
                <a:ext cx="1322943" cy="885100"/>
              </a:xfrm>
              <a:custGeom>
                <a:avLst/>
                <a:gdLst>
                  <a:gd name="connsiteX0" fmla="*/ 0 w 190500"/>
                  <a:gd name="connsiteY0" fmla="*/ 0 h 1066915"/>
                  <a:gd name="connsiteX1" fmla="*/ 190500 w 190500"/>
                  <a:gd name="connsiteY1" fmla="*/ 0 h 1066915"/>
                  <a:gd name="connsiteX2" fmla="*/ 190500 w 190500"/>
                  <a:gd name="connsiteY2" fmla="*/ 1066915 h 1066915"/>
                  <a:gd name="connsiteX3" fmla="*/ 0 w 190500"/>
                  <a:gd name="connsiteY3" fmla="*/ 1066915 h 1066915"/>
                  <a:gd name="connsiteX4" fmla="*/ 0 w 190500"/>
                  <a:gd name="connsiteY4" fmla="*/ 0 h 1066915"/>
                  <a:gd name="connsiteX0" fmla="*/ 18 w 190518"/>
                  <a:gd name="connsiteY0" fmla="*/ 0 h 1066915"/>
                  <a:gd name="connsiteX1" fmla="*/ 190518 w 190518"/>
                  <a:gd name="connsiteY1" fmla="*/ 0 h 1066915"/>
                  <a:gd name="connsiteX2" fmla="*/ 190518 w 190518"/>
                  <a:gd name="connsiteY2" fmla="*/ 1066915 h 1066915"/>
                  <a:gd name="connsiteX3" fmla="*/ 18 w 190518"/>
                  <a:gd name="connsiteY3" fmla="*/ 1066915 h 1066915"/>
                  <a:gd name="connsiteX4" fmla="*/ 64750 w 190518"/>
                  <a:gd name="connsiteY4" fmla="*/ 844118 h 1066915"/>
                  <a:gd name="connsiteX5" fmla="*/ 18 w 190518"/>
                  <a:gd name="connsiteY5" fmla="*/ 0 h 1066915"/>
                  <a:gd name="connsiteX0" fmla="*/ 18 w 1287798"/>
                  <a:gd name="connsiteY0" fmla="*/ 0 h 1066915"/>
                  <a:gd name="connsiteX1" fmla="*/ 190518 w 1287798"/>
                  <a:gd name="connsiteY1" fmla="*/ 0 h 1066915"/>
                  <a:gd name="connsiteX2" fmla="*/ 1287798 w 1287798"/>
                  <a:gd name="connsiteY2" fmla="*/ 708775 h 1066915"/>
                  <a:gd name="connsiteX3" fmla="*/ 18 w 1287798"/>
                  <a:gd name="connsiteY3" fmla="*/ 1066915 h 1066915"/>
                  <a:gd name="connsiteX4" fmla="*/ 64750 w 1287798"/>
                  <a:gd name="connsiteY4" fmla="*/ 844118 h 1066915"/>
                  <a:gd name="connsiteX5" fmla="*/ 18 w 1287798"/>
                  <a:gd name="connsiteY5" fmla="*/ 0 h 1066915"/>
                  <a:gd name="connsiteX0" fmla="*/ 144798 w 1287798"/>
                  <a:gd name="connsiteY0" fmla="*/ 373380 h 1066915"/>
                  <a:gd name="connsiteX1" fmla="*/ 190518 w 1287798"/>
                  <a:gd name="connsiteY1" fmla="*/ 0 h 1066915"/>
                  <a:gd name="connsiteX2" fmla="*/ 1287798 w 1287798"/>
                  <a:gd name="connsiteY2" fmla="*/ 708775 h 1066915"/>
                  <a:gd name="connsiteX3" fmla="*/ 18 w 1287798"/>
                  <a:gd name="connsiteY3" fmla="*/ 1066915 h 1066915"/>
                  <a:gd name="connsiteX4" fmla="*/ 64750 w 1287798"/>
                  <a:gd name="connsiteY4" fmla="*/ 844118 h 1066915"/>
                  <a:gd name="connsiteX5" fmla="*/ 144798 w 1287798"/>
                  <a:gd name="connsiteY5" fmla="*/ 373380 h 1066915"/>
                  <a:gd name="connsiteX0" fmla="*/ 144798 w 1287798"/>
                  <a:gd name="connsiteY0" fmla="*/ 266700 h 960235"/>
                  <a:gd name="connsiteX1" fmla="*/ 213378 w 1287798"/>
                  <a:gd name="connsiteY1" fmla="*/ 0 h 960235"/>
                  <a:gd name="connsiteX2" fmla="*/ 1287798 w 1287798"/>
                  <a:gd name="connsiteY2" fmla="*/ 602095 h 960235"/>
                  <a:gd name="connsiteX3" fmla="*/ 18 w 1287798"/>
                  <a:gd name="connsiteY3" fmla="*/ 960235 h 960235"/>
                  <a:gd name="connsiteX4" fmla="*/ 64750 w 1287798"/>
                  <a:gd name="connsiteY4" fmla="*/ 737438 h 960235"/>
                  <a:gd name="connsiteX5" fmla="*/ 144798 w 1287798"/>
                  <a:gd name="connsiteY5" fmla="*/ 266700 h 960235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193927"/>
                  <a:gd name="connsiteY0" fmla="*/ 539042 h 1232577"/>
                  <a:gd name="connsiteX1" fmla="*/ 213378 w 1193927"/>
                  <a:gd name="connsiteY1" fmla="*/ 272342 h 1232577"/>
                  <a:gd name="connsiteX2" fmla="*/ 1162030 w 1193927"/>
                  <a:gd name="connsiteY2" fmla="*/ 3940 h 1232577"/>
                  <a:gd name="connsiteX3" fmla="*/ 18 w 1193927"/>
                  <a:gd name="connsiteY3" fmla="*/ 1232577 h 1232577"/>
                  <a:gd name="connsiteX4" fmla="*/ 64750 w 1193927"/>
                  <a:gd name="connsiteY4" fmla="*/ 1009780 h 1232577"/>
                  <a:gd name="connsiteX5" fmla="*/ 144798 w 1193927"/>
                  <a:gd name="connsiteY5" fmla="*/ 539042 h 1232577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335034"/>
                  <a:gd name="connsiteY0" fmla="*/ 315624 h 1009159"/>
                  <a:gd name="connsiteX1" fmla="*/ 213378 w 1335034"/>
                  <a:gd name="connsiteY1" fmla="*/ 48924 h 1009159"/>
                  <a:gd name="connsiteX2" fmla="*/ 18 w 1335034"/>
                  <a:gd name="connsiteY2" fmla="*/ 1009159 h 1009159"/>
                  <a:gd name="connsiteX3" fmla="*/ 64750 w 1335034"/>
                  <a:gd name="connsiteY3" fmla="*/ 786362 h 1009159"/>
                  <a:gd name="connsiteX4" fmla="*/ 144798 w 1335034"/>
                  <a:gd name="connsiteY4" fmla="*/ 315624 h 1009159"/>
                  <a:gd name="connsiteX0" fmla="*/ 144798 w 1335034"/>
                  <a:gd name="connsiteY0" fmla="*/ 315624 h 1009159"/>
                  <a:gd name="connsiteX1" fmla="*/ 213378 w 1335034"/>
                  <a:gd name="connsiteY1" fmla="*/ 48924 h 1009159"/>
                  <a:gd name="connsiteX2" fmla="*/ 18 w 1335034"/>
                  <a:gd name="connsiteY2" fmla="*/ 1009159 h 1009159"/>
                  <a:gd name="connsiteX3" fmla="*/ 64750 w 1335034"/>
                  <a:gd name="connsiteY3" fmla="*/ 786362 h 1009159"/>
                  <a:gd name="connsiteX4" fmla="*/ 144798 w 1335034"/>
                  <a:gd name="connsiteY4" fmla="*/ 315624 h 1009159"/>
                  <a:gd name="connsiteX0" fmla="*/ 121948 w 1322943"/>
                  <a:gd name="connsiteY0" fmla="*/ 317429 h 965244"/>
                  <a:gd name="connsiteX1" fmla="*/ 190528 w 1322943"/>
                  <a:gd name="connsiteY1" fmla="*/ 50729 h 965244"/>
                  <a:gd name="connsiteX2" fmla="*/ 28 w 1322943"/>
                  <a:gd name="connsiteY2" fmla="*/ 965244 h 965244"/>
                  <a:gd name="connsiteX3" fmla="*/ 41900 w 1322943"/>
                  <a:gd name="connsiteY3" fmla="*/ 788167 h 965244"/>
                  <a:gd name="connsiteX4" fmla="*/ 121948 w 1322943"/>
                  <a:gd name="connsiteY4" fmla="*/ 317429 h 965244"/>
                  <a:gd name="connsiteX0" fmla="*/ 121948 w 1322943"/>
                  <a:gd name="connsiteY0" fmla="*/ 208277 h 856092"/>
                  <a:gd name="connsiteX1" fmla="*/ 190528 w 1322943"/>
                  <a:gd name="connsiteY1" fmla="*/ 55877 h 856092"/>
                  <a:gd name="connsiteX2" fmla="*/ 28 w 1322943"/>
                  <a:gd name="connsiteY2" fmla="*/ 856092 h 856092"/>
                  <a:gd name="connsiteX3" fmla="*/ 41900 w 1322943"/>
                  <a:gd name="connsiteY3" fmla="*/ 679015 h 856092"/>
                  <a:gd name="connsiteX4" fmla="*/ 121948 w 1322943"/>
                  <a:gd name="connsiteY4" fmla="*/ 208277 h 856092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2943" h="885100">
                    <a:moveTo>
                      <a:pt x="121948" y="237285"/>
                    </a:moveTo>
                    <a:cubicBezTo>
                      <a:pt x="144808" y="148385"/>
                      <a:pt x="175288" y="158545"/>
                      <a:pt x="190528" y="54405"/>
                    </a:cubicBezTo>
                    <a:cubicBezTo>
                      <a:pt x="1751358" y="-233866"/>
                      <a:pt x="1708819" y="708854"/>
                      <a:pt x="28" y="885100"/>
                    </a:cubicBezTo>
                    <a:cubicBezTo>
                      <a:pt x="-1255" y="793054"/>
                      <a:pt x="43183" y="800069"/>
                      <a:pt x="41900" y="708023"/>
                    </a:cubicBezTo>
                    <a:cubicBezTo>
                      <a:pt x="1295403" y="627310"/>
                      <a:pt x="1649745" y="-55382"/>
                      <a:pt x="121948" y="23728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66C3664F-8523-B2C7-8082-CC167DB0CAD9}"/>
                </a:ext>
              </a:extLst>
            </p:cNvPr>
            <p:cNvGrpSpPr/>
            <p:nvPr/>
          </p:nvGrpSpPr>
          <p:grpSpPr>
            <a:xfrm>
              <a:off x="403370" y="1249204"/>
              <a:ext cx="5677466" cy="2292824"/>
              <a:chOff x="3248170" y="1037230"/>
              <a:chExt cx="5677466" cy="2292824"/>
            </a:xfrm>
          </p:grpSpPr>
          <p:sp>
            <p:nvSpPr>
              <p:cNvPr id="1039" name="Oval 1038">
                <a:extLst>
                  <a:ext uri="{FF2B5EF4-FFF2-40B4-BE49-F238E27FC236}">
                    <a16:creationId xmlns:a16="http://schemas.microsoft.com/office/drawing/2014/main" id="{707910F2-0177-A09F-6D77-C4F86C20D55B}"/>
                  </a:ext>
                </a:extLst>
              </p:cNvPr>
              <p:cNvSpPr/>
              <p:nvPr/>
            </p:nvSpPr>
            <p:spPr>
              <a:xfrm>
                <a:off x="3248170" y="1037230"/>
                <a:ext cx="5677466" cy="229282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FFD4BF0E-B6DD-2294-1758-0806D460EF88}"/>
                  </a:ext>
                </a:extLst>
              </p:cNvPr>
              <p:cNvSpPr/>
              <p:nvPr/>
            </p:nvSpPr>
            <p:spPr>
              <a:xfrm>
                <a:off x="3422653" y="1132834"/>
                <a:ext cx="5311772" cy="2020749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38" name="Rectangle 16">
              <a:extLst>
                <a:ext uri="{FF2B5EF4-FFF2-40B4-BE49-F238E27FC236}">
                  <a16:creationId xmlns:a16="http://schemas.microsoft.com/office/drawing/2014/main" id="{3D5046D2-45F1-AFE7-950A-CB7A8D6ABF88}"/>
                </a:ext>
              </a:extLst>
            </p:cNvPr>
            <p:cNvSpPr/>
            <p:nvPr/>
          </p:nvSpPr>
          <p:spPr>
            <a:xfrm>
              <a:off x="1848294" y="1529266"/>
              <a:ext cx="2878063" cy="945847"/>
            </a:xfrm>
            <a:custGeom>
              <a:avLst/>
              <a:gdLst>
                <a:gd name="connsiteX0" fmla="*/ 0 w 2909551"/>
                <a:gd name="connsiteY0" fmla="*/ 0 h 365760"/>
                <a:gd name="connsiteX1" fmla="*/ 2909551 w 2909551"/>
                <a:gd name="connsiteY1" fmla="*/ 0 h 365760"/>
                <a:gd name="connsiteX2" fmla="*/ 2909551 w 2909551"/>
                <a:gd name="connsiteY2" fmla="*/ 365760 h 365760"/>
                <a:gd name="connsiteX3" fmla="*/ 0 w 2909551"/>
                <a:gd name="connsiteY3" fmla="*/ 365760 h 365760"/>
                <a:gd name="connsiteX4" fmla="*/ 0 w 2909551"/>
                <a:gd name="connsiteY4" fmla="*/ 0 h 365760"/>
                <a:gd name="connsiteX0" fmla="*/ 76200 w 2909551"/>
                <a:gd name="connsiteY0" fmla="*/ 0 h 403860"/>
                <a:gd name="connsiteX1" fmla="*/ 2909551 w 2909551"/>
                <a:gd name="connsiteY1" fmla="*/ 38100 h 403860"/>
                <a:gd name="connsiteX2" fmla="*/ 2909551 w 2909551"/>
                <a:gd name="connsiteY2" fmla="*/ 403860 h 403860"/>
                <a:gd name="connsiteX3" fmla="*/ 0 w 2909551"/>
                <a:gd name="connsiteY3" fmla="*/ 403860 h 403860"/>
                <a:gd name="connsiteX4" fmla="*/ 76200 w 2909551"/>
                <a:gd name="connsiteY4" fmla="*/ 0 h 403860"/>
                <a:gd name="connsiteX0" fmla="*/ 45720 w 2879071"/>
                <a:gd name="connsiteY0" fmla="*/ 0 h 403860"/>
                <a:gd name="connsiteX1" fmla="*/ 2879071 w 2879071"/>
                <a:gd name="connsiteY1" fmla="*/ 38100 h 403860"/>
                <a:gd name="connsiteX2" fmla="*/ 2879071 w 2879071"/>
                <a:gd name="connsiteY2" fmla="*/ 403860 h 403860"/>
                <a:gd name="connsiteX3" fmla="*/ 0 w 2879071"/>
                <a:gd name="connsiteY3" fmla="*/ 167640 h 403860"/>
                <a:gd name="connsiteX4" fmla="*/ 45720 w 2879071"/>
                <a:gd name="connsiteY4" fmla="*/ 0 h 403860"/>
                <a:gd name="connsiteX0" fmla="*/ 45720 w 2879071"/>
                <a:gd name="connsiteY0" fmla="*/ 0 h 403860"/>
                <a:gd name="connsiteX1" fmla="*/ 2879071 w 2879071"/>
                <a:gd name="connsiteY1" fmla="*/ 38100 h 403860"/>
                <a:gd name="connsiteX2" fmla="*/ 2764771 w 2879071"/>
                <a:gd name="connsiteY2" fmla="*/ 403860 h 403860"/>
                <a:gd name="connsiteX3" fmla="*/ 0 w 2879071"/>
                <a:gd name="connsiteY3" fmla="*/ 167640 h 403860"/>
                <a:gd name="connsiteX4" fmla="*/ 45720 w 2879071"/>
                <a:gd name="connsiteY4" fmla="*/ 0 h 403860"/>
                <a:gd name="connsiteX0" fmla="*/ 45720 w 2780011"/>
                <a:gd name="connsiteY0" fmla="*/ 0 h 403860"/>
                <a:gd name="connsiteX1" fmla="*/ 2780011 w 2780011"/>
                <a:gd name="connsiteY1" fmla="*/ 205740 h 403860"/>
                <a:gd name="connsiteX2" fmla="*/ 2764771 w 2780011"/>
                <a:gd name="connsiteY2" fmla="*/ 403860 h 403860"/>
                <a:gd name="connsiteX3" fmla="*/ 0 w 2780011"/>
                <a:gd name="connsiteY3" fmla="*/ 167640 h 403860"/>
                <a:gd name="connsiteX4" fmla="*/ 45720 w 2780011"/>
                <a:gd name="connsiteY4" fmla="*/ 0 h 403860"/>
                <a:gd name="connsiteX0" fmla="*/ 45720 w 2780011"/>
                <a:gd name="connsiteY0" fmla="*/ 545917 h 949777"/>
                <a:gd name="connsiteX1" fmla="*/ 2780011 w 2780011"/>
                <a:gd name="connsiteY1" fmla="*/ 751657 h 949777"/>
                <a:gd name="connsiteX2" fmla="*/ 2764771 w 2780011"/>
                <a:gd name="connsiteY2" fmla="*/ 949777 h 949777"/>
                <a:gd name="connsiteX3" fmla="*/ 0 w 2780011"/>
                <a:gd name="connsiteY3" fmla="*/ 713557 h 949777"/>
                <a:gd name="connsiteX4" fmla="*/ 45720 w 2780011"/>
                <a:gd name="connsiteY4" fmla="*/ 545917 h 949777"/>
                <a:gd name="connsiteX0" fmla="*/ 45720 w 2780011"/>
                <a:gd name="connsiteY0" fmla="*/ 459297 h 863157"/>
                <a:gd name="connsiteX1" fmla="*/ 2071351 w 2780011"/>
                <a:gd name="connsiteY1" fmla="*/ 2098 h 863157"/>
                <a:gd name="connsiteX2" fmla="*/ 2780011 w 2780011"/>
                <a:gd name="connsiteY2" fmla="*/ 665037 h 863157"/>
                <a:gd name="connsiteX3" fmla="*/ 2764771 w 2780011"/>
                <a:gd name="connsiteY3" fmla="*/ 863157 h 863157"/>
                <a:gd name="connsiteX4" fmla="*/ 0 w 2780011"/>
                <a:gd name="connsiteY4" fmla="*/ 626937 h 863157"/>
                <a:gd name="connsiteX5" fmla="*/ 45720 w 2780011"/>
                <a:gd name="connsiteY5" fmla="*/ 459297 h 863157"/>
                <a:gd name="connsiteX0" fmla="*/ 45720 w 2780011"/>
                <a:gd name="connsiteY0" fmla="*/ 546664 h 950524"/>
                <a:gd name="connsiteX1" fmla="*/ 676891 w 2780011"/>
                <a:gd name="connsiteY1" fmla="*/ 36125 h 950524"/>
                <a:gd name="connsiteX2" fmla="*/ 2071351 w 2780011"/>
                <a:gd name="connsiteY2" fmla="*/ 89465 h 950524"/>
                <a:gd name="connsiteX3" fmla="*/ 2780011 w 2780011"/>
                <a:gd name="connsiteY3" fmla="*/ 752404 h 950524"/>
                <a:gd name="connsiteX4" fmla="*/ 2764771 w 2780011"/>
                <a:gd name="connsiteY4" fmla="*/ 950524 h 950524"/>
                <a:gd name="connsiteX5" fmla="*/ 0 w 2780011"/>
                <a:gd name="connsiteY5" fmla="*/ 714304 h 950524"/>
                <a:gd name="connsiteX6" fmla="*/ 45720 w 2780011"/>
                <a:gd name="connsiteY6" fmla="*/ 546664 h 950524"/>
                <a:gd name="connsiteX0" fmla="*/ 45720 w 2780011"/>
                <a:gd name="connsiteY0" fmla="*/ 546664 h 950524"/>
                <a:gd name="connsiteX1" fmla="*/ 676891 w 2780011"/>
                <a:gd name="connsiteY1" fmla="*/ 36125 h 950524"/>
                <a:gd name="connsiteX2" fmla="*/ 2071351 w 2780011"/>
                <a:gd name="connsiteY2" fmla="*/ 89465 h 950524"/>
                <a:gd name="connsiteX3" fmla="*/ 2780011 w 2780011"/>
                <a:gd name="connsiteY3" fmla="*/ 752404 h 950524"/>
                <a:gd name="connsiteX4" fmla="*/ 2764771 w 2780011"/>
                <a:gd name="connsiteY4" fmla="*/ 950524 h 950524"/>
                <a:gd name="connsiteX5" fmla="*/ 0 w 2780011"/>
                <a:gd name="connsiteY5" fmla="*/ 714304 h 950524"/>
                <a:gd name="connsiteX6" fmla="*/ 45720 w 2780011"/>
                <a:gd name="connsiteY6" fmla="*/ 546664 h 950524"/>
                <a:gd name="connsiteX0" fmla="*/ 45720 w 2780011"/>
                <a:gd name="connsiteY0" fmla="*/ 546664 h 950524"/>
                <a:gd name="connsiteX1" fmla="*/ 676891 w 2780011"/>
                <a:gd name="connsiteY1" fmla="*/ 36125 h 950524"/>
                <a:gd name="connsiteX2" fmla="*/ 2071351 w 2780011"/>
                <a:gd name="connsiteY2" fmla="*/ 89465 h 950524"/>
                <a:gd name="connsiteX3" fmla="*/ 2780011 w 2780011"/>
                <a:gd name="connsiteY3" fmla="*/ 752404 h 950524"/>
                <a:gd name="connsiteX4" fmla="*/ 2764771 w 2780011"/>
                <a:gd name="connsiteY4" fmla="*/ 950524 h 950524"/>
                <a:gd name="connsiteX5" fmla="*/ 0 w 2780011"/>
                <a:gd name="connsiteY5" fmla="*/ 714304 h 950524"/>
                <a:gd name="connsiteX6" fmla="*/ 45720 w 2780011"/>
                <a:gd name="connsiteY6" fmla="*/ 546664 h 950524"/>
                <a:gd name="connsiteX0" fmla="*/ 51697 w 2785988"/>
                <a:gd name="connsiteY0" fmla="*/ 546664 h 950524"/>
                <a:gd name="connsiteX1" fmla="*/ 682868 w 2785988"/>
                <a:gd name="connsiteY1" fmla="*/ 36125 h 950524"/>
                <a:gd name="connsiteX2" fmla="*/ 2077328 w 2785988"/>
                <a:gd name="connsiteY2" fmla="*/ 89465 h 950524"/>
                <a:gd name="connsiteX3" fmla="*/ 2785988 w 2785988"/>
                <a:gd name="connsiteY3" fmla="*/ 752404 h 950524"/>
                <a:gd name="connsiteX4" fmla="*/ 2770748 w 2785988"/>
                <a:gd name="connsiteY4" fmla="*/ 950524 h 950524"/>
                <a:gd name="connsiteX5" fmla="*/ 5977 w 2785988"/>
                <a:gd name="connsiteY5" fmla="*/ 714304 h 950524"/>
                <a:gd name="connsiteX6" fmla="*/ 51697 w 2785988"/>
                <a:gd name="connsiteY6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17355 w 2797366"/>
                <a:gd name="connsiteY5" fmla="*/ 714304 h 950524"/>
                <a:gd name="connsiteX6" fmla="*/ 63075 w 2797366"/>
                <a:gd name="connsiteY6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2027746 w 2797366"/>
                <a:gd name="connsiteY5" fmla="*/ 310445 h 950524"/>
                <a:gd name="connsiteX6" fmla="*/ 854266 w 2797366"/>
                <a:gd name="connsiteY6" fmla="*/ 226625 h 950524"/>
                <a:gd name="connsiteX7" fmla="*/ 17355 w 2797366"/>
                <a:gd name="connsiteY7" fmla="*/ 714304 h 950524"/>
                <a:gd name="connsiteX8" fmla="*/ 63075 w 2797366"/>
                <a:gd name="connsiteY8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2027746 w 2797366"/>
                <a:gd name="connsiteY5" fmla="*/ 310445 h 950524"/>
                <a:gd name="connsiteX6" fmla="*/ 854266 w 2797366"/>
                <a:gd name="connsiteY6" fmla="*/ 226625 h 950524"/>
                <a:gd name="connsiteX7" fmla="*/ 17355 w 2797366"/>
                <a:gd name="connsiteY7" fmla="*/ 714304 h 950524"/>
                <a:gd name="connsiteX8" fmla="*/ 63075 w 2797366"/>
                <a:gd name="connsiteY8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2027746 w 2797366"/>
                <a:gd name="connsiteY5" fmla="*/ 310445 h 950524"/>
                <a:gd name="connsiteX6" fmla="*/ 854266 w 2797366"/>
                <a:gd name="connsiteY6" fmla="*/ 226625 h 950524"/>
                <a:gd name="connsiteX7" fmla="*/ 17355 w 2797366"/>
                <a:gd name="connsiteY7" fmla="*/ 714304 h 950524"/>
                <a:gd name="connsiteX8" fmla="*/ 63075 w 2797366"/>
                <a:gd name="connsiteY8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2027746 w 2797366"/>
                <a:gd name="connsiteY5" fmla="*/ 310445 h 950524"/>
                <a:gd name="connsiteX6" fmla="*/ 854266 w 2797366"/>
                <a:gd name="connsiteY6" fmla="*/ 226625 h 950524"/>
                <a:gd name="connsiteX7" fmla="*/ 17355 w 2797366"/>
                <a:gd name="connsiteY7" fmla="*/ 714304 h 950524"/>
                <a:gd name="connsiteX8" fmla="*/ 63075 w 2797366"/>
                <a:gd name="connsiteY8" fmla="*/ 546664 h 950524"/>
                <a:gd name="connsiteX0" fmla="*/ 63075 w 2797366"/>
                <a:gd name="connsiteY0" fmla="*/ 541987 h 945847"/>
                <a:gd name="connsiteX1" fmla="*/ 694246 w 2797366"/>
                <a:gd name="connsiteY1" fmla="*/ 31448 h 945847"/>
                <a:gd name="connsiteX2" fmla="*/ 2088706 w 2797366"/>
                <a:gd name="connsiteY2" fmla="*/ 84788 h 945847"/>
                <a:gd name="connsiteX3" fmla="*/ 2797366 w 2797366"/>
                <a:gd name="connsiteY3" fmla="*/ 747727 h 945847"/>
                <a:gd name="connsiteX4" fmla="*/ 2782126 w 2797366"/>
                <a:gd name="connsiteY4" fmla="*/ 945847 h 945847"/>
                <a:gd name="connsiteX5" fmla="*/ 2027746 w 2797366"/>
                <a:gd name="connsiteY5" fmla="*/ 305768 h 945847"/>
                <a:gd name="connsiteX6" fmla="*/ 854266 w 2797366"/>
                <a:gd name="connsiteY6" fmla="*/ 221948 h 945847"/>
                <a:gd name="connsiteX7" fmla="*/ 17355 w 2797366"/>
                <a:gd name="connsiteY7" fmla="*/ 709627 h 945847"/>
                <a:gd name="connsiteX8" fmla="*/ 63075 w 2797366"/>
                <a:gd name="connsiteY8" fmla="*/ 541987 h 945847"/>
                <a:gd name="connsiteX0" fmla="*/ 63075 w 2797366"/>
                <a:gd name="connsiteY0" fmla="*/ 541987 h 945847"/>
                <a:gd name="connsiteX1" fmla="*/ 694246 w 2797366"/>
                <a:gd name="connsiteY1" fmla="*/ 31448 h 945847"/>
                <a:gd name="connsiteX2" fmla="*/ 2088706 w 2797366"/>
                <a:gd name="connsiteY2" fmla="*/ 84788 h 945847"/>
                <a:gd name="connsiteX3" fmla="*/ 2797366 w 2797366"/>
                <a:gd name="connsiteY3" fmla="*/ 747727 h 945847"/>
                <a:gd name="connsiteX4" fmla="*/ 2782126 w 2797366"/>
                <a:gd name="connsiteY4" fmla="*/ 945847 h 945847"/>
                <a:gd name="connsiteX5" fmla="*/ 2027746 w 2797366"/>
                <a:gd name="connsiteY5" fmla="*/ 305768 h 945847"/>
                <a:gd name="connsiteX6" fmla="*/ 854266 w 2797366"/>
                <a:gd name="connsiteY6" fmla="*/ 221948 h 945847"/>
                <a:gd name="connsiteX7" fmla="*/ 17355 w 2797366"/>
                <a:gd name="connsiteY7" fmla="*/ 709627 h 945847"/>
                <a:gd name="connsiteX8" fmla="*/ 63075 w 2797366"/>
                <a:gd name="connsiteY8" fmla="*/ 541987 h 945847"/>
                <a:gd name="connsiteX0" fmla="*/ 63075 w 2797366"/>
                <a:gd name="connsiteY0" fmla="*/ 541987 h 945847"/>
                <a:gd name="connsiteX1" fmla="*/ 694246 w 2797366"/>
                <a:gd name="connsiteY1" fmla="*/ 31448 h 945847"/>
                <a:gd name="connsiteX2" fmla="*/ 2088706 w 2797366"/>
                <a:gd name="connsiteY2" fmla="*/ 84788 h 945847"/>
                <a:gd name="connsiteX3" fmla="*/ 2797366 w 2797366"/>
                <a:gd name="connsiteY3" fmla="*/ 747727 h 945847"/>
                <a:gd name="connsiteX4" fmla="*/ 2782126 w 2797366"/>
                <a:gd name="connsiteY4" fmla="*/ 945847 h 945847"/>
                <a:gd name="connsiteX5" fmla="*/ 2027746 w 2797366"/>
                <a:gd name="connsiteY5" fmla="*/ 305768 h 945847"/>
                <a:gd name="connsiteX6" fmla="*/ 854266 w 2797366"/>
                <a:gd name="connsiteY6" fmla="*/ 221948 h 945847"/>
                <a:gd name="connsiteX7" fmla="*/ 17355 w 2797366"/>
                <a:gd name="connsiteY7" fmla="*/ 709627 h 945847"/>
                <a:gd name="connsiteX8" fmla="*/ 63075 w 2797366"/>
                <a:gd name="connsiteY8" fmla="*/ 541987 h 945847"/>
                <a:gd name="connsiteX0" fmla="*/ 63075 w 2856764"/>
                <a:gd name="connsiteY0" fmla="*/ 541987 h 945847"/>
                <a:gd name="connsiteX1" fmla="*/ 694246 w 2856764"/>
                <a:gd name="connsiteY1" fmla="*/ 31448 h 945847"/>
                <a:gd name="connsiteX2" fmla="*/ 2088706 w 2856764"/>
                <a:gd name="connsiteY2" fmla="*/ 84788 h 945847"/>
                <a:gd name="connsiteX3" fmla="*/ 2797366 w 2856764"/>
                <a:gd name="connsiteY3" fmla="*/ 747727 h 945847"/>
                <a:gd name="connsiteX4" fmla="*/ 2782126 w 2856764"/>
                <a:gd name="connsiteY4" fmla="*/ 945847 h 945847"/>
                <a:gd name="connsiteX5" fmla="*/ 2027746 w 2856764"/>
                <a:gd name="connsiteY5" fmla="*/ 305768 h 945847"/>
                <a:gd name="connsiteX6" fmla="*/ 854266 w 2856764"/>
                <a:gd name="connsiteY6" fmla="*/ 221948 h 945847"/>
                <a:gd name="connsiteX7" fmla="*/ 17355 w 2856764"/>
                <a:gd name="connsiteY7" fmla="*/ 709627 h 945847"/>
                <a:gd name="connsiteX8" fmla="*/ 63075 w 2856764"/>
                <a:gd name="connsiteY8" fmla="*/ 541987 h 945847"/>
                <a:gd name="connsiteX0" fmla="*/ 63075 w 2878063"/>
                <a:gd name="connsiteY0" fmla="*/ 541987 h 945847"/>
                <a:gd name="connsiteX1" fmla="*/ 694246 w 2878063"/>
                <a:gd name="connsiteY1" fmla="*/ 31448 h 945847"/>
                <a:gd name="connsiteX2" fmla="*/ 2088706 w 2878063"/>
                <a:gd name="connsiteY2" fmla="*/ 84788 h 945847"/>
                <a:gd name="connsiteX3" fmla="*/ 2797366 w 2878063"/>
                <a:gd name="connsiteY3" fmla="*/ 747727 h 945847"/>
                <a:gd name="connsiteX4" fmla="*/ 2782126 w 2878063"/>
                <a:gd name="connsiteY4" fmla="*/ 945847 h 945847"/>
                <a:gd name="connsiteX5" fmla="*/ 2027746 w 2878063"/>
                <a:gd name="connsiteY5" fmla="*/ 305768 h 945847"/>
                <a:gd name="connsiteX6" fmla="*/ 854266 w 2878063"/>
                <a:gd name="connsiteY6" fmla="*/ 221948 h 945847"/>
                <a:gd name="connsiteX7" fmla="*/ 17355 w 2878063"/>
                <a:gd name="connsiteY7" fmla="*/ 709627 h 945847"/>
                <a:gd name="connsiteX8" fmla="*/ 63075 w 2878063"/>
                <a:gd name="connsiteY8" fmla="*/ 541987 h 945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8063" h="945847">
                  <a:moveTo>
                    <a:pt x="63075" y="541987"/>
                  </a:moveTo>
                  <a:cubicBezTo>
                    <a:pt x="602610" y="536907"/>
                    <a:pt x="440461" y="92408"/>
                    <a:pt x="694246" y="31448"/>
                  </a:cubicBezTo>
                  <a:cubicBezTo>
                    <a:pt x="1031851" y="-44752"/>
                    <a:pt x="1471486" y="35258"/>
                    <a:pt x="2088706" y="84788"/>
                  </a:cubicBezTo>
                  <a:cubicBezTo>
                    <a:pt x="2340166" y="141938"/>
                    <a:pt x="2149666" y="689307"/>
                    <a:pt x="2797366" y="747727"/>
                  </a:cubicBezTo>
                  <a:cubicBezTo>
                    <a:pt x="2937066" y="851867"/>
                    <a:pt x="2871026" y="917907"/>
                    <a:pt x="2782126" y="945847"/>
                  </a:cubicBezTo>
                  <a:cubicBezTo>
                    <a:pt x="1913446" y="809957"/>
                    <a:pt x="2219516" y="403558"/>
                    <a:pt x="2027746" y="305768"/>
                  </a:cubicBezTo>
                  <a:cubicBezTo>
                    <a:pt x="1561656" y="238458"/>
                    <a:pt x="1180441" y="214328"/>
                    <a:pt x="854266" y="221948"/>
                  </a:cubicBezTo>
                  <a:cubicBezTo>
                    <a:pt x="712456" y="285448"/>
                    <a:pt x="547785" y="844247"/>
                    <a:pt x="17355" y="709627"/>
                  </a:cubicBezTo>
                  <a:cubicBezTo>
                    <a:pt x="2115" y="653747"/>
                    <a:pt x="-28365" y="567387"/>
                    <a:pt x="63075" y="5419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45" name="2sec">
            <a:hlinkClick r:id="" action="ppaction://media"/>
            <a:extLst>
              <a:ext uri="{FF2B5EF4-FFF2-40B4-BE49-F238E27FC236}">
                <a16:creationId xmlns:a16="http://schemas.microsoft.com/office/drawing/2014/main" id="{BDE63A21-8562-F18C-03B3-60F7E7AE2381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346298" y="51765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10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462" fill="hold"/>
                                        <p:tgtEl>
                                          <p:spTgt spid="10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62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933" fill="hold"/>
                                        <p:tgtEl>
                                          <p:spTgt spid="10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395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2115" fill="hold"/>
                                        <p:tgtEl>
                                          <p:spTgt spid="10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10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552" fill="hold"/>
                                        <p:tgtEl>
                                          <p:spTgt spid="10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10"/>
                            </p:stCondLst>
                            <p:childTnLst>
                              <p:par>
                                <p:cTn id="4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2064" fill="hold"/>
                                        <p:tgtEl>
                                          <p:spTgt spid="10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7"/>
                </p:tgtEl>
              </p:cMediaNode>
            </p:audio>
            <p:audio>
              <p:cMediaNode vol="80000" showWhenStopped="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9"/>
                </p:tgtEl>
              </p:cMediaNode>
            </p:audio>
            <p:audio>
              <p:cMediaNode vol="80000" showWhenStopped="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31"/>
                </p:tgtEl>
              </p:cMediaNode>
            </p:audio>
            <p:audio>
              <p:cMediaNode vol="80000" showWhenStopped="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32"/>
                </p:tgtEl>
              </p:cMediaNode>
            </p:audio>
            <p:audio>
              <p:cMediaNode vol="80000" showWhenStopped="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45"/>
                </p:tgtEl>
              </p:cMediaNode>
            </p:audio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8D0F389-D6E7-7A2C-F7EB-3C38BDB9DC85}"/>
              </a:ext>
            </a:extLst>
          </p:cNvPr>
          <p:cNvSpPr txBox="1"/>
          <p:nvPr/>
        </p:nvSpPr>
        <p:spPr>
          <a:xfrm>
            <a:off x="6705510" y="808729"/>
            <a:ext cx="50683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F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o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x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0D1996-E3B1-6B28-1A19-DA0EE35A2F08}"/>
              </a:ext>
            </a:extLst>
          </p:cNvPr>
          <p:cNvCxnSpPr>
            <a:cxnSpLocks/>
          </p:cNvCxnSpPr>
          <p:nvPr/>
        </p:nvCxnSpPr>
        <p:spPr>
          <a:xfrm flipV="1">
            <a:off x="7633458" y="3083568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BED381-6F25-C036-FA35-A50437DCE14A}"/>
              </a:ext>
            </a:extLst>
          </p:cNvPr>
          <p:cNvGrpSpPr/>
          <p:nvPr/>
        </p:nvGrpSpPr>
        <p:grpSpPr>
          <a:xfrm flipH="1">
            <a:off x="740233" y="378529"/>
            <a:ext cx="3976910" cy="6086222"/>
            <a:chOff x="4126100" y="3377508"/>
            <a:chExt cx="1515144" cy="231875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A8A6F84-63C8-06F5-A2EE-485C6FAA32F1}"/>
                </a:ext>
              </a:extLst>
            </p:cNvPr>
            <p:cNvGrpSpPr/>
            <p:nvPr/>
          </p:nvGrpSpPr>
          <p:grpSpPr>
            <a:xfrm flipH="1">
              <a:off x="4126100" y="3377508"/>
              <a:ext cx="1515144" cy="2318759"/>
              <a:chOff x="4170441" y="3164365"/>
              <a:chExt cx="1515144" cy="2318759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4EFB562-D74E-2F5B-859B-CDB7DAEA6022}"/>
                  </a:ext>
                </a:extLst>
              </p:cNvPr>
              <p:cNvGrpSpPr/>
              <p:nvPr/>
            </p:nvGrpSpPr>
            <p:grpSpPr>
              <a:xfrm rot="4251474" flipV="1">
                <a:off x="4153353" y="4802426"/>
                <a:ext cx="792550" cy="403432"/>
                <a:chOff x="5134993" y="2822375"/>
                <a:chExt cx="792550" cy="403432"/>
              </a:xfrm>
            </p:grpSpPr>
            <p:sp>
              <p:nvSpPr>
                <p:cNvPr id="1035" name="Oval 11">
                  <a:extLst>
                    <a:ext uri="{FF2B5EF4-FFF2-40B4-BE49-F238E27FC236}">
                      <a16:creationId xmlns:a16="http://schemas.microsoft.com/office/drawing/2014/main" id="{024681DE-612E-9C70-5D9A-268C2E185CC5}"/>
                    </a:ext>
                  </a:extLst>
                </p:cNvPr>
                <p:cNvSpPr/>
                <p:nvPr/>
              </p:nvSpPr>
              <p:spPr>
                <a:xfrm rot="237079" flipV="1">
                  <a:off x="5134993" y="2822375"/>
                  <a:ext cx="792550" cy="403432"/>
                </a:xfrm>
                <a:custGeom>
                  <a:avLst/>
                  <a:gdLst>
                    <a:gd name="connsiteX0" fmla="*/ 0 w 1023506"/>
                    <a:gd name="connsiteY0" fmla="*/ 303162 h 606323"/>
                    <a:gd name="connsiteX1" fmla="*/ 511753 w 1023506"/>
                    <a:gd name="connsiteY1" fmla="*/ 0 h 606323"/>
                    <a:gd name="connsiteX2" fmla="*/ 1023506 w 1023506"/>
                    <a:gd name="connsiteY2" fmla="*/ 303162 h 606323"/>
                    <a:gd name="connsiteX3" fmla="*/ 511753 w 1023506"/>
                    <a:gd name="connsiteY3" fmla="*/ 606324 h 606323"/>
                    <a:gd name="connsiteX4" fmla="*/ 0 w 1023506"/>
                    <a:gd name="connsiteY4" fmla="*/ 303162 h 606323"/>
                    <a:gd name="connsiteX0" fmla="*/ 0 w 1241311"/>
                    <a:gd name="connsiteY0" fmla="*/ 514222 h 639987"/>
                    <a:gd name="connsiteX1" fmla="*/ 729558 w 1241311"/>
                    <a:gd name="connsiteY1" fmla="*/ 4477 h 639987"/>
                    <a:gd name="connsiteX2" fmla="*/ 1241311 w 1241311"/>
                    <a:gd name="connsiteY2" fmla="*/ 307639 h 639987"/>
                    <a:gd name="connsiteX3" fmla="*/ 729558 w 1241311"/>
                    <a:gd name="connsiteY3" fmla="*/ 610801 h 639987"/>
                    <a:gd name="connsiteX4" fmla="*/ 0 w 1241311"/>
                    <a:gd name="connsiteY4" fmla="*/ 514222 h 639987"/>
                    <a:gd name="connsiteX0" fmla="*/ 15887 w 1257198"/>
                    <a:gd name="connsiteY0" fmla="*/ 522983 h 631219"/>
                    <a:gd name="connsiteX1" fmla="*/ 282682 w 1257198"/>
                    <a:gd name="connsiteY1" fmla="*/ 101626 h 631219"/>
                    <a:gd name="connsiteX2" fmla="*/ 745445 w 1257198"/>
                    <a:gd name="connsiteY2" fmla="*/ 13238 h 631219"/>
                    <a:gd name="connsiteX3" fmla="*/ 1257198 w 1257198"/>
                    <a:gd name="connsiteY3" fmla="*/ 316400 h 631219"/>
                    <a:gd name="connsiteX4" fmla="*/ 745445 w 1257198"/>
                    <a:gd name="connsiteY4" fmla="*/ 619562 h 631219"/>
                    <a:gd name="connsiteX5" fmla="*/ 15887 w 1257198"/>
                    <a:gd name="connsiteY5" fmla="*/ 522983 h 631219"/>
                    <a:gd name="connsiteX0" fmla="*/ 15887 w 1257198"/>
                    <a:gd name="connsiteY0" fmla="*/ 531717 h 639953"/>
                    <a:gd name="connsiteX1" fmla="*/ 282682 w 1257198"/>
                    <a:gd name="connsiteY1" fmla="*/ 110360 h 639953"/>
                    <a:gd name="connsiteX2" fmla="*/ 774173 w 1257198"/>
                    <a:gd name="connsiteY2" fmla="*/ 11787 h 639953"/>
                    <a:gd name="connsiteX3" fmla="*/ 1257198 w 1257198"/>
                    <a:gd name="connsiteY3" fmla="*/ 325134 h 639953"/>
                    <a:gd name="connsiteX4" fmla="*/ 745445 w 1257198"/>
                    <a:gd name="connsiteY4" fmla="*/ 628296 h 639953"/>
                    <a:gd name="connsiteX5" fmla="*/ 15887 w 1257198"/>
                    <a:gd name="connsiteY5" fmla="*/ 531717 h 63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7198" h="639953">
                      <a:moveTo>
                        <a:pt x="15887" y="531717"/>
                      </a:moveTo>
                      <a:cubicBezTo>
                        <a:pt x="-61240" y="445394"/>
                        <a:pt x="161089" y="195318"/>
                        <a:pt x="282682" y="110360"/>
                      </a:cubicBezTo>
                      <a:cubicBezTo>
                        <a:pt x="404275" y="25403"/>
                        <a:pt x="611754" y="-24009"/>
                        <a:pt x="774173" y="11787"/>
                      </a:cubicBezTo>
                      <a:cubicBezTo>
                        <a:pt x="936592" y="47583"/>
                        <a:pt x="1257198" y="157702"/>
                        <a:pt x="1257198" y="325134"/>
                      </a:cubicBezTo>
                      <a:cubicBezTo>
                        <a:pt x="1257198" y="492566"/>
                        <a:pt x="952330" y="593866"/>
                        <a:pt x="745445" y="628296"/>
                      </a:cubicBezTo>
                      <a:cubicBezTo>
                        <a:pt x="538560" y="662726"/>
                        <a:pt x="93014" y="618040"/>
                        <a:pt x="15887" y="531717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6" name="Oval 11">
                  <a:extLst>
                    <a:ext uri="{FF2B5EF4-FFF2-40B4-BE49-F238E27FC236}">
                      <a16:creationId xmlns:a16="http://schemas.microsoft.com/office/drawing/2014/main" id="{5765A675-543A-6D5D-597E-D41745B077FC}"/>
                    </a:ext>
                  </a:extLst>
                </p:cNvPr>
                <p:cNvSpPr/>
                <p:nvPr/>
              </p:nvSpPr>
              <p:spPr>
                <a:xfrm rot="871642" flipV="1">
                  <a:off x="5145088" y="2971827"/>
                  <a:ext cx="679358" cy="245428"/>
                </a:xfrm>
                <a:custGeom>
                  <a:avLst/>
                  <a:gdLst>
                    <a:gd name="connsiteX0" fmla="*/ 0 w 1023506"/>
                    <a:gd name="connsiteY0" fmla="*/ 303162 h 606323"/>
                    <a:gd name="connsiteX1" fmla="*/ 511753 w 1023506"/>
                    <a:gd name="connsiteY1" fmla="*/ 0 h 606323"/>
                    <a:gd name="connsiteX2" fmla="*/ 1023506 w 1023506"/>
                    <a:gd name="connsiteY2" fmla="*/ 303162 h 606323"/>
                    <a:gd name="connsiteX3" fmla="*/ 511753 w 1023506"/>
                    <a:gd name="connsiteY3" fmla="*/ 606324 h 606323"/>
                    <a:gd name="connsiteX4" fmla="*/ 0 w 1023506"/>
                    <a:gd name="connsiteY4" fmla="*/ 303162 h 606323"/>
                    <a:gd name="connsiteX0" fmla="*/ 0 w 1241311"/>
                    <a:gd name="connsiteY0" fmla="*/ 514222 h 639987"/>
                    <a:gd name="connsiteX1" fmla="*/ 729558 w 1241311"/>
                    <a:gd name="connsiteY1" fmla="*/ 4477 h 639987"/>
                    <a:gd name="connsiteX2" fmla="*/ 1241311 w 1241311"/>
                    <a:gd name="connsiteY2" fmla="*/ 307639 h 639987"/>
                    <a:gd name="connsiteX3" fmla="*/ 729558 w 1241311"/>
                    <a:gd name="connsiteY3" fmla="*/ 610801 h 639987"/>
                    <a:gd name="connsiteX4" fmla="*/ 0 w 1241311"/>
                    <a:gd name="connsiteY4" fmla="*/ 514222 h 639987"/>
                    <a:gd name="connsiteX0" fmla="*/ 15887 w 1257198"/>
                    <a:gd name="connsiteY0" fmla="*/ 522983 h 631219"/>
                    <a:gd name="connsiteX1" fmla="*/ 282682 w 1257198"/>
                    <a:gd name="connsiteY1" fmla="*/ 101626 h 631219"/>
                    <a:gd name="connsiteX2" fmla="*/ 745445 w 1257198"/>
                    <a:gd name="connsiteY2" fmla="*/ 13238 h 631219"/>
                    <a:gd name="connsiteX3" fmla="*/ 1257198 w 1257198"/>
                    <a:gd name="connsiteY3" fmla="*/ 316400 h 631219"/>
                    <a:gd name="connsiteX4" fmla="*/ 745445 w 1257198"/>
                    <a:gd name="connsiteY4" fmla="*/ 619562 h 631219"/>
                    <a:gd name="connsiteX5" fmla="*/ 15887 w 1257198"/>
                    <a:gd name="connsiteY5" fmla="*/ 522983 h 631219"/>
                    <a:gd name="connsiteX0" fmla="*/ 15887 w 1257198"/>
                    <a:gd name="connsiteY0" fmla="*/ 531717 h 639953"/>
                    <a:gd name="connsiteX1" fmla="*/ 282682 w 1257198"/>
                    <a:gd name="connsiteY1" fmla="*/ 110360 h 639953"/>
                    <a:gd name="connsiteX2" fmla="*/ 774173 w 1257198"/>
                    <a:gd name="connsiteY2" fmla="*/ 11787 h 639953"/>
                    <a:gd name="connsiteX3" fmla="*/ 1257198 w 1257198"/>
                    <a:gd name="connsiteY3" fmla="*/ 325134 h 639953"/>
                    <a:gd name="connsiteX4" fmla="*/ 745445 w 1257198"/>
                    <a:gd name="connsiteY4" fmla="*/ 628296 h 639953"/>
                    <a:gd name="connsiteX5" fmla="*/ 15887 w 1257198"/>
                    <a:gd name="connsiteY5" fmla="*/ 531717 h 63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7198" h="639953">
                      <a:moveTo>
                        <a:pt x="15887" y="531717"/>
                      </a:moveTo>
                      <a:cubicBezTo>
                        <a:pt x="-61240" y="445394"/>
                        <a:pt x="161089" y="195318"/>
                        <a:pt x="282682" y="110360"/>
                      </a:cubicBezTo>
                      <a:cubicBezTo>
                        <a:pt x="404275" y="25403"/>
                        <a:pt x="611754" y="-24009"/>
                        <a:pt x="774173" y="11787"/>
                      </a:cubicBezTo>
                      <a:cubicBezTo>
                        <a:pt x="936592" y="47583"/>
                        <a:pt x="1257198" y="157702"/>
                        <a:pt x="1257198" y="325134"/>
                      </a:cubicBezTo>
                      <a:cubicBezTo>
                        <a:pt x="1257198" y="492566"/>
                        <a:pt x="952330" y="593866"/>
                        <a:pt x="745445" y="628296"/>
                      </a:cubicBezTo>
                      <a:cubicBezTo>
                        <a:pt x="538560" y="662726"/>
                        <a:pt x="93014" y="618040"/>
                        <a:pt x="15887" y="5317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6A53A90-B9D7-C348-4794-34BC7E43468C}"/>
                  </a:ext>
                </a:extLst>
              </p:cNvPr>
              <p:cNvGrpSpPr/>
              <p:nvPr/>
            </p:nvGrpSpPr>
            <p:grpSpPr>
              <a:xfrm>
                <a:off x="4558393" y="4248076"/>
                <a:ext cx="930640" cy="1235048"/>
                <a:chOff x="4558393" y="4248076"/>
                <a:chExt cx="930640" cy="1235048"/>
              </a:xfrm>
            </p:grpSpPr>
            <p:sp>
              <p:nvSpPr>
                <p:cNvPr id="1028" name="Rectangle 2">
                  <a:extLst>
                    <a:ext uri="{FF2B5EF4-FFF2-40B4-BE49-F238E27FC236}">
                      <a16:creationId xmlns:a16="http://schemas.microsoft.com/office/drawing/2014/main" id="{101E3DA7-639D-CCBB-4730-A1530F5E6310}"/>
                    </a:ext>
                  </a:extLst>
                </p:cNvPr>
                <p:cNvSpPr/>
                <p:nvPr/>
              </p:nvSpPr>
              <p:spPr>
                <a:xfrm>
                  <a:off x="4558393" y="4248076"/>
                  <a:ext cx="930640" cy="1189328"/>
                </a:xfrm>
                <a:custGeom>
                  <a:avLst/>
                  <a:gdLst>
                    <a:gd name="connsiteX0" fmla="*/ 0 w 1338469"/>
                    <a:gd name="connsiteY0" fmla="*/ 0 h 2892287"/>
                    <a:gd name="connsiteX1" fmla="*/ 1338469 w 1338469"/>
                    <a:gd name="connsiteY1" fmla="*/ 0 h 2892287"/>
                    <a:gd name="connsiteX2" fmla="*/ 1338469 w 1338469"/>
                    <a:gd name="connsiteY2" fmla="*/ 2892287 h 2892287"/>
                    <a:gd name="connsiteX3" fmla="*/ 0 w 1338469"/>
                    <a:gd name="connsiteY3" fmla="*/ 2892287 h 2892287"/>
                    <a:gd name="connsiteX4" fmla="*/ 0 w 1338469"/>
                    <a:gd name="connsiteY4" fmla="*/ 0 h 2892287"/>
                    <a:gd name="connsiteX0" fmla="*/ 0 w 1364973"/>
                    <a:gd name="connsiteY0" fmla="*/ 0 h 4005470"/>
                    <a:gd name="connsiteX1" fmla="*/ 1364973 w 1364973"/>
                    <a:gd name="connsiteY1" fmla="*/ 1113183 h 4005470"/>
                    <a:gd name="connsiteX2" fmla="*/ 1364973 w 1364973"/>
                    <a:gd name="connsiteY2" fmla="*/ 4005470 h 4005470"/>
                    <a:gd name="connsiteX3" fmla="*/ 26504 w 1364973"/>
                    <a:gd name="connsiteY3" fmla="*/ 4005470 h 4005470"/>
                    <a:gd name="connsiteX4" fmla="*/ 0 w 1364973"/>
                    <a:gd name="connsiteY4" fmla="*/ 0 h 4005470"/>
                    <a:gd name="connsiteX0" fmla="*/ 0 w 1709530"/>
                    <a:gd name="connsiteY0" fmla="*/ 0 h 3978966"/>
                    <a:gd name="connsiteX1" fmla="*/ 1709530 w 1709530"/>
                    <a:gd name="connsiteY1" fmla="*/ 1086679 h 3978966"/>
                    <a:gd name="connsiteX2" fmla="*/ 1709530 w 1709530"/>
                    <a:gd name="connsiteY2" fmla="*/ 3978966 h 3978966"/>
                    <a:gd name="connsiteX3" fmla="*/ 371061 w 1709530"/>
                    <a:gd name="connsiteY3" fmla="*/ 3978966 h 3978966"/>
                    <a:gd name="connsiteX4" fmla="*/ 0 w 1709530"/>
                    <a:gd name="connsiteY4" fmla="*/ 0 h 3978966"/>
                    <a:gd name="connsiteX0" fmla="*/ 26504 w 1736034"/>
                    <a:gd name="connsiteY0" fmla="*/ 0 h 3978966"/>
                    <a:gd name="connsiteX1" fmla="*/ 1736034 w 1736034"/>
                    <a:gd name="connsiteY1" fmla="*/ 1086679 h 3978966"/>
                    <a:gd name="connsiteX2" fmla="*/ 1736034 w 1736034"/>
                    <a:gd name="connsiteY2" fmla="*/ 3978966 h 3978966"/>
                    <a:gd name="connsiteX3" fmla="*/ 0 w 1736034"/>
                    <a:gd name="connsiteY3" fmla="*/ 3965713 h 3978966"/>
                    <a:gd name="connsiteX4" fmla="*/ 26504 w 1736034"/>
                    <a:gd name="connsiteY4" fmla="*/ 0 h 3978966"/>
                    <a:gd name="connsiteX0" fmla="*/ 0 w 1709530"/>
                    <a:gd name="connsiteY0" fmla="*/ 0 h 3978966"/>
                    <a:gd name="connsiteX1" fmla="*/ 1709530 w 1709530"/>
                    <a:gd name="connsiteY1" fmla="*/ 1086679 h 3978966"/>
                    <a:gd name="connsiteX2" fmla="*/ 1709530 w 1709530"/>
                    <a:gd name="connsiteY2" fmla="*/ 3978966 h 3978966"/>
                    <a:gd name="connsiteX3" fmla="*/ 66261 w 1709530"/>
                    <a:gd name="connsiteY3" fmla="*/ 3965713 h 3978966"/>
                    <a:gd name="connsiteX4" fmla="*/ 0 w 1709530"/>
                    <a:gd name="connsiteY4" fmla="*/ 0 h 3978966"/>
                    <a:gd name="connsiteX0" fmla="*/ 609850 w 2319380"/>
                    <a:gd name="connsiteY0" fmla="*/ 0 h 3978966"/>
                    <a:gd name="connsiteX1" fmla="*/ 2319380 w 2319380"/>
                    <a:gd name="connsiteY1" fmla="*/ 1086679 h 3978966"/>
                    <a:gd name="connsiteX2" fmla="*/ 2319380 w 2319380"/>
                    <a:gd name="connsiteY2" fmla="*/ 3978966 h 3978966"/>
                    <a:gd name="connsiteX3" fmla="*/ 676111 w 2319380"/>
                    <a:gd name="connsiteY3" fmla="*/ 3965713 h 3978966"/>
                    <a:gd name="connsiteX4" fmla="*/ 609850 w 2319380"/>
                    <a:gd name="connsiteY4" fmla="*/ 0 h 3978966"/>
                    <a:gd name="connsiteX0" fmla="*/ 571945 w 2281475"/>
                    <a:gd name="connsiteY0" fmla="*/ 0 h 3978966"/>
                    <a:gd name="connsiteX1" fmla="*/ 2281475 w 2281475"/>
                    <a:gd name="connsiteY1" fmla="*/ 1086679 h 3978966"/>
                    <a:gd name="connsiteX2" fmla="*/ 2281475 w 2281475"/>
                    <a:gd name="connsiteY2" fmla="*/ 3978966 h 3978966"/>
                    <a:gd name="connsiteX3" fmla="*/ 638206 w 2281475"/>
                    <a:gd name="connsiteY3" fmla="*/ 3965713 h 3978966"/>
                    <a:gd name="connsiteX4" fmla="*/ 571945 w 2281475"/>
                    <a:gd name="connsiteY4" fmla="*/ 0 h 3978966"/>
                    <a:gd name="connsiteX0" fmla="*/ 607251 w 2316781"/>
                    <a:gd name="connsiteY0" fmla="*/ 0 h 3978966"/>
                    <a:gd name="connsiteX1" fmla="*/ 2316781 w 2316781"/>
                    <a:gd name="connsiteY1" fmla="*/ 1086679 h 3978966"/>
                    <a:gd name="connsiteX2" fmla="*/ 2316781 w 2316781"/>
                    <a:gd name="connsiteY2" fmla="*/ 3978966 h 3978966"/>
                    <a:gd name="connsiteX3" fmla="*/ 673512 w 2316781"/>
                    <a:gd name="connsiteY3" fmla="*/ 3965713 h 3978966"/>
                    <a:gd name="connsiteX4" fmla="*/ 607251 w 2316781"/>
                    <a:gd name="connsiteY4" fmla="*/ 0 h 3978966"/>
                    <a:gd name="connsiteX0" fmla="*/ 577565 w 2287095"/>
                    <a:gd name="connsiteY0" fmla="*/ 0 h 3978966"/>
                    <a:gd name="connsiteX1" fmla="*/ 2287095 w 2287095"/>
                    <a:gd name="connsiteY1" fmla="*/ 1086679 h 3978966"/>
                    <a:gd name="connsiteX2" fmla="*/ 2287095 w 2287095"/>
                    <a:gd name="connsiteY2" fmla="*/ 3978966 h 3978966"/>
                    <a:gd name="connsiteX3" fmla="*/ 643826 w 2287095"/>
                    <a:gd name="connsiteY3" fmla="*/ 3965713 h 3978966"/>
                    <a:gd name="connsiteX4" fmla="*/ 577565 w 2287095"/>
                    <a:gd name="connsiteY4" fmla="*/ 0 h 3978966"/>
                    <a:gd name="connsiteX0" fmla="*/ 618613 w 2328143"/>
                    <a:gd name="connsiteY0" fmla="*/ 0 h 3978966"/>
                    <a:gd name="connsiteX1" fmla="*/ 2328143 w 2328143"/>
                    <a:gd name="connsiteY1" fmla="*/ 1086679 h 3978966"/>
                    <a:gd name="connsiteX2" fmla="*/ 2328143 w 2328143"/>
                    <a:gd name="connsiteY2" fmla="*/ 3978966 h 3978966"/>
                    <a:gd name="connsiteX3" fmla="*/ 684874 w 2328143"/>
                    <a:gd name="connsiteY3" fmla="*/ 3965713 h 3978966"/>
                    <a:gd name="connsiteX4" fmla="*/ 618613 w 2328143"/>
                    <a:gd name="connsiteY4" fmla="*/ 0 h 3978966"/>
                    <a:gd name="connsiteX0" fmla="*/ 618613 w 2394404"/>
                    <a:gd name="connsiteY0" fmla="*/ 66260 h 4045226"/>
                    <a:gd name="connsiteX1" fmla="*/ 2394404 w 2394404"/>
                    <a:gd name="connsiteY1" fmla="*/ 0 h 4045226"/>
                    <a:gd name="connsiteX2" fmla="*/ 2328143 w 2394404"/>
                    <a:gd name="connsiteY2" fmla="*/ 4045226 h 4045226"/>
                    <a:gd name="connsiteX3" fmla="*/ 684874 w 2394404"/>
                    <a:gd name="connsiteY3" fmla="*/ 4031973 h 4045226"/>
                    <a:gd name="connsiteX4" fmla="*/ 618613 w 2394404"/>
                    <a:gd name="connsiteY4" fmla="*/ 66260 h 4045226"/>
                    <a:gd name="connsiteX0" fmla="*/ 618613 w 2553429"/>
                    <a:gd name="connsiteY0" fmla="*/ 66260 h 4031974"/>
                    <a:gd name="connsiteX1" fmla="*/ 2394404 w 2553429"/>
                    <a:gd name="connsiteY1" fmla="*/ 0 h 4031974"/>
                    <a:gd name="connsiteX2" fmla="*/ 2553429 w 2553429"/>
                    <a:gd name="connsiteY2" fmla="*/ 4031974 h 4031974"/>
                    <a:gd name="connsiteX3" fmla="*/ 684874 w 2553429"/>
                    <a:gd name="connsiteY3" fmla="*/ 4031973 h 4031974"/>
                    <a:gd name="connsiteX4" fmla="*/ 618613 w 2553429"/>
                    <a:gd name="connsiteY4" fmla="*/ 66260 h 4031974"/>
                    <a:gd name="connsiteX0" fmla="*/ 618613 w 3190870"/>
                    <a:gd name="connsiteY0" fmla="*/ 66260 h 4031974"/>
                    <a:gd name="connsiteX1" fmla="*/ 2394404 w 3190870"/>
                    <a:gd name="connsiteY1" fmla="*/ 0 h 4031974"/>
                    <a:gd name="connsiteX2" fmla="*/ 2553429 w 3190870"/>
                    <a:gd name="connsiteY2" fmla="*/ 4031974 h 4031974"/>
                    <a:gd name="connsiteX3" fmla="*/ 684874 w 3190870"/>
                    <a:gd name="connsiteY3" fmla="*/ 4031973 h 4031974"/>
                    <a:gd name="connsiteX4" fmla="*/ 618613 w 3190870"/>
                    <a:gd name="connsiteY4" fmla="*/ 66260 h 4031974"/>
                    <a:gd name="connsiteX0" fmla="*/ 618613 w 3167066"/>
                    <a:gd name="connsiteY0" fmla="*/ 66260 h 4031974"/>
                    <a:gd name="connsiteX1" fmla="*/ 2394404 w 3167066"/>
                    <a:gd name="connsiteY1" fmla="*/ 0 h 4031974"/>
                    <a:gd name="connsiteX2" fmla="*/ 2553429 w 3167066"/>
                    <a:gd name="connsiteY2" fmla="*/ 4031974 h 4031974"/>
                    <a:gd name="connsiteX3" fmla="*/ 684874 w 3167066"/>
                    <a:gd name="connsiteY3" fmla="*/ 4031973 h 4031974"/>
                    <a:gd name="connsiteX4" fmla="*/ 618613 w 3167066"/>
                    <a:gd name="connsiteY4" fmla="*/ 66260 h 4031974"/>
                    <a:gd name="connsiteX0" fmla="*/ 618613 w 3219795"/>
                    <a:gd name="connsiteY0" fmla="*/ 66260 h 4031974"/>
                    <a:gd name="connsiteX1" fmla="*/ 2394404 w 3219795"/>
                    <a:gd name="connsiteY1" fmla="*/ 0 h 4031974"/>
                    <a:gd name="connsiteX2" fmla="*/ 2553429 w 3219795"/>
                    <a:gd name="connsiteY2" fmla="*/ 4031974 h 4031974"/>
                    <a:gd name="connsiteX3" fmla="*/ 684874 w 3219795"/>
                    <a:gd name="connsiteY3" fmla="*/ 4031973 h 4031974"/>
                    <a:gd name="connsiteX4" fmla="*/ 618613 w 3219795"/>
                    <a:gd name="connsiteY4" fmla="*/ 66260 h 4031974"/>
                    <a:gd name="connsiteX0" fmla="*/ 618613 w 3199556"/>
                    <a:gd name="connsiteY0" fmla="*/ 66260 h 4031974"/>
                    <a:gd name="connsiteX1" fmla="*/ 2394404 w 3199556"/>
                    <a:gd name="connsiteY1" fmla="*/ 0 h 4031974"/>
                    <a:gd name="connsiteX2" fmla="*/ 2553429 w 3199556"/>
                    <a:gd name="connsiteY2" fmla="*/ 4031974 h 4031974"/>
                    <a:gd name="connsiteX3" fmla="*/ 684874 w 3199556"/>
                    <a:gd name="connsiteY3" fmla="*/ 4031973 h 4031974"/>
                    <a:gd name="connsiteX4" fmla="*/ 618613 w 3199556"/>
                    <a:gd name="connsiteY4" fmla="*/ 66260 h 4031974"/>
                    <a:gd name="connsiteX0" fmla="*/ 652403 w 3189804"/>
                    <a:gd name="connsiteY0" fmla="*/ 66260 h 4031974"/>
                    <a:gd name="connsiteX1" fmla="*/ 2384652 w 3189804"/>
                    <a:gd name="connsiteY1" fmla="*/ 0 h 4031974"/>
                    <a:gd name="connsiteX2" fmla="*/ 2543677 w 3189804"/>
                    <a:gd name="connsiteY2" fmla="*/ 4031974 h 4031974"/>
                    <a:gd name="connsiteX3" fmla="*/ 675122 w 3189804"/>
                    <a:gd name="connsiteY3" fmla="*/ 4031973 h 4031974"/>
                    <a:gd name="connsiteX4" fmla="*/ 652403 w 3189804"/>
                    <a:gd name="connsiteY4" fmla="*/ 66260 h 4031974"/>
                    <a:gd name="connsiteX0" fmla="*/ 617587 w 3154988"/>
                    <a:gd name="connsiteY0" fmla="*/ 66260 h 4031974"/>
                    <a:gd name="connsiteX1" fmla="*/ 2349836 w 3154988"/>
                    <a:gd name="connsiteY1" fmla="*/ 0 h 4031974"/>
                    <a:gd name="connsiteX2" fmla="*/ 2508861 w 3154988"/>
                    <a:gd name="connsiteY2" fmla="*/ 4031974 h 4031974"/>
                    <a:gd name="connsiteX3" fmla="*/ 640306 w 3154988"/>
                    <a:gd name="connsiteY3" fmla="*/ 4031973 h 4031974"/>
                    <a:gd name="connsiteX4" fmla="*/ 617587 w 3154988"/>
                    <a:gd name="connsiteY4" fmla="*/ 66260 h 40319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54988" h="4031974">
                      <a:moveTo>
                        <a:pt x="617587" y="66260"/>
                      </a:moveTo>
                      <a:lnTo>
                        <a:pt x="2349836" y="0"/>
                      </a:lnTo>
                      <a:cubicBezTo>
                        <a:pt x="2177556" y="1688548"/>
                        <a:pt x="4125627" y="3761408"/>
                        <a:pt x="2508861" y="4031974"/>
                      </a:cubicBezTo>
                      <a:lnTo>
                        <a:pt x="640306" y="4031973"/>
                      </a:lnTo>
                      <a:cubicBezTo>
                        <a:pt x="-1025052" y="3531704"/>
                        <a:pt x="1146412" y="1272681"/>
                        <a:pt x="617587" y="66260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9" name="Rectangle 3">
                  <a:extLst>
                    <a:ext uri="{FF2B5EF4-FFF2-40B4-BE49-F238E27FC236}">
                      <a16:creationId xmlns:a16="http://schemas.microsoft.com/office/drawing/2014/main" id="{1C7493DD-72FE-2DAF-A2A0-DB97315AC49F}"/>
                    </a:ext>
                  </a:extLst>
                </p:cNvPr>
                <p:cNvSpPr/>
                <p:nvPr/>
              </p:nvSpPr>
              <p:spPr>
                <a:xfrm>
                  <a:off x="5049492" y="4515596"/>
                  <a:ext cx="271012" cy="922080"/>
                </a:xfrm>
                <a:custGeom>
                  <a:avLst/>
                  <a:gdLst>
                    <a:gd name="connsiteX0" fmla="*/ 0 w 106017"/>
                    <a:gd name="connsiteY0" fmla="*/ 0 h 914400"/>
                    <a:gd name="connsiteX1" fmla="*/ 106017 w 106017"/>
                    <a:gd name="connsiteY1" fmla="*/ 0 h 914400"/>
                    <a:gd name="connsiteX2" fmla="*/ 106017 w 106017"/>
                    <a:gd name="connsiteY2" fmla="*/ 914400 h 914400"/>
                    <a:gd name="connsiteX3" fmla="*/ 0 w 106017"/>
                    <a:gd name="connsiteY3" fmla="*/ 914400 h 914400"/>
                    <a:gd name="connsiteX4" fmla="*/ 0 w 106017"/>
                    <a:gd name="connsiteY4" fmla="*/ 0 h 914400"/>
                    <a:gd name="connsiteX0" fmla="*/ 238540 w 344557"/>
                    <a:gd name="connsiteY0" fmla="*/ 0 h 2981739"/>
                    <a:gd name="connsiteX1" fmla="*/ 344557 w 344557"/>
                    <a:gd name="connsiteY1" fmla="*/ 0 h 2981739"/>
                    <a:gd name="connsiteX2" fmla="*/ 0 w 344557"/>
                    <a:gd name="connsiteY2" fmla="*/ 2981739 h 2981739"/>
                    <a:gd name="connsiteX3" fmla="*/ 238540 w 344557"/>
                    <a:gd name="connsiteY3" fmla="*/ 914400 h 2981739"/>
                    <a:gd name="connsiteX4" fmla="*/ 238540 w 344557"/>
                    <a:gd name="connsiteY4" fmla="*/ 0 h 2981739"/>
                    <a:gd name="connsiteX0" fmla="*/ 238540 w 642115"/>
                    <a:gd name="connsiteY0" fmla="*/ 0 h 2981739"/>
                    <a:gd name="connsiteX1" fmla="*/ 344557 w 642115"/>
                    <a:gd name="connsiteY1" fmla="*/ 0 h 2981739"/>
                    <a:gd name="connsiteX2" fmla="*/ 0 w 642115"/>
                    <a:gd name="connsiteY2" fmla="*/ 2981739 h 2981739"/>
                    <a:gd name="connsiteX3" fmla="*/ 238540 w 642115"/>
                    <a:gd name="connsiteY3" fmla="*/ 914400 h 2981739"/>
                    <a:gd name="connsiteX4" fmla="*/ 238540 w 642115"/>
                    <a:gd name="connsiteY4" fmla="*/ 0 h 2981739"/>
                    <a:gd name="connsiteX0" fmla="*/ 238540 w 755275"/>
                    <a:gd name="connsiteY0" fmla="*/ 0 h 2981739"/>
                    <a:gd name="connsiteX1" fmla="*/ 344557 w 755275"/>
                    <a:gd name="connsiteY1" fmla="*/ 0 h 2981739"/>
                    <a:gd name="connsiteX2" fmla="*/ 0 w 755275"/>
                    <a:gd name="connsiteY2" fmla="*/ 2981739 h 2981739"/>
                    <a:gd name="connsiteX3" fmla="*/ 238540 w 755275"/>
                    <a:gd name="connsiteY3" fmla="*/ 914400 h 2981739"/>
                    <a:gd name="connsiteX4" fmla="*/ 238540 w 755275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914400 h 2981739"/>
                    <a:gd name="connsiteX4" fmla="*/ 238540 w 675489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0 h 2981739"/>
                    <a:gd name="connsiteX0" fmla="*/ 393126 w 830075"/>
                    <a:gd name="connsiteY0" fmla="*/ 0 h 2981739"/>
                    <a:gd name="connsiteX1" fmla="*/ 499143 w 830075"/>
                    <a:gd name="connsiteY1" fmla="*/ 0 h 2981739"/>
                    <a:gd name="connsiteX2" fmla="*/ 154586 w 830075"/>
                    <a:gd name="connsiteY2" fmla="*/ 2981739 h 2981739"/>
                    <a:gd name="connsiteX3" fmla="*/ 393126 w 830075"/>
                    <a:gd name="connsiteY3" fmla="*/ 0 h 2981739"/>
                    <a:gd name="connsiteX0" fmla="*/ 492396 w 929345"/>
                    <a:gd name="connsiteY0" fmla="*/ 0 h 3096889"/>
                    <a:gd name="connsiteX1" fmla="*/ 598413 w 929345"/>
                    <a:gd name="connsiteY1" fmla="*/ 0 h 3096889"/>
                    <a:gd name="connsiteX2" fmla="*/ 253856 w 929345"/>
                    <a:gd name="connsiteY2" fmla="*/ 2981739 h 3096889"/>
                    <a:gd name="connsiteX3" fmla="*/ 492396 w 929345"/>
                    <a:gd name="connsiteY3" fmla="*/ 0 h 3096889"/>
                    <a:gd name="connsiteX0" fmla="*/ 536951 w 973900"/>
                    <a:gd name="connsiteY0" fmla="*/ 0 h 3206607"/>
                    <a:gd name="connsiteX1" fmla="*/ 642968 w 973900"/>
                    <a:gd name="connsiteY1" fmla="*/ 0 h 3206607"/>
                    <a:gd name="connsiteX2" fmla="*/ 298411 w 973900"/>
                    <a:gd name="connsiteY2" fmla="*/ 2981739 h 3206607"/>
                    <a:gd name="connsiteX3" fmla="*/ 536951 w 973900"/>
                    <a:gd name="connsiteY3" fmla="*/ 0 h 3206607"/>
                    <a:gd name="connsiteX0" fmla="*/ 628115 w 906038"/>
                    <a:gd name="connsiteY0" fmla="*/ 0 h 3217228"/>
                    <a:gd name="connsiteX1" fmla="*/ 575106 w 906038"/>
                    <a:gd name="connsiteY1" fmla="*/ 13252 h 3217228"/>
                    <a:gd name="connsiteX2" fmla="*/ 230549 w 906038"/>
                    <a:gd name="connsiteY2" fmla="*/ 2994991 h 3217228"/>
                    <a:gd name="connsiteX3" fmla="*/ 628115 w 906038"/>
                    <a:gd name="connsiteY3" fmla="*/ 0 h 3217228"/>
                    <a:gd name="connsiteX0" fmla="*/ 652898 w 930821"/>
                    <a:gd name="connsiteY0" fmla="*/ 0 h 3069258"/>
                    <a:gd name="connsiteX1" fmla="*/ 599889 w 930821"/>
                    <a:gd name="connsiteY1" fmla="*/ 13252 h 3069258"/>
                    <a:gd name="connsiteX2" fmla="*/ 255332 w 930821"/>
                    <a:gd name="connsiteY2" fmla="*/ 2994991 h 3069258"/>
                    <a:gd name="connsiteX3" fmla="*/ 652898 w 930821"/>
                    <a:gd name="connsiteY3" fmla="*/ 0 h 3069258"/>
                    <a:gd name="connsiteX0" fmla="*/ 753902 w 1031825"/>
                    <a:gd name="connsiteY0" fmla="*/ 0 h 3237865"/>
                    <a:gd name="connsiteX1" fmla="*/ 700893 w 1031825"/>
                    <a:gd name="connsiteY1" fmla="*/ 13252 h 3237865"/>
                    <a:gd name="connsiteX2" fmla="*/ 356336 w 1031825"/>
                    <a:gd name="connsiteY2" fmla="*/ 2994991 h 3237865"/>
                    <a:gd name="connsiteX3" fmla="*/ 753902 w 1031825"/>
                    <a:gd name="connsiteY3" fmla="*/ 0 h 3237865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65135 w 1043058"/>
                    <a:gd name="connsiteY0" fmla="*/ 0 h 3218466"/>
                    <a:gd name="connsiteX1" fmla="*/ 712126 w 1043058"/>
                    <a:gd name="connsiteY1" fmla="*/ 13252 h 3218466"/>
                    <a:gd name="connsiteX2" fmla="*/ 367569 w 1043058"/>
                    <a:gd name="connsiteY2" fmla="*/ 2994991 h 3218466"/>
                    <a:gd name="connsiteX3" fmla="*/ 76022 w 1043058"/>
                    <a:gd name="connsiteY3" fmla="*/ 3072417 h 3218466"/>
                    <a:gd name="connsiteX4" fmla="*/ 765135 w 1043058"/>
                    <a:gd name="connsiteY4" fmla="*/ 0 h 3218466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49059"/>
                    <a:gd name="connsiteY0" fmla="*/ 0 h 3252165"/>
                    <a:gd name="connsiteX1" fmla="*/ 586960 w 949059"/>
                    <a:gd name="connsiteY1" fmla="*/ 13252 h 3252165"/>
                    <a:gd name="connsiteX2" fmla="*/ 298908 w 949059"/>
                    <a:gd name="connsiteY2" fmla="*/ 2994991 h 3252165"/>
                    <a:gd name="connsiteX3" fmla="*/ 7361 w 949059"/>
                    <a:gd name="connsiteY3" fmla="*/ 3072417 h 3252165"/>
                    <a:gd name="connsiteX4" fmla="*/ 696474 w 949059"/>
                    <a:gd name="connsiteY4" fmla="*/ 0 h 3252165"/>
                    <a:gd name="connsiteX0" fmla="*/ 615745 w 949059"/>
                    <a:gd name="connsiteY0" fmla="*/ 43526 h 3239181"/>
                    <a:gd name="connsiteX1" fmla="*/ 586960 w 949059"/>
                    <a:gd name="connsiteY1" fmla="*/ 268 h 3239181"/>
                    <a:gd name="connsiteX2" fmla="*/ 298908 w 949059"/>
                    <a:gd name="connsiteY2" fmla="*/ 2982007 h 3239181"/>
                    <a:gd name="connsiteX3" fmla="*/ 7361 w 949059"/>
                    <a:gd name="connsiteY3" fmla="*/ 3059433 h 3239181"/>
                    <a:gd name="connsiteX4" fmla="*/ 615745 w 949059"/>
                    <a:gd name="connsiteY4" fmla="*/ 43526 h 3239181"/>
                    <a:gd name="connsiteX0" fmla="*/ 438147 w 949059"/>
                    <a:gd name="connsiteY0" fmla="*/ 301633 h 3238961"/>
                    <a:gd name="connsiteX1" fmla="*/ 586960 w 949059"/>
                    <a:gd name="connsiteY1" fmla="*/ 48 h 3238961"/>
                    <a:gd name="connsiteX2" fmla="*/ 298908 w 949059"/>
                    <a:gd name="connsiteY2" fmla="*/ 2981787 h 3238961"/>
                    <a:gd name="connsiteX3" fmla="*/ 7361 w 949059"/>
                    <a:gd name="connsiteY3" fmla="*/ 3059213 h 3238961"/>
                    <a:gd name="connsiteX4" fmla="*/ 438147 w 949059"/>
                    <a:gd name="connsiteY4" fmla="*/ 301633 h 3238961"/>
                    <a:gd name="connsiteX0" fmla="*/ 438147 w 918765"/>
                    <a:gd name="connsiteY0" fmla="*/ 188640 h 3125968"/>
                    <a:gd name="connsiteX1" fmla="*/ 514302 w 918765"/>
                    <a:gd name="connsiteY1" fmla="*/ 75 h 3125968"/>
                    <a:gd name="connsiteX2" fmla="*/ 298908 w 918765"/>
                    <a:gd name="connsiteY2" fmla="*/ 2868794 h 3125968"/>
                    <a:gd name="connsiteX3" fmla="*/ 7361 w 918765"/>
                    <a:gd name="connsiteY3" fmla="*/ 2946220 h 3125968"/>
                    <a:gd name="connsiteX4" fmla="*/ 438147 w 918765"/>
                    <a:gd name="connsiteY4" fmla="*/ 188640 h 3125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765" h="3125968">
                      <a:moveTo>
                        <a:pt x="438147" y="188640"/>
                      </a:moveTo>
                      <a:cubicBezTo>
                        <a:pt x="420477" y="193057"/>
                        <a:pt x="531972" y="-4342"/>
                        <a:pt x="514302" y="75"/>
                      </a:cubicBezTo>
                      <a:cubicBezTo>
                        <a:pt x="770511" y="662684"/>
                        <a:pt x="1381169" y="602673"/>
                        <a:pt x="298908" y="2868794"/>
                      </a:cubicBezTo>
                      <a:cubicBezTo>
                        <a:pt x="201726" y="3400742"/>
                        <a:pt x="-45647" y="2941802"/>
                        <a:pt x="7361" y="2946220"/>
                      </a:cubicBezTo>
                      <a:cubicBezTo>
                        <a:pt x="139884" y="1877212"/>
                        <a:pt x="-96358" y="959127"/>
                        <a:pt x="438147" y="188640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0" name="Oval 5">
                  <a:extLst>
                    <a:ext uri="{FF2B5EF4-FFF2-40B4-BE49-F238E27FC236}">
                      <a16:creationId xmlns:a16="http://schemas.microsoft.com/office/drawing/2014/main" id="{8BB76F7D-AA5E-5328-42D2-8B17624DDCA2}"/>
                    </a:ext>
                  </a:extLst>
                </p:cNvPr>
                <p:cNvSpPr/>
                <p:nvPr/>
              </p:nvSpPr>
              <p:spPr>
                <a:xfrm>
                  <a:off x="5192959" y="5406468"/>
                  <a:ext cx="104659" cy="45234"/>
                </a:xfrm>
                <a:custGeom>
                  <a:avLst/>
                  <a:gdLst>
                    <a:gd name="connsiteX0" fmla="*/ 0 w 914400"/>
                    <a:gd name="connsiteY0" fmla="*/ 457200 h 914400"/>
                    <a:gd name="connsiteX1" fmla="*/ 457200 w 914400"/>
                    <a:gd name="connsiteY1" fmla="*/ 0 h 914400"/>
                    <a:gd name="connsiteX2" fmla="*/ 914400 w 914400"/>
                    <a:gd name="connsiteY2" fmla="*/ 457200 h 914400"/>
                    <a:gd name="connsiteX3" fmla="*/ 457200 w 914400"/>
                    <a:gd name="connsiteY3" fmla="*/ 914400 h 914400"/>
                    <a:gd name="connsiteX4" fmla="*/ 0 w 914400"/>
                    <a:gd name="connsiteY4" fmla="*/ 457200 h 914400"/>
                    <a:gd name="connsiteX0" fmla="*/ 0 w 914400"/>
                    <a:gd name="connsiteY0" fmla="*/ 457200 h 514350"/>
                    <a:gd name="connsiteX1" fmla="*/ 457200 w 914400"/>
                    <a:gd name="connsiteY1" fmla="*/ 0 h 514350"/>
                    <a:gd name="connsiteX2" fmla="*/ 914400 w 914400"/>
                    <a:gd name="connsiteY2" fmla="*/ 457200 h 514350"/>
                    <a:gd name="connsiteX3" fmla="*/ 0 w 914400"/>
                    <a:gd name="connsiteY3" fmla="*/ 45720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514350">
                      <a:moveTo>
                        <a:pt x="0" y="457200"/>
                      </a:moveTo>
                      <a:cubicBezTo>
                        <a:pt x="0" y="204695"/>
                        <a:pt x="204695" y="0"/>
                        <a:pt x="457200" y="0"/>
                      </a:cubicBezTo>
                      <a:cubicBezTo>
                        <a:pt x="709705" y="0"/>
                        <a:pt x="914400" y="204695"/>
                        <a:pt x="914400" y="457200"/>
                      </a:cubicBezTo>
                      <a:cubicBezTo>
                        <a:pt x="838200" y="533400"/>
                        <a:pt x="76200" y="533400"/>
                        <a:pt x="0" y="457200"/>
                      </a:cubicBezTo>
                      <a:close/>
                    </a:path>
                  </a:pathLst>
                </a:custGeom>
                <a:solidFill>
                  <a:srgbClr val="4C15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1" name="Oval 5">
                  <a:extLst>
                    <a:ext uri="{FF2B5EF4-FFF2-40B4-BE49-F238E27FC236}">
                      <a16:creationId xmlns:a16="http://schemas.microsoft.com/office/drawing/2014/main" id="{A66D805C-CAE8-8989-852D-758B0915D465}"/>
                    </a:ext>
                  </a:extLst>
                </p:cNvPr>
                <p:cNvSpPr/>
                <p:nvPr/>
              </p:nvSpPr>
              <p:spPr>
                <a:xfrm flipH="1">
                  <a:off x="4731541" y="5406533"/>
                  <a:ext cx="104659" cy="45234"/>
                </a:xfrm>
                <a:custGeom>
                  <a:avLst/>
                  <a:gdLst>
                    <a:gd name="connsiteX0" fmla="*/ 0 w 914400"/>
                    <a:gd name="connsiteY0" fmla="*/ 457200 h 914400"/>
                    <a:gd name="connsiteX1" fmla="*/ 457200 w 914400"/>
                    <a:gd name="connsiteY1" fmla="*/ 0 h 914400"/>
                    <a:gd name="connsiteX2" fmla="*/ 914400 w 914400"/>
                    <a:gd name="connsiteY2" fmla="*/ 457200 h 914400"/>
                    <a:gd name="connsiteX3" fmla="*/ 457200 w 914400"/>
                    <a:gd name="connsiteY3" fmla="*/ 914400 h 914400"/>
                    <a:gd name="connsiteX4" fmla="*/ 0 w 914400"/>
                    <a:gd name="connsiteY4" fmla="*/ 457200 h 914400"/>
                    <a:gd name="connsiteX0" fmla="*/ 0 w 914400"/>
                    <a:gd name="connsiteY0" fmla="*/ 457200 h 514350"/>
                    <a:gd name="connsiteX1" fmla="*/ 457200 w 914400"/>
                    <a:gd name="connsiteY1" fmla="*/ 0 h 514350"/>
                    <a:gd name="connsiteX2" fmla="*/ 914400 w 914400"/>
                    <a:gd name="connsiteY2" fmla="*/ 457200 h 514350"/>
                    <a:gd name="connsiteX3" fmla="*/ 0 w 914400"/>
                    <a:gd name="connsiteY3" fmla="*/ 45720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514350">
                      <a:moveTo>
                        <a:pt x="0" y="457200"/>
                      </a:moveTo>
                      <a:cubicBezTo>
                        <a:pt x="0" y="204695"/>
                        <a:pt x="204695" y="0"/>
                        <a:pt x="457200" y="0"/>
                      </a:cubicBezTo>
                      <a:cubicBezTo>
                        <a:pt x="709705" y="0"/>
                        <a:pt x="914400" y="204695"/>
                        <a:pt x="914400" y="457200"/>
                      </a:cubicBezTo>
                      <a:cubicBezTo>
                        <a:pt x="838200" y="533400"/>
                        <a:pt x="76200" y="533400"/>
                        <a:pt x="0" y="457200"/>
                      </a:cubicBezTo>
                      <a:close/>
                    </a:path>
                  </a:pathLst>
                </a:custGeom>
                <a:solidFill>
                  <a:srgbClr val="4C15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2" name="Rectangle 4">
                  <a:extLst>
                    <a:ext uri="{FF2B5EF4-FFF2-40B4-BE49-F238E27FC236}">
                      <a16:creationId xmlns:a16="http://schemas.microsoft.com/office/drawing/2014/main" id="{D49C054C-932E-E7B3-95E3-9D4EDCCF68A2}"/>
                    </a:ext>
                  </a:extLst>
                </p:cNvPr>
                <p:cNvSpPr/>
                <p:nvPr/>
              </p:nvSpPr>
              <p:spPr>
                <a:xfrm>
                  <a:off x="5042497" y="5406502"/>
                  <a:ext cx="121595" cy="76622"/>
                </a:xfrm>
                <a:custGeom>
                  <a:avLst/>
                  <a:gdLst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304800 w 304800"/>
                    <a:gd name="connsiteY2" fmla="*/ 182510 h 182510"/>
                    <a:gd name="connsiteX3" fmla="*/ 0 w 304800"/>
                    <a:gd name="connsiteY3" fmla="*/ 182510 h 182510"/>
                    <a:gd name="connsiteX4" fmla="*/ 0 w 304800"/>
                    <a:gd name="connsiteY4" fmla="*/ 0 h 182510"/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0 w 304800"/>
                    <a:gd name="connsiteY2" fmla="*/ 182510 h 182510"/>
                    <a:gd name="connsiteX3" fmla="*/ 0 w 304800"/>
                    <a:gd name="connsiteY3" fmla="*/ 0 h 182510"/>
                    <a:gd name="connsiteX0" fmla="*/ 0 w 304800"/>
                    <a:gd name="connsiteY0" fmla="*/ 0 h 207910"/>
                    <a:gd name="connsiteX1" fmla="*/ 304800 w 304800"/>
                    <a:gd name="connsiteY1" fmla="*/ 0 h 207910"/>
                    <a:gd name="connsiteX2" fmla="*/ 177800 w 304800"/>
                    <a:gd name="connsiteY2" fmla="*/ 207910 h 207910"/>
                    <a:gd name="connsiteX3" fmla="*/ 0 w 304800"/>
                    <a:gd name="connsiteY3" fmla="*/ 0 h 207910"/>
                    <a:gd name="connsiteX0" fmla="*/ 0 w 395976"/>
                    <a:gd name="connsiteY0" fmla="*/ 0 h 246808"/>
                    <a:gd name="connsiteX1" fmla="*/ 304800 w 395976"/>
                    <a:gd name="connsiteY1" fmla="*/ 0 h 246808"/>
                    <a:gd name="connsiteX2" fmla="*/ 177800 w 395976"/>
                    <a:gd name="connsiteY2" fmla="*/ 207910 h 246808"/>
                    <a:gd name="connsiteX3" fmla="*/ 0 w 395976"/>
                    <a:gd name="connsiteY3" fmla="*/ 0 h 246808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342988"/>
                    <a:gd name="connsiteY0" fmla="*/ 0 h 230585"/>
                    <a:gd name="connsiteX1" fmla="*/ 304800 w 342988"/>
                    <a:gd name="connsiteY1" fmla="*/ 0 h 230585"/>
                    <a:gd name="connsiteX2" fmla="*/ 177800 w 342988"/>
                    <a:gd name="connsiteY2" fmla="*/ 207910 h 230585"/>
                    <a:gd name="connsiteX3" fmla="*/ 0 w 342988"/>
                    <a:gd name="connsiteY3" fmla="*/ 0 h 230585"/>
                    <a:gd name="connsiteX0" fmla="*/ 0 w 342988"/>
                    <a:gd name="connsiteY0" fmla="*/ 0 h 208146"/>
                    <a:gd name="connsiteX1" fmla="*/ 304800 w 342988"/>
                    <a:gd name="connsiteY1" fmla="*/ 0 h 208146"/>
                    <a:gd name="connsiteX2" fmla="*/ 177800 w 342988"/>
                    <a:gd name="connsiteY2" fmla="*/ 207910 h 208146"/>
                    <a:gd name="connsiteX3" fmla="*/ 0 w 342988"/>
                    <a:gd name="connsiteY3" fmla="*/ 0 h 208146"/>
                    <a:gd name="connsiteX0" fmla="*/ 0 w 379420"/>
                    <a:gd name="connsiteY0" fmla="*/ 0 h 258887"/>
                    <a:gd name="connsiteX1" fmla="*/ 304800 w 379420"/>
                    <a:gd name="connsiteY1" fmla="*/ 0 h 258887"/>
                    <a:gd name="connsiteX2" fmla="*/ 292100 w 379420"/>
                    <a:gd name="connsiteY2" fmla="*/ 258710 h 258887"/>
                    <a:gd name="connsiteX3" fmla="*/ 0 w 379420"/>
                    <a:gd name="connsiteY3" fmla="*/ 0 h 258887"/>
                    <a:gd name="connsiteX0" fmla="*/ 0 w 379420"/>
                    <a:gd name="connsiteY0" fmla="*/ 0 h 259330"/>
                    <a:gd name="connsiteX1" fmla="*/ 304800 w 379420"/>
                    <a:gd name="connsiteY1" fmla="*/ 0 h 259330"/>
                    <a:gd name="connsiteX2" fmla="*/ 292100 w 379420"/>
                    <a:gd name="connsiteY2" fmla="*/ 258710 h 259330"/>
                    <a:gd name="connsiteX3" fmla="*/ 0 w 379420"/>
                    <a:gd name="connsiteY3" fmla="*/ 0 h 259330"/>
                    <a:gd name="connsiteX0" fmla="*/ 0 w 412221"/>
                    <a:gd name="connsiteY0" fmla="*/ 0 h 259330"/>
                    <a:gd name="connsiteX1" fmla="*/ 304800 w 412221"/>
                    <a:gd name="connsiteY1" fmla="*/ 0 h 259330"/>
                    <a:gd name="connsiteX2" fmla="*/ 292100 w 412221"/>
                    <a:gd name="connsiteY2" fmla="*/ 258710 h 259330"/>
                    <a:gd name="connsiteX3" fmla="*/ 0 w 412221"/>
                    <a:gd name="connsiteY3" fmla="*/ 0 h 259330"/>
                    <a:gd name="connsiteX0" fmla="*/ 0 w 412221"/>
                    <a:gd name="connsiteY0" fmla="*/ 0 h 259758"/>
                    <a:gd name="connsiteX1" fmla="*/ 304800 w 412221"/>
                    <a:gd name="connsiteY1" fmla="*/ 0 h 259758"/>
                    <a:gd name="connsiteX2" fmla="*/ 292100 w 412221"/>
                    <a:gd name="connsiteY2" fmla="*/ 258710 h 259758"/>
                    <a:gd name="connsiteX3" fmla="*/ 0 w 412221"/>
                    <a:gd name="connsiteY3" fmla="*/ 0 h 259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2221" h="259758">
                      <a:moveTo>
                        <a:pt x="0" y="0"/>
                      </a:moveTo>
                      <a:lnTo>
                        <a:pt x="304800" y="0"/>
                      </a:lnTo>
                      <a:cubicBezTo>
                        <a:pt x="402167" y="18503"/>
                        <a:pt x="493183" y="240207"/>
                        <a:pt x="292100" y="258710"/>
                      </a:cubicBezTo>
                      <a:cubicBezTo>
                        <a:pt x="10583" y="271957"/>
                        <a:pt x="8467" y="158203"/>
                        <a:pt x="0" y="0"/>
                      </a:cubicBezTo>
                      <a:close/>
                    </a:path>
                  </a:pathLst>
                </a:custGeom>
                <a:solidFill>
                  <a:srgbClr val="4C15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3" name="Rectangle 3">
                  <a:extLst>
                    <a:ext uri="{FF2B5EF4-FFF2-40B4-BE49-F238E27FC236}">
                      <a16:creationId xmlns:a16="http://schemas.microsoft.com/office/drawing/2014/main" id="{218BBC77-4336-8556-0C5A-172770D18D29}"/>
                    </a:ext>
                  </a:extLst>
                </p:cNvPr>
                <p:cNvSpPr/>
                <p:nvPr/>
              </p:nvSpPr>
              <p:spPr>
                <a:xfrm flipH="1">
                  <a:off x="4704456" y="4529060"/>
                  <a:ext cx="271012" cy="922080"/>
                </a:xfrm>
                <a:custGeom>
                  <a:avLst/>
                  <a:gdLst>
                    <a:gd name="connsiteX0" fmla="*/ 0 w 106017"/>
                    <a:gd name="connsiteY0" fmla="*/ 0 h 914400"/>
                    <a:gd name="connsiteX1" fmla="*/ 106017 w 106017"/>
                    <a:gd name="connsiteY1" fmla="*/ 0 h 914400"/>
                    <a:gd name="connsiteX2" fmla="*/ 106017 w 106017"/>
                    <a:gd name="connsiteY2" fmla="*/ 914400 h 914400"/>
                    <a:gd name="connsiteX3" fmla="*/ 0 w 106017"/>
                    <a:gd name="connsiteY3" fmla="*/ 914400 h 914400"/>
                    <a:gd name="connsiteX4" fmla="*/ 0 w 106017"/>
                    <a:gd name="connsiteY4" fmla="*/ 0 h 914400"/>
                    <a:gd name="connsiteX0" fmla="*/ 238540 w 344557"/>
                    <a:gd name="connsiteY0" fmla="*/ 0 h 2981739"/>
                    <a:gd name="connsiteX1" fmla="*/ 344557 w 344557"/>
                    <a:gd name="connsiteY1" fmla="*/ 0 h 2981739"/>
                    <a:gd name="connsiteX2" fmla="*/ 0 w 344557"/>
                    <a:gd name="connsiteY2" fmla="*/ 2981739 h 2981739"/>
                    <a:gd name="connsiteX3" fmla="*/ 238540 w 344557"/>
                    <a:gd name="connsiteY3" fmla="*/ 914400 h 2981739"/>
                    <a:gd name="connsiteX4" fmla="*/ 238540 w 344557"/>
                    <a:gd name="connsiteY4" fmla="*/ 0 h 2981739"/>
                    <a:gd name="connsiteX0" fmla="*/ 238540 w 642115"/>
                    <a:gd name="connsiteY0" fmla="*/ 0 h 2981739"/>
                    <a:gd name="connsiteX1" fmla="*/ 344557 w 642115"/>
                    <a:gd name="connsiteY1" fmla="*/ 0 h 2981739"/>
                    <a:gd name="connsiteX2" fmla="*/ 0 w 642115"/>
                    <a:gd name="connsiteY2" fmla="*/ 2981739 h 2981739"/>
                    <a:gd name="connsiteX3" fmla="*/ 238540 w 642115"/>
                    <a:gd name="connsiteY3" fmla="*/ 914400 h 2981739"/>
                    <a:gd name="connsiteX4" fmla="*/ 238540 w 642115"/>
                    <a:gd name="connsiteY4" fmla="*/ 0 h 2981739"/>
                    <a:gd name="connsiteX0" fmla="*/ 238540 w 755275"/>
                    <a:gd name="connsiteY0" fmla="*/ 0 h 2981739"/>
                    <a:gd name="connsiteX1" fmla="*/ 344557 w 755275"/>
                    <a:gd name="connsiteY1" fmla="*/ 0 h 2981739"/>
                    <a:gd name="connsiteX2" fmla="*/ 0 w 755275"/>
                    <a:gd name="connsiteY2" fmla="*/ 2981739 h 2981739"/>
                    <a:gd name="connsiteX3" fmla="*/ 238540 w 755275"/>
                    <a:gd name="connsiteY3" fmla="*/ 914400 h 2981739"/>
                    <a:gd name="connsiteX4" fmla="*/ 238540 w 755275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914400 h 2981739"/>
                    <a:gd name="connsiteX4" fmla="*/ 238540 w 675489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0 h 2981739"/>
                    <a:gd name="connsiteX0" fmla="*/ 393126 w 830075"/>
                    <a:gd name="connsiteY0" fmla="*/ 0 h 2981739"/>
                    <a:gd name="connsiteX1" fmla="*/ 499143 w 830075"/>
                    <a:gd name="connsiteY1" fmla="*/ 0 h 2981739"/>
                    <a:gd name="connsiteX2" fmla="*/ 154586 w 830075"/>
                    <a:gd name="connsiteY2" fmla="*/ 2981739 h 2981739"/>
                    <a:gd name="connsiteX3" fmla="*/ 393126 w 830075"/>
                    <a:gd name="connsiteY3" fmla="*/ 0 h 2981739"/>
                    <a:gd name="connsiteX0" fmla="*/ 492396 w 929345"/>
                    <a:gd name="connsiteY0" fmla="*/ 0 h 3096889"/>
                    <a:gd name="connsiteX1" fmla="*/ 598413 w 929345"/>
                    <a:gd name="connsiteY1" fmla="*/ 0 h 3096889"/>
                    <a:gd name="connsiteX2" fmla="*/ 253856 w 929345"/>
                    <a:gd name="connsiteY2" fmla="*/ 2981739 h 3096889"/>
                    <a:gd name="connsiteX3" fmla="*/ 492396 w 929345"/>
                    <a:gd name="connsiteY3" fmla="*/ 0 h 3096889"/>
                    <a:gd name="connsiteX0" fmla="*/ 536951 w 973900"/>
                    <a:gd name="connsiteY0" fmla="*/ 0 h 3206607"/>
                    <a:gd name="connsiteX1" fmla="*/ 642968 w 973900"/>
                    <a:gd name="connsiteY1" fmla="*/ 0 h 3206607"/>
                    <a:gd name="connsiteX2" fmla="*/ 298411 w 973900"/>
                    <a:gd name="connsiteY2" fmla="*/ 2981739 h 3206607"/>
                    <a:gd name="connsiteX3" fmla="*/ 536951 w 973900"/>
                    <a:gd name="connsiteY3" fmla="*/ 0 h 3206607"/>
                    <a:gd name="connsiteX0" fmla="*/ 628115 w 906038"/>
                    <a:gd name="connsiteY0" fmla="*/ 0 h 3217228"/>
                    <a:gd name="connsiteX1" fmla="*/ 575106 w 906038"/>
                    <a:gd name="connsiteY1" fmla="*/ 13252 h 3217228"/>
                    <a:gd name="connsiteX2" fmla="*/ 230549 w 906038"/>
                    <a:gd name="connsiteY2" fmla="*/ 2994991 h 3217228"/>
                    <a:gd name="connsiteX3" fmla="*/ 628115 w 906038"/>
                    <a:gd name="connsiteY3" fmla="*/ 0 h 3217228"/>
                    <a:gd name="connsiteX0" fmla="*/ 652898 w 930821"/>
                    <a:gd name="connsiteY0" fmla="*/ 0 h 3069258"/>
                    <a:gd name="connsiteX1" fmla="*/ 599889 w 930821"/>
                    <a:gd name="connsiteY1" fmla="*/ 13252 h 3069258"/>
                    <a:gd name="connsiteX2" fmla="*/ 255332 w 930821"/>
                    <a:gd name="connsiteY2" fmla="*/ 2994991 h 3069258"/>
                    <a:gd name="connsiteX3" fmla="*/ 652898 w 930821"/>
                    <a:gd name="connsiteY3" fmla="*/ 0 h 3069258"/>
                    <a:gd name="connsiteX0" fmla="*/ 753902 w 1031825"/>
                    <a:gd name="connsiteY0" fmla="*/ 0 h 3237865"/>
                    <a:gd name="connsiteX1" fmla="*/ 700893 w 1031825"/>
                    <a:gd name="connsiteY1" fmla="*/ 13252 h 3237865"/>
                    <a:gd name="connsiteX2" fmla="*/ 356336 w 1031825"/>
                    <a:gd name="connsiteY2" fmla="*/ 2994991 h 3237865"/>
                    <a:gd name="connsiteX3" fmla="*/ 753902 w 1031825"/>
                    <a:gd name="connsiteY3" fmla="*/ 0 h 3237865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65135 w 1043058"/>
                    <a:gd name="connsiteY0" fmla="*/ 0 h 3218466"/>
                    <a:gd name="connsiteX1" fmla="*/ 712126 w 1043058"/>
                    <a:gd name="connsiteY1" fmla="*/ 13252 h 3218466"/>
                    <a:gd name="connsiteX2" fmla="*/ 367569 w 1043058"/>
                    <a:gd name="connsiteY2" fmla="*/ 2994991 h 3218466"/>
                    <a:gd name="connsiteX3" fmla="*/ 76022 w 1043058"/>
                    <a:gd name="connsiteY3" fmla="*/ 3072417 h 3218466"/>
                    <a:gd name="connsiteX4" fmla="*/ 765135 w 1043058"/>
                    <a:gd name="connsiteY4" fmla="*/ 0 h 3218466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49059"/>
                    <a:gd name="connsiteY0" fmla="*/ 0 h 3252165"/>
                    <a:gd name="connsiteX1" fmla="*/ 586960 w 949059"/>
                    <a:gd name="connsiteY1" fmla="*/ 13252 h 3252165"/>
                    <a:gd name="connsiteX2" fmla="*/ 298908 w 949059"/>
                    <a:gd name="connsiteY2" fmla="*/ 2994991 h 3252165"/>
                    <a:gd name="connsiteX3" fmla="*/ 7361 w 949059"/>
                    <a:gd name="connsiteY3" fmla="*/ 3072417 h 3252165"/>
                    <a:gd name="connsiteX4" fmla="*/ 696474 w 949059"/>
                    <a:gd name="connsiteY4" fmla="*/ 0 h 3252165"/>
                    <a:gd name="connsiteX0" fmla="*/ 615745 w 949059"/>
                    <a:gd name="connsiteY0" fmla="*/ 43526 h 3239181"/>
                    <a:gd name="connsiteX1" fmla="*/ 586960 w 949059"/>
                    <a:gd name="connsiteY1" fmla="*/ 268 h 3239181"/>
                    <a:gd name="connsiteX2" fmla="*/ 298908 w 949059"/>
                    <a:gd name="connsiteY2" fmla="*/ 2982007 h 3239181"/>
                    <a:gd name="connsiteX3" fmla="*/ 7361 w 949059"/>
                    <a:gd name="connsiteY3" fmla="*/ 3059433 h 3239181"/>
                    <a:gd name="connsiteX4" fmla="*/ 615745 w 949059"/>
                    <a:gd name="connsiteY4" fmla="*/ 43526 h 3239181"/>
                    <a:gd name="connsiteX0" fmla="*/ 438147 w 949059"/>
                    <a:gd name="connsiteY0" fmla="*/ 301633 h 3238961"/>
                    <a:gd name="connsiteX1" fmla="*/ 586960 w 949059"/>
                    <a:gd name="connsiteY1" fmla="*/ 48 h 3238961"/>
                    <a:gd name="connsiteX2" fmla="*/ 298908 w 949059"/>
                    <a:gd name="connsiteY2" fmla="*/ 2981787 h 3238961"/>
                    <a:gd name="connsiteX3" fmla="*/ 7361 w 949059"/>
                    <a:gd name="connsiteY3" fmla="*/ 3059213 h 3238961"/>
                    <a:gd name="connsiteX4" fmla="*/ 438147 w 949059"/>
                    <a:gd name="connsiteY4" fmla="*/ 301633 h 3238961"/>
                    <a:gd name="connsiteX0" fmla="*/ 438147 w 918765"/>
                    <a:gd name="connsiteY0" fmla="*/ 188640 h 3125968"/>
                    <a:gd name="connsiteX1" fmla="*/ 514302 w 918765"/>
                    <a:gd name="connsiteY1" fmla="*/ 75 h 3125968"/>
                    <a:gd name="connsiteX2" fmla="*/ 298908 w 918765"/>
                    <a:gd name="connsiteY2" fmla="*/ 2868794 h 3125968"/>
                    <a:gd name="connsiteX3" fmla="*/ 7361 w 918765"/>
                    <a:gd name="connsiteY3" fmla="*/ 2946220 h 3125968"/>
                    <a:gd name="connsiteX4" fmla="*/ 438147 w 918765"/>
                    <a:gd name="connsiteY4" fmla="*/ 188640 h 3125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765" h="3125968">
                      <a:moveTo>
                        <a:pt x="438147" y="188640"/>
                      </a:moveTo>
                      <a:cubicBezTo>
                        <a:pt x="420477" y="193057"/>
                        <a:pt x="531972" y="-4342"/>
                        <a:pt x="514302" y="75"/>
                      </a:cubicBezTo>
                      <a:cubicBezTo>
                        <a:pt x="770511" y="662684"/>
                        <a:pt x="1381169" y="602673"/>
                        <a:pt x="298908" y="2868794"/>
                      </a:cubicBezTo>
                      <a:cubicBezTo>
                        <a:pt x="201726" y="3400742"/>
                        <a:pt x="-45647" y="2941802"/>
                        <a:pt x="7361" y="2946220"/>
                      </a:cubicBezTo>
                      <a:cubicBezTo>
                        <a:pt x="139884" y="1877212"/>
                        <a:pt x="-96358" y="959127"/>
                        <a:pt x="438147" y="188640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4" name="Rectangle 4">
                  <a:extLst>
                    <a:ext uri="{FF2B5EF4-FFF2-40B4-BE49-F238E27FC236}">
                      <a16:creationId xmlns:a16="http://schemas.microsoft.com/office/drawing/2014/main" id="{D8EC269F-A785-155B-4DE3-0615311E5B1C}"/>
                    </a:ext>
                  </a:extLst>
                </p:cNvPr>
                <p:cNvSpPr/>
                <p:nvPr/>
              </p:nvSpPr>
              <p:spPr>
                <a:xfrm flipH="1">
                  <a:off x="4858705" y="5406502"/>
                  <a:ext cx="121595" cy="76622"/>
                </a:xfrm>
                <a:custGeom>
                  <a:avLst/>
                  <a:gdLst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304800 w 304800"/>
                    <a:gd name="connsiteY2" fmla="*/ 182510 h 182510"/>
                    <a:gd name="connsiteX3" fmla="*/ 0 w 304800"/>
                    <a:gd name="connsiteY3" fmla="*/ 182510 h 182510"/>
                    <a:gd name="connsiteX4" fmla="*/ 0 w 304800"/>
                    <a:gd name="connsiteY4" fmla="*/ 0 h 182510"/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0 w 304800"/>
                    <a:gd name="connsiteY2" fmla="*/ 182510 h 182510"/>
                    <a:gd name="connsiteX3" fmla="*/ 0 w 304800"/>
                    <a:gd name="connsiteY3" fmla="*/ 0 h 182510"/>
                    <a:gd name="connsiteX0" fmla="*/ 0 w 304800"/>
                    <a:gd name="connsiteY0" fmla="*/ 0 h 207910"/>
                    <a:gd name="connsiteX1" fmla="*/ 304800 w 304800"/>
                    <a:gd name="connsiteY1" fmla="*/ 0 h 207910"/>
                    <a:gd name="connsiteX2" fmla="*/ 177800 w 304800"/>
                    <a:gd name="connsiteY2" fmla="*/ 207910 h 207910"/>
                    <a:gd name="connsiteX3" fmla="*/ 0 w 304800"/>
                    <a:gd name="connsiteY3" fmla="*/ 0 h 207910"/>
                    <a:gd name="connsiteX0" fmla="*/ 0 w 395976"/>
                    <a:gd name="connsiteY0" fmla="*/ 0 h 246808"/>
                    <a:gd name="connsiteX1" fmla="*/ 304800 w 395976"/>
                    <a:gd name="connsiteY1" fmla="*/ 0 h 246808"/>
                    <a:gd name="connsiteX2" fmla="*/ 177800 w 395976"/>
                    <a:gd name="connsiteY2" fmla="*/ 207910 h 246808"/>
                    <a:gd name="connsiteX3" fmla="*/ 0 w 395976"/>
                    <a:gd name="connsiteY3" fmla="*/ 0 h 246808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342988"/>
                    <a:gd name="connsiteY0" fmla="*/ 0 h 230585"/>
                    <a:gd name="connsiteX1" fmla="*/ 304800 w 342988"/>
                    <a:gd name="connsiteY1" fmla="*/ 0 h 230585"/>
                    <a:gd name="connsiteX2" fmla="*/ 177800 w 342988"/>
                    <a:gd name="connsiteY2" fmla="*/ 207910 h 230585"/>
                    <a:gd name="connsiteX3" fmla="*/ 0 w 342988"/>
                    <a:gd name="connsiteY3" fmla="*/ 0 h 230585"/>
                    <a:gd name="connsiteX0" fmla="*/ 0 w 342988"/>
                    <a:gd name="connsiteY0" fmla="*/ 0 h 208146"/>
                    <a:gd name="connsiteX1" fmla="*/ 304800 w 342988"/>
                    <a:gd name="connsiteY1" fmla="*/ 0 h 208146"/>
                    <a:gd name="connsiteX2" fmla="*/ 177800 w 342988"/>
                    <a:gd name="connsiteY2" fmla="*/ 207910 h 208146"/>
                    <a:gd name="connsiteX3" fmla="*/ 0 w 342988"/>
                    <a:gd name="connsiteY3" fmla="*/ 0 h 208146"/>
                    <a:gd name="connsiteX0" fmla="*/ 0 w 379420"/>
                    <a:gd name="connsiteY0" fmla="*/ 0 h 258887"/>
                    <a:gd name="connsiteX1" fmla="*/ 304800 w 379420"/>
                    <a:gd name="connsiteY1" fmla="*/ 0 h 258887"/>
                    <a:gd name="connsiteX2" fmla="*/ 292100 w 379420"/>
                    <a:gd name="connsiteY2" fmla="*/ 258710 h 258887"/>
                    <a:gd name="connsiteX3" fmla="*/ 0 w 379420"/>
                    <a:gd name="connsiteY3" fmla="*/ 0 h 258887"/>
                    <a:gd name="connsiteX0" fmla="*/ 0 w 379420"/>
                    <a:gd name="connsiteY0" fmla="*/ 0 h 259330"/>
                    <a:gd name="connsiteX1" fmla="*/ 304800 w 379420"/>
                    <a:gd name="connsiteY1" fmla="*/ 0 h 259330"/>
                    <a:gd name="connsiteX2" fmla="*/ 292100 w 379420"/>
                    <a:gd name="connsiteY2" fmla="*/ 258710 h 259330"/>
                    <a:gd name="connsiteX3" fmla="*/ 0 w 379420"/>
                    <a:gd name="connsiteY3" fmla="*/ 0 h 259330"/>
                    <a:gd name="connsiteX0" fmla="*/ 0 w 412221"/>
                    <a:gd name="connsiteY0" fmla="*/ 0 h 259330"/>
                    <a:gd name="connsiteX1" fmla="*/ 304800 w 412221"/>
                    <a:gd name="connsiteY1" fmla="*/ 0 h 259330"/>
                    <a:gd name="connsiteX2" fmla="*/ 292100 w 412221"/>
                    <a:gd name="connsiteY2" fmla="*/ 258710 h 259330"/>
                    <a:gd name="connsiteX3" fmla="*/ 0 w 412221"/>
                    <a:gd name="connsiteY3" fmla="*/ 0 h 259330"/>
                    <a:gd name="connsiteX0" fmla="*/ 0 w 412221"/>
                    <a:gd name="connsiteY0" fmla="*/ 0 h 259758"/>
                    <a:gd name="connsiteX1" fmla="*/ 304800 w 412221"/>
                    <a:gd name="connsiteY1" fmla="*/ 0 h 259758"/>
                    <a:gd name="connsiteX2" fmla="*/ 292100 w 412221"/>
                    <a:gd name="connsiteY2" fmla="*/ 258710 h 259758"/>
                    <a:gd name="connsiteX3" fmla="*/ 0 w 412221"/>
                    <a:gd name="connsiteY3" fmla="*/ 0 h 259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2221" h="259758">
                      <a:moveTo>
                        <a:pt x="0" y="0"/>
                      </a:moveTo>
                      <a:lnTo>
                        <a:pt x="304800" y="0"/>
                      </a:lnTo>
                      <a:cubicBezTo>
                        <a:pt x="402167" y="18503"/>
                        <a:pt x="493183" y="240207"/>
                        <a:pt x="292100" y="258710"/>
                      </a:cubicBezTo>
                      <a:cubicBezTo>
                        <a:pt x="10583" y="271957"/>
                        <a:pt x="8467" y="158203"/>
                        <a:pt x="0" y="0"/>
                      </a:cubicBezTo>
                      <a:close/>
                    </a:path>
                  </a:pathLst>
                </a:custGeom>
                <a:solidFill>
                  <a:srgbClr val="4C15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DBB2C02-AE7B-1F0F-6908-0F6789F366D4}"/>
                  </a:ext>
                </a:extLst>
              </p:cNvPr>
              <p:cNvGrpSpPr/>
              <p:nvPr/>
            </p:nvGrpSpPr>
            <p:grpSpPr>
              <a:xfrm>
                <a:off x="4170441" y="3164365"/>
                <a:ext cx="1515144" cy="1560991"/>
                <a:chOff x="4131387" y="2987542"/>
                <a:chExt cx="1515144" cy="1560991"/>
              </a:xfrm>
            </p:grpSpPr>
            <p:sp>
              <p:nvSpPr>
                <p:cNvPr id="31" name="Isosceles Triangle 4">
                  <a:extLst>
                    <a:ext uri="{FF2B5EF4-FFF2-40B4-BE49-F238E27FC236}">
                      <a16:creationId xmlns:a16="http://schemas.microsoft.com/office/drawing/2014/main" id="{AB0876CA-4A71-1175-2878-5C7D1B4B931B}"/>
                    </a:ext>
                  </a:extLst>
                </p:cNvPr>
                <p:cNvSpPr/>
                <p:nvPr/>
              </p:nvSpPr>
              <p:spPr>
                <a:xfrm rot="2146447" flipH="1">
                  <a:off x="5095453" y="2987542"/>
                  <a:ext cx="551078" cy="878754"/>
                </a:xfrm>
                <a:custGeom>
                  <a:avLst/>
                  <a:gdLst>
                    <a:gd name="connsiteX0" fmla="*/ 0 w 952500"/>
                    <a:gd name="connsiteY0" fmla="*/ 1013460 h 1013460"/>
                    <a:gd name="connsiteX1" fmla="*/ 476250 w 952500"/>
                    <a:gd name="connsiteY1" fmla="*/ 0 h 1013460"/>
                    <a:gd name="connsiteX2" fmla="*/ 952500 w 952500"/>
                    <a:gd name="connsiteY2" fmla="*/ 1013460 h 1013460"/>
                    <a:gd name="connsiteX3" fmla="*/ 0 w 952500"/>
                    <a:gd name="connsiteY3" fmla="*/ 1013460 h 1013460"/>
                    <a:gd name="connsiteX0" fmla="*/ 0 w 1054462"/>
                    <a:gd name="connsiteY0" fmla="*/ 1393940 h 1393940"/>
                    <a:gd name="connsiteX1" fmla="*/ 578212 w 1054462"/>
                    <a:gd name="connsiteY1" fmla="*/ 0 h 1393940"/>
                    <a:gd name="connsiteX2" fmla="*/ 1054462 w 1054462"/>
                    <a:gd name="connsiteY2" fmla="*/ 1013460 h 1393940"/>
                    <a:gd name="connsiteX3" fmla="*/ 0 w 1054462"/>
                    <a:gd name="connsiteY3" fmla="*/ 1393940 h 1393940"/>
                    <a:gd name="connsiteX0" fmla="*/ 615 w 1055077"/>
                    <a:gd name="connsiteY0" fmla="*/ 1393940 h 1393940"/>
                    <a:gd name="connsiteX1" fmla="*/ 578827 w 1055077"/>
                    <a:gd name="connsiteY1" fmla="*/ 0 h 1393940"/>
                    <a:gd name="connsiteX2" fmla="*/ 1055077 w 1055077"/>
                    <a:gd name="connsiteY2" fmla="*/ 1013460 h 1393940"/>
                    <a:gd name="connsiteX3" fmla="*/ 615 w 1055077"/>
                    <a:gd name="connsiteY3" fmla="*/ 1393940 h 1393940"/>
                    <a:gd name="connsiteX0" fmla="*/ 558 w 1055020"/>
                    <a:gd name="connsiteY0" fmla="*/ 1393940 h 1393940"/>
                    <a:gd name="connsiteX1" fmla="*/ 578770 w 1055020"/>
                    <a:gd name="connsiteY1" fmla="*/ 0 h 1393940"/>
                    <a:gd name="connsiteX2" fmla="*/ 1055020 w 1055020"/>
                    <a:gd name="connsiteY2" fmla="*/ 1013460 h 1393940"/>
                    <a:gd name="connsiteX3" fmla="*/ 558 w 1055020"/>
                    <a:gd name="connsiteY3" fmla="*/ 1393940 h 1393940"/>
                    <a:gd name="connsiteX0" fmla="*/ 558 w 871528"/>
                    <a:gd name="connsiteY0" fmla="*/ 1393940 h 1393940"/>
                    <a:gd name="connsiteX1" fmla="*/ 578770 w 871528"/>
                    <a:gd name="connsiteY1" fmla="*/ 0 h 1393940"/>
                    <a:gd name="connsiteX2" fmla="*/ 871528 w 871528"/>
                    <a:gd name="connsiteY2" fmla="*/ 1116048 h 1393940"/>
                    <a:gd name="connsiteX3" fmla="*/ 558 w 871528"/>
                    <a:gd name="connsiteY3" fmla="*/ 1393940 h 1393940"/>
                    <a:gd name="connsiteX0" fmla="*/ 558 w 874158"/>
                    <a:gd name="connsiteY0" fmla="*/ 1393940 h 1393940"/>
                    <a:gd name="connsiteX1" fmla="*/ 578770 w 874158"/>
                    <a:gd name="connsiteY1" fmla="*/ 0 h 1393940"/>
                    <a:gd name="connsiteX2" fmla="*/ 871528 w 874158"/>
                    <a:gd name="connsiteY2" fmla="*/ 1116048 h 1393940"/>
                    <a:gd name="connsiteX3" fmla="*/ 558 w 874158"/>
                    <a:gd name="connsiteY3" fmla="*/ 1393940 h 1393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4158" h="1393940">
                      <a:moveTo>
                        <a:pt x="558" y="1393940"/>
                      </a:moveTo>
                      <a:cubicBezTo>
                        <a:pt x="-17952" y="244868"/>
                        <a:pt x="429815" y="230086"/>
                        <a:pt x="578770" y="0"/>
                      </a:cubicBezTo>
                      <a:cubicBezTo>
                        <a:pt x="676356" y="372016"/>
                        <a:pt x="900918" y="741603"/>
                        <a:pt x="871528" y="1116048"/>
                      </a:cubicBezTo>
                      <a:lnTo>
                        <a:pt x="558" y="1393940"/>
                      </a:ln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Isosceles Triangle 4">
                  <a:extLst>
                    <a:ext uri="{FF2B5EF4-FFF2-40B4-BE49-F238E27FC236}">
                      <a16:creationId xmlns:a16="http://schemas.microsoft.com/office/drawing/2014/main" id="{6BDA899E-BD74-2B7F-2376-3F407333CFB0}"/>
                    </a:ext>
                  </a:extLst>
                </p:cNvPr>
                <p:cNvSpPr/>
                <p:nvPr/>
              </p:nvSpPr>
              <p:spPr>
                <a:xfrm rot="2146447" flipH="1">
                  <a:off x="5167067" y="3150555"/>
                  <a:ext cx="426795" cy="763954"/>
                </a:xfrm>
                <a:custGeom>
                  <a:avLst/>
                  <a:gdLst>
                    <a:gd name="connsiteX0" fmla="*/ 0 w 952500"/>
                    <a:gd name="connsiteY0" fmla="*/ 1013460 h 1013460"/>
                    <a:gd name="connsiteX1" fmla="*/ 476250 w 952500"/>
                    <a:gd name="connsiteY1" fmla="*/ 0 h 1013460"/>
                    <a:gd name="connsiteX2" fmla="*/ 952500 w 952500"/>
                    <a:gd name="connsiteY2" fmla="*/ 1013460 h 1013460"/>
                    <a:gd name="connsiteX3" fmla="*/ 0 w 952500"/>
                    <a:gd name="connsiteY3" fmla="*/ 1013460 h 1013460"/>
                    <a:gd name="connsiteX0" fmla="*/ 0 w 1054462"/>
                    <a:gd name="connsiteY0" fmla="*/ 1393940 h 1393940"/>
                    <a:gd name="connsiteX1" fmla="*/ 578212 w 1054462"/>
                    <a:gd name="connsiteY1" fmla="*/ 0 h 1393940"/>
                    <a:gd name="connsiteX2" fmla="*/ 1054462 w 1054462"/>
                    <a:gd name="connsiteY2" fmla="*/ 1013460 h 1393940"/>
                    <a:gd name="connsiteX3" fmla="*/ 0 w 1054462"/>
                    <a:gd name="connsiteY3" fmla="*/ 1393940 h 1393940"/>
                    <a:gd name="connsiteX0" fmla="*/ 615 w 1055077"/>
                    <a:gd name="connsiteY0" fmla="*/ 1393940 h 1393940"/>
                    <a:gd name="connsiteX1" fmla="*/ 578827 w 1055077"/>
                    <a:gd name="connsiteY1" fmla="*/ 0 h 1393940"/>
                    <a:gd name="connsiteX2" fmla="*/ 1055077 w 1055077"/>
                    <a:gd name="connsiteY2" fmla="*/ 1013460 h 1393940"/>
                    <a:gd name="connsiteX3" fmla="*/ 615 w 1055077"/>
                    <a:gd name="connsiteY3" fmla="*/ 1393940 h 1393940"/>
                    <a:gd name="connsiteX0" fmla="*/ 558 w 1055020"/>
                    <a:gd name="connsiteY0" fmla="*/ 1393940 h 1393940"/>
                    <a:gd name="connsiteX1" fmla="*/ 578770 w 1055020"/>
                    <a:gd name="connsiteY1" fmla="*/ 0 h 1393940"/>
                    <a:gd name="connsiteX2" fmla="*/ 1055020 w 1055020"/>
                    <a:gd name="connsiteY2" fmla="*/ 1013460 h 1393940"/>
                    <a:gd name="connsiteX3" fmla="*/ 558 w 1055020"/>
                    <a:gd name="connsiteY3" fmla="*/ 1393940 h 1393940"/>
                    <a:gd name="connsiteX0" fmla="*/ 558 w 871528"/>
                    <a:gd name="connsiteY0" fmla="*/ 1393940 h 1393940"/>
                    <a:gd name="connsiteX1" fmla="*/ 578770 w 871528"/>
                    <a:gd name="connsiteY1" fmla="*/ 0 h 1393940"/>
                    <a:gd name="connsiteX2" fmla="*/ 871528 w 871528"/>
                    <a:gd name="connsiteY2" fmla="*/ 1116048 h 1393940"/>
                    <a:gd name="connsiteX3" fmla="*/ 558 w 871528"/>
                    <a:gd name="connsiteY3" fmla="*/ 1393940 h 1393940"/>
                    <a:gd name="connsiteX0" fmla="*/ 558 w 874158"/>
                    <a:gd name="connsiteY0" fmla="*/ 1393940 h 1393940"/>
                    <a:gd name="connsiteX1" fmla="*/ 578770 w 874158"/>
                    <a:gd name="connsiteY1" fmla="*/ 0 h 1393940"/>
                    <a:gd name="connsiteX2" fmla="*/ 871528 w 874158"/>
                    <a:gd name="connsiteY2" fmla="*/ 1116048 h 1393940"/>
                    <a:gd name="connsiteX3" fmla="*/ 558 w 874158"/>
                    <a:gd name="connsiteY3" fmla="*/ 1393940 h 1393940"/>
                    <a:gd name="connsiteX0" fmla="*/ 558 w 781653"/>
                    <a:gd name="connsiteY0" fmla="*/ 1393940 h 1393940"/>
                    <a:gd name="connsiteX1" fmla="*/ 578770 w 781653"/>
                    <a:gd name="connsiteY1" fmla="*/ 0 h 1393940"/>
                    <a:gd name="connsiteX2" fmla="*/ 777437 w 781653"/>
                    <a:gd name="connsiteY2" fmla="*/ 1120791 h 1393940"/>
                    <a:gd name="connsiteX3" fmla="*/ 558 w 781653"/>
                    <a:gd name="connsiteY3" fmla="*/ 1393940 h 1393940"/>
                    <a:gd name="connsiteX0" fmla="*/ 492 w 784218"/>
                    <a:gd name="connsiteY0" fmla="*/ 1403949 h 1403949"/>
                    <a:gd name="connsiteX1" fmla="*/ 640319 w 784218"/>
                    <a:gd name="connsiteY1" fmla="*/ 0 h 1403949"/>
                    <a:gd name="connsiteX2" fmla="*/ 777371 w 784218"/>
                    <a:gd name="connsiteY2" fmla="*/ 1130800 h 1403949"/>
                    <a:gd name="connsiteX3" fmla="*/ 492 w 784218"/>
                    <a:gd name="connsiteY3" fmla="*/ 1403949 h 1403949"/>
                    <a:gd name="connsiteX0" fmla="*/ 612 w 784338"/>
                    <a:gd name="connsiteY0" fmla="*/ 1403949 h 1403949"/>
                    <a:gd name="connsiteX1" fmla="*/ 640439 w 784338"/>
                    <a:gd name="connsiteY1" fmla="*/ 0 h 1403949"/>
                    <a:gd name="connsiteX2" fmla="*/ 777491 w 784338"/>
                    <a:gd name="connsiteY2" fmla="*/ 1130800 h 1403949"/>
                    <a:gd name="connsiteX3" fmla="*/ 612 w 784338"/>
                    <a:gd name="connsiteY3" fmla="*/ 1403949 h 1403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84338" h="1403949">
                      <a:moveTo>
                        <a:pt x="612" y="1403949"/>
                      </a:moveTo>
                      <a:cubicBezTo>
                        <a:pt x="-17898" y="254877"/>
                        <a:pt x="387384" y="173213"/>
                        <a:pt x="640439" y="0"/>
                      </a:cubicBezTo>
                      <a:cubicBezTo>
                        <a:pt x="738025" y="372016"/>
                        <a:pt x="806881" y="756355"/>
                        <a:pt x="777491" y="1130800"/>
                      </a:cubicBezTo>
                      <a:lnTo>
                        <a:pt x="612" y="14039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Isosceles Triangle 4">
                  <a:extLst>
                    <a:ext uri="{FF2B5EF4-FFF2-40B4-BE49-F238E27FC236}">
                      <a16:creationId xmlns:a16="http://schemas.microsoft.com/office/drawing/2014/main" id="{CB6B1218-74AB-F22E-E35F-C8388D6A920D}"/>
                    </a:ext>
                  </a:extLst>
                </p:cNvPr>
                <p:cNvSpPr/>
                <p:nvPr/>
              </p:nvSpPr>
              <p:spPr>
                <a:xfrm rot="19453553">
                  <a:off x="4131387" y="2992257"/>
                  <a:ext cx="551078" cy="878754"/>
                </a:xfrm>
                <a:custGeom>
                  <a:avLst/>
                  <a:gdLst>
                    <a:gd name="connsiteX0" fmla="*/ 0 w 952500"/>
                    <a:gd name="connsiteY0" fmla="*/ 1013460 h 1013460"/>
                    <a:gd name="connsiteX1" fmla="*/ 476250 w 952500"/>
                    <a:gd name="connsiteY1" fmla="*/ 0 h 1013460"/>
                    <a:gd name="connsiteX2" fmla="*/ 952500 w 952500"/>
                    <a:gd name="connsiteY2" fmla="*/ 1013460 h 1013460"/>
                    <a:gd name="connsiteX3" fmla="*/ 0 w 952500"/>
                    <a:gd name="connsiteY3" fmla="*/ 1013460 h 1013460"/>
                    <a:gd name="connsiteX0" fmla="*/ 0 w 1054462"/>
                    <a:gd name="connsiteY0" fmla="*/ 1393940 h 1393940"/>
                    <a:gd name="connsiteX1" fmla="*/ 578212 w 1054462"/>
                    <a:gd name="connsiteY1" fmla="*/ 0 h 1393940"/>
                    <a:gd name="connsiteX2" fmla="*/ 1054462 w 1054462"/>
                    <a:gd name="connsiteY2" fmla="*/ 1013460 h 1393940"/>
                    <a:gd name="connsiteX3" fmla="*/ 0 w 1054462"/>
                    <a:gd name="connsiteY3" fmla="*/ 1393940 h 1393940"/>
                    <a:gd name="connsiteX0" fmla="*/ 615 w 1055077"/>
                    <a:gd name="connsiteY0" fmla="*/ 1393940 h 1393940"/>
                    <a:gd name="connsiteX1" fmla="*/ 578827 w 1055077"/>
                    <a:gd name="connsiteY1" fmla="*/ 0 h 1393940"/>
                    <a:gd name="connsiteX2" fmla="*/ 1055077 w 1055077"/>
                    <a:gd name="connsiteY2" fmla="*/ 1013460 h 1393940"/>
                    <a:gd name="connsiteX3" fmla="*/ 615 w 1055077"/>
                    <a:gd name="connsiteY3" fmla="*/ 1393940 h 1393940"/>
                    <a:gd name="connsiteX0" fmla="*/ 558 w 1055020"/>
                    <a:gd name="connsiteY0" fmla="*/ 1393940 h 1393940"/>
                    <a:gd name="connsiteX1" fmla="*/ 578770 w 1055020"/>
                    <a:gd name="connsiteY1" fmla="*/ 0 h 1393940"/>
                    <a:gd name="connsiteX2" fmla="*/ 1055020 w 1055020"/>
                    <a:gd name="connsiteY2" fmla="*/ 1013460 h 1393940"/>
                    <a:gd name="connsiteX3" fmla="*/ 558 w 1055020"/>
                    <a:gd name="connsiteY3" fmla="*/ 1393940 h 1393940"/>
                    <a:gd name="connsiteX0" fmla="*/ 558 w 871528"/>
                    <a:gd name="connsiteY0" fmla="*/ 1393940 h 1393940"/>
                    <a:gd name="connsiteX1" fmla="*/ 578770 w 871528"/>
                    <a:gd name="connsiteY1" fmla="*/ 0 h 1393940"/>
                    <a:gd name="connsiteX2" fmla="*/ 871528 w 871528"/>
                    <a:gd name="connsiteY2" fmla="*/ 1116048 h 1393940"/>
                    <a:gd name="connsiteX3" fmla="*/ 558 w 871528"/>
                    <a:gd name="connsiteY3" fmla="*/ 1393940 h 1393940"/>
                    <a:gd name="connsiteX0" fmla="*/ 558 w 874158"/>
                    <a:gd name="connsiteY0" fmla="*/ 1393940 h 1393940"/>
                    <a:gd name="connsiteX1" fmla="*/ 578770 w 874158"/>
                    <a:gd name="connsiteY1" fmla="*/ 0 h 1393940"/>
                    <a:gd name="connsiteX2" fmla="*/ 871528 w 874158"/>
                    <a:gd name="connsiteY2" fmla="*/ 1116048 h 1393940"/>
                    <a:gd name="connsiteX3" fmla="*/ 558 w 874158"/>
                    <a:gd name="connsiteY3" fmla="*/ 1393940 h 1393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4158" h="1393940">
                      <a:moveTo>
                        <a:pt x="558" y="1393940"/>
                      </a:moveTo>
                      <a:cubicBezTo>
                        <a:pt x="-17952" y="244868"/>
                        <a:pt x="429815" y="230086"/>
                        <a:pt x="578770" y="0"/>
                      </a:cubicBezTo>
                      <a:cubicBezTo>
                        <a:pt x="676356" y="372016"/>
                        <a:pt x="900918" y="741603"/>
                        <a:pt x="871528" y="1116048"/>
                      </a:cubicBezTo>
                      <a:lnTo>
                        <a:pt x="558" y="1393940"/>
                      </a:ln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Isosceles Triangle 4">
                  <a:extLst>
                    <a:ext uri="{FF2B5EF4-FFF2-40B4-BE49-F238E27FC236}">
                      <a16:creationId xmlns:a16="http://schemas.microsoft.com/office/drawing/2014/main" id="{FFC83E0F-3F60-FE3F-804A-208C6EA4AD48}"/>
                    </a:ext>
                  </a:extLst>
                </p:cNvPr>
                <p:cNvSpPr/>
                <p:nvPr/>
              </p:nvSpPr>
              <p:spPr>
                <a:xfrm rot="19453553">
                  <a:off x="4172086" y="3129172"/>
                  <a:ext cx="426795" cy="763954"/>
                </a:xfrm>
                <a:custGeom>
                  <a:avLst/>
                  <a:gdLst>
                    <a:gd name="connsiteX0" fmla="*/ 0 w 952500"/>
                    <a:gd name="connsiteY0" fmla="*/ 1013460 h 1013460"/>
                    <a:gd name="connsiteX1" fmla="*/ 476250 w 952500"/>
                    <a:gd name="connsiteY1" fmla="*/ 0 h 1013460"/>
                    <a:gd name="connsiteX2" fmla="*/ 952500 w 952500"/>
                    <a:gd name="connsiteY2" fmla="*/ 1013460 h 1013460"/>
                    <a:gd name="connsiteX3" fmla="*/ 0 w 952500"/>
                    <a:gd name="connsiteY3" fmla="*/ 1013460 h 1013460"/>
                    <a:gd name="connsiteX0" fmla="*/ 0 w 1054462"/>
                    <a:gd name="connsiteY0" fmla="*/ 1393940 h 1393940"/>
                    <a:gd name="connsiteX1" fmla="*/ 578212 w 1054462"/>
                    <a:gd name="connsiteY1" fmla="*/ 0 h 1393940"/>
                    <a:gd name="connsiteX2" fmla="*/ 1054462 w 1054462"/>
                    <a:gd name="connsiteY2" fmla="*/ 1013460 h 1393940"/>
                    <a:gd name="connsiteX3" fmla="*/ 0 w 1054462"/>
                    <a:gd name="connsiteY3" fmla="*/ 1393940 h 1393940"/>
                    <a:gd name="connsiteX0" fmla="*/ 615 w 1055077"/>
                    <a:gd name="connsiteY0" fmla="*/ 1393940 h 1393940"/>
                    <a:gd name="connsiteX1" fmla="*/ 578827 w 1055077"/>
                    <a:gd name="connsiteY1" fmla="*/ 0 h 1393940"/>
                    <a:gd name="connsiteX2" fmla="*/ 1055077 w 1055077"/>
                    <a:gd name="connsiteY2" fmla="*/ 1013460 h 1393940"/>
                    <a:gd name="connsiteX3" fmla="*/ 615 w 1055077"/>
                    <a:gd name="connsiteY3" fmla="*/ 1393940 h 1393940"/>
                    <a:gd name="connsiteX0" fmla="*/ 558 w 1055020"/>
                    <a:gd name="connsiteY0" fmla="*/ 1393940 h 1393940"/>
                    <a:gd name="connsiteX1" fmla="*/ 578770 w 1055020"/>
                    <a:gd name="connsiteY1" fmla="*/ 0 h 1393940"/>
                    <a:gd name="connsiteX2" fmla="*/ 1055020 w 1055020"/>
                    <a:gd name="connsiteY2" fmla="*/ 1013460 h 1393940"/>
                    <a:gd name="connsiteX3" fmla="*/ 558 w 1055020"/>
                    <a:gd name="connsiteY3" fmla="*/ 1393940 h 1393940"/>
                    <a:gd name="connsiteX0" fmla="*/ 558 w 871528"/>
                    <a:gd name="connsiteY0" fmla="*/ 1393940 h 1393940"/>
                    <a:gd name="connsiteX1" fmla="*/ 578770 w 871528"/>
                    <a:gd name="connsiteY1" fmla="*/ 0 h 1393940"/>
                    <a:gd name="connsiteX2" fmla="*/ 871528 w 871528"/>
                    <a:gd name="connsiteY2" fmla="*/ 1116048 h 1393940"/>
                    <a:gd name="connsiteX3" fmla="*/ 558 w 871528"/>
                    <a:gd name="connsiteY3" fmla="*/ 1393940 h 1393940"/>
                    <a:gd name="connsiteX0" fmla="*/ 558 w 874158"/>
                    <a:gd name="connsiteY0" fmla="*/ 1393940 h 1393940"/>
                    <a:gd name="connsiteX1" fmla="*/ 578770 w 874158"/>
                    <a:gd name="connsiteY1" fmla="*/ 0 h 1393940"/>
                    <a:gd name="connsiteX2" fmla="*/ 871528 w 874158"/>
                    <a:gd name="connsiteY2" fmla="*/ 1116048 h 1393940"/>
                    <a:gd name="connsiteX3" fmla="*/ 558 w 874158"/>
                    <a:gd name="connsiteY3" fmla="*/ 1393940 h 1393940"/>
                    <a:gd name="connsiteX0" fmla="*/ 558 w 781653"/>
                    <a:gd name="connsiteY0" fmla="*/ 1393940 h 1393940"/>
                    <a:gd name="connsiteX1" fmla="*/ 578770 w 781653"/>
                    <a:gd name="connsiteY1" fmla="*/ 0 h 1393940"/>
                    <a:gd name="connsiteX2" fmla="*/ 777437 w 781653"/>
                    <a:gd name="connsiteY2" fmla="*/ 1120791 h 1393940"/>
                    <a:gd name="connsiteX3" fmla="*/ 558 w 781653"/>
                    <a:gd name="connsiteY3" fmla="*/ 1393940 h 1393940"/>
                    <a:gd name="connsiteX0" fmla="*/ 492 w 784218"/>
                    <a:gd name="connsiteY0" fmla="*/ 1403949 h 1403949"/>
                    <a:gd name="connsiteX1" fmla="*/ 640319 w 784218"/>
                    <a:gd name="connsiteY1" fmla="*/ 0 h 1403949"/>
                    <a:gd name="connsiteX2" fmla="*/ 777371 w 784218"/>
                    <a:gd name="connsiteY2" fmla="*/ 1130800 h 1403949"/>
                    <a:gd name="connsiteX3" fmla="*/ 492 w 784218"/>
                    <a:gd name="connsiteY3" fmla="*/ 1403949 h 1403949"/>
                    <a:gd name="connsiteX0" fmla="*/ 612 w 784338"/>
                    <a:gd name="connsiteY0" fmla="*/ 1403949 h 1403949"/>
                    <a:gd name="connsiteX1" fmla="*/ 640439 w 784338"/>
                    <a:gd name="connsiteY1" fmla="*/ 0 h 1403949"/>
                    <a:gd name="connsiteX2" fmla="*/ 777491 w 784338"/>
                    <a:gd name="connsiteY2" fmla="*/ 1130800 h 1403949"/>
                    <a:gd name="connsiteX3" fmla="*/ 612 w 784338"/>
                    <a:gd name="connsiteY3" fmla="*/ 1403949 h 1403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84338" h="1403949">
                      <a:moveTo>
                        <a:pt x="612" y="1403949"/>
                      </a:moveTo>
                      <a:cubicBezTo>
                        <a:pt x="-17898" y="254877"/>
                        <a:pt x="387384" y="173213"/>
                        <a:pt x="640439" y="0"/>
                      </a:cubicBezTo>
                      <a:cubicBezTo>
                        <a:pt x="738025" y="372016"/>
                        <a:pt x="806881" y="756355"/>
                        <a:pt x="777491" y="1130800"/>
                      </a:cubicBezTo>
                      <a:lnTo>
                        <a:pt x="612" y="14039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Oval 6">
                  <a:extLst>
                    <a:ext uri="{FF2B5EF4-FFF2-40B4-BE49-F238E27FC236}">
                      <a16:creationId xmlns:a16="http://schemas.microsoft.com/office/drawing/2014/main" id="{FAA8254D-9ADF-372B-A195-1823625491BA}"/>
                    </a:ext>
                  </a:extLst>
                </p:cNvPr>
                <p:cNvSpPr/>
                <p:nvPr/>
              </p:nvSpPr>
              <p:spPr>
                <a:xfrm>
                  <a:off x="4360589" y="3519907"/>
                  <a:ext cx="1253989" cy="713669"/>
                </a:xfrm>
                <a:custGeom>
                  <a:avLst/>
                  <a:gdLst>
                    <a:gd name="connsiteX0" fmla="*/ 0 w 1422400"/>
                    <a:gd name="connsiteY0" fmla="*/ 469900 h 939800"/>
                    <a:gd name="connsiteX1" fmla="*/ 711200 w 1422400"/>
                    <a:gd name="connsiteY1" fmla="*/ 0 h 939800"/>
                    <a:gd name="connsiteX2" fmla="*/ 1422400 w 1422400"/>
                    <a:gd name="connsiteY2" fmla="*/ 469900 h 939800"/>
                    <a:gd name="connsiteX3" fmla="*/ 711200 w 1422400"/>
                    <a:gd name="connsiteY3" fmla="*/ 939800 h 939800"/>
                    <a:gd name="connsiteX4" fmla="*/ 0 w 1422400"/>
                    <a:gd name="connsiteY4" fmla="*/ 469900 h 939800"/>
                    <a:gd name="connsiteX0" fmla="*/ 0 w 1422400"/>
                    <a:gd name="connsiteY0" fmla="*/ 469900 h 528637"/>
                    <a:gd name="connsiteX1" fmla="*/ 711200 w 1422400"/>
                    <a:gd name="connsiteY1" fmla="*/ 0 h 528637"/>
                    <a:gd name="connsiteX2" fmla="*/ 1422400 w 1422400"/>
                    <a:gd name="connsiteY2" fmla="*/ 469900 h 528637"/>
                    <a:gd name="connsiteX3" fmla="*/ 0 w 1422400"/>
                    <a:gd name="connsiteY3" fmla="*/ 469900 h 528637"/>
                    <a:gd name="connsiteX0" fmla="*/ 29214 w 1743714"/>
                    <a:gd name="connsiteY0" fmla="*/ 481196 h 986279"/>
                    <a:gd name="connsiteX1" fmla="*/ 740414 w 1743714"/>
                    <a:gd name="connsiteY1" fmla="*/ 11296 h 986279"/>
                    <a:gd name="connsiteX2" fmla="*/ 1743714 w 1743714"/>
                    <a:gd name="connsiteY2" fmla="*/ 976496 h 986279"/>
                    <a:gd name="connsiteX3" fmla="*/ 29214 w 1743714"/>
                    <a:gd name="connsiteY3" fmla="*/ 481196 h 986279"/>
                    <a:gd name="connsiteX0" fmla="*/ 21629 w 2040929"/>
                    <a:gd name="connsiteY0" fmla="*/ 1016075 h 1091857"/>
                    <a:gd name="connsiteX1" fmla="*/ 1037629 w 2040929"/>
                    <a:gd name="connsiteY1" fmla="*/ 75 h 1091857"/>
                    <a:gd name="connsiteX2" fmla="*/ 2040929 w 2040929"/>
                    <a:gd name="connsiteY2" fmla="*/ 965275 h 1091857"/>
                    <a:gd name="connsiteX3" fmla="*/ 21629 w 2040929"/>
                    <a:gd name="connsiteY3" fmla="*/ 1016075 h 1091857"/>
                    <a:gd name="connsiteX0" fmla="*/ 63940 w 2083240"/>
                    <a:gd name="connsiteY0" fmla="*/ 1016075 h 1142636"/>
                    <a:gd name="connsiteX1" fmla="*/ 1079940 w 2083240"/>
                    <a:gd name="connsiteY1" fmla="*/ 75 h 1142636"/>
                    <a:gd name="connsiteX2" fmla="*/ 2083240 w 2083240"/>
                    <a:gd name="connsiteY2" fmla="*/ 965275 h 1142636"/>
                    <a:gd name="connsiteX3" fmla="*/ 63940 w 2083240"/>
                    <a:gd name="connsiteY3" fmla="*/ 1016075 h 1142636"/>
                    <a:gd name="connsiteX0" fmla="*/ 58279 w 2077579"/>
                    <a:gd name="connsiteY0" fmla="*/ 1016075 h 1182140"/>
                    <a:gd name="connsiteX1" fmla="*/ 1074279 w 2077579"/>
                    <a:gd name="connsiteY1" fmla="*/ 75 h 1182140"/>
                    <a:gd name="connsiteX2" fmla="*/ 2077579 w 2077579"/>
                    <a:gd name="connsiteY2" fmla="*/ 965275 h 1182140"/>
                    <a:gd name="connsiteX3" fmla="*/ 58279 w 2077579"/>
                    <a:gd name="connsiteY3" fmla="*/ 1016075 h 1182140"/>
                    <a:gd name="connsiteX0" fmla="*/ 58279 w 2077579"/>
                    <a:gd name="connsiteY0" fmla="*/ 1016452 h 1182517"/>
                    <a:gd name="connsiteX1" fmla="*/ 1074279 w 2077579"/>
                    <a:gd name="connsiteY1" fmla="*/ 452 h 1182517"/>
                    <a:gd name="connsiteX2" fmla="*/ 2077579 w 2077579"/>
                    <a:gd name="connsiteY2" fmla="*/ 965652 h 1182517"/>
                    <a:gd name="connsiteX3" fmla="*/ 58279 w 2077579"/>
                    <a:gd name="connsiteY3" fmla="*/ 1016452 h 1182517"/>
                    <a:gd name="connsiteX0" fmla="*/ 496 w 2019796"/>
                    <a:gd name="connsiteY0" fmla="*/ 1016452 h 1058407"/>
                    <a:gd name="connsiteX1" fmla="*/ 1016496 w 2019796"/>
                    <a:gd name="connsiteY1" fmla="*/ 452 h 1058407"/>
                    <a:gd name="connsiteX2" fmla="*/ 2019796 w 2019796"/>
                    <a:gd name="connsiteY2" fmla="*/ 965652 h 1058407"/>
                    <a:gd name="connsiteX3" fmla="*/ 496 w 2019796"/>
                    <a:gd name="connsiteY3" fmla="*/ 1016452 h 1058407"/>
                    <a:gd name="connsiteX0" fmla="*/ 512 w 1956312"/>
                    <a:gd name="connsiteY0" fmla="*/ 1003343 h 1049157"/>
                    <a:gd name="connsiteX1" fmla="*/ 953012 w 1956312"/>
                    <a:gd name="connsiteY1" fmla="*/ 43 h 1049157"/>
                    <a:gd name="connsiteX2" fmla="*/ 1956312 w 1956312"/>
                    <a:gd name="connsiteY2" fmla="*/ 965243 h 1049157"/>
                    <a:gd name="connsiteX3" fmla="*/ 512 w 1956312"/>
                    <a:gd name="connsiteY3" fmla="*/ 1003343 h 1049157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25989 w 2081789"/>
                    <a:gd name="connsiteY0" fmla="*/ 1004617 h 1028499"/>
                    <a:gd name="connsiteX1" fmla="*/ 291088 w 2081789"/>
                    <a:gd name="connsiteY1" fmla="*/ 763316 h 1028499"/>
                    <a:gd name="connsiteX2" fmla="*/ 1078489 w 2081789"/>
                    <a:gd name="connsiteY2" fmla="*/ 1317 h 1028499"/>
                    <a:gd name="connsiteX3" fmla="*/ 2081789 w 2081789"/>
                    <a:gd name="connsiteY3" fmla="*/ 966517 h 1028499"/>
                    <a:gd name="connsiteX4" fmla="*/ 125989 w 2081789"/>
                    <a:gd name="connsiteY4" fmla="*/ 1004617 h 1028499"/>
                    <a:gd name="connsiteX0" fmla="*/ 135024 w 2052724"/>
                    <a:gd name="connsiteY0" fmla="*/ 1055417 h 1066897"/>
                    <a:gd name="connsiteX1" fmla="*/ 262023 w 2052724"/>
                    <a:gd name="connsiteY1" fmla="*/ 763316 h 1066897"/>
                    <a:gd name="connsiteX2" fmla="*/ 1049424 w 2052724"/>
                    <a:gd name="connsiteY2" fmla="*/ 1317 h 1066897"/>
                    <a:gd name="connsiteX3" fmla="*/ 2052724 w 2052724"/>
                    <a:gd name="connsiteY3" fmla="*/ 966517 h 1066897"/>
                    <a:gd name="connsiteX4" fmla="*/ 135024 w 2052724"/>
                    <a:gd name="connsiteY4" fmla="*/ 1055417 h 1066897"/>
                    <a:gd name="connsiteX0" fmla="*/ 157003 w 1998503"/>
                    <a:gd name="connsiteY0" fmla="*/ 1055417 h 1066897"/>
                    <a:gd name="connsiteX1" fmla="*/ 207802 w 1998503"/>
                    <a:gd name="connsiteY1" fmla="*/ 763316 h 1066897"/>
                    <a:gd name="connsiteX2" fmla="*/ 995203 w 1998503"/>
                    <a:gd name="connsiteY2" fmla="*/ 1317 h 1066897"/>
                    <a:gd name="connsiteX3" fmla="*/ 1998503 w 1998503"/>
                    <a:gd name="connsiteY3" fmla="*/ 966517 h 1066897"/>
                    <a:gd name="connsiteX4" fmla="*/ 157003 w 1998503"/>
                    <a:gd name="connsiteY4" fmla="*/ 1055417 h 1066897"/>
                    <a:gd name="connsiteX0" fmla="*/ 180391 w 1958391"/>
                    <a:gd name="connsiteY0" fmla="*/ 1055417 h 1066897"/>
                    <a:gd name="connsiteX1" fmla="*/ 167690 w 1958391"/>
                    <a:gd name="connsiteY1" fmla="*/ 763316 h 1066897"/>
                    <a:gd name="connsiteX2" fmla="*/ 955091 w 1958391"/>
                    <a:gd name="connsiteY2" fmla="*/ 1317 h 1066897"/>
                    <a:gd name="connsiteX3" fmla="*/ 1958391 w 1958391"/>
                    <a:gd name="connsiteY3" fmla="*/ 966517 h 1066897"/>
                    <a:gd name="connsiteX4" fmla="*/ 180391 w 1958391"/>
                    <a:gd name="connsiteY4" fmla="*/ 1055417 h 1066897"/>
                    <a:gd name="connsiteX0" fmla="*/ 197146 w 1937046"/>
                    <a:gd name="connsiteY0" fmla="*/ 1055417 h 1066897"/>
                    <a:gd name="connsiteX1" fmla="*/ 146345 w 1937046"/>
                    <a:gd name="connsiteY1" fmla="*/ 763316 h 1066897"/>
                    <a:gd name="connsiteX2" fmla="*/ 933746 w 1937046"/>
                    <a:gd name="connsiteY2" fmla="*/ 1317 h 1066897"/>
                    <a:gd name="connsiteX3" fmla="*/ 1937046 w 1937046"/>
                    <a:gd name="connsiteY3" fmla="*/ 966517 h 1066897"/>
                    <a:gd name="connsiteX4" fmla="*/ 197146 w 1937046"/>
                    <a:gd name="connsiteY4" fmla="*/ 1055417 h 1066897"/>
                    <a:gd name="connsiteX0" fmla="*/ 145290 w 2024890"/>
                    <a:gd name="connsiteY0" fmla="*/ 1055417 h 1066897"/>
                    <a:gd name="connsiteX1" fmla="*/ 234189 w 2024890"/>
                    <a:gd name="connsiteY1" fmla="*/ 763316 h 1066897"/>
                    <a:gd name="connsiteX2" fmla="*/ 1021590 w 2024890"/>
                    <a:gd name="connsiteY2" fmla="*/ 1317 h 1066897"/>
                    <a:gd name="connsiteX3" fmla="*/ 2024890 w 2024890"/>
                    <a:gd name="connsiteY3" fmla="*/ 966517 h 1066897"/>
                    <a:gd name="connsiteX4" fmla="*/ 145290 w 2024890"/>
                    <a:gd name="connsiteY4" fmla="*/ 1055417 h 1066897"/>
                    <a:gd name="connsiteX0" fmla="*/ 66755 w 1946355"/>
                    <a:gd name="connsiteY0" fmla="*/ 1055417 h 1072185"/>
                    <a:gd name="connsiteX1" fmla="*/ 155654 w 1946355"/>
                    <a:gd name="connsiteY1" fmla="*/ 763316 h 1072185"/>
                    <a:gd name="connsiteX2" fmla="*/ 943055 w 1946355"/>
                    <a:gd name="connsiteY2" fmla="*/ 1317 h 1072185"/>
                    <a:gd name="connsiteX3" fmla="*/ 1946355 w 1946355"/>
                    <a:gd name="connsiteY3" fmla="*/ 966517 h 1072185"/>
                    <a:gd name="connsiteX4" fmla="*/ 66755 w 1946355"/>
                    <a:gd name="connsiteY4" fmla="*/ 1055417 h 1072185"/>
                    <a:gd name="connsiteX0" fmla="*/ 87241 w 1968451"/>
                    <a:gd name="connsiteY0" fmla="*/ 1055417 h 1135382"/>
                    <a:gd name="connsiteX1" fmla="*/ 176140 w 1968451"/>
                    <a:gd name="connsiteY1" fmla="*/ 763316 h 1135382"/>
                    <a:gd name="connsiteX2" fmla="*/ 963541 w 1968451"/>
                    <a:gd name="connsiteY2" fmla="*/ 1317 h 1135382"/>
                    <a:gd name="connsiteX3" fmla="*/ 1966841 w 1968451"/>
                    <a:gd name="connsiteY3" fmla="*/ 966517 h 1135382"/>
                    <a:gd name="connsiteX4" fmla="*/ 1179439 w 1968451"/>
                    <a:gd name="connsiteY4" fmla="*/ 1131617 h 1135382"/>
                    <a:gd name="connsiteX5" fmla="*/ 87241 w 1968451"/>
                    <a:gd name="connsiteY5" fmla="*/ 1055417 h 1135382"/>
                    <a:gd name="connsiteX0" fmla="*/ 87241 w 1968451"/>
                    <a:gd name="connsiteY0" fmla="*/ 1055417 h 1131617"/>
                    <a:gd name="connsiteX1" fmla="*/ 176140 w 1968451"/>
                    <a:gd name="connsiteY1" fmla="*/ 763316 h 1131617"/>
                    <a:gd name="connsiteX2" fmla="*/ 963541 w 1968451"/>
                    <a:gd name="connsiteY2" fmla="*/ 1317 h 1131617"/>
                    <a:gd name="connsiteX3" fmla="*/ 1966841 w 1968451"/>
                    <a:gd name="connsiteY3" fmla="*/ 966517 h 1131617"/>
                    <a:gd name="connsiteX4" fmla="*/ 1179439 w 1968451"/>
                    <a:gd name="connsiteY4" fmla="*/ 1131617 h 1131617"/>
                    <a:gd name="connsiteX5" fmla="*/ 87241 w 1968451"/>
                    <a:gd name="connsiteY5" fmla="*/ 1055417 h 1131617"/>
                    <a:gd name="connsiteX0" fmla="*/ 87241 w 1981714"/>
                    <a:gd name="connsiteY0" fmla="*/ 1055417 h 1131617"/>
                    <a:gd name="connsiteX1" fmla="*/ 176140 w 1981714"/>
                    <a:gd name="connsiteY1" fmla="*/ 763316 h 1131617"/>
                    <a:gd name="connsiteX2" fmla="*/ 963541 w 1981714"/>
                    <a:gd name="connsiteY2" fmla="*/ 1317 h 1131617"/>
                    <a:gd name="connsiteX3" fmla="*/ 1966841 w 1981714"/>
                    <a:gd name="connsiteY3" fmla="*/ 966517 h 1131617"/>
                    <a:gd name="connsiteX4" fmla="*/ 1179439 w 1981714"/>
                    <a:gd name="connsiteY4" fmla="*/ 1131617 h 1131617"/>
                    <a:gd name="connsiteX5" fmla="*/ 87241 w 1981714"/>
                    <a:gd name="connsiteY5" fmla="*/ 1055417 h 1131617"/>
                    <a:gd name="connsiteX0" fmla="*/ 87241 w 1981714"/>
                    <a:gd name="connsiteY0" fmla="*/ 1055417 h 1131617"/>
                    <a:gd name="connsiteX1" fmla="*/ 176140 w 1981714"/>
                    <a:gd name="connsiteY1" fmla="*/ 763316 h 1131617"/>
                    <a:gd name="connsiteX2" fmla="*/ 963541 w 1981714"/>
                    <a:gd name="connsiteY2" fmla="*/ 1317 h 1131617"/>
                    <a:gd name="connsiteX3" fmla="*/ 1966841 w 1981714"/>
                    <a:gd name="connsiteY3" fmla="*/ 966517 h 1131617"/>
                    <a:gd name="connsiteX4" fmla="*/ 1179439 w 1981714"/>
                    <a:gd name="connsiteY4" fmla="*/ 1131617 h 1131617"/>
                    <a:gd name="connsiteX5" fmla="*/ 87241 w 1981714"/>
                    <a:gd name="connsiteY5" fmla="*/ 1055417 h 1131617"/>
                    <a:gd name="connsiteX0" fmla="*/ 87241 w 1981714"/>
                    <a:gd name="connsiteY0" fmla="*/ 1059325 h 1135525"/>
                    <a:gd name="connsiteX1" fmla="*/ 176140 w 1981714"/>
                    <a:gd name="connsiteY1" fmla="*/ 767224 h 1135525"/>
                    <a:gd name="connsiteX2" fmla="*/ 963541 w 1981714"/>
                    <a:gd name="connsiteY2" fmla="*/ 5225 h 1135525"/>
                    <a:gd name="connsiteX3" fmla="*/ 1966841 w 1981714"/>
                    <a:gd name="connsiteY3" fmla="*/ 970425 h 1135525"/>
                    <a:gd name="connsiteX4" fmla="*/ 1179439 w 1981714"/>
                    <a:gd name="connsiteY4" fmla="*/ 1135525 h 1135525"/>
                    <a:gd name="connsiteX5" fmla="*/ 87241 w 1981714"/>
                    <a:gd name="connsiteY5" fmla="*/ 1059325 h 1135525"/>
                    <a:gd name="connsiteX0" fmla="*/ 87241 w 1981714"/>
                    <a:gd name="connsiteY0" fmla="*/ 1059124 h 1135324"/>
                    <a:gd name="connsiteX1" fmla="*/ 176140 w 1981714"/>
                    <a:gd name="connsiteY1" fmla="*/ 767023 h 1135324"/>
                    <a:gd name="connsiteX2" fmla="*/ 963541 w 1981714"/>
                    <a:gd name="connsiteY2" fmla="*/ 5024 h 1135324"/>
                    <a:gd name="connsiteX3" fmla="*/ 1966841 w 1981714"/>
                    <a:gd name="connsiteY3" fmla="*/ 970224 h 1135324"/>
                    <a:gd name="connsiteX4" fmla="*/ 1179439 w 1981714"/>
                    <a:gd name="connsiteY4" fmla="*/ 1135324 h 1135324"/>
                    <a:gd name="connsiteX5" fmla="*/ 87241 w 1981714"/>
                    <a:gd name="connsiteY5" fmla="*/ 1059124 h 1135324"/>
                    <a:gd name="connsiteX0" fmla="*/ 1551 w 1896024"/>
                    <a:gd name="connsiteY0" fmla="*/ 1059124 h 1135324"/>
                    <a:gd name="connsiteX1" fmla="*/ 877851 w 1896024"/>
                    <a:gd name="connsiteY1" fmla="*/ 5024 h 1135324"/>
                    <a:gd name="connsiteX2" fmla="*/ 1881151 w 1896024"/>
                    <a:gd name="connsiteY2" fmla="*/ 970224 h 1135324"/>
                    <a:gd name="connsiteX3" fmla="*/ 1093749 w 1896024"/>
                    <a:gd name="connsiteY3" fmla="*/ 1135324 h 1135324"/>
                    <a:gd name="connsiteX4" fmla="*/ 1551 w 1896024"/>
                    <a:gd name="connsiteY4" fmla="*/ 1059124 h 1135324"/>
                    <a:gd name="connsiteX0" fmla="*/ 1615 w 1896088"/>
                    <a:gd name="connsiteY0" fmla="*/ 1057013 h 1133213"/>
                    <a:gd name="connsiteX1" fmla="*/ 877915 w 1896088"/>
                    <a:gd name="connsiteY1" fmla="*/ 2913 h 1133213"/>
                    <a:gd name="connsiteX2" fmla="*/ 1881215 w 1896088"/>
                    <a:gd name="connsiteY2" fmla="*/ 968113 h 1133213"/>
                    <a:gd name="connsiteX3" fmla="*/ 1093813 w 1896088"/>
                    <a:gd name="connsiteY3" fmla="*/ 1133213 h 1133213"/>
                    <a:gd name="connsiteX4" fmla="*/ 1615 w 1896088"/>
                    <a:gd name="connsiteY4" fmla="*/ 1057013 h 1133213"/>
                    <a:gd name="connsiteX0" fmla="*/ 2941 w 1897414"/>
                    <a:gd name="connsiteY0" fmla="*/ 1066026 h 1142226"/>
                    <a:gd name="connsiteX1" fmla="*/ 879241 w 1897414"/>
                    <a:gd name="connsiteY1" fmla="*/ 11926 h 1142226"/>
                    <a:gd name="connsiteX2" fmla="*/ 1882541 w 1897414"/>
                    <a:gd name="connsiteY2" fmla="*/ 977126 h 1142226"/>
                    <a:gd name="connsiteX3" fmla="*/ 1095139 w 1897414"/>
                    <a:gd name="connsiteY3" fmla="*/ 1142226 h 1142226"/>
                    <a:gd name="connsiteX4" fmla="*/ 2941 w 1897414"/>
                    <a:gd name="connsiteY4" fmla="*/ 1066026 h 1142226"/>
                    <a:gd name="connsiteX0" fmla="*/ 6879 w 1901352"/>
                    <a:gd name="connsiteY0" fmla="*/ 1066026 h 1142226"/>
                    <a:gd name="connsiteX1" fmla="*/ 883179 w 1901352"/>
                    <a:gd name="connsiteY1" fmla="*/ 11926 h 1142226"/>
                    <a:gd name="connsiteX2" fmla="*/ 1886479 w 1901352"/>
                    <a:gd name="connsiteY2" fmla="*/ 977126 h 1142226"/>
                    <a:gd name="connsiteX3" fmla="*/ 1099077 w 1901352"/>
                    <a:gd name="connsiteY3" fmla="*/ 1142226 h 1142226"/>
                    <a:gd name="connsiteX4" fmla="*/ 6879 w 1901352"/>
                    <a:gd name="connsiteY4" fmla="*/ 1066026 h 1142226"/>
                    <a:gd name="connsiteX0" fmla="*/ 6879 w 1901352"/>
                    <a:gd name="connsiteY0" fmla="*/ 1066026 h 1142226"/>
                    <a:gd name="connsiteX1" fmla="*/ 883179 w 1901352"/>
                    <a:gd name="connsiteY1" fmla="*/ 11926 h 1142226"/>
                    <a:gd name="connsiteX2" fmla="*/ 1886479 w 1901352"/>
                    <a:gd name="connsiteY2" fmla="*/ 977126 h 1142226"/>
                    <a:gd name="connsiteX3" fmla="*/ 1099077 w 1901352"/>
                    <a:gd name="connsiteY3" fmla="*/ 1142226 h 1142226"/>
                    <a:gd name="connsiteX4" fmla="*/ 6879 w 1901352"/>
                    <a:gd name="connsiteY4" fmla="*/ 1066026 h 1142226"/>
                    <a:gd name="connsiteX0" fmla="*/ 6879 w 1901352"/>
                    <a:gd name="connsiteY0" fmla="*/ 1065888 h 1142088"/>
                    <a:gd name="connsiteX1" fmla="*/ 883179 w 1901352"/>
                    <a:gd name="connsiteY1" fmla="*/ 11788 h 1142088"/>
                    <a:gd name="connsiteX2" fmla="*/ 1886479 w 1901352"/>
                    <a:gd name="connsiteY2" fmla="*/ 976988 h 1142088"/>
                    <a:gd name="connsiteX3" fmla="*/ 1099077 w 1901352"/>
                    <a:gd name="connsiteY3" fmla="*/ 1142088 h 1142088"/>
                    <a:gd name="connsiteX4" fmla="*/ 6879 w 1901352"/>
                    <a:gd name="connsiteY4" fmla="*/ 1065888 h 1142088"/>
                    <a:gd name="connsiteX0" fmla="*/ 4803 w 1988176"/>
                    <a:gd name="connsiteY0" fmla="*/ 826041 h 1130841"/>
                    <a:gd name="connsiteX1" fmla="*/ 970003 w 1988176"/>
                    <a:gd name="connsiteY1" fmla="*/ 541 h 1130841"/>
                    <a:gd name="connsiteX2" fmla="*/ 1973303 w 1988176"/>
                    <a:gd name="connsiteY2" fmla="*/ 965741 h 1130841"/>
                    <a:gd name="connsiteX3" fmla="*/ 1185901 w 1988176"/>
                    <a:gd name="connsiteY3" fmla="*/ 1130841 h 1130841"/>
                    <a:gd name="connsiteX4" fmla="*/ 4803 w 1988176"/>
                    <a:gd name="connsiteY4" fmla="*/ 826041 h 1130841"/>
                    <a:gd name="connsiteX0" fmla="*/ 4803 w 2034335"/>
                    <a:gd name="connsiteY0" fmla="*/ 825500 h 1130300"/>
                    <a:gd name="connsiteX1" fmla="*/ 970003 w 2034335"/>
                    <a:gd name="connsiteY1" fmla="*/ 0 h 1130300"/>
                    <a:gd name="connsiteX2" fmla="*/ 2024103 w 2034335"/>
                    <a:gd name="connsiteY2" fmla="*/ 825500 h 1130300"/>
                    <a:gd name="connsiteX3" fmla="*/ 1185901 w 2034335"/>
                    <a:gd name="connsiteY3" fmla="*/ 1130300 h 1130300"/>
                    <a:gd name="connsiteX4" fmla="*/ 4803 w 2034335"/>
                    <a:gd name="connsiteY4" fmla="*/ 825500 h 1130300"/>
                    <a:gd name="connsiteX0" fmla="*/ 4803 w 2024103"/>
                    <a:gd name="connsiteY0" fmla="*/ 825500 h 1130300"/>
                    <a:gd name="connsiteX1" fmla="*/ 970003 w 2024103"/>
                    <a:gd name="connsiteY1" fmla="*/ 0 h 1130300"/>
                    <a:gd name="connsiteX2" fmla="*/ 2024103 w 2024103"/>
                    <a:gd name="connsiteY2" fmla="*/ 825500 h 1130300"/>
                    <a:gd name="connsiteX3" fmla="*/ 1185901 w 2024103"/>
                    <a:gd name="connsiteY3" fmla="*/ 1130300 h 1130300"/>
                    <a:gd name="connsiteX4" fmla="*/ 4803 w 2024103"/>
                    <a:gd name="connsiteY4" fmla="*/ 825500 h 1130300"/>
                    <a:gd name="connsiteX0" fmla="*/ 4803 w 1998703"/>
                    <a:gd name="connsiteY0" fmla="*/ 825757 h 1130557"/>
                    <a:gd name="connsiteX1" fmla="*/ 970003 w 1998703"/>
                    <a:gd name="connsiteY1" fmla="*/ 257 h 1130557"/>
                    <a:gd name="connsiteX2" fmla="*/ 1998703 w 1998703"/>
                    <a:gd name="connsiteY2" fmla="*/ 736857 h 1130557"/>
                    <a:gd name="connsiteX3" fmla="*/ 1185901 w 1998703"/>
                    <a:gd name="connsiteY3" fmla="*/ 1130557 h 1130557"/>
                    <a:gd name="connsiteX4" fmla="*/ 4803 w 1998703"/>
                    <a:gd name="connsiteY4" fmla="*/ 825757 h 1130557"/>
                    <a:gd name="connsiteX0" fmla="*/ 4803 w 1998703"/>
                    <a:gd name="connsiteY0" fmla="*/ 825757 h 1130557"/>
                    <a:gd name="connsiteX1" fmla="*/ 970003 w 1998703"/>
                    <a:gd name="connsiteY1" fmla="*/ 257 h 1130557"/>
                    <a:gd name="connsiteX2" fmla="*/ 1998703 w 1998703"/>
                    <a:gd name="connsiteY2" fmla="*/ 736857 h 1130557"/>
                    <a:gd name="connsiteX3" fmla="*/ 1185901 w 1998703"/>
                    <a:gd name="connsiteY3" fmla="*/ 1130557 h 1130557"/>
                    <a:gd name="connsiteX4" fmla="*/ 4803 w 1998703"/>
                    <a:gd name="connsiteY4" fmla="*/ 825757 h 1130557"/>
                    <a:gd name="connsiteX0" fmla="*/ 4803 w 2001878"/>
                    <a:gd name="connsiteY0" fmla="*/ 825704 h 1130504"/>
                    <a:gd name="connsiteX1" fmla="*/ 970003 w 2001878"/>
                    <a:gd name="connsiteY1" fmla="*/ 204 h 1130504"/>
                    <a:gd name="connsiteX2" fmla="*/ 2001878 w 2001878"/>
                    <a:gd name="connsiteY2" fmla="*/ 746329 h 1130504"/>
                    <a:gd name="connsiteX3" fmla="*/ 1185901 w 2001878"/>
                    <a:gd name="connsiteY3" fmla="*/ 1130504 h 1130504"/>
                    <a:gd name="connsiteX4" fmla="*/ 4803 w 2001878"/>
                    <a:gd name="connsiteY4" fmla="*/ 825704 h 1130504"/>
                    <a:gd name="connsiteX0" fmla="*/ 4803 w 1986176"/>
                    <a:gd name="connsiteY0" fmla="*/ 827271 h 1132071"/>
                    <a:gd name="connsiteX1" fmla="*/ 970003 w 1986176"/>
                    <a:gd name="connsiteY1" fmla="*/ 1771 h 1132071"/>
                    <a:gd name="connsiteX2" fmla="*/ 1986003 w 1986176"/>
                    <a:gd name="connsiteY2" fmla="*/ 611371 h 1132071"/>
                    <a:gd name="connsiteX3" fmla="*/ 1185901 w 1986176"/>
                    <a:gd name="connsiteY3" fmla="*/ 1132071 h 1132071"/>
                    <a:gd name="connsiteX4" fmla="*/ 4803 w 1986176"/>
                    <a:gd name="connsiteY4" fmla="*/ 827271 h 1132071"/>
                    <a:gd name="connsiteX0" fmla="*/ 4803 w 1989163"/>
                    <a:gd name="connsiteY0" fmla="*/ 827271 h 1132071"/>
                    <a:gd name="connsiteX1" fmla="*/ 970003 w 1989163"/>
                    <a:gd name="connsiteY1" fmla="*/ 1771 h 1132071"/>
                    <a:gd name="connsiteX2" fmla="*/ 1986003 w 1989163"/>
                    <a:gd name="connsiteY2" fmla="*/ 611371 h 1132071"/>
                    <a:gd name="connsiteX3" fmla="*/ 1185901 w 1989163"/>
                    <a:gd name="connsiteY3" fmla="*/ 1132071 h 1132071"/>
                    <a:gd name="connsiteX4" fmla="*/ 4803 w 1989163"/>
                    <a:gd name="connsiteY4" fmla="*/ 827271 h 1132071"/>
                    <a:gd name="connsiteX0" fmla="*/ 4803 w 1989163"/>
                    <a:gd name="connsiteY0" fmla="*/ 827271 h 1132071"/>
                    <a:gd name="connsiteX1" fmla="*/ 970003 w 1989163"/>
                    <a:gd name="connsiteY1" fmla="*/ 1771 h 1132071"/>
                    <a:gd name="connsiteX2" fmla="*/ 1986003 w 1989163"/>
                    <a:gd name="connsiteY2" fmla="*/ 611371 h 1132071"/>
                    <a:gd name="connsiteX3" fmla="*/ 1185901 w 1989163"/>
                    <a:gd name="connsiteY3" fmla="*/ 1132071 h 1132071"/>
                    <a:gd name="connsiteX4" fmla="*/ 4803 w 1989163"/>
                    <a:gd name="connsiteY4" fmla="*/ 827271 h 1132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89163" h="1132071">
                      <a:moveTo>
                        <a:pt x="4803" y="827271"/>
                      </a:moveTo>
                      <a:cubicBezTo>
                        <a:pt x="45020" y="715088"/>
                        <a:pt x="639803" y="37754"/>
                        <a:pt x="970003" y="1771"/>
                      </a:cubicBezTo>
                      <a:cubicBezTo>
                        <a:pt x="1300203" y="-34212"/>
                        <a:pt x="1812437" y="488604"/>
                        <a:pt x="1986003" y="611371"/>
                      </a:cubicBezTo>
                      <a:cubicBezTo>
                        <a:pt x="1991294" y="638888"/>
                        <a:pt x="2057968" y="685454"/>
                        <a:pt x="1185901" y="1132071"/>
                      </a:cubicBezTo>
                      <a:cubicBezTo>
                        <a:pt x="161434" y="740488"/>
                        <a:pt x="-35414" y="939454"/>
                        <a:pt x="4803" y="82727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Oval 6">
                  <a:extLst>
                    <a:ext uri="{FF2B5EF4-FFF2-40B4-BE49-F238E27FC236}">
                      <a16:creationId xmlns:a16="http://schemas.microsoft.com/office/drawing/2014/main" id="{6BE892FF-706E-7A9E-0AAD-8C34447AA017}"/>
                    </a:ext>
                  </a:extLst>
                </p:cNvPr>
                <p:cNvSpPr/>
                <p:nvPr/>
              </p:nvSpPr>
              <p:spPr>
                <a:xfrm>
                  <a:off x="4415323" y="3276600"/>
                  <a:ext cx="1198632" cy="713306"/>
                </a:xfrm>
                <a:custGeom>
                  <a:avLst/>
                  <a:gdLst>
                    <a:gd name="connsiteX0" fmla="*/ 0 w 1422400"/>
                    <a:gd name="connsiteY0" fmla="*/ 469900 h 939800"/>
                    <a:gd name="connsiteX1" fmla="*/ 711200 w 1422400"/>
                    <a:gd name="connsiteY1" fmla="*/ 0 h 939800"/>
                    <a:gd name="connsiteX2" fmla="*/ 1422400 w 1422400"/>
                    <a:gd name="connsiteY2" fmla="*/ 469900 h 939800"/>
                    <a:gd name="connsiteX3" fmla="*/ 711200 w 1422400"/>
                    <a:gd name="connsiteY3" fmla="*/ 939800 h 939800"/>
                    <a:gd name="connsiteX4" fmla="*/ 0 w 1422400"/>
                    <a:gd name="connsiteY4" fmla="*/ 469900 h 939800"/>
                    <a:gd name="connsiteX0" fmla="*/ 0 w 1422400"/>
                    <a:gd name="connsiteY0" fmla="*/ 469900 h 528637"/>
                    <a:gd name="connsiteX1" fmla="*/ 711200 w 1422400"/>
                    <a:gd name="connsiteY1" fmla="*/ 0 h 528637"/>
                    <a:gd name="connsiteX2" fmla="*/ 1422400 w 1422400"/>
                    <a:gd name="connsiteY2" fmla="*/ 469900 h 528637"/>
                    <a:gd name="connsiteX3" fmla="*/ 0 w 1422400"/>
                    <a:gd name="connsiteY3" fmla="*/ 469900 h 528637"/>
                    <a:gd name="connsiteX0" fmla="*/ 29214 w 1743714"/>
                    <a:gd name="connsiteY0" fmla="*/ 481196 h 986279"/>
                    <a:gd name="connsiteX1" fmla="*/ 740414 w 1743714"/>
                    <a:gd name="connsiteY1" fmla="*/ 11296 h 986279"/>
                    <a:gd name="connsiteX2" fmla="*/ 1743714 w 1743714"/>
                    <a:gd name="connsiteY2" fmla="*/ 976496 h 986279"/>
                    <a:gd name="connsiteX3" fmla="*/ 29214 w 1743714"/>
                    <a:gd name="connsiteY3" fmla="*/ 481196 h 986279"/>
                    <a:gd name="connsiteX0" fmla="*/ 21629 w 2040929"/>
                    <a:gd name="connsiteY0" fmla="*/ 1016075 h 1091857"/>
                    <a:gd name="connsiteX1" fmla="*/ 1037629 w 2040929"/>
                    <a:gd name="connsiteY1" fmla="*/ 75 h 1091857"/>
                    <a:gd name="connsiteX2" fmla="*/ 2040929 w 2040929"/>
                    <a:gd name="connsiteY2" fmla="*/ 965275 h 1091857"/>
                    <a:gd name="connsiteX3" fmla="*/ 21629 w 2040929"/>
                    <a:gd name="connsiteY3" fmla="*/ 1016075 h 1091857"/>
                    <a:gd name="connsiteX0" fmla="*/ 63940 w 2083240"/>
                    <a:gd name="connsiteY0" fmla="*/ 1016075 h 1142636"/>
                    <a:gd name="connsiteX1" fmla="*/ 1079940 w 2083240"/>
                    <a:gd name="connsiteY1" fmla="*/ 75 h 1142636"/>
                    <a:gd name="connsiteX2" fmla="*/ 2083240 w 2083240"/>
                    <a:gd name="connsiteY2" fmla="*/ 965275 h 1142636"/>
                    <a:gd name="connsiteX3" fmla="*/ 63940 w 2083240"/>
                    <a:gd name="connsiteY3" fmla="*/ 1016075 h 1142636"/>
                    <a:gd name="connsiteX0" fmla="*/ 58279 w 2077579"/>
                    <a:gd name="connsiteY0" fmla="*/ 1016075 h 1182140"/>
                    <a:gd name="connsiteX1" fmla="*/ 1074279 w 2077579"/>
                    <a:gd name="connsiteY1" fmla="*/ 75 h 1182140"/>
                    <a:gd name="connsiteX2" fmla="*/ 2077579 w 2077579"/>
                    <a:gd name="connsiteY2" fmla="*/ 965275 h 1182140"/>
                    <a:gd name="connsiteX3" fmla="*/ 58279 w 2077579"/>
                    <a:gd name="connsiteY3" fmla="*/ 1016075 h 1182140"/>
                    <a:gd name="connsiteX0" fmla="*/ 58279 w 2077579"/>
                    <a:gd name="connsiteY0" fmla="*/ 1016452 h 1182517"/>
                    <a:gd name="connsiteX1" fmla="*/ 1074279 w 2077579"/>
                    <a:gd name="connsiteY1" fmla="*/ 452 h 1182517"/>
                    <a:gd name="connsiteX2" fmla="*/ 2077579 w 2077579"/>
                    <a:gd name="connsiteY2" fmla="*/ 965652 h 1182517"/>
                    <a:gd name="connsiteX3" fmla="*/ 58279 w 2077579"/>
                    <a:gd name="connsiteY3" fmla="*/ 1016452 h 1182517"/>
                    <a:gd name="connsiteX0" fmla="*/ 496 w 2019796"/>
                    <a:gd name="connsiteY0" fmla="*/ 1016452 h 1058407"/>
                    <a:gd name="connsiteX1" fmla="*/ 1016496 w 2019796"/>
                    <a:gd name="connsiteY1" fmla="*/ 452 h 1058407"/>
                    <a:gd name="connsiteX2" fmla="*/ 2019796 w 2019796"/>
                    <a:gd name="connsiteY2" fmla="*/ 965652 h 1058407"/>
                    <a:gd name="connsiteX3" fmla="*/ 496 w 2019796"/>
                    <a:gd name="connsiteY3" fmla="*/ 1016452 h 1058407"/>
                    <a:gd name="connsiteX0" fmla="*/ 512 w 1956312"/>
                    <a:gd name="connsiteY0" fmla="*/ 1003343 h 1049157"/>
                    <a:gd name="connsiteX1" fmla="*/ 953012 w 1956312"/>
                    <a:gd name="connsiteY1" fmla="*/ 43 h 1049157"/>
                    <a:gd name="connsiteX2" fmla="*/ 1956312 w 1956312"/>
                    <a:gd name="connsiteY2" fmla="*/ 965243 h 1049157"/>
                    <a:gd name="connsiteX3" fmla="*/ 512 w 1956312"/>
                    <a:gd name="connsiteY3" fmla="*/ 1003343 h 1049157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25989 w 2081789"/>
                    <a:gd name="connsiteY0" fmla="*/ 1004617 h 1028499"/>
                    <a:gd name="connsiteX1" fmla="*/ 291088 w 2081789"/>
                    <a:gd name="connsiteY1" fmla="*/ 763316 h 1028499"/>
                    <a:gd name="connsiteX2" fmla="*/ 1078489 w 2081789"/>
                    <a:gd name="connsiteY2" fmla="*/ 1317 h 1028499"/>
                    <a:gd name="connsiteX3" fmla="*/ 2081789 w 2081789"/>
                    <a:gd name="connsiteY3" fmla="*/ 966517 h 1028499"/>
                    <a:gd name="connsiteX4" fmla="*/ 125989 w 2081789"/>
                    <a:gd name="connsiteY4" fmla="*/ 1004617 h 1028499"/>
                    <a:gd name="connsiteX0" fmla="*/ 135024 w 2052724"/>
                    <a:gd name="connsiteY0" fmla="*/ 1055417 h 1066897"/>
                    <a:gd name="connsiteX1" fmla="*/ 262023 w 2052724"/>
                    <a:gd name="connsiteY1" fmla="*/ 763316 h 1066897"/>
                    <a:gd name="connsiteX2" fmla="*/ 1049424 w 2052724"/>
                    <a:gd name="connsiteY2" fmla="*/ 1317 h 1066897"/>
                    <a:gd name="connsiteX3" fmla="*/ 2052724 w 2052724"/>
                    <a:gd name="connsiteY3" fmla="*/ 966517 h 1066897"/>
                    <a:gd name="connsiteX4" fmla="*/ 135024 w 2052724"/>
                    <a:gd name="connsiteY4" fmla="*/ 1055417 h 1066897"/>
                    <a:gd name="connsiteX0" fmla="*/ 157003 w 1998503"/>
                    <a:gd name="connsiteY0" fmla="*/ 1055417 h 1066897"/>
                    <a:gd name="connsiteX1" fmla="*/ 207802 w 1998503"/>
                    <a:gd name="connsiteY1" fmla="*/ 763316 h 1066897"/>
                    <a:gd name="connsiteX2" fmla="*/ 995203 w 1998503"/>
                    <a:gd name="connsiteY2" fmla="*/ 1317 h 1066897"/>
                    <a:gd name="connsiteX3" fmla="*/ 1998503 w 1998503"/>
                    <a:gd name="connsiteY3" fmla="*/ 966517 h 1066897"/>
                    <a:gd name="connsiteX4" fmla="*/ 157003 w 1998503"/>
                    <a:gd name="connsiteY4" fmla="*/ 1055417 h 1066897"/>
                    <a:gd name="connsiteX0" fmla="*/ 180391 w 1958391"/>
                    <a:gd name="connsiteY0" fmla="*/ 1055417 h 1066897"/>
                    <a:gd name="connsiteX1" fmla="*/ 167690 w 1958391"/>
                    <a:gd name="connsiteY1" fmla="*/ 763316 h 1066897"/>
                    <a:gd name="connsiteX2" fmla="*/ 955091 w 1958391"/>
                    <a:gd name="connsiteY2" fmla="*/ 1317 h 1066897"/>
                    <a:gd name="connsiteX3" fmla="*/ 1958391 w 1958391"/>
                    <a:gd name="connsiteY3" fmla="*/ 966517 h 1066897"/>
                    <a:gd name="connsiteX4" fmla="*/ 180391 w 1958391"/>
                    <a:gd name="connsiteY4" fmla="*/ 1055417 h 1066897"/>
                    <a:gd name="connsiteX0" fmla="*/ 197146 w 1937046"/>
                    <a:gd name="connsiteY0" fmla="*/ 1055417 h 1066897"/>
                    <a:gd name="connsiteX1" fmla="*/ 146345 w 1937046"/>
                    <a:gd name="connsiteY1" fmla="*/ 763316 h 1066897"/>
                    <a:gd name="connsiteX2" fmla="*/ 933746 w 1937046"/>
                    <a:gd name="connsiteY2" fmla="*/ 1317 h 1066897"/>
                    <a:gd name="connsiteX3" fmla="*/ 1937046 w 1937046"/>
                    <a:gd name="connsiteY3" fmla="*/ 966517 h 1066897"/>
                    <a:gd name="connsiteX4" fmla="*/ 197146 w 1937046"/>
                    <a:gd name="connsiteY4" fmla="*/ 1055417 h 1066897"/>
                    <a:gd name="connsiteX0" fmla="*/ 145290 w 2024890"/>
                    <a:gd name="connsiteY0" fmla="*/ 1055417 h 1066897"/>
                    <a:gd name="connsiteX1" fmla="*/ 234189 w 2024890"/>
                    <a:gd name="connsiteY1" fmla="*/ 763316 h 1066897"/>
                    <a:gd name="connsiteX2" fmla="*/ 1021590 w 2024890"/>
                    <a:gd name="connsiteY2" fmla="*/ 1317 h 1066897"/>
                    <a:gd name="connsiteX3" fmla="*/ 2024890 w 2024890"/>
                    <a:gd name="connsiteY3" fmla="*/ 966517 h 1066897"/>
                    <a:gd name="connsiteX4" fmla="*/ 145290 w 2024890"/>
                    <a:gd name="connsiteY4" fmla="*/ 1055417 h 1066897"/>
                    <a:gd name="connsiteX0" fmla="*/ 66755 w 1946355"/>
                    <a:gd name="connsiteY0" fmla="*/ 1055417 h 1072185"/>
                    <a:gd name="connsiteX1" fmla="*/ 155654 w 1946355"/>
                    <a:gd name="connsiteY1" fmla="*/ 763316 h 1072185"/>
                    <a:gd name="connsiteX2" fmla="*/ 943055 w 1946355"/>
                    <a:gd name="connsiteY2" fmla="*/ 1317 h 1072185"/>
                    <a:gd name="connsiteX3" fmla="*/ 1946355 w 1946355"/>
                    <a:gd name="connsiteY3" fmla="*/ 966517 h 1072185"/>
                    <a:gd name="connsiteX4" fmla="*/ 66755 w 1946355"/>
                    <a:gd name="connsiteY4" fmla="*/ 1055417 h 1072185"/>
                    <a:gd name="connsiteX0" fmla="*/ 87241 w 1968451"/>
                    <a:gd name="connsiteY0" fmla="*/ 1055417 h 1135382"/>
                    <a:gd name="connsiteX1" fmla="*/ 176140 w 1968451"/>
                    <a:gd name="connsiteY1" fmla="*/ 763316 h 1135382"/>
                    <a:gd name="connsiteX2" fmla="*/ 963541 w 1968451"/>
                    <a:gd name="connsiteY2" fmla="*/ 1317 h 1135382"/>
                    <a:gd name="connsiteX3" fmla="*/ 1966841 w 1968451"/>
                    <a:gd name="connsiteY3" fmla="*/ 966517 h 1135382"/>
                    <a:gd name="connsiteX4" fmla="*/ 1179439 w 1968451"/>
                    <a:gd name="connsiteY4" fmla="*/ 1131617 h 1135382"/>
                    <a:gd name="connsiteX5" fmla="*/ 87241 w 1968451"/>
                    <a:gd name="connsiteY5" fmla="*/ 1055417 h 1135382"/>
                    <a:gd name="connsiteX0" fmla="*/ 87241 w 1968451"/>
                    <a:gd name="connsiteY0" fmla="*/ 1055417 h 1131617"/>
                    <a:gd name="connsiteX1" fmla="*/ 176140 w 1968451"/>
                    <a:gd name="connsiteY1" fmla="*/ 763316 h 1131617"/>
                    <a:gd name="connsiteX2" fmla="*/ 963541 w 1968451"/>
                    <a:gd name="connsiteY2" fmla="*/ 1317 h 1131617"/>
                    <a:gd name="connsiteX3" fmla="*/ 1966841 w 1968451"/>
                    <a:gd name="connsiteY3" fmla="*/ 966517 h 1131617"/>
                    <a:gd name="connsiteX4" fmla="*/ 1179439 w 1968451"/>
                    <a:gd name="connsiteY4" fmla="*/ 1131617 h 1131617"/>
                    <a:gd name="connsiteX5" fmla="*/ 87241 w 1968451"/>
                    <a:gd name="connsiteY5" fmla="*/ 1055417 h 1131617"/>
                    <a:gd name="connsiteX0" fmla="*/ 87241 w 1981714"/>
                    <a:gd name="connsiteY0" fmla="*/ 1055417 h 1131617"/>
                    <a:gd name="connsiteX1" fmla="*/ 176140 w 1981714"/>
                    <a:gd name="connsiteY1" fmla="*/ 763316 h 1131617"/>
                    <a:gd name="connsiteX2" fmla="*/ 963541 w 1981714"/>
                    <a:gd name="connsiteY2" fmla="*/ 1317 h 1131617"/>
                    <a:gd name="connsiteX3" fmla="*/ 1966841 w 1981714"/>
                    <a:gd name="connsiteY3" fmla="*/ 966517 h 1131617"/>
                    <a:gd name="connsiteX4" fmla="*/ 1179439 w 1981714"/>
                    <a:gd name="connsiteY4" fmla="*/ 1131617 h 1131617"/>
                    <a:gd name="connsiteX5" fmla="*/ 87241 w 1981714"/>
                    <a:gd name="connsiteY5" fmla="*/ 1055417 h 1131617"/>
                    <a:gd name="connsiteX0" fmla="*/ 87241 w 1981714"/>
                    <a:gd name="connsiteY0" fmla="*/ 1055417 h 1131617"/>
                    <a:gd name="connsiteX1" fmla="*/ 176140 w 1981714"/>
                    <a:gd name="connsiteY1" fmla="*/ 763316 h 1131617"/>
                    <a:gd name="connsiteX2" fmla="*/ 963541 w 1981714"/>
                    <a:gd name="connsiteY2" fmla="*/ 1317 h 1131617"/>
                    <a:gd name="connsiteX3" fmla="*/ 1966841 w 1981714"/>
                    <a:gd name="connsiteY3" fmla="*/ 966517 h 1131617"/>
                    <a:gd name="connsiteX4" fmla="*/ 1179439 w 1981714"/>
                    <a:gd name="connsiteY4" fmla="*/ 1131617 h 1131617"/>
                    <a:gd name="connsiteX5" fmla="*/ 87241 w 1981714"/>
                    <a:gd name="connsiteY5" fmla="*/ 1055417 h 1131617"/>
                    <a:gd name="connsiteX0" fmla="*/ 87241 w 1981714"/>
                    <a:gd name="connsiteY0" fmla="*/ 1059325 h 1135525"/>
                    <a:gd name="connsiteX1" fmla="*/ 176140 w 1981714"/>
                    <a:gd name="connsiteY1" fmla="*/ 767224 h 1135525"/>
                    <a:gd name="connsiteX2" fmla="*/ 963541 w 1981714"/>
                    <a:gd name="connsiteY2" fmla="*/ 5225 h 1135525"/>
                    <a:gd name="connsiteX3" fmla="*/ 1966841 w 1981714"/>
                    <a:gd name="connsiteY3" fmla="*/ 970425 h 1135525"/>
                    <a:gd name="connsiteX4" fmla="*/ 1179439 w 1981714"/>
                    <a:gd name="connsiteY4" fmla="*/ 1135525 h 1135525"/>
                    <a:gd name="connsiteX5" fmla="*/ 87241 w 1981714"/>
                    <a:gd name="connsiteY5" fmla="*/ 1059325 h 1135525"/>
                    <a:gd name="connsiteX0" fmla="*/ 87241 w 1981714"/>
                    <a:gd name="connsiteY0" fmla="*/ 1059124 h 1135324"/>
                    <a:gd name="connsiteX1" fmla="*/ 176140 w 1981714"/>
                    <a:gd name="connsiteY1" fmla="*/ 767023 h 1135324"/>
                    <a:gd name="connsiteX2" fmla="*/ 963541 w 1981714"/>
                    <a:gd name="connsiteY2" fmla="*/ 5024 h 1135324"/>
                    <a:gd name="connsiteX3" fmla="*/ 1966841 w 1981714"/>
                    <a:gd name="connsiteY3" fmla="*/ 970224 h 1135324"/>
                    <a:gd name="connsiteX4" fmla="*/ 1179439 w 1981714"/>
                    <a:gd name="connsiteY4" fmla="*/ 1135324 h 1135324"/>
                    <a:gd name="connsiteX5" fmla="*/ 87241 w 1981714"/>
                    <a:gd name="connsiteY5" fmla="*/ 1059124 h 1135324"/>
                    <a:gd name="connsiteX0" fmla="*/ 1551 w 1896024"/>
                    <a:gd name="connsiteY0" fmla="*/ 1059124 h 1135324"/>
                    <a:gd name="connsiteX1" fmla="*/ 877851 w 1896024"/>
                    <a:gd name="connsiteY1" fmla="*/ 5024 h 1135324"/>
                    <a:gd name="connsiteX2" fmla="*/ 1881151 w 1896024"/>
                    <a:gd name="connsiteY2" fmla="*/ 970224 h 1135324"/>
                    <a:gd name="connsiteX3" fmla="*/ 1093749 w 1896024"/>
                    <a:gd name="connsiteY3" fmla="*/ 1135324 h 1135324"/>
                    <a:gd name="connsiteX4" fmla="*/ 1551 w 1896024"/>
                    <a:gd name="connsiteY4" fmla="*/ 1059124 h 1135324"/>
                    <a:gd name="connsiteX0" fmla="*/ 1615 w 1896088"/>
                    <a:gd name="connsiteY0" fmla="*/ 1057013 h 1133213"/>
                    <a:gd name="connsiteX1" fmla="*/ 877915 w 1896088"/>
                    <a:gd name="connsiteY1" fmla="*/ 2913 h 1133213"/>
                    <a:gd name="connsiteX2" fmla="*/ 1881215 w 1896088"/>
                    <a:gd name="connsiteY2" fmla="*/ 968113 h 1133213"/>
                    <a:gd name="connsiteX3" fmla="*/ 1093813 w 1896088"/>
                    <a:gd name="connsiteY3" fmla="*/ 1133213 h 1133213"/>
                    <a:gd name="connsiteX4" fmla="*/ 1615 w 1896088"/>
                    <a:gd name="connsiteY4" fmla="*/ 1057013 h 1133213"/>
                    <a:gd name="connsiteX0" fmla="*/ 2941 w 1897414"/>
                    <a:gd name="connsiteY0" fmla="*/ 1066026 h 1142226"/>
                    <a:gd name="connsiteX1" fmla="*/ 879241 w 1897414"/>
                    <a:gd name="connsiteY1" fmla="*/ 11926 h 1142226"/>
                    <a:gd name="connsiteX2" fmla="*/ 1882541 w 1897414"/>
                    <a:gd name="connsiteY2" fmla="*/ 977126 h 1142226"/>
                    <a:gd name="connsiteX3" fmla="*/ 1095139 w 1897414"/>
                    <a:gd name="connsiteY3" fmla="*/ 1142226 h 1142226"/>
                    <a:gd name="connsiteX4" fmla="*/ 2941 w 1897414"/>
                    <a:gd name="connsiteY4" fmla="*/ 1066026 h 1142226"/>
                    <a:gd name="connsiteX0" fmla="*/ 6879 w 1901352"/>
                    <a:gd name="connsiteY0" fmla="*/ 1066026 h 1142226"/>
                    <a:gd name="connsiteX1" fmla="*/ 883179 w 1901352"/>
                    <a:gd name="connsiteY1" fmla="*/ 11926 h 1142226"/>
                    <a:gd name="connsiteX2" fmla="*/ 1886479 w 1901352"/>
                    <a:gd name="connsiteY2" fmla="*/ 977126 h 1142226"/>
                    <a:gd name="connsiteX3" fmla="*/ 1099077 w 1901352"/>
                    <a:gd name="connsiteY3" fmla="*/ 1142226 h 1142226"/>
                    <a:gd name="connsiteX4" fmla="*/ 6879 w 1901352"/>
                    <a:gd name="connsiteY4" fmla="*/ 1066026 h 1142226"/>
                    <a:gd name="connsiteX0" fmla="*/ 6879 w 1901352"/>
                    <a:gd name="connsiteY0" fmla="*/ 1066026 h 1142226"/>
                    <a:gd name="connsiteX1" fmla="*/ 883179 w 1901352"/>
                    <a:gd name="connsiteY1" fmla="*/ 11926 h 1142226"/>
                    <a:gd name="connsiteX2" fmla="*/ 1886479 w 1901352"/>
                    <a:gd name="connsiteY2" fmla="*/ 977126 h 1142226"/>
                    <a:gd name="connsiteX3" fmla="*/ 1099077 w 1901352"/>
                    <a:gd name="connsiteY3" fmla="*/ 1142226 h 1142226"/>
                    <a:gd name="connsiteX4" fmla="*/ 6879 w 1901352"/>
                    <a:gd name="connsiteY4" fmla="*/ 1066026 h 1142226"/>
                    <a:gd name="connsiteX0" fmla="*/ 6879 w 1901352"/>
                    <a:gd name="connsiteY0" fmla="*/ 1065888 h 1142088"/>
                    <a:gd name="connsiteX1" fmla="*/ 883179 w 1901352"/>
                    <a:gd name="connsiteY1" fmla="*/ 11788 h 1142088"/>
                    <a:gd name="connsiteX2" fmla="*/ 1886479 w 1901352"/>
                    <a:gd name="connsiteY2" fmla="*/ 976988 h 1142088"/>
                    <a:gd name="connsiteX3" fmla="*/ 1099077 w 1901352"/>
                    <a:gd name="connsiteY3" fmla="*/ 1142088 h 1142088"/>
                    <a:gd name="connsiteX4" fmla="*/ 6879 w 1901352"/>
                    <a:gd name="connsiteY4" fmla="*/ 1065888 h 1142088"/>
                    <a:gd name="connsiteX0" fmla="*/ 6879 w 1901352"/>
                    <a:gd name="connsiteY0" fmla="*/ 1055295 h 1131495"/>
                    <a:gd name="connsiteX1" fmla="*/ 883179 w 1901352"/>
                    <a:gd name="connsiteY1" fmla="*/ 1195 h 1131495"/>
                    <a:gd name="connsiteX2" fmla="*/ 1886479 w 1901352"/>
                    <a:gd name="connsiteY2" fmla="*/ 966395 h 1131495"/>
                    <a:gd name="connsiteX3" fmla="*/ 1099077 w 1901352"/>
                    <a:gd name="connsiteY3" fmla="*/ 1131495 h 1131495"/>
                    <a:gd name="connsiteX4" fmla="*/ 6879 w 1901352"/>
                    <a:gd name="connsiteY4" fmla="*/ 1055295 h 1131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1352" h="1131495">
                      <a:moveTo>
                        <a:pt x="6879" y="1055295"/>
                      </a:moveTo>
                      <a:cubicBezTo>
                        <a:pt x="47096" y="943112"/>
                        <a:pt x="216762" y="-38911"/>
                        <a:pt x="883179" y="1195"/>
                      </a:cubicBezTo>
                      <a:cubicBezTo>
                        <a:pt x="1549596" y="41301"/>
                        <a:pt x="1712913" y="843628"/>
                        <a:pt x="1886479" y="966395"/>
                      </a:cubicBezTo>
                      <a:cubicBezTo>
                        <a:pt x="1920345" y="1139962"/>
                        <a:pt x="1971144" y="684878"/>
                        <a:pt x="1099077" y="1131495"/>
                      </a:cubicBezTo>
                      <a:cubicBezTo>
                        <a:pt x="74610" y="739912"/>
                        <a:pt x="-33338" y="1167478"/>
                        <a:pt x="6879" y="1055295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E441D5AB-E3B6-8A8A-F5F7-9A65E96E0C61}"/>
                    </a:ext>
                  </a:extLst>
                </p:cNvPr>
                <p:cNvSpPr/>
                <p:nvPr/>
              </p:nvSpPr>
              <p:spPr>
                <a:xfrm>
                  <a:off x="5044807" y="3968775"/>
                  <a:ext cx="117970" cy="9129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Rectangle 56">
                  <a:extLst>
                    <a:ext uri="{FF2B5EF4-FFF2-40B4-BE49-F238E27FC236}">
                      <a16:creationId xmlns:a16="http://schemas.microsoft.com/office/drawing/2014/main" id="{89E3FA8C-41CB-FD38-8541-9CC4A1A26905}"/>
                    </a:ext>
                  </a:extLst>
                </p:cNvPr>
                <p:cNvSpPr/>
                <p:nvPr/>
              </p:nvSpPr>
              <p:spPr>
                <a:xfrm rot="19341505" flipH="1">
                  <a:off x="5140519" y="3637906"/>
                  <a:ext cx="287330" cy="162214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D1DCEDC1-431C-25F9-B490-650A45A7C0B8}"/>
                    </a:ext>
                  </a:extLst>
                </p:cNvPr>
                <p:cNvSpPr/>
                <p:nvPr/>
              </p:nvSpPr>
              <p:spPr>
                <a:xfrm rot="20290631" flipH="1">
                  <a:off x="5183717" y="3671548"/>
                  <a:ext cx="159154" cy="1231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00BD5283-D710-01D1-8557-202D6276A2E4}"/>
                    </a:ext>
                  </a:extLst>
                </p:cNvPr>
                <p:cNvSpPr/>
                <p:nvPr/>
              </p:nvSpPr>
              <p:spPr>
                <a:xfrm rot="21004549" flipH="1">
                  <a:off x="5245402" y="3708634"/>
                  <a:ext cx="79024" cy="611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96AC78A-E064-ABB8-54ED-D863863AB83D}"/>
                    </a:ext>
                  </a:extLst>
                </p:cNvPr>
                <p:cNvSpPr/>
                <p:nvPr/>
              </p:nvSpPr>
              <p:spPr>
                <a:xfrm>
                  <a:off x="5016299" y="4322018"/>
                  <a:ext cx="218988" cy="226515"/>
                </a:xfrm>
                <a:prstGeom prst="ellipse">
                  <a:avLst/>
                </a:prstGeom>
                <a:solidFill>
                  <a:srgbClr val="E479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BAF77651-56C1-3FF8-E68D-E59D615A738B}"/>
                    </a:ext>
                  </a:extLst>
                </p:cNvPr>
                <p:cNvSpPr/>
                <p:nvPr/>
              </p:nvSpPr>
              <p:spPr>
                <a:xfrm>
                  <a:off x="4715472" y="4318390"/>
                  <a:ext cx="218988" cy="226515"/>
                </a:xfrm>
                <a:prstGeom prst="ellipse">
                  <a:avLst/>
                </a:prstGeom>
                <a:solidFill>
                  <a:srgbClr val="E479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Rectangle 56">
                  <a:extLst>
                    <a:ext uri="{FF2B5EF4-FFF2-40B4-BE49-F238E27FC236}">
                      <a16:creationId xmlns:a16="http://schemas.microsoft.com/office/drawing/2014/main" id="{9736ED78-C2FD-271A-5FF9-5BA0157A641C}"/>
                    </a:ext>
                  </a:extLst>
                </p:cNvPr>
                <p:cNvSpPr/>
                <p:nvPr/>
              </p:nvSpPr>
              <p:spPr>
                <a:xfrm rot="1844868">
                  <a:off x="4620693" y="3654370"/>
                  <a:ext cx="287330" cy="162214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6" name="Oval 1025">
                  <a:extLst>
                    <a:ext uri="{FF2B5EF4-FFF2-40B4-BE49-F238E27FC236}">
                      <a16:creationId xmlns:a16="http://schemas.microsoft.com/office/drawing/2014/main" id="{DACD6867-E9A9-E3F1-58B4-3F5A0416CE2D}"/>
                    </a:ext>
                  </a:extLst>
                </p:cNvPr>
                <p:cNvSpPr/>
                <p:nvPr/>
              </p:nvSpPr>
              <p:spPr>
                <a:xfrm rot="595451">
                  <a:off x="4703811" y="3688631"/>
                  <a:ext cx="159154" cy="1231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7" name="Oval 1026">
                  <a:extLst>
                    <a:ext uri="{FF2B5EF4-FFF2-40B4-BE49-F238E27FC236}">
                      <a16:creationId xmlns:a16="http://schemas.microsoft.com/office/drawing/2014/main" id="{21200DDB-9F1E-22AA-1CB0-E1B0E1986A37}"/>
                    </a:ext>
                  </a:extLst>
                </p:cNvPr>
                <p:cNvSpPr/>
                <p:nvPr/>
              </p:nvSpPr>
              <p:spPr>
                <a:xfrm>
                  <a:off x="4763654" y="3731328"/>
                  <a:ext cx="79024" cy="611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7581381-59E1-A038-1D21-4D60F6C4C08F}"/>
                </a:ext>
              </a:extLst>
            </p:cNvPr>
            <p:cNvSpPr/>
            <p:nvPr/>
          </p:nvSpPr>
          <p:spPr>
            <a:xfrm>
              <a:off x="4585931" y="4408087"/>
              <a:ext cx="70875" cy="71776"/>
            </a:xfrm>
            <a:custGeom>
              <a:avLst/>
              <a:gdLst>
                <a:gd name="connsiteX0" fmla="*/ 72672 w 91221"/>
                <a:gd name="connsiteY0" fmla="*/ 0 h 100931"/>
                <a:gd name="connsiteX1" fmla="*/ 86960 w 91221"/>
                <a:gd name="connsiteY1" fmla="*/ 100013 h 100931"/>
                <a:gd name="connsiteX2" fmla="*/ 5997 w 91221"/>
                <a:gd name="connsiteY2" fmla="*/ 52388 h 100931"/>
                <a:gd name="connsiteX3" fmla="*/ 5997 w 91221"/>
                <a:gd name="connsiteY3" fmla="*/ 38100 h 100931"/>
                <a:gd name="connsiteX4" fmla="*/ 5997 w 91221"/>
                <a:gd name="connsiteY4" fmla="*/ 38100 h 100931"/>
                <a:gd name="connsiteX0" fmla="*/ 72672 w 91221"/>
                <a:gd name="connsiteY0" fmla="*/ 0 h 100931"/>
                <a:gd name="connsiteX1" fmla="*/ 86960 w 91221"/>
                <a:gd name="connsiteY1" fmla="*/ 100013 h 100931"/>
                <a:gd name="connsiteX2" fmla="*/ 5997 w 91221"/>
                <a:gd name="connsiteY2" fmla="*/ 52388 h 100931"/>
                <a:gd name="connsiteX3" fmla="*/ 5997 w 91221"/>
                <a:gd name="connsiteY3" fmla="*/ 38100 h 100931"/>
                <a:gd name="connsiteX0" fmla="*/ 66675 w 85224"/>
                <a:gd name="connsiteY0" fmla="*/ 0 h 100931"/>
                <a:gd name="connsiteX1" fmla="*/ 80963 w 85224"/>
                <a:gd name="connsiteY1" fmla="*/ 100013 h 100931"/>
                <a:gd name="connsiteX2" fmla="*/ 0 w 85224"/>
                <a:gd name="connsiteY2" fmla="*/ 52388 h 100931"/>
                <a:gd name="connsiteX0" fmla="*/ 66675 w 66675"/>
                <a:gd name="connsiteY0" fmla="*/ 0 h 52388"/>
                <a:gd name="connsiteX1" fmla="*/ 0 w 66675"/>
                <a:gd name="connsiteY1" fmla="*/ 52388 h 52388"/>
                <a:gd name="connsiteX0" fmla="*/ 66675 w 66675"/>
                <a:gd name="connsiteY0" fmla="*/ 0 h 70538"/>
                <a:gd name="connsiteX1" fmla="*/ 0 w 66675"/>
                <a:gd name="connsiteY1" fmla="*/ 52388 h 70538"/>
                <a:gd name="connsiteX0" fmla="*/ 66675 w 70875"/>
                <a:gd name="connsiteY0" fmla="*/ 0 h 71776"/>
                <a:gd name="connsiteX1" fmla="*/ 0 w 70875"/>
                <a:gd name="connsiteY1" fmla="*/ 52388 h 71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875" h="71776">
                  <a:moveTo>
                    <a:pt x="66675" y="0"/>
                  </a:moveTo>
                  <a:cubicBezTo>
                    <a:pt x="63500" y="26988"/>
                    <a:pt x="100806" y="108744"/>
                    <a:pt x="0" y="5238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67A9E05-02A0-37F5-5751-38A5A7A47204}"/>
                </a:ext>
              </a:extLst>
            </p:cNvPr>
            <p:cNvSpPr/>
            <p:nvPr/>
          </p:nvSpPr>
          <p:spPr>
            <a:xfrm flipH="1">
              <a:off x="4663109" y="4414145"/>
              <a:ext cx="70875" cy="71776"/>
            </a:xfrm>
            <a:custGeom>
              <a:avLst/>
              <a:gdLst>
                <a:gd name="connsiteX0" fmla="*/ 72672 w 91221"/>
                <a:gd name="connsiteY0" fmla="*/ 0 h 100931"/>
                <a:gd name="connsiteX1" fmla="*/ 86960 w 91221"/>
                <a:gd name="connsiteY1" fmla="*/ 100013 h 100931"/>
                <a:gd name="connsiteX2" fmla="*/ 5997 w 91221"/>
                <a:gd name="connsiteY2" fmla="*/ 52388 h 100931"/>
                <a:gd name="connsiteX3" fmla="*/ 5997 w 91221"/>
                <a:gd name="connsiteY3" fmla="*/ 38100 h 100931"/>
                <a:gd name="connsiteX4" fmla="*/ 5997 w 91221"/>
                <a:gd name="connsiteY4" fmla="*/ 38100 h 100931"/>
                <a:gd name="connsiteX0" fmla="*/ 72672 w 91221"/>
                <a:gd name="connsiteY0" fmla="*/ 0 h 100931"/>
                <a:gd name="connsiteX1" fmla="*/ 86960 w 91221"/>
                <a:gd name="connsiteY1" fmla="*/ 100013 h 100931"/>
                <a:gd name="connsiteX2" fmla="*/ 5997 w 91221"/>
                <a:gd name="connsiteY2" fmla="*/ 52388 h 100931"/>
                <a:gd name="connsiteX3" fmla="*/ 5997 w 91221"/>
                <a:gd name="connsiteY3" fmla="*/ 38100 h 100931"/>
                <a:gd name="connsiteX0" fmla="*/ 66675 w 85224"/>
                <a:gd name="connsiteY0" fmla="*/ 0 h 100931"/>
                <a:gd name="connsiteX1" fmla="*/ 80963 w 85224"/>
                <a:gd name="connsiteY1" fmla="*/ 100013 h 100931"/>
                <a:gd name="connsiteX2" fmla="*/ 0 w 85224"/>
                <a:gd name="connsiteY2" fmla="*/ 52388 h 100931"/>
                <a:gd name="connsiteX0" fmla="*/ 66675 w 66675"/>
                <a:gd name="connsiteY0" fmla="*/ 0 h 52388"/>
                <a:gd name="connsiteX1" fmla="*/ 0 w 66675"/>
                <a:gd name="connsiteY1" fmla="*/ 52388 h 52388"/>
                <a:gd name="connsiteX0" fmla="*/ 66675 w 66675"/>
                <a:gd name="connsiteY0" fmla="*/ 0 h 70538"/>
                <a:gd name="connsiteX1" fmla="*/ 0 w 66675"/>
                <a:gd name="connsiteY1" fmla="*/ 52388 h 70538"/>
                <a:gd name="connsiteX0" fmla="*/ 66675 w 70875"/>
                <a:gd name="connsiteY0" fmla="*/ 0 h 71776"/>
                <a:gd name="connsiteX1" fmla="*/ 0 w 70875"/>
                <a:gd name="connsiteY1" fmla="*/ 52388 h 71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875" h="71776">
                  <a:moveTo>
                    <a:pt x="66675" y="0"/>
                  </a:moveTo>
                  <a:cubicBezTo>
                    <a:pt x="63500" y="26988"/>
                    <a:pt x="100806" y="108744"/>
                    <a:pt x="0" y="5238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129" name="alphasounds-f">
            <a:hlinkClick r:id="" action="ppaction://media"/>
            <a:extLst>
              <a:ext uri="{FF2B5EF4-FFF2-40B4-BE49-F238E27FC236}">
                <a16:creationId xmlns:a16="http://schemas.microsoft.com/office/drawing/2014/main" id="{17B91735-026C-C2E1-D91F-DCF0FB01D23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6928374" y="3102880"/>
            <a:ext cx="609600" cy="609600"/>
          </a:xfrm>
          <a:prstGeom prst="rect">
            <a:avLst/>
          </a:prstGeom>
        </p:spPr>
      </p:pic>
      <p:cxnSp>
        <p:nvCxnSpPr>
          <p:cNvPr id="1130" name="Straight Arrow Connector 1129">
            <a:extLst>
              <a:ext uri="{FF2B5EF4-FFF2-40B4-BE49-F238E27FC236}">
                <a16:creationId xmlns:a16="http://schemas.microsoft.com/office/drawing/2014/main" id="{7753197A-F551-E1E2-2232-16CC8ED0CC9F}"/>
              </a:ext>
            </a:extLst>
          </p:cNvPr>
          <p:cNvCxnSpPr>
            <a:cxnSpLocks/>
          </p:cNvCxnSpPr>
          <p:nvPr/>
        </p:nvCxnSpPr>
        <p:spPr>
          <a:xfrm flipV="1">
            <a:off x="9144548" y="3159051"/>
            <a:ext cx="0" cy="49882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1" name="alphasounds-o-sh">
            <a:hlinkClick r:id="" action="ppaction://media"/>
            <a:extLst>
              <a:ext uri="{FF2B5EF4-FFF2-40B4-BE49-F238E27FC236}">
                <a16:creationId xmlns:a16="http://schemas.microsoft.com/office/drawing/2014/main" id="{F53EB0F2-3E58-06AB-3D62-09B2B7B26C9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523279" y="3196582"/>
            <a:ext cx="609600" cy="609600"/>
          </a:xfrm>
          <a:prstGeom prst="rect">
            <a:avLst/>
          </a:prstGeom>
        </p:spPr>
      </p:pic>
      <p:cxnSp>
        <p:nvCxnSpPr>
          <p:cNvPr id="1132" name="Straight Arrow Connector 1131">
            <a:extLst>
              <a:ext uri="{FF2B5EF4-FFF2-40B4-BE49-F238E27FC236}">
                <a16:creationId xmlns:a16="http://schemas.microsoft.com/office/drawing/2014/main" id="{B25CBF20-2F9A-8846-873E-61809BFDB943}"/>
              </a:ext>
            </a:extLst>
          </p:cNvPr>
          <p:cNvCxnSpPr>
            <a:cxnSpLocks/>
          </p:cNvCxnSpPr>
          <p:nvPr/>
        </p:nvCxnSpPr>
        <p:spPr>
          <a:xfrm flipV="1">
            <a:off x="10472193" y="3150267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3" name="alphasounds-x">
            <a:hlinkClick r:id="" action="ppaction://media"/>
            <a:extLst>
              <a:ext uri="{FF2B5EF4-FFF2-40B4-BE49-F238E27FC236}">
                <a16:creationId xmlns:a16="http://schemas.microsoft.com/office/drawing/2014/main" id="{8C8EA42D-F559-E7BF-45A0-BE8ECCC2DA90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0743051" y="3159051"/>
            <a:ext cx="609600" cy="609600"/>
          </a:xfrm>
          <a:prstGeom prst="rect">
            <a:avLst/>
          </a:prstGeom>
        </p:spPr>
      </p:pic>
      <p:pic>
        <p:nvPicPr>
          <p:cNvPr id="1134" name="ttsMP3.com_VoiceText_2025-2-16_21-33-20">
            <a:hlinkClick r:id="" action="ppaction://media"/>
            <a:extLst>
              <a:ext uri="{FF2B5EF4-FFF2-40B4-BE49-F238E27FC236}">
                <a16:creationId xmlns:a16="http://schemas.microsoft.com/office/drawing/2014/main" id="{5B4BCF0B-37AF-DDA9-9190-F5527DF0E9E3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828079" y="808729"/>
            <a:ext cx="609600" cy="609600"/>
          </a:xfrm>
          <a:prstGeom prst="rect">
            <a:avLst/>
          </a:prstGeom>
        </p:spPr>
      </p:pic>
      <p:grpSp>
        <p:nvGrpSpPr>
          <p:cNvPr id="1135" name="Group 1134">
            <a:extLst>
              <a:ext uri="{FF2B5EF4-FFF2-40B4-BE49-F238E27FC236}">
                <a16:creationId xmlns:a16="http://schemas.microsoft.com/office/drawing/2014/main" id="{2EA9A861-70CC-BDB1-CF4C-7F4B0DE9582B}"/>
              </a:ext>
            </a:extLst>
          </p:cNvPr>
          <p:cNvGrpSpPr/>
          <p:nvPr/>
        </p:nvGrpSpPr>
        <p:grpSpPr>
          <a:xfrm flipH="1">
            <a:off x="8056041" y="3558474"/>
            <a:ext cx="2011860" cy="3078930"/>
            <a:chOff x="4126100" y="3377508"/>
            <a:chExt cx="1515144" cy="2318759"/>
          </a:xfrm>
        </p:grpSpPr>
        <p:grpSp>
          <p:nvGrpSpPr>
            <p:cNvPr id="1136" name="Group 1135">
              <a:extLst>
                <a:ext uri="{FF2B5EF4-FFF2-40B4-BE49-F238E27FC236}">
                  <a16:creationId xmlns:a16="http://schemas.microsoft.com/office/drawing/2014/main" id="{26743129-AFA5-76B4-AD5D-73F3FDAF1C16}"/>
                </a:ext>
              </a:extLst>
            </p:cNvPr>
            <p:cNvGrpSpPr/>
            <p:nvPr/>
          </p:nvGrpSpPr>
          <p:grpSpPr>
            <a:xfrm flipH="1">
              <a:off x="4126100" y="3377508"/>
              <a:ext cx="1515144" cy="2318759"/>
              <a:chOff x="4170441" y="3164365"/>
              <a:chExt cx="1515144" cy="2318759"/>
            </a:xfrm>
          </p:grpSpPr>
          <p:grpSp>
            <p:nvGrpSpPr>
              <p:cNvPr id="1139" name="Group 1138">
                <a:extLst>
                  <a:ext uri="{FF2B5EF4-FFF2-40B4-BE49-F238E27FC236}">
                    <a16:creationId xmlns:a16="http://schemas.microsoft.com/office/drawing/2014/main" id="{F4D40579-391A-EBCC-0D4D-666E5E4D0353}"/>
                  </a:ext>
                </a:extLst>
              </p:cNvPr>
              <p:cNvGrpSpPr/>
              <p:nvPr/>
            </p:nvGrpSpPr>
            <p:grpSpPr>
              <a:xfrm rot="4251474" flipV="1">
                <a:off x="4153353" y="4802426"/>
                <a:ext cx="792550" cy="403432"/>
                <a:chOff x="5134993" y="2822375"/>
                <a:chExt cx="792550" cy="403432"/>
              </a:xfrm>
            </p:grpSpPr>
            <p:sp>
              <p:nvSpPr>
                <p:cNvPr id="1164" name="Oval 11">
                  <a:extLst>
                    <a:ext uri="{FF2B5EF4-FFF2-40B4-BE49-F238E27FC236}">
                      <a16:creationId xmlns:a16="http://schemas.microsoft.com/office/drawing/2014/main" id="{B139EB24-24C0-3534-DBDB-918B69841981}"/>
                    </a:ext>
                  </a:extLst>
                </p:cNvPr>
                <p:cNvSpPr/>
                <p:nvPr/>
              </p:nvSpPr>
              <p:spPr>
                <a:xfrm rot="237079" flipV="1">
                  <a:off x="5134993" y="2822375"/>
                  <a:ext cx="792550" cy="403432"/>
                </a:xfrm>
                <a:custGeom>
                  <a:avLst/>
                  <a:gdLst>
                    <a:gd name="connsiteX0" fmla="*/ 0 w 1023506"/>
                    <a:gd name="connsiteY0" fmla="*/ 303162 h 606323"/>
                    <a:gd name="connsiteX1" fmla="*/ 511753 w 1023506"/>
                    <a:gd name="connsiteY1" fmla="*/ 0 h 606323"/>
                    <a:gd name="connsiteX2" fmla="*/ 1023506 w 1023506"/>
                    <a:gd name="connsiteY2" fmla="*/ 303162 h 606323"/>
                    <a:gd name="connsiteX3" fmla="*/ 511753 w 1023506"/>
                    <a:gd name="connsiteY3" fmla="*/ 606324 h 606323"/>
                    <a:gd name="connsiteX4" fmla="*/ 0 w 1023506"/>
                    <a:gd name="connsiteY4" fmla="*/ 303162 h 606323"/>
                    <a:gd name="connsiteX0" fmla="*/ 0 w 1241311"/>
                    <a:gd name="connsiteY0" fmla="*/ 514222 h 639987"/>
                    <a:gd name="connsiteX1" fmla="*/ 729558 w 1241311"/>
                    <a:gd name="connsiteY1" fmla="*/ 4477 h 639987"/>
                    <a:gd name="connsiteX2" fmla="*/ 1241311 w 1241311"/>
                    <a:gd name="connsiteY2" fmla="*/ 307639 h 639987"/>
                    <a:gd name="connsiteX3" fmla="*/ 729558 w 1241311"/>
                    <a:gd name="connsiteY3" fmla="*/ 610801 h 639987"/>
                    <a:gd name="connsiteX4" fmla="*/ 0 w 1241311"/>
                    <a:gd name="connsiteY4" fmla="*/ 514222 h 639987"/>
                    <a:gd name="connsiteX0" fmla="*/ 15887 w 1257198"/>
                    <a:gd name="connsiteY0" fmla="*/ 522983 h 631219"/>
                    <a:gd name="connsiteX1" fmla="*/ 282682 w 1257198"/>
                    <a:gd name="connsiteY1" fmla="*/ 101626 h 631219"/>
                    <a:gd name="connsiteX2" fmla="*/ 745445 w 1257198"/>
                    <a:gd name="connsiteY2" fmla="*/ 13238 h 631219"/>
                    <a:gd name="connsiteX3" fmla="*/ 1257198 w 1257198"/>
                    <a:gd name="connsiteY3" fmla="*/ 316400 h 631219"/>
                    <a:gd name="connsiteX4" fmla="*/ 745445 w 1257198"/>
                    <a:gd name="connsiteY4" fmla="*/ 619562 h 631219"/>
                    <a:gd name="connsiteX5" fmla="*/ 15887 w 1257198"/>
                    <a:gd name="connsiteY5" fmla="*/ 522983 h 631219"/>
                    <a:gd name="connsiteX0" fmla="*/ 15887 w 1257198"/>
                    <a:gd name="connsiteY0" fmla="*/ 531717 h 639953"/>
                    <a:gd name="connsiteX1" fmla="*/ 282682 w 1257198"/>
                    <a:gd name="connsiteY1" fmla="*/ 110360 h 639953"/>
                    <a:gd name="connsiteX2" fmla="*/ 774173 w 1257198"/>
                    <a:gd name="connsiteY2" fmla="*/ 11787 h 639953"/>
                    <a:gd name="connsiteX3" fmla="*/ 1257198 w 1257198"/>
                    <a:gd name="connsiteY3" fmla="*/ 325134 h 639953"/>
                    <a:gd name="connsiteX4" fmla="*/ 745445 w 1257198"/>
                    <a:gd name="connsiteY4" fmla="*/ 628296 h 639953"/>
                    <a:gd name="connsiteX5" fmla="*/ 15887 w 1257198"/>
                    <a:gd name="connsiteY5" fmla="*/ 531717 h 63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7198" h="639953">
                      <a:moveTo>
                        <a:pt x="15887" y="531717"/>
                      </a:moveTo>
                      <a:cubicBezTo>
                        <a:pt x="-61240" y="445394"/>
                        <a:pt x="161089" y="195318"/>
                        <a:pt x="282682" y="110360"/>
                      </a:cubicBezTo>
                      <a:cubicBezTo>
                        <a:pt x="404275" y="25403"/>
                        <a:pt x="611754" y="-24009"/>
                        <a:pt x="774173" y="11787"/>
                      </a:cubicBezTo>
                      <a:cubicBezTo>
                        <a:pt x="936592" y="47583"/>
                        <a:pt x="1257198" y="157702"/>
                        <a:pt x="1257198" y="325134"/>
                      </a:cubicBezTo>
                      <a:cubicBezTo>
                        <a:pt x="1257198" y="492566"/>
                        <a:pt x="952330" y="593866"/>
                        <a:pt x="745445" y="628296"/>
                      </a:cubicBezTo>
                      <a:cubicBezTo>
                        <a:pt x="538560" y="662726"/>
                        <a:pt x="93014" y="618040"/>
                        <a:pt x="15887" y="531717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5" name="Oval 11">
                  <a:extLst>
                    <a:ext uri="{FF2B5EF4-FFF2-40B4-BE49-F238E27FC236}">
                      <a16:creationId xmlns:a16="http://schemas.microsoft.com/office/drawing/2014/main" id="{94AC8B28-5233-1E39-B9CD-BD81BA1263E9}"/>
                    </a:ext>
                  </a:extLst>
                </p:cNvPr>
                <p:cNvSpPr/>
                <p:nvPr/>
              </p:nvSpPr>
              <p:spPr>
                <a:xfrm rot="871642" flipV="1">
                  <a:off x="5145088" y="2971827"/>
                  <a:ext cx="679358" cy="245428"/>
                </a:xfrm>
                <a:custGeom>
                  <a:avLst/>
                  <a:gdLst>
                    <a:gd name="connsiteX0" fmla="*/ 0 w 1023506"/>
                    <a:gd name="connsiteY0" fmla="*/ 303162 h 606323"/>
                    <a:gd name="connsiteX1" fmla="*/ 511753 w 1023506"/>
                    <a:gd name="connsiteY1" fmla="*/ 0 h 606323"/>
                    <a:gd name="connsiteX2" fmla="*/ 1023506 w 1023506"/>
                    <a:gd name="connsiteY2" fmla="*/ 303162 h 606323"/>
                    <a:gd name="connsiteX3" fmla="*/ 511753 w 1023506"/>
                    <a:gd name="connsiteY3" fmla="*/ 606324 h 606323"/>
                    <a:gd name="connsiteX4" fmla="*/ 0 w 1023506"/>
                    <a:gd name="connsiteY4" fmla="*/ 303162 h 606323"/>
                    <a:gd name="connsiteX0" fmla="*/ 0 w 1241311"/>
                    <a:gd name="connsiteY0" fmla="*/ 514222 h 639987"/>
                    <a:gd name="connsiteX1" fmla="*/ 729558 w 1241311"/>
                    <a:gd name="connsiteY1" fmla="*/ 4477 h 639987"/>
                    <a:gd name="connsiteX2" fmla="*/ 1241311 w 1241311"/>
                    <a:gd name="connsiteY2" fmla="*/ 307639 h 639987"/>
                    <a:gd name="connsiteX3" fmla="*/ 729558 w 1241311"/>
                    <a:gd name="connsiteY3" fmla="*/ 610801 h 639987"/>
                    <a:gd name="connsiteX4" fmla="*/ 0 w 1241311"/>
                    <a:gd name="connsiteY4" fmla="*/ 514222 h 639987"/>
                    <a:gd name="connsiteX0" fmla="*/ 15887 w 1257198"/>
                    <a:gd name="connsiteY0" fmla="*/ 522983 h 631219"/>
                    <a:gd name="connsiteX1" fmla="*/ 282682 w 1257198"/>
                    <a:gd name="connsiteY1" fmla="*/ 101626 h 631219"/>
                    <a:gd name="connsiteX2" fmla="*/ 745445 w 1257198"/>
                    <a:gd name="connsiteY2" fmla="*/ 13238 h 631219"/>
                    <a:gd name="connsiteX3" fmla="*/ 1257198 w 1257198"/>
                    <a:gd name="connsiteY3" fmla="*/ 316400 h 631219"/>
                    <a:gd name="connsiteX4" fmla="*/ 745445 w 1257198"/>
                    <a:gd name="connsiteY4" fmla="*/ 619562 h 631219"/>
                    <a:gd name="connsiteX5" fmla="*/ 15887 w 1257198"/>
                    <a:gd name="connsiteY5" fmla="*/ 522983 h 631219"/>
                    <a:gd name="connsiteX0" fmla="*/ 15887 w 1257198"/>
                    <a:gd name="connsiteY0" fmla="*/ 531717 h 639953"/>
                    <a:gd name="connsiteX1" fmla="*/ 282682 w 1257198"/>
                    <a:gd name="connsiteY1" fmla="*/ 110360 h 639953"/>
                    <a:gd name="connsiteX2" fmla="*/ 774173 w 1257198"/>
                    <a:gd name="connsiteY2" fmla="*/ 11787 h 639953"/>
                    <a:gd name="connsiteX3" fmla="*/ 1257198 w 1257198"/>
                    <a:gd name="connsiteY3" fmla="*/ 325134 h 639953"/>
                    <a:gd name="connsiteX4" fmla="*/ 745445 w 1257198"/>
                    <a:gd name="connsiteY4" fmla="*/ 628296 h 639953"/>
                    <a:gd name="connsiteX5" fmla="*/ 15887 w 1257198"/>
                    <a:gd name="connsiteY5" fmla="*/ 531717 h 63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7198" h="639953">
                      <a:moveTo>
                        <a:pt x="15887" y="531717"/>
                      </a:moveTo>
                      <a:cubicBezTo>
                        <a:pt x="-61240" y="445394"/>
                        <a:pt x="161089" y="195318"/>
                        <a:pt x="282682" y="110360"/>
                      </a:cubicBezTo>
                      <a:cubicBezTo>
                        <a:pt x="404275" y="25403"/>
                        <a:pt x="611754" y="-24009"/>
                        <a:pt x="774173" y="11787"/>
                      </a:cubicBezTo>
                      <a:cubicBezTo>
                        <a:pt x="936592" y="47583"/>
                        <a:pt x="1257198" y="157702"/>
                        <a:pt x="1257198" y="325134"/>
                      </a:cubicBezTo>
                      <a:cubicBezTo>
                        <a:pt x="1257198" y="492566"/>
                        <a:pt x="952330" y="593866"/>
                        <a:pt x="745445" y="628296"/>
                      </a:cubicBezTo>
                      <a:cubicBezTo>
                        <a:pt x="538560" y="662726"/>
                        <a:pt x="93014" y="618040"/>
                        <a:pt x="15887" y="5317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40" name="Group 1139">
                <a:extLst>
                  <a:ext uri="{FF2B5EF4-FFF2-40B4-BE49-F238E27FC236}">
                    <a16:creationId xmlns:a16="http://schemas.microsoft.com/office/drawing/2014/main" id="{5D23F7AE-CBDA-3443-4B1A-FA8F8487B769}"/>
                  </a:ext>
                </a:extLst>
              </p:cNvPr>
              <p:cNvGrpSpPr/>
              <p:nvPr/>
            </p:nvGrpSpPr>
            <p:grpSpPr>
              <a:xfrm>
                <a:off x="4558393" y="4248076"/>
                <a:ext cx="930640" cy="1235048"/>
                <a:chOff x="4558393" y="4248076"/>
                <a:chExt cx="930640" cy="1235048"/>
              </a:xfrm>
            </p:grpSpPr>
            <p:sp>
              <p:nvSpPr>
                <p:cNvPr id="1157" name="Rectangle 2">
                  <a:extLst>
                    <a:ext uri="{FF2B5EF4-FFF2-40B4-BE49-F238E27FC236}">
                      <a16:creationId xmlns:a16="http://schemas.microsoft.com/office/drawing/2014/main" id="{45B1EF32-7ED4-6EFE-277F-D1C1137DA7BE}"/>
                    </a:ext>
                  </a:extLst>
                </p:cNvPr>
                <p:cNvSpPr/>
                <p:nvPr/>
              </p:nvSpPr>
              <p:spPr>
                <a:xfrm>
                  <a:off x="4558393" y="4248076"/>
                  <a:ext cx="930640" cy="1189328"/>
                </a:xfrm>
                <a:custGeom>
                  <a:avLst/>
                  <a:gdLst>
                    <a:gd name="connsiteX0" fmla="*/ 0 w 1338469"/>
                    <a:gd name="connsiteY0" fmla="*/ 0 h 2892287"/>
                    <a:gd name="connsiteX1" fmla="*/ 1338469 w 1338469"/>
                    <a:gd name="connsiteY1" fmla="*/ 0 h 2892287"/>
                    <a:gd name="connsiteX2" fmla="*/ 1338469 w 1338469"/>
                    <a:gd name="connsiteY2" fmla="*/ 2892287 h 2892287"/>
                    <a:gd name="connsiteX3" fmla="*/ 0 w 1338469"/>
                    <a:gd name="connsiteY3" fmla="*/ 2892287 h 2892287"/>
                    <a:gd name="connsiteX4" fmla="*/ 0 w 1338469"/>
                    <a:gd name="connsiteY4" fmla="*/ 0 h 2892287"/>
                    <a:gd name="connsiteX0" fmla="*/ 0 w 1364973"/>
                    <a:gd name="connsiteY0" fmla="*/ 0 h 4005470"/>
                    <a:gd name="connsiteX1" fmla="*/ 1364973 w 1364973"/>
                    <a:gd name="connsiteY1" fmla="*/ 1113183 h 4005470"/>
                    <a:gd name="connsiteX2" fmla="*/ 1364973 w 1364973"/>
                    <a:gd name="connsiteY2" fmla="*/ 4005470 h 4005470"/>
                    <a:gd name="connsiteX3" fmla="*/ 26504 w 1364973"/>
                    <a:gd name="connsiteY3" fmla="*/ 4005470 h 4005470"/>
                    <a:gd name="connsiteX4" fmla="*/ 0 w 1364973"/>
                    <a:gd name="connsiteY4" fmla="*/ 0 h 4005470"/>
                    <a:gd name="connsiteX0" fmla="*/ 0 w 1709530"/>
                    <a:gd name="connsiteY0" fmla="*/ 0 h 3978966"/>
                    <a:gd name="connsiteX1" fmla="*/ 1709530 w 1709530"/>
                    <a:gd name="connsiteY1" fmla="*/ 1086679 h 3978966"/>
                    <a:gd name="connsiteX2" fmla="*/ 1709530 w 1709530"/>
                    <a:gd name="connsiteY2" fmla="*/ 3978966 h 3978966"/>
                    <a:gd name="connsiteX3" fmla="*/ 371061 w 1709530"/>
                    <a:gd name="connsiteY3" fmla="*/ 3978966 h 3978966"/>
                    <a:gd name="connsiteX4" fmla="*/ 0 w 1709530"/>
                    <a:gd name="connsiteY4" fmla="*/ 0 h 3978966"/>
                    <a:gd name="connsiteX0" fmla="*/ 26504 w 1736034"/>
                    <a:gd name="connsiteY0" fmla="*/ 0 h 3978966"/>
                    <a:gd name="connsiteX1" fmla="*/ 1736034 w 1736034"/>
                    <a:gd name="connsiteY1" fmla="*/ 1086679 h 3978966"/>
                    <a:gd name="connsiteX2" fmla="*/ 1736034 w 1736034"/>
                    <a:gd name="connsiteY2" fmla="*/ 3978966 h 3978966"/>
                    <a:gd name="connsiteX3" fmla="*/ 0 w 1736034"/>
                    <a:gd name="connsiteY3" fmla="*/ 3965713 h 3978966"/>
                    <a:gd name="connsiteX4" fmla="*/ 26504 w 1736034"/>
                    <a:gd name="connsiteY4" fmla="*/ 0 h 3978966"/>
                    <a:gd name="connsiteX0" fmla="*/ 0 w 1709530"/>
                    <a:gd name="connsiteY0" fmla="*/ 0 h 3978966"/>
                    <a:gd name="connsiteX1" fmla="*/ 1709530 w 1709530"/>
                    <a:gd name="connsiteY1" fmla="*/ 1086679 h 3978966"/>
                    <a:gd name="connsiteX2" fmla="*/ 1709530 w 1709530"/>
                    <a:gd name="connsiteY2" fmla="*/ 3978966 h 3978966"/>
                    <a:gd name="connsiteX3" fmla="*/ 66261 w 1709530"/>
                    <a:gd name="connsiteY3" fmla="*/ 3965713 h 3978966"/>
                    <a:gd name="connsiteX4" fmla="*/ 0 w 1709530"/>
                    <a:gd name="connsiteY4" fmla="*/ 0 h 3978966"/>
                    <a:gd name="connsiteX0" fmla="*/ 609850 w 2319380"/>
                    <a:gd name="connsiteY0" fmla="*/ 0 h 3978966"/>
                    <a:gd name="connsiteX1" fmla="*/ 2319380 w 2319380"/>
                    <a:gd name="connsiteY1" fmla="*/ 1086679 h 3978966"/>
                    <a:gd name="connsiteX2" fmla="*/ 2319380 w 2319380"/>
                    <a:gd name="connsiteY2" fmla="*/ 3978966 h 3978966"/>
                    <a:gd name="connsiteX3" fmla="*/ 676111 w 2319380"/>
                    <a:gd name="connsiteY3" fmla="*/ 3965713 h 3978966"/>
                    <a:gd name="connsiteX4" fmla="*/ 609850 w 2319380"/>
                    <a:gd name="connsiteY4" fmla="*/ 0 h 3978966"/>
                    <a:gd name="connsiteX0" fmla="*/ 571945 w 2281475"/>
                    <a:gd name="connsiteY0" fmla="*/ 0 h 3978966"/>
                    <a:gd name="connsiteX1" fmla="*/ 2281475 w 2281475"/>
                    <a:gd name="connsiteY1" fmla="*/ 1086679 h 3978966"/>
                    <a:gd name="connsiteX2" fmla="*/ 2281475 w 2281475"/>
                    <a:gd name="connsiteY2" fmla="*/ 3978966 h 3978966"/>
                    <a:gd name="connsiteX3" fmla="*/ 638206 w 2281475"/>
                    <a:gd name="connsiteY3" fmla="*/ 3965713 h 3978966"/>
                    <a:gd name="connsiteX4" fmla="*/ 571945 w 2281475"/>
                    <a:gd name="connsiteY4" fmla="*/ 0 h 3978966"/>
                    <a:gd name="connsiteX0" fmla="*/ 607251 w 2316781"/>
                    <a:gd name="connsiteY0" fmla="*/ 0 h 3978966"/>
                    <a:gd name="connsiteX1" fmla="*/ 2316781 w 2316781"/>
                    <a:gd name="connsiteY1" fmla="*/ 1086679 h 3978966"/>
                    <a:gd name="connsiteX2" fmla="*/ 2316781 w 2316781"/>
                    <a:gd name="connsiteY2" fmla="*/ 3978966 h 3978966"/>
                    <a:gd name="connsiteX3" fmla="*/ 673512 w 2316781"/>
                    <a:gd name="connsiteY3" fmla="*/ 3965713 h 3978966"/>
                    <a:gd name="connsiteX4" fmla="*/ 607251 w 2316781"/>
                    <a:gd name="connsiteY4" fmla="*/ 0 h 3978966"/>
                    <a:gd name="connsiteX0" fmla="*/ 577565 w 2287095"/>
                    <a:gd name="connsiteY0" fmla="*/ 0 h 3978966"/>
                    <a:gd name="connsiteX1" fmla="*/ 2287095 w 2287095"/>
                    <a:gd name="connsiteY1" fmla="*/ 1086679 h 3978966"/>
                    <a:gd name="connsiteX2" fmla="*/ 2287095 w 2287095"/>
                    <a:gd name="connsiteY2" fmla="*/ 3978966 h 3978966"/>
                    <a:gd name="connsiteX3" fmla="*/ 643826 w 2287095"/>
                    <a:gd name="connsiteY3" fmla="*/ 3965713 h 3978966"/>
                    <a:gd name="connsiteX4" fmla="*/ 577565 w 2287095"/>
                    <a:gd name="connsiteY4" fmla="*/ 0 h 3978966"/>
                    <a:gd name="connsiteX0" fmla="*/ 618613 w 2328143"/>
                    <a:gd name="connsiteY0" fmla="*/ 0 h 3978966"/>
                    <a:gd name="connsiteX1" fmla="*/ 2328143 w 2328143"/>
                    <a:gd name="connsiteY1" fmla="*/ 1086679 h 3978966"/>
                    <a:gd name="connsiteX2" fmla="*/ 2328143 w 2328143"/>
                    <a:gd name="connsiteY2" fmla="*/ 3978966 h 3978966"/>
                    <a:gd name="connsiteX3" fmla="*/ 684874 w 2328143"/>
                    <a:gd name="connsiteY3" fmla="*/ 3965713 h 3978966"/>
                    <a:gd name="connsiteX4" fmla="*/ 618613 w 2328143"/>
                    <a:gd name="connsiteY4" fmla="*/ 0 h 3978966"/>
                    <a:gd name="connsiteX0" fmla="*/ 618613 w 2394404"/>
                    <a:gd name="connsiteY0" fmla="*/ 66260 h 4045226"/>
                    <a:gd name="connsiteX1" fmla="*/ 2394404 w 2394404"/>
                    <a:gd name="connsiteY1" fmla="*/ 0 h 4045226"/>
                    <a:gd name="connsiteX2" fmla="*/ 2328143 w 2394404"/>
                    <a:gd name="connsiteY2" fmla="*/ 4045226 h 4045226"/>
                    <a:gd name="connsiteX3" fmla="*/ 684874 w 2394404"/>
                    <a:gd name="connsiteY3" fmla="*/ 4031973 h 4045226"/>
                    <a:gd name="connsiteX4" fmla="*/ 618613 w 2394404"/>
                    <a:gd name="connsiteY4" fmla="*/ 66260 h 4045226"/>
                    <a:gd name="connsiteX0" fmla="*/ 618613 w 2553429"/>
                    <a:gd name="connsiteY0" fmla="*/ 66260 h 4031974"/>
                    <a:gd name="connsiteX1" fmla="*/ 2394404 w 2553429"/>
                    <a:gd name="connsiteY1" fmla="*/ 0 h 4031974"/>
                    <a:gd name="connsiteX2" fmla="*/ 2553429 w 2553429"/>
                    <a:gd name="connsiteY2" fmla="*/ 4031974 h 4031974"/>
                    <a:gd name="connsiteX3" fmla="*/ 684874 w 2553429"/>
                    <a:gd name="connsiteY3" fmla="*/ 4031973 h 4031974"/>
                    <a:gd name="connsiteX4" fmla="*/ 618613 w 2553429"/>
                    <a:gd name="connsiteY4" fmla="*/ 66260 h 4031974"/>
                    <a:gd name="connsiteX0" fmla="*/ 618613 w 3190870"/>
                    <a:gd name="connsiteY0" fmla="*/ 66260 h 4031974"/>
                    <a:gd name="connsiteX1" fmla="*/ 2394404 w 3190870"/>
                    <a:gd name="connsiteY1" fmla="*/ 0 h 4031974"/>
                    <a:gd name="connsiteX2" fmla="*/ 2553429 w 3190870"/>
                    <a:gd name="connsiteY2" fmla="*/ 4031974 h 4031974"/>
                    <a:gd name="connsiteX3" fmla="*/ 684874 w 3190870"/>
                    <a:gd name="connsiteY3" fmla="*/ 4031973 h 4031974"/>
                    <a:gd name="connsiteX4" fmla="*/ 618613 w 3190870"/>
                    <a:gd name="connsiteY4" fmla="*/ 66260 h 4031974"/>
                    <a:gd name="connsiteX0" fmla="*/ 618613 w 3167066"/>
                    <a:gd name="connsiteY0" fmla="*/ 66260 h 4031974"/>
                    <a:gd name="connsiteX1" fmla="*/ 2394404 w 3167066"/>
                    <a:gd name="connsiteY1" fmla="*/ 0 h 4031974"/>
                    <a:gd name="connsiteX2" fmla="*/ 2553429 w 3167066"/>
                    <a:gd name="connsiteY2" fmla="*/ 4031974 h 4031974"/>
                    <a:gd name="connsiteX3" fmla="*/ 684874 w 3167066"/>
                    <a:gd name="connsiteY3" fmla="*/ 4031973 h 4031974"/>
                    <a:gd name="connsiteX4" fmla="*/ 618613 w 3167066"/>
                    <a:gd name="connsiteY4" fmla="*/ 66260 h 4031974"/>
                    <a:gd name="connsiteX0" fmla="*/ 618613 w 3219795"/>
                    <a:gd name="connsiteY0" fmla="*/ 66260 h 4031974"/>
                    <a:gd name="connsiteX1" fmla="*/ 2394404 w 3219795"/>
                    <a:gd name="connsiteY1" fmla="*/ 0 h 4031974"/>
                    <a:gd name="connsiteX2" fmla="*/ 2553429 w 3219795"/>
                    <a:gd name="connsiteY2" fmla="*/ 4031974 h 4031974"/>
                    <a:gd name="connsiteX3" fmla="*/ 684874 w 3219795"/>
                    <a:gd name="connsiteY3" fmla="*/ 4031973 h 4031974"/>
                    <a:gd name="connsiteX4" fmla="*/ 618613 w 3219795"/>
                    <a:gd name="connsiteY4" fmla="*/ 66260 h 4031974"/>
                    <a:gd name="connsiteX0" fmla="*/ 618613 w 3199556"/>
                    <a:gd name="connsiteY0" fmla="*/ 66260 h 4031974"/>
                    <a:gd name="connsiteX1" fmla="*/ 2394404 w 3199556"/>
                    <a:gd name="connsiteY1" fmla="*/ 0 h 4031974"/>
                    <a:gd name="connsiteX2" fmla="*/ 2553429 w 3199556"/>
                    <a:gd name="connsiteY2" fmla="*/ 4031974 h 4031974"/>
                    <a:gd name="connsiteX3" fmla="*/ 684874 w 3199556"/>
                    <a:gd name="connsiteY3" fmla="*/ 4031973 h 4031974"/>
                    <a:gd name="connsiteX4" fmla="*/ 618613 w 3199556"/>
                    <a:gd name="connsiteY4" fmla="*/ 66260 h 4031974"/>
                    <a:gd name="connsiteX0" fmla="*/ 652403 w 3189804"/>
                    <a:gd name="connsiteY0" fmla="*/ 66260 h 4031974"/>
                    <a:gd name="connsiteX1" fmla="*/ 2384652 w 3189804"/>
                    <a:gd name="connsiteY1" fmla="*/ 0 h 4031974"/>
                    <a:gd name="connsiteX2" fmla="*/ 2543677 w 3189804"/>
                    <a:gd name="connsiteY2" fmla="*/ 4031974 h 4031974"/>
                    <a:gd name="connsiteX3" fmla="*/ 675122 w 3189804"/>
                    <a:gd name="connsiteY3" fmla="*/ 4031973 h 4031974"/>
                    <a:gd name="connsiteX4" fmla="*/ 652403 w 3189804"/>
                    <a:gd name="connsiteY4" fmla="*/ 66260 h 4031974"/>
                    <a:gd name="connsiteX0" fmla="*/ 617587 w 3154988"/>
                    <a:gd name="connsiteY0" fmla="*/ 66260 h 4031974"/>
                    <a:gd name="connsiteX1" fmla="*/ 2349836 w 3154988"/>
                    <a:gd name="connsiteY1" fmla="*/ 0 h 4031974"/>
                    <a:gd name="connsiteX2" fmla="*/ 2508861 w 3154988"/>
                    <a:gd name="connsiteY2" fmla="*/ 4031974 h 4031974"/>
                    <a:gd name="connsiteX3" fmla="*/ 640306 w 3154988"/>
                    <a:gd name="connsiteY3" fmla="*/ 4031973 h 4031974"/>
                    <a:gd name="connsiteX4" fmla="*/ 617587 w 3154988"/>
                    <a:gd name="connsiteY4" fmla="*/ 66260 h 40319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54988" h="4031974">
                      <a:moveTo>
                        <a:pt x="617587" y="66260"/>
                      </a:moveTo>
                      <a:lnTo>
                        <a:pt x="2349836" y="0"/>
                      </a:lnTo>
                      <a:cubicBezTo>
                        <a:pt x="2177556" y="1688548"/>
                        <a:pt x="4125627" y="3761408"/>
                        <a:pt x="2508861" y="4031974"/>
                      </a:cubicBezTo>
                      <a:lnTo>
                        <a:pt x="640306" y="4031973"/>
                      </a:lnTo>
                      <a:cubicBezTo>
                        <a:pt x="-1025052" y="3531704"/>
                        <a:pt x="1146412" y="1272681"/>
                        <a:pt x="617587" y="66260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8" name="Rectangle 3">
                  <a:extLst>
                    <a:ext uri="{FF2B5EF4-FFF2-40B4-BE49-F238E27FC236}">
                      <a16:creationId xmlns:a16="http://schemas.microsoft.com/office/drawing/2014/main" id="{1C935A7D-C6B7-BD73-5881-7FB6B7EC9135}"/>
                    </a:ext>
                  </a:extLst>
                </p:cNvPr>
                <p:cNvSpPr/>
                <p:nvPr/>
              </p:nvSpPr>
              <p:spPr>
                <a:xfrm>
                  <a:off x="5049492" y="4515596"/>
                  <a:ext cx="271012" cy="922080"/>
                </a:xfrm>
                <a:custGeom>
                  <a:avLst/>
                  <a:gdLst>
                    <a:gd name="connsiteX0" fmla="*/ 0 w 106017"/>
                    <a:gd name="connsiteY0" fmla="*/ 0 h 914400"/>
                    <a:gd name="connsiteX1" fmla="*/ 106017 w 106017"/>
                    <a:gd name="connsiteY1" fmla="*/ 0 h 914400"/>
                    <a:gd name="connsiteX2" fmla="*/ 106017 w 106017"/>
                    <a:gd name="connsiteY2" fmla="*/ 914400 h 914400"/>
                    <a:gd name="connsiteX3" fmla="*/ 0 w 106017"/>
                    <a:gd name="connsiteY3" fmla="*/ 914400 h 914400"/>
                    <a:gd name="connsiteX4" fmla="*/ 0 w 106017"/>
                    <a:gd name="connsiteY4" fmla="*/ 0 h 914400"/>
                    <a:gd name="connsiteX0" fmla="*/ 238540 w 344557"/>
                    <a:gd name="connsiteY0" fmla="*/ 0 h 2981739"/>
                    <a:gd name="connsiteX1" fmla="*/ 344557 w 344557"/>
                    <a:gd name="connsiteY1" fmla="*/ 0 h 2981739"/>
                    <a:gd name="connsiteX2" fmla="*/ 0 w 344557"/>
                    <a:gd name="connsiteY2" fmla="*/ 2981739 h 2981739"/>
                    <a:gd name="connsiteX3" fmla="*/ 238540 w 344557"/>
                    <a:gd name="connsiteY3" fmla="*/ 914400 h 2981739"/>
                    <a:gd name="connsiteX4" fmla="*/ 238540 w 344557"/>
                    <a:gd name="connsiteY4" fmla="*/ 0 h 2981739"/>
                    <a:gd name="connsiteX0" fmla="*/ 238540 w 642115"/>
                    <a:gd name="connsiteY0" fmla="*/ 0 h 2981739"/>
                    <a:gd name="connsiteX1" fmla="*/ 344557 w 642115"/>
                    <a:gd name="connsiteY1" fmla="*/ 0 h 2981739"/>
                    <a:gd name="connsiteX2" fmla="*/ 0 w 642115"/>
                    <a:gd name="connsiteY2" fmla="*/ 2981739 h 2981739"/>
                    <a:gd name="connsiteX3" fmla="*/ 238540 w 642115"/>
                    <a:gd name="connsiteY3" fmla="*/ 914400 h 2981739"/>
                    <a:gd name="connsiteX4" fmla="*/ 238540 w 642115"/>
                    <a:gd name="connsiteY4" fmla="*/ 0 h 2981739"/>
                    <a:gd name="connsiteX0" fmla="*/ 238540 w 755275"/>
                    <a:gd name="connsiteY0" fmla="*/ 0 h 2981739"/>
                    <a:gd name="connsiteX1" fmla="*/ 344557 w 755275"/>
                    <a:gd name="connsiteY1" fmla="*/ 0 h 2981739"/>
                    <a:gd name="connsiteX2" fmla="*/ 0 w 755275"/>
                    <a:gd name="connsiteY2" fmla="*/ 2981739 h 2981739"/>
                    <a:gd name="connsiteX3" fmla="*/ 238540 w 755275"/>
                    <a:gd name="connsiteY3" fmla="*/ 914400 h 2981739"/>
                    <a:gd name="connsiteX4" fmla="*/ 238540 w 755275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914400 h 2981739"/>
                    <a:gd name="connsiteX4" fmla="*/ 238540 w 675489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0 h 2981739"/>
                    <a:gd name="connsiteX0" fmla="*/ 393126 w 830075"/>
                    <a:gd name="connsiteY0" fmla="*/ 0 h 2981739"/>
                    <a:gd name="connsiteX1" fmla="*/ 499143 w 830075"/>
                    <a:gd name="connsiteY1" fmla="*/ 0 h 2981739"/>
                    <a:gd name="connsiteX2" fmla="*/ 154586 w 830075"/>
                    <a:gd name="connsiteY2" fmla="*/ 2981739 h 2981739"/>
                    <a:gd name="connsiteX3" fmla="*/ 393126 w 830075"/>
                    <a:gd name="connsiteY3" fmla="*/ 0 h 2981739"/>
                    <a:gd name="connsiteX0" fmla="*/ 492396 w 929345"/>
                    <a:gd name="connsiteY0" fmla="*/ 0 h 3096889"/>
                    <a:gd name="connsiteX1" fmla="*/ 598413 w 929345"/>
                    <a:gd name="connsiteY1" fmla="*/ 0 h 3096889"/>
                    <a:gd name="connsiteX2" fmla="*/ 253856 w 929345"/>
                    <a:gd name="connsiteY2" fmla="*/ 2981739 h 3096889"/>
                    <a:gd name="connsiteX3" fmla="*/ 492396 w 929345"/>
                    <a:gd name="connsiteY3" fmla="*/ 0 h 3096889"/>
                    <a:gd name="connsiteX0" fmla="*/ 536951 w 973900"/>
                    <a:gd name="connsiteY0" fmla="*/ 0 h 3206607"/>
                    <a:gd name="connsiteX1" fmla="*/ 642968 w 973900"/>
                    <a:gd name="connsiteY1" fmla="*/ 0 h 3206607"/>
                    <a:gd name="connsiteX2" fmla="*/ 298411 w 973900"/>
                    <a:gd name="connsiteY2" fmla="*/ 2981739 h 3206607"/>
                    <a:gd name="connsiteX3" fmla="*/ 536951 w 973900"/>
                    <a:gd name="connsiteY3" fmla="*/ 0 h 3206607"/>
                    <a:gd name="connsiteX0" fmla="*/ 628115 w 906038"/>
                    <a:gd name="connsiteY0" fmla="*/ 0 h 3217228"/>
                    <a:gd name="connsiteX1" fmla="*/ 575106 w 906038"/>
                    <a:gd name="connsiteY1" fmla="*/ 13252 h 3217228"/>
                    <a:gd name="connsiteX2" fmla="*/ 230549 w 906038"/>
                    <a:gd name="connsiteY2" fmla="*/ 2994991 h 3217228"/>
                    <a:gd name="connsiteX3" fmla="*/ 628115 w 906038"/>
                    <a:gd name="connsiteY3" fmla="*/ 0 h 3217228"/>
                    <a:gd name="connsiteX0" fmla="*/ 652898 w 930821"/>
                    <a:gd name="connsiteY0" fmla="*/ 0 h 3069258"/>
                    <a:gd name="connsiteX1" fmla="*/ 599889 w 930821"/>
                    <a:gd name="connsiteY1" fmla="*/ 13252 h 3069258"/>
                    <a:gd name="connsiteX2" fmla="*/ 255332 w 930821"/>
                    <a:gd name="connsiteY2" fmla="*/ 2994991 h 3069258"/>
                    <a:gd name="connsiteX3" fmla="*/ 652898 w 930821"/>
                    <a:gd name="connsiteY3" fmla="*/ 0 h 3069258"/>
                    <a:gd name="connsiteX0" fmla="*/ 753902 w 1031825"/>
                    <a:gd name="connsiteY0" fmla="*/ 0 h 3237865"/>
                    <a:gd name="connsiteX1" fmla="*/ 700893 w 1031825"/>
                    <a:gd name="connsiteY1" fmla="*/ 13252 h 3237865"/>
                    <a:gd name="connsiteX2" fmla="*/ 356336 w 1031825"/>
                    <a:gd name="connsiteY2" fmla="*/ 2994991 h 3237865"/>
                    <a:gd name="connsiteX3" fmla="*/ 753902 w 1031825"/>
                    <a:gd name="connsiteY3" fmla="*/ 0 h 3237865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65135 w 1043058"/>
                    <a:gd name="connsiteY0" fmla="*/ 0 h 3218466"/>
                    <a:gd name="connsiteX1" fmla="*/ 712126 w 1043058"/>
                    <a:gd name="connsiteY1" fmla="*/ 13252 h 3218466"/>
                    <a:gd name="connsiteX2" fmla="*/ 367569 w 1043058"/>
                    <a:gd name="connsiteY2" fmla="*/ 2994991 h 3218466"/>
                    <a:gd name="connsiteX3" fmla="*/ 76022 w 1043058"/>
                    <a:gd name="connsiteY3" fmla="*/ 3072417 h 3218466"/>
                    <a:gd name="connsiteX4" fmla="*/ 765135 w 1043058"/>
                    <a:gd name="connsiteY4" fmla="*/ 0 h 3218466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49059"/>
                    <a:gd name="connsiteY0" fmla="*/ 0 h 3252165"/>
                    <a:gd name="connsiteX1" fmla="*/ 586960 w 949059"/>
                    <a:gd name="connsiteY1" fmla="*/ 13252 h 3252165"/>
                    <a:gd name="connsiteX2" fmla="*/ 298908 w 949059"/>
                    <a:gd name="connsiteY2" fmla="*/ 2994991 h 3252165"/>
                    <a:gd name="connsiteX3" fmla="*/ 7361 w 949059"/>
                    <a:gd name="connsiteY3" fmla="*/ 3072417 h 3252165"/>
                    <a:gd name="connsiteX4" fmla="*/ 696474 w 949059"/>
                    <a:gd name="connsiteY4" fmla="*/ 0 h 3252165"/>
                    <a:gd name="connsiteX0" fmla="*/ 615745 w 949059"/>
                    <a:gd name="connsiteY0" fmla="*/ 43526 h 3239181"/>
                    <a:gd name="connsiteX1" fmla="*/ 586960 w 949059"/>
                    <a:gd name="connsiteY1" fmla="*/ 268 h 3239181"/>
                    <a:gd name="connsiteX2" fmla="*/ 298908 w 949059"/>
                    <a:gd name="connsiteY2" fmla="*/ 2982007 h 3239181"/>
                    <a:gd name="connsiteX3" fmla="*/ 7361 w 949059"/>
                    <a:gd name="connsiteY3" fmla="*/ 3059433 h 3239181"/>
                    <a:gd name="connsiteX4" fmla="*/ 615745 w 949059"/>
                    <a:gd name="connsiteY4" fmla="*/ 43526 h 3239181"/>
                    <a:gd name="connsiteX0" fmla="*/ 438147 w 949059"/>
                    <a:gd name="connsiteY0" fmla="*/ 301633 h 3238961"/>
                    <a:gd name="connsiteX1" fmla="*/ 586960 w 949059"/>
                    <a:gd name="connsiteY1" fmla="*/ 48 h 3238961"/>
                    <a:gd name="connsiteX2" fmla="*/ 298908 w 949059"/>
                    <a:gd name="connsiteY2" fmla="*/ 2981787 h 3238961"/>
                    <a:gd name="connsiteX3" fmla="*/ 7361 w 949059"/>
                    <a:gd name="connsiteY3" fmla="*/ 3059213 h 3238961"/>
                    <a:gd name="connsiteX4" fmla="*/ 438147 w 949059"/>
                    <a:gd name="connsiteY4" fmla="*/ 301633 h 3238961"/>
                    <a:gd name="connsiteX0" fmla="*/ 438147 w 918765"/>
                    <a:gd name="connsiteY0" fmla="*/ 188640 h 3125968"/>
                    <a:gd name="connsiteX1" fmla="*/ 514302 w 918765"/>
                    <a:gd name="connsiteY1" fmla="*/ 75 h 3125968"/>
                    <a:gd name="connsiteX2" fmla="*/ 298908 w 918765"/>
                    <a:gd name="connsiteY2" fmla="*/ 2868794 h 3125968"/>
                    <a:gd name="connsiteX3" fmla="*/ 7361 w 918765"/>
                    <a:gd name="connsiteY3" fmla="*/ 2946220 h 3125968"/>
                    <a:gd name="connsiteX4" fmla="*/ 438147 w 918765"/>
                    <a:gd name="connsiteY4" fmla="*/ 188640 h 3125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765" h="3125968">
                      <a:moveTo>
                        <a:pt x="438147" y="188640"/>
                      </a:moveTo>
                      <a:cubicBezTo>
                        <a:pt x="420477" y="193057"/>
                        <a:pt x="531972" y="-4342"/>
                        <a:pt x="514302" y="75"/>
                      </a:cubicBezTo>
                      <a:cubicBezTo>
                        <a:pt x="770511" y="662684"/>
                        <a:pt x="1381169" y="602673"/>
                        <a:pt x="298908" y="2868794"/>
                      </a:cubicBezTo>
                      <a:cubicBezTo>
                        <a:pt x="201726" y="3400742"/>
                        <a:pt x="-45647" y="2941802"/>
                        <a:pt x="7361" y="2946220"/>
                      </a:cubicBezTo>
                      <a:cubicBezTo>
                        <a:pt x="139884" y="1877212"/>
                        <a:pt x="-96358" y="959127"/>
                        <a:pt x="438147" y="188640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9" name="Oval 5">
                  <a:extLst>
                    <a:ext uri="{FF2B5EF4-FFF2-40B4-BE49-F238E27FC236}">
                      <a16:creationId xmlns:a16="http://schemas.microsoft.com/office/drawing/2014/main" id="{A6FC51F3-0CC8-CD74-968C-183CAABDEB49}"/>
                    </a:ext>
                  </a:extLst>
                </p:cNvPr>
                <p:cNvSpPr/>
                <p:nvPr/>
              </p:nvSpPr>
              <p:spPr>
                <a:xfrm>
                  <a:off x="5192959" y="5406468"/>
                  <a:ext cx="104659" cy="45234"/>
                </a:xfrm>
                <a:custGeom>
                  <a:avLst/>
                  <a:gdLst>
                    <a:gd name="connsiteX0" fmla="*/ 0 w 914400"/>
                    <a:gd name="connsiteY0" fmla="*/ 457200 h 914400"/>
                    <a:gd name="connsiteX1" fmla="*/ 457200 w 914400"/>
                    <a:gd name="connsiteY1" fmla="*/ 0 h 914400"/>
                    <a:gd name="connsiteX2" fmla="*/ 914400 w 914400"/>
                    <a:gd name="connsiteY2" fmla="*/ 457200 h 914400"/>
                    <a:gd name="connsiteX3" fmla="*/ 457200 w 914400"/>
                    <a:gd name="connsiteY3" fmla="*/ 914400 h 914400"/>
                    <a:gd name="connsiteX4" fmla="*/ 0 w 914400"/>
                    <a:gd name="connsiteY4" fmla="*/ 457200 h 914400"/>
                    <a:gd name="connsiteX0" fmla="*/ 0 w 914400"/>
                    <a:gd name="connsiteY0" fmla="*/ 457200 h 514350"/>
                    <a:gd name="connsiteX1" fmla="*/ 457200 w 914400"/>
                    <a:gd name="connsiteY1" fmla="*/ 0 h 514350"/>
                    <a:gd name="connsiteX2" fmla="*/ 914400 w 914400"/>
                    <a:gd name="connsiteY2" fmla="*/ 457200 h 514350"/>
                    <a:gd name="connsiteX3" fmla="*/ 0 w 914400"/>
                    <a:gd name="connsiteY3" fmla="*/ 45720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514350">
                      <a:moveTo>
                        <a:pt x="0" y="457200"/>
                      </a:moveTo>
                      <a:cubicBezTo>
                        <a:pt x="0" y="204695"/>
                        <a:pt x="204695" y="0"/>
                        <a:pt x="457200" y="0"/>
                      </a:cubicBezTo>
                      <a:cubicBezTo>
                        <a:pt x="709705" y="0"/>
                        <a:pt x="914400" y="204695"/>
                        <a:pt x="914400" y="457200"/>
                      </a:cubicBezTo>
                      <a:cubicBezTo>
                        <a:pt x="838200" y="533400"/>
                        <a:pt x="76200" y="533400"/>
                        <a:pt x="0" y="457200"/>
                      </a:cubicBezTo>
                      <a:close/>
                    </a:path>
                  </a:pathLst>
                </a:custGeom>
                <a:solidFill>
                  <a:srgbClr val="4C15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0" name="Oval 5">
                  <a:extLst>
                    <a:ext uri="{FF2B5EF4-FFF2-40B4-BE49-F238E27FC236}">
                      <a16:creationId xmlns:a16="http://schemas.microsoft.com/office/drawing/2014/main" id="{5FC3B62C-88E0-0F14-7547-95957B1F3A4E}"/>
                    </a:ext>
                  </a:extLst>
                </p:cNvPr>
                <p:cNvSpPr/>
                <p:nvPr/>
              </p:nvSpPr>
              <p:spPr>
                <a:xfrm flipH="1">
                  <a:off x="4731541" y="5406533"/>
                  <a:ext cx="104659" cy="45234"/>
                </a:xfrm>
                <a:custGeom>
                  <a:avLst/>
                  <a:gdLst>
                    <a:gd name="connsiteX0" fmla="*/ 0 w 914400"/>
                    <a:gd name="connsiteY0" fmla="*/ 457200 h 914400"/>
                    <a:gd name="connsiteX1" fmla="*/ 457200 w 914400"/>
                    <a:gd name="connsiteY1" fmla="*/ 0 h 914400"/>
                    <a:gd name="connsiteX2" fmla="*/ 914400 w 914400"/>
                    <a:gd name="connsiteY2" fmla="*/ 457200 h 914400"/>
                    <a:gd name="connsiteX3" fmla="*/ 457200 w 914400"/>
                    <a:gd name="connsiteY3" fmla="*/ 914400 h 914400"/>
                    <a:gd name="connsiteX4" fmla="*/ 0 w 914400"/>
                    <a:gd name="connsiteY4" fmla="*/ 457200 h 914400"/>
                    <a:gd name="connsiteX0" fmla="*/ 0 w 914400"/>
                    <a:gd name="connsiteY0" fmla="*/ 457200 h 514350"/>
                    <a:gd name="connsiteX1" fmla="*/ 457200 w 914400"/>
                    <a:gd name="connsiteY1" fmla="*/ 0 h 514350"/>
                    <a:gd name="connsiteX2" fmla="*/ 914400 w 914400"/>
                    <a:gd name="connsiteY2" fmla="*/ 457200 h 514350"/>
                    <a:gd name="connsiteX3" fmla="*/ 0 w 914400"/>
                    <a:gd name="connsiteY3" fmla="*/ 45720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514350">
                      <a:moveTo>
                        <a:pt x="0" y="457200"/>
                      </a:moveTo>
                      <a:cubicBezTo>
                        <a:pt x="0" y="204695"/>
                        <a:pt x="204695" y="0"/>
                        <a:pt x="457200" y="0"/>
                      </a:cubicBezTo>
                      <a:cubicBezTo>
                        <a:pt x="709705" y="0"/>
                        <a:pt x="914400" y="204695"/>
                        <a:pt x="914400" y="457200"/>
                      </a:cubicBezTo>
                      <a:cubicBezTo>
                        <a:pt x="838200" y="533400"/>
                        <a:pt x="76200" y="533400"/>
                        <a:pt x="0" y="457200"/>
                      </a:cubicBezTo>
                      <a:close/>
                    </a:path>
                  </a:pathLst>
                </a:custGeom>
                <a:solidFill>
                  <a:srgbClr val="4C15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1" name="Rectangle 4">
                  <a:extLst>
                    <a:ext uri="{FF2B5EF4-FFF2-40B4-BE49-F238E27FC236}">
                      <a16:creationId xmlns:a16="http://schemas.microsoft.com/office/drawing/2014/main" id="{07816FF4-E484-41FE-4331-0ABBFFC75DB3}"/>
                    </a:ext>
                  </a:extLst>
                </p:cNvPr>
                <p:cNvSpPr/>
                <p:nvPr/>
              </p:nvSpPr>
              <p:spPr>
                <a:xfrm>
                  <a:off x="5042497" y="5406502"/>
                  <a:ext cx="121595" cy="76622"/>
                </a:xfrm>
                <a:custGeom>
                  <a:avLst/>
                  <a:gdLst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304800 w 304800"/>
                    <a:gd name="connsiteY2" fmla="*/ 182510 h 182510"/>
                    <a:gd name="connsiteX3" fmla="*/ 0 w 304800"/>
                    <a:gd name="connsiteY3" fmla="*/ 182510 h 182510"/>
                    <a:gd name="connsiteX4" fmla="*/ 0 w 304800"/>
                    <a:gd name="connsiteY4" fmla="*/ 0 h 182510"/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0 w 304800"/>
                    <a:gd name="connsiteY2" fmla="*/ 182510 h 182510"/>
                    <a:gd name="connsiteX3" fmla="*/ 0 w 304800"/>
                    <a:gd name="connsiteY3" fmla="*/ 0 h 182510"/>
                    <a:gd name="connsiteX0" fmla="*/ 0 w 304800"/>
                    <a:gd name="connsiteY0" fmla="*/ 0 h 207910"/>
                    <a:gd name="connsiteX1" fmla="*/ 304800 w 304800"/>
                    <a:gd name="connsiteY1" fmla="*/ 0 h 207910"/>
                    <a:gd name="connsiteX2" fmla="*/ 177800 w 304800"/>
                    <a:gd name="connsiteY2" fmla="*/ 207910 h 207910"/>
                    <a:gd name="connsiteX3" fmla="*/ 0 w 304800"/>
                    <a:gd name="connsiteY3" fmla="*/ 0 h 207910"/>
                    <a:gd name="connsiteX0" fmla="*/ 0 w 395976"/>
                    <a:gd name="connsiteY0" fmla="*/ 0 h 246808"/>
                    <a:gd name="connsiteX1" fmla="*/ 304800 w 395976"/>
                    <a:gd name="connsiteY1" fmla="*/ 0 h 246808"/>
                    <a:gd name="connsiteX2" fmla="*/ 177800 w 395976"/>
                    <a:gd name="connsiteY2" fmla="*/ 207910 h 246808"/>
                    <a:gd name="connsiteX3" fmla="*/ 0 w 395976"/>
                    <a:gd name="connsiteY3" fmla="*/ 0 h 246808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342988"/>
                    <a:gd name="connsiteY0" fmla="*/ 0 h 230585"/>
                    <a:gd name="connsiteX1" fmla="*/ 304800 w 342988"/>
                    <a:gd name="connsiteY1" fmla="*/ 0 h 230585"/>
                    <a:gd name="connsiteX2" fmla="*/ 177800 w 342988"/>
                    <a:gd name="connsiteY2" fmla="*/ 207910 h 230585"/>
                    <a:gd name="connsiteX3" fmla="*/ 0 w 342988"/>
                    <a:gd name="connsiteY3" fmla="*/ 0 h 230585"/>
                    <a:gd name="connsiteX0" fmla="*/ 0 w 342988"/>
                    <a:gd name="connsiteY0" fmla="*/ 0 h 208146"/>
                    <a:gd name="connsiteX1" fmla="*/ 304800 w 342988"/>
                    <a:gd name="connsiteY1" fmla="*/ 0 h 208146"/>
                    <a:gd name="connsiteX2" fmla="*/ 177800 w 342988"/>
                    <a:gd name="connsiteY2" fmla="*/ 207910 h 208146"/>
                    <a:gd name="connsiteX3" fmla="*/ 0 w 342988"/>
                    <a:gd name="connsiteY3" fmla="*/ 0 h 208146"/>
                    <a:gd name="connsiteX0" fmla="*/ 0 w 379420"/>
                    <a:gd name="connsiteY0" fmla="*/ 0 h 258887"/>
                    <a:gd name="connsiteX1" fmla="*/ 304800 w 379420"/>
                    <a:gd name="connsiteY1" fmla="*/ 0 h 258887"/>
                    <a:gd name="connsiteX2" fmla="*/ 292100 w 379420"/>
                    <a:gd name="connsiteY2" fmla="*/ 258710 h 258887"/>
                    <a:gd name="connsiteX3" fmla="*/ 0 w 379420"/>
                    <a:gd name="connsiteY3" fmla="*/ 0 h 258887"/>
                    <a:gd name="connsiteX0" fmla="*/ 0 w 379420"/>
                    <a:gd name="connsiteY0" fmla="*/ 0 h 259330"/>
                    <a:gd name="connsiteX1" fmla="*/ 304800 w 379420"/>
                    <a:gd name="connsiteY1" fmla="*/ 0 h 259330"/>
                    <a:gd name="connsiteX2" fmla="*/ 292100 w 379420"/>
                    <a:gd name="connsiteY2" fmla="*/ 258710 h 259330"/>
                    <a:gd name="connsiteX3" fmla="*/ 0 w 379420"/>
                    <a:gd name="connsiteY3" fmla="*/ 0 h 259330"/>
                    <a:gd name="connsiteX0" fmla="*/ 0 w 412221"/>
                    <a:gd name="connsiteY0" fmla="*/ 0 h 259330"/>
                    <a:gd name="connsiteX1" fmla="*/ 304800 w 412221"/>
                    <a:gd name="connsiteY1" fmla="*/ 0 h 259330"/>
                    <a:gd name="connsiteX2" fmla="*/ 292100 w 412221"/>
                    <a:gd name="connsiteY2" fmla="*/ 258710 h 259330"/>
                    <a:gd name="connsiteX3" fmla="*/ 0 w 412221"/>
                    <a:gd name="connsiteY3" fmla="*/ 0 h 259330"/>
                    <a:gd name="connsiteX0" fmla="*/ 0 w 412221"/>
                    <a:gd name="connsiteY0" fmla="*/ 0 h 259758"/>
                    <a:gd name="connsiteX1" fmla="*/ 304800 w 412221"/>
                    <a:gd name="connsiteY1" fmla="*/ 0 h 259758"/>
                    <a:gd name="connsiteX2" fmla="*/ 292100 w 412221"/>
                    <a:gd name="connsiteY2" fmla="*/ 258710 h 259758"/>
                    <a:gd name="connsiteX3" fmla="*/ 0 w 412221"/>
                    <a:gd name="connsiteY3" fmla="*/ 0 h 259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2221" h="259758">
                      <a:moveTo>
                        <a:pt x="0" y="0"/>
                      </a:moveTo>
                      <a:lnTo>
                        <a:pt x="304800" y="0"/>
                      </a:lnTo>
                      <a:cubicBezTo>
                        <a:pt x="402167" y="18503"/>
                        <a:pt x="493183" y="240207"/>
                        <a:pt x="292100" y="258710"/>
                      </a:cubicBezTo>
                      <a:cubicBezTo>
                        <a:pt x="10583" y="271957"/>
                        <a:pt x="8467" y="158203"/>
                        <a:pt x="0" y="0"/>
                      </a:cubicBezTo>
                      <a:close/>
                    </a:path>
                  </a:pathLst>
                </a:custGeom>
                <a:solidFill>
                  <a:srgbClr val="4C15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2" name="Rectangle 3">
                  <a:extLst>
                    <a:ext uri="{FF2B5EF4-FFF2-40B4-BE49-F238E27FC236}">
                      <a16:creationId xmlns:a16="http://schemas.microsoft.com/office/drawing/2014/main" id="{B0AC0686-6422-A5D6-AB61-D8DCD95352EC}"/>
                    </a:ext>
                  </a:extLst>
                </p:cNvPr>
                <p:cNvSpPr/>
                <p:nvPr/>
              </p:nvSpPr>
              <p:spPr>
                <a:xfrm flipH="1">
                  <a:off x="4704456" y="4529060"/>
                  <a:ext cx="271012" cy="922080"/>
                </a:xfrm>
                <a:custGeom>
                  <a:avLst/>
                  <a:gdLst>
                    <a:gd name="connsiteX0" fmla="*/ 0 w 106017"/>
                    <a:gd name="connsiteY0" fmla="*/ 0 h 914400"/>
                    <a:gd name="connsiteX1" fmla="*/ 106017 w 106017"/>
                    <a:gd name="connsiteY1" fmla="*/ 0 h 914400"/>
                    <a:gd name="connsiteX2" fmla="*/ 106017 w 106017"/>
                    <a:gd name="connsiteY2" fmla="*/ 914400 h 914400"/>
                    <a:gd name="connsiteX3" fmla="*/ 0 w 106017"/>
                    <a:gd name="connsiteY3" fmla="*/ 914400 h 914400"/>
                    <a:gd name="connsiteX4" fmla="*/ 0 w 106017"/>
                    <a:gd name="connsiteY4" fmla="*/ 0 h 914400"/>
                    <a:gd name="connsiteX0" fmla="*/ 238540 w 344557"/>
                    <a:gd name="connsiteY0" fmla="*/ 0 h 2981739"/>
                    <a:gd name="connsiteX1" fmla="*/ 344557 w 344557"/>
                    <a:gd name="connsiteY1" fmla="*/ 0 h 2981739"/>
                    <a:gd name="connsiteX2" fmla="*/ 0 w 344557"/>
                    <a:gd name="connsiteY2" fmla="*/ 2981739 h 2981739"/>
                    <a:gd name="connsiteX3" fmla="*/ 238540 w 344557"/>
                    <a:gd name="connsiteY3" fmla="*/ 914400 h 2981739"/>
                    <a:gd name="connsiteX4" fmla="*/ 238540 w 344557"/>
                    <a:gd name="connsiteY4" fmla="*/ 0 h 2981739"/>
                    <a:gd name="connsiteX0" fmla="*/ 238540 w 642115"/>
                    <a:gd name="connsiteY0" fmla="*/ 0 h 2981739"/>
                    <a:gd name="connsiteX1" fmla="*/ 344557 w 642115"/>
                    <a:gd name="connsiteY1" fmla="*/ 0 h 2981739"/>
                    <a:gd name="connsiteX2" fmla="*/ 0 w 642115"/>
                    <a:gd name="connsiteY2" fmla="*/ 2981739 h 2981739"/>
                    <a:gd name="connsiteX3" fmla="*/ 238540 w 642115"/>
                    <a:gd name="connsiteY3" fmla="*/ 914400 h 2981739"/>
                    <a:gd name="connsiteX4" fmla="*/ 238540 w 642115"/>
                    <a:gd name="connsiteY4" fmla="*/ 0 h 2981739"/>
                    <a:gd name="connsiteX0" fmla="*/ 238540 w 755275"/>
                    <a:gd name="connsiteY0" fmla="*/ 0 h 2981739"/>
                    <a:gd name="connsiteX1" fmla="*/ 344557 w 755275"/>
                    <a:gd name="connsiteY1" fmla="*/ 0 h 2981739"/>
                    <a:gd name="connsiteX2" fmla="*/ 0 w 755275"/>
                    <a:gd name="connsiteY2" fmla="*/ 2981739 h 2981739"/>
                    <a:gd name="connsiteX3" fmla="*/ 238540 w 755275"/>
                    <a:gd name="connsiteY3" fmla="*/ 914400 h 2981739"/>
                    <a:gd name="connsiteX4" fmla="*/ 238540 w 755275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914400 h 2981739"/>
                    <a:gd name="connsiteX4" fmla="*/ 238540 w 675489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0 h 2981739"/>
                    <a:gd name="connsiteX0" fmla="*/ 393126 w 830075"/>
                    <a:gd name="connsiteY0" fmla="*/ 0 h 2981739"/>
                    <a:gd name="connsiteX1" fmla="*/ 499143 w 830075"/>
                    <a:gd name="connsiteY1" fmla="*/ 0 h 2981739"/>
                    <a:gd name="connsiteX2" fmla="*/ 154586 w 830075"/>
                    <a:gd name="connsiteY2" fmla="*/ 2981739 h 2981739"/>
                    <a:gd name="connsiteX3" fmla="*/ 393126 w 830075"/>
                    <a:gd name="connsiteY3" fmla="*/ 0 h 2981739"/>
                    <a:gd name="connsiteX0" fmla="*/ 492396 w 929345"/>
                    <a:gd name="connsiteY0" fmla="*/ 0 h 3096889"/>
                    <a:gd name="connsiteX1" fmla="*/ 598413 w 929345"/>
                    <a:gd name="connsiteY1" fmla="*/ 0 h 3096889"/>
                    <a:gd name="connsiteX2" fmla="*/ 253856 w 929345"/>
                    <a:gd name="connsiteY2" fmla="*/ 2981739 h 3096889"/>
                    <a:gd name="connsiteX3" fmla="*/ 492396 w 929345"/>
                    <a:gd name="connsiteY3" fmla="*/ 0 h 3096889"/>
                    <a:gd name="connsiteX0" fmla="*/ 536951 w 973900"/>
                    <a:gd name="connsiteY0" fmla="*/ 0 h 3206607"/>
                    <a:gd name="connsiteX1" fmla="*/ 642968 w 973900"/>
                    <a:gd name="connsiteY1" fmla="*/ 0 h 3206607"/>
                    <a:gd name="connsiteX2" fmla="*/ 298411 w 973900"/>
                    <a:gd name="connsiteY2" fmla="*/ 2981739 h 3206607"/>
                    <a:gd name="connsiteX3" fmla="*/ 536951 w 973900"/>
                    <a:gd name="connsiteY3" fmla="*/ 0 h 3206607"/>
                    <a:gd name="connsiteX0" fmla="*/ 628115 w 906038"/>
                    <a:gd name="connsiteY0" fmla="*/ 0 h 3217228"/>
                    <a:gd name="connsiteX1" fmla="*/ 575106 w 906038"/>
                    <a:gd name="connsiteY1" fmla="*/ 13252 h 3217228"/>
                    <a:gd name="connsiteX2" fmla="*/ 230549 w 906038"/>
                    <a:gd name="connsiteY2" fmla="*/ 2994991 h 3217228"/>
                    <a:gd name="connsiteX3" fmla="*/ 628115 w 906038"/>
                    <a:gd name="connsiteY3" fmla="*/ 0 h 3217228"/>
                    <a:gd name="connsiteX0" fmla="*/ 652898 w 930821"/>
                    <a:gd name="connsiteY0" fmla="*/ 0 h 3069258"/>
                    <a:gd name="connsiteX1" fmla="*/ 599889 w 930821"/>
                    <a:gd name="connsiteY1" fmla="*/ 13252 h 3069258"/>
                    <a:gd name="connsiteX2" fmla="*/ 255332 w 930821"/>
                    <a:gd name="connsiteY2" fmla="*/ 2994991 h 3069258"/>
                    <a:gd name="connsiteX3" fmla="*/ 652898 w 930821"/>
                    <a:gd name="connsiteY3" fmla="*/ 0 h 3069258"/>
                    <a:gd name="connsiteX0" fmla="*/ 753902 w 1031825"/>
                    <a:gd name="connsiteY0" fmla="*/ 0 h 3237865"/>
                    <a:gd name="connsiteX1" fmla="*/ 700893 w 1031825"/>
                    <a:gd name="connsiteY1" fmla="*/ 13252 h 3237865"/>
                    <a:gd name="connsiteX2" fmla="*/ 356336 w 1031825"/>
                    <a:gd name="connsiteY2" fmla="*/ 2994991 h 3237865"/>
                    <a:gd name="connsiteX3" fmla="*/ 753902 w 1031825"/>
                    <a:gd name="connsiteY3" fmla="*/ 0 h 3237865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65135 w 1043058"/>
                    <a:gd name="connsiteY0" fmla="*/ 0 h 3218466"/>
                    <a:gd name="connsiteX1" fmla="*/ 712126 w 1043058"/>
                    <a:gd name="connsiteY1" fmla="*/ 13252 h 3218466"/>
                    <a:gd name="connsiteX2" fmla="*/ 367569 w 1043058"/>
                    <a:gd name="connsiteY2" fmla="*/ 2994991 h 3218466"/>
                    <a:gd name="connsiteX3" fmla="*/ 76022 w 1043058"/>
                    <a:gd name="connsiteY3" fmla="*/ 3072417 h 3218466"/>
                    <a:gd name="connsiteX4" fmla="*/ 765135 w 1043058"/>
                    <a:gd name="connsiteY4" fmla="*/ 0 h 3218466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49059"/>
                    <a:gd name="connsiteY0" fmla="*/ 0 h 3252165"/>
                    <a:gd name="connsiteX1" fmla="*/ 586960 w 949059"/>
                    <a:gd name="connsiteY1" fmla="*/ 13252 h 3252165"/>
                    <a:gd name="connsiteX2" fmla="*/ 298908 w 949059"/>
                    <a:gd name="connsiteY2" fmla="*/ 2994991 h 3252165"/>
                    <a:gd name="connsiteX3" fmla="*/ 7361 w 949059"/>
                    <a:gd name="connsiteY3" fmla="*/ 3072417 h 3252165"/>
                    <a:gd name="connsiteX4" fmla="*/ 696474 w 949059"/>
                    <a:gd name="connsiteY4" fmla="*/ 0 h 3252165"/>
                    <a:gd name="connsiteX0" fmla="*/ 615745 w 949059"/>
                    <a:gd name="connsiteY0" fmla="*/ 43526 h 3239181"/>
                    <a:gd name="connsiteX1" fmla="*/ 586960 w 949059"/>
                    <a:gd name="connsiteY1" fmla="*/ 268 h 3239181"/>
                    <a:gd name="connsiteX2" fmla="*/ 298908 w 949059"/>
                    <a:gd name="connsiteY2" fmla="*/ 2982007 h 3239181"/>
                    <a:gd name="connsiteX3" fmla="*/ 7361 w 949059"/>
                    <a:gd name="connsiteY3" fmla="*/ 3059433 h 3239181"/>
                    <a:gd name="connsiteX4" fmla="*/ 615745 w 949059"/>
                    <a:gd name="connsiteY4" fmla="*/ 43526 h 3239181"/>
                    <a:gd name="connsiteX0" fmla="*/ 438147 w 949059"/>
                    <a:gd name="connsiteY0" fmla="*/ 301633 h 3238961"/>
                    <a:gd name="connsiteX1" fmla="*/ 586960 w 949059"/>
                    <a:gd name="connsiteY1" fmla="*/ 48 h 3238961"/>
                    <a:gd name="connsiteX2" fmla="*/ 298908 w 949059"/>
                    <a:gd name="connsiteY2" fmla="*/ 2981787 h 3238961"/>
                    <a:gd name="connsiteX3" fmla="*/ 7361 w 949059"/>
                    <a:gd name="connsiteY3" fmla="*/ 3059213 h 3238961"/>
                    <a:gd name="connsiteX4" fmla="*/ 438147 w 949059"/>
                    <a:gd name="connsiteY4" fmla="*/ 301633 h 3238961"/>
                    <a:gd name="connsiteX0" fmla="*/ 438147 w 918765"/>
                    <a:gd name="connsiteY0" fmla="*/ 188640 h 3125968"/>
                    <a:gd name="connsiteX1" fmla="*/ 514302 w 918765"/>
                    <a:gd name="connsiteY1" fmla="*/ 75 h 3125968"/>
                    <a:gd name="connsiteX2" fmla="*/ 298908 w 918765"/>
                    <a:gd name="connsiteY2" fmla="*/ 2868794 h 3125968"/>
                    <a:gd name="connsiteX3" fmla="*/ 7361 w 918765"/>
                    <a:gd name="connsiteY3" fmla="*/ 2946220 h 3125968"/>
                    <a:gd name="connsiteX4" fmla="*/ 438147 w 918765"/>
                    <a:gd name="connsiteY4" fmla="*/ 188640 h 3125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765" h="3125968">
                      <a:moveTo>
                        <a:pt x="438147" y="188640"/>
                      </a:moveTo>
                      <a:cubicBezTo>
                        <a:pt x="420477" y="193057"/>
                        <a:pt x="531972" y="-4342"/>
                        <a:pt x="514302" y="75"/>
                      </a:cubicBezTo>
                      <a:cubicBezTo>
                        <a:pt x="770511" y="662684"/>
                        <a:pt x="1381169" y="602673"/>
                        <a:pt x="298908" y="2868794"/>
                      </a:cubicBezTo>
                      <a:cubicBezTo>
                        <a:pt x="201726" y="3400742"/>
                        <a:pt x="-45647" y="2941802"/>
                        <a:pt x="7361" y="2946220"/>
                      </a:cubicBezTo>
                      <a:cubicBezTo>
                        <a:pt x="139884" y="1877212"/>
                        <a:pt x="-96358" y="959127"/>
                        <a:pt x="438147" y="188640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3" name="Rectangle 4">
                  <a:extLst>
                    <a:ext uri="{FF2B5EF4-FFF2-40B4-BE49-F238E27FC236}">
                      <a16:creationId xmlns:a16="http://schemas.microsoft.com/office/drawing/2014/main" id="{3D0B632B-890C-E897-04DD-3EC34D745185}"/>
                    </a:ext>
                  </a:extLst>
                </p:cNvPr>
                <p:cNvSpPr/>
                <p:nvPr/>
              </p:nvSpPr>
              <p:spPr>
                <a:xfrm flipH="1">
                  <a:off x="4858705" y="5406502"/>
                  <a:ext cx="121595" cy="76622"/>
                </a:xfrm>
                <a:custGeom>
                  <a:avLst/>
                  <a:gdLst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304800 w 304800"/>
                    <a:gd name="connsiteY2" fmla="*/ 182510 h 182510"/>
                    <a:gd name="connsiteX3" fmla="*/ 0 w 304800"/>
                    <a:gd name="connsiteY3" fmla="*/ 182510 h 182510"/>
                    <a:gd name="connsiteX4" fmla="*/ 0 w 304800"/>
                    <a:gd name="connsiteY4" fmla="*/ 0 h 182510"/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0 w 304800"/>
                    <a:gd name="connsiteY2" fmla="*/ 182510 h 182510"/>
                    <a:gd name="connsiteX3" fmla="*/ 0 w 304800"/>
                    <a:gd name="connsiteY3" fmla="*/ 0 h 182510"/>
                    <a:gd name="connsiteX0" fmla="*/ 0 w 304800"/>
                    <a:gd name="connsiteY0" fmla="*/ 0 h 207910"/>
                    <a:gd name="connsiteX1" fmla="*/ 304800 w 304800"/>
                    <a:gd name="connsiteY1" fmla="*/ 0 h 207910"/>
                    <a:gd name="connsiteX2" fmla="*/ 177800 w 304800"/>
                    <a:gd name="connsiteY2" fmla="*/ 207910 h 207910"/>
                    <a:gd name="connsiteX3" fmla="*/ 0 w 304800"/>
                    <a:gd name="connsiteY3" fmla="*/ 0 h 207910"/>
                    <a:gd name="connsiteX0" fmla="*/ 0 w 395976"/>
                    <a:gd name="connsiteY0" fmla="*/ 0 h 246808"/>
                    <a:gd name="connsiteX1" fmla="*/ 304800 w 395976"/>
                    <a:gd name="connsiteY1" fmla="*/ 0 h 246808"/>
                    <a:gd name="connsiteX2" fmla="*/ 177800 w 395976"/>
                    <a:gd name="connsiteY2" fmla="*/ 207910 h 246808"/>
                    <a:gd name="connsiteX3" fmla="*/ 0 w 395976"/>
                    <a:gd name="connsiteY3" fmla="*/ 0 h 246808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342988"/>
                    <a:gd name="connsiteY0" fmla="*/ 0 h 230585"/>
                    <a:gd name="connsiteX1" fmla="*/ 304800 w 342988"/>
                    <a:gd name="connsiteY1" fmla="*/ 0 h 230585"/>
                    <a:gd name="connsiteX2" fmla="*/ 177800 w 342988"/>
                    <a:gd name="connsiteY2" fmla="*/ 207910 h 230585"/>
                    <a:gd name="connsiteX3" fmla="*/ 0 w 342988"/>
                    <a:gd name="connsiteY3" fmla="*/ 0 h 230585"/>
                    <a:gd name="connsiteX0" fmla="*/ 0 w 342988"/>
                    <a:gd name="connsiteY0" fmla="*/ 0 h 208146"/>
                    <a:gd name="connsiteX1" fmla="*/ 304800 w 342988"/>
                    <a:gd name="connsiteY1" fmla="*/ 0 h 208146"/>
                    <a:gd name="connsiteX2" fmla="*/ 177800 w 342988"/>
                    <a:gd name="connsiteY2" fmla="*/ 207910 h 208146"/>
                    <a:gd name="connsiteX3" fmla="*/ 0 w 342988"/>
                    <a:gd name="connsiteY3" fmla="*/ 0 h 208146"/>
                    <a:gd name="connsiteX0" fmla="*/ 0 w 379420"/>
                    <a:gd name="connsiteY0" fmla="*/ 0 h 258887"/>
                    <a:gd name="connsiteX1" fmla="*/ 304800 w 379420"/>
                    <a:gd name="connsiteY1" fmla="*/ 0 h 258887"/>
                    <a:gd name="connsiteX2" fmla="*/ 292100 w 379420"/>
                    <a:gd name="connsiteY2" fmla="*/ 258710 h 258887"/>
                    <a:gd name="connsiteX3" fmla="*/ 0 w 379420"/>
                    <a:gd name="connsiteY3" fmla="*/ 0 h 258887"/>
                    <a:gd name="connsiteX0" fmla="*/ 0 w 379420"/>
                    <a:gd name="connsiteY0" fmla="*/ 0 h 259330"/>
                    <a:gd name="connsiteX1" fmla="*/ 304800 w 379420"/>
                    <a:gd name="connsiteY1" fmla="*/ 0 h 259330"/>
                    <a:gd name="connsiteX2" fmla="*/ 292100 w 379420"/>
                    <a:gd name="connsiteY2" fmla="*/ 258710 h 259330"/>
                    <a:gd name="connsiteX3" fmla="*/ 0 w 379420"/>
                    <a:gd name="connsiteY3" fmla="*/ 0 h 259330"/>
                    <a:gd name="connsiteX0" fmla="*/ 0 w 412221"/>
                    <a:gd name="connsiteY0" fmla="*/ 0 h 259330"/>
                    <a:gd name="connsiteX1" fmla="*/ 304800 w 412221"/>
                    <a:gd name="connsiteY1" fmla="*/ 0 h 259330"/>
                    <a:gd name="connsiteX2" fmla="*/ 292100 w 412221"/>
                    <a:gd name="connsiteY2" fmla="*/ 258710 h 259330"/>
                    <a:gd name="connsiteX3" fmla="*/ 0 w 412221"/>
                    <a:gd name="connsiteY3" fmla="*/ 0 h 259330"/>
                    <a:gd name="connsiteX0" fmla="*/ 0 w 412221"/>
                    <a:gd name="connsiteY0" fmla="*/ 0 h 259758"/>
                    <a:gd name="connsiteX1" fmla="*/ 304800 w 412221"/>
                    <a:gd name="connsiteY1" fmla="*/ 0 h 259758"/>
                    <a:gd name="connsiteX2" fmla="*/ 292100 w 412221"/>
                    <a:gd name="connsiteY2" fmla="*/ 258710 h 259758"/>
                    <a:gd name="connsiteX3" fmla="*/ 0 w 412221"/>
                    <a:gd name="connsiteY3" fmla="*/ 0 h 259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2221" h="259758">
                      <a:moveTo>
                        <a:pt x="0" y="0"/>
                      </a:moveTo>
                      <a:lnTo>
                        <a:pt x="304800" y="0"/>
                      </a:lnTo>
                      <a:cubicBezTo>
                        <a:pt x="402167" y="18503"/>
                        <a:pt x="493183" y="240207"/>
                        <a:pt x="292100" y="258710"/>
                      </a:cubicBezTo>
                      <a:cubicBezTo>
                        <a:pt x="10583" y="271957"/>
                        <a:pt x="8467" y="158203"/>
                        <a:pt x="0" y="0"/>
                      </a:cubicBezTo>
                      <a:close/>
                    </a:path>
                  </a:pathLst>
                </a:custGeom>
                <a:solidFill>
                  <a:srgbClr val="4C15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41" name="Group 1140">
                <a:extLst>
                  <a:ext uri="{FF2B5EF4-FFF2-40B4-BE49-F238E27FC236}">
                    <a16:creationId xmlns:a16="http://schemas.microsoft.com/office/drawing/2014/main" id="{83FF451C-EBBA-BC79-EDF5-66328AFFD2C9}"/>
                  </a:ext>
                </a:extLst>
              </p:cNvPr>
              <p:cNvGrpSpPr/>
              <p:nvPr/>
            </p:nvGrpSpPr>
            <p:grpSpPr>
              <a:xfrm>
                <a:off x="4170441" y="3164365"/>
                <a:ext cx="1515144" cy="1560991"/>
                <a:chOff x="4131387" y="2987542"/>
                <a:chExt cx="1515144" cy="1560991"/>
              </a:xfrm>
            </p:grpSpPr>
            <p:sp>
              <p:nvSpPr>
                <p:cNvPr id="1142" name="Isosceles Triangle 4">
                  <a:extLst>
                    <a:ext uri="{FF2B5EF4-FFF2-40B4-BE49-F238E27FC236}">
                      <a16:creationId xmlns:a16="http://schemas.microsoft.com/office/drawing/2014/main" id="{767A1222-C240-F60A-8F13-A5D25B43A9F1}"/>
                    </a:ext>
                  </a:extLst>
                </p:cNvPr>
                <p:cNvSpPr/>
                <p:nvPr/>
              </p:nvSpPr>
              <p:spPr>
                <a:xfrm rot="2146447" flipH="1">
                  <a:off x="5095453" y="2987542"/>
                  <a:ext cx="551078" cy="878754"/>
                </a:xfrm>
                <a:custGeom>
                  <a:avLst/>
                  <a:gdLst>
                    <a:gd name="connsiteX0" fmla="*/ 0 w 952500"/>
                    <a:gd name="connsiteY0" fmla="*/ 1013460 h 1013460"/>
                    <a:gd name="connsiteX1" fmla="*/ 476250 w 952500"/>
                    <a:gd name="connsiteY1" fmla="*/ 0 h 1013460"/>
                    <a:gd name="connsiteX2" fmla="*/ 952500 w 952500"/>
                    <a:gd name="connsiteY2" fmla="*/ 1013460 h 1013460"/>
                    <a:gd name="connsiteX3" fmla="*/ 0 w 952500"/>
                    <a:gd name="connsiteY3" fmla="*/ 1013460 h 1013460"/>
                    <a:gd name="connsiteX0" fmla="*/ 0 w 1054462"/>
                    <a:gd name="connsiteY0" fmla="*/ 1393940 h 1393940"/>
                    <a:gd name="connsiteX1" fmla="*/ 578212 w 1054462"/>
                    <a:gd name="connsiteY1" fmla="*/ 0 h 1393940"/>
                    <a:gd name="connsiteX2" fmla="*/ 1054462 w 1054462"/>
                    <a:gd name="connsiteY2" fmla="*/ 1013460 h 1393940"/>
                    <a:gd name="connsiteX3" fmla="*/ 0 w 1054462"/>
                    <a:gd name="connsiteY3" fmla="*/ 1393940 h 1393940"/>
                    <a:gd name="connsiteX0" fmla="*/ 615 w 1055077"/>
                    <a:gd name="connsiteY0" fmla="*/ 1393940 h 1393940"/>
                    <a:gd name="connsiteX1" fmla="*/ 578827 w 1055077"/>
                    <a:gd name="connsiteY1" fmla="*/ 0 h 1393940"/>
                    <a:gd name="connsiteX2" fmla="*/ 1055077 w 1055077"/>
                    <a:gd name="connsiteY2" fmla="*/ 1013460 h 1393940"/>
                    <a:gd name="connsiteX3" fmla="*/ 615 w 1055077"/>
                    <a:gd name="connsiteY3" fmla="*/ 1393940 h 1393940"/>
                    <a:gd name="connsiteX0" fmla="*/ 558 w 1055020"/>
                    <a:gd name="connsiteY0" fmla="*/ 1393940 h 1393940"/>
                    <a:gd name="connsiteX1" fmla="*/ 578770 w 1055020"/>
                    <a:gd name="connsiteY1" fmla="*/ 0 h 1393940"/>
                    <a:gd name="connsiteX2" fmla="*/ 1055020 w 1055020"/>
                    <a:gd name="connsiteY2" fmla="*/ 1013460 h 1393940"/>
                    <a:gd name="connsiteX3" fmla="*/ 558 w 1055020"/>
                    <a:gd name="connsiteY3" fmla="*/ 1393940 h 1393940"/>
                    <a:gd name="connsiteX0" fmla="*/ 558 w 871528"/>
                    <a:gd name="connsiteY0" fmla="*/ 1393940 h 1393940"/>
                    <a:gd name="connsiteX1" fmla="*/ 578770 w 871528"/>
                    <a:gd name="connsiteY1" fmla="*/ 0 h 1393940"/>
                    <a:gd name="connsiteX2" fmla="*/ 871528 w 871528"/>
                    <a:gd name="connsiteY2" fmla="*/ 1116048 h 1393940"/>
                    <a:gd name="connsiteX3" fmla="*/ 558 w 871528"/>
                    <a:gd name="connsiteY3" fmla="*/ 1393940 h 1393940"/>
                    <a:gd name="connsiteX0" fmla="*/ 558 w 874158"/>
                    <a:gd name="connsiteY0" fmla="*/ 1393940 h 1393940"/>
                    <a:gd name="connsiteX1" fmla="*/ 578770 w 874158"/>
                    <a:gd name="connsiteY1" fmla="*/ 0 h 1393940"/>
                    <a:gd name="connsiteX2" fmla="*/ 871528 w 874158"/>
                    <a:gd name="connsiteY2" fmla="*/ 1116048 h 1393940"/>
                    <a:gd name="connsiteX3" fmla="*/ 558 w 874158"/>
                    <a:gd name="connsiteY3" fmla="*/ 1393940 h 1393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4158" h="1393940">
                      <a:moveTo>
                        <a:pt x="558" y="1393940"/>
                      </a:moveTo>
                      <a:cubicBezTo>
                        <a:pt x="-17952" y="244868"/>
                        <a:pt x="429815" y="230086"/>
                        <a:pt x="578770" y="0"/>
                      </a:cubicBezTo>
                      <a:cubicBezTo>
                        <a:pt x="676356" y="372016"/>
                        <a:pt x="900918" y="741603"/>
                        <a:pt x="871528" y="1116048"/>
                      </a:cubicBezTo>
                      <a:lnTo>
                        <a:pt x="558" y="1393940"/>
                      </a:ln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3" name="Isosceles Triangle 4">
                  <a:extLst>
                    <a:ext uri="{FF2B5EF4-FFF2-40B4-BE49-F238E27FC236}">
                      <a16:creationId xmlns:a16="http://schemas.microsoft.com/office/drawing/2014/main" id="{9860F0C3-2523-2A41-AB7E-324B0E72E980}"/>
                    </a:ext>
                  </a:extLst>
                </p:cNvPr>
                <p:cNvSpPr/>
                <p:nvPr/>
              </p:nvSpPr>
              <p:spPr>
                <a:xfrm rot="2146447" flipH="1">
                  <a:off x="5167067" y="3150555"/>
                  <a:ext cx="426795" cy="763954"/>
                </a:xfrm>
                <a:custGeom>
                  <a:avLst/>
                  <a:gdLst>
                    <a:gd name="connsiteX0" fmla="*/ 0 w 952500"/>
                    <a:gd name="connsiteY0" fmla="*/ 1013460 h 1013460"/>
                    <a:gd name="connsiteX1" fmla="*/ 476250 w 952500"/>
                    <a:gd name="connsiteY1" fmla="*/ 0 h 1013460"/>
                    <a:gd name="connsiteX2" fmla="*/ 952500 w 952500"/>
                    <a:gd name="connsiteY2" fmla="*/ 1013460 h 1013460"/>
                    <a:gd name="connsiteX3" fmla="*/ 0 w 952500"/>
                    <a:gd name="connsiteY3" fmla="*/ 1013460 h 1013460"/>
                    <a:gd name="connsiteX0" fmla="*/ 0 w 1054462"/>
                    <a:gd name="connsiteY0" fmla="*/ 1393940 h 1393940"/>
                    <a:gd name="connsiteX1" fmla="*/ 578212 w 1054462"/>
                    <a:gd name="connsiteY1" fmla="*/ 0 h 1393940"/>
                    <a:gd name="connsiteX2" fmla="*/ 1054462 w 1054462"/>
                    <a:gd name="connsiteY2" fmla="*/ 1013460 h 1393940"/>
                    <a:gd name="connsiteX3" fmla="*/ 0 w 1054462"/>
                    <a:gd name="connsiteY3" fmla="*/ 1393940 h 1393940"/>
                    <a:gd name="connsiteX0" fmla="*/ 615 w 1055077"/>
                    <a:gd name="connsiteY0" fmla="*/ 1393940 h 1393940"/>
                    <a:gd name="connsiteX1" fmla="*/ 578827 w 1055077"/>
                    <a:gd name="connsiteY1" fmla="*/ 0 h 1393940"/>
                    <a:gd name="connsiteX2" fmla="*/ 1055077 w 1055077"/>
                    <a:gd name="connsiteY2" fmla="*/ 1013460 h 1393940"/>
                    <a:gd name="connsiteX3" fmla="*/ 615 w 1055077"/>
                    <a:gd name="connsiteY3" fmla="*/ 1393940 h 1393940"/>
                    <a:gd name="connsiteX0" fmla="*/ 558 w 1055020"/>
                    <a:gd name="connsiteY0" fmla="*/ 1393940 h 1393940"/>
                    <a:gd name="connsiteX1" fmla="*/ 578770 w 1055020"/>
                    <a:gd name="connsiteY1" fmla="*/ 0 h 1393940"/>
                    <a:gd name="connsiteX2" fmla="*/ 1055020 w 1055020"/>
                    <a:gd name="connsiteY2" fmla="*/ 1013460 h 1393940"/>
                    <a:gd name="connsiteX3" fmla="*/ 558 w 1055020"/>
                    <a:gd name="connsiteY3" fmla="*/ 1393940 h 1393940"/>
                    <a:gd name="connsiteX0" fmla="*/ 558 w 871528"/>
                    <a:gd name="connsiteY0" fmla="*/ 1393940 h 1393940"/>
                    <a:gd name="connsiteX1" fmla="*/ 578770 w 871528"/>
                    <a:gd name="connsiteY1" fmla="*/ 0 h 1393940"/>
                    <a:gd name="connsiteX2" fmla="*/ 871528 w 871528"/>
                    <a:gd name="connsiteY2" fmla="*/ 1116048 h 1393940"/>
                    <a:gd name="connsiteX3" fmla="*/ 558 w 871528"/>
                    <a:gd name="connsiteY3" fmla="*/ 1393940 h 1393940"/>
                    <a:gd name="connsiteX0" fmla="*/ 558 w 874158"/>
                    <a:gd name="connsiteY0" fmla="*/ 1393940 h 1393940"/>
                    <a:gd name="connsiteX1" fmla="*/ 578770 w 874158"/>
                    <a:gd name="connsiteY1" fmla="*/ 0 h 1393940"/>
                    <a:gd name="connsiteX2" fmla="*/ 871528 w 874158"/>
                    <a:gd name="connsiteY2" fmla="*/ 1116048 h 1393940"/>
                    <a:gd name="connsiteX3" fmla="*/ 558 w 874158"/>
                    <a:gd name="connsiteY3" fmla="*/ 1393940 h 1393940"/>
                    <a:gd name="connsiteX0" fmla="*/ 558 w 781653"/>
                    <a:gd name="connsiteY0" fmla="*/ 1393940 h 1393940"/>
                    <a:gd name="connsiteX1" fmla="*/ 578770 w 781653"/>
                    <a:gd name="connsiteY1" fmla="*/ 0 h 1393940"/>
                    <a:gd name="connsiteX2" fmla="*/ 777437 w 781653"/>
                    <a:gd name="connsiteY2" fmla="*/ 1120791 h 1393940"/>
                    <a:gd name="connsiteX3" fmla="*/ 558 w 781653"/>
                    <a:gd name="connsiteY3" fmla="*/ 1393940 h 1393940"/>
                    <a:gd name="connsiteX0" fmla="*/ 492 w 784218"/>
                    <a:gd name="connsiteY0" fmla="*/ 1403949 h 1403949"/>
                    <a:gd name="connsiteX1" fmla="*/ 640319 w 784218"/>
                    <a:gd name="connsiteY1" fmla="*/ 0 h 1403949"/>
                    <a:gd name="connsiteX2" fmla="*/ 777371 w 784218"/>
                    <a:gd name="connsiteY2" fmla="*/ 1130800 h 1403949"/>
                    <a:gd name="connsiteX3" fmla="*/ 492 w 784218"/>
                    <a:gd name="connsiteY3" fmla="*/ 1403949 h 1403949"/>
                    <a:gd name="connsiteX0" fmla="*/ 612 w 784338"/>
                    <a:gd name="connsiteY0" fmla="*/ 1403949 h 1403949"/>
                    <a:gd name="connsiteX1" fmla="*/ 640439 w 784338"/>
                    <a:gd name="connsiteY1" fmla="*/ 0 h 1403949"/>
                    <a:gd name="connsiteX2" fmla="*/ 777491 w 784338"/>
                    <a:gd name="connsiteY2" fmla="*/ 1130800 h 1403949"/>
                    <a:gd name="connsiteX3" fmla="*/ 612 w 784338"/>
                    <a:gd name="connsiteY3" fmla="*/ 1403949 h 1403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84338" h="1403949">
                      <a:moveTo>
                        <a:pt x="612" y="1403949"/>
                      </a:moveTo>
                      <a:cubicBezTo>
                        <a:pt x="-17898" y="254877"/>
                        <a:pt x="387384" y="173213"/>
                        <a:pt x="640439" y="0"/>
                      </a:cubicBezTo>
                      <a:cubicBezTo>
                        <a:pt x="738025" y="372016"/>
                        <a:pt x="806881" y="756355"/>
                        <a:pt x="777491" y="1130800"/>
                      </a:cubicBezTo>
                      <a:lnTo>
                        <a:pt x="612" y="14039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4" name="Isosceles Triangle 4">
                  <a:extLst>
                    <a:ext uri="{FF2B5EF4-FFF2-40B4-BE49-F238E27FC236}">
                      <a16:creationId xmlns:a16="http://schemas.microsoft.com/office/drawing/2014/main" id="{7595F05E-9B51-AA56-D9C9-59061AD0AE86}"/>
                    </a:ext>
                  </a:extLst>
                </p:cNvPr>
                <p:cNvSpPr/>
                <p:nvPr/>
              </p:nvSpPr>
              <p:spPr>
                <a:xfrm rot="19453553">
                  <a:off x="4131387" y="2992257"/>
                  <a:ext cx="551078" cy="878754"/>
                </a:xfrm>
                <a:custGeom>
                  <a:avLst/>
                  <a:gdLst>
                    <a:gd name="connsiteX0" fmla="*/ 0 w 952500"/>
                    <a:gd name="connsiteY0" fmla="*/ 1013460 h 1013460"/>
                    <a:gd name="connsiteX1" fmla="*/ 476250 w 952500"/>
                    <a:gd name="connsiteY1" fmla="*/ 0 h 1013460"/>
                    <a:gd name="connsiteX2" fmla="*/ 952500 w 952500"/>
                    <a:gd name="connsiteY2" fmla="*/ 1013460 h 1013460"/>
                    <a:gd name="connsiteX3" fmla="*/ 0 w 952500"/>
                    <a:gd name="connsiteY3" fmla="*/ 1013460 h 1013460"/>
                    <a:gd name="connsiteX0" fmla="*/ 0 w 1054462"/>
                    <a:gd name="connsiteY0" fmla="*/ 1393940 h 1393940"/>
                    <a:gd name="connsiteX1" fmla="*/ 578212 w 1054462"/>
                    <a:gd name="connsiteY1" fmla="*/ 0 h 1393940"/>
                    <a:gd name="connsiteX2" fmla="*/ 1054462 w 1054462"/>
                    <a:gd name="connsiteY2" fmla="*/ 1013460 h 1393940"/>
                    <a:gd name="connsiteX3" fmla="*/ 0 w 1054462"/>
                    <a:gd name="connsiteY3" fmla="*/ 1393940 h 1393940"/>
                    <a:gd name="connsiteX0" fmla="*/ 615 w 1055077"/>
                    <a:gd name="connsiteY0" fmla="*/ 1393940 h 1393940"/>
                    <a:gd name="connsiteX1" fmla="*/ 578827 w 1055077"/>
                    <a:gd name="connsiteY1" fmla="*/ 0 h 1393940"/>
                    <a:gd name="connsiteX2" fmla="*/ 1055077 w 1055077"/>
                    <a:gd name="connsiteY2" fmla="*/ 1013460 h 1393940"/>
                    <a:gd name="connsiteX3" fmla="*/ 615 w 1055077"/>
                    <a:gd name="connsiteY3" fmla="*/ 1393940 h 1393940"/>
                    <a:gd name="connsiteX0" fmla="*/ 558 w 1055020"/>
                    <a:gd name="connsiteY0" fmla="*/ 1393940 h 1393940"/>
                    <a:gd name="connsiteX1" fmla="*/ 578770 w 1055020"/>
                    <a:gd name="connsiteY1" fmla="*/ 0 h 1393940"/>
                    <a:gd name="connsiteX2" fmla="*/ 1055020 w 1055020"/>
                    <a:gd name="connsiteY2" fmla="*/ 1013460 h 1393940"/>
                    <a:gd name="connsiteX3" fmla="*/ 558 w 1055020"/>
                    <a:gd name="connsiteY3" fmla="*/ 1393940 h 1393940"/>
                    <a:gd name="connsiteX0" fmla="*/ 558 w 871528"/>
                    <a:gd name="connsiteY0" fmla="*/ 1393940 h 1393940"/>
                    <a:gd name="connsiteX1" fmla="*/ 578770 w 871528"/>
                    <a:gd name="connsiteY1" fmla="*/ 0 h 1393940"/>
                    <a:gd name="connsiteX2" fmla="*/ 871528 w 871528"/>
                    <a:gd name="connsiteY2" fmla="*/ 1116048 h 1393940"/>
                    <a:gd name="connsiteX3" fmla="*/ 558 w 871528"/>
                    <a:gd name="connsiteY3" fmla="*/ 1393940 h 1393940"/>
                    <a:gd name="connsiteX0" fmla="*/ 558 w 874158"/>
                    <a:gd name="connsiteY0" fmla="*/ 1393940 h 1393940"/>
                    <a:gd name="connsiteX1" fmla="*/ 578770 w 874158"/>
                    <a:gd name="connsiteY1" fmla="*/ 0 h 1393940"/>
                    <a:gd name="connsiteX2" fmla="*/ 871528 w 874158"/>
                    <a:gd name="connsiteY2" fmla="*/ 1116048 h 1393940"/>
                    <a:gd name="connsiteX3" fmla="*/ 558 w 874158"/>
                    <a:gd name="connsiteY3" fmla="*/ 1393940 h 1393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4158" h="1393940">
                      <a:moveTo>
                        <a:pt x="558" y="1393940"/>
                      </a:moveTo>
                      <a:cubicBezTo>
                        <a:pt x="-17952" y="244868"/>
                        <a:pt x="429815" y="230086"/>
                        <a:pt x="578770" y="0"/>
                      </a:cubicBezTo>
                      <a:cubicBezTo>
                        <a:pt x="676356" y="372016"/>
                        <a:pt x="900918" y="741603"/>
                        <a:pt x="871528" y="1116048"/>
                      </a:cubicBezTo>
                      <a:lnTo>
                        <a:pt x="558" y="1393940"/>
                      </a:ln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5" name="Isosceles Triangle 4">
                  <a:extLst>
                    <a:ext uri="{FF2B5EF4-FFF2-40B4-BE49-F238E27FC236}">
                      <a16:creationId xmlns:a16="http://schemas.microsoft.com/office/drawing/2014/main" id="{2B60050F-5D5F-5778-162C-D0BD331E5956}"/>
                    </a:ext>
                  </a:extLst>
                </p:cNvPr>
                <p:cNvSpPr/>
                <p:nvPr/>
              </p:nvSpPr>
              <p:spPr>
                <a:xfrm rot="19453553">
                  <a:off x="4172086" y="3129172"/>
                  <a:ext cx="426795" cy="763954"/>
                </a:xfrm>
                <a:custGeom>
                  <a:avLst/>
                  <a:gdLst>
                    <a:gd name="connsiteX0" fmla="*/ 0 w 952500"/>
                    <a:gd name="connsiteY0" fmla="*/ 1013460 h 1013460"/>
                    <a:gd name="connsiteX1" fmla="*/ 476250 w 952500"/>
                    <a:gd name="connsiteY1" fmla="*/ 0 h 1013460"/>
                    <a:gd name="connsiteX2" fmla="*/ 952500 w 952500"/>
                    <a:gd name="connsiteY2" fmla="*/ 1013460 h 1013460"/>
                    <a:gd name="connsiteX3" fmla="*/ 0 w 952500"/>
                    <a:gd name="connsiteY3" fmla="*/ 1013460 h 1013460"/>
                    <a:gd name="connsiteX0" fmla="*/ 0 w 1054462"/>
                    <a:gd name="connsiteY0" fmla="*/ 1393940 h 1393940"/>
                    <a:gd name="connsiteX1" fmla="*/ 578212 w 1054462"/>
                    <a:gd name="connsiteY1" fmla="*/ 0 h 1393940"/>
                    <a:gd name="connsiteX2" fmla="*/ 1054462 w 1054462"/>
                    <a:gd name="connsiteY2" fmla="*/ 1013460 h 1393940"/>
                    <a:gd name="connsiteX3" fmla="*/ 0 w 1054462"/>
                    <a:gd name="connsiteY3" fmla="*/ 1393940 h 1393940"/>
                    <a:gd name="connsiteX0" fmla="*/ 615 w 1055077"/>
                    <a:gd name="connsiteY0" fmla="*/ 1393940 h 1393940"/>
                    <a:gd name="connsiteX1" fmla="*/ 578827 w 1055077"/>
                    <a:gd name="connsiteY1" fmla="*/ 0 h 1393940"/>
                    <a:gd name="connsiteX2" fmla="*/ 1055077 w 1055077"/>
                    <a:gd name="connsiteY2" fmla="*/ 1013460 h 1393940"/>
                    <a:gd name="connsiteX3" fmla="*/ 615 w 1055077"/>
                    <a:gd name="connsiteY3" fmla="*/ 1393940 h 1393940"/>
                    <a:gd name="connsiteX0" fmla="*/ 558 w 1055020"/>
                    <a:gd name="connsiteY0" fmla="*/ 1393940 h 1393940"/>
                    <a:gd name="connsiteX1" fmla="*/ 578770 w 1055020"/>
                    <a:gd name="connsiteY1" fmla="*/ 0 h 1393940"/>
                    <a:gd name="connsiteX2" fmla="*/ 1055020 w 1055020"/>
                    <a:gd name="connsiteY2" fmla="*/ 1013460 h 1393940"/>
                    <a:gd name="connsiteX3" fmla="*/ 558 w 1055020"/>
                    <a:gd name="connsiteY3" fmla="*/ 1393940 h 1393940"/>
                    <a:gd name="connsiteX0" fmla="*/ 558 w 871528"/>
                    <a:gd name="connsiteY0" fmla="*/ 1393940 h 1393940"/>
                    <a:gd name="connsiteX1" fmla="*/ 578770 w 871528"/>
                    <a:gd name="connsiteY1" fmla="*/ 0 h 1393940"/>
                    <a:gd name="connsiteX2" fmla="*/ 871528 w 871528"/>
                    <a:gd name="connsiteY2" fmla="*/ 1116048 h 1393940"/>
                    <a:gd name="connsiteX3" fmla="*/ 558 w 871528"/>
                    <a:gd name="connsiteY3" fmla="*/ 1393940 h 1393940"/>
                    <a:gd name="connsiteX0" fmla="*/ 558 w 874158"/>
                    <a:gd name="connsiteY0" fmla="*/ 1393940 h 1393940"/>
                    <a:gd name="connsiteX1" fmla="*/ 578770 w 874158"/>
                    <a:gd name="connsiteY1" fmla="*/ 0 h 1393940"/>
                    <a:gd name="connsiteX2" fmla="*/ 871528 w 874158"/>
                    <a:gd name="connsiteY2" fmla="*/ 1116048 h 1393940"/>
                    <a:gd name="connsiteX3" fmla="*/ 558 w 874158"/>
                    <a:gd name="connsiteY3" fmla="*/ 1393940 h 1393940"/>
                    <a:gd name="connsiteX0" fmla="*/ 558 w 781653"/>
                    <a:gd name="connsiteY0" fmla="*/ 1393940 h 1393940"/>
                    <a:gd name="connsiteX1" fmla="*/ 578770 w 781653"/>
                    <a:gd name="connsiteY1" fmla="*/ 0 h 1393940"/>
                    <a:gd name="connsiteX2" fmla="*/ 777437 w 781653"/>
                    <a:gd name="connsiteY2" fmla="*/ 1120791 h 1393940"/>
                    <a:gd name="connsiteX3" fmla="*/ 558 w 781653"/>
                    <a:gd name="connsiteY3" fmla="*/ 1393940 h 1393940"/>
                    <a:gd name="connsiteX0" fmla="*/ 492 w 784218"/>
                    <a:gd name="connsiteY0" fmla="*/ 1403949 h 1403949"/>
                    <a:gd name="connsiteX1" fmla="*/ 640319 w 784218"/>
                    <a:gd name="connsiteY1" fmla="*/ 0 h 1403949"/>
                    <a:gd name="connsiteX2" fmla="*/ 777371 w 784218"/>
                    <a:gd name="connsiteY2" fmla="*/ 1130800 h 1403949"/>
                    <a:gd name="connsiteX3" fmla="*/ 492 w 784218"/>
                    <a:gd name="connsiteY3" fmla="*/ 1403949 h 1403949"/>
                    <a:gd name="connsiteX0" fmla="*/ 612 w 784338"/>
                    <a:gd name="connsiteY0" fmla="*/ 1403949 h 1403949"/>
                    <a:gd name="connsiteX1" fmla="*/ 640439 w 784338"/>
                    <a:gd name="connsiteY1" fmla="*/ 0 h 1403949"/>
                    <a:gd name="connsiteX2" fmla="*/ 777491 w 784338"/>
                    <a:gd name="connsiteY2" fmla="*/ 1130800 h 1403949"/>
                    <a:gd name="connsiteX3" fmla="*/ 612 w 784338"/>
                    <a:gd name="connsiteY3" fmla="*/ 1403949 h 1403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84338" h="1403949">
                      <a:moveTo>
                        <a:pt x="612" y="1403949"/>
                      </a:moveTo>
                      <a:cubicBezTo>
                        <a:pt x="-17898" y="254877"/>
                        <a:pt x="387384" y="173213"/>
                        <a:pt x="640439" y="0"/>
                      </a:cubicBezTo>
                      <a:cubicBezTo>
                        <a:pt x="738025" y="372016"/>
                        <a:pt x="806881" y="756355"/>
                        <a:pt x="777491" y="1130800"/>
                      </a:cubicBezTo>
                      <a:lnTo>
                        <a:pt x="612" y="14039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6" name="Oval 6">
                  <a:extLst>
                    <a:ext uri="{FF2B5EF4-FFF2-40B4-BE49-F238E27FC236}">
                      <a16:creationId xmlns:a16="http://schemas.microsoft.com/office/drawing/2014/main" id="{652266A5-ECE1-950B-F863-41B35D70CDDF}"/>
                    </a:ext>
                  </a:extLst>
                </p:cNvPr>
                <p:cNvSpPr/>
                <p:nvPr/>
              </p:nvSpPr>
              <p:spPr>
                <a:xfrm>
                  <a:off x="4360589" y="3519907"/>
                  <a:ext cx="1253989" cy="713669"/>
                </a:xfrm>
                <a:custGeom>
                  <a:avLst/>
                  <a:gdLst>
                    <a:gd name="connsiteX0" fmla="*/ 0 w 1422400"/>
                    <a:gd name="connsiteY0" fmla="*/ 469900 h 939800"/>
                    <a:gd name="connsiteX1" fmla="*/ 711200 w 1422400"/>
                    <a:gd name="connsiteY1" fmla="*/ 0 h 939800"/>
                    <a:gd name="connsiteX2" fmla="*/ 1422400 w 1422400"/>
                    <a:gd name="connsiteY2" fmla="*/ 469900 h 939800"/>
                    <a:gd name="connsiteX3" fmla="*/ 711200 w 1422400"/>
                    <a:gd name="connsiteY3" fmla="*/ 939800 h 939800"/>
                    <a:gd name="connsiteX4" fmla="*/ 0 w 1422400"/>
                    <a:gd name="connsiteY4" fmla="*/ 469900 h 939800"/>
                    <a:gd name="connsiteX0" fmla="*/ 0 w 1422400"/>
                    <a:gd name="connsiteY0" fmla="*/ 469900 h 528637"/>
                    <a:gd name="connsiteX1" fmla="*/ 711200 w 1422400"/>
                    <a:gd name="connsiteY1" fmla="*/ 0 h 528637"/>
                    <a:gd name="connsiteX2" fmla="*/ 1422400 w 1422400"/>
                    <a:gd name="connsiteY2" fmla="*/ 469900 h 528637"/>
                    <a:gd name="connsiteX3" fmla="*/ 0 w 1422400"/>
                    <a:gd name="connsiteY3" fmla="*/ 469900 h 528637"/>
                    <a:gd name="connsiteX0" fmla="*/ 29214 w 1743714"/>
                    <a:gd name="connsiteY0" fmla="*/ 481196 h 986279"/>
                    <a:gd name="connsiteX1" fmla="*/ 740414 w 1743714"/>
                    <a:gd name="connsiteY1" fmla="*/ 11296 h 986279"/>
                    <a:gd name="connsiteX2" fmla="*/ 1743714 w 1743714"/>
                    <a:gd name="connsiteY2" fmla="*/ 976496 h 986279"/>
                    <a:gd name="connsiteX3" fmla="*/ 29214 w 1743714"/>
                    <a:gd name="connsiteY3" fmla="*/ 481196 h 986279"/>
                    <a:gd name="connsiteX0" fmla="*/ 21629 w 2040929"/>
                    <a:gd name="connsiteY0" fmla="*/ 1016075 h 1091857"/>
                    <a:gd name="connsiteX1" fmla="*/ 1037629 w 2040929"/>
                    <a:gd name="connsiteY1" fmla="*/ 75 h 1091857"/>
                    <a:gd name="connsiteX2" fmla="*/ 2040929 w 2040929"/>
                    <a:gd name="connsiteY2" fmla="*/ 965275 h 1091857"/>
                    <a:gd name="connsiteX3" fmla="*/ 21629 w 2040929"/>
                    <a:gd name="connsiteY3" fmla="*/ 1016075 h 1091857"/>
                    <a:gd name="connsiteX0" fmla="*/ 63940 w 2083240"/>
                    <a:gd name="connsiteY0" fmla="*/ 1016075 h 1142636"/>
                    <a:gd name="connsiteX1" fmla="*/ 1079940 w 2083240"/>
                    <a:gd name="connsiteY1" fmla="*/ 75 h 1142636"/>
                    <a:gd name="connsiteX2" fmla="*/ 2083240 w 2083240"/>
                    <a:gd name="connsiteY2" fmla="*/ 965275 h 1142636"/>
                    <a:gd name="connsiteX3" fmla="*/ 63940 w 2083240"/>
                    <a:gd name="connsiteY3" fmla="*/ 1016075 h 1142636"/>
                    <a:gd name="connsiteX0" fmla="*/ 58279 w 2077579"/>
                    <a:gd name="connsiteY0" fmla="*/ 1016075 h 1182140"/>
                    <a:gd name="connsiteX1" fmla="*/ 1074279 w 2077579"/>
                    <a:gd name="connsiteY1" fmla="*/ 75 h 1182140"/>
                    <a:gd name="connsiteX2" fmla="*/ 2077579 w 2077579"/>
                    <a:gd name="connsiteY2" fmla="*/ 965275 h 1182140"/>
                    <a:gd name="connsiteX3" fmla="*/ 58279 w 2077579"/>
                    <a:gd name="connsiteY3" fmla="*/ 1016075 h 1182140"/>
                    <a:gd name="connsiteX0" fmla="*/ 58279 w 2077579"/>
                    <a:gd name="connsiteY0" fmla="*/ 1016452 h 1182517"/>
                    <a:gd name="connsiteX1" fmla="*/ 1074279 w 2077579"/>
                    <a:gd name="connsiteY1" fmla="*/ 452 h 1182517"/>
                    <a:gd name="connsiteX2" fmla="*/ 2077579 w 2077579"/>
                    <a:gd name="connsiteY2" fmla="*/ 965652 h 1182517"/>
                    <a:gd name="connsiteX3" fmla="*/ 58279 w 2077579"/>
                    <a:gd name="connsiteY3" fmla="*/ 1016452 h 1182517"/>
                    <a:gd name="connsiteX0" fmla="*/ 496 w 2019796"/>
                    <a:gd name="connsiteY0" fmla="*/ 1016452 h 1058407"/>
                    <a:gd name="connsiteX1" fmla="*/ 1016496 w 2019796"/>
                    <a:gd name="connsiteY1" fmla="*/ 452 h 1058407"/>
                    <a:gd name="connsiteX2" fmla="*/ 2019796 w 2019796"/>
                    <a:gd name="connsiteY2" fmla="*/ 965652 h 1058407"/>
                    <a:gd name="connsiteX3" fmla="*/ 496 w 2019796"/>
                    <a:gd name="connsiteY3" fmla="*/ 1016452 h 1058407"/>
                    <a:gd name="connsiteX0" fmla="*/ 512 w 1956312"/>
                    <a:gd name="connsiteY0" fmla="*/ 1003343 h 1049157"/>
                    <a:gd name="connsiteX1" fmla="*/ 953012 w 1956312"/>
                    <a:gd name="connsiteY1" fmla="*/ 43 h 1049157"/>
                    <a:gd name="connsiteX2" fmla="*/ 1956312 w 1956312"/>
                    <a:gd name="connsiteY2" fmla="*/ 965243 h 1049157"/>
                    <a:gd name="connsiteX3" fmla="*/ 512 w 1956312"/>
                    <a:gd name="connsiteY3" fmla="*/ 1003343 h 1049157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25989 w 2081789"/>
                    <a:gd name="connsiteY0" fmla="*/ 1004617 h 1028499"/>
                    <a:gd name="connsiteX1" fmla="*/ 291088 w 2081789"/>
                    <a:gd name="connsiteY1" fmla="*/ 763316 h 1028499"/>
                    <a:gd name="connsiteX2" fmla="*/ 1078489 w 2081789"/>
                    <a:gd name="connsiteY2" fmla="*/ 1317 h 1028499"/>
                    <a:gd name="connsiteX3" fmla="*/ 2081789 w 2081789"/>
                    <a:gd name="connsiteY3" fmla="*/ 966517 h 1028499"/>
                    <a:gd name="connsiteX4" fmla="*/ 125989 w 2081789"/>
                    <a:gd name="connsiteY4" fmla="*/ 1004617 h 1028499"/>
                    <a:gd name="connsiteX0" fmla="*/ 135024 w 2052724"/>
                    <a:gd name="connsiteY0" fmla="*/ 1055417 h 1066897"/>
                    <a:gd name="connsiteX1" fmla="*/ 262023 w 2052724"/>
                    <a:gd name="connsiteY1" fmla="*/ 763316 h 1066897"/>
                    <a:gd name="connsiteX2" fmla="*/ 1049424 w 2052724"/>
                    <a:gd name="connsiteY2" fmla="*/ 1317 h 1066897"/>
                    <a:gd name="connsiteX3" fmla="*/ 2052724 w 2052724"/>
                    <a:gd name="connsiteY3" fmla="*/ 966517 h 1066897"/>
                    <a:gd name="connsiteX4" fmla="*/ 135024 w 2052724"/>
                    <a:gd name="connsiteY4" fmla="*/ 1055417 h 1066897"/>
                    <a:gd name="connsiteX0" fmla="*/ 157003 w 1998503"/>
                    <a:gd name="connsiteY0" fmla="*/ 1055417 h 1066897"/>
                    <a:gd name="connsiteX1" fmla="*/ 207802 w 1998503"/>
                    <a:gd name="connsiteY1" fmla="*/ 763316 h 1066897"/>
                    <a:gd name="connsiteX2" fmla="*/ 995203 w 1998503"/>
                    <a:gd name="connsiteY2" fmla="*/ 1317 h 1066897"/>
                    <a:gd name="connsiteX3" fmla="*/ 1998503 w 1998503"/>
                    <a:gd name="connsiteY3" fmla="*/ 966517 h 1066897"/>
                    <a:gd name="connsiteX4" fmla="*/ 157003 w 1998503"/>
                    <a:gd name="connsiteY4" fmla="*/ 1055417 h 1066897"/>
                    <a:gd name="connsiteX0" fmla="*/ 180391 w 1958391"/>
                    <a:gd name="connsiteY0" fmla="*/ 1055417 h 1066897"/>
                    <a:gd name="connsiteX1" fmla="*/ 167690 w 1958391"/>
                    <a:gd name="connsiteY1" fmla="*/ 763316 h 1066897"/>
                    <a:gd name="connsiteX2" fmla="*/ 955091 w 1958391"/>
                    <a:gd name="connsiteY2" fmla="*/ 1317 h 1066897"/>
                    <a:gd name="connsiteX3" fmla="*/ 1958391 w 1958391"/>
                    <a:gd name="connsiteY3" fmla="*/ 966517 h 1066897"/>
                    <a:gd name="connsiteX4" fmla="*/ 180391 w 1958391"/>
                    <a:gd name="connsiteY4" fmla="*/ 1055417 h 1066897"/>
                    <a:gd name="connsiteX0" fmla="*/ 197146 w 1937046"/>
                    <a:gd name="connsiteY0" fmla="*/ 1055417 h 1066897"/>
                    <a:gd name="connsiteX1" fmla="*/ 146345 w 1937046"/>
                    <a:gd name="connsiteY1" fmla="*/ 763316 h 1066897"/>
                    <a:gd name="connsiteX2" fmla="*/ 933746 w 1937046"/>
                    <a:gd name="connsiteY2" fmla="*/ 1317 h 1066897"/>
                    <a:gd name="connsiteX3" fmla="*/ 1937046 w 1937046"/>
                    <a:gd name="connsiteY3" fmla="*/ 966517 h 1066897"/>
                    <a:gd name="connsiteX4" fmla="*/ 197146 w 1937046"/>
                    <a:gd name="connsiteY4" fmla="*/ 1055417 h 1066897"/>
                    <a:gd name="connsiteX0" fmla="*/ 145290 w 2024890"/>
                    <a:gd name="connsiteY0" fmla="*/ 1055417 h 1066897"/>
                    <a:gd name="connsiteX1" fmla="*/ 234189 w 2024890"/>
                    <a:gd name="connsiteY1" fmla="*/ 763316 h 1066897"/>
                    <a:gd name="connsiteX2" fmla="*/ 1021590 w 2024890"/>
                    <a:gd name="connsiteY2" fmla="*/ 1317 h 1066897"/>
                    <a:gd name="connsiteX3" fmla="*/ 2024890 w 2024890"/>
                    <a:gd name="connsiteY3" fmla="*/ 966517 h 1066897"/>
                    <a:gd name="connsiteX4" fmla="*/ 145290 w 2024890"/>
                    <a:gd name="connsiteY4" fmla="*/ 1055417 h 1066897"/>
                    <a:gd name="connsiteX0" fmla="*/ 66755 w 1946355"/>
                    <a:gd name="connsiteY0" fmla="*/ 1055417 h 1072185"/>
                    <a:gd name="connsiteX1" fmla="*/ 155654 w 1946355"/>
                    <a:gd name="connsiteY1" fmla="*/ 763316 h 1072185"/>
                    <a:gd name="connsiteX2" fmla="*/ 943055 w 1946355"/>
                    <a:gd name="connsiteY2" fmla="*/ 1317 h 1072185"/>
                    <a:gd name="connsiteX3" fmla="*/ 1946355 w 1946355"/>
                    <a:gd name="connsiteY3" fmla="*/ 966517 h 1072185"/>
                    <a:gd name="connsiteX4" fmla="*/ 66755 w 1946355"/>
                    <a:gd name="connsiteY4" fmla="*/ 1055417 h 1072185"/>
                    <a:gd name="connsiteX0" fmla="*/ 87241 w 1968451"/>
                    <a:gd name="connsiteY0" fmla="*/ 1055417 h 1135382"/>
                    <a:gd name="connsiteX1" fmla="*/ 176140 w 1968451"/>
                    <a:gd name="connsiteY1" fmla="*/ 763316 h 1135382"/>
                    <a:gd name="connsiteX2" fmla="*/ 963541 w 1968451"/>
                    <a:gd name="connsiteY2" fmla="*/ 1317 h 1135382"/>
                    <a:gd name="connsiteX3" fmla="*/ 1966841 w 1968451"/>
                    <a:gd name="connsiteY3" fmla="*/ 966517 h 1135382"/>
                    <a:gd name="connsiteX4" fmla="*/ 1179439 w 1968451"/>
                    <a:gd name="connsiteY4" fmla="*/ 1131617 h 1135382"/>
                    <a:gd name="connsiteX5" fmla="*/ 87241 w 1968451"/>
                    <a:gd name="connsiteY5" fmla="*/ 1055417 h 1135382"/>
                    <a:gd name="connsiteX0" fmla="*/ 87241 w 1968451"/>
                    <a:gd name="connsiteY0" fmla="*/ 1055417 h 1131617"/>
                    <a:gd name="connsiteX1" fmla="*/ 176140 w 1968451"/>
                    <a:gd name="connsiteY1" fmla="*/ 763316 h 1131617"/>
                    <a:gd name="connsiteX2" fmla="*/ 963541 w 1968451"/>
                    <a:gd name="connsiteY2" fmla="*/ 1317 h 1131617"/>
                    <a:gd name="connsiteX3" fmla="*/ 1966841 w 1968451"/>
                    <a:gd name="connsiteY3" fmla="*/ 966517 h 1131617"/>
                    <a:gd name="connsiteX4" fmla="*/ 1179439 w 1968451"/>
                    <a:gd name="connsiteY4" fmla="*/ 1131617 h 1131617"/>
                    <a:gd name="connsiteX5" fmla="*/ 87241 w 1968451"/>
                    <a:gd name="connsiteY5" fmla="*/ 1055417 h 1131617"/>
                    <a:gd name="connsiteX0" fmla="*/ 87241 w 1981714"/>
                    <a:gd name="connsiteY0" fmla="*/ 1055417 h 1131617"/>
                    <a:gd name="connsiteX1" fmla="*/ 176140 w 1981714"/>
                    <a:gd name="connsiteY1" fmla="*/ 763316 h 1131617"/>
                    <a:gd name="connsiteX2" fmla="*/ 963541 w 1981714"/>
                    <a:gd name="connsiteY2" fmla="*/ 1317 h 1131617"/>
                    <a:gd name="connsiteX3" fmla="*/ 1966841 w 1981714"/>
                    <a:gd name="connsiteY3" fmla="*/ 966517 h 1131617"/>
                    <a:gd name="connsiteX4" fmla="*/ 1179439 w 1981714"/>
                    <a:gd name="connsiteY4" fmla="*/ 1131617 h 1131617"/>
                    <a:gd name="connsiteX5" fmla="*/ 87241 w 1981714"/>
                    <a:gd name="connsiteY5" fmla="*/ 1055417 h 1131617"/>
                    <a:gd name="connsiteX0" fmla="*/ 87241 w 1981714"/>
                    <a:gd name="connsiteY0" fmla="*/ 1055417 h 1131617"/>
                    <a:gd name="connsiteX1" fmla="*/ 176140 w 1981714"/>
                    <a:gd name="connsiteY1" fmla="*/ 763316 h 1131617"/>
                    <a:gd name="connsiteX2" fmla="*/ 963541 w 1981714"/>
                    <a:gd name="connsiteY2" fmla="*/ 1317 h 1131617"/>
                    <a:gd name="connsiteX3" fmla="*/ 1966841 w 1981714"/>
                    <a:gd name="connsiteY3" fmla="*/ 966517 h 1131617"/>
                    <a:gd name="connsiteX4" fmla="*/ 1179439 w 1981714"/>
                    <a:gd name="connsiteY4" fmla="*/ 1131617 h 1131617"/>
                    <a:gd name="connsiteX5" fmla="*/ 87241 w 1981714"/>
                    <a:gd name="connsiteY5" fmla="*/ 1055417 h 1131617"/>
                    <a:gd name="connsiteX0" fmla="*/ 87241 w 1981714"/>
                    <a:gd name="connsiteY0" fmla="*/ 1059325 h 1135525"/>
                    <a:gd name="connsiteX1" fmla="*/ 176140 w 1981714"/>
                    <a:gd name="connsiteY1" fmla="*/ 767224 h 1135525"/>
                    <a:gd name="connsiteX2" fmla="*/ 963541 w 1981714"/>
                    <a:gd name="connsiteY2" fmla="*/ 5225 h 1135525"/>
                    <a:gd name="connsiteX3" fmla="*/ 1966841 w 1981714"/>
                    <a:gd name="connsiteY3" fmla="*/ 970425 h 1135525"/>
                    <a:gd name="connsiteX4" fmla="*/ 1179439 w 1981714"/>
                    <a:gd name="connsiteY4" fmla="*/ 1135525 h 1135525"/>
                    <a:gd name="connsiteX5" fmla="*/ 87241 w 1981714"/>
                    <a:gd name="connsiteY5" fmla="*/ 1059325 h 1135525"/>
                    <a:gd name="connsiteX0" fmla="*/ 87241 w 1981714"/>
                    <a:gd name="connsiteY0" fmla="*/ 1059124 h 1135324"/>
                    <a:gd name="connsiteX1" fmla="*/ 176140 w 1981714"/>
                    <a:gd name="connsiteY1" fmla="*/ 767023 h 1135324"/>
                    <a:gd name="connsiteX2" fmla="*/ 963541 w 1981714"/>
                    <a:gd name="connsiteY2" fmla="*/ 5024 h 1135324"/>
                    <a:gd name="connsiteX3" fmla="*/ 1966841 w 1981714"/>
                    <a:gd name="connsiteY3" fmla="*/ 970224 h 1135324"/>
                    <a:gd name="connsiteX4" fmla="*/ 1179439 w 1981714"/>
                    <a:gd name="connsiteY4" fmla="*/ 1135324 h 1135324"/>
                    <a:gd name="connsiteX5" fmla="*/ 87241 w 1981714"/>
                    <a:gd name="connsiteY5" fmla="*/ 1059124 h 1135324"/>
                    <a:gd name="connsiteX0" fmla="*/ 1551 w 1896024"/>
                    <a:gd name="connsiteY0" fmla="*/ 1059124 h 1135324"/>
                    <a:gd name="connsiteX1" fmla="*/ 877851 w 1896024"/>
                    <a:gd name="connsiteY1" fmla="*/ 5024 h 1135324"/>
                    <a:gd name="connsiteX2" fmla="*/ 1881151 w 1896024"/>
                    <a:gd name="connsiteY2" fmla="*/ 970224 h 1135324"/>
                    <a:gd name="connsiteX3" fmla="*/ 1093749 w 1896024"/>
                    <a:gd name="connsiteY3" fmla="*/ 1135324 h 1135324"/>
                    <a:gd name="connsiteX4" fmla="*/ 1551 w 1896024"/>
                    <a:gd name="connsiteY4" fmla="*/ 1059124 h 1135324"/>
                    <a:gd name="connsiteX0" fmla="*/ 1615 w 1896088"/>
                    <a:gd name="connsiteY0" fmla="*/ 1057013 h 1133213"/>
                    <a:gd name="connsiteX1" fmla="*/ 877915 w 1896088"/>
                    <a:gd name="connsiteY1" fmla="*/ 2913 h 1133213"/>
                    <a:gd name="connsiteX2" fmla="*/ 1881215 w 1896088"/>
                    <a:gd name="connsiteY2" fmla="*/ 968113 h 1133213"/>
                    <a:gd name="connsiteX3" fmla="*/ 1093813 w 1896088"/>
                    <a:gd name="connsiteY3" fmla="*/ 1133213 h 1133213"/>
                    <a:gd name="connsiteX4" fmla="*/ 1615 w 1896088"/>
                    <a:gd name="connsiteY4" fmla="*/ 1057013 h 1133213"/>
                    <a:gd name="connsiteX0" fmla="*/ 2941 w 1897414"/>
                    <a:gd name="connsiteY0" fmla="*/ 1066026 h 1142226"/>
                    <a:gd name="connsiteX1" fmla="*/ 879241 w 1897414"/>
                    <a:gd name="connsiteY1" fmla="*/ 11926 h 1142226"/>
                    <a:gd name="connsiteX2" fmla="*/ 1882541 w 1897414"/>
                    <a:gd name="connsiteY2" fmla="*/ 977126 h 1142226"/>
                    <a:gd name="connsiteX3" fmla="*/ 1095139 w 1897414"/>
                    <a:gd name="connsiteY3" fmla="*/ 1142226 h 1142226"/>
                    <a:gd name="connsiteX4" fmla="*/ 2941 w 1897414"/>
                    <a:gd name="connsiteY4" fmla="*/ 1066026 h 1142226"/>
                    <a:gd name="connsiteX0" fmla="*/ 6879 w 1901352"/>
                    <a:gd name="connsiteY0" fmla="*/ 1066026 h 1142226"/>
                    <a:gd name="connsiteX1" fmla="*/ 883179 w 1901352"/>
                    <a:gd name="connsiteY1" fmla="*/ 11926 h 1142226"/>
                    <a:gd name="connsiteX2" fmla="*/ 1886479 w 1901352"/>
                    <a:gd name="connsiteY2" fmla="*/ 977126 h 1142226"/>
                    <a:gd name="connsiteX3" fmla="*/ 1099077 w 1901352"/>
                    <a:gd name="connsiteY3" fmla="*/ 1142226 h 1142226"/>
                    <a:gd name="connsiteX4" fmla="*/ 6879 w 1901352"/>
                    <a:gd name="connsiteY4" fmla="*/ 1066026 h 1142226"/>
                    <a:gd name="connsiteX0" fmla="*/ 6879 w 1901352"/>
                    <a:gd name="connsiteY0" fmla="*/ 1066026 h 1142226"/>
                    <a:gd name="connsiteX1" fmla="*/ 883179 w 1901352"/>
                    <a:gd name="connsiteY1" fmla="*/ 11926 h 1142226"/>
                    <a:gd name="connsiteX2" fmla="*/ 1886479 w 1901352"/>
                    <a:gd name="connsiteY2" fmla="*/ 977126 h 1142226"/>
                    <a:gd name="connsiteX3" fmla="*/ 1099077 w 1901352"/>
                    <a:gd name="connsiteY3" fmla="*/ 1142226 h 1142226"/>
                    <a:gd name="connsiteX4" fmla="*/ 6879 w 1901352"/>
                    <a:gd name="connsiteY4" fmla="*/ 1066026 h 1142226"/>
                    <a:gd name="connsiteX0" fmla="*/ 6879 w 1901352"/>
                    <a:gd name="connsiteY0" fmla="*/ 1065888 h 1142088"/>
                    <a:gd name="connsiteX1" fmla="*/ 883179 w 1901352"/>
                    <a:gd name="connsiteY1" fmla="*/ 11788 h 1142088"/>
                    <a:gd name="connsiteX2" fmla="*/ 1886479 w 1901352"/>
                    <a:gd name="connsiteY2" fmla="*/ 976988 h 1142088"/>
                    <a:gd name="connsiteX3" fmla="*/ 1099077 w 1901352"/>
                    <a:gd name="connsiteY3" fmla="*/ 1142088 h 1142088"/>
                    <a:gd name="connsiteX4" fmla="*/ 6879 w 1901352"/>
                    <a:gd name="connsiteY4" fmla="*/ 1065888 h 1142088"/>
                    <a:gd name="connsiteX0" fmla="*/ 4803 w 1988176"/>
                    <a:gd name="connsiteY0" fmla="*/ 826041 h 1130841"/>
                    <a:gd name="connsiteX1" fmla="*/ 970003 w 1988176"/>
                    <a:gd name="connsiteY1" fmla="*/ 541 h 1130841"/>
                    <a:gd name="connsiteX2" fmla="*/ 1973303 w 1988176"/>
                    <a:gd name="connsiteY2" fmla="*/ 965741 h 1130841"/>
                    <a:gd name="connsiteX3" fmla="*/ 1185901 w 1988176"/>
                    <a:gd name="connsiteY3" fmla="*/ 1130841 h 1130841"/>
                    <a:gd name="connsiteX4" fmla="*/ 4803 w 1988176"/>
                    <a:gd name="connsiteY4" fmla="*/ 826041 h 1130841"/>
                    <a:gd name="connsiteX0" fmla="*/ 4803 w 2034335"/>
                    <a:gd name="connsiteY0" fmla="*/ 825500 h 1130300"/>
                    <a:gd name="connsiteX1" fmla="*/ 970003 w 2034335"/>
                    <a:gd name="connsiteY1" fmla="*/ 0 h 1130300"/>
                    <a:gd name="connsiteX2" fmla="*/ 2024103 w 2034335"/>
                    <a:gd name="connsiteY2" fmla="*/ 825500 h 1130300"/>
                    <a:gd name="connsiteX3" fmla="*/ 1185901 w 2034335"/>
                    <a:gd name="connsiteY3" fmla="*/ 1130300 h 1130300"/>
                    <a:gd name="connsiteX4" fmla="*/ 4803 w 2034335"/>
                    <a:gd name="connsiteY4" fmla="*/ 825500 h 1130300"/>
                    <a:gd name="connsiteX0" fmla="*/ 4803 w 2024103"/>
                    <a:gd name="connsiteY0" fmla="*/ 825500 h 1130300"/>
                    <a:gd name="connsiteX1" fmla="*/ 970003 w 2024103"/>
                    <a:gd name="connsiteY1" fmla="*/ 0 h 1130300"/>
                    <a:gd name="connsiteX2" fmla="*/ 2024103 w 2024103"/>
                    <a:gd name="connsiteY2" fmla="*/ 825500 h 1130300"/>
                    <a:gd name="connsiteX3" fmla="*/ 1185901 w 2024103"/>
                    <a:gd name="connsiteY3" fmla="*/ 1130300 h 1130300"/>
                    <a:gd name="connsiteX4" fmla="*/ 4803 w 2024103"/>
                    <a:gd name="connsiteY4" fmla="*/ 825500 h 1130300"/>
                    <a:gd name="connsiteX0" fmla="*/ 4803 w 1998703"/>
                    <a:gd name="connsiteY0" fmla="*/ 825757 h 1130557"/>
                    <a:gd name="connsiteX1" fmla="*/ 970003 w 1998703"/>
                    <a:gd name="connsiteY1" fmla="*/ 257 h 1130557"/>
                    <a:gd name="connsiteX2" fmla="*/ 1998703 w 1998703"/>
                    <a:gd name="connsiteY2" fmla="*/ 736857 h 1130557"/>
                    <a:gd name="connsiteX3" fmla="*/ 1185901 w 1998703"/>
                    <a:gd name="connsiteY3" fmla="*/ 1130557 h 1130557"/>
                    <a:gd name="connsiteX4" fmla="*/ 4803 w 1998703"/>
                    <a:gd name="connsiteY4" fmla="*/ 825757 h 1130557"/>
                    <a:gd name="connsiteX0" fmla="*/ 4803 w 1998703"/>
                    <a:gd name="connsiteY0" fmla="*/ 825757 h 1130557"/>
                    <a:gd name="connsiteX1" fmla="*/ 970003 w 1998703"/>
                    <a:gd name="connsiteY1" fmla="*/ 257 h 1130557"/>
                    <a:gd name="connsiteX2" fmla="*/ 1998703 w 1998703"/>
                    <a:gd name="connsiteY2" fmla="*/ 736857 h 1130557"/>
                    <a:gd name="connsiteX3" fmla="*/ 1185901 w 1998703"/>
                    <a:gd name="connsiteY3" fmla="*/ 1130557 h 1130557"/>
                    <a:gd name="connsiteX4" fmla="*/ 4803 w 1998703"/>
                    <a:gd name="connsiteY4" fmla="*/ 825757 h 1130557"/>
                    <a:gd name="connsiteX0" fmla="*/ 4803 w 2001878"/>
                    <a:gd name="connsiteY0" fmla="*/ 825704 h 1130504"/>
                    <a:gd name="connsiteX1" fmla="*/ 970003 w 2001878"/>
                    <a:gd name="connsiteY1" fmla="*/ 204 h 1130504"/>
                    <a:gd name="connsiteX2" fmla="*/ 2001878 w 2001878"/>
                    <a:gd name="connsiteY2" fmla="*/ 746329 h 1130504"/>
                    <a:gd name="connsiteX3" fmla="*/ 1185901 w 2001878"/>
                    <a:gd name="connsiteY3" fmla="*/ 1130504 h 1130504"/>
                    <a:gd name="connsiteX4" fmla="*/ 4803 w 2001878"/>
                    <a:gd name="connsiteY4" fmla="*/ 825704 h 1130504"/>
                    <a:gd name="connsiteX0" fmla="*/ 4803 w 1986176"/>
                    <a:gd name="connsiteY0" fmla="*/ 827271 h 1132071"/>
                    <a:gd name="connsiteX1" fmla="*/ 970003 w 1986176"/>
                    <a:gd name="connsiteY1" fmla="*/ 1771 h 1132071"/>
                    <a:gd name="connsiteX2" fmla="*/ 1986003 w 1986176"/>
                    <a:gd name="connsiteY2" fmla="*/ 611371 h 1132071"/>
                    <a:gd name="connsiteX3" fmla="*/ 1185901 w 1986176"/>
                    <a:gd name="connsiteY3" fmla="*/ 1132071 h 1132071"/>
                    <a:gd name="connsiteX4" fmla="*/ 4803 w 1986176"/>
                    <a:gd name="connsiteY4" fmla="*/ 827271 h 1132071"/>
                    <a:gd name="connsiteX0" fmla="*/ 4803 w 1989163"/>
                    <a:gd name="connsiteY0" fmla="*/ 827271 h 1132071"/>
                    <a:gd name="connsiteX1" fmla="*/ 970003 w 1989163"/>
                    <a:gd name="connsiteY1" fmla="*/ 1771 h 1132071"/>
                    <a:gd name="connsiteX2" fmla="*/ 1986003 w 1989163"/>
                    <a:gd name="connsiteY2" fmla="*/ 611371 h 1132071"/>
                    <a:gd name="connsiteX3" fmla="*/ 1185901 w 1989163"/>
                    <a:gd name="connsiteY3" fmla="*/ 1132071 h 1132071"/>
                    <a:gd name="connsiteX4" fmla="*/ 4803 w 1989163"/>
                    <a:gd name="connsiteY4" fmla="*/ 827271 h 1132071"/>
                    <a:gd name="connsiteX0" fmla="*/ 4803 w 1989163"/>
                    <a:gd name="connsiteY0" fmla="*/ 827271 h 1132071"/>
                    <a:gd name="connsiteX1" fmla="*/ 970003 w 1989163"/>
                    <a:gd name="connsiteY1" fmla="*/ 1771 h 1132071"/>
                    <a:gd name="connsiteX2" fmla="*/ 1986003 w 1989163"/>
                    <a:gd name="connsiteY2" fmla="*/ 611371 h 1132071"/>
                    <a:gd name="connsiteX3" fmla="*/ 1185901 w 1989163"/>
                    <a:gd name="connsiteY3" fmla="*/ 1132071 h 1132071"/>
                    <a:gd name="connsiteX4" fmla="*/ 4803 w 1989163"/>
                    <a:gd name="connsiteY4" fmla="*/ 827271 h 1132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89163" h="1132071">
                      <a:moveTo>
                        <a:pt x="4803" y="827271"/>
                      </a:moveTo>
                      <a:cubicBezTo>
                        <a:pt x="45020" y="715088"/>
                        <a:pt x="639803" y="37754"/>
                        <a:pt x="970003" y="1771"/>
                      </a:cubicBezTo>
                      <a:cubicBezTo>
                        <a:pt x="1300203" y="-34212"/>
                        <a:pt x="1812437" y="488604"/>
                        <a:pt x="1986003" y="611371"/>
                      </a:cubicBezTo>
                      <a:cubicBezTo>
                        <a:pt x="1991294" y="638888"/>
                        <a:pt x="2057968" y="685454"/>
                        <a:pt x="1185901" y="1132071"/>
                      </a:cubicBezTo>
                      <a:cubicBezTo>
                        <a:pt x="161434" y="740488"/>
                        <a:pt x="-35414" y="939454"/>
                        <a:pt x="4803" y="82727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7" name="Oval 6">
                  <a:extLst>
                    <a:ext uri="{FF2B5EF4-FFF2-40B4-BE49-F238E27FC236}">
                      <a16:creationId xmlns:a16="http://schemas.microsoft.com/office/drawing/2014/main" id="{4B6819AC-D199-039F-626E-62B5ABC50960}"/>
                    </a:ext>
                  </a:extLst>
                </p:cNvPr>
                <p:cNvSpPr/>
                <p:nvPr/>
              </p:nvSpPr>
              <p:spPr>
                <a:xfrm>
                  <a:off x="4415323" y="3276600"/>
                  <a:ext cx="1198632" cy="713306"/>
                </a:xfrm>
                <a:custGeom>
                  <a:avLst/>
                  <a:gdLst>
                    <a:gd name="connsiteX0" fmla="*/ 0 w 1422400"/>
                    <a:gd name="connsiteY0" fmla="*/ 469900 h 939800"/>
                    <a:gd name="connsiteX1" fmla="*/ 711200 w 1422400"/>
                    <a:gd name="connsiteY1" fmla="*/ 0 h 939800"/>
                    <a:gd name="connsiteX2" fmla="*/ 1422400 w 1422400"/>
                    <a:gd name="connsiteY2" fmla="*/ 469900 h 939800"/>
                    <a:gd name="connsiteX3" fmla="*/ 711200 w 1422400"/>
                    <a:gd name="connsiteY3" fmla="*/ 939800 h 939800"/>
                    <a:gd name="connsiteX4" fmla="*/ 0 w 1422400"/>
                    <a:gd name="connsiteY4" fmla="*/ 469900 h 939800"/>
                    <a:gd name="connsiteX0" fmla="*/ 0 w 1422400"/>
                    <a:gd name="connsiteY0" fmla="*/ 469900 h 528637"/>
                    <a:gd name="connsiteX1" fmla="*/ 711200 w 1422400"/>
                    <a:gd name="connsiteY1" fmla="*/ 0 h 528637"/>
                    <a:gd name="connsiteX2" fmla="*/ 1422400 w 1422400"/>
                    <a:gd name="connsiteY2" fmla="*/ 469900 h 528637"/>
                    <a:gd name="connsiteX3" fmla="*/ 0 w 1422400"/>
                    <a:gd name="connsiteY3" fmla="*/ 469900 h 528637"/>
                    <a:gd name="connsiteX0" fmla="*/ 29214 w 1743714"/>
                    <a:gd name="connsiteY0" fmla="*/ 481196 h 986279"/>
                    <a:gd name="connsiteX1" fmla="*/ 740414 w 1743714"/>
                    <a:gd name="connsiteY1" fmla="*/ 11296 h 986279"/>
                    <a:gd name="connsiteX2" fmla="*/ 1743714 w 1743714"/>
                    <a:gd name="connsiteY2" fmla="*/ 976496 h 986279"/>
                    <a:gd name="connsiteX3" fmla="*/ 29214 w 1743714"/>
                    <a:gd name="connsiteY3" fmla="*/ 481196 h 986279"/>
                    <a:gd name="connsiteX0" fmla="*/ 21629 w 2040929"/>
                    <a:gd name="connsiteY0" fmla="*/ 1016075 h 1091857"/>
                    <a:gd name="connsiteX1" fmla="*/ 1037629 w 2040929"/>
                    <a:gd name="connsiteY1" fmla="*/ 75 h 1091857"/>
                    <a:gd name="connsiteX2" fmla="*/ 2040929 w 2040929"/>
                    <a:gd name="connsiteY2" fmla="*/ 965275 h 1091857"/>
                    <a:gd name="connsiteX3" fmla="*/ 21629 w 2040929"/>
                    <a:gd name="connsiteY3" fmla="*/ 1016075 h 1091857"/>
                    <a:gd name="connsiteX0" fmla="*/ 63940 w 2083240"/>
                    <a:gd name="connsiteY0" fmla="*/ 1016075 h 1142636"/>
                    <a:gd name="connsiteX1" fmla="*/ 1079940 w 2083240"/>
                    <a:gd name="connsiteY1" fmla="*/ 75 h 1142636"/>
                    <a:gd name="connsiteX2" fmla="*/ 2083240 w 2083240"/>
                    <a:gd name="connsiteY2" fmla="*/ 965275 h 1142636"/>
                    <a:gd name="connsiteX3" fmla="*/ 63940 w 2083240"/>
                    <a:gd name="connsiteY3" fmla="*/ 1016075 h 1142636"/>
                    <a:gd name="connsiteX0" fmla="*/ 58279 w 2077579"/>
                    <a:gd name="connsiteY0" fmla="*/ 1016075 h 1182140"/>
                    <a:gd name="connsiteX1" fmla="*/ 1074279 w 2077579"/>
                    <a:gd name="connsiteY1" fmla="*/ 75 h 1182140"/>
                    <a:gd name="connsiteX2" fmla="*/ 2077579 w 2077579"/>
                    <a:gd name="connsiteY2" fmla="*/ 965275 h 1182140"/>
                    <a:gd name="connsiteX3" fmla="*/ 58279 w 2077579"/>
                    <a:gd name="connsiteY3" fmla="*/ 1016075 h 1182140"/>
                    <a:gd name="connsiteX0" fmla="*/ 58279 w 2077579"/>
                    <a:gd name="connsiteY0" fmla="*/ 1016452 h 1182517"/>
                    <a:gd name="connsiteX1" fmla="*/ 1074279 w 2077579"/>
                    <a:gd name="connsiteY1" fmla="*/ 452 h 1182517"/>
                    <a:gd name="connsiteX2" fmla="*/ 2077579 w 2077579"/>
                    <a:gd name="connsiteY2" fmla="*/ 965652 h 1182517"/>
                    <a:gd name="connsiteX3" fmla="*/ 58279 w 2077579"/>
                    <a:gd name="connsiteY3" fmla="*/ 1016452 h 1182517"/>
                    <a:gd name="connsiteX0" fmla="*/ 496 w 2019796"/>
                    <a:gd name="connsiteY0" fmla="*/ 1016452 h 1058407"/>
                    <a:gd name="connsiteX1" fmla="*/ 1016496 w 2019796"/>
                    <a:gd name="connsiteY1" fmla="*/ 452 h 1058407"/>
                    <a:gd name="connsiteX2" fmla="*/ 2019796 w 2019796"/>
                    <a:gd name="connsiteY2" fmla="*/ 965652 h 1058407"/>
                    <a:gd name="connsiteX3" fmla="*/ 496 w 2019796"/>
                    <a:gd name="connsiteY3" fmla="*/ 1016452 h 1058407"/>
                    <a:gd name="connsiteX0" fmla="*/ 512 w 1956312"/>
                    <a:gd name="connsiteY0" fmla="*/ 1003343 h 1049157"/>
                    <a:gd name="connsiteX1" fmla="*/ 953012 w 1956312"/>
                    <a:gd name="connsiteY1" fmla="*/ 43 h 1049157"/>
                    <a:gd name="connsiteX2" fmla="*/ 1956312 w 1956312"/>
                    <a:gd name="connsiteY2" fmla="*/ 965243 h 1049157"/>
                    <a:gd name="connsiteX3" fmla="*/ 512 w 1956312"/>
                    <a:gd name="connsiteY3" fmla="*/ 1003343 h 1049157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25989 w 2081789"/>
                    <a:gd name="connsiteY0" fmla="*/ 1004617 h 1028499"/>
                    <a:gd name="connsiteX1" fmla="*/ 291088 w 2081789"/>
                    <a:gd name="connsiteY1" fmla="*/ 763316 h 1028499"/>
                    <a:gd name="connsiteX2" fmla="*/ 1078489 w 2081789"/>
                    <a:gd name="connsiteY2" fmla="*/ 1317 h 1028499"/>
                    <a:gd name="connsiteX3" fmla="*/ 2081789 w 2081789"/>
                    <a:gd name="connsiteY3" fmla="*/ 966517 h 1028499"/>
                    <a:gd name="connsiteX4" fmla="*/ 125989 w 2081789"/>
                    <a:gd name="connsiteY4" fmla="*/ 1004617 h 1028499"/>
                    <a:gd name="connsiteX0" fmla="*/ 135024 w 2052724"/>
                    <a:gd name="connsiteY0" fmla="*/ 1055417 h 1066897"/>
                    <a:gd name="connsiteX1" fmla="*/ 262023 w 2052724"/>
                    <a:gd name="connsiteY1" fmla="*/ 763316 h 1066897"/>
                    <a:gd name="connsiteX2" fmla="*/ 1049424 w 2052724"/>
                    <a:gd name="connsiteY2" fmla="*/ 1317 h 1066897"/>
                    <a:gd name="connsiteX3" fmla="*/ 2052724 w 2052724"/>
                    <a:gd name="connsiteY3" fmla="*/ 966517 h 1066897"/>
                    <a:gd name="connsiteX4" fmla="*/ 135024 w 2052724"/>
                    <a:gd name="connsiteY4" fmla="*/ 1055417 h 1066897"/>
                    <a:gd name="connsiteX0" fmla="*/ 157003 w 1998503"/>
                    <a:gd name="connsiteY0" fmla="*/ 1055417 h 1066897"/>
                    <a:gd name="connsiteX1" fmla="*/ 207802 w 1998503"/>
                    <a:gd name="connsiteY1" fmla="*/ 763316 h 1066897"/>
                    <a:gd name="connsiteX2" fmla="*/ 995203 w 1998503"/>
                    <a:gd name="connsiteY2" fmla="*/ 1317 h 1066897"/>
                    <a:gd name="connsiteX3" fmla="*/ 1998503 w 1998503"/>
                    <a:gd name="connsiteY3" fmla="*/ 966517 h 1066897"/>
                    <a:gd name="connsiteX4" fmla="*/ 157003 w 1998503"/>
                    <a:gd name="connsiteY4" fmla="*/ 1055417 h 1066897"/>
                    <a:gd name="connsiteX0" fmla="*/ 180391 w 1958391"/>
                    <a:gd name="connsiteY0" fmla="*/ 1055417 h 1066897"/>
                    <a:gd name="connsiteX1" fmla="*/ 167690 w 1958391"/>
                    <a:gd name="connsiteY1" fmla="*/ 763316 h 1066897"/>
                    <a:gd name="connsiteX2" fmla="*/ 955091 w 1958391"/>
                    <a:gd name="connsiteY2" fmla="*/ 1317 h 1066897"/>
                    <a:gd name="connsiteX3" fmla="*/ 1958391 w 1958391"/>
                    <a:gd name="connsiteY3" fmla="*/ 966517 h 1066897"/>
                    <a:gd name="connsiteX4" fmla="*/ 180391 w 1958391"/>
                    <a:gd name="connsiteY4" fmla="*/ 1055417 h 1066897"/>
                    <a:gd name="connsiteX0" fmla="*/ 197146 w 1937046"/>
                    <a:gd name="connsiteY0" fmla="*/ 1055417 h 1066897"/>
                    <a:gd name="connsiteX1" fmla="*/ 146345 w 1937046"/>
                    <a:gd name="connsiteY1" fmla="*/ 763316 h 1066897"/>
                    <a:gd name="connsiteX2" fmla="*/ 933746 w 1937046"/>
                    <a:gd name="connsiteY2" fmla="*/ 1317 h 1066897"/>
                    <a:gd name="connsiteX3" fmla="*/ 1937046 w 1937046"/>
                    <a:gd name="connsiteY3" fmla="*/ 966517 h 1066897"/>
                    <a:gd name="connsiteX4" fmla="*/ 197146 w 1937046"/>
                    <a:gd name="connsiteY4" fmla="*/ 1055417 h 1066897"/>
                    <a:gd name="connsiteX0" fmla="*/ 145290 w 2024890"/>
                    <a:gd name="connsiteY0" fmla="*/ 1055417 h 1066897"/>
                    <a:gd name="connsiteX1" fmla="*/ 234189 w 2024890"/>
                    <a:gd name="connsiteY1" fmla="*/ 763316 h 1066897"/>
                    <a:gd name="connsiteX2" fmla="*/ 1021590 w 2024890"/>
                    <a:gd name="connsiteY2" fmla="*/ 1317 h 1066897"/>
                    <a:gd name="connsiteX3" fmla="*/ 2024890 w 2024890"/>
                    <a:gd name="connsiteY3" fmla="*/ 966517 h 1066897"/>
                    <a:gd name="connsiteX4" fmla="*/ 145290 w 2024890"/>
                    <a:gd name="connsiteY4" fmla="*/ 1055417 h 1066897"/>
                    <a:gd name="connsiteX0" fmla="*/ 66755 w 1946355"/>
                    <a:gd name="connsiteY0" fmla="*/ 1055417 h 1072185"/>
                    <a:gd name="connsiteX1" fmla="*/ 155654 w 1946355"/>
                    <a:gd name="connsiteY1" fmla="*/ 763316 h 1072185"/>
                    <a:gd name="connsiteX2" fmla="*/ 943055 w 1946355"/>
                    <a:gd name="connsiteY2" fmla="*/ 1317 h 1072185"/>
                    <a:gd name="connsiteX3" fmla="*/ 1946355 w 1946355"/>
                    <a:gd name="connsiteY3" fmla="*/ 966517 h 1072185"/>
                    <a:gd name="connsiteX4" fmla="*/ 66755 w 1946355"/>
                    <a:gd name="connsiteY4" fmla="*/ 1055417 h 1072185"/>
                    <a:gd name="connsiteX0" fmla="*/ 87241 w 1968451"/>
                    <a:gd name="connsiteY0" fmla="*/ 1055417 h 1135382"/>
                    <a:gd name="connsiteX1" fmla="*/ 176140 w 1968451"/>
                    <a:gd name="connsiteY1" fmla="*/ 763316 h 1135382"/>
                    <a:gd name="connsiteX2" fmla="*/ 963541 w 1968451"/>
                    <a:gd name="connsiteY2" fmla="*/ 1317 h 1135382"/>
                    <a:gd name="connsiteX3" fmla="*/ 1966841 w 1968451"/>
                    <a:gd name="connsiteY3" fmla="*/ 966517 h 1135382"/>
                    <a:gd name="connsiteX4" fmla="*/ 1179439 w 1968451"/>
                    <a:gd name="connsiteY4" fmla="*/ 1131617 h 1135382"/>
                    <a:gd name="connsiteX5" fmla="*/ 87241 w 1968451"/>
                    <a:gd name="connsiteY5" fmla="*/ 1055417 h 1135382"/>
                    <a:gd name="connsiteX0" fmla="*/ 87241 w 1968451"/>
                    <a:gd name="connsiteY0" fmla="*/ 1055417 h 1131617"/>
                    <a:gd name="connsiteX1" fmla="*/ 176140 w 1968451"/>
                    <a:gd name="connsiteY1" fmla="*/ 763316 h 1131617"/>
                    <a:gd name="connsiteX2" fmla="*/ 963541 w 1968451"/>
                    <a:gd name="connsiteY2" fmla="*/ 1317 h 1131617"/>
                    <a:gd name="connsiteX3" fmla="*/ 1966841 w 1968451"/>
                    <a:gd name="connsiteY3" fmla="*/ 966517 h 1131617"/>
                    <a:gd name="connsiteX4" fmla="*/ 1179439 w 1968451"/>
                    <a:gd name="connsiteY4" fmla="*/ 1131617 h 1131617"/>
                    <a:gd name="connsiteX5" fmla="*/ 87241 w 1968451"/>
                    <a:gd name="connsiteY5" fmla="*/ 1055417 h 1131617"/>
                    <a:gd name="connsiteX0" fmla="*/ 87241 w 1981714"/>
                    <a:gd name="connsiteY0" fmla="*/ 1055417 h 1131617"/>
                    <a:gd name="connsiteX1" fmla="*/ 176140 w 1981714"/>
                    <a:gd name="connsiteY1" fmla="*/ 763316 h 1131617"/>
                    <a:gd name="connsiteX2" fmla="*/ 963541 w 1981714"/>
                    <a:gd name="connsiteY2" fmla="*/ 1317 h 1131617"/>
                    <a:gd name="connsiteX3" fmla="*/ 1966841 w 1981714"/>
                    <a:gd name="connsiteY3" fmla="*/ 966517 h 1131617"/>
                    <a:gd name="connsiteX4" fmla="*/ 1179439 w 1981714"/>
                    <a:gd name="connsiteY4" fmla="*/ 1131617 h 1131617"/>
                    <a:gd name="connsiteX5" fmla="*/ 87241 w 1981714"/>
                    <a:gd name="connsiteY5" fmla="*/ 1055417 h 1131617"/>
                    <a:gd name="connsiteX0" fmla="*/ 87241 w 1981714"/>
                    <a:gd name="connsiteY0" fmla="*/ 1055417 h 1131617"/>
                    <a:gd name="connsiteX1" fmla="*/ 176140 w 1981714"/>
                    <a:gd name="connsiteY1" fmla="*/ 763316 h 1131617"/>
                    <a:gd name="connsiteX2" fmla="*/ 963541 w 1981714"/>
                    <a:gd name="connsiteY2" fmla="*/ 1317 h 1131617"/>
                    <a:gd name="connsiteX3" fmla="*/ 1966841 w 1981714"/>
                    <a:gd name="connsiteY3" fmla="*/ 966517 h 1131617"/>
                    <a:gd name="connsiteX4" fmla="*/ 1179439 w 1981714"/>
                    <a:gd name="connsiteY4" fmla="*/ 1131617 h 1131617"/>
                    <a:gd name="connsiteX5" fmla="*/ 87241 w 1981714"/>
                    <a:gd name="connsiteY5" fmla="*/ 1055417 h 1131617"/>
                    <a:gd name="connsiteX0" fmla="*/ 87241 w 1981714"/>
                    <a:gd name="connsiteY0" fmla="*/ 1059325 h 1135525"/>
                    <a:gd name="connsiteX1" fmla="*/ 176140 w 1981714"/>
                    <a:gd name="connsiteY1" fmla="*/ 767224 h 1135525"/>
                    <a:gd name="connsiteX2" fmla="*/ 963541 w 1981714"/>
                    <a:gd name="connsiteY2" fmla="*/ 5225 h 1135525"/>
                    <a:gd name="connsiteX3" fmla="*/ 1966841 w 1981714"/>
                    <a:gd name="connsiteY3" fmla="*/ 970425 h 1135525"/>
                    <a:gd name="connsiteX4" fmla="*/ 1179439 w 1981714"/>
                    <a:gd name="connsiteY4" fmla="*/ 1135525 h 1135525"/>
                    <a:gd name="connsiteX5" fmla="*/ 87241 w 1981714"/>
                    <a:gd name="connsiteY5" fmla="*/ 1059325 h 1135525"/>
                    <a:gd name="connsiteX0" fmla="*/ 87241 w 1981714"/>
                    <a:gd name="connsiteY0" fmla="*/ 1059124 h 1135324"/>
                    <a:gd name="connsiteX1" fmla="*/ 176140 w 1981714"/>
                    <a:gd name="connsiteY1" fmla="*/ 767023 h 1135324"/>
                    <a:gd name="connsiteX2" fmla="*/ 963541 w 1981714"/>
                    <a:gd name="connsiteY2" fmla="*/ 5024 h 1135324"/>
                    <a:gd name="connsiteX3" fmla="*/ 1966841 w 1981714"/>
                    <a:gd name="connsiteY3" fmla="*/ 970224 h 1135324"/>
                    <a:gd name="connsiteX4" fmla="*/ 1179439 w 1981714"/>
                    <a:gd name="connsiteY4" fmla="*/ 1135324 h 1135324"/>
                    <a:gd name="connsiteX5" fmla="*/ 87241 w 1981714"/>
                    <a:gd name="connsiteY5" fmla="*/ 1059124 h 1135324"/>
                    <a:gd name="connsiteX0" fmla="*/ 1551 w 1896024"/>
                    <a:gd name="connsiteY0" fmla="*/ 1059124 h 1135324"/>
                    <a:gd name="connsiteX1" fmla="*/ 877851 w 1896024"/>
                    <a:gd name="connsiteY1" fmla="*/ 5024 h 1135324"/>
                    <a:gd name="connsiteX2" fmla="*/ 1881151 w 1896024"/>
                    <a:gd name="connsiteY2" fmla="*/ 970224 h 1135324"/>
                    <a:gd name="connsiteX3" fmla="*/ 1093749 w 1896024"/>
                    <a:gd name="connsiteY3" fmla="*/ 1135324 h 1135324"/>
                    <a:gd name="connsiteX4" fmla="*/ 1551 w 1896024"/>
                    <a:gd name="connsiteY4" fmla="*/ 1059124 h 1135324"/>
                    <a:gd name="connsiteX0" fmla="*/ 1615 w 1896088"/>
                    <a:gd name="connsiteY0" fmla="*/ 1057013 h 1133213"/>
                    <a:gd name="connsiteX1" fmla="*/ 877915 w 1896088"/>
                    <a:gd name="connsiteY1" fmla="*/ 2913 h 1133213"/>
                    <a:gd name="connsiteX2" fmla="*/ 1881215 w 1896088"/>
                    <a:gd name="connsiteY2" fmla="*/ 968113 h 1133213"/>
                    <a:gd name="connsiteX3" fmla="*/ 1093813 w 1896088"/>
                    <a:gd name="connsiteY3" fmla="*/ 1133213 h 1133213"/>
                    <a:gd name="connsiteX4" fmla="*/ 1615 w 1896088"/>
                    <a:gd name="connsiteY4" fmla="*/ 1057013 h 1133213"/>
                    <a:gd name="connsiteX0" fmla="*/ 2941 w 1897414"/>
                    <a:gd name="connsiteY0" fmla="*/ 1066026 h 1142226"/>
                    <a:gd name="connsiteX1" fmla="*/ 879241 w 1897414"/>
                    <a:gd name="connsiteY1" fmla="*/ 11926 h 1142226"/>
                    <a:gd name="connsiteX2" fmla="*/ 1882541 w 1897414"/>
                    <a:gd name="connsiteY2" fmla="*/ 977126 h 1142226"/>
                    <a:gd name="connsiteX3" fmla="*/ 1095139 w 1897414"/>
                    <a:gd name="connsiteY3" fmla="*/ 1142226 h 1142226"/>
                    <a:gd name="connsiteX4" fmla="*/ 2941 w 1897414"/>
                    <a:gd name="connsiteY4" fmla="*/ 1066026 h 1142226"/>
                    <a:gd name="connsiteX0" fmla="*/ 6879 w 1901352"/>
                    <a:gd name="connsiteY0" fmla="*/ 1066026 h 1142226"/>
                    <a:gd name="connsiteX1" fmla="*/ 883179 w 1901352"/>
                    <a:gd name="connsiteY1" fmla="*/ 11926 h 1142226"/>
                    <a:gd name="connsiteX2" fmla="*/ 1886479 w 1901352"/>
                    <a:gd name="connsiteY2" fmla="*/ 977126 h 1142226"/>
                    <a:gd name="connsiteX3" fmla="*/ 1099077 w 1901352"/>
                    <a:gd name="connsiteY3" fmla="*/ 1142226 h 1142226"/>
                    <a:gd name="connsiteX4" fmla="*/ 6879 w 1901352"/>
                    <a:gd name="connsiteY4" fmla="*/ 1066026 h 1142226"/>
                    <a:gd name="connsiteX0" fmla="*/ 6879 w 1901352"/>
                    <a:gd name="connsiteY0" fmla="*/ 1066026 h 1142226"/>
                    <a:gd name="connsiteX1" fmla="*/ 883179 w 1901352"/>
                    <a:gd name="connsiteY1" fmla="*/ 11926 h 1142226"/>
                    <a:gd name="connsiteX2" fmla="*/ 1886479 w 1901352"/>
                    <a:gd name="connsiteY2" fmla="*/ 977126 h 1142226"/>
                    <a:gd name="connsiteX3" fmla="*/ 1099077 w 1901352"/>
                    <a:gd name="connsiteY3" fmla="*/ 1142226 h 1142226"/>
                    <a:gd name="connsiteX4" fmla="*/ 6879 w 1901352"/>
                    <a:gd name="connsiteY4" fmla="*/ 1066026 h 1142226"/>
                    <a:gd name="connsiteX0" fmla="*/ 6879 w 1901352"/>
                    <a:gd name="connsiteY0" fmla="*/ 1065888 h 1142088"/>
                    <a:gd name="connsiteX1" fmla="*/ 883179 w 1901352"/>
                    <a:gd name="connsiteY1" fmla="*/ 11788 h 1142088"/>
                    <a:gd name="connsiteX2" fmla="*/ 1886479 w 1901352"/>
                    <a:gd name="connsiteY2" fmla="*/ 976988 h 1142088"/>
                    <a:gd name="connsiteX3" fmla="*/ 1099077 w 1901352"/>
                    <a:gd name="connsiteY3" fmla="*/ 1142088 h 1142088"/>
                    <a:gd name="connsiteX4" fmla="*/ 6879 w 1901352"/>
                    <a:gd name="connsiteY4" fmla="*/ 1065888 h 1142088"/>
                    <a:gd name="connsiteX0" fmla="*/ 6879 w 1901352"/>
                    <a:gd name="connsiteY0" fmla="*/ 1055295 h 1131495"/>
                    <a:gd name="connsiteX1" fmla="*/ 883179 w 1901352"/>
                    <a:gd name="connsiteY1" fmla="*/ 1195 h 1131495"/>
                    <a:gd name="connsiteX2" fmla="*/ 1886479 w 1901352"/>
                    <a:gd name="connsiteY2" fmla="*/ 966395 h 1131495"/>
                    <a:gd name="connsiteX3" fmla="*/ 1099077 w 1901352"/>
                    <a:gd name="connsiteY3" fmla="*/ 1131495 h 1131495"/>
                    <a:gd name="connsiteX4" fmla="*/ 6879 w 1901352"/>
                    <a:gd name="connsiteY4" fmla="*/ 1055295 h 1131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1352" h="1131495">
                      <a:moveTo>
                        <a:pt x="6879" y="1055295"/>
                      </a:moveTo>
                      <a:cubicBezTo>
                        <a:pt x="47096" y="943112"/>
                        <a:pt x="216762" y="-38911"/>
                        <a:pt x="883179" y="1195"/>
                      </a:cubicBezTo>
                      <a:cubicBezTo>
                        <a:pt x="1549596" y="41301"/>
                        <a:pt x="1712913" y="843628"/>
                        <a:pt x="1886479" y="966395"/>
                      </a:cubicBezTo>
                      <a:cubicBezTo>
                        <a:pt x="1920345" y="1139962"/>
                        <a:pt x="1971144" y="684878"/>
                        <a:pt x="1099077" y="1131495"/>
                      </a:cubicBezTo>
                      <a:cubicBezTo>
                        <a:pt x="74610" y="739912"/>
                        <a:pt x="-33338" y="1167478"/>
                        <a:pt x="6879" y="1055295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8" name="Oval 1147">
                  <a:extLst>
                    <a:ext uri="{FF2B5EF4-FFF2-40B4-BE49-F238E27FC236}">
                      <a16:creationId xmlns:a16="http://schemas.microsoft.com/office/drawing/2014/main" id="{5A75D0A0-23CE-357D-6687-022529174052}"/>
                    </a:ext>
                  </a:extLst>
                </p:cNvPr>
                <p:cNvSpPr/>
                <p:nvPr/>
              </p:nvSpPr>
              <p:spPr>
                <a:xfrm>
                  <a:off x="5044807" y="3968775"/>
                  <a:ext cx="117970" cy="9129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9" name="Rectangle 56">
                  <a:extLst>
                    <a:ext uri="{FF2B5EF4-FFF2-40B4-BE49-F238E27FC236}">
                      <a16:creationId xmlns:a16="http://schemas.microsoft.com/office/drawing/2014/main" id="{5D480B4A-0763-BE76-7B54-1A140A86DA75}"/>
                    </a:ext>
                  </a:extLst>
                </p:cNvPr>
                <p:cNvSpPr/>
                <p:nvPr/>
              </p:nvSpPr>
              <p:spPr>
                <a:xfrm rot="19341505" flipH="1">
                  <a:off x="5140519" y="3637906"/>
                  <a:ext cx="287330" cy="162214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0" name="Oval 1149">
                  <a:extLst>
                    <a:ext uri="{FF2B5EF4-FFF2-40B4-BE49-F238E27FC236}">
                      <a16:creationId xmlns:a16="http://schemas.microsoft.com/office/drawing/2014/main" id="{D6F86802-97AB-37FD-653D-39C100679408}"/>
                    </a:ext>
                  </a:extLst>
                </p:cNvPr>
                <p:cNvSpPr/>
                <p:nvPr/>
              </p:nvSpPr>
              <p:spPr>
                <a:xfrm rot="20290631" flipH="1">
                  <a:off x="5183717" y="3671548"/>
                  <a:ext cx="159154" cy="1231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1" name="Oval 1150">
                  <a:extLst>
                    <a:ext uri="{FF2B5EF4-FFF2-40B4-BE49-F238E27FC236}">
                      <a16:creationId xmlns:a16="http://schemas.microsoft.com/office/drawing/2014/main" id="{526C7043-BC1D-A240-BF78-0122C7F6248E}"/>
                    </a:ext>
                  </a:extLst>
                </p:cNvPr>
                <p:cNvSpPr/>
                <p:nvPr/>
              </p:nvSpPr>
              <p:spPr>
                <a:xfrm rot="21004549" flipH="1">
                  <a:off x="5245402" y="3708634"/>
                  <a:ext cx="79024" cy="611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2" name="Oval 1151">
                  <a:extLst>
                    <a:ext uri="{FF2B5EF4-FFF2-40B4-BE49-F238E27FC236}">
                      <a16:creationId xmlns:a16="http://schemas.microsoft.com/office/drawing/2014/main" id="{91777F23-336E-4ABD-FE12-717B4D66FFBA}"/>
                    </a:ext>
                  </a:extLst>
                </p:cNvPr>
                <p:cNvSpPr/>
                <p:nvPr/>
              </p:nvSpPr>
              <p:spPr>
                <a:xfrm>
                  <a:off x="5016299" y="4322018"/>
                  <a:ext cx="218988" cy="226515"/>
                </a:xfrm>
                <a:prstGeom prst="ellipse">
                  <a:avLst/>
                </a:prstGeom>
                <a:solidFill>
                  <a:srgbClr val="E479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3" name="Oval 1152">
                  <a:extLst>
                    <a:ext uri="{FF2B5EF4-FFF2-40B4-BE49-F238E27FC236}">
                      <a16:creationId xmlns:a16="http://schemas.microsoft.com/office/drawing/2014/main" id="{F7B07731-6298-4AA3-24E2-B43488C24025}"/>
                    </a:ext>
                  </a:extLst>
                </p:cNvPr>
                <p:cNvSpPr/>
                <p:nvPr/>
              </p:nvSpPr>
              <p:spPr>
                <a:xfrm>
                  <a:off x="4715472" y="4318390"/>
                  <a:ext cx="218988" cy="226515"/>
                </a:xfrm>
                <a:prstGeom prst="ellipse">
                  <a:avLst/>
                </a:prstGeom>
                <a:solidFill>
                  <a:srgbClr val="E479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4" name="Rectangle 56">
                  <a:extLst>
                    <a:ext uri="{FF2B5EF4-FFF2-40B4-BE49-F238E27FC236}">
                      <a16:creationId xmlns:a16="http://schemas.microsoft.com/office/drawing/2014/main" id="{E1906101-4CE5-1711-3A8D-24B057A324CE}"/>
                    </a:ext>
                  </a:extLst>
                </p:cNvPr>
                <p:cNvSpPr/>
                <p:nvPr/>
              </p:nvSpPr>
              <p:spPr>
                <a:xfrm rot="1844868">
                  <a:off x="4620693" y="3654370"/>
                  <a:ext cx="287330" cy="162214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5" name="Oval 1154">
                  <a:extLst>
                    <a:ext uri="{FF2B5EF4-FFF2-40B4-BE49-F238E27FC236}">
                      <a16:creationId xmlns:a16="http://schemas.microsoft.com/office/drawing/2014/main" id="{8AB0FBC3-4D20-3242-AB27-165A68F461F4}"/>
                    </a:ext>
                  </a:extLst>
                </p:cNvPr>
                <p:cNvSpPr/>
                <p:nvPr/>
              </p:nvSpPr>
              <p:spPr>
                <a:xfrm rot="595451">
                  <a:off x="4703811" y="3688631"/>
                  <a:ext cx="159154" cy="1231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6" name="Oval 1155">
                  <a:extLst>
                    <a:ext uri="{FF2B5EF4-FFF2-40B4-BE49-F238E27FC236}">
                      <a16:creationId xmlns:a16="http://schemas.microsoft.com/office/drawing/2014/main" id="{14BADE1E-AD50-065D-F648-B967DF34690A}"/>
                    </a:ext>
                  </a:extLst>
                </p:cNvPr>
                <p:cNvSpPr/>
                <p:nvPr/>
              </p:nvSpPr>
              <p:spPr>
                <a:xfrm>
                  <a:off x="4763654" y="3731328"/>
                  <a:ext cx="79024" cy="611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54C6FFB2-B1E5-23C9-47C5-7D3B9FE7FBA5}"/>
                </a:ext>
              </a:extLst>
            </p:cNvPr>
            <p:cNvSpPr/>
            <p:nvPr/>
          </p:nvSpPr>
          <p:spPr>
            <a:xfrm>
              <a:off x="4585931" y="4408087"/>
              <a:ext cx="70875" cy="71776"/>
            </a:xfrm>
            <a:custGeom>
              <a:avLst/>
              <a:gdLst>
                <a:gd name="connsiteX0" fmla="*/ 72672 w 91221"/>
                <a:gd name="connsiteY0" fmla="*/ 0 h 100931"/>
                <a:gd name="connsiteX1" fmla="*/ 86960 w 91221"/>
                <a:gd name="connsiteY1" fmla="*/ 100013 h 100931"/>
                <a:gd name="connsiteX2" fmla="*/ 5997 w 91221"/>
                <a:gd name="connsiteY2" fmla="*/ 52388 h 100931"/>
                <a:gd name="connsiteX3" fmla="*/ 5997 w 91221"/>
                <a:gd name="connsiteY3" fmla="*/ 38100 h 100931"/>
                <a:gd name="connsiteX4" fmla="*/ 5997 w 91221"/>
                <a:gd name="connsiteY4" fmla="*/ 38100 h 100931"/>
                <a:gd name="connsiteX0" fmla="*/ 72672 w 91221"/>
                <a:gd name="connsiteY0" fmla="*/ 0 h 100931"/>
                <a:gd name="connsiteX1" fmla="*/ 86960 w 91221"/>
                <a:gd name="connsiteY1" fmla="*/ 100013 h 100931"/>
                <a:gd name="connsiteX2" fmla="*/ 5997 w 91221"/>
                <a:gd name="connsiteY2" fmla="*/ 52388 h 100931"/>
                <a:gd name="connsiteX3" fmla="*/ 5997 w 91221"/>
                <a:gd name="connsiteY3" fmla="*/ 38100 h 100931"/>
                <a:gd name="connsiteX0" fmla="*/ 66675 w 85224"/>
                <a:gd name="connsiteY0" fmla="*/ 0 h 100931"/>
                <a:gd name="connsiteX1" fmla="*/ 80963 w 85224"/>
                <a:gd name="connsiteY1" fmla="*/ 100013 h 100931"/>
                <a:gd name="connsiteX2" fmla="*/ 0 w 85224"/>
                <a:gd name="connsiteY2" fmla="*/ 52388 h 100931"/>
                <a:gd name="connsiteX0" fmla="*/ 66675 w 66675"/>
                <a:gd name="connsiteY0" fmla="*/ 0 h 52388"/>
                <a:gd name="connsiteX1" fmla="*/ 0 w 66675"/>
                <a:gd name="connsiteY1" fmla="*/ 52388 h 52388"/>
                <a:gd name="connsiteX0" fmla="*/ 66675 w 66675"/>
                <a:gd name="connsiteY0" fmla="*/ 0 h 70538"/>
                <a:gd name="connsiteX1" fmla="*/ 0 w 66675"/>
                <a:gd name="connsiteY1" fmla="*/ 52388 h 70538"/>
                <a:gd name="connsiteX0" fmla="*/ 66675 w 70875"/>
                <a:gd name="connsiteY0" fmla="*/ 0 h 71776"/>
                <a:gd name="connsiteX1" fmla="*/ 0 w 70875"/>
                <a:gd name="connsiteY1" fmla="*/ 52388 h 71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875" h="71776">
                  <a:moveTo>
                    <a:pt x="66675" y="0"/>
                  </a:moveTo>
                  <a:cubicBezTo>
                    <a:pt x="63500" y="26988"/>
                    <a:pt x="100806" y="108744"/>
                    <a:pt x="0" y="5238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8" name="Freeform: Shape 1137">
              <a:extLst>
                <a:ext uri="{FF2B5EF4-FFF2-40B4-BE49-F238E27FC236}">
                  <a16:creationId xmlns:a16="http://schemas.microsoft.com/office/drawing/2014/main" id="{E6B765B1-6C62-62BE-CD90-615EC4412471}"/>
                </a:ext>
              </a:extLst>
            </p:cNvPr>
            <p:cNvSpPr/>
            <p:nvPr/>
          </p:nvSpPr>
          <p:spPr>
            <a:xfrm flipH="1">
              <a:off x="4663109" y="4414145"/>
              <a:ext cx="70875" cy="71776"/>
            </a:xfrm>
            <a:custGeom>
              <a:avLst/>
              <a:gdLst>
                <a:gd name="connsiteX0" fmla="*/ 72672 w 91221"/>
                <a:gd name="connsiteY0" fmla="*/ 0 h 100931"/>
                <a:gd name="connsiteX1" fmla="*/ 86960 w 91221"/>
                <a:gd name="connsiteY1" fmla="*/ 100013 h 100931"/>
                <a:gd name="connsiteX2" fmla="*/ 5997 w 91221"/>
                <a:gd name="connsiteY2" fmla="*/ 52388 h 100931"/>
                <a:gd name="connsiteX3" fmla="*/ 5997 w 91221"/>
                <a:gd name="connsiteY3" fmla="*/ 38100 h 100931"/>
                <a:gd name="connsiteX4" fmla="*/ 5997 w 91221"/>
                <a:gd name="connsiteY4" fmla="*/ 38100 h 100931"/>
                <a:gd name="connsiteX0" fmla="*/ 72672 w 91221"/>
                <a:gd name="connsiteY0" fmla="*/ 0 h 100931"/>
                <a:gd name="connsiteX1" fmla="*/ 86960 w 91221"/>
                <a:gd name="connsiteY1" fmla="*/ 100013 h 100931"/>
                <a:gd name="connsiteX2" fmla="*/ 5997 w 91221"/>
                <a:gd name="connsiteY2" fmla="*/ 52388 h 100931"/>
                <a:gd name="connsiteX3" fmla="*/ 5997 w 91221"/>
                <a:gd name="connsiteY3" fmla="*/ 38100 h 100931"/>
                <a:gd name="connsiteX0" fmla="*/ 66675 w 85224"/>
                <a:gd name="connsiteY0" fmla="*/ 0 h 100931"/>
                <a:gd name="connsiteX1" fmla="*/ 80963 w 85224"/>
                <a:gd name="connsiteY1" fmla="*/ 100013 h 100931"/>
                <a:gd name="connsiteX2" fmla="*/ 0 w 85224"/>
                <a:gd name="connsiteY2" fmla="*/ 52388 h 100931"/>
                <a:gd name="connsiteX0" fmla="*/ 66675 w 66675"/>
                <a:gd name="connsiteY0" fmla="*/ 0 h 52388"/>
                <a:gd name="connsiteX1" fmla="*/ 0 w 66675"/>
                <a:gd name="connsiteY1" fmla="*/ 52388 h 52388"/>
                <a:gd name="connsiteX0" fmla="*/ 66675 w 66675"/>
                <a:gd name="connsiteY0" fmla="*/ 0 h 70538"/>
                <a:gd name="connsiteX1" fmla="*/ 0 w 66675"/>
                <a:gd name="connsiteY1" fmla="*/ 52388 h 70538"/>
                <a:gd name="connsiteX0" fmla="*/ 66675 w 70875"/>
                <a:gd name="connsiteY0" fmla="*/ 0 h 71776"/>
                <a:gd name="connsiteX1" fmla="*/ 0 w 70875"/>
                <a:gd name="connsiteY1" fmla="*/ 52388 h 71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875" h="71776">
                  <a:moveTo>
                    <a:pt x="66675" y="0"/>
                  </a:moveTo>
                  <a:cubicBezTo>
                    <a:pt x="63500" y="26988"/>
                    <a:pt x="100806" y="108744"/>
                    <a:pt x="0" y="5238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166" name="2sec">
            <a:hlinkClick r:id="" action="ppaction://media"/>
            <a:extLst>
              <a:ext uri="{FF2B5EF4-FFF2-40B4-BE49-F238E27FC236}">
                <a16:creationId xmlns:a16="http://schemas.microsoft.com/office/drawing/2014/main" id="{9F798B0F-10AD-3B46-440E-1FFAB731EA4A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346298" y="51765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13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933" fill="hold"/>
                                        <p:tgtEl>
                                          <p:spTgt spid="11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33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933" fill="hold"/>
                                        <p:tgtEl>
                                          <p:spTgt spid="11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866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2272" fill="hold"/>
                                        <p:tgtEl>
                                          <p:spTgt spid="11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138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480" fill="hold"/>
                                        <p:tgtEl>
                                          <p:spTgt spid="11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138"/>
                            </p:stCondLst>
                            <p:childTnLst>
                              <p:par>
                                <p:cTn id="4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2064" fill="hold"/>
                                        <p:tgtEl>
                                          <p:spTgt spid="11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29"/>
                </p:tgtEl>
              </p:cMediaNode>
            </p:audio>
            <p:audio>
              <p:cMediaNode vol="80000" showWhenStopped="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31"/>
                </p:tgtEl>
              </p:cMediaNode>
            </p:audio>
            <p:audio>
              <p:cMediaNode vol="80000" showWhenStopped="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33"/>
                </p:tgtEl>
              </p:cMediaNode>
            </p:audio>
            <p:audio>
              <p:cMediaNode vol="80000" showWhenStopped="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34"/>
                </p:tgtEl>
              </p:cMediaNode>
            </p:audio>
            <p:audio>
              <p:cMediaNode vol="80000" showWhenStopped="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66"/>
                </p:tgtEl>
              </p:cMediaNode>
            </p:audio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AEF1B03D-5C5C-D72C-5BDE-7F3BACA8CA24}"/>
              </a:ext>
            </a:extLst>
          </p:cNvPr>
          <p:cNvGrpSpPr/>
          <p:nvPr/>
        </p:nvGrpSpPr>
        <p:grpSpPr>
          <a:xfrm flipH="1">
            <a:off x="6871045" y="212894"/>
            <a:ext cx="3449282" cy="5552352"/>
            <a:chOff x="4054090" y="3377508"/>
            <a:chExt cx="1440482" cy="2318759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BD40E3D-84C7-50BA-9D15-0A620538A4E0}"/>
                </a:ext>
              </a:extLst>
            </p:cNvPr>
            <p:cNvGrpSpPr/>
            <p:nvPr/>
          </p:nvGrpSpPr>
          <p:grpSpPr>
            <a:xfrm flipH="1">
              <a:off x="4054090" y="3377508"/>
              <a:ext cx="1440482" cy="2318759"/>
              <a:chOff x="4317113" y="3164365"/>
              <a:chExt cx="1440482" cy="2318759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91B27A2C-28B5-9017-AE66-3CB3A9BDDE3B}"/>
                  </a:ext>
                </a:extLst>
              </p:cNvPr>
              <p:cNvGrpSpPr/>
              <p:nvPr/>
            </p:nvGrpSpPr>
            <p:grpSpPr>
              <a:xfrm rot="4251474" flipV="1">
                <a:off x="4153353" y="4802426"/>
                <a:ext cx="792550" cy="403432"/>
                <a:chOff x="5134993" y="2822375"/>
                <a:chExt cx="792550" cy="403432"/>
              </a:xfrm>
            </p:grpSpPr>
            <p:sp>
              <p:nvSpPr>
                <p:cNvPr id="156" name="Oval 11">
                  <a:extLst>
                    <a:ext uri="{FF2B5EF4-FFF2-40B4-BE49-F238E27FC236}">
                      <a16:creationId xmlns:a16="http://schemas.microsoft.com/office/drawing/2014/main" id="{DC0DE034-5C26-E6F6-F73B-0CC3E460B982}"/>
                    </a:ext>
                  </a:extLst>
                </p:cNvPr>
                <p:cNvSpPr/>
                <p:nvPr/>
              </p:nvSpPr>
              <p:spPr>
                <a:xfrm rot="237079" flipV="1">
                  <a:off x="5134993" y="2822375"/>
                  <a:ext cx="792550" cy="403432"/>
                </a:xfrm>
                <a:custGeom>
                  <a:avLst/>
                  <a:gdLst>
                    <a:gd name="connsiteX0" fmla="*/ 0 w 1023506"/>
                    <a:gd name="connsiteY0" fmla="*/ 303162 h 606323"/>
                    <a:gd name="connsiteX1" fmla="*/ 511753 w 1023506"/>
                    <a:gd name="connsiteY1" fmla="*/ 0 h 606323"/>
                    <a:gd name="connsiteX2" fmla="*/ 1023506 w 1023506"/>
                    <a:gd name="connsiteY2" fmla="*/ 303162 h 606323"/>
                    <a:gd name="connsiteX3" fmla="*/ 511753 w 1023506"/>
                    <a:gd name="connsiteY3" fmla="*/ 606324 h 606323"/>
                    <a:gd name="connsiteX4" fmla="*/ 0 w 1023506"/>
                    <a:gd name="connsiteY4" fmla="*/ 303162 h 606323"/>
                    <a:gd name="connsiteX0" fmla="*/ 0 w 1241311"/>
                    <a:gd name="connsiteY0" fmla="*/ 514222 h 639987"/>
                    <a:gd name="connsiteX1" fmla="*/ 729558 w 1241311"/>
                    <a:gd name="connsiteY1" fmla="*/ 4477 h 639987"/>
                    <a:gd name="connsiteX2" fmla="*/ 1241311 w 1241311"/>
                    <a:gd name="connsiteY2" fmla="*/ 307639 h 639987"/>
                    <a:gd name="connsiteX3" fmla="*/ 729558 w 1241311"/>
                    <a:gd name="connsiteY3" fmla="*/ 610801 h 639987"/>
                    <a:gd name="connsiteX4" fmla="*/ 0 w 1241311"/>
                    <a:gd name="connsiteY4" fmla="*/ 514222 h 639987"/>
                    <a:gd name="connsiteX0" fmla="*/ 15887 w 1257198"/>
                    <a:gd name="connsiteY0" fmla="*/ 522983 h 631219"/>
                    <a:gd name="connsiteX1" fmla="*/ 282682 w 1257198"/>
                    <a:gd name="connsiteY1" fmla="*/ 101626 h 631219"/>
                    <a:gd name="connsiteX2" fmla="*/ 745445 w 1257198"/>
                    <a:gd name="connsiteY2" fmla="*/ 13238 h 631219"/>
                    <a:gd name="connsiteX3" fmla="*/ 1257198 w 1257198"/>
                    <a:gd name="connsiteY3" fmla="*/ 316400 h 631219"/>
                    <a:gd name="connsiteX4" fmla="*/ 745445 w 1257198"/>
                    <a:gd name="connsiteY4" fmla="*/ 619562 h 631219"/>
                    <a:gd name="connsiteX5" fmla="*/ 15887 w 1257198"/>
                    <a:gd name="connsiteY5" fmla="*/ 522983 h 631219"/>
                    <a:gd name="connsiteX0" fmla="*/ 15887 w 1257198"/>
                    <a:gd name="connsiteY0" fmla="*/ 531717 h 639953"/>
                    <a:gd name="connsiteX1" fmla="*/ 282682 w 1257198"/>
                    <a:gd name="connsiteY1" fmla="*/ 110360 h 639953"/>
                    <a:gd name="connsiteX2" fmla="*/ 774173 w 1257198"/>
                    <a:gd name="connsiteY2" fmla="*/ 11787 h 639953"/>
                    <a:gd name="connsiteX3" fmla="*/ 1257198 w 1257198"/>
                    <a:gd name="connsiteY3" fmla="*/ 325134 h 639953"/>
                    <a:gd name="connsiteX4" fmla="*/ 745445 w 1257198"/>
                    <a:gd name="connsiteY4" fmla="*/ 628296 h 639953"/>
                    <a:gd name="connsiteX5" fmla="*/ 15887 w 1257198"/>
                    <a:gd name="connsiteY5" fmla="*/ 531717 h 63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7198" h="639953">
                      <a:moveTo>
                        <a:pt x="15887" y="531717"/>
                      </a:moveTo>
                      <a:cubicBezTo>
                        <a:pt x="-61240" y="445394"/>
                        <a:pt x="161089" y="195318"/>
                        <a:pt x="282682" y="110360"/>
                      </a:cubicBezTo>
                      <a:cubicBezTo>
                        <a:pt x="404275" y="25403"/>
                        <a:pt x="611754" y="-24009"/>
                        <a:pt x="774173" y="11787"/>
                      </a:cubicBezTo>
                      <a:cubicBezTo>
                        <a:pt x="936592" y="47583"/>
                        <a:pt x="1257198" y="157702"/>
                        <a:pt x="1257198" y="325134"/>
                      </a:cubicBezTo>
                      <a:cubicBezTo>
                        <a:pt x="1257198" y="492566"/>
                        <a:pt x="952330" y="593866"/>
                        <a:pt x="745445" y="628296"/>
                      </a:cubicBezTo>
                      <a:cubicBezTo>
                        <a:pt x="538560" y="662726"/>
                        <a:pt x="93014" y="618040"/>
                        <a:pt x="15887" y="531717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Oval 11">
                  <a:extLst>
                    <a:ext uri="{FF2B5EF4-FFF2-40B4-BE49-F238E27FC236}">
                      <a16:creationId xmlns:a16="http://schemas.microsoft.com/office/drawing/2014/main" id="{58DFE581-420E-0DF7-423C-AC58E5F14A4C}"/>
                    </a:ext>
                  </a:extLst>
                </p:cNvPr>
                <p:cNvSpPr/>
                <p:nvPr/>
              </p:nvSpPr>
              <p:spPr>
                <a:xfrm rot="871642" flipV="1">
                  <a:off x="5145088" y="2971827"/>
                  <a:ext cx="679358" cy="245428"/>
                </a:xfrm>
                <a:custGeom>
                  <a:avLst/>
                  <a:gdLst>
                    <a:gd name="connsiteX0" fmla="*/ 0 w 1023506"/>
                    <a:gd name="connsiteY0" fmla="*/ 303162 h 606323"/>
                    <a:gd name="connsiteX1" fmla="*/ 511753 w 1023506"/>
                    <a:gd name="connsiteY1" fmla="*/ 0 h 606323"/>
                    <a:gd name="connsiteX2" fmla="*/ 1023506 w 1023506"/>
                    <a:gd name="connsiteY2" fmla="*/ 303162 h 606323"/>
                    <a:gd name="connsiteX3" fmla="*/ 511753 w 1023506"/>
                    <a:gd name="connsiteY3" fmla="*/ 606324 h 606323"/>
                    <a:gd name="connsiteX4" fmla="*/ 0 w 1023506"/>
                    <a:gd name="connsiteY4" fmla="*/ 303162 h 606323"/>
                    <a:gd name="connsiteX0" fmla="*/ 0 w 1241311"/>
                    <a:gd name="connsiteY0" fmla="*/ 514222 h 639987"/>
                    <a:gd name="connsiteX1" fmla="*/ 729558 w 1241311"/>
                    <a:gd name="connsiteY1" fmla="*/ 4477 h 639987"/>
                    <a:gd name="connsiteX2" fmla="*/ 1241311 w 1241311"/>
                    <a:gd name="connsiteY2" fmla="*/ 307639 h 639987"/>
                    <a:gd name="connsiteX3" fmla="*/ 729558 w 1241311"/>
                    <a:gd name="connsiteY3" fmla="*/ 610801 h 639987"/>
                    <a:gd name="connsiteX4" fmla="*/ 0 w 1241311"/>
                    <a:gd name="connsiteY4" fmla="*/ 514222 h 639987"/>
                    <a:gd name="connsiteX0" fmla="*/ 15887 w 1257198"/>
                    <a:gd name="connsiteY0" fmla="*/ 522983 h 631219"/>
                    <a:gd name="connsiteX1" fmla="*/ 282682 w 1257198"/>
                    <a:gd name="connsiteY1" fmla="*/ 101626 h 631219"/>
                    <a:gd name="connsiteX2" fmla="*/ 745445 w 1257198"/>
                    <a:gd name="connsiteY2" fmla="*/ 13238 h 631219"/>
                    <a:gd name="connsiteX3" fmla="*/ 1257198 w 1257198"/>
                    <a:gd name="connsiteY3" fmla="*/ 316400 h 631219"/>
                    <a:gd name="connsiteX4" fmla="*/ 745445 w 1257198"/>
                    <a:gd name="connsiteY4" fmla="*/ 619562 h 631219"/>
                    <a:gd name="connsiteX5" fmla="*/ 15887 w 1257198"/>
                    <a:gd name="connsiteY5" fmla="*/ 522983 h 631219"/>
                    <a:gd name="connsiteX0" fmla="*/ 15887 w 1257198"/>
                    <a:gd name="connsiteY0" fmla="*/ 531717 h 639953"/>
                    <a:gd name="connsiteX1" fmla="*/ 282682 w 1257198"/>
                    <a:gd name="connsiteY1" fmla="*/ 110360 h 639953"/>
                    <a:gd name="connsiteX2" fmla="*/ 774173 w 1257198"/>
                    <a:gd name="connsiteY2" fmla="*/ 11787 h 639953"/>
                    <a:gd name="connsiteX3" fmla="*/ 1257198 w 1257198"/>
                    <a:gd name="connsiteY3" fmla="*/ 325134 h 639953"/>
                    <a:gd name="connsiteX4" fmla="*/ 745445 w 1257198"/>
                    <a:gd name="connsiteY4" fmla="*/ 628296 h 639953"/>
                    <a:gd name="connsiteX5" fmla="*/ 15887 w 1257198"/>
                    <a:gd name="connsiteY5" fmla="*/ 531717 h 63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7198" h="639953">
                      <a:moveTo>
                        <a:pt x="15887" y="531717"/>
                      </a:moveTo>
                      <a:cubicBezTo>
                        <a:pt x="-61240" y="445394"/>
                        <a:pt x="161089" y="195318"/>
                        <a:pt x="282682" y="110360"/>
                      </a:cubicBezTo>
                      <a:cubicBezTo>
                        <a:pt x="404275" y="25403"/>
                        <a:pt x="611754" y="-24009"/>
                        <a:pt x="774173" y="11787"/>
                      </a:cubicBezTo>
                      <a:cubicBezTo>
                        <a:pt x="936592" y="47583"/>
                        <a:pt x="1257198" y="157702"/>
                        <a:pt x="1257198" y="325134"/>
                      </a:cubicBezTo>
                      <a:cubicBezTo>
                        <a:pt x="1257198" y="492566"/>
                        <a:pt x="952330" y="593866"/>
                        <a:pt x="745445" y="628296"/>
                      </a:cubicBezTo>
                      <a:cubicBezTo>
                        <a:pt x="538560" y="662726"/>
                        <a:pt x="93014" y="618040"/>
                        <a:pt x="15887" y="5317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3DC3133A-CAA8-A6C7-B2DD-EC9BC9DE84EC}"/>
                  </a:ext>
                </a:extLst>
              </p:cNvPr>
              <p:cNvGrpSpPr/>
              <p:nvPr/>
            </p:nvGrpSpPr>
            <p:grpSpPr>
              <a:xfrm>
                <a:off x="4587871" y="4200301"/>
                <a:ext cx="901163" cy="1282823"/>
                <a:chOff x="4587871" y="4200301"/>
                <a:chExt cx="901163" cy="1282823"/>
              </a:xfrm>
            </p:grpSpPr>
            <p:sp>
              <p:nvSpPr>
                <p:cNvPr id="149" name="Rectangle 2">
                  <a:extLst>
                    <a:ext uri="{FF2B5EF4-FFF2-40B4-BE49-F238E27FC236}">
                      <a16:creationId xmlns:a16="http://schemas.microsoft.com/office/drawing/2014/main" id="{0F5E50D4-A7BE-623E-E7A1-0BCCD8A9B43F}"/>
                    </a:ext>
                  </a:extLst>
                </p:cNvPr>
                <p:cNvSpPr/>
                <p:nvPr/>
              </p:nvSpPr>
              <p:spPr>
                <a:xfrm>
                  <a:off x="4587871" y="4200301"/>
                  <a:ext cx="901163" cy="1237103"/>
                </a:xfrm>
                <a:custGeom>
                  <a:avLst/>
                  <a:gdLst>
                    <a:gd name="connsiteX0" fmla="*/ 0 w 1338469"/>
                    <a:gd name="connsiteY0" fmla="*/ 0 h 2892287"/>
                    <a:gd name="connsiteX1" fmla="*/ 1338469 w 1338469"/>
                    <a:gd name="connsiteY1" fmla="*/ 0 h 2892287"/>
                    <a:gd name="connsiteX2" fmla="*/ 1338469 w 1338469"/>
                    <a:gd name="connsiteY2" fmla="*/ 2892287 h 2892287"/>
                    <a:gd name="connsiteX3" fmla="*/ 0 w 1338469"/>
                    <a:gd name="connsiteY3" fmla="*/ 2892287 h 2892287"/>
                    <a:gd name="connsiteX4" fmla="*/ 0 w 1338469"/>
                    <a:gd name="connsiteY4" fmla="*/ 0 h 2892287"/>
                    <a:gd name="connsiteX0" fmla="*/ 0 w 1364973"/>
                    <a:gd name="connsiteY0" fmla="*/ 0 h 4005470"/>
                    <a:gd name="connsiteX1" fmla="*/ 1364973 w 1364973"/>
                    <a:gd name="connsiteY1" fmla="*/ 1113183 h 4005470"/>
                    <a:gd name="connsiteX2" fmla="*/ 1364973 w 1364973"/>
                    <a:gd name="connsiteY2" fmla="*/ 4005470 h 4005470"/>
                    <a:gd name="connsiteX3" fmla="*/ 26504 w 1364973"/>
                    <a:gd name="connsiteY3" fmla="*/ 4005470 h 4005470"/>
                    <a:gd name="connsiteX4" fmla="*/ 0 w 1364973"/>
                    <a:gd name="connsiteY4" fmla="*/ 0 h 4005470"/>
                    <a:gd name="connsiteX0" fmla="*/ 0 w 1709530"/>
                    <a:gd name="connsiteY0" fmla="*/ 0 h 3978966"/>
                    <a:gd name="connsiteX1" fmla="*/ 1709530 w 1709530"/>
                    <a:gd name="connsiteY1" fmla="*/ 1086679 h 3978966"/>
                    <a:gd name="connsiteX2" fmla="*/ 1709530 w 1709530"/>
                    <a:gd name="connsiteY2" fmla="*/ 3978966 h 3978966"/>
                    <a:gd name="connsiteX3" fmla="*/ 371061 w 1709530"/>
                    <a:gd name="connsiteY3" fmla="*/ 3978966 h 3978966"/>
                    <a:gd name="connsiteX4" fmla="*/ 0 w 1709530"/>
                    <a:gd name="connsiteY4" fmla="*/ 0 h 3978966"/>
                    <a:gd name="connsiteX0" fmla="*/ 26504 w 1736034"/>
                    <a:gd name="connsiteY0" fmla="*/ 0 h 3978966"/>
                    <a:gd name="connsiteX1" fmla="*/ 1736034 w 1736034"/>
                    <a:gd name="connsiteY1" fmla="*/ 1086679 h 3978966"/>
                    <a:gd name="connsiteX2" fmla="*/ 1736034 w 1736034"/>
                    <a:gd name="connsiteY2" fmla="*/ 3978966 h 3978966"/>
                    <a:gd name="connsiteX3" fmla="*/ 0 w 1736034"/>
                    <a:gd name="connsiteY3" fmla="*/ 3965713 h 3978966"/>
                    <a:gd name="connsiteX4" fmla="*/ 26504 w 1736034"/>
                    <a:gd name="connsiteY4" fmla="*/ 0 h 3978966"/>
                    <a:gd name="connsiteX0" fmla="*/ 0 w 1709530"/>
                    <a:gd name="connsiteY0" fmla="*/ 0 h 3978966"/>
                    <a:gd name="connsiteX1" fmla="*/ 1709530 w 1709530"/>
                    <a:gd name="connsiteY1" fmla="*/ 1086679 h 3978966"/>
                    <a:gd name="connsiteX2" fmla="*/ 1709530 w 1709530"/>
                    <a:gd name="connsiteY2" fmla="*/ 3978966 h 3978966"/>
                    <a:gd name="connsiteX3" fmla="*/ 66261 w 1709530"/>
                    <a:gd name="connsiteY3" fmla="*/ 3965713 h 3978966"/>
                    <a:gd name="connsiteX4" fmla="*/ 0 w 1709530"/>
                    <a:gd name="connsiteY4" fmla="*/ 0 h 3978966"/>
                    <a:gd name="connsiteX0" fmla="*/ 609850 w 2319380"/>
                    <a:gd name="connsiteY0" fmla="*/ 0 h 3978966"/>
                    <a:gd name="connsiteX1" fmla="*/ 2319380 w 2319380"/>
                    <a:gd name="connsiteY1" fmla="*/ 1086679 h 3978966"/>
                    <a:gd name="connsiteX2" fmla="*/ 2319380 w 2319380"/>
                    <a:gd name="connsiteY2" fmla="*/ 3978966 h 3978966"/>
                    <a:gd name="connsiteX3" fmla="*/ 676111 w 2319380"/>
                    <a:gd name="connsiteY3" fmla="*/ 3965713 h 3978966"/>
                    <a:gd name="connsiteX4" fmla="*/ 609850 w 2319380"/>
                    <a:gd name="connsiteY4" fmla="*/ 0 h 3978966"/>
                    <a:gd name="connsiteX0" fmla="*/ 571945 w 2281475"/>
                    <a:gd name="connsiteY0" fmla="*/ 0 h 3978966"/>
                    <a:gd name="connsiteX1" fmla="*/ 2281475 w 2281475"/>
                    <a:gd name="connsiteY1" fmla="*/ 1086679 h 3978966"/>
                    <a:gd name="connsiteX2" fmla="*/ 2281475 w 2281475"/>
                    <a:gd name="connsiteY2" fmla="*/ 3978966 h 3978966"/>
                    <a:gd name="connsiteX3" fmla="*/ 638206 w 2281475"/>
                    <a:gd name="connsiteY3" fmla="*/ 3965713 h 3978966"/>
                    <a:gd name="connsiteX4" fmla="*/ 571945 w 2281475"/>
                    <a:gd name="connsiteY4" fmla="*/ 0 h 3978966"/>
                    <a:gd name="connsiteX0" fmla="*/ 607251 w 2316781"/>
                    <a:gd name="connsiteY0" fmla="*/ 0 h 3978966"/>
                    <a:gd name="connsiteX1" fmla="*/ 2316781 w 2316781"/>
                    <a:gd name="connsiteY1" fmla="*/ 1086679 h 3978966"/>
                    <a:gd name="connsiteX2" fmla="*/ 2316781 w 2316781"/>
                    <a:gd name="connsiteY2" fmla="*/ 3978966 h 3978966"/>
                    <a:gd name="connsiteX3" fmla="*/ 673512 w 2316781"/>
                    <a:gd name="connsiteY3" fmla="*/ 3965713 h 3978966"/>
                    <a:gd name="connsiteX4" fmla="*/ 607251 w 2316781"/>
                    <a:gd name="connsiteY4" fmla="*/ 0 h 3978966"/>
                    <a:gd name="connsiteX0" fmla="*/ 577565 w 2287095"/>
                    <a:gd name="connsiteY0" fmla="*/ 0 h 3978966"/>
                    <a:gd name="connsiteX1" fmla="*/ 2287095 w 2287095"/>
                    <a:gd name="connsiteY1" fmla="*/ 1086679 h 3978966"/>
                    <a:gd name="connsiteX2" fmla="*/ 2287095 w 2287095"/>
                    <a:gd name="connsiteY2" fmla="*/ 3978966 h 3978966"/>
                    <a:gd name="connsiteX3" fmla="*/ 643826 w 2287095"/>
                    <a:gd name="connsiteY3" fmla="*/ 3965713 h 3978966"/>
                    <a:gd name="connsiteX4" fmla="*/ 577565 w 2287095"/>
                    <a:gd name="connsiteY4" fmla="*/ 0 h 3978966"/>
                    <a:gd name="connsiteX0" fmla="*/ 618613 w 2328143"/>
                    <a:gd name="connsiteY0" fmla="*/ 0 h 3978966"/>
                    <a:gd name="connsiteX1" fmla="*/ 2328143 w 2328143"/>
                    <a:gd name="connsiteY1" fmla="*/ 1086679 h 3978966"/>
                    <a:gd name="connsiteX2" fmla="*/ 2328143 w 2328143"/>
                    <a:gd name="connsiteY2" fmla="*/ 3978966 h 3978966"/>
                    <a:gd name="connsiteX3" fmla="*/ 684874 w 2328143"/>
                    <a:gd name="connsiteY3" fmla="*/ 3965713 h 3978966"/>
                    <a:gd name="connsiteX4" fmla="*/ 618613 w 2328143"/>
                    <a:gd name="connsiteY4" fmla="*/ 0 h 3978966"/>
                    <a:gd name="connsiteX0" fmla="*/ 618613 w 2394404"/>
                    <a:gd name="connsiteY0" fmla="*/ 66260 h 4045226"/>
                    <a:gd name="connsiteX1" fmla="*/ 2394404 w 2394404"/>
                    <a:gd name="connsiteY1" fmla="*/ 0 h 4045226"/>
                    <a:gd name="connsiteX2" fmla="*/ 2328143 w 2394404"/>
                    <a:gd name="connsiteY2" fmla="*/ 4045226 h 4045226"/>
                    <a:gd name="connsiteX3" fmla="*/ 684874 w 2394404"/>
                    <a:gd name="connsiteY3" fmla="*/ 4031973 h 4045226"/>
                    <a:gd name="connsiteX4" fmla="*/ 618613 w 2394404"/>
                    <a:gd name="connsiteY4" fmla="*/ 66260 h 4045226"/>
                    <a:gd name="connsiteX0" fmla="*/ 618613 w 2553429"/>
                    <a:gd name="connsiteY0" fmla="*/ 66260 h 4031974"/>
                    <a:gd name="connsiteX1" fmla="*/ 2394404 w 2553429"/>
                    <a:gd name="connsiteY1" fmla="*/ 0 h 4031974"/>
                    <a:gd name="connsiteX2" fmla="*/ 2553429 w 2553429"/>
                    <a:gd name="connsiteY2" fmla="*/ 4031974 h 4031974"/>
                    <a:gd name="connsiteX3" fmla="*/ 684874 w 2553429"/>
                    <a:gd name="connsiteY3" fmla="*/ 4031973 h 4031974"/>
                    <a:gd name="connsiteX4" fmla="*/ 618613 w 2553429"/>
                    <a:gd name="connsiteY4" fmla="*/ 66260 h 4031974"/>
                    <a:gd name="connsiteX0" fmla="*/ 618613 w 3190870"/>
                    <a:gd name="connsiteY0" fmla="*/ 66260 h 4031974"/>
                    <a:gd name="connsiteX1" fmla="*/ 2394404 w 3190870"/>
                    <a:gd name="connsiteY1" fmla="*/ 0 h 4031974"/>
                    <a:gd name="connsiteX2" fmla="*/ 2553429 w 3190870"/>
                    <a:gd name="connsiteY2" fmla="*/ 4031974 h 4031974"/>
                    <a:gd name="connsiteX3" fmla="*/ 684874 w 3190870"/>
                    <a:gd name="connsiteY3" fmla="*/ 4031973 h 4031974"/>
                    <a:gd name="connsiteX4" fmla="*/ 618613 w 3190870"/>
                    <a:gd name="connsiteY4" fmla="*/ 66260 h 4031974"/>
                    <a:gd name="connsiteX0" fmla="*/ 618613 w 3167066"/>
                    <a:gd name="connsiteY0" fmla="*/ 66260 h 4031974"/>
                    <a:gd name="connsiteX1" fmla="*/ 2394404 w 3167066"/>
                    <a:gd name="connsiteY1" fmla="*/ 0 h 4031974"/>
                    <a:gd name="connsiteX2" fmla="*/ 2553429 w 3167066"/>
                    <a:gd name="connsiteY2" fmla="*/ 4031974 h 4031974"/>
                    <a:gd name="connsiteX3" fmla="*/ 684874 w 3167066"/>
                    <a:gd name="connsiteY3" fmla="*/ 4031973 h 4031974"/>
                    <a:gd name="connsiteX4" fmla="*/ 618613 w 3167066"/>
                    <a:gd name="connsiteY4" fmla="*/ 66260 h 4031974"/>
                    <a:gd name="connsiteX0" fmla="*/ 618613 w 3219795"/>
                    <a:gd name="connsiteY0" fmla="*/ 66260 h 4031974"/>
                    <a:gd name="connsiteX1" fmla="*/ 2394404 w 3219795"/>
                    <a:gd name="connsiteY1" fmla="*/ 0 h 4031974"/>
                    <a:gd name="connsiteX2" fmla="*/ 2553429 w 3219795"/>
                    <a:gd name="connsiteY2" fmla="*/ 4031974 h 4031974"/>
                    <a:gd name="connsiteX3" fmla="*/ 684874 w 3219795"/>
                    <a:gd name="connsiteY3" fmla="*/ 4031973 h 4031974"/>
                    <a:gd name="connsiteX4" fmla="*/ 618613 w 3219795"/>
                    <a:gd name="connsiteY4" fmla="*/ 66260 h 4031974"/>
                    <a:gd name="connsiteX0" fmla="*/ 618613 w 3199556"/>
                    <a:gd name="connsiteY0" fmla="*/ 66260 h 4031974"/>
                    <a:gd name="connsiteX1" fmla="*/ 2394404 w 3199556"/>
                    <a:gd name="connsiteY1" fmla="*/ 0 h 4031974"/>
                    <a:gd name="connsiteX2" fmla="*/ 2553429 w 3199556"/>
                    <a:gd name="connsiteY2" fmla="*/ 4031974 h 4031974"/>
                    <a:gd name="connsiteX3" fmla="*/ 684874 w 3199556"/>
                    <a:gd name="connsiteY3" fmla="*/ 4031973 h 4031974"/>
                    <a:gd name="connsiteX4" fmla="*/ 618613 w 3199556"/>
                    <a:gd name="connsiteY4" fmla="*/ 66260 h 4031974"/>
                    <a:gd name="connsiteX0" fmla="*/ 652403 w 3189804"/>
                    <a:gd name="connsiteY0" fmla="*/ 66260 h 4031974"/>
                    <a:gd name="connsiteX1" fmla="*/ 2384652 w 3189804"/>
                    <a:gd name="connsiteY1" fmla="*/ 0 h 4031974"/>
                    <a:gd name="connsiteX2" fmla="*/ 2543677 w 3189804"/>
                    <a:gd name="connsiteY2" fmla="*/ 4031974 h 4031974"/>
                    <a:gd name="connsiteX3" fmla="*/ 675122 w 3189804"/>
                    <a:gd name="connsiteY3" fmla="*/ 4031973 h 4031974"/>
                    <a:gd name="connsiteX4" fmla="*/ 652403 w 3189804"/>
                    <a:gd name="connsiteY4" fmla="*/ 66260 h 4031974"/>
                    <a:gd name="connsiteX0" fmla="*/ 617587 w 3154988"/>
                    <a:gd name="connsiteY0" fmla="*/ 66260 h 4031974"/>
                    <a:gd name="connsiteX1" fmla="*/ 2349836 w 3154988"/>
                    <a:gd name="connsiteY1" fmla="*/ 0 h 4031974"/>
                    <a:gd name="connsiteX2" fmla="*/ 2508861 w 3154988"/>
                    <a:gd name="connsiteY2" fmla="*/ 4031974 h 4031974"/>
                    <a:gd name="connsiteX3" fmla="*/ 640306 w 3154988"/>
                    <a:gd name="connsiteY3" fmla="*/ 4031973 h 4031974"/>
                    <a:gd name="connsiteX4" fmla="*/ 617587 w 3154988"/>
                    <a:gd name="connsiteY4" fmla="*/ 66260 h 4031974"/>
                    <a:gd name="connsiteX0" fmla="*/ 964040 w 3080701"/>
                    <a:gd name="connsiteY0" fmla="*/ 2554 h 4119303"/>
                    <a:gd name="connsiteX1" fmla="*/ 2275549 w 3080701"/>
                    <a:gd name="connsiteY1" fmla="*/ 87329 h 4119303"/>
                    <a:gd name="connsiteX2" fmla="*/ 2434574 w 3080701"/>
                    <a:gd name="connsiteY2" fmla="*/ 4119303 h 4119303"/>
                    <a:gd name="connsiteX3" fmla="*/ 566019 w 3080701"/>
                    <a:gd name="connsiteY3" fmla="*/ 4119302 h 4119303"/>
                    <a:gd name="connsiteX4" fmla="*/ 964040 w 3080701"/>
                    <a:gd name="connsiteY4" fmla="*/ 2554 h 4119303"/>
                    <a:gd name="connsiteX0" fmla="*/ 1111008 w 3055057"/>
                    <a:gd name="connsiteY0" fmla="*/ 1671 h 4193937"/>
                    <a:gd name="connsiteX1" fmla="*/ 2249905 w 3055057"/>
                    <a:gd name="connsiteY1" fmla="*/ 161963 h 4193937"/>
                    <a:gd name="connsiteX2" fmla="*/ 2408930 w 3055057"/>
                    <a:gd name="connsiteY2" fmla="*/ 4193937 h 4193937"/>
                    <a:gd name="connsiteX3" fmla="*/ 540375 w 3055057"/>
                    <a:gd name="connsiteY3" fmla="*/ 4193936 h 4193937"/>
                    <a:gd name="connsiteX4" fmla="*/ 1111008 w 3055057"/>
                    <a:gd name="connsiteY4" fmla="*/ 1671 h 41939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55057" h="4193937">
                      <a:moveTo>
                        <a:pt x="1111008" y="1671"/>
                      </a:moveTo>
                      <a:cubicBezTo>
                        <a:pt x="1688424" y="-20416"/>
                        <a:pt x="1672489" y="184050"/>
                        <a:pt x="2249905" y="161963"/>
                      </a:cubicBezTo>
                      <a:cubicBezTo>
                        <a:pt x="2077625" y="1850511"/>
                        <a:pt x="4025696" y="3923371"/>
                        <a:pt x="2408930" y="4193937"/>
                      </a:cubicBezTo>
                      <a:lnTo>
                        <a:pt x="540375" y="4193936"/>
                      </a:lnTo>
                      <a:cubicBezTo>
                        <a:pt x="-1124983" y="3693667"/>
                        <a:pt x="1639833" y="1208092"/>
                        <a:pt x="1111008" y="1671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3">
                  <a:extLst>
                    <a:ext uri="{FF2B5EF4-FFF2-40B4-BE49-F238E27FC236}">
                      <a16:creationId xmlns:a16="http://schemas.microsoft.com/office/drawing/2014/main" id="{5844EC26-C12E-EDEE-F897-4158A9FF9901}"/>
                    </a:ext>
                  </a:extLst>
                </p:cNvPr>
                <p:cNvSpPr/>
                <p:nvPr/>
              </p:nvSpPr>
              <p:spPr>
                <a:xfrm>
                  <a:off x="5049492" y="4515596"/>
                  <a:ext cx="271012" cy="922080"/>
                </a:xfrm>
                <a:custGeom>
                  <a:avLst/>
                  <a:gdLst>
                    <a:gd name="connsiteX0" fmla="*/ 0 w 106017"/>
                    <a:gd name="connsiteY0" fmla="*/ 0 h 914400"/>
                    <a:gd name="connsiteX1" fmla="*/ 106017 w 106017"/>
                    <a:gd name="connsiteY1" fmla="*/ 0 h 914400"/>
                    <a:gd name="connsiteX2" fmla="*/ 106017 w 106017"/>
                    <a:gd name="connsiteY2" fmla="*/ 914400 h 914400"/>
                    <a:gd name="connsiteX3" fmla="*/ 0 w 106017"/>
                    <a:gd name="connsiteY3" fmla="*/ 914400 h 914400"/>
                    <a:gd name="connsiteX4" fmla="*/ 0 w 106017"/>
                    <a:gd name="connsiteY4" fmla="*/ 0 h 914400"/>
                    <a:gd name="connsiteX0" fmla="*/ 238540 w 344557"/>
                    <a:gd name="connsiteY0" fmla="*/ 0 h 2981739"/>
                    <a:gd name="connsiteX1" fmla="*/ 344557 w 344557"/>
                    <a:gd name="connsiteY1" fmla="*/ 0 h 2981739"/>
                    <a:gd name="connsiteX2" fmla="*/ 0 w 344557"/>
                    <a:gd name="connsiteY2" fmla="*/ 2981739 h 2981739"/>
                    <a:gd name="connsiteX3" fmla="*/ 238540 w 344557"/>
                    <a:gd name="connsiteY3" fmla="*/ 914400 h 2981739"/>
                    <a:gd name="connsiteX4" fmla="*/ 238540 w 344557"/>
                    <a:gd name="connsiteY4" fmla="*/ 0 h 2981739"/>
                    <a:gd name="connsiteX0" fmla="*/ 238540 w 642115"/>
                    <a:gd name="connsiteY0" fmla="*/ 0 h 2981739"/>
                    <a:gd name="connsiteX1" fmla="*/ 344557 w 642115"/>
                    <a:gd name="connsiteY1" fmla="*/ 0 h 2981739"/>
                    <a:gd name="connsiteX2" fmla="*/ 0 w 642115"/>
                    <a:gd name="connsiteY2" fmla="*/ 2981739 h 2981739"/>
                    <a:gd name="connsiteX3" fmla="*/ 238540 w 642115"/>
                    <a:gd name="connsiteY3" fmla="*/ 914400 h 2981739"/>
                    <a:gd name="connsiteX4" fmla="*/ 238540 w 642115"/>
                    <a:gd name="connsiteY4" fmla="*/ 0 h 2981739"/>
                    <a:gd name="connsiteX0" fmla="*/ 238540 w 755275"/>
                    <a:gd name="connsiteY0" fmla="*/ 0 h 2981739"/>
                    <a:gd name="connsiteX1" fmla="*/ 344557 w 755275"/>
                    <a:gd name="connsiteY1" fmla="*/ 0 h 2981739"/>
                    <a:gd name="connsiteX2" fmla="*/ 0 w 755275"/>
                    <a:gd name="connsiteY2" fmla="*/ 2981739 h 2981739"/>
                    <a:gd name="connsiteX3" fmla="*/ 238540 w 755275"/>
                    <a:gd name="connsiteY3" fmla="*/ 914400 h 2981739"/>
                    <a:gd name="connsiteX4" fmla="*/ 238540 w 755275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914400 h 2981739"/>
                    <a:gd name="connsiteX4" fmla="*/ 238540 w 675489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0 h 2981739"/>
                    <a:gd name="connsiteX0" fmla="*/ 393126 w 830075"/>
                    <a:gd name="connsiteY0" fmla="*/ 0 h 2981739"/>
                    <a:gd name="connsiteX1" fmla="*/ 499143 w 830075"/>
                    <a:gd name="connsiteY1" fmla="*/ 0 h 2981739"/>
                    <a:gd name="connsiteX2" fmla="*/ 154586 w 830075"/>
                    <a:gd name="connsiteY2" fmla="*/ 2981739 h 2981739"/>
                    <a:gd name="connsiteX3" fmla="*/ 393126 w 830075"/>
                    <a:gd name="connsiteY3" fmla="*/ 0 h 2981739"/>
                    <a:gd name="connsiteX0" fmla="*/ 492396 w 929345"/>
                    <a:gd name="connsiteY0" fmla="*/ 0 h 3096889"/>
                    <a:gd name="connsiteX1" fmla="*/ 598413 w 929345"/>
                    <a:gd name="connsiteY1" fmla="*/ 0 h 3096889"/>
                    <a:gd name="connsiteX2" fmla="*/ 253856 w 929345"/>
                    <a:gd name="connsiteY2" fmla="*/ 2981739 h 3096889"/>
                    <a:gd name="connsiteX3" fmla="*/ 492396 w 929345"/>
                    <a:gd name="connsiteY3" fmla="*/ 0 h 3096889"/>
                    <a:gd name="connsiteX0" fmla="*/ 536951 w 973900"/>
                    <a:gd name="connsiteY0" fmla="*/ 0 h 3206607"/>
                    <a:gd name="connsiteX1" fmla="*/ 642968 w 973900"/>
                    <a:gd name="connsiteY1" fmla="*/ 0 h 3206607"/>
                    <a:gd name="connsiteX2" fmla="*/ 298411 w 973900"/>
                    <a:gd name="connsiteY2" fmla="*/ 2981739 h 3206607"/>
                    <a:gd name="connsiteX3" fmla="*/ 536951 w 973900"/>
                    <a:gd name="connsiteY3" fmla="*/ 0 h 3206607"/>
                    <a:gd name="connsiteX0" fmla="*/ 628115 w 906038"/>
                    <a:gd name="connsiteY0" fmla="*/ 0 h 3217228"/>
                    <a:gd name="connsiteX1" fmla="*/ 575106 w 906038"/>
                    <a:gd name="connsiteY1" fmla="*/ 13252 h 3217228"/>
                    <a:gd name="connsiteX2" fmla="*/ 230549 w 906038"/>
                    <a:gd name="connsiteY2" fmla="*/ 2994991 h 3217228"/>
                    <a:gd name="connsiteX3" fmla="*/ 628115 w 906038"/>
                    <a:gd name="connsiteY3" fmla="*/ 0 h 3217228"/>
                    <a:gd name="connsiteX0" fmla="*/ 652898 w 930821"/>
                    <a:gd name="connsiteY0" fmla="*/ 0 h 3069258"/>
                    <a:gd name="connsiteX1" fmla="*/ 599889 w 930821"/>
                    <a:gd name="connsiteY1" fmla="*/ 13252 h 3069258"/>
                    <a:gd name="connsiteX2" fmla="*/ 255332 w 930821"/>
                    <a:gd name="connsiteY2" fmla="*/ 2994991 h 3069258"/>
                    <a:gd name="connsiteX3" fmla="*/ 652898 w 930821"/>
                    <a:gd name="connsiteY3" fmla="*/ 0 h 3069258"/>
                    <a:gd name="connsiteX0" fmla="*/ 753902 w 1031825"/>
                    <a:gd name="connsiteY0" fmla="*/ 0 h 3237865"/>
                    <a:gd name="connsiteX1" fmla="*/ 700893 w 1031825"/>
                    <a:gd name="connsiteY1" fmla="*/ 13252 h 3237865"/>
                    <a:gd name="connsiteX2" fmla="*/ 356336 w 1031825"/>
                    <a:gd name="connsiteY2" fmla="*/ 2994991 h 3237865"/>
                    <a:gd name="connsiteX3" fmla="*/ 753902 w 1031825"/>
                    <a:gd name="connsiteY3" fmla="*/ 0 h 3237865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65135 w 1043058"/>
                    <a:gd name="connsiteY0" fmla="*/ 0 h 3218466"/>
                    <a:gd name="connsiteX1" fmla="*/ 712126 w 1043058"/>
                    <a:gd name="connsiteY1" fmla="*/ 13252 h 3218466"/>
                    <a:gd name="connsiteX2" fmla="*/ 367569 w 1043058"/>
                    <a:gd name="connsiteY2" fmla="*/ 2994991 h 3218466"/>
                    <a:gd name="connsiteX3" fmla="*/ 76022 w 1043058"/>
                    <a:gd name="connsiteY3" fmla="*/ 3072417 h 3218466"/>
                    <a:gd name="connsiteX4" fmla="*/ 765135 w 1043058"/>
                    <a:gd name="connsiteY4" fmla="*/ 0 h 3218466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49059"/>
                    <a:gd name="connsiteY0" fmla="*/ 0 h 3252165"/>
                    <a:gd name="connsiteX1" fmla="*/ 586960 w 949059"/>
                    <a:gd name="connsiteY1" fmla="*/ 13252 h 3252165"/>
                    <a:gd name="connsiteX2" fmla="*/ 298908 w 949059"/>
                    <a:gd name="connsiteY2" fmla="*/ 2994991 h 3252165"/>
                    <a:gd name="connsiteX3" fmla="*/ 7361 w 949059"/>
                    <a:gd name="connsiteY3" fmla="*/ 3072417 h 3252165"/>
                    <a:gd name="connsiteX4" fmla="*/ 696474 w 949059"/>
                    <a:gd name="connsiteY4" fmla="*/ 0 h 3252165"/>
                    <a:gd name="connsiteX0" fmla="*/ 615745 w 949059"/>
                    <a:gd name="connsiteY0" fmla="*/ 43526 h 3239181"/>
                    <a:gd name="connsiteX1" fmla="*/ 586960 w 949059"/>
                    <a:gd name="connsiteY1" fmla="*/ 268 h 3239181"/>
                    <a:gd name="connsiteX2" fmla="*/ 298908 w 949059"/>
                    <a:gd name="connsiteY2" fmla="*/ 2982007 h 3239181"/>
                    <a:gd name="connsiteX3" fmla="*/ 7361 w 949059"/>
                    <a:gd name="connsiteY3" fmla="*/ 3059433 h 3239181"/>
                    <a:gd name="connsiteX4" fmla="*/ 615745 w 949059"/>
                    <a:gd name="connsiteY4" fmla="*/ 43526 h 3239181"/>
                    <a:gd name="connsiteX0" fmla="*/ 438147 w 949059"/>
                    <a:gd name="connsiteY0" fmla="*/ 301633 h 3238961"/>
                    <a:gd name="connsiteX1" fmla="*/ 586960 w 949059"/>
                    <a:gd name="connsiteY1" fmla="*/ 48 h 3238961"/>
                    <a:gd name="connsiteX2" fmla="*/ 298908 w 949059"/>
                    <a:gd name="connsiteY2" fmla="*/ 2981787 h 3238961"/>
                    <a:gd name="connsiteX3" fmla="*/ 7361 w 949059"/>
                    <a:gd name="connsiteY3" fmla="*/ 3059213 h 3238961"/>
                    <a:gd name="connsiteX4" fmla="*/ 438147 w 949059"/>
                    <a:gd name="connsiteY4" fmla="*/ 301633 h 3238961"/>
                    <a:gd name="connsiteX0" fmla="*/ 438147 w 918765"/>
                    <a:gd name="connsiteY0" fmla="*/ 188640 h 3125968"/>
                    <a:gd name="connsiteX1" fmla="*/ 514302 w 918765"/>
                    <a:gd name="connsiteY1" fmla="*/ 75 h 3125968"/>
                    <a:gd name="connsiteX2" fmla="*/ 298908 w 918765"/>
                    <a:gd name="connsiteY2" fmla="*/ 2868794 h 3125968"/>
                    <a:gd name="connsiteX3" fmla="*/ 7361 w 918765"/>
                    <a:gd name="connsiteY3" fmla="*/ 2946220 h 3125968"/>
                    <a:gd name="connsiteX4" fmla="*/ 438147 w 918765"/>
                    <a:gd name="connsiteY4" fmla="*/ 188640 h 3125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765" h="3125968">
                      <a:moveTo>
                        <a:pt x="438147" y="188640"/>
                      </a:moveTo>
                      <a:cubicBezTo>
                        <a:pt x="420477" y="193057"/>
                        <a:pt x="531972" y="-4342"/>
                        <a:pt x="514302" y="75"/>
                      </a:cubicBezTo>
                      <a:cubicBezTo>
                        <a:pt x="770511" y="662684"/>
                        <a:pt x="1381169" y="602673"/>
                        <a:pt x="298908" y="2868794"/>
                      </a:cubicBezTo>
                      <a:cubicBezTo>
                        <a:pt x="201726" y="3400742"/>
                        <a:pt x="-45647" y="2941802"/>
                        <a:pt x="7361" y="2946220"/>
                      </a:cubicBezTo>
                      <a:cubicBezTo>
                        <a:pt x="139884" y="1877212"/>
                        <a:pt x="-96358" y="959127"/>
                        <a:pt x="438147" y="188640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Oval 5">
                  <a:extLst>
                    <a:ext uri="{FF2B5EF4-FFF2-40B4-BE49-F238E27FC236}">
                      <a16:creationId xmlns:a16="http://schemas.microsoft.com/office/drawing/2014/main" id="{969F679F-052F-5F4A-18EF-B06A332C9BA8}"/>
                    </a:ext>
                  </a:extLst>
                </p:cNvPr>
                <p:cNvSpPr/>
                <p:nvPr/>
              </p:nvSpPr>
              <p:spPr>
                <a:xfrm>
                  <a:off x="5192959" y="5406468"/>
                  <a:ext cx="104659" cy="45234"/>
                </a:xfrm>
                <a:custGeom>
                  <a:avLst/>
                  <a:gdLst>
                    <a:gd name="connsiteX0" fmla="*/ 0 w 914400"/>
                    <a:gd name="connsiteY0" fmla="*/ 457200 h 914400"/>
                    <a:gd name="connsiteX1" fmla="*/ 457200 w 914400"/>
                    <a:gd name="connsiteY1" fmla="*/ 0 h 914400"/>
                    <a:gd name="connsiteX2" fmla="*/ 914400 w 914400"/>
                    <a:gd name="connsiteY2" fmla="*/ 457200 h 914400"/>
                    <a:gd name="connsiteX3" fmla="*/ 457200 w 914400"/>
                    <a:gd name="connsiteY3" fmla="*/ 914400 h 914400"/>
                    <a:gd name="connsiteX4" fmla="*/ 0 w 914400"/>
                    <a:gd name="connsiteY4" fmla="*/ 457200 h 914400"/>
                    <a:gd name="connsiteX0" fmla="*/ 0 w 914400"/>
                    <a:gd name="connsiteY0" fmla="*/ 457200 h 514350"/>
                    <a:gd name="connsiteX1" fmla="*/ 457200 w 914400"/>
                    <a:gd name="connsiteY1" fmla="*/ 0 h 514350"/>
                    <a:gd name="connsiteX2" fmla="*/ 914400 w 914400"/>
                    <a:gd name="connsiteY2" fmla="*/ 457200 h 514350"/>
                    <a:gd name="connsiteX3" fmla="*/ 0 w 914400"/>
                    <a:gd name="connsiteY3" fmla="*/ 45720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514350">
                      <a:moveTo>
                        <a:pt x="0" y="457200"/>
                      </a:moveTo>
                      <a:cubicBezTo>
                        <a:pt x="0" y="204695"/>
                        <a:pt x="204695" y="0"/>
                        <a:pt x="457200" y="0"/>
                      </a:cubicBezTo>
                      <a:cubicBezTo>
                        <a:pt x="709705" y="0"/>
                        <a:pt x="914400" y="204695"/>
                        <a:pt x="914400" y="457200"/>
                      </a:cubicBezTo>
                      <a:cubicBezTo>
                        <a:pt x="838200" y="533400"/>
                        <a:pt x="76200" y="533400"/>
                        <a:pt x="0" y="457200"/>
                      </a:cubicBezTo>
                      <a:close/>
                    </a:path>
                  </a:pathLst>
                </a:custGeom>
                <a:solidFill>
                  <a:srgbClr val="4C15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Oval 5">
                  <a:extLst>
                    <a:ext uri="{FF2B5EF4-FFF2-40B4-BE49-F238E27FC236}">
                      <a16:creationId xmlns:a16="http://schemas.microsoft.com/office/drawing/2014/main" id="{14C81F8B-B1C1-330B-8F85-804C98BB4228}"/>
                    </a:ext>
                  </a:extLst>
                </p:cNvPr>
                <p:cNvSpPr/>
                <p:nvPr/>
              </p:nvSpPr>
              <p:spPr>
                <a:xfrm flipH="1">
                  <a:off x="4731541" y="5406533"/>
                  <a:ext cx="104659" cy="45234"/>
                </a:xfrm>
                <a:custGeom>
                  <a:avLst/>
                  <a:gdLst>
                    <a:gd name="connsiteX0" fmla="*/ 0 w 914400"/>
                    <a:gd name="connsiteY0" fmla="*/ 457200 h 914400"/>
                    <a:gd name="connsiteX1" fmla="*/ 457200 w 914400"/>
                    <a:gd name="connsiteY1" fmla="*/ 0 h 914400"/>
                    <a:gd name="connsiteX2" fmla="*/ 914400 w 914400"/>
                    <a:gd name="connsiteY2" fmla="*/ 457200 h 914400"/>
                    <a:gd name="connsiteX3" fmla="*/ 457200 w 914400"/>
                    <a:gd name="connsiteY3" fmla="*/ 914400 h 914400"/>
                    <a:gd name="connsiteX4" fmla="*/ 0 w 914400"/>
                    <a:gd name="connsiteY4" fmla="*/ 457200 h 914400"/>
                    <a:gd name="connsiteX0" fmla="*/ 0 w 914400"/>
                    <a:gd name="connsiteY0" fmla="*/ 457200 h 514350"/>
                    <a:gd name="connsiteX1" fmla="*/ 457200 w 914400"/>
                    <a:gd name="connsiteY1" fmla="*/ 0 h 514350"/>
                    <a:gd name="connsiteX2" fmla="*/ 914400 w 914400"/>
                    <a:gd name="connsiteY2" fmla="*/ 457200 h 514350"/>
                    <a:gd name="connsiteX3" fmla="*/ 0 w 914400"/>
                    <a:gd name="connsiteY3" fmla="*/ 45720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514350">
                      <a:moveTo>
                        <a:pt x="0" y="457200"/>
                      </a:moveTo>
                      <a:cubicBezTo>
                        <a:pt x="0" y="204695"/>
                        <a:pt x="204695" y="0"/>
                        <a:pt x="457200" y="0"/>
                      </a:cubicBezTo>
                      <a:cubicBezTo>
                        <a:pt x="709705" y="0"/>
                        <a:pt x="914400" y="204695"/>
                        <a:pt x="914400" y="457200"/>
                      </a:cubicBezTo>
                      <a:cubicBezTo>
                        <a:pt x="838200" y="533400"/>
                        <a:pt x="76200" y="533400"/>
                        <a:pt x="0" y="457200"/>
                      </a:cubicBezTo>
                      <a:close/>
                    </a:path>
                  </a:pathLst>
                </a:custGeom>
                <a:solidFill>
                  <a:srgbClr val="4C15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Rectangle 4">
                  <a:extLst>
                    <a:ext uri="{FF2B5EF4-FFF2-40B4-BE49-F238E27FC236}">
                      <a16:creationId xmlns:a16="http://schemas.microsoft.com/office/drawing/2014/main" id="{904484F2-342A-2D89-F2AA-478F1EEDC0A4}"/>
                    </a:ext>
                  </a:extLst>
                </p:cNvPr>
                <p:cNvSpPr/>
                <p:nvPr/>
              </p:nvSpPr>
              <p:spPr>
                <a:xfrm>
                  <a:off x="5042497" y="5406502"/>
                  <a:ext cx="121595" cy="76622"/>
                </a:xfrm>
                <a:custGeom>
                  <a:avLst/>
                  <a:gdLst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304800 w 304800"/>
                    <a:gd name="connsiteY2" fmla="*/ 182510 h 182510"/>
                    <a:gd name="connsiteX3" fmla="*/ 0 w 304800"/>
                    <a:gd name="connsiteY3" fmla="*/ 182510 h 182510"/>
                    <a:gd name="connsiteX4" fmla="*/ 0 w 304800"/>
                    <a:gd name="connsiteY4" fmla="*/ 0 h 182510"/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0 w 304800"/>
                    <a:gd name="connsiteY2" fmla="*/ 182510 h 182510"/>
                    <a:gd name="connsiteX3" fmla="*/ 0 w 304800"/>
                    <a:gd name="connsiteY3" fmla="*/ 0 h 182510"/>
                    <a:gd name="connsiteX0" fmla="*/ 0 w 304800"/>
                    <a:gd name="connsiteY0" fmla="*/ 0 h 207910"/>
                    <a:gd name="connsiteX1" fmla="*/ 304800 w 304800"/>
                    <a:gd name="connsiteY1" fmla="*/ 0 h 207910"/>
                    <a:gd name="connsiteX2" fmla="*/ 177800 w 304800"/>
                    <a:gd name="connsiteY2" fmla="*/ 207910 h 207910"/>
                    <a:gd name="connsiteX3" fmla="*/ 0 w 304800"/>
                    <a:gd name="connsiteY3" fmla="*/ 0 h 207910"/>
                    <a:gd name="connsiteX0" fmla="*/ 0 w 395976"/>
                    <a:gd name="connsiteY0" fmla="*/ 0 h 246808"/>
                    <a:gd name="connsiteX1" fmla="*/ 304800 w 395976"/>
                    <a:gd name="connsiteY1" fmla="*/ 0 h 246808"/>
                    <a:gd name="connsiteX2" fmla="*/ 177800 w 395976"/>
                    <a:gd name="connsiteY2" fmla="*/ 207910 h 246808"/>
                    <a:gd name="connsiteX3" fmla="*/ 0 w 395976"/>
                    <a:gd name="connsiteY3" fmla="*/ 0 h 246808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342988"/>
                    <a:gd name="connsiteY0" fmla="*/ 0 h 230585"/>
                    <a:gd name="connsiteX1" fmla="*/ 304800 w 342988"/>
                    <a:gd name="connsiteY1" fmla="*/ 0 h 230585"/>
                    <a:gd name="connsiteX2" fmla="*/ 177800 w 342988"/>
                    <a:gd name="connsiteY2" fmla="*/ 207910 h 230585"/>
                    <a:gd name="connsiteX3" fmla="*/ 0 w 342988"/>
                    <a:gd name="connsiteY3" fmla="*/ 0 h 230585"/>
                    <a:gd name="connsiteX0" fmla="*/ 0 w 342988"/>
                    <a:gd name="connsiteY0" fmla="*/ 0 h 208146"/>
                    <a:gd name="connsiteX1" fmla="*/ 304800 w 342988"/>
                    <a:gd name="connsiteY1" fmla="*/ 0 h 208146"/>
                    <a:gd name="connsiteX2" fmla="*/ 177800 w 342988"/>
                    <a:gd name="connsiteY2" fmla="*/ 207910 h 208146"/>
                    <a:gd name="connsiteX3" fmla="*/ 0 w 342988"/>
                    <a:gd name="connsiteY3" fmla="*/ 0 h 208146"/>
                    <a:gd name="connsiteX0" fmla="*/ 0 w 379420"/>
                    <a:gd name="connsiteY0" fmla="*/ 0 h 258887"/>
                    <a:gd name="connsiteX1" fmla="*/ 304800 w 379420"/>
                    <a:gd name="connsiteY1" fmla="*/ 0 h 258887"/>
                    <a:gd name="connsiteX2" fmla="*/ 292100 w 379420"/>
                    <a:gd name="connsiteY2" fmla="*/ 258710 h 258887"/>
                    <a:gd name="connsiteX3" fmla="*/ 0 w 379420"/>
                    <a:gd name="connsiteY3" fmla="*/ 0 h 258887"/>
                    <a:gd name="connsiteX0" fmla="*/ 0 w 379420"/>
                    <a:gd name="connsiteY0" fmla="*/ 0 h 259330"/>
                    <a:gd name="connsiteX1" fmla="*/ 304800 w 379420"/>
                    <a:gd name="connsiteY1" fmla="*/ 0 h 259330"/>
                    <a:gd name="connsiteX2" fmla="*/ 292100 w 379420"/>
                    <a:gd name="connsiteY2" fmla="*/ 258710 h 259330"/>
                    <a:gd name="connsiteX3" fmla="*/ 0 w 379420"/>
                    <a:gd name="connsiteY3" fmla="*/ 0 h 259330"/>
                    <a:gd name="connsiteX0" fmla="*/ 0 w 412221"/>
                    <a:gd name="connsiteY0" fmla="*/ 0 h 259330"/>
                    <a:gd name="connsiteX1" fmla="*/ 304800 w 412221"/>
                    <a:gd name="connsiteY1" fmla="*/ 0 h 259330"/>
                    <a:gd name="connsiteX2" fmla="*/ 292100 w 412221"/>
                    <a:gd name="connsiteY2" fmla="*/ 258710 h 259330"/>
                    <a:gd name="connsiteX3" fmla="*/ 0 w 412221"/>
                    <a:gd name="connsiteY3" fmla="*/ 0 h 259330"/>
                    <a:gd name="connsiteX0" fmla="*/ 0 w 412221"/>
                    <a:gd name="connsiteY0" fmla="*/ 0 h 259758"/>
                    <a:gd name="connsiteX1" fmla="*/ 304800 w 412221"/>
                    <a:gd name="connsiteY1" fmla="*/ 0 h 259758"/>
                    <a:gd name="connsiteX2" fmla="*/ 292100 w 412221"/>
                    <a:gd name="connsiteY2" fmla="*/ 258710 h 259758"/>
                    <a:gd name="connsiteX3" fmla="*/ 0 w 412221"/>
                    <a:gd name="connsiteY3" fmla="*/ 0 h 259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2221" h="259758">
                      <a:moveTo>
                        <a:pt x="0" y="0"/>
                      </a:moveTo>
                      <a:lnTo>
                        <a:pt x="304800" y="0"/>
                      </a:lnTo>
                      <a:cubicBezTo>
                        <a:pt x="402167" y="18503"/>
                        <a:pt x="493183" y="240207"/>
                        <a:pt x="292100" y="258710"/>
                      </a:cubicBezTo>
                      <a:cubicBezTo>
                        <a:pt x="10583" y="271957"/>
                        <a:pt x="8467" y="158203"/>
                        <a:pt x="0" y="0"/>
                      </a:cubicBezTo>
                      <a:close/>
                    </a:path>
                  </a:pathLst>
                </a:custGeom>
                <a:solidFill>
                  <a:srgbClr val="4C15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Rectangle 3">
                  <a:extLst>
                    <a:ext uri="{FF2B5EF4-FFF2-40B4-BE49-F238E27FC236}">
                      <a16:creationId xmlns:a16="http://schemas.microsoft.com/office/drawing/2014/main" id="{1D4CC0C0-4D62-BF10-82E4-739B70B0AC98}"/>
                    </a:ext>
                  </a:extLst>
                </p:cNvPr>
                <p:cNvSpPr/>
                <p:nvPr/>
              </p:nvSpPr>
              <p:spPr>
                <a:xfrm flipH="1">
                  <a:off x="4704456" y="4529060"/>
                  <a:ext cx="271012" cy="922080"/>
                </a:xfrm>
                <a:custGeom>
                  <a:avLst/>
                  <a:gdLst>
                    <a:gd name="connsiteX0" fmla="*/ 0 w 106017"/>
                    <a:gd name="connsiteY0" fmla="*/ 0 h 914400"/>
                    <a:gd name="connsiteX1" fmla="*/ 106017 w 106017"/>
                    <a:gd name="connsiteY1" fmla="*/ 0 h 914400"/>
                    <a:gd name="connsiteX2" fmla="*/ 106017 w 106017"/>
                    <a:gd name="connsiteY2" fmla="*/ 914400 h 914400"/>
                    <a:gd name="connsiteX3" fmla="*/ 0 w 106017"/>
                    <a:gd name="connsiteY3" fmla="*/ 914400 h 914400"/>
                    <a:gd name="connsiteX4" fmla="*/ 0 w 106017"/>
                    <a:gd name="connsiteY4" fmla="*/ 0 h 914400"/>
                    <a:gd name="connsiteX0" fmla="*/ 238540 w 344557"/>
                    <a:gd name="connsiteY0" fmla="*/ 0 h 2981739"/>
                    <a:gd name="connsiteX1" fmla="*/ 344557 w 344557"/>
                    <a:gd name="connsiteY1" fmla="*/ 0 h 2981739"/>
                    <a:gd name="connsiteX2" fmla="*/ 0 w 344557"/>
                    <a:gd name="connsiteY2" fmla="*/ 2981739 h 2981739"/>
                    <a:gd name="connsiteX3" fmla="*/ 238540 w 344557"/>
                    <a:gd name="connsiteY3" fmla="*/ 914400 h 2981739"/>
                    <a:gd name="connsiteX4" fmla="*/ 238540 w 344557"/>
                    <a:gd name="connsiteY4" fmla="*/ 0 h 2981739"/>
                    <a:gd name="connsiteX0" fmla="*/ 238540 w 642115"/>
                    <a:gd name="connsiteY0" fmla="*/ 0 h 2981739"/>
                    <a:gd name="connsiteX1" fmla="*/ 344557 w 642115"/>
                    <a:gd name="connsiteY1" fmla="*/ 0 h 2981739"/>
                    <a:gd name="connsiteX2" fmla="*/ 0 w 642115"/>
                    <a:gd name="connsiteY2" fmla="*/ 2981739 h 2981739"/>
                    <a:gd name="connsiteX3" fmla="*/ 238540 w 642115"/>
                    <a:gd name="connsiteY3" fmla="*/ 914400 h 2981739"/>
                    <a:gd name="connsiteX4" fmla="*/ 238540 w 642115"/>
                    <a:gd name="connsiteY4" fmla="*/ 0 h 2981739"/>
                    <a:gd name="connsiteX0" fmla="*/ 238540 w 755275"/>
                    <a:gd name="connsiteY0" fmla="*/ 0 h 2981739"/>
                    <a:gd name="connsiteX1" fmla="*/ 344557 w 755275"/>
                    <a:gd name="connsiteY1" fmla="*/ 0 h 2981739"/>
                    <a:gd name="connsiteX2" fmla="*/ 0 w 755275"/>
                    <a:gd name="connsiteY2" fmla="*/ 2981739 h 2981739"/>
                    <a:gd name="connsiteX3" fmla="*/ 238540 w 755275"/>
                    <a:gd name="connsiteY3" fmla="*/ 914400 h 2981739"/>
                    <a:gd name="connsiteX4" fmla="*/ 238540 w 755275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914400 h 2981739"/>
                    <a:gd name="connsiteX4" fmla="*/ 238540 w 675489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0 h 2981739"/>
                    <a:gd name="connsiteX0" fmla="*/ 393126 w 830075"/>
                    <a:gd name="connsiteY0" fmla="*/ 0 h 2981739"/>
                    <a:gd name="connsiteX1" fmla="*/ 499143 w 830075"/>
                    <a:gd name="connsiteY1" fmla="*/ 0 h 2981739"/>
                    <a:gd name="connsiteX2" fmla="*/ 154586 w 830075"/>
                    <a:gd name="connsiteY2" fmla="*/ 2981739 h 2981739"/>
                    <a:gd name="connsiteX3" fmla="*/ 393126 w 830075"/>
                    <a:gd name="connsiteY3" fmla="*/ 0 h 2981739"/>
                    <a:gd name="connsiteX0" fmla="*/ 492396 w 929345"/>
                    <a:gd name="connsiteY0" fmla="*/ 0 h 3096889"/>
                    <a:gd name="connsiteX1" fmla="*/ 598413 w 929345"/>
                    <a:gd name="connsiteY1" fmla="*/ 0 h 3096889"/>
                    <a:gd name="connsiteX2" fmla="*/ 253856 w 929345"/>
                    <a:gd name="connsiteY2" fmla="*/ 2981739 h 3096889"/>
                    <a:gd name="connsiteX3" fmla="*/ 492396 w 929345"/>
                    <a:gd name="connsiteY3" fmla="*/ 0 h 3096889"/>
                    <a:gd name="connsiteX0" fmla="*/ 536951 w 973900"/>
                    <a:gd name="connsiteY0" fmla="*/ 0 h 3206607"/>
                    <a:gd name="connsiteX1" fmla="*/ 642968 w 973900"/>
                    <a:gd name="connsiteY1" fmla="*/ 0 h 3206607"/>
                    <a:gd name="connsiteX2" fmla="*/ 298411 w 973900"/>
                    <a:gd name="connsiteY2" fmla="*/ 2981739 h 3206607"/>
                    <a:gd name="connsiteX3" fmla="*/ 536951 w 973900"/>
                    <a:gd name="connsiteY3" fmla="*/ 0 h 3206607"/>
                    <a:gd name="connsiteX0" fmla="*/ 628115 w 906038"/>
                    <a:gd name="connsiteY0" fmla="*/ 0 h 3217228"/>
                    <a:gd name="connsiteX1" fmla="*/ 575106 w 906038"/>
                    <a:gd name="connsiteY1" fmla="*/ 13252 h 3217228"/>
                    <a:gd name="connsiteX2" fmla="*/ 230549 w 906038"/>
                    <a:gd name="connsiteY2" fmla="*/ 2994991 h 3217228"/>
                    <a:gd name="connsiteX3" fmla="*/ 628115 w 906038"/>
                    <a:gd name="connsiteY3" fmla="*/ 0 h 3217228"/>
                    <a:gd name="connsiteX0" fmla="*/ 652898 w 930821"/>
                    <a:gd name="connsiteY0" fmla="*/ 0 h 3069258"/>
                    <a:gd name="connsiteX1" fmla="*/ 599889 w 930821"/>
                    <a:gd name="connsiteY1" fmla="*/ 13252 h 3069258"/>
                    <a:gd name="connsiteX2" fmla="*/ 255332 w 930821"/>
                    <a:gd name="connsiteY2" fmla="*/ 2994991 h 3069258"/>
                    <a:gd name="connsiteX3" fmla="*/ 652898 w 930821"/>
                    <a:gd name="connsiteY3" fmla="*/ 0 h 3069258"/>
                    <a:gd name="connsiteX0" fmla="*/ 753902 w 1031825"/>
                    <a:gd name="connsiteY0" fmla="*/ 0 h 3237865"/>
                    <a:gd name="connsiteX1" fmla="*/ 700893 w 1031825"/>
                    <a:gd name="connsiteY1" fmla="*/ 13252 h 3237865"/>
                    <a:gd name="connsiteX2" fmla="*/ 356336 w 1031825"/>
                    <a:gd name="connsiteY2" fmla="*/ 2994991 h 3237865"/>
                    <a:gd name="connsiteX3" fmla="*/ 753902 w 1031825"/>
                    <a:gd name="connsiteY3" fmla="*/ 0 h 3237865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65135 w 1043058"/>
                    <a:gd name="connsiteY0" fmla="*/ 0 h 3218466"/>
                    <a:gd name="connsiteX1" fmla="*/ 712126 w 1043058"/>
                    <a:gd name="connsiteY1" fmla="*/ 13252 h 3218466"/>
                    <a:gd name="connsiteX2" fmla="*/ 367569 w 1043058"/>
                    <a:gd name="connsiteY2" fmla="*/ 2994991 h 3218466"/>
                    <a:gd name="connsiteX3" fmla="*/ 76022 w 1043058"/>
                    <a:gd name="connsiteY3" fmla="*/ 3072417 h 3218466"/>
                    <a:gd name="connsiteX4" fmla="*/ 765135 w 1043058"/>
                    <a:gd name="connsiteY4" fmla="*/ 0 h 3218466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49059"/>
                    <a:gd name="connsiteY0" fmla="*/ 0 h 3252165"/>
                    <a:gd name="connsiteX1" fmla="*/ 586960 w 949059"/>
                    <a:gd name="connsiteY1" fmla="*/ 13252 h 3252165"/>
                    <a:gd name="connsiteX2" fmla="*/ 298908 w 949059"/>
                    <a:gd name="connsiteY2" fmla="*/ 2994991 h 3252165"/>
                    <a:gd name="connsiteX3" fmla="*/ 7361 w 949059"/>
                    <a:gd name="connsiteY3" fmla="*/ 3072417 h 3252165"/>
                    <a:gd name="connsiteX4" fmla="*/ 696474 w 949059"/>
                    <a:gd name="connsiteY4" fmla="*/ 0 h 3252165"/>
                    <a:gd name="connsiteX0" fmla="*/ 615745 w 949059"/>
                    <a:gd name="connsiteY0" fmla="*/ 43526 h 3239181"/>
                    <a:gd name="connsiteX1" fmla="*/ 586960 w 949059"/>
                    <a:gd name="connsiteY1" fmla="*/ 268 h 3239181"/>
                    <a:gd name="connsiteX2" fmla="*/ 298908 w 949059"/>
                    <a:gd name="connsiteY2" fmla="*/ 2982007 h 3239181"/>
                    <a:gd name="connsiteX3" fmla="*/ 7361 w 949059"/>
                    <a:gd name="connsiteY3" fmla="*/ 3059433 h 3239181"/>
                    <a:gd name="connsiteX4" fmla="*/ 615745 w 949059"/>
                    <a:gd name="connsiteY4" fmla="*/ 43526 h 3239181"/>
                    <a:gd name="connsiteX0" fmla="*/ 438147 w 949059"/>
                    <a:gd name="connsiteY0" fmla="*/ 301633 h 3238961"/>
                    <a:gd name="connsiteX1" fmla="*/ 586960 w 949059"/>
                    <a:gd name="connsiteY1" fmla="*/ 48 h 3238961"/>
                    <a:gd name="connsiteX2" fmla="*/ 298908 w 949059"/>
                    <a:gd name="connsiteY2" fmla="*/ 2981787 h 3238961"/>
                    <a:gd name="connsiteX3" fmla="*/ 7361 w 949059"/>
                    <a:gd name="connsiteY3" fmla="*/ 3059213 h 3238961"/>
                    <a:gd name="connsiteX4" fmla="*/ 438147 w 949059"/>
                    <a:gd name="connsiteY4" fmla="*/ 301633 h 3238961"/>
                    <a:gd name="connsiteX0" fmla="*/ 438147 w 918765"/>
                    <a:gd name="connsiteY0" fmla="*/ 188640 h 3125968"/>
                    <a:gd name="connsiteX1" fmla="*/ 514302 w 918765"/>
                    <a:gd name="connsiteY1" fmla="*/ 75 h 3125968"/>
                    <a:gd name="connsiteX2" fmla="*/ 298908 w 918765"/>
                    <a:gd name="connsiteY2" fmla="*/ 2868794 h 3125968"/>
                    <a:gd name="connsiteX3" fmla="*/ 7361 w 918765"/>
                    <a:gd name="connsiteY3" fmla="*/ 2946220 h 3125968"/>
                    <a:gd name="connsiteX4" fmla="*/ 438147 w 918765"/>
                    <a:gd name="connsiteY4" fmla="*/ 188640 h 3125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765" h="3125968">
                      <a:moveTo>
                        <a:pt x="438147" y="188640"/>
                      </a:moveTo>
                      <a:cubicBezTo>
                        <a:pt x="420477" y="193057"/>
                        <a:pt x="531972" y="-4342"/>
                        <a:pt x="514302" y="75"/>
                      </a:cubicBezTo>
                      <a:cubicBezTo>
                        <a:pt x="770511" y="662684"/>
                        <a:pt x="1381169" y="602673"/>
                        <a:pt x="298908" y="2868794"/>
                      </a:cubicBezTo>
                      <a:cubicBezTo>
                        <a:pt x="201726" y="3400742"/>
                        <a:pt x="-45647" y="2941802"/>
                        <a:pt x="7361" y="2946220"/>
                      </a:cubicBezTo>
                      <a:cubicBezTo>
                        <a:pt x="139884" y="1877212"/>
                        <a:pt x="-96358" y="959127"/>
                        <a:pt x="438147" y="188640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Rectangle 4">
                  <a:extLst>
                    <a:ext uri="{FF2B5EF4-FFF2-40B4-BE49-F238E27FC236}">
                      <a16:creationId xmlns:a16="http://schemas.microsoft.com/office/drawing/2014/main" id="{96E52440-679E-2228-0162-DE5E91E75E9E}"/>
                    </a:ext>
                  </a:extLst>
                </p:cNvPr>
                <p:cNvSpPr/>
                <p:nvPr/>
              </p:nvSpPr>
              <p:spPr>
                <a:xfrm flipH="1">
                  <a:off x="4858705" y="5406502"/>
                  <a:ext cx="121595" cy="76622"/>
                </a:xfrm>
                <a:custGeom>
                  <a:avLst/>
                  <a:gdLst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304800 w 304800"/>
                    <a:gd name="connsiteY2" fmla="*/ 182510 h 182510"/>
                    <a:gd name="connsiteX3" fmla="*/ 0 w 304800"/>
                    <a:gd name="connsiteY3" fmla="*/ 182510 h 182510"/>
                    <a:gd name="connsiteX4" fmla="*/ 0 w 304800"/>
                    <a:gd name="connsiteY4" fmla="*/ 0 h 182510"/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0 w 304800"/>
                    <a:gd name="connsiteY2" fmla="*/ 182510 h 182510"/>
                    <a:gd name="connsiteX3" fmla="*/ 0 w 304800"/>
                    <a:gd name="connsiteY3" fmla="*/ 0 h 182510"/>
                    <a:gd name="connsiteX0" fmla="*/ 0 w 304800"/>
                    <a:gd name="connsiteY0" fmla="*/ 0 h 207910"/>
                    <a:gd name="connsiteX1" fmla="*/ 304800 w 304800"/>
                    <a:gd name="connsiteY1" fmla="*/ 0 h 207910"/>
                    <a:gd name="connsiteX2" fmla="*/ 177800 w 304800"/>
                    <a:gd name="connsiteY2" fmla="*/ 207910 h 207910"/>
                    <a:gd name="connsiteX3" fmla="*/ 0 w 304800"/>
                    <a:gd name="connsiteY3" fmla="*/ 0 h 207910"/>
                    <a:gd name="connsiteX0" fmla="*/ 0 w 395976"/>
                    <a:gd name="connsiteY0" fmla="*/ 0 h 246808"/>
                    <a:gd name="connsiteX1" fmla="*/ 304800 w 395976"/>
                    <a:gd name="connsiteY1" fmla="*/ 0 h 246808"/>
                    <a:gd name="connsiteX2" fmla="*/ 177800 w 395976"/>
                    <a:gd name="connsiteY2" fmla="*/ 207910 h 246808"/>
                    <a:gd name="connsiteX3" fmla="*/ 0 w 395976"/>
                    <a:gd name="connsiteY3" fmla="*/ 0 h 246808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342988"/>
                    <a:gd name="connsiteY0" fmla="*/ 0 h 230585"/>
                    <a:gd name="connsiteX1" fmla="*/ 304800 w 342988"/>
                    <a:gd name="connsiteY1" fmla="*/ 0 h 230585"/>
                    <a:gd name="connsiteX2" fmla="*/ 177800 w 342988"/>
                    <a:gd name="connsiteY2" fmla="*/ 207910 h 230585"/>
                    <a:gd name="connsiteX3" fmla="*/ 0 w 342988"/>
                    <a:gd name="connsiteY3" fmla="*/ 0 h 230585"/>
                    <a:gd name="connsiteX0" fmla="*/ 0 w 342988"/>
                    <a:gd name="connsiteY0" fmla="*/ 0 h 208146"/>
                    <a:gd name="connsiteX1" fmla="*/ 304800 w 342988"/>
                    <a:gd name="connsiteY1" fmla="*/ 0 h 208146"/>
                    <a:gd name="connsiteX2" fmla="*/ 177800 w 342988"/>
                    <a:gd name="connsiteY2" fmla="*/ 207910 h 208146"/>
                    <a:gd name="connsiteX3" fmla="*/ 0 w 342988"/>
                    <a:gd name="connsiteY3" fmla="*/ 0 h 208146"/>
                    <a:gd name="connsiteX0" fmla="*/ 0 w 379420"/>
                    <a:gd name="connsiteY0" fmla="*/ 0 h 258887"/>
                    <a:gd name="connsiteX1" fmla="*/ 304800 w 379420"/>
                    <a:gd name="connsiteY1" fmla="*/ 0 h 258887"/>
                    <a:gd name="connsiteX2" fmla="*/ 292100 w 379420"/>
                    <a:gd name="connsiteY2" fmla="*/ 258710 h 258887"/>
                    <a:gd name="connsiteX3" fmla="*/ 0 w 379420"/>
                    <a:gd name="connsiteY3" fmla="*/ 0 h 258887"/>
                    <a:gd name="connsiteX0" fmla="*/ 0 w 379420"/>
                    <a:gd name="connsiteY0" fmla="*/ 0 h 259330"/>
                    <a:gd name="connsiteX1" fmla="*/ 304800 w 379420"/>
                    <a:gd name="connsiteY1" fmla="*/ 0 h 259330"/>
                    <a:gd name="connsiteX2" fmla="*/ 292100 w 379420"/>
                    <a:gd name="connsiteY2" fmla="*/ 258710 h 259330"/>
                    <a:gd name="connsiteX3" fmla="*/ 0 w 379420"/>
                    <a:gd name="connsiteY3" fmla="*/ 0 h 259330"/>
                    <a:gd name="connsiteX0" fmla="*/ 0 w 412221"/>
                    <a:gd name="connsiteY0" fmla="*/ 0 h 259330"/>
                    <a:gd name="connsiteX1" fmla="*/ 304800 w 412221"/>
                    <a:gd name="connsiteY1" fmla="*/ 0 h 259330"/>
                    <a:gd name="connsiteX2" fmla="*/ 292100 w 412221"/>
                    <a:gd name="connsiteY2" fmla="*/ 258710 h 259330"/>
                    <a:gd name="connsiteX3" fmla="*/ 0 w 412221"/>
                    <a:gd name="connsiteY3" fmla="*/ 0 h 259330"/>
                    <a:gd name="connsiteX0" fmla="*/ 0 w 412221"/>
                    <a:gd name="connsiteY0" fmla="*/ 0 h 259758"/>
                    <a:gd name="connsiteX1" fmla="*/ 304800 w 412221"/>
                    <a:gd name="connsiteY1" fmla="*/ 0 h 259758"/>
                    <a:gd name="connsiteX2" fmla="*/ 292100 w 412221"/>
                    <a:gd name="connsiteY2" fmla="*/ 258710 h 259758"/>
                    <a:gd name="connsiteX3" fmla="*/ 0 w 412221"/>
                    <a:gd name="connsiteY3" fmla="*/ 0 h 259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2221" h="259758">
                      <a:moveTo>
                        <a:pt x="0" y="0"/>
                      </a:moveTo>
                      <a:lnTo>
                        <a:pt x="304800" y="0"/>
                      </a:lnTo>
                      <a:cubicBezTo>
                        <a:pt x="402167" y="18503"/>
                        <a:pt x="493183" y="240207"/>
                        <a:pt x="292100" y="258710"/>
                      </a:cubicBezTo>
                      <a:cubicBezTo>
                        <a:pt x="10583" y="271957"/>
                        <a:pt x="8467" y="158203"/>
                        <a:pt x="0" y="0"/>
                      </a:cubicBezTo>
                      <a:close/>
                    </a:path>
                  </a:pathLst>
                </a:custGeom>
                <a:solidFill>
                  <a:srgbClr val="4C15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066696C7-5DCD-87B7-2A6E-E31262F63816}"/>
                  </a:ext>
                </a:extLst>
              </p:cNvPr>
              <p:cNvGrpSpPr/>
              <p:nvPr/>
            </p:nvGrpSpPr>
            <p:grpSpPr>
              <a:xfrm>
                <a:off x="4317113" y="3164365"/>
                <a:ext cx="1440482" cy="1560991"/>
                <a:chOff x="4278059" y="2987542"/>
                <a:chExt cx="1440482" cy="1560991"/>
              </a:xfrm>
            </p:grpSpPr>
            <p:sp>
              <p:nvSpPr>
                <p:cNvPr id="93" name="Isosceles Triangle 4">
                  <a:extLst>
                    <a:ext uri="{FF2B5EF4-FFF2-40B4-BE49-F238E27FC236}">
                      <a16:creationId xmlns:a16="http://schemas.microsoft.com/office/drawing/2014/main" id="{911C6E7D-2CDF-31C6-D879-73E94122851E}"/>
                    </a:ext>
                  </a:extLst>
                </p:cNvPr>
                <p:cNvSpPr/>
                <p:nvPr/>
              </p:nvSpPr>
              <p:spPr>
                <a:xfrm rot="2146447" flipH="1">
                  <a:off x="5095453" y="2987542"/>
                  <a:ext cx="551078" cy="878754"/>
                </a:xfrm>
                <a:custGeom>
                  <a:avLst/>
                  <a:gdLst>
                    <a:gd name="connsiteX0" fmla="*/ 0 w 952500"/>
                    <a:gd name="connsiteY0" fmla="*/ 1013460 h 1013460"/>
                    <a:gd name="connsiteX1" fmla="*/ 476250 w 952500"/>
                    <a:gd name="connsiteY1" fmla="*/ 0 h 1013460"/>
                    <a:gd name="connsiteX2" fmla="*/ 952500 w 952500"/>
                    <a:gd name="connsiteY2" fmla="*/ 1013460 h 1013460"/>
                    <a:gd name="connsiteX3" fmla="*/ 0 w 952500"/>
                    <a:gd name="connsiteY3" fmla="*/ 1013460 h 1013460"/>
                    <a:gd name="connsiteX0" fmla="*/ 0 w 1054462"/>
                    <a:gd name="connsiteY0" fmla="*/ 1393940 h 1393940"/>
                    <a:gd name="connsiteX1" fmla="*/ 578212 w 1054462"/>
                    <a:gd name="connsiteY1" fmla="*/ 0 h 1393940"/>
                    <a:gd name="connsiteX2" fmla="*/ 1054462 w 1054462"/>
                    <a:gd name="connsiteY2" fmla="*/ 1013460 h 1393940"/>
                    <a:gd name="connsiteX3" fmla="*/ 0 w 1054462"/>
                    <a:gd name="connsiteY3" fmla="*/ 1393940 h 1393940"/>
                    <a:gd name="connsiteX0" fmla="*/ 615 w 1055077"/>
                    <a:gd name="connsiteY0" fmla="*/ 1393940 h 1393940"/>
                    <a:gd name="connsiteX1" fmla="*/ 578827 w 1055077"/>
                    <a:gd name="connsiteY1" fmla="*/ 0 h 1393940"/>
                    <a:gd name="connsiteX2" fmla="*/ 1055077 w 1055077"/>
                    <a:gd name="connsiteY2" fmla="*/ 1013460 h 1393940"/>
                    <a:gd name="connsiteX3" fmla="*/ 615 w 1055077"/>
                    <a:gd name="connsiteY3" fmla="*/ 1393940 h 1393940"/>
                    <a:gd name="connsiteX0" fmla="*/ 558 w 1055020"/>
                    <a:gd name="connsiteY0" fmla="*/ 1393940 h 1393940"/>
                    <a:gd name="connsiteX1" fmla="*/ 578770 w 1055020"/>
                    <a:gd name="connsiteY1" fmla="*/ 0 h 1393940"/>
                    <a:gd name="connsiteX2" fmla="*/ 1055020 w 1055020"/>
                    <a:gd name="connsiteY2" fmla="*/ 1013460 h 1393940"/>
                    <a:gd name="connsiteX3" fmla="*/ 558 w 1055020"/>
                    <a:gd name="connsiteY3" fmla="*/ 1393940 h 1393940"/>
                    <a:gd name="connsiteX0" fmla="*/ 558 w 871528"/>
                    <a:gd name="connsiteY0" fmla="*/ 1393940 h 1393940"/>
                    <a:gd name="connsiteX1" fmla="*/ 578770 w 871528"/>
                    <a:gd name="connsiteY1" fmla="*/ 0 h 1393940"/>
                    <a:gd name="connsiteX2" fmla="*/ 871528 w 871528"/>
                    <a:gd name="connsiteY2" fmla="*/ 1116048 h 1393940"/>
                    <a:gd name="connsiteX3" fmla="*/ 558 w 871528"/>
                    <a:gd name="connsiteY3" fmla="*/ 1393940 h 1393940"/>
                    <a:gd name="connsiteX0" fmla="*/ 558 w 874158"/>
                    <a:gd name="connsiteY0" fmla="*/ 1393940 h 1393940"/>
                    <a:gd name="connsiteX1" fmla="*/ 578770 w 874158"/>
                    <a:gd name="connsiteY1" fmla="*/ 0 h 1393940"/>
                    <a:gd name="connsiteX2" fmla="*/ 871528 w 874158"/>
                    <a:gd name="connsiteY2" fmla="*/ 1116048 h 1393940"/>
                    <a:gd name="connsiteX3" fmla="*/ 558 w 874158"/>
                    <a:gd name="connsiteY3" fmla="*/ 1393940 h 1393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4158" h="1393940">
                      <a:moveTo>
                        <a:pt x="558" y="1393940"/>
                      </a:moveTo>
                      <a:cubicBezTo>
                        <a:pt x="-17952" y="244868"/>
                        <a:pt x="429815" y="230086"/>
                        <a:pt x="578770" y="0"/>
                      </a:cubicBezTo>
                      <a:cubicBezTo>
                        <a:pt x="676356" y="372016"/>
                        <a:pt x="900918" y="741603"/>
                        <a:pt x="871528" y="1116048"/>
                      </a:cubicBezTo>
                      <a:lnTo>
                        <a:pt x="558" y="1393940"/>
                      </a:ln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Isosceles Triangle 4">
                  <a:extLst>
                    <a:ext uri="{FF2B5EF4-FFF2-40B4-BE49-F238E27FC236}">
                      <a16:creationId xmlns:a16="http://schemas.microsoft.com/office/drawing/2014/main" id="{0566B148-6EAD-F65F-740E-542F163F321A}"/>
                    </a:ext>
                  </a:extLst>
                </p:cNvPr>
                <p:cNvSpPr/>
                <p:nvPr/>
              </p:nvSpPr>
              <p:spPr>
                <a:xfrm rot="2146447" flipH="1">
                  <a:off x="5167067" y="3150555"/>
                  <a:ext cx="426795" cy="763954"/>
                </a:xfrm>
                <a:custGeom>
                  <a:avLst/>
                  <a:gdLst>
                    <a:gd name="connsiteX0" fmla="*/ 0 w 952500"/>
                    <a:gd name="connsiteY0" fmla="*/ 1013460 h 1013460"/>
                    <a:gd name="connsiteX1" fmla="*/ 476250 w 952500"/>
                    <a:gd name="connsiteY1" fmla="*/ 0 h 1013460"/>
                    <a:gd name="connsiteX2" fmla="*/ 952500 w 952500"/>
                    <a:gd name="connsiteY2" fmla="*/ 1013460 h 1013460"/>
                    <a:gd name="connsiteX3" fmla="*/ 0 w 952500"/>
                    <a:gd name="connsiteY3" fmla="*/ 1013460 h 1013460"/>
                    <a:gd name="connsiteX0" fmla="*/ 0 w 1054462"/>
                    <a:gd name="connsiteY0" fmla="*/ 1393940 h 1393940"/>
                    <a:gd name="connsiteX1" fmla="*/ 578212 w 1054462"/>
                    <a:gd name="connsiteY1" fmla="*/ 0 h 1393940"/>
                    <a:gd name="connsiteX2" fmla="*/ 1054462 w 1054462"/>
                    <a:gd name="connsiteY2" fmla="*/ 1013460 h 1393940"/>
                    <a:gd name="connsiteX3" fmla="*/ 0 w 1054462"/>
                    <a:gd name="connsiteY3" fmla="*/ 1393940 h 1393940"/>
                    <a:gd name="connsiteX0" fmla="*/ 615 w 1055077"/>
                    <a:gd name="connsiteY0" fmla="*/ 1393940 h 1393940"/>
                    <a:gd name="connsiteX1" fmla="*/ 578827 w 1055077"/>
                    <a:gd name="connsiteY1" fmla="*/ 0 h 1393940"/>
                    <a:gd name="connsiteX2" fmla="*/ 1055077 w 1055077"/>
                    <a:gd name="connsiteY2" fmla="*/ 1013460 h 1393940"/>
                    <a:gd name="connsiteX3" fmla="*/ 615 w 1055077"/>
                    <a:gd name="connsiteY3" fmla="*/ 1393940 h 1393940"/>
                    <a:gd name="connsiteX0" fmla="*/ 558 w 1055020"/>
                    <a:gd name="connsiteY0" fmla="*/ 1393940 h 1393940"/>
                    <a:gd name="connsiteX1" fmla="*/ 578770 w 1055020"/>
                    <a:gd name="connsiteY1" fmla="*/ 0 h 1393940"/>
                    <a:gd name="connsiteX2" fmla="*/ 1055020 w 1055020"/>
                    <a:gd name="connsiteY2" fmla="*/ 1013460 h 1393940"/>
                    <a:gd name="connsiteX3" fmla="*/ 558 w 1055020"/>
                    <a:gd name="connsiteY3" fmla="*/ 1393940 h 1393940"/>
                    <a:gd name="connsiteX0" fmla="*/ 558 w 871528"/>
                    <a:gd name="connsiteY0" fmla="*/ 1393940 h 1393940"/>
                    <a:gd name="connsiteX1" fmla="*/ 578770 w 871528"/>
                    <a:gd name="connsiteY1" fmla="*/ 0 h 1393940"/>
                    <a:gd name="connsiteX2" fmla="*/ 871528 w 871528"/>
                    <a:gd name="connsiteY2" fmla="*/ 1116048 h 1393940"/>
                    <a:gd name="connsiteX3" fmla="*/ 558 w 871528"/>
                    <a:gd name="connsiteY3" fmla="*/ 1393940 h 1393940"/>
                    <a:gd name="connsiteX0" fmla="*/ 558 w 874158"/>
                    <a:gd name="connsiteY0" fmla="*/ 1393940 h 1393940"/>
                    <a:gd name="connsiteX1" fmla="*/ 578770 w 874158"/>
                    <a:gd name="connsiteY1" fmla="*/ 0 h 1393940"/>
                    <a:gd name="connsiteX2" fmla="*/ 871528 w 874158"/>
                    <a:gd name="connsiteY2" fmla="*/ 1116048 h 1393940"/>
                    <a:gd name="connsiteX3" fmla="*/ 558 w 874158"/>
                    <a:gd name="connsiteY3" fmla="*/ 1393940 h 1393940"/>
                    <a:gd name="connsiteX0" fmla="*/ 558 w 781653"/>
                    <a:gd name="connsiteY0" fmla="*/ 1393940 h 1393940"/>
                    <a:gd name="connsiteX1" fmla="*/ 578770 w 781653"/>
                    <a:gd name="connsiteY1" fmla="*/ 0 h 1393940"/>
                    <a:gd name="connsiteX2" fmla="*/ 777437 w 781653"/>
                    <a:gd name="connsiteY2" fmla="*/ 1120791 h 1393940"/>
                    <a:gd name="connsiteX3" fmla="*/ 558 w 781653"/>
                    <a:gd name="connsiteY3" fmla="*/ 1393940 h 1393940"/>
                    <a:gd name="connsiteX0" fmla="*/ 492 w 784218"/>
                    <a:gd name="connsiteY0" fmla="*/ 1403949 h 1403949"/>
                    <a:gd name="connsiteX1" fmla="*/ 640319 w 784218"/>
                    <a:gd name="connsiteY1" fmla="*/ 0 h 1403949"/>
                    <a:gd name="connsiteX2" fmla="*/ 777371 w 784218"/>
                    <a:gd name="connsiteY2" fmla="*/ 1130800 h 1403949"/>
                    <a:gd name="connsiteX3" fmla="*/ 492 w 784218"/>
                    <a:gd name="connsiteY3" fmla="*/ 1403949 h 1403949"/>
                    <a:gd name="connsiteX0" fmla="*/ 612 w 784338"/>
                    <a:gd name="connsiteY0" fmla="*/ 1403949 h 1403949"/>
                    <a:gd name="connsiteX1" fmla="*/ 640439 w 784338"/>
                    <a:gd name="connsiteY1" fmla="*/ 0 h 1403949"/>
                    <a:gd name="connsiteX2" fmla="*/ 777491 w 784338"/>
                    <a:gd name="connsiteY2" fmla="*/ 1130800 h 1403949"/>
                    <a:gd name="connsiteX3" fmla="*/ 612 w 784338"/>
                    <a:gd name="connsiteY3" fmla="*/ 1403949 h 1403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84338" h="1403949">
                      <a:moveTo>
                        <a:pt x="612" y="1403949"/>
                      </a:moveTo>
                      <a:cubicBezTo>
                        <a:pt x="-17898" y="254877"/>
                        <a:pt x="387384" y="173213"/>
                        <a:pt x="640439" y="0"/>
                      </a:cubicBezTo>
                      <a:cubicBezTo>
                        <a:pt x="738025" y="372016"/>
                        <a:pt x="806881" y="756355"/>
                        <a:pt x="777491" y="1130800"/>
                      </a:cubicBezTo>
                      <a:lnTo>
                        <a:pt x="612" y="14039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Isosceles Triangle 4">
                  <a:extLst>
                    <a:ext uri="{FF2B5EF4-FFF2-40B4-BE49-F238E27FC236}">
                      <a16:creationId xmlns:a16="http://schemas.microsoft.com/office/drawing/2014/main" id="{125B3561-FDC1-4D5F-2CA7-8390CEF38E58}"/>
                    </a:ext>
                  </a:extLst>
                </p:cNvPr>
                <p:cNvSpPr/>
                <p:nvPr/>
              </p:nvSpPr>
              <p:spPr>
                <a:xfrm rot="19453553">
                  <a:off x="4278059" y="2989012"/>
                  <a:ext cx="422528" cy="673766"/>
                </a:xfrm>
                <a:custGeom>
                  <a:avLst/>
                  <a:gdLst>
                    <a:gd name="connsiteX0" fmla="*/ 0 w 952500"/>
                    <a:gd name="connsiteY0" fmla="*/ 1013460 h 1013460"/>
                    <a:gd name="connsiteX1" fmla="*/ 476250 w 952500"/>
                    <a:gd name="connsiteY1" fmla="*/ 0 h 1013460"/>
                    <a:gd name="connsiteX2" fmla="*/ 952500 w 952500"/>
                    <a:gd name="connsiteY2" fmla="*/ 1013460 h 1013460"/>
                    <a:gd name="connsiteX3" fmla="*/ 0 w 952500"/>
                    <a:gd name="connsiteY3" fmla="*/ 1013460 h 1013460"/>
                    <a:gd name="connsiteX0" fmla="*/ 0 w 1054462"/>
                    <a:gd name="connsiteY0" fmla="*/ 1393940 h 1393940"/>
                    <a:gd name="connsiteX1" fmla="*/ 578212 w 1054462"/>
                    <a:gd name="connsiteY1" fmla="*/ 0 h 1393940"/>
                    <a:gd name="connsiteX2" fmla="*/ 1054462 w 1054462"/>
                    <a:gd name="connsiteY2" fmla="*/ 1013460 h 1393940"/>
                    <a:gd name="connsiteX3" fmla="*/ 0 w 1054462"/>
                    <a:gd name="connsiteY3" fmla="*/ 1393940 h 1393940"/>
                    <a:gd name="connsiteX0" fmla="*/ 615 w 1055077"/>
                    <a:gd name="connsiteY0" fmla="*/ 1393940 h 1393940"/>
                    <a:gd name="connsiteX1" fmla="*/ 578827 w 1055077"/>
                    <a:gd name="connsiteY1" fmla="*/ 0 h 1393940"/>
                    <a:gd name="connsiteX2" fmla="*/ 1055077 w 1055077"/>
                    <a:gd name="connsiteY2" fmla="*/ 1013460 h 1393940"/>
                    <a:gd name="connsiteX3" fmla="*/ 615 w 1055077"/>
                    <a:gd name="connsiteY3" fmla="*/ 1393940 h 1393940"/>
                    <a:gd name="connsiteX0" fmla="*/ 558 w 1055020"/>
                    <a:gd name="connsiteY0" fmla="*/ 1393940 h 1393940"/>
                    <a:gd name="connsiteX1" fmla="*/ 578770 w 1055020"/>
                    <a:gd name="connsiteY1" fmla="*/ 0 h 1393940"/>
                    <a:gd name="connsiteX2" fmla="*/ 1055020 w 1055020"/>
                    <a:gd name="connsiteY2" fmla="*/ 1013460 h 1393940"/>
                    <a:gd name="connsiteX3" fmla="*/ 558 w 1055020"/>
                    <a:gd name="connsiteY3" fmla="*/ 1393940 h 1393940"/>
                    <a:gd name="connsiteX0" fmla="*/ 558 w 871528"/>
                    <a:gd name="connsiteY0" fmla="*/ 1393940 h 1393940"/>
                    <a:gd name="connsiteX1" fmla="*/ 578770 w 871528"/>
                    <a:gd name="connsiteY1" fmla="*/ 0 h 1393940"/>
                    <a:gd name="connsiteX2" fmla="*/ 871528 w 871528"/>
                    <a:gd name="connsiteY2" fmla="*/ 1116048 h 1393940"/>
                    <a:gd name="connsiteX3" fmla="*/ 558 w 871528"/>
                    <a:gd name="connsiteY3" fmla="*/ 1393940 h 1393940"/>
                    <a:gd name="connsiteX0" fmla="*/ 558 w 874158"/>
                    <a:gd name="connsiteY0" fmla="*/ 1393940 h 1393940"/>
                    <a:gd name="connsiteX1" fmla="*/ 578770 w 874158"/>
                    <a:gd name="connsiteY1" fmla="*/ 0 h 1393940"/>
                    <a:gd name="connsiteX2" fmla="*/ 871528 w 874158"/>
                    <a:gd name="connsiteY2" fmla="*/ 1116048 h 1393940"/>
                    <a:gd name="connsiteX3" fmla="*/ 558 w 874158"/>
                    <a:gd name="connsiteY3" fmla="*/ 1393940 h 1393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4158" h="1393940">
                      <a:moveTo>
                        <a:pt x="558" y="1393940"/>
                      </a:moveTo>
                      <a:cubicBezTo>
                        <a:pt x="-17952" y="244868"/>
                        <a:pt x="429815" y="230086"/>
                        <a:pt x="578770" y="0"/>
                      </a:cubicBezTo>
                      <a:cubicBezTo>
                        <a:pt x="676356" y="372016"/>
                        <a:pt x="900918" y="741603"/>
                        <a:pt x="871528" y="1116048"/>
                      </a:cubicBezTo>
                      <a:lnTo>
                        <a:pt x="558" y="1393940"/>
                      </a:ln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Isosceles Triangle 4">
                  <a:extLst>
                    <a:ext uri="{FF2B5EF4-FFF2-40B4-BE49-F238E27FC236}">
                      <a16:creationId xmlns:a16="http://schemas.microsoft.com/office/drawing/2014/main" id="{B24718A5-70DA-0801-987C-EA7FDCFA8C14}"/>
                    </a:ext>
                  </a:extLst>
                </p:cNvPr>
                <p:cNvSpPr/>
                <p:nvPr/>
              </p:nvSpPr>
              <p:spPr>
                <a:xfrm rot="19081584">
                  <a:off x="4337012" y="3153272"/>
                  <a:ext cx="327236" cy="585746"/>
                </a:xfrm>
                <a:custGeom>
                  <a:avLst/>
                  <a:gdLst>
                    <a:gd name="connsiteX0" fmla="*/ 0 w 952500"/>
                    <a:gd name="connsiteY0" fmla="*/ 1013460 h 1013460"/>
                    <a:gd name="connsiteX1" fmla="*/ 476250 w 952500"/>
                    <a:gd name="connsiteY1" fmla="*/ 0 h 1013460"/>
                    <a:gd name="connsiteX2" fmla="*/ 952500 w 952500"/>
                    <a:gd name="connsiteY2" fmla="*/ 1013460 h 1013460"/>
                    <a:gd name="connsiteX3" fmla="*/ 0 w 952500"/>
                    <a:gd name="connsiteY3" fmla="*/ 1013460 h 1013460"/>
                    <a:gd name="connsiteX0" fmla="*/ 0 w 1054462"/>
                    <a:gd name="connsiteY0" fmla="*/ 1393940 h 1393940"/>
                    <a:gd name="connsiteX1" fmla="*/ 578212 w 1054462"/>
                    <a:gd name="connsiteY1" fmla="*/ 0 h 1393940"/>
                    <a:gd name="connsiteX2" fmla="*/ 1054462 w 1054462"/>
                    <a:gd name="connsiteY2" fmla="*/ 1013460 h 1393940"/>
                    <a:gd name="connsiteX3" fmla="*/ 0 w 1054462"/>
                    <a:gd name="connsiteY3" fmla="*/ 1393940 h 1393940"/>
                    <a:gd name="connsiteX0" fmla="*/ 615 w 1055077"/>
                    <a:gd name="connsiteY0" fmla="*/ 1393940 h 1393940"/>
                    <a:gd name="connsiteX1" fmla="*/ 578827 w 1055077"/>
                    <a:gd name="connsiteY1" fmla="*/ 0 h 1393940"/>
                    <a:gd name="connsiteX2" fmla="*/ 1055077 w 1055077"/>
                    <a:gd name="connsiteY2" fmla="*/ 1013460 h 1393940"/>
                    <a:gd name="connsiteX3" fmla="*/ 615 w 1055077"/>
                    <a:gd name="connsiteY3" fmla="*/ 1393940 h 1393940"/>
                    <a:gd name="connsiteX0" fmla="*/ 558 w 1055020"/>
                    <a:gd name="connsiteY0" fmla="*/ 1393940 h 1393940"/>
                    <a:gd name="connsiteX1" fmla="*/ 578770 w 1055020"/>
                    <a:gd name="connsiteY1" fmla="*/ 0 h 1393940"/>
                    <a:gd name="connsiteX2" fmla="*/ 1055020 w 1055020"/>
                    <a:gd name="connsiteY2" fmla="*/ 1013460 h 1393940"/>
                    <a:gd name="connsiteX3" fmla="*/ 558 w 1055020"/>
                    <a:gd name="connsiteY3" fmla="*/ 1393940 h 1393940"/>
                    <a:gd name="connsiteX0" fmla="*/ 558 w 871528"/>
                    <a:gd name="connsiteY0" fmla="*/ 1393940 h 1393940"/>
                    <a:gd name="connsiteX1" fmla="*/ 578770 w 871528"/>
                    <a:gd name="connsiteY1" fmla="*/ 0 h 1393940"/>
                    <a:gd name="connsiteX2" fmla="*/ 871528 w 871528"/>
                    <a:gd name="connsiteY2" fmla="*/ 1116048 h 1393940"/>
                    <a:gd name="connsiteX3" fmla="*/ 558 w 871528"/>
                    <a:gd name="connsiteY3" fmla="*/ 1393940 h 1393940"/>
                    <a:gd name="connsiteX0" fmla="*/ 558 w 874158"/>
                    <a:gd name="connsiteY0" fmla="*/ 1393940 h 1393940"/>
                    <a:gd name="connsiteX1" fmla="*/ 578770 w 874158"/>
                    <a:gd name="connsiteY1" fmla="*/ 0 h 1393940"/>
                    <a:gd name="connsiteX2" fmla="*/ 871528 w 874158"/>
                    <a:gd name="connsiteY2" fmla="*/ 1116048 h 1393940"/>
                    <a:gd name="connsiteX3" fmla="*/ 558 w 874158"/>
                    <a:gd name="connsiteY3" fmla="*/ 1393940 h 1393940"/>
                    <a:gd name="connsiteX0" fmla="*/ 558 w 781653"/>
                    <a:gd name="connsiteY0" fmla="*/ 1393940 h 1393940"/>
                    <a:gd name="connsiteX1" fmla="*/ 578770 w 781653"/>
                    <a:gd name="connsiteY1" fmla="*/ 0 h 1393940"/>
                    <a:gd name="connsiteX2" fmla="*/ 777437 w 781653"/>
                    <a:gd name="connsiteY2" fmla="*/ 1120791 h 1393940"/>
                    <a:gd name="connsiteX3" fmla="*/ 558 w 781653"/>
                    <a:gd name="connsiteY3" fmla="*/ 1393940 h 1393940"/>
                    <a:gd name="connsiteX0" fmla="*/ 492 w 784218"/>
                    <a:gd name="connsiteY0" fmla="*/ 1403949 h 1403949"/>
                    <a:gd name="connsiteX1" fmla="*/ 640319 w 784218"/>
                    <a:gd name="connsiteY1" fmla="*/ 0 h 1403949"/>
                    <a:gd name="connsiteX2" fmla="*/ 777371 w 784218"/>
                    <a:gd name="connsiteY2" fmla="*/ 1130800 h 1403949"/>
                    <a:gd name="connsiteX3" fmla="*/ 492 w 784218"/>
                    <a:gd name="connsiteY3" fmla="*/ 1403949 h 1403949"/>
                    <a:gd name="connsiteX0" fmla="*/ 612 w 784338"/>
                    <a:gd name="connsiteY0" fmla="*/ 1403949 h 1403949"/>
                    <a:gd name="connsiteX1" fmla="*/ 640439 w 784338"/>
                    <a:gd name="connsiteY1" fmla="*/ 0 h 1403949"/>
                    <a:gd name="connsiteX2" fmla="*/ 777491 w 784338"/>
                    <a:gd name="connsiteY2" fmla="*/ 1130800 h 1403949"/>
                    <a:gd name="connsiteX3" fmla="*/ 612 w 784338"/>
                    <a:gd name="connsiteY3" fmla="*/ 1403949 h 1403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84338" h="1403949">
                      <a:moveTo>
                        <a:pt x="612" y="1403949"/>
                      </a:moveTo>
                      <a:cubicBezTo>
                        <a:pt x="-17898" y="254877"/>
                        <a:pt x="387384" y="173213"/>
                        <a:pt x="640439" y="0"/>
                      </a:cubicBezTo>
                      <a:cubicBezTo>
                        <a:pt x="738025" y="372016"/>
                        <a:pt x="806881" y="756355"/>
                        <a:pt x="777491" y="1130800"/>
                      </a:cubicBezTo>
                      <a:lnTo>
                        <a:pt x="612" y="14039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Oval 6">
                  <a:extLst>
                    <a:ext uri="{FF2B5EF4-FFF2-40B4-BE49-F238E27FC236}">
                      <a16:creationId xmlns:a16="http://schemas.microsoft.com/office/drawing/2014/main" id="{3DEB00EB-CF00-352D-88D7-94F3B44DC1EE}"/>
                    </a:ext>
                  </a:extLst>
                </p:cNvPr>
                <p:cNvSpPr/>
                <p:nvPr/>
              </p:nvSpPr>
              <p:spPr>
                <a:xfrm>
                  <a:off x="4379394" y="3520189"/>
                  <a:ext cx="1339147" cy="703841"/>
                </a:xfrm>
                <a:custGeom>
                  <a:avLst/>
                  <a:gdLst>
                    <a:gd name="connsiteX0" fmla="*/ 0 w 1422400"/>
                    <a:gd name="connsiteY0" fmla="*/ 469900 h 939800"/>
                    <a:gd name="connsiteX1" fmla="*/ 711200 w 1422400"/>
                    <a:gd name="connsiteY1" fmla="*/ 0 h 939800"/>
                    <a:gd name="connsiteX2" fmla="*/ 1422400 w 1422400"/>
                    <a:gd name="connsiteY2" fmla="*/ 469900 h 939800"/>
                    <a:gd name="connsiteX3" fmla="*/ 711200 w 1422400"/>
                    <a:gd name="connsiteY3" fmla="*/ 939800 h 939800"/>
                    <a:gd name="connsiteX4" fmla="*/ 0 w 1422400"/>
                    <a:gd name="connsiteY4" fmla="*/ 469900 h 939800"/>
                    <a:gd name="connsiteX0" fmla="*/ 0 w 1422400"/>
                    <a:gd name="connsiteY0" fmla="*/ 469900 h 528637"/>
                    <a:gd name="connsiteX1" fmla="*/ 711200 w 1422400"/>
                    <a:gd name="connsiteY1" fmla="*/ 0 h 528637"/>
                    <a:gd name="connsiteX2" fmla="*/ 1422400 w 1422400"/>
                    <a:gd name="connsiteY2" fmla="*/ 469900 h 528637"/>
                    <a:gd name="connsiteX3" fmla="*/ 0 w 1422400"/>
                    <a:gd name="connsiteY3" fmla="*/ 469900 h 528637"/>
                    <a:gd name="connsiteX0" fmla="*/ 29214 w 1743714"/>
                    <a:gd name="connsiteY0" fmla="*/ 481196 h 986279"/>
                    <a:gd name="connsiteX1" fmla="*/ 740414 w 1743714"/>
                    <a:gd name="connsiteY1" fmla="*/ 11296 h 986279"/>
                    <a:gd name="connsiteX2" fmla="*/ 1743714 w 1743714"/>
                    <a:gd name="connsiteY2" fmla="*/ 976496 h 986279"/>
                    <a:gd name="connsiteX3" fmla="*/ 29214 w 1743714"/>
                    <a:gd name="connsiteY3" fmla="*/ 481196 h 986279"/>
                    <a:gd name="connsiteX0" fmla="*/ 21629 w 2040929"/>
                    <a:gd name="connsiteY0" fmla="*/ 1016075 h 1091857"/>
                    <a:gd name="connsiteX1" fmla="*/ 1037629 w 2040929"/>
                    <a:gd name="connsiteY1" fmla="*/ 75 h 1091857"/>
                    <a:gd name="connsiteX2" fmla="*/ 2040929 w 2040929"/>
                    <a:gd name="connsiteY2" fmla="*/ 965275 h 1091857"/>
                    <a:gd name="connsiteX3" fmla="*/ 21629 w 2040929"/>
                    <a:gd name="connsiteY3" fmla="*/ 1016075 h 1091857"/>
                    <a:gd name="connsiteX0" fmla="*/ 63940 w 2083240"/>
                    <a:gd name="connsiteY0" fmla="*/ 1016075 h 1142636"/>
                    <a:gd name="connsiteX1" fmla="*/ 1079940 w 2083240"/>
                    <a:gd name="connsiteY1" fmla="*/ 75 h 1142636"/>
                    <a:gd name="connsiteX2" fmla="*/ 2083240 w 2083240"/>
                    <a:gd name="connsiteY2" fmla="*/ 965275 h 1142636"/>
                    <a:gd name="connsiteX3" fmla="*/ 63940 w 2083240"/>
                    <a:gd name="connsiteY3" fmla="*/ 1016075 h 1142636"/>
                    <a:gd name="connsiteX0" fmla="*/ 58279 w 2077579"/>
                    <a:gd name="connsiteY0" fmla="*/ 1016075 h 1182140"/>
                    <a:gd name="connsiteX1" fmla="*/ 1074279 w 2077579"/>
                    <a:gd name="connsiteY1" fmla="*/ 75 h 1182140"/>
                    <a:gd name="connsiteX2" fmla="*/ 2077579 w 2077579"/>
                    <a:gd name="connsiteY2" fmla="*/ 965275 h 1182140"/>
                    <a:gd name="connsiteX3" fmla="*/ 58279 w 2077579"/>
                    <a:gd name="connsiteY3" fmla="*/ 1016075 h 1182140"/>
                    <a:gd name="connsiteX0" fmla="*/ 58279 w 2077579"/>
                    <a:gd name="connsiteY0" fmla="*/ 1016452 h 1182517"/>
                    <a:gd name="connsiteX1" fmla="*/ 1074279 w 2077579"/>
                    <a:gd name="connsiteY1" fmla="*/ 452 h 1182517"/>
                    <a:gd name="connsiteX2" fmla="*/ 2077579 w 2077579"/>
                    <a:gd name="connsiteY2" fmla="*/ 965652 h 1182517"/>
                    <a:gd name="connsiteX3" fmla="*/ 58279 w 2077579"/>
                    <a:gd name="connsiteY3" fmla="*/ 1016452 h 1182517"/>
                    <a:gd name="connsiteX0" fmla="*/ 496 w 2019796"/>
                    <a:gd name="connsiteY0" fmla="*/ 1016452 h 1058407"/>
                    <a:gd name="connsiteX1" fmla="*/ 1016496 w 2019796"/>
                    <a:gd name="connsiteY1" fmla="*/ 452 h 1058407"/>
                    <a:gd name="connsiteX2" fmla="*/ 2019796 w 2019796"/>
                    <a:gd name="connsiteY2" fmla="*/ 965652 h 1058407"/>
                    <a:gd name="connsiteX3" fmla="*/ 496 w 2019796"/>
                    <a:gd name="connsiteY3" fmla="*/ 1016452 h 1058407"/>
                    <a:gd name="connsiteX0" fmla="*/ 512 w 1956312"/>
                    <a:gd name="connsiteY0" fmla="*/ 1003343 h 1049157"/>
                    <a:gd name="connsiteX1" fmla="*/ 953012 w 1956312"/>
                    <a:gd name="connsiteY1" fmla="*/ 43 h 1049157"/>
                    <a:gd name="connsiteX2" fmla="*/ 1956312 w 1956312"/>
                    <a:gd name="connsiteY2" fmla="*/ 965243 h 1049157"/>
                    <a:gd name="connsiteX3" fmla="*/ 512 w 1956312"/>
                    <a:gd name="connsiteY3" fmla="*/ 1003343 h 1049157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25989 w 2081789"/>
                    <a:gd name="connsiteY0" fmla="*/ 1004617 h 1028499"/>
                    <a:gd name="connsiteX1" fmla="*/ 291088 w 2081789"/>
                    <a:gd name="connsiteY1" fmla="*/ 763316 h 1028499"/>
                    <a:gd name="connsiteX2" fmla="*/ 1078489 w 2081789"/>
                    <a:gd name="connsiteY2" fmla="*/ 1317 h 1028499"/>
                    <a:gd name="connsiteX3" fmla="*/ 2081789 w 2081789"/>
                    <a:gd name="connsiteY3" fmla="*/ 966517 h 1028499"/>
                    <a:gd name="connsiteX4" fmla="*/ 125989 w 2081789"/>
                    <a:gd name="connsiteY4" fmla="*/ 1004617 h 1028499"/>
                    <a:gd name="connsiteX0" fmla="*/ 135024 w 2052724"/>
                    <a:gd name="connsiteY0" fmla="*/ 1055417 h 1066897"/>
                    <a:gd name="connsiteX1" fmla="*/ 262023 w 2052724"/>
                    <a:gd name="connsiteY1" fmla="*/ 763316 h 1066897"/>
                    <a:gd name="connsiteX2" fmla="*/ 1049424 w 2052724"/>
                    <a:gd name="connsiteY2" fmla="*/ 1317 h 1066897"/>
                    <a:gd name="connsiteX3" fmla="*/ 2052724 w 2052724"/>
                    <a:gd name="connsiteY3" fmla="*/ 966517 h 1066897"/>
                    <a:gd name="connsiteX4" fmla="*/ 135024 w 2052724"/>
                    <a:gd name="connsiteY4" fmla="*/ 1055417 h 1066897"/>
                    <a:gd name="connsiteX0" fmla="*/ 157003 w 1998503"/>
                    <a:gd name="connsiteY0" fmla="*/ 1055417 h 1066897"/>
                    <a:gd name="connsiteX1" fmla="*/ 207802 w 1998503"/>
                    <a:gd name="connsiteY1" fmla="*/ 763316 h 1066897"/>
                    <a:gd name="connsiteX2" fmla="*/ 995203 w 1998503"/>
                    <a:gd name="connsiteY2" fmla="*/ 1317 h 1066897"/>
                    <a:gd name="connsiteX3" fmla="*/ 1998503 w 1998503"/>
                    <a:gd name="connsiteY3" fmla="*/ 966517 h 1066897"/>
                    <a:gd name="connsiteX4" fmla="*/ 157003 w 1998503"/>
                    <a:gd name="connsiteY4" fmla="*/ 1055417 h 1066897"/>
                    <a:gd name="connsiteX0" fmla="*/ 180391 w 1958391"/>
                    <a:gd name="connsiteY0" fmla="*/ 1055417 h 1066897"/>
                    <a:gd name="connsiteX1" fmla="*/ 167690 w 1958391"/>
                    <a:gd name="connsiteY1" fmla="*/ 763316 h 1066897"/>
                    <a:gd name="connsiteX2" fmla="*/ 955091 w 1958391"/>
                    <a:gd name="connsiteY2" fmla="*/ 1317 h 1066897"/>
                    <a:gd name="connsiteX3" fmla="*/ 1958391 w 1958391"/>
                    <a:gd name="connsiteY3" fmla="*/ 966517 h 1066897"/>
                    <a:gd name="connsiteX4" fmla="*/ 180391 w 1958391"/>
                    <a:gd name="connsiteY4" fmla="*/ 1055417 h 1066897"/>
                    <a:gd name="connsiteX0" fmla="*/ 197146 w 1937046"/>
                    <a:gd name="connsiteY0" fmla="*/ 1055417 h 1066897"/>
                    <a:gd name="connsiteX1" fmla="*/ 146345 w 1937046"/>
                    <a:gd name="connsiteY1" fmla="*/ 763316 h 1066897"/>
                    <a:gd name="connsiteX2" fmla="*/ 933746 w 1937046"/>
                    <a:gd name="connsiteY2" fmla="*/ 1317 h 1066897"/>
                    <a:gd name="connsiteX3" fmla="*/ 1937046 w 1937046"/>
                    <a:gd name="connsiteY3" fmla="*/ 966517 h 1066897"/>
                    <a:gd name="connsiteX4" fmla="*/ 197146 w 1937046"/>
                    <a:gd name="connsiteY4" fmla="*/ 1055417 h 1066897"/>
                    <a:gd name="connsiteX0" fmla="*/ 145290 w 2024890"/>
                    <a:gd name="connsiteY0" fmla="*/ 1055417 h 1066897"/>
                    <a:gd name="connsiteX1" fmla="*/ 234189 w 2024890"/>
                    <a:gd name="connsiteY1" fmla="*/ 763316 h 1066897"/>
                    <a:gd name="connsiteX2" fmla="*/ 1021590 w 2024890"/>
                    <a:gd name="connsiteY2" fmla="*/ 1317 h 1066897"/>
                    <a:gd name="connsiteX3" fmla="*/ 2024890 w 2024890"/>
                    <a:gd name="connsiteY3" fmla="*/ 966517 h 1066897"/>
                    <a:gd name="connsiteX4" fmla="*/ 145290 w 2024890"/>
                    <a:gd name="connsiteY4" fmla="*/ 1055417 h 1066897"/>
                    <a:gd name="connsiteX0" fmla="*/ 66755 w 1946355"/>
                    <a:gd name="connsiteY0" fmla="*/ 1055417 h 1072185"/>
                    <a:gd name="connsiteX1" fmla="*/ 155654 w 1946355"/>
                    <a:gd name="connsiteY1" fmla="*/ 763316 h 1072185"/>
                    <a:gd name="connsiteX2" fmla="*/ 943055 w 1946355"/>
                    <a:gd name="connsiteY2" fmla="*/ 1317 h 1072185"/>
                    <a:gd name="connsiteX3" fmla="*/ 1946355 w 1946355"/>
                    <a:gd name="connsiteY3" fmla="*/ 966517 h 1072185"/>
                    <a:gd name="connsiteX4" fmla="*/ 66755 w 1946355"/>
                    <a:gd name="connsiteY4" fmla="*/ 1055417 h 1072185"/>
                    <a:gd name="connsiteX0" fmla="*/ 87241 w 1968451"/>
                    <a:gd name="connsiteY0" fmla="*/ 1055417 h 1135382"/>
                    <a:gd name="connsiteX1" fmla="*/ 176140 w 1968451"/>
                    <a:gd name="connsiteY1" fmla="*/ 763316 h 1135382"/>
                    <a:gd name="connsiteX2" fmla="*/ 963541 w 1968451"/>
                    <a:gd name="connsiteY2" fmla="*/ 1317 h 1135382"/>
                    <a:gd name="connsiteX3" fmla="*/ 1966841 w 1968451"/>
                    <a:gd name="connsiteY3" fmla="*/ 966517 h 1135382"/>
                    <a:gd name="connsiteX4" fmla="*/ 1179439 w 1968451"/>
                    <a:gd name="connsiteY4" fmla="*/ 1131617 h 1135382"/>
                    <a:gd name="connsiteX5" fmla="*/ 87241 w 1968451"/>
                    <a:gd name="connsiteY5" fmla="*/ 1055417 h 1135382"/>
                    <a:gd name="connsiteX0" fmla="*/ 87241 w 1968451"/>
                    <a:gd name="connsiteY0" fmla="*/ 1055417 h 1131617"/>
                    <a:gd name="connsiteX1" fmla="*/ 176140 w 1968451"/>
                    <a:gd name="connsiteY1" fmla="*/ 763316 h 1131617"/>
                    <a:gd name="connsiteX2" fmla="*/ 963541 w 1968451"/>
                    <a:gd name="connsiteY2" fmla="*/ 1317 h 1131617"/>
                    <a:gd name="connsiteX3" fmla="*/ 1966841 w 1968451"/>
                    <a:gd name="connsiteY3" fmla="*/ 966517 h 1131617"/>
                    <a:gd name="connsiteX4" fmla="*/ 1179439 w 1968451"/>
                    <a:gd name="connsiteY4" fmla="*/ 1131617 h 1131617"/>
                    <a:gd name="connsiteX5" fmla="*/ 87241 w 1968451"/>
                    <a:gd name="connsiteY5" fmla="*/ 1055417 h 1131617"/>
                    <a:gd name="connsiteX0" fmla="*/ 87241 w 1981714"/>
                    <a:gd name="connsiteY0" fmla="*/ 1055417 h 1131617"/>
                    <a:gd name="connsiteX1" fmla="*/ 176140 w 1981714"/>
                    <a:gd name="connsiteY1" fmla="*/ 763316 h 1131617"/>
                    <a:gd name="connsiteX2" fmla="*/ 963541 w 1981714"/>
                    <a:gd name="connsiteY2" fmla="*/ 1317 h 1131617"/>
                    <a:gd name="connsiteX3" fmla="*/ 1966841 w 1981714"/>
                    <a:gd name="connsiteY3" fmla="*/ 966517 h 1131617"/>
                    <a:gd name="connsiteX4" fmla="*/ 1179439 w 1981714"/>
                    <a:gd name="connsiteY4" fmla="*/ 1131617 h 1131617"/>
                    <a:gd name="connsiteX5" fmla="*/ 87241 w 1981714"/>
                    <a:gd name="connsiteY5" fmla="*/ 1055417 h 1131617"/>
                    <a:gd name="connsiteX0" fmla="*/ 87241 w 1981714"/>
                    <a:gd name="connsiteY0" fmla="*/ 1055417 h 1131617"/>
                    <a:gd name="connsiteX1" fmla="*/ 176140 w 1981714"/>
                    <a:gd name="connsiteY1" fmla="*/ 763316 h 1131617"/>
                    <a:gd name="connsiteX2" fmla="*/ 963541 w 1981714"/>
                    <a:gd name="connsiteY2" fmla="*/ 1317 h 1131617"/>
                    <a:gd name="connsiteX3" fmla="*/ 1966841 w 1981714"/>
                    <a:gd name="connsiteY3" fmla="*/ 966517 h 1131617"/>
                    <a:gd name="connsiteX4" fmla="*/ 1179439 w 1981714"/>
                    <a:gd name="connsiteY4" fmla="*/ 1131617 h 1131617"/>
                    <a:gd name="connsiteX5" fmla="*/ 87241 w 1981714"/>
                    <a:gd name="connsiteY5" fmla="*/ 1055417 h 1131617"/>
                    <a:gd name="connsiteX0" fmla="*/ 87241 w 1981714"/>
                    <a:gd name="connsiteY0" fmla="*/ 1059325 h 1135525"/>
                    <a:gd name="connsiteX1" fmla="*/ 176140 w 1981714"/>
                    <a:gd name="connsiteY1" fmla="*/ 767224 h 1135525"/>
                    <a:gd name="connsiteX2" fmla="*/ 963541 w 1981714"/>
                    <a:gd name="connsiteY2" fmla="*/ 5225 h 1135525"/>
                    <a:gd name="connsiteX3" fmla="*/ 1966841 w 1981714"/>
                    <a:gd name="connsiteY3" fmla="*/ 970425 h 1135525"/>
                    <a:gd name="connsiteX4" fmla="*/ 1179439 w 1981714"/>
                    <a:gd name="connsiteY4" fmla="*/ 1135525 h 1135525"/>
                    <a:gd name="connsiteX5" fmla="*/ 87241 w 1981714"/>
                    <a:gd name="connsiteY5" fmla="*/ 1059325 h 1135525"/>
                    <a:gd name="connsiteX0" fmla="*/ 87241 w 1981714"/>
                    <a:gd name="connsiteY0" fmla="*/ 1059124 h 1135324"/>
                    <a:gd name="connsiteX1" fmla="*/ 176140 w 1981714"/>
                    <a:gd name="connsiteY1" fmla="*/ 767023 h 1135324"/>
                    <a:gd name="connsiteX2" fmla="*/ 963541 w 1981714"/>
                    <a:gd name="connsiteY2" fmla="*/ 5024 h 1135324"/>
                    <a:gd name="connsiteX3" fmla="*/ 1966841 w 1981714"/>
                    <a:gd name="connsiteY3" fmla="*/ 970224 h 1135324"/>
                    <a:gd name="connsiteX4" fmla="*/ 1179439 w 1981714"/>
                    <a:gd name="connsiteY4" fmla="*/ 1135324 h 1135324"/>
                    <a:gd name="connsiteX5" fmla="*/ 87241 w 1981714"/>
                    <a:gd name="connsiteY5" fmla="*/ 1059124 h 1135324"/>
                    <a:gd name="connsiteX0" fmla="*/ 1551 w 1896024"/>
                    <a:gd name="connsiteY0" fmla="*/ 1059124 h 1135324"/>
                    <a:gd name="connsiteX1" fmla="*/ 877851 w 1896024"/>
                    <a:gd name="connsiteY1" fmla="*/ 5024 h 1135324"/>
                    <a:gd name="connsiteX2" fmla="*/ 1881151 w 1896024"/>
                    <a:gd name="connsiteY2" fmla="*/ 970224 h 1135324"/>
                    <a:gd name="connsiteX3" fmla="*/ 1093749 w 1896024"/>
                    <a:gd name="connsiteY3" fmla="*/ 1135324 h 1135324"/>
                    <a:gd name="connsiteX4" fmla="*/ 1551 w 1896024"/>
                    <a:gd name="connsiteY4" fmla="*/ 1059124 h 1135324"/>
                    <a:gd name="connsiteX0" fmla="*/ 1615 w 1896088"/>
                    <a:gd name="connsiteY0" fmla="*/ 1057013 h 1133213"/>
                    <a:gd name="connsiteX1" fmla="*/ 877915 w 1896088"/>
                    <a:gd name="connsiteY1" fmla="*/ 2913 h 1133213"/>
                    <a:gd name="connsiteX2" fmla="*/ 1881215 w 1896088"/>
                    <a:gd name="connsiteY2" fmla="*/ 968113 h 1133213"/>
                    <a:gd name="connsiteX3" fmla="*/ 1093813 w 1896088"/>
                    <a:gd name="connsiteY3" fmla="*/ 1133213 h 1133213"/>
                    <a:gd name="connsiteX4" fmla="*/ 1615 w 1896088"/>
                    <a:gd name="connsiteY4" fmla="*/ 1057013 h 1133213"/>
                    <a:gd name="connsiteX0" fmla="*/ 2941 w 1897414"/>
                    <a:gd name="connsiteY0" fmla="*/ 1066026 h 1142226"/>
                    <a:gd name="connsiteX1" fmla="*/ 879241 w 1897414"/>
                    <a:gd name="connsiteY1" fmla="*/ 11926 h 1142226"/>
                    <a:gd name="connsiteX2" fmla="*/ 1882541 w 1897414"/>
                    <a:gd name="connsiteY2" fmla="*/ 977126 h 1142226"/>
                    <a:gd name="connsiteX3" fmla="*/ 1095139 w 1897414"/>
                    <a:gd name="connsiteY3" fmla="*/ 1142226 h 1142226"/>
                    <a:gd name="connsiteX4" fmla="*/ 2941 w 1897414"/>
                    <a:gd name="connsiteY4" fmla="*/ 1066026 h 1142226"/>
                    <a:gd name="connsiteX0" fmla="*/ 6879 w 1901352"/>
                    <a:gd name="connsiteY0" fmla="*/ 1066026 h 1142226"/>
                    <a:gd name="connsiteX1" fmla="*/ 883179 w 1901352"/>
                    <a:gd name="connsiteY1" fmla="*/ 11926 h 1142226"/>
                    <a:gd name="connsiteX2" fmla="*/ 1886479 w 1901352"/>
                    <a:gd name="connsiteY2" fmla="*/ 977126 h 1142226"/>
                    <a:gd name="connsiteX3" fmla="*/ 1099077 w 1901352"/>
                    <a:gd name="connsiteY3" fmla="*/ 1142226 h 1142226"/>
                    <a:gd name="connsiteX4" fmla="*/ 6879 w 1901352"/>
                    <a:gd name="connsiteY4" fmla="*/ 1066026 h 1142226"/>
                    <a:gd name="connsiteX0" fmla="*/ 6879 w 1901352"/>
                    <a:gd name="connsiteY0" fmla="*/ 1066026 h 1142226"/>
                    <a:gd name="connsiteX1" fmla="*/ 883179 w 1901352"/>
                    <a:gd name="connsiteY1" fmla="*/ 11926 h 1142226"/>
                    <a:gd name="connsiteX2" fmla="*/ 1886479 w 1901352"/>
                    <a:gd name="connsiteY2" fmla="*/ 977126 h 1142226"/>
                    <a:gd name="connsiteX3" fmla="*/ 1099077 w 1901352"/>
                    <a:gd name="connsiteY3" fmla="*/ 1142226 h 1142226"/>
                    <a:gd name="connsiteX4" fmla="*/ 6879 w 1901352"/>
                    <a:gd name="connsiteY4" fmla="*/ 1066026 h 1142226"/>
                    <a:gd name="connsiteX0" fmla="*/ 6879 w 1901352"/>
                    <a:gd name="connsiteY0" fmla="*/ 1065888 h 1142088"/>
                    <a:gd name="connsiteX1" fmla="*/ 883179 w 1901352"/>
                    <a:gd name="connsiteY1" fmla="*/ 11788 h 1142088"/>
                    <a:gd name="connsiteX2" fmla="*/ 1886479 w 1901352"/>
                    <a:gd name="connsiteY2" fmla="*/ 976988 h 1142088"/>
                    <a:gd name="connsiteX3" fmla="*/ 1099077 w 1901352"/>
                    <a:gd name="connsiteY3" fmla="*/ 1142088 h 1142088"/>
                    <a:gd name="connsiteX4" fmla="*/ 6879 w 1901352"/>
                    <a:gd name="connsiteY4" fmla="*/ 1065888 h 1142088"/>
                    <a:gd name="connsiteX0" fmla="*/ 4803 w 1988176"/>
                    <a:gd name="connsiteY0" fmla="*/ 826041 h 1130841"/>
                    <a:gd name="connsiteX1" fmla="*/ 970003 w 1988176"/>
                    <a:gd name="connsiteY1" fmla="*/ 541 h 1130841"/>
                    <a:gd name="connsiteX2" fmla="*/ 1973303 w 1988176"/>
                    <a:gd name="connsiteY2" fmla="*/ 965741 h 1130841"/>
                    <a:gd name="connsiteX3" fmla="*/ 1185901 w 1988176"/>
                    <a:gd name="connsiteY3" fmla="*/ 1130841 h 1130841"/>
                    <a:gd name="connsiteX4" fmla="*/ 4803 w 1988176"/>
                    <a:gd name="connsiteY4" fmla="*/ 826041 h 1130841"/>
                    <a:gd name="connsiteX0" fmla="*/ 4803 w 2034335"/>
                    <a:gd name="connsiteY0" fmla="*/ 825500 h 1130300"/>
                    <a:gd name="connsiteX1" fmla="*/ 970003 w 2034335"/>
                    <a:gd name="connsiteY1" fmla="*/ 0 h 1130300"/>
                    <a:gd name="connsiteX2" fmla="*/ 2024103 w 2034335"/>
                    <a:gd name="connsiteY2" fmla="*/ 825500 h 1130300"/>
                    <a:gd name="connsiteX3" fmla="*/ 1185901 w 2034335"/>
                    <a:gd name="connsiteY3" fmla="*/ 1130300 h 1130300"/>
                    <a:gd name="connsiteX4" fmla="*/ 4803 w 2034335"/>
                    <a:gd name="connsiteY4" fmla="*/ 825500 h 1130300"/>
                    <a:gd name="connsiteX0" fmla="*/ 4803 w 2024103"/>
                    <a:gd name="connsiteY0" fmla="*/ 825500 h 1130300"/>
                    <a:gd name="connsiteX1" fmla="*/ 970003 w 2024103"/>
                    <a:gd name="connsiteY1" fmla="*/ 0 h 1130300"/>
                    <a:gd name="connsiteX2" fmla="*/ 2024103 w 2024103"/>
                    <a:gd name="connsiteY2" fmla="*/ 825500 h 1130300"/>
                    <a:gd name="connsiteX3" fmla="*/ 1185901 w 2024103"/>
                    <a:gd name="connsiteY3" fmla="*/ 1130300 h 1130300"/>
                    <a:gd name="connsiteX4" fmla="*/ 4803 w 2024103"/>
                    <a:gd name="connsiteY4" fmla="*/ 825500 h 1130300"/>
                    <a:gd name="connsiteX0" fmla="*/ 4803 w 1998703"/>
                    <a:gd name="connsiteY0" fmla="*/ 825757 h 1130557"/>
                    <a:gd name="connsiteX1" fmla="*/ 970003 w 1998703"/>
                    <a:gd name="connsiteY1" fmla="*/ 257 h 1130557"/>
                    <a:gd name="connsiteX2" fmla="*/ 1998703 w 1998703"/>
                    <a:gd name="connsiteY2" fmla="*/ 736857 h 1130557"/>
                    <a:gd name="connsiteX3" fmla="*/ 1185901 w 1998703"/>
                    <a:gd name="connsiteY3" fmla="*/ 1130557 h 1130557"/>
                    <a:gd name="connsiteX4" fmla="*/ 4803 w 1998703"/>
                    <a:gd name="connsiteY4" fmla="*/ 825757 h 1130557"/>
                    <a:gd name="connsiteX0" fmla="*/ 4803 w 1998703"/>
                    <a:gd name="connsiteY0" fmla="*/ 825757 h 1130557"/>
                    <a:gd name="connsiteX1" fmla="*/ 970003 w 1998703"/>
                    <a:gd name="connsiteY1" fmla="*/ 257 h 1130557"/>
                    <a:gd name="connsiteX2" fmla="*/ 1998703 w 1998703"/>
                    <a:gd name="connsiteY2" fmla="*/ 736857 h 1130557"/>
                    <a:gd name="connsiteX3" fmla="*/ 1185901 w 1998703"/>
                    <a:gd name="connsiteY3" fmla="*/ 1130557 h 1130557"/>
                    <a:gd name="connsiteX4" fmla="*/ 4803 w 1998703"/>
                    <a:gd name="connsiteY4" fmla="*/ 825757 h 1130557"/>
                    <a:gd name="connsiteX0" fmla="*/ 4803 w 2001878"/>
                    <a:gd name="connsiteY0" fmla="*/ 825704 h 1130504"/>
                    <a:gd name="connsiteX1" fmla="*/ 970003 w 2001878"/>
                    <a:gd name="connsiteY1" fmla="*/ 204 h 1130504"/>
                    <a:gd name="connsiteX2" fmla="*/ 2001878 w 2001878"/>
                    <a:gd name="connsiteY2" fmla="*/ 746329 h 1130504"/>
                    <a:gd name="connsiteX3" fmla="*/ 1185901 w 2001878"/>
                    <a:gd name="connsiteY3" fmla="*/ 1130504 h 1130504"/>
                    <a:gd name="connsiteX4" fmla="*/ 4803 w 2001878"/>
                    <a:gd name="connsiteY4" fmla="*/ 825704 h 1130504"/>
                    <a:gd name="connsiteX0" fmla="*/ 4803 w 1986176"/>
                    <a:gd name="connsiteY0" fmla="*/ 827271 h 1132071"/>
                    <a:gd name="connsiteX1" fmla="*/ 970003 w 1986176"/>
                    <a:gd name="connsiteY1" fmla="*/ 1771 h 1132071"/>
                    <a:gd name="connsiteX2" fmla="*/ 1986003 w 1986176"/>
                    <a:gd name="connsiteY2" fmla="*/ 611371 h 1132071"/>
                    <a:gd name="connsiteX3" fmla="*/ 1185901 w 1986176"/>
                    <a:gd name="connsiteY3" fmla="*/ 1132071 h 1132071"/>
                    <a:gd name="connsiteX4" fmla="*/ 4803 w 1986176"/>
                    <a:gd name="connsiteY4" fmla="*/ 827271 h 1132071"/>
                    <a:gd name="connsiteX0" fmla="*/ 4803 w 1989163"/>
                    <a:gd name="connsiteY0" fmla="*/ 827271 h 1132071"/>
                    <a:gd name="connsiteX1" fmla="*/ 970003 w 1989163"/>
                    <a:gd name="connsiteY1" fmla="*/ 1771 h 1132071"/>
                    <a:gd name="connsiteX2" fmla="*/ 1986003 w 1989163"/>
                    <a:gd name="connsiteY2" fmla="*/ 611371 h 1132071"/>
                    <a:gd name="connsiteX3" fmla="*/ 1185901 w 1989163"/>
                    <a:gd name="connsiteY3" fmla="*/ 1132071 h 1132071"/>
                    <a:gd name="connsiteX4" fmla="*/ 4803 w 1989163"/>
                    <a:gd name="connsiteY4" fmla="*/ 827271 h 1132071"/>
                    <a:gd name="connsiteX0" fmla="*/ 4803 w 1989163"/>
                    <a:gd name="connsiteY0" fmla="*/ 827271 h 1132071"/>
                    <a:gd name="connsiteX1" fmla="*/ 970003 w 1989163"/>
                    <a:gd name="connsiteY1" fmla="*/ 1771 h 1132071"/>
                    <a:gd name="connsiteX2" fmla="*/ 1986003 w 1989163"/>
                    <a:gd name="connsiteY2" fmla="*/ 611371 h 1132071"/>
                    <a:gd name="connsiteX3" fmla="*/ 1185901 w 1989163"/>
                    <a:gd name="connsiteY3" fmla="*/ 1132071 h 1132071"/>
                    <a:gd name="connsiteX4" fmla="*/ 4803 w 1989163"/>
                    <a:gd name="connsiteY4" fmla="*/ 827271 h 1132071"/>
                    <a:gd name="connsiteX0" fmla="*/ 4803 w 2111288"/>
                    <a:gd name="connsiteY0" fmla="*/ 827271 h 1132071"/>
                    <a:gd name="connsiteX1" fmla="*/ 970003 w 2111288"/>
                    <a:gd name="connsiteY1" fmla="*/ 1771 h 1132071"/>
                    <a:gd name="connsiteX2" fmla="*/ 2110999 w 2111288"/>
                    <a:gd name="connsiteY2" fmla="*/ 611371 h 1132071"/>
                    <a:gd name="connsiteX3" fmla="*/ 1185901 w 2111288"/>
                    <a:gd name="connsiteY3" fmla="*/ 1132071 h 1132071"/>
                    <a:gd name="connsiteX4" fmla="*/ 4803 w 2111288"/>
                    <a:gd name="connsiteY4" fmla="*/ 827271 h 1132071"/>
                    <a:gd name="connsiteX0" fmla="*/ 4803 w 2159254"/>
                    <a:gd name="connsiteY0" fmla="*/ 827271 h 1132071"/>
                    <a:gd name="connsiteX1" fmla="*/ 970003 w 2159254"/>
                    <a:gd name="connsiteY1" fmla="*/ 1771 h 1132071"/>
                    <a:gd name="connsiteX2" fmla="*/ 2159074 w 2159254"/>
                    <a:gd name="connsiteY2" fmla="*/ 611371 h 1132071"/>
                    <a:gd name="connsiteX3" fmla="*/ 1185901 w 2159254"/>
                    <a:gd name="connsiteY3" fmla="*/ 1132071 h 1132071"/>
                    <a:gd name="connsiteX4" fmla="*/ 4803 w 2159254"/>
                    <a:gd name="connsiteY4" fmla="*/ 827271 h 1132071"/>
                    <a:gd name="connsiteX0" fmla="*/ 4803 w 2159135"/>
                    <a:gd name="connsiteY0" fmla="*/ 827271 h 1132071"/>
                    <a:gd name="connsiteX1" fmla="*/ 970003 w 2159135"/>
                    <a:gd name="connsiteY1" fmla="*/ 1771 h 1132071"/>
                    <a:gd name="connsiteX2" fmla="*/ 2159074 w 2159135"/>
                    <a:gd name="connsiteY2" fmla="*/ 611371 h 1132071"/>
                    <a:gd name="connsiteX3" fmla="*/ 1185901 w 2159135"/>
                    <a:gd name="connsiteY3" fmla="*/ 1132071 h 1132071"/>
                    <a:gd name="connsiteX4" fmla="*/ 4803 w 2159135"/>
                    <a:gd name="connsiteY4" fmla="*/ 827271 h 1132071"/>
                    <a:gd name="connsiteX0" fmla="*/ 724 w 2155046"/>
                    <a:gd name="connsiteY0" fmla="*/ 827271 h 1116927"/>
                    <a:gd name="connsiteX1" fmla="*/ 965924 w 2155046"/>
                    <a:gd name="connsiteY1" fmla="*/ 1771 h 1116927"/>
                    <a:gd name="connsiteX2" fmla="*/ 2154995 w 2155046"/>
                    <a:gd name="connsiteY2" fmla="*/ 611371 h 1116927"/>
                    <a:gd name="connsiteX3" fmla="*/ 1116200 w 2155046"/>
                    <a:gd name="connsiteY3" fmla="*/ 1116927 h 1116927"/>
                    <a:gd name="connsiteX4" fmla="*/ 724 w 2155046"/>
                    <a:gd name="connsiteY4" fmla="*/ 827271 h 1116927"/>
                    <a:gd name="connsiteX0" fmla="*/ 724 w 2155048"/>
                    <a:gd name="connsiteY0" fmla="*/ 827271 h 1116927"/>
                    <a:gd name="connsiteX1" fmla="*/ 965924 w 2155048"/>
                    <a:gd name="connsiteY1" fmla="*/ 1771 h 1116927"/>
                    <a:gd name="connsiteX2" fmla="*/ 2154995 w 2155048"/>
                    <a:gd name="connsiteY2" fmla="*/ 611371 h 1116927"/>
                    <a:gd name="connsiteX3" fmla="*/ 1116200 w 2155048"/>
                    <a:gd name="connsiteY3" fmla="*/ 1116927 h 1116927"/>
                    <a:gd name="connsiteX4" fmla="*/ 724 w 2155048"/>
                    <a:gd name="connsiteY4" fmla="*/ 827271 h 1116927"/>
                    <a:gd name="connsiteX0" fmla="*/ 758 w 2119747"/>
                    <a:gd name="connsiteY0" fmla="*/ 832398 h 1117006"/>
                    <a:gd name="connsiteX1" fmla="*/ 930623 w 2119747"/>
                    <a:gd name="connsiteY1" fmla="*/ 1850 h 1117006"/>
                    <a:gd name="connsiteX2" fmla="*/ 2119694 w 2119747"/>
                    <a:gd name="connsiteY2" fmla="*/ 611450 h 1117006"/>
                    <a:gd name="connsiteX3" fmla="*/ 1080899 w 2119747"/>
                    <a:gd name="connsiteY3" fmla="*/ 1117006 h 1117006"/>
                    <a:gd name="connsiteX4" fmla="*/ 758 w 2119747"/>
                    <a:gd name="connsiteY4" fmla="*/ 832398 h 1117006"/>
                    <a:gd name="connsiteX0" fmla="*/ 2338 w 2121327"/>
                    <a:gd name="connsiteY0" fmla="*/ 832398 h 1117006"/>
                    <a:gd name="connsiteX1" fmla="*/ 932203 w 2121327"/>
                    <a:gd name="connsiteY1" fmla="*/ 1850 h 1117006"/>
                    <a:gd name="connsiteX2" fmla="*/ 2121274 w 2121327"/>
                    <a:gd name="connsiteY2" fmla="*/ 611450 h 1117006"/>
                    <a:gd name="connsiteX3" fmla="*/ 1082479 w 2121327"/>
                    <a:gd name="connsiteY3" fmla="*/ 1117006 h 1117006"/>
                    <a:gd name="connsiteX4" fmla="*/ 2338 w 2121327"/>
                    <a:gd name="connsiteY4" fmla="*/ 832398 h 1117006"/>
                    <a:gd name="connsiteX0" fmla="*/ 2338 w 2121327"/>
                    <a:gd name="connsiteY0" fmla="*/ 817023 h 1116774"/>
                    <a:gd name="connsiteX1" fmla="*/ 932203 w 2121327"/>
                    <a:gd name="connsiteY1" fmla="*/ 1618 h 1116774"/>
                    <a:gd name="connsiteX2" fmla="*/ 2121274 w 2121327"/>
                    <a:gd name="connsiteY2" fmla="*/ 611218 h 1116774"/>
                    <a:gd name="connsiteX3" fmla="*/ 1082479 w 2121327"/>
                    <a:gd name="connsiteY3" fmla="*/ 1116774 h 1116774"/>
                    <a:gd name="connsiteX4" fmla="*/ 2338 w 2121327"/>
                    <a:gd name="connsiteY4" fmla="*/ 817023 h 1116774"/>
                    <a:gd name="connsiteX0" fmla="*/ 2338 w 2121327"/>
                    <a:gd name="connsiteY0" fmla="*/ 832399 h 1117006"/>
                    <a:gd name="connsiteX1" fmla="*/ 932203 w 2121327"/>
                    <a:gd name="connsiteY1" fmla="*/ 1850 h 1117006"/>
                    <a:gd name="connsiteX2" fmla="*/ 2121274 w 2121327"/>
                    <a:gd name="connsiteY2" fmla="*/ 611450 h 1117006"/>
                    <a:gd name="connsiteX3" fmla="*/ 1082479 w 2121327"/>
                    <a:gd name="connsiteY3" fmla="*/ 1117006 h 1117006"/>
                    <a:gd name="connsiteX4" fmla="*/ 2338 w 2121327"/>
                    <a:gd name="connsiteY4" fmla="*/ 832399 h 1117006"/>
                    <a:gd name="connsiteX0" fmla="*/ 1079 w 2120068"/>
                    <a:gd name="connsiteY0" fmla="*/ 832399 h 1117006"/>
                    <a:gd name="connsiteX1" fmla="*/ 930944 w 2120068"/>
                    <a:gd name="connsiteY1" fmla="*/ 1850 h 1117006"/>
                    <a:gd name="connsiteX2" fmla="*/ 2120015 w 2120068"/>
                    <a:gd name="connsiteY2" fmla="*/ 611450 h 1117006"/>
                    <a:gd name="connsiteX3" fmla="*/ 1081220 w 2120068"/>
                    <a:gd name="connsiteY3" fmla="*/ 1117006 h 1117006"/>
                    <a:gd name="connsiteX4" fmla="*/ 1079 w 2120068"/>
                    <a:gd name="connsiteY4" fmla="*/ 832399 h 1117006"/>
                    <a:gd name="connsiteX0" fmla="*/ 1079 w 2120068"/>
                    <a:gd name="connsiteY0" fmla="*/ 832399 h 1117006"/>
                    <a:gd name="connsiteX1" fmla="*/ 930944 w 2120068"/>
                    <a:gd name="connsiteY1" fmla="*/ 1850 h 1117006"/>
                    <a:gd name="connsiteX2" fmla="*/ 2120015 w 2120068"/>
                    <a:gd name="connsiteY2" fmla="*/ 611450 h 1117006"/>
                    <a:gd name="connsiteX3" fmla="*/ 1081220 w 2120068"/>
                    <a:gd name="connsiteY3" fmla="*/ 1117006 h 1117006"/>
                    <a:gd name="connsiteX4" fmla="*/ 1079 w 2120068"/>
                    <a:gd name="connsiteY4" fmla="*/ 832399 h 1117006"/>
                    <a:gd name="connsiteX0" fmla="*/ 95825 w 2214814"/>
                    <a:gd name="connsiteY0" fmla="*/ 832399 h 1120770"/>
                    <a:gd name="connsiteX1" fmla="*/ 1025690 w 2214814"/>
                    <a:gd name="connsiteY1" fmla="*/ 1850 h 1120770"/>
                    <a:gd name="connsiteX2" fmla="*/ 2214761 w 2214814"/>
                    <a:gd name="connsiteY2" fmla="*/ 611450 h 1120770"/>
                    <a:gd name="connsiteX3" fmla="*/ 1175966 w 2214814"/>
                    <a:gd name="connsiteY3" fmla="*/ 1117006 h 1120770"/>
                    <a:gd name="connsiteX4" fmla="*/ 151891 w 2214814"/>
                    <a:gd name="connsiteY4" fmla="*/ 827523 h 1120770"/>
                    <a:gd name="connsiteX5" fmla="*/ 95825 w 2214814"/>
                    <a:gd name="connsiteY5" fmla="*/ 832399 h 1120770"/>
                    <a:gd name="connsiteX0" fmla="*/ 820 w 2063743"/>
                    <a:gd name="connsiteY0" fmla="*/ 827523 h 1123569"/>
                    <a:gd name="connsiteX1" fmla="*/ 874619 w 2063743"/>
                    <a:gd name="connsiteY1" fmla="*/ 1850 h 1123569"/>
                    <a:gd name="connsiteX2" fmla="*/ 2063690 w 2063743"/>
                    <a:gd name="connsiteY2" fmla="*/ 611450 h 1123569"/>
                    <a:gd name="connsiteX3" fmla="*/ 1024895 w 2063743"/>
                    <a:gd name="connsiteY3" fmla="*/ 1117006 h 1123569"/>
                    <a:gd name="connsiteX4" fmla="*/ 820 w 2063743"/>
                    <a:gd name="connsiteY4" fmla="*/ 827523 h 1123569"/>
                    <a:gd name="connsiteX0" fmla="*/ 748 w 2129294"/>
                    <a:gd name="connsiteY0" fmla="*/ 827447 h 1123493"/>
                    <a:gd name="connsiteX1" fmla="*/ 940170 w 2129294"/>
                    <a:gd name="connsiteY1" fmla="*/ 1774 h 1123493"/>
                    <a:gd name="connsiteX2" fmla="*/ 2129241 w 2129294"/>
                    <a:gd name="connsiteY2" fmla="*/ 611374 h 1123493"/>
                    <a:gd name="connsiteX3" fmla="*/ 1090446 w 2129294"/>
                    <a:gd name="connsiteY3" fmla="*/ 1116930 h 1123493"/>
                    <a:gd name="connsiteX4" fmla="*/ 748 w 2129294"/>
                    <a:gd name="connsiteY4" fmla="*/ 827447 h 1123493"/>
                    <a:gd name="connsiteX0" fmla="*/ 748 w 2129294"/>
                    <a:gd name="connsiteY0" fmla="*/ 827447 h 1116930"/>
                    <a:gd name="connsiteX1" fmla="*/ 940170 w 2129294"/>
                    <a:gd name="connsiteY1" fmla="*/ 1774 h 1116930"/>
                    <a:gd name="connsiteX2" fmla="*/ 2129241 w 2129294"/>
                    <a:gd name="connsiteY2" fmla="*/ 611374 h 1116930"/>
                    <a:gd name="connsiteX3" fmla="*/ 1090446 w 2129294"/>
                    <a:gd name="connsiteY3" fmla="*/ 1116930 h 1116930"/>
                    <a:gd name="connsiteX4" fmla="*/ 748 w 2129294"/>
                    <a:gd name="connsiteY4" fmla="*/ 827447 h 1116930"/>
                    <a:gd name="connsiteX0" fmla="*/ 748 w 2129294"/>
                    <a:gd name="connsiteY0" fmla="*/ 827447 h 1116930"/>
                    <a:gd name="connsiteX1" fmla="*/ 940170 w 2129294"/>
                    <a:gd name="connsiteY1" fmla="*/ 1774 h 1116930"/>
                    <a:gd name="connsiteX2" fmla="*/ 2129241 w 2129294"/>
                    <a:gd name="connsiteY2" fmla="*/ 611374 h 1116930"/>
                    <a:gd name="connsiteX3" fmla="*/ 1090446 w 2129294"/>
                    <a:gd name="connsiteY3" fmla="*/ 1116930 h 1116930"/>
                    <a:gd name="connsiteX4" fmla="*/ 748 w 2129294"/>
                    <a:gd name="connsiteY4" fmla="*/ 827447 h 1116930"/>
                    <a:gd name="connsiteX0" fmla="*/ 748 w 2129294"/>
                    <a:gd name="connsiteY0" fmla="*/ 827447 h 1116930"/>
                    <a:gd name="connsiteX1" fmla="*/ 940170 w 2129294"/>
                    <a:gd name="connsiteY1" fmla="*/ 1774 h 1116930"/>
                    <a:gd name="connsiteX2" fmla="*/ 2129241 w 2129294"/>
                    <a:gd name="connsiteY2" fmla="*/ 611374 h 1116930"/>
                    <a:gd name="connsiteX3" fmla="*/ 1090446 w 2129294"/>
                    <a:gd name="connsiteY3" fmla="*/ 1116930 h 1116930"/>
                    <a:gd name="connsiteX4" fmla="*/ 748 w 2129294"/>
                    <a:gd name="connsiteY4" fmla="*/ 827447 h 1116930"/>
                    <a:gd name="connsiteX0" fmla="*/ 748 w 2129294"/>
                    <a:gd name="connsiteY0" fmla="*/ 827447 h 1116930"/>
                    <a:gd name="connsiteX1" fmla="*/ 940170 w 2129294"/>
                    <a:gd name="connsiteY1" fmla="*/ 1774 h 1116930"/>
                    <a:gd name="connsiteX2" fmla="*/ 2129241 w 2129294"/>
                    <a:gd name="connsiteY2" fmla="*/ 611374 h 1116930"/>
                    <a:gd name="connsiteX3" fmla="*/ 1090446 w 2129294"/>
                    <a:gd name="connsiteY3" fmla="*/ 1116930 h 1116930"/>
                    <a:gd name="connsiteX4" fmla="*/ 748 w 2129294"/>
                    <a:gd name="connsiteY4" fmla="*/ 827447 h 1116930"/>
                    <a:gd name="connsiteX0" fmla="*/ 748 w 2129294"/>
                    <a:gd name="connsiteY0" fmla="*/ 827447 h 1116930"/>
                    <a:gd name="connsiteX1" fmla="*/ 940170 w 2129294"/>
                    <a:gd name="connsiteY1" fmla="*/ 1774 h 1116930"/>
                    <a:gd name="connsiteX2" fmla="*/ 2129241 w 2129294"/>
                    <a:gd name="connsiteY2" fmla="*/ 611374 h 1116930"/>
                    <a:gd name="connsiteX3" fmla="*/ 1090446 w 2129294"/>
                    <a:gd name="connsiteY3" fmla="*/ 1116930 h 1116930"/>
                    <a:gd name="connsiteX4" fmla="*/ 748 w 2129294"/>
                    <a:gd name="connsiteY4" fmla="*/ 827447 h 1116930"/>
                    <a:gd name="connsiteX0" fmla="*/ 748 w 2129294"/>
                    <a:gd name="connsiteY0" fmla="*/ 827447 h 1116930"/>
                    <a:gd name="connsiteX1" fmla="*/ 940170 w 2129294"/>
                    <a:gd name="connsiteY1" fmla="*/ 1774 h 1116930"/>
                    <a:gd name="connsiteX2" fmla="*/ 2129241 w 2129294"/>
                    <a:gd name="connsiteY2" fmla="*/ 611374 h 1116930"/>
                    <a:gd name="connsiteX3" fmla="*/ 1090446 w 2129294"/>
                    <a:gd name="connsiteY3" fmla="*/ 1116930 h 1116930"/>
                    <a:gd name="connsiteX4" fmla="*/ 748 w 2129294"/>
                    <a:gd name="connsiteY4" fmla="*/ 827447 h 1116930"/>
                    <a:gd name="connsiteX0" fmla="*/ 748 w 2124247"/>
                    <a:gd name="connsiteY0" fmla="*/ 826860 h 1116343"/>
                    <a:gd name="connsiteX1" fmla="*/ 940170 w 2124247"/>
                    <a:gd name="connsiteY1" fmla="*/ 1187 h 1116343"/>
                    <a:gd name="connsiteX2" fmla="*/ 2124193 w 2124247"/>
                    <a:gd name="connsiteY2" fmla="*/ 646122 h 1116343"/>
                    <a:gd name="connsiteX3" fmla="*/ 1090446 w 2124247"/>
                    <a:gd name="connsiteY3" fmla="*/ 1116343 h 1116343"/>
                    <a:gd name="connsiteX4" fmla="*/ 748 w 2124247"/>
                    <a:gd name="connsiteY4" fmla="*/ 826860 h 1116343"/>
                    <a:gd name="connsiteX0" fmla="*/ 748 w 2124247"/>
                    <a:gd name="connsiteY0" fmla="*/ 826936 h 1116419"/>
                    <a:gd name="connsiteX1" fmla="*/ 940170 w 2124247"/>
                    <a:gd name="connsiteY1" fmla="*/ 1263 h 1116419"/>
                    <a:gd name="connsiteX2" fmla="*/ 2124193 w 2124247"/>
                    <a:gd name="connsiteY2" fmla="*/ 646198 h 1116419"/>
                    <a:gd name="connsiteX3" fmla="*/ 1090446 w 2124247"/>
                    <a:gd name="connsiteY3" fmla="*/ 1116419 h 1116419"/>
                    <a:gd name="connsiteX4" fmla="*/ 748 w 2124247"/>
                    <a:gd name="connsiteY4" fmla="*/ 826936 h 1116419"/>
                    <a:gd name="connsiteX0" fmla="*/ 748 w 2124247"/>
                    <a:gd name="connsiteY0" fmla="*/ 826997 h 1116480"/>
                    <a:gd name="connsiteX1" fmla="*/ 940170 w 2124247"/>
                    <a:gd name="connsiteY1" fmla="*/ 1324 h 1116480"/>
                    <a:gd name="connsiteX2" fmla="*/ 2124193 w 2124247"/>
                    <a:gd name="connsiteY2" fmla="*/ 646259 h 1116480"/>
                    <a:gd name="connsiteX3" fmla="*/ 1090446 w 2124247"/>
                    <a:gd name="connsiteY3" fmla="*/ 1116480 h 1116480"/>
                    <a:gd name="connsiteX4" fmla="*/ 748 w 2124247"/>
                    <a:gd name="connsiteY4" fmla="*/ 826997 h 1116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247" h="1116480">
                      <a:moveTo>
                        <a:pt x="748" y="826997"/>
                      </a:moveTo>
                      <a:cubicBezTo>
                        <a:pt x="-24298" y="691617"/>
                        <a:pt x="586262" y="31447"/>
                        <a:pt x="940170" y="1324"/>
                      </a:cubicBezTo>
                      <a:cubicBezTo>
                        <a:pt x="1294078" y="-28799"/>
                        <a:pt x="2016250" y="462918"/>
                        <a:pt x="2124193" y="646259"/>
                      </a:cubicBezTo>
                      <a:cubicBezTo>
                        <a:pt x="2129484" y="673776"/>
                        <a:pt x="1746896" y="733082"/>
                        <a:pt x="1090446" y="1116480"/>
                      </a:cubicBezTo>
                      <a:cubicBezTo>
                        <a:pt x="272131" y="807552"/>
                        <a:pt x="20746" y="861420"/>
                        <a:pt x="748" y="82699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Oval 6">
                  <a:extLst>
                    <a:ext uri="{FF2B5EF4-FFF2-40B4-BE49-F238E27FC236}">
                      <a16:creationId xmlns:a16="http://schemas.microsoft.com/office/drawing/2014/main" id="{5DF05826-C18D-5548-0616-C4D6FDE61CD4}"/>
                    </a:ext>
                  </a:extLst>
                </p:cNvPr>
                <p:cNvSpPr/>
                <p:nvPr/>
              </p:nvSpPr>
              <p:spPr>
                <a:xfrm>
                  <a:off x="4419002" y="3277021"/>
                  <a:ext cx="1212807" cy="712885"/>
                </a:xfrm>
                <a:custGeom>
                  <a:avLst/>
                  <a:gdLst>
                    <a:gd name="connsiteX0" fmla="*/ 0 w 1422400"/>
                    <a:gd name="connsiteY0" fmla="*/ 469900 h 939800"/>
                    <a:gd name="connsiteX1" fmla="*/ 711200 w 1422400"/>
                    <a:gd name="connsiteY1" fmla="*/ 0 h 939800"/>
                    <a:gd name="connsiteX2" fmla="*/ 1422400 w 1422400"/>
                    <a:gd name="connsiteY2" fmla="*/ 469900 h 939800"/>
                    <a:gd name="connsiteX3" fmla="*/ 711200 w 1422400"/>
                    <a:gd name="connsiteY3" fmla="*/ 939800 h 939800"/>
                    <a:gd name="connsiteX4" fmla="*/ 0 w 1422400"/>
                    <a:gd name="connsiteY4" fmla="*/ 469900 h 939800"/>
                    <a:gd name="connsiteX0" fmla="*/ 0 w 1422400"/>
                    <a:gd name="connsiteY0" fmla="*/ 469900 h 528637"/>
                    <a:gd name="connsiteX1" fmla="*/ 711200 w 1422400"/>
                    <a:gd name="connsiteY1" fmla="*/ 0 h 528637"/>
                    <a:gd name="connsiteX2" fmla="*/ 1422400 w 1422400"/>
                    <a:gd name="connsiteY2" fmla="*/ 469900 h 528637"/>
                    <a:gd name="connsiteX3" fmla="*/ 0 w 1422400"/>
                    <a:gd name="connsiteY3" fmla="*/ 469900 h 528637"/>
                    <a:gd name="connsiteX0" fmla="*/ 29214 w 1743714"/>
                    <a:gd name="connsiteY0" fmla="*/ 481196 h 986279"/>
                    <a:gd name="connsiteX1" fmla="*/ 740414 w 1743714"/>
                    <a:gd name="connsiteY1" fmla="*/ 11296 h 986279"/>
                    <a:gd name="connsiteX2" fmla="*/ 1743714 w 1743714"/>
                    <a:gd name="connsiteY2" fmla="*/ 976496 h 986279"/>
                    <a:gd name="connsiteX3" fmla="*/ 29214 w 1743714"/>
                    <a:gd name="connsiteY3" fmla="*/ 481196 h 986279"/>
                    <a:gd name="connsiteX0" fmla="*/ 21629 w 2040929"/>
                    <a:gd name="connsiteY0" fmla="*/ 1016075 h 1091857"/>
                    <a:gd name="connsiteX1" fmla="*/ 1037629 w 2040929"/>
                    <a:gd name="connsiteY1" fmla="*/ 75 h 1091857"/>
                    <a:gd name="connsiteX2" fmla="*/ 2040929 w 2040929"/>
                    <a:gd name="connsiteY2" fmla="*/ 965275 h 1091857"/>
                    <a:gd name="connsiteX3" fmla="*/ 21629 w 2040929"/>
                    <a:gd name="connsiteY3" fmla="*/ 1016075 h 1091857"/>
                    <a:gd name="connsiteX0" fmla="*/ 63940 w 2083240"/>
                    <a:gd name="connsiteY0" fmla="*/ 1016075 h 1142636"/>
                    <a:gd name="connsiteX1" fmla="*/ 1079940 w 2083240"/>
                    <a:gd name="connsiteY1" fmla="*/ 75 h 1142636"/>
                    <a:gd name="connsiteX2" fmla="*/ 2083240 w 2083240"/>
                    <a:gd name="connsiteY2" fmla="*/ 965275 h 1142636"/>
                    <a:gd name="connsiteX3" fmla="*/ 63940 w 2083240"/>
                    <a:gd name="connsiteY3" fmla="*/ 1016075 h 1142636"/>
                    <a:gd name="connsiteX0" fmla="*/ 58279 w 2077579"/>
                    <a:gd name="connsiteY0" fmla="*/ 1016075 h 1182140"/>
                    <a:gd name="connsiteX1" fmla="*/ 1074279 w 2077579"/>
                    <a:gd name="connsiteY1" fmla="*/ 75 h 1182140"/>
                    <a:gd name="connsiteX2" fmla="*/ 2077579 w 2077579"/>
                    <a:gd name="connsiteY2" fmla="*/ 965275 h 1182140"/>
                    <a:gd name="connsiteX3" fmla="*/ 58279 w 2077579"/>
                    <a:gd name="connsiteY3" fmla="*/ 1016075 h 1182140"/>
                    <a:gd name="connsiteX0" fmla="*/ 58279 w 2077579"/>
                    <a:gd name="connsiteY0" fmla="*/ 1016452 h 1182517"/>
                    <a:gd name="connsiteX1" fmla="*/ 1074279 w 2077579"/>
                    <a:gd name="connsiteY1" fmla="*/ 452 h 1182517"/>
                    <a:gd name="connsiteX2" fmla="*/ 2077579 w 2077579"/>
                    <a:gd name="connsiteY2" fmla="*/ 965652 h 1182517"/>
                    <a:gd name="connsiteX3" fmla="*/ 58279 w 2077579"/>
                    <a:gd name="connsiteY3" fmla="*/ 1016452 h 1182517"/>
                    <a:gd name="connsiteX0" fmla="*/ 496 w 2019796"/>
                    <a:gd name="connsiteY0" fmla="*/ 1016452 h 1058407"/>
                    <a:gd name="connsiteX1" fmla="*/ 1016496 w 2019796"/>
                    <a:gd name="connsiteY1" fmla="*/ 452 h 1058407"/>
                    <a:gd name="connsiteX2" fmla="*/ 2019796 w 2019796"/>
                    <a:gd name="connsiteY2" fmla="*/ 965652 h 1058407"/>
                    <a:gd name="connsiteX3" fmla="*/ 496 w 2019796"/>
                    <a:gd name="connsiteY3" fmla="*/ 1016452 h 1058407"/>
                    <a:gd name="connsiteX0" fmla="*/ 512 w 1956312"/>
                    <a:gd name="connsiteY0" fmla="*/ 1003343 h 1049157"/>
                    <a:gd name="connsiteX1" fmla="*/ 953012 w 1956312"/>
                    <a:gd name="connsiteY1" fmla="*/ 43 h 1049157"/>
                    <a:gd name="connsiteX2" fmla="*/ 1956312 w 1956312"/>
                    <a:gd name="connsiteY2" fmla="*/ 965243 h 1049157"/>
                    <a:gd name="connsiteX3" fmla="*/ 512 w 1956312"/>
                    <a:gd name="connsiteY3" fmla="*/ 1003343 h 1049157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456 w 1957256"/>
                    <a:gd name="connsiteY0" fmla="*/ 1003343 h 1071510"/>
                    <a:gd name="connsiteX1" fmla="*/ 953956 w 1957256"/>
                    <a:gd name="connsiteY1" fmla="*/ 43 h 1071510"/>
                    <a:gd name="connsiteX2" fmla="*/ 1957256 w 1957256"/>
                    <a:gd name="connsiteY2" fmla="*/ 965243 h 1071510"/>
                    <a:gd name="connsiteX3" fmla="*/ 1456 w 1957256"/>
                    <a:gd name="connsiteY3" fmla="*/ 1003343 h 1071510"/>
                    <a:gd name="connsiteX0" fmla="*/ 125989 w 2081789"/>
                    <a:gd name="connsiteY0" fmla="*/ 1004617 h 1028499"/>
                    <a:gd name="connsiteX1" fmla="*/ 291088 w 2081789"/>
                    <a:gd name="connsiteY1" fmla="*/ 763316 h 1028499"/>
                    <a:gd name="connsiteX2" fmla="*/ 1078489 w 2081789"/>
                    <a:gd name="connsiteY2" fmla="*/ 1317 h 1028499"/>
                    <a:gd name="connsiteX3" fmla="*/ 2081789 w 2081789"/>
                    <a:gd name="connsiteY3" fmla="*/ 966517 h 1028499"/>
                    <a:gd name="connsiteX4" fmla="*/ 125989 w 2081789"/>
                    <a:gd name="connsiteY4" fmla="*/ 1004617 h 1028499"/>
                    <a:gd name="connsiteX0" fmla="*/ 135024 w 2052724"/>
                    <a:gd name="connsiteY0" fmla="*/ 1055417 h 1066897"/>
                    <a:gd name="connsiteX1" fmla="*/ 262023 w 2052724"/>
                    <a:gd name="connsiteY1" fmla="*/ 763316 h 1066897"/>
                    <a:gd name="connsiteX2" fmla="*/ 1049424 w 2052724"/>
                    <a:gd name="connsiteY2" fmla="*/ 1317 h 1066897"/>
                    <a:gd name="connsiteX3" fmla="*/ 2052724 w 2052724"/>
                    <a:gd name="connsiteY3" fmla="*/ 966517 h 1066897"/>
                    <a:gd name="connsiteX4" fmla="*/ 135024 w 2052724"/>
                    <a:gd name="connsiteY4" fmla="*/ 1055417 h 1066897"/>
                    <a:gd name="connsiteX0" fmla="*/ 157003 w 1998503"/>
                    <a:gd name="connsiteY0" fmla="*/ 1055417 h 1066897"/>
                    <a:gd name="connsiteX1" fmla="*/ 207802 w 1998503"/>
                    <a:gd name="connsiteY1" fmla="*/ 763316 h 1066897"/>
                    <a:gd name="connsiteX2" fmla="*/ 995203 w 1998503"/>
                    <a:gd name="connsiteY2" fmla="*/ 1317 h 1066897"/>
                    <a:gd name="connsiteX3" fmla="*/ 1998503 w 1998503"/>
                    <a:gd name="connsiteY3" fmla="*/ 966517 h 1066897"/>
                    <a:gd name="connsiteX4" fmla="*/ 157003 w 1998503"/>
                    <a:gd name="connsiteY4" fmla="*/ 1055417 h 1066897"/>
                    <a:gd name="connsiteX0" fmla="*/ 180391 w 1958391"/>
                    <a:gd name="connsiteY0" fmla="*/ 1055417 h 1066897"/>
                    <a:gd name="connsiteX1" fmla="*/ 167690 w 1958391"/>
                    <a:gd name="connsiteY1" fmla="*/ 763316 h 1066897"/>
                    <a:gd name="connsiteX2" fmla="*/ 955091 w 1958391"/>
                    <a:gd name="connsiteY2" fmla="*/ 1317 h 1066897"/>
                    <a:gd name="connsiteX3" fmla="*/ 1958391 w 1958391"/>
                    <a:gd name="connsiteY3" fmla="*/ 966517 h 1066897"/>
                    <a:gd name="connsiteX4" fmla="*/ 180391 w 1958391"/>
                    <a:gd name="connsiteY4" fmla="*/ 1055417 h 1066897"/>
                    <a:gd name="connsiteX0" fmla="*/ 197146 w 1937046"/>
                    <a:gd name="connsiteY0" fmla="*/ 1055417 h 1066897"/>
                    <a:gd name="connsiteX1" fmla="*/ 146345 w 1937046"/>
                    <a:gd name="connsiteY1" fmla="*/ 763316 h 1066897"/>
                    <a:gd name="connsiteX2" fmla="*/ 933746 w 1937046"/>
                    <a:gd name="connsiteY2" fmla="*/ 1317 h 1066897"/>
                    <a:gd name="connsiteX3" fmla="*/ 1937046 w 1937046"/>
                    <a:gd name="connsiteY3" fmla="*/ 966517 h 1066897"/>
                    <a:gd name="connsiteX4" fmla="*/ 197146 w 1937046"/>
                    <a:gd name="connsiteY4" fmla="*/ 1055417 h 1066897"/>
                    <a:gd name="connsiteX0" fmla="*/ 145290 w 2024890"/>
                    <a:gd name="connsiteY0" fmla="*/ 1055417 h 1066897"/>
                    <a:gd name="connsiteX1" fmla="*/ 234189 w 2024890"/>
                    <a:gd name="connsiteY1" fmla="*/ 763316 h 1066897"/>
                    <a:gd name="connsiteX2" fmla="*/ 1021590 w 2024890"/>
                    <a:gd name="connsiteY2" fmla="*/ 1317 h 1066897"/>
                    <a:gd name="connsiteX3" fmla="*/ 2024890 w 2024890"/>
                    <a:gd name="connsiteY3" fmla="*/ 966517 h 1066897"/>
                    <a:gd name="connsiteX4" fmla="*/ 145290 w 2024890"/>
                    <a:gd name="connsiteY4" fmla="*/ 1055417 h 1066897"/>
                    <a:gd name="connsiteX0" fmla="*/ 66755 w 1946355"/>
                    <a:gd name="connsiteY0" fmla="*/ 1055417 h 1072185"/>
                    <a:gd name="connsiteX1" fmla="*/ 155654 w 1946355"/>
                    <a:gd name="connsiteY1" fmla="*/ 763316 h 1072185"/>
                    <a:gd name="connsiteX2" fmla="*/ 943055 w 1946355"/>
                    <a:gd name="connsiteY2" fmla="*/ 1317 h 1072185"/>
                    <a:gd name="connsiteX3" fmla="*/ 1946355 w 1946355"/>
                    <a:gd name="connsiteY3" fmla="*/ 966517 h 1072185"/>
                    <a:gd name="connsiteX4" fmla="*/ 66755 w 1946355"/>
                    <a:gd name="connsiteY4" fmla="*/ 1055417 h 1072185"/>
                    <a:gd name="connsiteX0" fmla="*/ 87241 w 1968451"/>
                    <a:gd name="connsiteY0" fmla="*/ 1055417 h 1135382"/>
                    <a:gd name="connsiteX1" fmla="*/ 176140 w 1968451"/>
                    <a:gd name="connsiteY1" fmla="*/ 763316 h 1135382"/>
                    <a:gd name="connsiteX2" fmla="*/ 963541 w 1968451"/>
                    <a:gd name="connsiteY2" fmla="*/ 1317 h 1135382"/>
                    <a:gd name="connsiteX3" fmla="*/ 1966841 w 1968451"/>
                    <a:gd name="connsiteY3" fmla="*/ 966517 h 1135382"/>
                    <a:gd name="connsiteX4" fmla="*/ 1179439 w 1968451"/>
                    <a:gd name="connsiteY4" fmla="*/ 1131617 h 1135382"/>
                    <a:gd name="connsiteX5" fmla="*/ 87241 w 1968451"/>
                    <a:gd name="connsiteY5" fmla="*/ 1055417 h 1135382"/>
                    <a:gd name="connsiteX0" fmla="*/ 87241 w 1968451"/>
                    <a:gd name="connsiteY0" fmla="*/ 1055417 h 1131617"/>
                    <a:gd name="connsiteX1" fmla="*/ 176140 w 1968451"/>
                    <a:gd name="connsiteY1" fmla="*/ 763316 h 1131617"/>
                    <a:gd name="connsiteX2" fmla="*/ 963541 w 1968451"/>
                    <a:gd name="connsiteY2" fmla="*/ 1317 h 1131617"/>
                    <a:gd name="connsiteX3" fmla="*/ 1966841 w 1968451"/>
                    <a:gd name="connsiteY3" fmla="*/ 966517 h 1131617"/>
                    <a:gd name="connsiteX4" fmla="*/ 1179439 w 1968451"/>
                    <a:gd name="connsiteY4" fmla="*/ 1131617 h 1131617"/>
                    <a:gd name="connsiteX5" fmla="*/ 87241 w 1968451"/>
                    <a:gd name="connsiteY5" fmla="*/ 1055417 h 1131617"/>
                    <a:gd name="connsiteX0" fmla="*/ 87241 w 1981714"/>
                    <a:gd name="connsiteY0" fmla="*/ 1055417 h 1131617"/>
                    <a:gd name="connsiteX1" fmla="*/ 176140 w 1981714"/>
                    <a:gd name="connsiteY1" fmla="*/ 763316 h 1131617"/>
                    <a:gd name="connsiteX2" fmla="*/ 963541 w 1981714"/>
                    <a:gd name="connsiteY2" fmla="*/ 1317 h 1131617"/>
                    <a:gd name="connsiteX3" fmla="*/ 1966841 w 1981714"/>
                    <a:gd name="connsiteY3" fmla="*/ 966517 h 1131617"/>
                    <a:gd name="connsiteX4" fmla="*/ 1179439 w 1981714"/>
                    <a:gd name="connsiteY4" fmla="*/ 1131617 h 1131617"/>
                    <a:gd name="connsiteX5" fmla="*/ 87241 w 1981714"/>
                    <a:gd name="connsiteY5" fmla="*/ 1055417 h 1131617"/>
                    <a:gd name="connsiteX0" fmla="*/ 87241 w 1981714"/>
                    <a:gd name="connsiteY0" fmla="*/ 1055417 h 1131617"/>
                    <a:gd name="connsiteX1" fmla="*/ 176140 w 1981714"/>
                    <a:gd name="connsiteY1" fmla="*/ 763316 h 1131617"/>
                    <a:gd name="connsiteX2" fmla="*/ 963541 w 1981714"/>
                    <a:gd name="connsiteY2" fmla="*/ 1317 h 1131617"/>
                    <a:gd name="connsiteX3" fmla="*/ 1966841 w 1981714"/>
                    <a:gd name="connsiteY3" fmla="*/ 966517 h 1131617"/>
                    <a:gd name="connsiteX4" fmla="*/ 1179439 w 1981714"/>
                    <a:gd name="connsiteY4" fmla="*/ 1131617 h 1131617"/>
                    <a:gd name="connsiteX5" fmla="*/ 87241 w 1981714"/>
                    <a:gd name="connsiteY5" fmla="*/ 1055417 h 1131617"/>
                    <a:gd name="connsiteX0" fmla="*/ 87241 w 1981714"/>
                    <a:gd name="connsiteY0" fmla="*/ 1059325 h 1135525"/>
                    <a:gd name="connsiteX1" fmla="*/ 176140 w 1981714"/>
                    <a:gd name="connsiteY1" fmla="*/ 767224 h 1135525"/>
                    <a:gd name="connsiteX2" fmla="*/ 963541 w 1981714"/>
                    <a:gd name="connsiteY2" fmla="*/ 5225 h 1135525"/>
                    <a:gd name="connsiteX3" fmla="*/ 1966841 w 1981714"/>
                    <a:gd name="connsiteY3" fmla="*/ 970425 h 1135525"/>
                    <a:gd name="connsiteX4" fmla="*/ 1179439 w 1981714"/>
                    <a:gd name="connsiteY4" fmla="*/ 1135525 h 1135525"/>
                    <a:gd name="connsiteX5" fmla="*/ 87241 w 1981714"/>
                    <a:gd name="connsiteY5" fmla="*/ 1059325 h 1135525"/>
                    <a:gd name="connsiteX0" fmla="*/ 87241 w 1981714"/>
                    <a:gd name="connsiteY0" fmla="*/ 1059124 h 1135324"/>
                    <a:gd name="connsiteX1" fmla="*/ 176140 w 1981714"/>
                    <a:gd name="connsiteY1" fmla="*/ 767023 h 1135324"/>
                    <a:gd name="connsiteX2" fmla="*/ 963541 w 1981714"/>
                    <a:gd name="connsiteY2" fmla="*/ 5024 h 1135324"/>
                    <a:gd name="connsiteX3" fmla="*/ 1966841 w 1981714"/>
                    <a:gd name="connsiteY3" fmla="*/ 970224 h 1135324"/>
                    <a:gd name="connsiteX4" fmla="*/ 1179439 w 1981714"/>
                    <a:gd name="connsiteY4" fmla="*/ 1135324 h 1135324"/>
                    <a:gd name="connsiteX5" fmla="*/ 87241 w 1981714"/>
                    <a:gd name="connsiteY5" fmla="*/ 1059124 h 1135324"/>
                    <a:gd name="connsiteX0" fmla="*/ 1551 w 1896024"/>
                    <a:gd name="connsiteY0" fmla="*/ 1059124 h 1135324"/>
                    <a:gd name="connsiteX1" fmla="*/ 877851 w 1896024"/>
                    <a:gd name="connsiteY1" fmla="*/ 5024 h 1135324"/>
                    <a:gd name="connsiteX2" fmla="*/ 1881151 w 1896024"/>
                    <a:gd name="connsiteY2" fmla="*/ 970224 h 1135324"/>
                    <a:gd name="connsiteX3" fmla="*/ 1093749 w 1896024"/>
                    <a:gd name="connsiteY3" fmla="*/ 1135324 h 1135324"/>
                    <a:gd name="connsiteX4" fmla="*/ 1551 w 1896024"/>
                    <a:gd name="connsiteY4" fmla="*/ 1059124 h 1135324"/>
                    <a:gd name="connsiteX0" fmla="*/ 1615 w 1896088"/>
                    <a:gd name="connsiteY0" fmla="*/ 1057013 h 1133213"/>
                    <a:gd name="connsiteX1" fmla="*/ 877915 w 1896088"/>
                    <a:gd name="connsiteY1" fmla="*/ 2913 h 1133213"/>
                    <a:gd name="connsiteX2" fmla="*/ 1881215 w 1896088"/>
                    <a:gd name="connsiteY2" fmla="*/ 968113 h 1133213"/>
                    <a:gd name="connsiteX3" fmla="*/ 1093813 w 1896088"/>
                    <a:gd name="connsiteY3" fmla="*/ 1133213 h 1133213"/>
                    <a:gd name="connsiteX4" fmla="*/ 1615 w 1896088"/>
                    <a:gd name="connsiteY4" fmla="*/ 1057013 h 1133213"/>
                    <a:gd name="connsiteX0" fmla="*/ 2941 w 1897414"/>
                    <a:gd name="connsiteY0" fmla="*/ 1066026 h 1142226"/>
                    <a:gd name="connsiteX1" fmla="*/ 879241 w 1897414"/>
                    <a:gd name="connsiteY1" fmla="*/ 11926 h 1142226"/>
                    <a:gd name="connsiteX2" fmla="*/ 1882541 w 1897414"/>
                    <a:gd name="connsiteY2" fmla="*/ 977126 h 1142226"/>
                    <a:gd name="connsiteX3" fmla="*/ 1095139 w 1897414"/>
                    <a:gd name="connsiteY3" fmla="*/ 1142226 h 1142226"/>
                    <a:gd name="connsiteX4" fmla="*/ 2941 w 1897414"/>
                    <a:gd name="connsiteY4" fmla="*/ 1066026 h 1142226"/>
                    <a:gd name="connsiteX0" fmla="*/ 6879 w 1901352"/>
                    <a:gd name="connsiteY0" fmla="*/ 1066026 h 1142226"/>
                    <a:gd name="connsiteX1" fmla="*/ 883179 w 1901352"/>
                    <a:gd name="connsiteY1" fmla="*/ 11926 h 1142226"/>
                    <a:gd name="connsiteX2" fmla="*/ 1886479 w 1901352"/>
                    <a:gd name="connsiteY2" fmla="*/ 977126 h 1142226"/>
                    <a:gd name="connsiteX3" fmla="*/ 1099077 w 1901352"/>
                    <a:gd name="connsiteY3" fmla="*/ 1142226 h 1142226"/>
                    <a:gd name="connsiteX4" fmla="*/ 6879 w 1901352"/>
                    <a:gd name="connsiteY4" fmla="*/ 1066026 h 1142226"/>
                    <a:gd name="connsiteX0" fmla="*/ 6879 w 1901352"/>
                    <a:gd name="connsiteY0" fmla="*/ 1066026 h 1142226"/>
                    <a:gd name="connsiteX1" fmla="*/ 883179 w 1901352"/>
                    <a:gd name="connsiteY1" fmla="*/ 11926 h 1142226"/>
                    <a:gd name="connsiteX2" fmla="*/ 1886479 w 1901352"/>
                    <a:gd name="connsiteY2" fmla="*/ 977126 h 1142226"/>
                    <a:gd name="connsiteX3" fmla="*/ 1099077 w 1901352"/>
                    <a:gd name="connsiteY3" fmla="*/ 1142226 h 1142226"/>
                    <a:gd name="connsiteX4" fmla="*/ 6879 w 1901352"/>
                    <a:gd name="connsiteY4" fmla="*/ 1066026 h 1142226"/>
                    <a:gd name="connsiteX0" fmla="*/ 6879 w 1901352"/>
                    <a:gd name="connsiteY0" fmla="*/ 1065888 h 1142088"/>
                    <a:gd name="connsiteX1" fmla="*/ 883179 w 1901352"/>
                    <a:gd name="connsiteY1" fmla="*/ 11788 h 1142088"/>
                    <a:gd name="connsiteX2" fmla="*/ 1886479 w 1901352"/>
                    <a:gd name="connsiteY2" fmla="*/ 976988 h 1142088"/>
                    <a:gd name="connsiteX3" fmla="*/ 1099077 w 1901352"/>
                    <a:gd name="connsiteY3" fmla="*/ 1142088 h 1142088"/>
                    <a:gd name="connsiteX4" fmla="*/ 6879 w 1901352"/>
                    <a:gd name="connsiteY4" fmla="*/ 1065888 h 1142088"/>
                    <a:gd name="connsiteX0" fmla="*/ 6879 w 1901352"/>
                    <a:gd name="connsiteY0" fmla="*/ 1055295 h 1131495"/>
                    <a:gd name="connsiteX1" fmla="*/ 883179 w 1901352"/>
                    <a:gd name="connsiteY1" fmla="*/ 1195 h 1131495"/>
                    <a:gd name="connsiteX2" fmla="*/ 1886479 w 1901352"/>
                    <a:gd name="connsiteY2" fmla="*/ 966395 h 1131495"/>
                    <a:gd name="connsiteX3" fmla="*/ 1099077 w 1901352"/>
                    <a:gd name="connsiteY3" fmla="*/ 1131495 h 1131495"/>
                    <a:gd name="connsiteX4" fmla="*/ 6879 w 1901352"/>
                    <a:gd name="connsiteY4" fmla="*/ 1055295 h 1131495"/>
                    <a:gd name="connsiteX0" fmla="*/ 6879 w 2036408"/>
                    <a:gd name="connsiteY0" fmla="*/ 1054185 h 1130385"/>
                    <a:gd name="connsiteX1" fmla="*/ 883179 w 2036408"/>
                    <a:gd name="connsiteY1" fmla="*/ 85 h 1130385"/>
                    <a:gd name="connsiteX2" fmla="*/ 2030705 w 2036408"/>
                    <a:gd name="connsiteY2" fmla="*/ 994130 h 1130385"/>
                    <a:gd name="connsiteX3" fmla="*/ 1099077 w 2036408"/>
                    <a:gd name="connsiteY3" fmla="*/ 1130385 h 1130385"/>
                    <a:gd name="connsiteX4" fmla="*/ 6879 w 2036408"/>
                    <a:gd name="connsiteY4" fmla="*/ 1054185 h 1130385"/>
                    <a:gd name="connsiteX0" fmla="*/ 6879 w 2045740"/>
                    <a:gd name="connsiteY0" fmla="*/ 1054289 h 1130489"/>
                    <a:gd name="connsiteX1" fmla="*/ 883179 w 2045740"/>
                    <a:gd name="connsiteY1" fmla="*/ 189 h 1130489"/>
                    <a:gd name="connsiteX2" fmla="*/ 2040320 w 2045740"/>
                    <a:gd name="connsiteY2" fmla="*/ 965389 h 1130489"/>
                    <a:gd name="connsiteX3" fmla="*/ 1099077 w 2045740"/>
                    <a:gd name="connsiteY3" fmla="*/ 1130489 h 1130489"/>
                    <a:gd name="connsiteX4" fmla="*/ 6879 w 2045740"/>
                    <a:gd name="connsiteY4" fmla="*/ 1054289 h 1130489"/>
                    <a:gd name="connsiteX0" fmla="*/ 6879 w 1958856"/>
                    <a:gd name="connsiteY0" fmla="*/ 1054990 h 1131190"/>
                    <a:gd name="connsiteX1" fmla="*/ 883179 w 1958856"/>
                    <a:gd name="connsiteY1" fmla="*/ 890 h 1131190"/>
                    <a:gd name="connsiteX2" fmla="*/ 1949458 w 1958856"/>
                    <a:gd name="connsiteY2" fmla="*/ 870180 h 1131190"/>
                    <a:gd name="connsiteX3" fmla="*/ 1099077 w 1958856"/>
                    <a:gd name="connsiteY3" fmla="*/ 1131190 h 1131190"/>
                    <a:gd name="connsiteX4" fmla="*/ 6879 w 1958856"/>
                    <a:gd name="connsiteY4" fmla="*/ 1054990 h 1131190"/>
                    <a:gd name="connsiteX0" fmla="*/ 6879 w 1935453"/>
                    <a:gd name="connsiteY0" fmla="*/ 1055216 h 1131416"/>
                    <a:gd name="connsiteX1" fmla="*/ 883179 w 1935453"/>
                    <a:gd name="connsiteY1" fmla="*/ 1116 h 1131416"/>
                    <a:gd name="connsiteX2" fmla="*/ 1924218 w 1935453"/>
                    <a:gd name="connsiteY2" fmla="*/ 850215 h 1131416"/>
                    <a:gd name="connsiteX3" fmla="*/ 1099077 w 1935453"/>
                    <a:gd name="connsiteY3" fmla="*/ 1131416 h 1131416"/>
                    <a:gd name="connsiteX4" fmla="*/ 6879 w 1935453"/>
                    <a:gd name="connsiteY4" fmla="*/ 1055216 h 1131416"/>
                    <a:gd name="connsiteX0" fmla="*/ 6879 w 1917061"/>
                    <a:gd name="connsiteY0" fmla="*/ 1055405 h 1131605"/>
                    <a:gd name="connsiteX1" fmla="*/ 883179 w 1917061"/>
                    <a:gd name="connsiteY1" fmla="*/ 1305 h 1131605"/>
                    <a:gd name="connsiteX2" fmla="*/ 1904026 w 1917061"/>
                    <a:gd name="connsiteY2" fmla="*/ 835260 h 1131605"/>
                    <a:gd name="connsiteX3" fmla="*/ 1099077 w 1917061"/>
                    <a:gd name="connsiteY3" fmla="*/ 1131605 h 1131605"/>
                    <a:gd name="connsiteX4" fmla="*/ 6879 w 1917061"/>
                    <a:gd name="connsiteY4" fmla="*/ 1055405 h 1131605"/>
                    <a:gd name="connsiteX0" fmla="*/ 6879 w 1921629"/>
                    <a:gd name="connsiteY0" fmla="*/ 1055158 h 1131358"/>
                    <a:gd name="connsiteX1" fmla="*/ 883179 w 1921629"/>
                    <a:gd name="connsiteY1" fmla="*/ 1058 h 1131358"/>
                    <a:gd name="connsiteX2" fmla="*/ 1909074 w 1921629"/>
                    <a:gd name="connsiteY2" fmla="*/ 855205 h 1131358"/>
                    <a:gd name="connsiteX3" fmla="*/ 1099077 w 1921629"/>
                    <a:gd name="connsiteY3" fmla="*/ 1131358 h 1131358"/>
                    <a:gd name="connsiteX4" fmla="*/ 6879 w 1921629"/>
                    <a:gd name="connsiteY4" fmla="*/ 1055158 h 1131358"/>
                    <a:gd name="connsiteX0" fmla="*/ 6879 w 1929329"/>
                    <a:gd name="connsiteY0" fmla="*/ 1055158 h 1131358"/>
                    <a:gd name="connsiteX1" fmla="*/ 883179 w 1929329"/>
                    <a:gd name="connsiteY1" fmla="*/ 1058 h 1131358"/>
                    <a:gd name="connsiteX2" fmla="*/ 1909074 w 1929329"/>
                    <a:gd name="connsiteY2" fmla="*/ 855205 h 1131358"/>
                    <a:gd name="connsiteX3" fmla="*/ 1099077 w 1929329"/>
                    <a:gd name="connsiteY3" fmla="*/ 1131358 h 1131358"/>
                    <a:gd name="connsiteX4" fmla="*/ 6879 w 1929329"/>
                    <a:gd name="connsiteY4" fmla="*/ 1055158 h 1131358"/>
                    <a:gd name="connsiteX0" fmla="*/ 6879 w 1929329"/>
                    <a:gd name="connsiteY0" fmla="*/ 1055486 h 1131686"/>
                    <a:gd name="connsiteX1" fmla="*/ 883179 w 1929329"/>
                    <a:gd name="connsiteY1" fmla="*/ 1386 h 1131686"/>
                    <a:gd name="connsiteX2" fmla="*/ 1909074 w 1929329"/>
                    <a:gd name="connsiteY2" fmla="*/ 855533 h 1131686"/>
                    <a:gd name="connsiteX3" fmla="*/ 1099077 w 1929329"/>
                    <a:gd name="connsiteY3" fmla="*/ 1131686 h 1131686"/>
                    <a:gd name="connsiteX4" fmla="*/ 6879 w 1929329"/>
                    <a:gd name="connsiteY4" fmla="*/ 1055486 h 1131686"/>
                    <a:gd name="connsiteX0" fmla="*/ 6879 w 1929329"/>
                    <a:gd name="connsiteY0" fmla="*/ 1054110 h 1130310"/>
                    <a:gd name="connsiteX1" fmla="*/ 883179 w 1929329"/>
                    <a:gd name="connsiteY1" fmla="*/ 10 h 1130310"/>
                    <a:gd name="connsiteX2" fmla="*/ 1909074 w 1929329"/>
                    <a:gd name="connsiteY2" fmla="*/ 854157 h 1130310"/>
                    <a:gd name="connsiteX3" fmla="*/ 1099077 w 1929329"/>
                    <a:gd name="connsiteY3" fmla="*/ 1130310 h 1130310"/>
                    <a:gd name="connsiteX4" fmla="*/ 6879 w 1929329"/>
                    <a:gd name="connsiteY4" fmla="*/ 1054110 h 1130310"/>
                    <a:gd name="connsiteX0" fmla="*/ 6879 w 1929329"/>
                    <a:gd name="connsiteY0" fmla="*/ 1054625 h 1130825"/>
                    <a:gd name="connsiteX1" fmla="*/ 883179 w 1929329"/>
                    <a:gd name="connsiteY1" fmla="*/ 525 h 1130825"/>
                    <a:gd name="connsiteX2" fmla="*/ 1909074 w 1929329"/>
                    <a:gd name="connsiteY2" fmla="*/ 854672 h 1130825"/>
                    <a:gd name="connsiteX3" fmla="*/ 1099077 w 1929329"/>
                    <a:gd name="connsiteY3" fmla="*/ 1130825 h 1130825"/>
                    <a:gd name="connsiteX4" fmla="*/ 6879 w 1929329"/>
                    <a:gd name="connsiteY4" fmla="*/ 1054625 h 1130825"/>
                    <a:gd name="connsiteX0" fmla="*/ 1536 w 1918948"/>
                    <a:gd name="connsiteY0" fmla="*/ 1054625 h 1130825"/>
                    <a:gd name="connsiteX1" fmla="*/ 877836 w 1918948"/>
                    <a:gd name="connsiteY1" fmla="*/ 525 h 1130825"/>
                    <a:gd name="connsiteX2" fmla="*/ 1903731 w 1918948"/>
                    <a:gd name="connsiteY2" fmla="*/ 854672 h 1130825"/>
                    <a:gd name="connsiteX3" fmla="*/ 1038207 w 1918948"/>
                    <a:gd name="connsiteY3" fmla="*/ 1130825 h 1130825"/>
                    <a:gd name="connsiteX4" fmla="*/ 1536 w 1918948"/>
                    <a:gd name="connsiteY4" fmla="*/ 1054625 h 1130825"/>
                    <a:gd name="connsiteX0" fmla="*/ 1042 w 1918454"/>
                    <a:gd name="connsiteY0" fmla="*/ 1054625 h 1130825"/>
                    <a:gd name="connsiteX1" fmla="*/ 877342 w 1918454"/>
                    <a:gd name="connsiteY1" fmla="*/ 525 h 1130825"/>
                    <a:gd name="connsiteX2" fmla="*/ 1903237 w 1918454"/>
                    <a:gd name="connsiteY2" fmla="*/ 854672 h 1130825"/>
                    <a:gd name="connsiteX3" fmla="*/ 1037713 w 1918454"/>
                    <a:gd name="connsiteY3" fmla="*/ 1130825 h 1130825"/>
                    <a:gd name="connsiteX4" fmla="*/ 1042 w 1918454"/>
                    <a:gd name="connsiteY4" fmla="*/ 1054625 h 1130825"/>
                    <a:gd name="connsiteX0" fmla="*/ 1042 w 1923837"/>
                    <a:gd name="connsiteY0" fmla="*/ 1054625 h 1130825"/>
                    <a:gd name="connsiteX1" fmla="*/ 877342 w 1923837"/>
                    <a:gd name="connsiteY1" fmla="*/ 525 h 1130825"/>
                    <a:gd name="connsiteX2" fmla="*/ 1903237 w 1923837"/>
                    <a:gd name="connsiteY2" fmla="*/ 854672 h 1130825"/>
                    <a:gd name="connsiteX3" fmla="*/ 1037713 w 1923837"/>
                    <a:gd name="connsiteY3" fmla="*/ 1130825 h 1130825"/>
                    <a:gd name="connsiteX4" fmla="*/ 1042 w 1923837"/>
                    <a:gd name="connsiteY4" fmla="*/ 1054625 h 1130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3837" h="1130825">
                      <a:moveTo>
                        <a:pt x="1042" y="1054625"/>
                      </a:moveTo>
                      <a:cubicBezTo>
                        <a:pt x="9649" y="926817"/>
                        <a:pt x="297819" y="23755"/>
                        <a:pt x="877342" y="525"/>
                      </a:cubicBezTo>
                      <a:cubicBezTo>
                        <a:pt x="1456865" y="-22705"/>
                        <a:pt x="1729671" y="731905"/>
                        <a:pt x="1903237" y="854672"/>
                      </a:cubicBezTo>
                      <a:cubicBezTo>
                        <a:pt x="1972439" y="947473"/>
                        <a:pt x="1909780" y="684208"/>
                        <a:pt x="1037713" y="1130825"/>
                      </a:cubicBezTo>
                      <a:cubicBezTo>
                        <a:pt x="13246" y="739242"/>
                        <a:pt x="-7565" y="1182433"/>
                        <a:pt x="1042" y="1054625"/>
                      </a:cubicBezTo>
                      <a:close/>
                    </a:path>
                  </a:pathLst>
                </a:custGeom>
                <a:solidFill>
                  <a:srgbClr val="E479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5013FAFA-21A1-AC9D-63DB-177CBAB71831}"/>
                    </a:ext>
                  </a:extLst>
                </p:cNvPr>
                <p:cNvSpPr/>
                <p:nvPr/>
              </p:nvSpPr>
              <p:spPr>
                <a:xfrm>
                  <a:off x="5004184" y="3950360"/>
                  <a:ext cx="117970" cy="9129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Rectangle 56">
                  <a:extLst>
                    <a:ext uri="{FF2B5EF4-FFF2-40B4-BE49-F238E27FC236}">
                      <a16:creationId xmlns:a16="http://schemas.microsoft.com/office/drawing/2014/main" id="{7E4885FB-3029-7043-2A8A-3418B62D5673}"/>
                    </a:ext>
                  </a:extLst>
                </p:cNvPr>
                <p:cNvSpPr/>
                <p:nvPr/>
              </p:nvSpPr>
              <p:spPr>
                <a:xfrm rot="19341505" flipH="1">
                  <a:off x="5114169" y="3718214"/>
                  <a:ext cx="287330" cy="162214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7501163C-C1BB-C96E-0260-0C7BB252AFC9}"/>
                    </a:ext>
                  </a:extLst>
                </p:cNvPr>
                <p:cNvSpPr/>
                <p:nvPr/>
              </p:nvSpPr>
              <p:spPr>
                <a:xfrm rot="20290631" flipH="1">
                  <a:off x="5157367" y="3751856"/>
                  <a:ext cx="159154" cy="1231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1A487B91-FE47-0B2C-D211-2F7A8E6254B2}"/>
                    </a:ext>
                  </a:extLst>
                </p:cNvPr>
                <p:cNvSpPr/>
                <p:nvPr/>
              </p:nvSpPr>
              <p:spPr>
                <a:xfrm rot="21004549" flipH="1">
                  <a:off x="5219052" y="3788942"/>
                  <a:ext cx="79024" cy="611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EBFBE92A-16FC-6FA5-5B65-1A22C32C9E56}"/>
                    </a:ext>
                  </a:extLst>
                </p:cNvPr>
                <p:cNvSpPr/>
                <p:nvPr/>
              </p:nvSpPr>
              <p:spPr>
                <a:xfrm>
                  <a:off x="5016299" y="4322018"/>
                  <a:ext cx="218988" cy="226515"/>
                </a:xfrm>
                <a:prstGeom prst="ellipse">
                  <a:avLst/>
                </a:prstGeom>
                <a:solidFill>
                  <a:srgbClr val="E479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CCA7C637-79E9-4F9E-D303-996EBB0F0275}"/>
                    </a:ext>
                  </a:extLst>
                </p:cNvPr>
                <p:cNvSpPr/>
                <p:nvPr/>
              </p:nvSpPr>
              <p:spPr>
                <a:xfrm>
                  <a:off x="4970679" y="4280122"/>
                  <a:ext cx="218988" cy="226515"/>
                </a:xfrm>
                <a:prstGeom prst="ellipse">
                  <a:avLst/>
                </a:prstGeom>
                <a:solidFill>
                  <a:srgbClr val="E479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Rectangle 56">
                  <a:extLst>
                    <a:ext uri="{FF2B5EF4-FFF2-40B4-BE49-F238E27FC236}">
                      <a16:creationId xmlns:a16="http://schemas.microsoft.com/office/drawing/2014/main" id="{71BCBA99-4AD0-3D37-F964-AE595768102E}"/>
                    </a:ext>
                  </a:extLst>
                </p:cNvPr>
                <p:cNvSpPr/>
                <p:nvPr/>
              </p:nvSpPr>
              <p:spPr>
                <a:xfrm rot="1844868">
                  <a:off x="4705349" y="3728658"/>
                  <a:ext cx="287330" cy="162214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A27E0F87-78CD-B8C6-4A99-FE97B976508E}"/>
                    </a:ext>
                  </a:extLst>
                </p:cNvPr>
                <p:cNvSpPr/>
                <p:nvPr/>
              </p:nvSpPr>
              <p:spPr>
                <a:xfrm rot="595451">
                  <a:off x="4788467" y="3762918"/>
                  <a:ext cx="159154" cy="1231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F63FE087-15E4-953A-C448-59A1F5260231}"/>
                    </a:ext>
                  </a:extLst>
                </p:cNvPr>
                <p:cNvSpPr/>
                <p:nvPr/>
              </p:nvSpPr>
              <p:spPr>
                <a:xfrm>
                  <a:off x="4848310" y="3805615"/>
                  <a:ext cx="79024" cy="611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B3EBA5E-0935-C568-2AD0-57A008B96210}"/>
                </a:ext>
              </a:extLst>
            </p:cNvPr>
            <p:cNvSpPr/>
            <p:nvPr/>
          </p:nvSpPr>
          <p:spPr>
            <a:xfrm>
              <a:off x="4632856" y="4396058"/>
              <a:ext cx="70875" cy="71776"/>
            </a:xfrm>
            <a:custGeom>
              <a:avLst/>
              <a:gdLst>
                <a:gd name="connsiteX0" fmla="*/ 72672 w 91221"/>
                <a:gd name="connsiteY0" fmla="*/ 0 h 100931"/>
                <a:gd name="connsiteX1" fmla="*/ 86960 w 91221"/>
                <a:gd name="connsiteY1" fmla="*/ 100013 h 100931"/>
                <a:gd name="connsiteX2" fmla="*/ 5997 w 91221"/>
                <a:gd name="connsiteY2" fmla="*/ 52388 h 100931"/>
                <a:gd name="connsiteX3" fmla="*/ 5997 w 91221"/>
                <a:gd name="connsiteY3" fmla="*/ 38100 h 100931"/>
                <a:gd name="connsiteX4" fmla="*/ 5997 w 91221"/>
                <a:gd name="connsiteY4" fmla="*/ 38100 h 100931"/>
                <a:gd name="connsiteX0" fmla="*/ 72672 w 91221"/>
                <a:gd name="connsiteY0" fmla="*/ 0 h 100931"/>
                <a:gd name="connsiteX1" fmla="*/ 86960 w 91221"/>
                <a:gd name="connsiteY1" fmla="*/ 100013 h 100931"/>
                <a:gd name="connsiteX2" fmla="*/ 5997 w 91221"/>
                <a:gd name="connsiteY2" fmla="*/ 52388 h 100931"/>
                <a:gd name="connsiteX3" fmla="*/ 5997 w 91221"/>
                <a:gd name="connsiteY3" fmla="*/ 38100 h 100931"/>
                <a:gd name="connsiteX0" fmla="*/ 66675 w 85224"/>
                <a:gd name="connsiteY0" fmla="*/ 0 h 100931"/>
                <a:gd name="connsiteX1" fmla="*/ 80963 w 85224"/>
                <a:gd name="connsiteY1" fmla="*/ 100013 h 100931"/>
                <a:gd name="connsiteX2" fmla="*/ 0 w 85224"/>
                <a:gd name="connsiteY2" fmla="*/ 52388 h 100931"/>
                <a:gd name="connsiteX0" fmla="*/ 66675 w 66675"/>
                <a:gd name="connsiteY0" fmla="*/ 0 h 52388"/>
                <a:gd name="connsiteX1" fmla="*/ 0 w 66675"/>
                <a:gd name="connsiteY1" fmla="*/ 52388 h 52388"/>
                <a:gd name="connsiteX0" fmla="*/ 66675 w 66675"/>
                <a:gd name="connsiteY0" fmla="*/ 0 h 70538"/>
                <a:gd name="connsiteX1" fmla="*/ 0 w 66675"/>
                <a:gd name="connsiteY1" fmla="*/ 52388 h 70538"/>
                <a:gd name="connsiteX0" fmla="*/ 66675 w 70875"/>
                <a:gd name="connsiteY0" fmla="*/ 0 h 71776"/>
                <a:gd name="connsiteX1" fmla="*/ 0 w 70875"/>
                <a:gd name="connsiteY1" fmla="*/ 52388 h 71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875" h="71776">
                  <a:moveTo>
                    <a:pt x="66675" y="0"/>
                  </a:moveTo>
                  <a:cubicBezTo>
                    <a:pt x="63500" y="26988"/>
                    <a:pt x="100806" y="108744"/>
                    <a:pt x="0" y="5238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6E86C62-0957-2458-802B-B6AAF1816316}"/>
                </a:ext>
              </a:extLst>
            </p:cNvPr>
            <p:cNvSpPr/>
            <p:nvPr/>
          </p:nvSpPr>
          <p:spPr>
            <a:xfrm flipH="1">
              <a:off x="4703730" y="4395731"/>
              <a:ext cx="70875" cy="71776"/>
            </a:xfrm>
            <a:custGeom>
              <a:avLst/>
              <a:gdLst>
                <a:gd name="connsiteX0" fmla="*/ 72672 w 91221"/>
                <a:gd name="connsiteY0" fmla="*/ 0 h 100931"/>
                <a:gd name="connsiteX1" fmla="*/ 86960 w 91221"/>
                <a:gd name="connsiteY1" fmla="*/ 100013 h 100931"/>
                <a:gd name="connsiteX2" fmla="*/ 5997 w 91221"/>
                <a:gd name="connsiteY2" fmla="*/ 52388 h 100931"/>
                <a:gd name="connsiteX3" fmla="*/ 5997 w 91221"/>
                <a:gd name="connsiteY3" fmla="*/ 38100 h 100931"/>
                <a:gd name="connsiteX4" fmla="*/ 5997 w 91221"/>
                <a:gd name="connsiteY4" fmla="*/ 38100 h 100931"/>
                <a:gd name="connsiteX0" fmla="*/ 72672 w 91221"/>
                <a:gd name="connsiteY0" fmla="*/ 0 h 100931"/>
                <a:gd name="connsiteX1" fmla="*/ 86960 w 91221"/>
                <a:gd name="connsiteY1" fmla="*/ 100013 h 100931"/>
                <a:gd name="connsiteX2" fmla="*/ 5997 w 91221"/>
                <a:gd name="connsiteY2" fmla="*/ 52388 h 100931"/>
                <a:gd name="connsiteX3" fmla="*/ 5997 w 91221"/>
                <a:gd name="connsiteY3" fmla="*/ 38100 h 100931"/>
                <a:gd name="connsiteX0" fmla="*/ 66675 w 85224"/>
                <a:gd name="connsiteY0" fmla="*/ 0 h 100931"/>
                <a:gd name="connsiteX1" fmla="*/ 80963 w 85224"/>
                <a:gd name="connsiteY1" fmla="*/ 100013 h 100931"/>
                <a:gd name="connsiteX2" fmla="*/ 0 w 85224"/>
                <a:gd name="connsiteY2" fmla="*/ 52388 h 100931"/>
                <a:gd name="connsiteX0" fmla="*/ 66675 w 66675"/>
                <a:gd name="connsiteY0" fmla="*/ 0 h 52388"/>
                <a:gd name="connsiteX1" fmla="*/ 0 w 66675"/>
                <a:gd name="connsiteY1" fmla="*/ 52388 h 52388"/>
                <a:gd name="connsiteX0" fmla="*/ 66675 w 66675"/>
                <a:gd name="connsiteY0" fmla="*/ 0 h 70538"/>
                <a:gd name="connsiteX1" fmla="*/ 0 w 66675"/>
                <a:gd name="connsiteY1" fmla="*/ 52388 h 70538"/>
                <a:gd name="connsiteX0" fmla="*/ 66675 w 70875"/>
                <a:gd name="connsiteY0" fmla="*/ 0 h 71776"/>
                <a:gd name="connsiteX1" fmla="*/ 0 w 70875"/>
                <a:gd name="connsiteY1" fmla="*/ 52388 h 71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875" h="71776">
                  <a:moveTo>
                    <a:pt x="66675" y="0"/>
                  </a:moveTo>
                  <a:cubicBezTo>
                    <a:pt x="63500" y="26988"/>
                    <a:pt x="100806" y="108744"/>
                    <a:pt x="0" y="5238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B71D663-7602-49E6-A39E-CE84A2921491}"/>
              </a:ext>
            </a:extLst>
          </p:cNvPr>
          <p:cNvGrpSpPr/>
          <p:nvPr/>
        </p:nvGrpSpPr>
        <p:grpSpPr>
          <a:xfrm>
            <a:off x="5481662" y="2689065"/>
            <a:ext cx="6493477" cy="3395820"/>
            <a:chOff x="2162629" y="1908092"/>
            <a:chExt cx="7133639" cy="3730599"/>
          </a:xfrm>
        </p:grpSpPr>
        <p:sp>
          <p:nvSpPr>
            <p:cNvPr id="7" name="Flowchart: Manual Operation 5">
              <a:extLst>
                <a:ext uri="{FF2B5EF4-FFF2-40B4-BE49-F238E27FC236}">
                  <a16:creationId xmlns:a16="http://schemas.microsoft.com/office/drawing/2014/main" id="{3ACFCEDA-4ACA-4159-9C75-FE1899748E3F}"/>
                </a:ext>
              </a:extLst>
            </p:cNvPr>
            <p:cNvSpPr/>
            <p:nvPr/>
          </p:nvSpPr>
          <p:spPr>
            <a:xfrm>
              <a:off x="2162629" y="19080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BC7FA97D-C776-42AA-BC35-FA68DD2C415F}"/>
                </a:ext>
              </a:extLst>
            </p:cNvPr>
            <p:cNvSpPr/>
            <p:nvPr/>
          </p:nvSpPr>
          <p:spPr>
            <a:xfrm>
              <a:off x="2162629" y="22636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EE5347CD-9F7E-4BE1-880C-8CD662D5AB18}"/>
              </a:ext>
            </a:extLst>
          </p:cNvPr>
          <p:cNvSpPr/>
          <p:nvPr/>
        </p:nvSpPr>
        <p:spPr>
          <a:xfrm>
            <a:off x="411999" y="5168013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7E3969A9-2C4D-44C0-BA16-3F303BAC08DB}"/>
              </a:ext>
            </a:extLst>
          </p:cNvPr>
          <p:cNvSpPr/>
          <p:nvPr/>
        </p:nvSpPr>
        <p:spPr>
          <a:xfrm>
            <a:off x="4736496" y="5155134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CD33435-7DE7-42D1-A538-A113A264465C}"/>
              </a:ext>
            </a:extLst>
          </p:cNvPr>
          <p:cNvSpPr/>
          <p:nvPr/>
        </p:nvSpPr>
        <p:spPr>
          <a:xfrm>
            <a:off x="398179" y="914718"/>
            <a:ext cx="4531620" cy="4356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D85A21-2A1A-43BC-9B51-1EA38526503E}"/>
              </a:ext>
            </a:extLst>
          </p:cNvPr>
          <p:cNvSpPr/>
          <p:nvPr/>
        </p:nvSpPr>
        <p:spPr>
          <a:xfrm>
            <a:off x="555967" y="1060560"/>
            <a:ext cx="4228191" cy="4064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429DA0B-4759-44BA-BA8F-DD53DB8AEB92}"/>
              </a:ext>
            </a:extLst>
          </p:cNvPr>
          <p:cNvSpPr/>
          <p:nvPr/>
        </p:nvSpPr>
        <p:spPr>
          <a:xfrm>
            <a:off x="3462674" y="1000187"/>
            <a:ext cx="214770" cy="4239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B3FEEEF-B7AC-49F7-8070-0BDACAF60820}"/>
              </a:ext>
            </a:extLst>
          </p:cNvPr>
          <p:cNvSpPr/>
          <p:nvPr/>
        </p:nvSpPr>
        <p:spPr>
          <a:xfrm>
            <a:off x="1822220" y="1022996"/>
            <a:ext cx="207246" cy="40912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4621D4-C3DF-4BAF-8ABA-ADABB4099D99}"/>
              </a:ext>
            </a:extLst>
          </p:cNvPr>
          <p:cNvSpPr/>
          <p:nvPr/>
        </p:nvSpPr>
        <p:spPr>
          <a:xfrm rot="5400000">
            <a:off x="2548325" y="351530"/>
            <a:ext cx="237349" cy="43338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0C58CC0-64C0-413C-8712-00EC09DF1585}"/>
              </a:ext>
            </a:extLst>
          </p:cNvPr>
          <p:cNvSpPr/>
          <p:nvPr/>
        </p:nvSpPr>
        <p:spPr>
          <a:xfrm>
            <a:off x="576059" y="1221743"/>
            <a:ext cx="240770" cy="1178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D909565-4D3F-4811-A8CA-CDED6A523C73}"/>
              </a:ext>
            </a:extLst>
          </p:cNvPr>
          <p:cNvSpPr/>
          <p:nvPr/>
        </p:nvSpPr>
        <p:spPr>
          <a:xfrm>
            <a:off x="882063" y="1221743"/>
            <a:ext cx="240770" cy="1178048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549A8A1-64CC-4E80-9319-E34A5C0FE531}"/>
              </a:ext>
            </a:extLst>
          </p:cNvPr>
          <p:cNvSpPr/>
          <p:nvPr/>
        </p:nvSpPr>
        <p:spPr>
          <a:xfrm rot="20283488">
            <a:off x="1359156" y="1221742"/>
            <a:ext cx="240770" cy="1178048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C6D3A3E-34E5-4937-95B6-C0EA57ACFCAD}"/>
              </a:ext>
            </a:extLst>
          </p:cNvPr>
          <p:cNvSpPr/>
          <p:nvPr/>
        </p:nvSpPr>
        <p:spPr>
          <a:xfrm rot="16200000">
            <a:off x="2798223" y="1293206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4DD1D98-FD15-4834-90B6-5A529FE51F01}"/>
              </a:ext>
            </a:extLst>
          </p:cNvPr>
          <p:cNvSpPr/>
          <p:nvPr/>
        </p:nvSpPr>
        <p:spPr>
          <a:xfrm rot="16200000">
            <a:off x="2735071" y="1055854"/>
            <a:ext cx="237351" cy="10556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04BD4E7-B87E-4A8A-83D8-1CCC8B1AEB2E}"/>
              </a:ext>
            </a:extLst>
          </p:cNvPr>
          <p:cNvSpPr/>
          <p:nvPr/>
        </p:nvSpPr>
        <p:spPr>
          <a:xfrm rot="16200000">
            <a:off x="2794354" y="1509116"/>
            <a:ext cx="237351" cy="1055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14A1E82-FE34-42C7-8B6D-F8D0F473B4CD}"/>
              </a:ext>
            </a:extLst>
          </p:cNvPr>
          <p:cNvSpPr/>
          <p:nvPr/>
        </p:nvSpPr>
        <p:spPr>
          <a:xfrm rot="16200000">
            <a:off x="2794354" y="1739925"/>
            <a:ext cx="237351" cy="10556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C88EE6A-C4F9-4534-A8A1-2372EF8A0C4F}"/>
              </a:ext>
            </a:extLst>
          </p:cNvPr>
          <p:cNvSpPr/>
          <p:nvPr/>
        </p:nvSpPr>
        <p:spPr>
          <a:xfrm rot="1548409">
            <a:off x="4087761" y="1350940"/>
            <a:ext cx="237351" cy="1055624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A5CF52-B210-4E23-90F4-D35F394A7CB3}"/>
              </a:ext>
            </a:extLst>
          </p:cNvPr>
          <p:cNvSpPr/>
          <p:nvPr/>
        </p:nvSpPr>
        <p:spPr>
          <a:xfrm rot="629540">
            <a:off x="4452675" y="1336672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E39263F-276B-4F08-BEA1-E0C9B9DDE6C8}"/>
              </a:ext>
            </a:extLst>
          </p:cNvPr>
          <p:cNvSpPr/>
          <p:nvPr/>
        </p:nvSpPr>
        <p:spPr>
          <a:xfrm>
            <a:off x="3910483" y="2778118"/>
            <a:ext cx="237351" cy="1055624"/>
          </a:xfrm>
          <a:prstGeom prst="rect">
            <a:avLst/>
          </a:prstGeom>
          <a:solidFill>
            <a:srgbClr val="FBEB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72BE9CE-C4C2-4A45-89BD-F68F5031B391}"/>
              </a:ext>
            </a:extLst>
          </p:cNvPr>
          <p:cNvGrpSpPr/>
          <p:nvPr/>
        </p:nvGrpSpPr>
        <p:grpSpPr>
          <a:xfrm>
            <a:off x="4323577" y="3068597"/>
            <a:ext cx="343368" cy="659169"/>
            <a:chOff x="5105637" y="2772045"/>
            <a:chExt cx="195715" cy="375717"/>
          </a:xfrm>
        </p:grpSpPr>
        <p:sp>
          <p:nvSpPr>
            <p:cNvPr id="118" name="Cylinder 117">
              <a:extLst>
                <a:ext uri="{FF2B5EF4-FFF2-40B4-BE49-F238E27FC236}">
                  <a16:creationId xmlns:a16="http://schemas.microsoft.com/office/drawing/2014/main" id="{99BFDEC7-8065-49BA-91D4-A5D929005FC7}"/>
                </a:ext>
              </a:extLst>
            </p:cNvPr>
            <p:cNvSpPr/>
            <p:nvPr/>
          </p:nvSpPr>
          <p:spPr>
            <a:xfrm>
              <a:off x="5105637" y="2940559"/>
              <a:ext cx="195715" cy="207203"/>
            </a:xfrm>
            <a:prstGeom prst="can">
              <a:avLst/>
            </a:prstGeom>
            <a:solidFill>
              <a:srgbClr val="A69F97"/>
            </a:solidFill>
            <a:ln>
              <a:solidFill>
                <a:srgbClr val="745E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51B738E-BA53-44DB-82E7-66E35934EC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3450" y="2772045"/>
              <a:ext cx="25085" cy="20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6466885-1D92-4451-A7F8-77DC3E65F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938" y="2777881"/>
              <a:ext cx="18382" cy="1924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B6A26F8-A407-49C5-BC76-225E9E083A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4487" y="2799356"/>
              <a:ext cx="44733" cy="177389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D035801-9A74-4DE5-9014-360AF5EB469B}"/>
              </a:ext>
            </a:extLst>
          </p:cNvPr>
          <p:cNvSpPr/>
          <p:nvPr/>
        </p:nvSpPr>
        <p:spPr>
          <a:xfrm>
            <a:off x="2579085" y="2688968"/>
            <a:ext cx="240770" cy="1178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03627FE-474C-4403-8979-0C4F17E5AEA9}"/>
              </a:ext>
            </a:extLst>
          </p:cNvPr>
          <p:cNvSpPr/>
          <p:nvPr/>
        </p:nvSpPr>
        <p:spPr>
          <a:xfrm>
            <a:off x="2302771" y="2675152"/>
            <a:ext cx="240770" cy="1178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84D0C77-C702-43BB-9927-2328CCC686A0}"/>
              </a:ext>
            </a:extLst>
          </p:cNvPr>
          <p:cNvSpPr/>
          <p:nvPr/>
        </p:nvSpPr>
        <p:spPr>
          <a:xfrm>
            <a:off x="2027852" y="2675152"/>
            <a:ext cx="240770" cy="1178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326FC6F-276C-477A-AA12-59F02FE893BB}"/>
              </a:ext>
            </a:extLst>
          </p:cNvPr>
          <p:cNvSpPr/>
          <p:nvPr/>
        </p:nvSpPr>
        <p:spPr>
          <a:xfrm rot="20391877">
            <a:off x="3026960" y="2821105"/>
            <a:ext cx="198381" cy="10328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136F0A8-763A-4B1B-9E9A-AFF3EA0F42EE}"/>
              </a:ext>
            </a:extLst>
          </p:cNvPr>
          <p:cNvSpPr/>
          <p:nvPr/>
        </p:nvSpPr>
        <p:spPr>
          <a:xfrm rot="1108322">
            <a:off x="1491737" y="4227154"/>
            <a:ext cx="180506" cy="8831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AAE35EC-0A78-4D31-888F-A7E85A5E4DA0}"/>
              </a:ext>
            </a:extLst>
          </p:cNvPr>
          <p:cNvSpPr/>
          <p:nvPr/>
        </p:nvSpPr>
        <p:spPr>
          <a:xfrm rot="5400000">
            <a:off x="2607791" y="4156721"/>
            <a:ext cx="294792" cy="1014663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2F94BCE-E99A-411B-A046-F8E4157908D3}"/>
              </a:ext>
            </a:extLst>
          </p:cNvPr>
          <p:cNvSpPr/>
          <p:nvPr/>
        </p:nvSpPr>
        <p:spPr>
          <a:xfrm rot="5400000">
            <a:off x="2564569" y="4459471"/>
            <a:ext cx="294792" cy="1014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27CE209-8CBA-4053-A18C-9114945F9A47}"/>
              </a:ext>
            </a:extLst>
          </p:cNvPr>
          <p:cNvSpPr/>
          <p:nvPr/>
        </p:nvSpPr>
        <p:spPr>
          <a:xfrm rot="5400000">
            <a:off x="1081401" y="2629896"/>
            <a:ext cx="294792" cy="101466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3F5D700-97B6-4750-8D66-16330FD7448F}"/>
              </a:ext>
            </a:extLst>
          </p:cNvPr>
          <p:cNvSpPr/>
          <p:nvPr/>
        </p:nvSpPr>
        <p:spPr>
          <a:xfrm rot="5400000">
            <a:off x="1065838" y="2905809"/>
            <a:ext cx="294792" cy="1014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1A9096-046C-4F34-8902-A2487C9553D1}"/>
              </a:ext>
            </a:extLst>
          </p:cNvPr>
          <p:cNvSpPr/>
          <p:nvPr/>
        </p:nvSpPr>
        <p:spPr>
          <a:xfrm rot="5400000">
            <a:off x="1065838" y="3188029"/>
            <a:ext cx="294792" cy="101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68AD45E-C1AA-48AB-9981-FA0788379CBF}"/>
              </a:ext>
            </a:extLst>
          </p:cNvPr>
          <p:cNvSpPr/>
          <p:nvPr/>
        </p:nvSpPr>
        <p:spPr>
          <a:xfrm>
            <a:off x="3923363" y="4319473"/>
            <a:ext cx="258289" cy="805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E060C-2C39-469E-A591-E4DEDB52092C}"/>
              </a:ext>
            </a:extLst>
          </p:cNvPr>
          <p:cNvSpPr/>
          <p:nvPr/>
        </p:nvSpPr>
        <p:spPr>
          <a:xfrm>
            <a:off x="4228026" y="4307366"/>
            <a:ext cx="258289" cy="805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88932FA-3CC4-4DA6-A1D5-A898BF9FB79D}"/>
              </a:ext>
            </a:extLst>
          </p:cNvPr>
          <p:cNvSpPr/>
          <p:nvPr/>
        </p:nvSpPr>
        <p:spPr>
          <a:xfrm>
            <a:off x="4515752" y="4316238"/>
            <a:ext cx="258289" cy="805613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A44338A-5EA2-4E4A-B6B2-50312BC967C9}"/>
              </a:ext>
            </a:extLst>
          </p:cNvPr>
          <p:cNvSpPr/>
          <p:nvPr/>
        </p:nvSpPr>
        <p:spPr>
          <a:xfrm>
            <a:off x="3676549" y="2837924"/>
            <a:ext cx="223353" cy="996111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EBFB73E-02E9-4468-8683-ECE3A697B8CF}"/>
              </a:ext>
            </a:extLst>
          </p:cNvPr>
          <p:cNvSpPr/>
          <p:nvPr/>
        </p:nvSpPr>
        <p:spPr>
          <a:xfrm rot="5400000">
            <a:off x="2523435" y="1814426"/>
            <a:ext cx="237349" cy="42840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DD68877-7F0D-4702-8B99-B6A16F4D7D63}"/>
              </a:ext>
            </a:extLst>
          </p:cNvPr>
          <p:cNvGrpSpPr/>
          <p:nvPr/>
        </p:nvGrpSpPr>
        <p:grpSpPr>
          <a:xfrm>
            <a:off x="589380" y="3993436"/>
            <a:ext cx="756974" cy="1135458"/>
            <a:chOff x="360920" y="3171908"/>
            <a:chExt cx="1345730" cy="2018591"/>
          </a:xfrm>
        </p:grpSpPr>
        <p:pic>
          <p:nvPicPr>
            <p:cNvPr id="140" name="Picture 2">
              <a:extLst>
                <a:ext uri="{FF2B5EF4-FFF2-40B4-BE49-F238E27FC236}">
                  <a16:creationId xmlns:a16="http://schemas.microsoft.com/office/drawing/2014/main" id="{45BFCE98-4660-4DFE-A51A-D76C3D8F8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20" y="3171908"/>
              <a:ext cx="1345730" cy="2018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Rectangle: Rounded Corners 197">
              <a:extLst>
                <a:ext uri="{FF2B5EF4-FFF2-40B4-BE49-F238E27FC236}">
                  <a16:creationId xmlns:a16="http://schemas.microsoft.com/office/drawing/2014/main" id="{1ED0C9C4-4D07-4449-9AEA-E2984DC7BD2B}"/>
                </a:ext>
              </a:extLst>
            </p:cNvPr>
            <p:cNvSpPr/>
            <p:nvPr/>
          </p:nvSpPr>
          <p:spPr>
            <a:xfrm>
              <a:off x="896932" y="4483952"/>
              <a:ext cx="364302" cy="604291"/>
            </a:xfrm>
            <a:custGeom>
              <a:avLst/>
              <a:gdLst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363887 w 363887"/>
                <a:gd name="connsiteY4" fmla="*/ 582549 h 701256"/>
                <a:gd name="connsiteX5" fmla="*/ 245180 w 363887"/>
                <a:gd name="connsiteY5" fmla="*/ 701256 h 701256"/>
                <a:gd name="connsiteX6" fmla="*/ 118707 w 363887"/>
                <a:gd name="connsiteY6" fmla="*/ 701256 h 701256"/>
                <a:gd name="connsiteX7" fmla="*/ 0 w 363887"/>
                <a:gd name="connsiteY7" fmla="*/ 582549 h 701256"/>
                <a:gd name="connsiteX8" fmla="*/ 0 w 363887"/>
                <a:gd name="connsiteY8" fmla="*/ 118707 h 701256"/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286061 w 363887"/>
                <a:gd name="connsiteY4" fmla="*/ 340915 h 701256"/>
                <a:gd name="connsiteX5" fmla="*/ 363887 w 363887"/>
                <a:gd name="connsiteY5" fmla="*/ 582549 h 701256"/>
                <a:gd name="connsiteX6" fmla="*/ 245180 w 363887"/>
                <a:gd name="connsiteY6" fmla="*/ 701256 h 701256"/>
                <a:gd name="connsiteX7" fmla="*/ 118707 w 363887"/>
                <a:gd name="connsiteY7" fmla="*/ 701256 h 701256"/>
                <a:gd name="connsiteX8" fmla="*/ 0 w 363887"/>
                <a:gd name="connsiteY8" fmla="*/ 582549 h 701256"/>
                <a:gd name="connsiteX9" fmla="*/ 0 w 363887"/>
                <a:gd name="connsiteY9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0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116114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85290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128833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15431 h 597980"/>
                <a:gd name="connsiteX1" fmla="*/ 202052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15431 h 597980"/>
                <a:gd name="connsiteX1" fmla="*/ 158509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21742 h 604291"/>
                <a:gd name="connsiteX1" fmla="*/ 158509 w 364302"/>
                <a:gd name="connsiteY1" fmla="*/ 59789 h 604291"/>
                <a:gd name="connsiteX2" fmla="*/ 364302 w 364302"/>
                <a:gd name="connsiteY2" fmla="*/ 21742 h 604291"/>
                <a:gd name="connsiteX3" fmla="*/ 286476 w 364302"/>
                <a:gd name="connsiteY3" fmla="*/ 243950 h 604291"/>
                <a:gd name="connsiteX4" fmla="*/ 364302 w 364302"/>
                <a:gd name="connsiteY4" fmla="*/ 485584 h 604291"/>
                <a:gd name="connsiteX5" fmla="*/ 245595 w 364302"/>
                <a:gd name="connsiteY5" fmla="*/ 604291 h 604291"/>
                <a:gd name="connsiteX6" fmla="*/ 119122 w 364302"/>
                <a:gd name="connsiteY6" fmla="*/ 604291 h 604291"/>
                <a:gd name="connsiteX7" fmla="*/ 415 w 364302"/>
                <a:gd name="connsiteY7" fmla="*/ 485584 h 604291"/>
                <a:gd name="connsiteX8" fmla="*/ 54248 w 364302"/>
                <a:gd name="connsiteY8" fmla="*/ 272978 h 604291"/>
                <a:gd name="connsiteX9" fmla="*/ 415 w 364302"/>
                <a:gd name="connsiteY9" fmla="*/ 21742 h 60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4302" h="604291">
                  <a:moveTo>
                    <a:pt x="415" y="21742"/>
                  </a:moveTo>
                  <a:cubicBezTo>
                    <a:pt x="25049" y="-3629"/>
                    <a:pt x="97861" y="59789"/>
                    <a:pt x="158509" y="59789"/>
                  </a:cubicBezTo>
                  <a:cubicBezTo>
                    <a:pt x="224069" y="59789"/>
                    <a:pt x="364302" y="-43818"/>
                    <a:pt x="364302" y="21742"/>
                  </a:cubicBezTo>
                  <a:cubicBezTo>
                    <a:pt x="362551" y="95811"/>
                    <a:pt x="288227" y="169881"/>
                    <a:pt x="286476" y="243950"/>
                  </a:cubicBezTo>
                  <a:cubicBezTo>
                    <a:pt x="288227" y="324495"/>
                    <a:pt x="362551" y="405039"/>
                    <a:pt x="364302" y="485584"/>
                  </a:cubicBezTo>
                  <a:cubicBezTo>
                    <a:pt x="364302" y="551144"/>
                    <a:pt x="311155" y="604291"/>
                    <a:pt x="245595" y="604291"/>
                  </a:cubicBezTo>
                  <a:lnTo>
                    <a:pt x="119122" y="604291"/>
                  </a:lnTo>
                  <a:cubicBezTo>
                    <a:pt x="53562" y="604291"/>
                    <a:pt x="415" y="551144"/>
                    <a:pt x="415" y="485584"/>
                  </a:cubicBezTo>
                  <a:cubicBezTo>
                    <a:pt x="-5831" y="414715"/>
                    <a:pt x="60494" y="343847"/>
                    <a:pt x="54248" y="272978"/>
                  </a:cubicBezTo>
                  <a:lnTo>
                    <a:pt x="415" y="21742"/>
                  </a:lnTo>
                  <a:close/>
                </a:path>
              </a:pathLst>
            </a:custGeom>
            <a:solidFill>
              <a:srgbClr val="B18B7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D52B5AE-3063-CBCF-D7D7-0573FA38A130}"/>
              </a:ext>
            </a:extLst>
          </p:cNvPr>
          <p:cNvGrpSpPr/>
          <p:nvPr/>
        </p:nvGrpSpPr>
        <p:grpSpPr>
          <a:xfrm>
            <a:off x="5932241" y="3798459"/>
            <a:ext cx="2581971" cy="1764314"/>
            <a:chOff x="-607614" y="1249204"/>
            <a:chExt cx="7693512" cy="5257136"/>
          </a:xfrm>
        </p:grpSpPr>
        <p:sp>
          <p:nvSpPr>
            <p:cNvPr id="159" name="Rectangle 6">
              <a:extLst>
                <a:ext uri="{FF2B5EF4-FFF2-40B4-BE49-F238E27FC236}">
                  <a16:creationId xmlns:a16="http://schemas.microsoft.com/office/drawing/2014/main" id="{C225E2E8-DE66-75DD-5740-F0E8BEB1419A}"/>
                </a:ext>
              </a:extLst>
            </p:cNvPr>
            <p:cNvSpPr/>
            <p:nvPr/>
          </p:nvSpPr>
          <p:spPr>
            <a:xfrm>
              <a:off x="530224" y="2212224"/>
              <a:ext cx="5438775" cy="4294116"/>
            </a:xfrm>
            <a:custGeom>
              <a:avLst/>
              <a:gdLst>
                <a:gd name="connsiteX0" fmla="*/ 0 w 4991100"/>
                <a:gd name="connsiteY0" fmla="*/ 0 h 3275764"/>
                <a:gd name="connsiteX1" fmla="*/ 4991100 w 4991100"/>
                <a:gd name="connsiteY1" fmla="*/ 0 h 3275764"/>
                <a:gd name="connsiteX2" fmla="*/ 4991100 w 4991100"/>
                <a:gd name="connsiteY2" fmla="*/ 3275764 h 3275764"/>
                <a:gd name="connsiteX3" fmla="*/ 0 w 4991100"/>
                <a:gd name="connsiteY3" fmla="*/ 3275764 h 3275764"/>
                <a:gd name="connsiteX4" fmla="*/ 0 w 4991100"/>
                <a:gd name="connsiteY4" fmla="*/ 0 h 3275764"/>
                <a:gd name="connsiteX0" fmla="*/ 0 w 5172075"/>
                <a:gd name="connsiteY0" fmla="*/ 133350 h 3275764"/>
                <a:gd name="connsiteX1" fmla="*/ 5172075 w 5172075"/>
                <a:gd name="connsiteY1" fmla="*/ 0 h 3275764"/>
                <a:gd name="connsiteX2" fmla="*/ 5172075 w 5172075"/>
                <a:gd name="connsiteY2" fmla="*/ 3275764 h 3275764"/>
                <a:gd name="connsiteX3" fmla="*/ 180975 w 5172075"/>
                <a:gd name="connsiteY3" fmla="*/ 3275764 h 3275764"/>
                <a:gd name="connsiteX4" fmla="*/ 0 w 5172075"/>
                <a:gd name="connsiteY4" fmla="*/ 133350 h 3275764"/>
                <a:gd name="connsiteX0" fmla="*/ 0 w 5438775"/>
                <a:gd name="connsiteY0" fmla="*/ 0 h 3142414"/>
                <a:gd name="connsiteX1" fmla="*/ 5438775 w 5438775"/>
                <a:gd name="connsiteY1" fmla="*/ 28575 h 3142414"/>
                <a:gd name="connsiteX2" fmla="*/ 5172075 w 5438775"/>
                <a:gd name="connsiteY2" fmla="*/ 3142414 h 3142414"/>
                <a:gd name="connsiteX3" fmla="*/ 180975 w 5438775"/>
                <a:gd name="connsiteY3" fmla="*/ 3142414 h 3142414"/>
                <a:gd name="connsiteX4" fmla="*/ 0 w 5438775"/>
                <a:gd name="connsiteY4" fmla="*/ 0 h 3142414"/>
                <a:gd name="connsiteX0" fmla="*/ 0 w 5438775"/>
                <a:gd name="connsiteY0" fmla="*/ 0 h 3836680"/>
                <a:gd name="connsiteX1" fmla="*/ 5438775 w 5438775"/>
                <a:gd name="connsiteY1" fmla="*/ 28575 h 3836680"/>
                <a:gd name="connsiteX2" fmla="*/ 5172075 w 5438775"/>
                <a:gd name="connsiteY2" fmla="*/ 3142414 h 3836680"/>
                <a:gd name="connsiteX3" fmla="*/ 180975 w 5438775"/>
                <a:gd name="connsiteY3" fmla="*/ 3142414 h 3836680"/>
                <a:gd name="connsiteX4" fmla="*/ 0 w 5438775"/>
                <a:gd name="connsiteY4" fmla="*/ 0 h 3836680"/>
                <a:gd name="connsiteX0" fmla="*/ 0 w 5438775"/>
                <a:gd name="connsiteY0" fmla="*/ 0 h 4285592"/>
                <a:gd name="connsiteX1" fmla="*/ 5438775 w 5438775"/>
                <a:gd name="connsiteY1" fmla="*/ 28575 h 4285592"/>
                <a:gd name="connsiteX2" fmla="*/ 5172075 w 5438775"/>
                <a:gd name="connsiteY2" fmla="*/ 3142414 h 4285592"/>
                <a:gd name="connsiteX3" fmla="*/ 180975 w 5438775"/>
                <a:gd name="connsiteY3" fmla="*/ 3142414 h 4285592"/>
                <a:gd name="connsiteX4" fmla="*/ 0 w 5438775"/>
                <a:gd name="connsiteY4" fmla="*/ 0 h 4285592"/>
                <a:gd name="connsiteX0" fmla="*/ 0 w 5438775"/>
                <a:gd name="connsiteY0" fmla="*/ 0 h 4319818"/>
                <a:gd name="connsiteX1" fmla="*/ 5438775 w 5438775"/>
                <a:gd name="connsiteY1" fmla="*/ 28575 h 4319818"/>
                <a:gd name="connsiteX2" fmla="*/ 5172075 w 5438775"/>
                <a:gd name="connsiteY2" fmla="*/ 3210994 h 4319818"/>
                <a:gd name="connsiteX3" fmla="*/ 180975 w 5438775"/>
                <a:gd name="connsiteY3" fmla="*/ 3142414 h 4319818"/>
                <a:gd name="connsiteX4" fmla="*/ 0 w 5438775"/>
                <a:gd name="connsiteY4" fmla="*/ 0 h 4319818"/>
                <a:gd name="connsiteX0" fmla="*/ 0 w 5438775"/>
                <a:gd name="connsiteY0" fmla="*/ 0 h 4294116"/>
                <a:gd name="connsiteX1" fmla="*/ 5438775 w 5438775"/>
                <a:gd name="connsiteY1" fmla="*/ 28575 h 4294116"/>
                <a:gd name="connsiteX2" fmla="*/ 5172075 w 5438775"/>
                <a:gd name="connsiteY2" fmla="*/ 3210994 h 4294116"/>
                <a:gd name="connsiteX3" fmla="*/ 180975 w 5438775"/>
                <a:gd name="connsiteY3" fmla="*/ 3142414 h 4294116"/>
                <a:gd name="connsiteX4" fmla="*/ 0 w 5438775"/>
                <a:gd name="connsiteY4" fmla="*/ 0 h 429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8775" h="4294116">
                  <a:moveTo>
                    <a:pt x="0" y="0"/>
                  </a:moveTo>
                  <a:lnTo>
                    <a:pt x="5438775" y="28575"/>
                  </a:lnTo>
                  <a:lnTo>
                    <a:pt x="5172075" y="3210994"/>
                  </a:lnTo>
                  <a:cubicBezTo>
                    <a:pt x="4644741" y="4628655"/>
                    <a:pt x="828675" y="4704514"/>
                    <a:pt x="180975" y="31424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3CADA12-E40B-FA20-19AB-2ECB3DE5EAE2}"/>
                </a:ext>
              </a:extLst>
            </p:cNvPr>
            <p:cNvGrpSpPr/>
            <p:nvPr/>
          </p:nvGrpSpPr>
          <p:grpSpPr>
            <a:xfrm>
              <a:off x="5507967" y="2570976"/>
              <a:ext cx="1577931" cy="1220234"/>
              <a:chOff x="8351812" y="2408557"/>
              <a:chExt cx="1577931" cy="1220234"/>
            </a:xfrm>
          </p:grpSpPr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28B091EA-3CC0-39EE-651E-2AC646A15E34}"/>
                  </a:ext>
                </a:extLst>
              </p:cNvPr>
              <p:cNvSpPr/>
              <p:nvPr/>
            </p:nvSpPr>
            <p:spPr>
              <a:xfrm>
                <a:off x="8351812" y="2816324"/>
                <a:ext cx="394670" cy="812467"/>
              </a:xfrm>
              <a:custGeom>
                <a:avLst/>
                <a:gdLst>
                  <a:gd name="connsiteX0" fmla="*/ 379452 w 379452"/>
                  <a:gd name="connsiteY0" fmla="*/ 0 h 812467"/>
                  <a:gd name="connsiteX1" fmla="*/ 325509 w 379452"/>
                  <a:gd name="connsiteY1" fmla="*/ 643675 h 812467"/>
                  <a:gd name="connsiteX2" fmla="*/ 216876 w 379452"/>
                  <a:gd name="connsiteY2" fmla="*/ 795072 h 812467"/>
                  <a:gd name="connsiteX3" fmla="*/ 63523 w 379452"/>
                  <a:gd name="connsiteY3" fmla="*/ 414461 h 812467"/>
                  <a:gd name="connsiteX4" fmla="*/ 360866 w 379452"/>
                  <a:gd name="connsiteY4" fmla="*/ 28308 h 812467"/>
                  <a:gd name="connsiteX5" fmla="*/ 379452 w 379452"/>
                  <a:gd name="connsiteY5" fmla="*/ 0 h 812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9452" h="812467">
                    <a:moveTo>
                      <a:pt x="379452" y="0"/>
                    </a:moveTo>
                    <a:lnTo>
                      <a:pt x="325509" y="643675"/>
                    </a:lnTo>
                    <a:lnTo>
                      <a:pt x="216876" y="795072"/>
                    </a:lnTo>
                    <a:cubicBezTo>
                      <a:pt x="29551" y="873942"/>
                      <a:pt x="-74907" y="673728"/>
                      <a:pt x="63523" y="414461"/>
                    </a:cubicBezTo>
                    <a:cubicBezTo>
                      <a:pt x="160544" y="270396"/>
                      <a:pt x="263147" y="167258"/>
                      <a:pt x="360866" y="28308"/>
                    </a:cubicBezTo>
                    <a:lnTo>
                      <a:pt x="379452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7">
                <a:extLst>
                  <a:ext uri="{FF2B5EF4-FFF2-40B4-BE49-F238E27FC236}">
                    <a16:creationId xmlns:a16="http://schemas.microsoft.com/office/drawing/2014/main" id="{A8966ECA-88D8-4069-A836-B842EEDCA4A6}"/>
                  </a:ext>
                </a:extLst>
              </p:cNvPr>
              <p:cNvSpPr/>
              <p:nvPr/>
            </p:nvSpPr>
            <p:spPr>
              <a:xfrm>
                <a:off x="8606800" y="2408557"/>
                <a:ext cx="1322943" cy="885100"/>
              </a:xfrm>
              <a:custGeom>
                <a:avLst/>
                <a:gdLst>
                  <a:gd name="connsiteX0" fmla="*/ 0 w 190500"/>
                  <a:gd name="connsiteY0" fmla="*/ 0 h 1066915"/>
                  <a:gd name="connsiteX1" fmla="*/ 190500 w 190500"/>
                  <a:gd name="connsiteY1" fmla="*/ 0 h 1066915"/>
                  <a:gd name="connsiteX2" fmla="*/ 190500 w 190500"/>
                  <a:gd name="connsiteY2" fmla="*/ 1066915 h 1066915"/>
                  <a:gd name="connsiteX3" fmla="*/ 0 w 190500"/>
                  <a:gd name="connsiteY3" fmla="*/ 1066915 h 1066915"/>
                  <a:gd name="connsiteX4" fmla="*/ 0 w 190500"/>
                  <a:gd name="connsiteY4" fmla="*/ 0 h 1066915"/>
                  <a:gd name="connsiteX0" fmla="*/ 18 w 190518"/>
                  <a:gd name="connsiteY0" fmla="*/ 0 h 1066915"/>
                  <a:gd name="connsiteX1" fmla="*/ 190518 w 190518"/>
                  <a:gd name="connsiteY1" fmla="*/ 0 h 1066915"/>
                  <a:gd name="connsiteX2" fmla="*/ 190518 w 190518"/>
                  <a:gd name="connsiteY2" fmla="*/ 1066915 h 1066915"/>
                  <a:gd name="connsiteX3" fmla="*/ 18 w 190518"/>
                  <a:gd name="connsiteY3" fmla="*/ 1066915 h 1066915"/>
                  <a:gd name="connsiteX4" fmla="*/ 64750 w 190518"/>
                  <a:gd name="connsiteY4" fmla="*/ 844118 h 1066915"/>
                  <a:gd name="connsiteX5" fmla="*/ 18 w 190518"/>
                  <a:gd name="connsiteY5" fmla="*/ 0 h 1066915"/>
                  <a:gd name="connsiteX0" fmla="*/ 18 w 1287798"/>
                  <a:gd name="connsiteY0" fmla="*/ 0 h 1066915"/>
                  <a:gd name="connsiteX1" fmla="*/ 190518 w 1287798"/>
                  <a:gd name="connsiteY1" fmla="*/ 0 h 1066915"/>
                  <a:gd name="connsiteX2" fmla="*/ 1287798 w 1287798"/>
                  <a:gd name="connsiteY2" fmla="*/ 708775 h 1066915"/>
                  <a:gd name="connsiteX3" fmla="*/ 18 w 1287798"/>
                  <a:gd name="connsiteY3" fmla="*/ 1066915 h 1066915"/>
                  <a:gd name="connsiteX4" fmla="*/ 64750 w 1287798"/>
                  <a:gd name="connsiteY4" fmla="*/ 844118 h 1066915"/>
                  <a:gd name="connsiteX5" fmla="*/ 18 w 1287798"/>
                  <a:gd name="connsiteY5" fmla="*/ 0 h 1066915"/>
                  <a:gd name="connsiteX0" fmla="*/ 144798 w 1287798"/>
                  <a:gd name="connsiteY0" fmla="*/ 373380 h 1066915"/>
                  <a:gd name="connsiteX1" fmla="*/ 190518 w 1287798"/>
                  <a:gd name="connsiteY1" fmla="*/ 0 h 1066915"/>
                  <a:gd name="connsiteX2" fmla="*/ 1287798 w 1287798"/>
                  <a:gd name="connsiteY2" fmla="*/ 708775 h 1066915"/>
                  <a:gd name="connsiteX3" fmla="*/ 18 w 1287798"/>
                  <a:gd name="connsiteY3" fmla="*/ 1066915 h 1066915"/>
                  <a:gd name="connsiteX4" fmla="*/ 64750 w 1287798"/>
                  <a:gd name="connsiteY4" fmla="*/ 844118 h 1066915"/>
                  <a:gd name="connsiteX5" fmla="*/ 144798 w 1287798"/>
                  <a:gd name="connsiteY5" fmla="*/ 373380 h 1066915"/>
                  <a:gd name="connsiteX0" fmla="*/ 144798 w 1287798"/>
                  <a:gd name="connsiteY0" fmla="*/ 266700 h 960235"/>
                  <a:gd name="connsiteX1" fmla="*/ 213378 w 1287798"/>
                  <a:gd name="connsiteY1" fmla="*/ 0 h 960235"/>
                  <a:gd name="connsiteX2" fmla="*/ 1287798 w 1287798"/>
                  <a:gd name="connsiteY2" fmla="*/ 602095 h 960235"/>
                  <a:gd name="connsiteX3" fmla="*/ 18 w 1287798"/>
                  <a:gd name="connsiteY3" fmla="*/ 960235 h 960235"/>
                  <a:gd name="connsiteX4" fmla="*/ 64750 w 1287798"/>
                  <a:gd name="connsiteY4" fmla="*/ 737438 h 960235"/>
                  <a:gd name="connsiteX5" fmla="*/ 144798 w 1287798"/>
                  <a:gd name="connsiteY5" fmla="*/ 266700 h 960235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193927"/>
                  <a:gd name="connsiteY0" fmla="*/ 539042 h 1232577"/>
                  <a:gd name="connsiteX1" fmla="*/ 213378 w 1193927"/>
                  <a:gd name="connsiteY1" fmla="*/ 272342 h 1232577"/>
                  <a:gd name="connsiteX2" fmla="*/ 1162030 w 1193927"/>
                  <a:gd name="connsiteY2" fmla="*/ 3940 h 1232577"/>
                  <a:gd name="connsiteX3" fmla="*/ 18 w 1193927"/>
                  <a:gd name="connsiteY3" fmla="*/ 1232577 h 1232577"/>
                  <a:gd name="connsiteX4" fmla="*/ 64750 w 1193927"/>
                  <a:gd name="connsiteY4" fmla="*/ 1009780 h 1232577"/>
                  <a:gd name="connsiteX5" fmla="*/ 144798 w 1193927"/>
                  <a:gd name="connsiteY5" fmla="*/ 539042 h 1232577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335034"/>
                  <a:gd name="connsiteY0" fmla="*/ 315624 h 1009159"/>
                  <a:gd name="connsiteX1" fmla="*/ 213378 w 1335034"/>
                  <a:gd name="connsiteY1" fmla="*/ 48924 h 1009159"/>
                  <a:gd name="connsiteX2" fmla="*/ 18 w 1335034"/>
                  <a:gd name="connsiteY2" fmla="*/ 1009159 h 1009159"/>
                  <a:gd name="connsiteX3" fmla="*/ 64750 w 1335034"/>
                  <a:gd name="connsiteY3" fmla="*/ 786362 h 1009159"/>
                  <a:gd name="connsiteX4" fmla="*/ 144798 w 1335034"/>
                  <a:gd name="connsiteY4" fmla="*/ 315624 h 1009159"/>
                  <a:gd name="connsiteX0" fmla="*/ 144798 w 1335034"/>
                  <a:gd name="connsiteY0" fmla="*/ 315624 h 1009159"/>
                  <a:gd name="connsiteX1" fmla="*/ 213378 w 1335034"/>
                  <a:gd name="connsiteY1" fmla="*/ 48924 h 1009159"/>
                  <a:gd name="connsiteX2" fmla="*/ 18 w 1335034"/>
                  <a:gd name="connsiteY2" fmla="*/ 1009159 h 1009159"/>
                  <a:gd name="connsiteX3" fmla="*/ 64750 w 1335034"/>
                  <a:gd name="connsiteY3" fmla="*/ 786362 h 1009159"/>
                  <a:gd name="connsiteX4" fmla="*/ 144798 w 1335034"/>
                  <a:gd name="connsiteY4" fmla="*/ 315624 h 1009159"/>
                  <a:gd name="connsiteX0" fmla="*/ 121948 w 1322943"/>
                  <a:gd name="connsiteY0" fmla="*/ 317429 h 965244"/>
                  <a:gd name="connsiteX1" fmla="*/ 190528 w 1322943"/>
                  <a:gd name="connsiteY1" fmla="*/ 50729 h 965244"/>
                  <a:gd name="connsiteX2" fmla="*/ 28 w 1322943"/>
                  <a:gd name="connsiteY2" fmla="*/ 965244 h 965244"/>
                  <a:gd name="connsiteX3" fmla="*/ 41900 w 1322943"/>
                  <a:gd name="connsiteY3" fmla="*/ 788167 h 965244"/>
                  <a:gd name="connsiteX4" fmla="*/ 121948 w 1322943"/>
                  <a:gd name="connsiteY4" fmla="*/ 317429 h 965244"/>
                  <a:gd name="connsiteX0" fmla="*/ 121948 w 1322943"/>
                  <a:gd name="connsiteY0" fmla="*/ 208277 h 856092"/>
                  <a:gd name="connsiteX1" fmla="*/ 190528 w 1322943"/>
                  <a:gd name="connsiteY1" fmla="*/ 55877 h 856092"/>
                  <a:gd name="connsiteX2" fmla="*/ 28 w 1322943"/>
                  <a:gd name="connsiteY2" fmla="*/ 856092 h 856092"/>
                  <a:gd name="connsiteX3" fmla="*/ 41900 w 1322943"/>
                  <a:gd name="connsiteY3" fmla="*/ 679015 h 856092"/>
                  <a:gd name="connsiteX4" fmla="*/ 121948 w 1322943"/>
                  <a:gd name="connsiteY4" fmla="*/ 208277 h 856092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2943" h="885100">
                    <a:moveTo>
                      <a:pt x="121948" y="237285"/>
                    </a:moveTo>
                    <a:cubicBezTo>
                      <a:pt x="144808" y="148385"/>
                      <a:pt x="175288" y="158545"/>
                      <a:pt x="190528" y="54405"/>
                    </a:cubicBezTo>
                    <a:cubicBezTo>
                      <a:pt x="1751358" y="-233866"/>
                      <a:pt x="1708819" y="708854"/>
                      <a:pt x="28" y="885100"/>
                    </a:cubicBezTo>
                    <a:cubicBezTo>
                      <a:pt x="-1255" y="793054"/>
                      <a:pt x="43183" y="800069"/>
                      <a:pt x="41900" y="708023"/>
                    </a:cubicBezTo>
                    <a:cubicBezTo>
                      <a:pt x="1295403" y="627310"/>
                      <a:pt x="1649745" y="-55382"/>
                      <a:pt x="121948" y="23728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39D54133-1EA6-827E-7BED-AAD0B9289552}"/>
                </a:ext>
              </a:extLst>
            </p:cNvPr>
            <p:cNvGrpSpPr/>
            <p:nvPr/>
          </p:nvGrpSpPr>
          <p:grpSpPr>
            <a:xfrm flipH="1">
              <a:off x="-607614" y="2562112"/>
              <a:ext cx="1578123" cy="1220225"/>
              <a:chOff x="8351620" y="2408557"/>
              <a:chExt cx="1578123" cy="1220225"/>
            </a:xfrm>
          </p:grpSpPr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4DEADB74-D61E-45DC-9846-D5164CFE7121}"/>
                  </a:ext>
                </a:extLst>
              </p:cNvPr>
              <p:cNvSpPr/>
              <p:nvPr/>
            </p:nvSpPr>
            <p:spPr>
              <a:xfrm>
                <a:off x="8351620" y="2809075"/>
                <a:ext cx="395222" cy="819707"/>
              </a:xfrm>
              <a:custGeom>
                <a:avLst/>
                <a:gdLst>
                  <a:gd name="connsiteX0" fmla="*/ 379452 w 379452"/>
                  <a:gd name="connsiteY0" fmla="*/ 0 h 812467"/>
                  <a:gd name="connsiteX1" fmla="*/ 325509 w 379452"/>
                  <a:gd name="connsiteY1" fmla="*/ 643675 h 812467"/>
                  <a:gd name="connsiteX2" fmla="*/ 216876 w 379452"/>
                  <a:gd name="connsiteY2" fmla="*/ 795072 h 812467"/>
                  <a:gd name="connsiteX3" fmla="*/ 63523 w 379452"/>
                  <a:gd name="connsiteY3" fmla="*/ 414461 h 812467"/>
                  <a:gd name="connsiteX4" fmla="*/ 360866 w 379452"/>
                  <a:gd name="connsiteY4" fmla="*/ 28308 h 812467"/>
                  <a:gd name="connsiteX5" fmla="*/ 379452 w 379452"/>
                  <a:gd name="connsiteY5" fmla="*/ 0 h 812467"/>
                  <a:gd name="connsiteX0" fmla="*/ 379452 w 379452"/>
                  <a:gd name="connsiteY0" fmla="*/ 0 h 812467"/>
                  <a:gd name="connsiteX1" fmla="*/ 337702 w 379452"/>
                  <a:gd name="connsiteY1" fmla="*/ 631087 h 812467"/>
                  <a:gd name="connsiteX2" fmla="*/ 216876 w 379452"/>
                  <a:gd name="connsiteY2" fmla="*/ 795072 h 812467"/>
                  <a:gd name="connsiteX3" fmla="*/ 63523 w 379452"/>
                  <a:gd name="connsiteY3" fmla="*/ 414461 h 812467"/>
                  <a:gd name="connsiteX4" fmla="*/ 360866 w 379452"/>
                  <a:gd name="connsiteY4" fmla="*/ 28308 h 812467"/>
                  <a:gd name="connsiteX5" fmla="*/ 379452 w 379452"/>
                  <a:gd name="connsiteY5" fmla="*/ 0 h 812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9452" h="812467">
                    <a:moveTo>
                      <a:pt x="379452" y="0"/>
                    </a:moveTo>
                    <a:lnTo>
                      <a:pt x="337702" y="631087"/>
                    </a:lnTo>
                    <a:cubicBezTo>
                      <a:pt x="301491" y="681553"/>
                      <a:pt x="253087" y="744606"/>
                      <a:pt x="216876" y="795072"/>
                    </a:cubicBezTo>
                    <a:cubicBezTo>
                      <a:pt x="29551" y="873942"/>
                      <a:pt x="-74907" y="673728"/>
                      <a:pt x="63523" y="414461"/>
                    </a:cubicBezTo>
                    <a:cubicBezTo>
                      <a:pt x="160544" y="270396"/>
                      <a:pt x="263147" y="167258"/>
                      <a:pt x="360866" y="28308"/>
                    </a:cubicBezTo>
                    <a:lnTo>
                      <a:pt x="379452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7">
                <a:extLst>
                  <a:ext uri="{FF2B5EF4-FFF2-40B4-BE49-F238E27FC236}">
                    <a16:creationId xmlns:a16="http://schemas.microsoft.com/office/drawing/2014/main" id="{5CB33B01-B5DF-80ED-B2F8-B37BFD9ADE10}"/>
                  </a:ext>
                </a:extLst>
              </p:cNvPr>
              <p:cNvSpPr/>
              <p:nvPr/>
            </p:nvSpPr>
            <p:spPr>
              <a:xfrm>
                <a:off x="8606800" y="2408557"/>
                <a:ext cx="1322943" cy="885100"/>
              </a:xfrm>
              <a:custGeom>
                <a:avLst/>
                <a:gdLst>
                  <a:gd name="connsiteX0" fmla="*/ 0 w 190500"/>
                  <a:gd name="connsiteY0" fmla="*/ 0 h 1066915"/>
                  <a:gd name="connsiteX1" fmla="*/ 190500 w 190500"/>
                  <a:gd name="connsiteY1" fmla="*/ 0 h 1066915"/>
                  <a:gd name="connsiteX2" fmla="*/ 190500 w 190500"/>
                  <a:gd name="connsiteY2" fmla="*/ 1066915 h 1066915"/>
                  <a:gd name="connsiteX3" fmla="*/ 0 w 190500"/>
                  <a:gd name="connsiteY3" fmla="*/ 1066915 h 1066915"/>
                  <a:gd name="connsiteX4" fmla="*/ 0 w 190500"/>
                  <a:gd name="connsiteY4" fmla="*/ 0 h 1066915"/>
                  <a:gd name="connsiteX0" fmla="*/ 18 w 190518"/>
                  <a:gd name="connsiteY0" fmla="*/ 0 h 1066915"/>
                  <a:gd name="connsiteX1" fmla="*/ 190518 w 190518"/>
                  <a:gd name="connsiteY1" fmla="*/ 0 h 1066915"/>
                  <a:gd name="connsiteX2" fmla="*/ 190518 w 190518"/>
                  <a:gd name="connsiteY2" fmla="*/ 1066915 h 1066915"/>
                  <a:gd name="connsiteX3" fmla="*/ 18 w 190518"/>
                  <a:gd name="connsiteY3" fmla="*/ 1066915 h 1066915"/>
                  <a:gd name="connsiteX4" fmla="*/ 64750 w 190518"/>
                  <a:gd name="connsiteY4" fmla="*/ 844118 h 1066915"/>
                  <a:gd name="connsiteX5" fmla="*/ 18 w 190518"/>
                  <a:gd name="connsiteY5" fmla="*/ 0 h 1066915"/>
                  <a:gd name="connsiteX0" fmla="*/ 18 w 1287798"/>
                  <a:gd name="connsiteY0" fmla="*/ 0 h 1066915"/>
                  <a:gd name="connsiteX1" fmla="*/ 190518 w 1287798"/>
                  <a:gd name="connsiteY1" fmla="*/ 0 h 1066915"/>
                  <a:gd name="connsiteX2" fmla="*/ 1287798 w 1287798"/>
                  <a:gd name="connsiteY2" fmla="*/ 708775 h 1066915"/>
                  <a:gd name="connsiteX3" fmla="*/ 18 w 1287798"/>
                  <a:gd name="connsiteY3" fmla="*/ 1066915 h 1066915"/>
                  <a:gd name="connsiteX4" fmla="*/ 64750 w 1287798"/>
                  <a:gd name="connsiteY4" fmla="*/ 844118 h 1066915"/>
                  <a:gd name="connsiteX5" fmla="*/ 18 w 1287798"/>
                  <a:gd name="connsiteY5" fmla="*/ 0 h 1066915"/>
                  <a:gd name="connsiteX0" fmla="*/ 144798 w 1287798"/>
                  <a:gd name="connsiteY0" fmla="*/ 373380 h 1066915"/>
                  <a:gd name="connsiteX1" fmla="*/ 190518 w 1287798"/>
                  <a:gd name="connsiteY1" fmla="*/ 0 h 1066915"/>
                  <a:gd name="connsiteX2" fmla="*/ 1287798 w 1287798"/>
                  <a:gd name="connsiteY2" fmla="*/ 708775 h 1066915"/>
                  <a:gd name="connsiteX3" fmla="*/ 18 w 1287798"/>
                  <a:gd name="connsiteY3" fmla="*/ 1066915 h 1066915"/>
                  <a:gd name="connsiteX4" fmla="*/ 64750 w 1287798"/>
                  <a:gd name="connsiteY4" fmla="*/ 844118 h 1066915"/>
                  <a:gd name="connsiteX5" fmla="*/ 144798 w 1287798"/>
                  <a:gd name="connsiteY5" fmla="*/ 373380 h 1066915"/>
                  <a:gd name="connsiteX0" fmla="*/ 144798 w 1287798"/>
                  <a:gd name="connsiteY0" fmla="*/ 266700 h 960235"/>
                  <a:gd name="connsiteX1" fmla="*/ 213378 w 1287798"/>
                  <a:gd name="connsiteY1" fmla="*/ 0 h 960235"/>
                  <a:gd name="connsiteX2" fmla="*/ 1287798 w 1287798"/>
                  <a:gd name="connsiteY2" fmla="*/ 602095 h 960235"/>
                  <a:gd name="connsiteX3" fmla="*/ 18 w 1287798"/>
                  <a:gd name="connsiteY3" fmla="*/ 960235 h 960235"/>
                  <a:gd name="connsiteX4" fmla="*/ 64750 w 1287798"/>
                  <a:gd name="connsiteY4" fmla="*/ 737438 h 960235"/>
                  <a:gd name="connsiteX5" fmla="*/ 144798 w 1287798"/>
                  <a:gd name="connsiteY5" fmla="*/ 266700 h 960235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193927"/>
                  <a:gd name="connsiteY0" fmla="*/ 539042 h 1232577"/>
                  <a:gd name="connsiteX1" fmla="*/ 213378 w 1193927"/>
                  <a:gd name="connsiteY1" fmla="*/ 272342 h 1232577"/>
                  <a:gd name="connsiteX2" fmla="*/ 1162030 w 1193927"/>
                  <a:gd name="connsiteY2" fmla="*/ 3940 h 1232577"/>
                  <a:gd name="connsiteX3" fmla="*/ 18 w 1193927"/>
                  <a:gd name="connsiteY3" fmla="*/ 1232577 h 1232577"/>
                  <a:gd name="connsiteX4" fmla="*/ 64750 w 1193927"/>
                  <a:gd name="connsiteY4" fmla="*/ 1009780 h 1232577"/>
                  <a:gd name="connsiteX5" fmla="*/ 144798 w 1193927"/>
                  <a:gd name="connsiteY5" fmla="*/ 539042 h 1232577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335034"/>
                  <a:gd name="connsiteY0" fmla="*/ 315624 h 1009159"/>
                  <a:gd name="connsiteX1" fmla="*/ 213378 w 1335034"/>
                  <a:gd name="connsiteY1" fmla="*/ 48924 h 1009159"/>
                  <a:gd name="connsiteX2" fmla="*/ 18 w 1335034"/>
                  <a:gd name="connsiteY2" fmla="*/ 1009159 h 1009159"/>
                  <a:gd name="connsiteX3" fmla="*/ 64750 w 1335034"/>
                  <a:gd name="connsiteY3" fmla="*/ 786362 h 1009159"/>
                  <a:gd name="connsiteX4" fmla="*/ 144798 w 1335034"/>
                  <a:gd name="connsiteY4" fmla="*/ 315624 h 1009159"/>
                  <a:gd name="connsiteX0" fmla="*/ 144798 w 1335034"/>
                  <a:gd name="connsiteY0" fmla="*/ 315624 h 1009159"/>
                  <a:gd name="connsiteX1" fmla="*/ 213378 w 1335034"/>
                  <a:gd name="connsiteY1" fmla="*/ 48924 h 1009159"/>
                  <a:gd name="connsiteX2" fmla="*/ 18 w 1335034"/>
                  <a:gd name="connsiteY2" fmla="*/ 1009159 h 1009159"/>
                  <a:gd name="connsiteX3" fmla="*/ 64750 w 1335034"/>
                  <a:gd name="connsiteY3" fmla="*/ 786362 h 1009159"/>
                  <a:gd name="connsiteX4" fmla="*/ 144798 w 1335034"/>
                  <a:gd name="connsiteY4" fmla="*/ 315624 h 1009159"/>
                  <a:gd name="connsiteX0" fmla="*/ 121948 w 1322943"/>
                  <a:gd name="connsiteY0" fmla="*/ 317429 h 965244"/>
                  <a:gd name="connsiteX1" fmla="*/ 190528 w 1322943"/>
                  <a:gd name="connsiteY1" fmla="*/ 50729 h 965244"/>
                  <a:gd name="connsiteX2" fmla="*/ 28 w 1322943"/>
                  <a:gd name="connsiteY2" fmla="*/ 965244 h 965244"/>
                  <a:gd name="connsiteX3" fmla="*/ 41900 w 1322943"/>
                  <a:gd name="connsiteY3" fmla="*/ 788167 h 965244"/>
                  <a:gd name="connsiteX4" fmla="*/ 121948 w 1322943"/>
                  <a:gd name="connsiteY4" fmla="*/ 317429 h 965244"/>
                  <a:gd name="connsiteX0" fmla="*/ 121948 w 1322943"/>
                  <a:gd name="connsiteY0" fmla="*/ 208277 h 856092"/>
                  <a:gd name="connsiteX1" fmla="*/ 190528 w 1322943"/>
                  <a:gd name="connsiteY1" fmla="*/ 55877 h 856092"/>
                  <a:gd name="connsiteX2" fmla="*/ 28 w 1322943"/>
                  <a:gd name="connsiteY2" fmla="*/ 856092 h 856092"/>
                  <a:gd name="connsiteX3" fmla="*/ 41900 w 1322943"/>
                  <a:gd name="connsiteY3" fmla="*/ 679015 h 856092"/>
                  <a:gd name="connsiteX4" fmla="*/ 121948 w 1322943"/>
                  <a:gd name="connsiteY4" fmla="*/ 208277 h 856092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2943" h="885100">
                    <a:moveTo>
                      <a:pt x="121948" y="237285"/>
                    </a:moveTo>
                    <a:cubicBezTo>
                      <a:pt x="144808" y="148385"/>
                      <a:pt x="175288" y="158545"/>
                      <a:pt x="190528" y="54405"/>
                    </a:cubicBezTo>
                    <a:cubicBezTo>
                      <a:pt x="1751358" y="-233866"/>
                      <a:pt x="1708819" y="708854"/>
                      <a:pt x="28" y="885100"/>
                    </a:cubicBezTo>
                    <a:cubicBezTo>
                      <a:pt x="-1255" y="793054"/>
                      <a:pt x="43183" y="800069"/>
                      <a:pt x="41900" y="708023"/>
                    </a:cubicBezTo>
                    <a:cubicBezTo>
                      <a:pt x="1295403" y="627310"/>
                      <a:pt x="1649745" y="-55382"/>
                      <a:pt x="121948" y="23728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6C6DD576-3D4C-728F-8B19-9918D1B5B6B5}"/>
                </a:ext>
              </a:extLst>
            </p:cNvPr>
            <p:cNvGrpSpPr/>
            <p:nvPr/>
          </p:nvGrpSpPr>
          <p:grpSpPr>
            <a:xfrm>
              <a:off x="403370" y="1249204"/>
              <a:ext cx="5677466" cy="2292824"/>
              <a:chOff x="3248170" y="1037230"/>
              <a:chExt cx="5677466" cy="2292824"/>
            </a:xfrm>
          </p:grpSpPr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FEDF05F6-56BB-C21A-CDA4-D6ECDFE7AA74}"/>
                  </a:ext>
                </a:extLst>
              </p:cNvPr>
              <p:cNvSpPr/>
              <p:nvPr/>
            </p:nvSpPr>
            <p:spPr>
              <a:xfrm>
                <a:off x="3248170" y="1037230"/>
                <a:ext cx="5677466" cy="229282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90EF492D-1985-B8C8-F987-9DAA77167783}"/>
                  </a:ext>
                </a:extLst>
              </p:cNvPr>
              <p:cNvSpPr/>
              <p:nvPr/>
            </p:nvSpPr>
            <p:spPr>
              <a:xfrm>
                <a:off x="3422653" y="1132834"/>
                <a:ext cx="5311772" cy="2020749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3" name="Rectangle 16">
              <a:extLst>
                <a:ext uri="{FF2B5EF4-FFF2-40B4-BE49-F238E27FC236}">
                  <a16:creationId xmlns:a16="http://schemas.microsoft.com/office/drawing/2014/main" id="{C4CE455D-AA87-54F0-787E-5E67816473C2}"/>
                </a:ext>
              </a:extLst>
            </p:cNvPr>
            <p:cNvSpPr/>
            <p:nvPr/>
          </p:nvSpPr>
          <p:spPr>
            <a:xfrm>
              <a:off x="1848294" y="1529266"/>
              <a:ext cx="2878063" cy="945847"/>
            </a:xfrm>
            <a:custGeom>
              <a:avLst/>
              <a:gdLst>
                <a:gd name="connsiteX0" fmla="*/ 0 w 2909551"/>
                <a:gd name="connsiteY0" fmla="*/ 0 h 365760"/>
                <a:gd name="connsiteX1" fmla="*/ 2909551 w 2909551"/>
                <a:gd name="connsiteY1" fmla="*/ 0 h 365760"/>
                <a:gd name="connsiteX2" fmla="*/ 2909551 w 2909551"/>
                <a:gd name="connsiteY2" fmla="*/ 365760 h 365760"/>
                <a:gd name="connsiteX3" fmla="*/ 0 w 2909551"/>
                <a:gd name="connsiteY3" fmla="*/ 365760 h 365760"/>
                <a:gd name="connsiteX4" fmla="*/ 0 w 2909551"/>
                <a:gd name="connsiteY4" fmla="*/ 0 h 365760"/>
                <a:gd name="connsiteX0" fmla="*/ 76200 w 2909551"/>
                <a:gd name="connsiteY0" fmla="*/ 0 h 403860"/>
                <a:gd name="connsiteX1" fmla="*/ 2909551 w 2909551"/>
                <a:gd name="connsiteY1" fmla="*/ 38100 h 403860"/>
                <a:gd name="connsiteX2" fmla="*/ 2909551 w 2909551"/>
                <a:gd name="connsiteY2" fmla="*/ 403860 h 403860"/>
                <a:gd name="connsiteX3" fmla="*/ 0 w 2909551"/>
                <a:gd name="connsiteY3" fmla="*/ 403860 h 403860"/>
                <a:gd name="connsiteX4" fmla="*/ 76200 w 2909551"/>
                <a:gd name="connsiteY4" fmla="*/ 0 h 403860"/>
                <a:gd name="connsiteX0" fmla="*/ 45720 w 2879071"/>
                <a:gd name="connsiteY0" fmla="*/ 0 h 403860"/>
                <a:gd name="connsiteX1" fmla="*/ 2879071 w 2879071"/>
                <a:gd name="connsiteY1" fmla="*/ 38100 h 403860"/>
                <a:gd name="connsiteX2" fmla="*/ 2879071 w 2879071"/>
                <a:gd name="connsiteY2" fmla="*/ 403860 h 403860"/>
                <a:gd name="connsiteX3" fmla="*/ 0 w 2879071"/>
                <a:gd name="connsiteY3" fmla="*/ 167640 h 403860"/>
                <a:gd name="connsiteX4" fmla="*/ 45720 w 2879071"/>
                <a:gd name="connsiteY4" fmla="*/ 0 h 403860"/>
                <a:gd name="connsiteX0" fmla="*/ 45720 w 2879071"/>
                <a:gd name="connsiteY0" fmla="*/ 0 h 403860"/>
                <a:gd name="connsiteX1" fmla="*/ 2879071 w 2879071"/>
                <a:gd name="connsiteY1" fmla="*/ 38100 h 403860"/>
                <a:gd name="connsiteX2" fmla="*/ 2764771 w 2879071"/>
                <a:gd name="connsiteY2" fmla="*/ 403860 h 403860"/>
                <a:gd name="connsiteX3" fmla="*/ 0 w 2879071"/>
                <a:gd name="connsiteY3" fmla="*/ 167640 h 403860"/>
                <a:gd name="connsiteX4" fmla="*/ 45720 w 2879071"/>
                <a:gd name="connsiteY4" fmla="*/ 0 h 403860"/>
                <a:gd name="connsiteX0" fmla="*/ 45720 w 2780011"/>
                <a:gd name="connsiteY0" fmla="*/ 0 h 403860"/>
                <a:gd name="connsiteX1" fmla="*/ 2780011 w 2780011"/>
                <a:gd name="connsiteY1" fmla="*/ 205740 h 403860"/>
                <a:gd name="connsiteX2" fmla="*/ 2764771 w 2780011"/>
                <a:gd name="connsiteY2" fmla="*/ 403860 h 403860"/>
                <a:gd name="connsiteX3" fmla="*/ 0 w 2780011"/>
                <a:gd name="connsiteY3" fmla="*/ 167640 h 403860"/>
                <a:gd name="connsiteX4" fmla="*/ 45720 w 2780011"/>
                <a:gd name="connsiteY4" fmla="*/ 0 h 403860"/>
                <a:gd name="connsiteX0" fmla="*/ 45720 w 2780011"/>
                <a:gd name="connsiteY0" fmla="*/ 545917 h 949777"/>
                <a:gd name="connsiteX1" fmla="*/ 2780011 w 2780011"/>
                <a:gd name="connsiteY1" fmla="*/ 751657 h 949777"/>
                <a:gd name="connsiteX2" fmla="*/ 2764771 w 2780011"/>
                <a:gd name="connsiteY2" fmla="*/ 949777 h 949777"/>
                <a:gd name="connsiteX3" fmla="*/ 0 w 2780011"/>
                <a:gd name="connsiteY3" fmla="*/ 713557 h 949777"/>
                <a:gd name="connsiteX4" fmla="*/ 45720 w 2780011"/>
                <a:gd name="connsiteY4" fmla="*/ 545917 h 949777"/>
                <a:gd name="connsiteX0" fmla="*/ 45720 w 2780011"/>
                <a:gd name="connsiteY0" fmla="*/ 459297 h 863157"/>
                <a:gd name="connsiteX1" fmla="*/ 2071351 w 2780011"/>
                <a:gd name="connsiteY1" fmla="*/ 2098 h 863157"/>
                <a:gd name="connsiteX2" fmla="*/ 2780011 w 2780011"/>
                <a:gd name="connsiteY2" fmla="*/ 665037 h 863157"/>
                <a:gd name="connsiteX3" fmla="*/ 2764771 w 2780011"/>
                <a:gd name="connsiteY3" fmla="*/ 863157 h 863157"/>
                <a:gd name="connsiteX4" fmla="*/ 0 w 2780011"/>
                <a:gd name="connsiteY4" fmla="*/ 626937 h 863157"/>
                <a:gd name="connsiteX5" fmla="*/ 45720 w 2780011"/>
                <a:gd name="connsiteY5" fmla="*/ 459297 h 863157"/>
                <a:gd name="connsiteX0" fmla="*/ 45720 w 2780011"/>
                <a:gd name="connsiteY0" fmla="*/ 546664 h 950524"/>
                <a:gd name="connsiteX1" fmla="*/ 676891 w 2780011"/>
                <a:gd name="connsiteY1" fmla="*/ 36125 h 950524"/>
                <a:gd name="connsiteX2" fmla="*/ 2071351 w 2780011"/>
                <a:gd name="connsiteY2" fmla="*/ 89465 h 950524"/>
                <a:gd name="connsiteX3" fmla="*/ 2780011 w 2780011"/>
                <a:gd name="connsiteY3" fmla="*/ 752404 h 950524"/>
                <a:gd name="connsiteX4" fmla="*/ 2764771 w 2780011"/>
                <a:gd name="connsiteY4" fmla="*/ 950524 h 950524"/>
                <a:gd name="connsiteX5" fmla="*/ 0 w 2780011"/>
                <a:gd name="connsiteY5" fmla="*/ 714304 h 950524"/>
                <a:gd name="connsiteX6" fmla="*/ 45720 w 2780011"/>
                <a:gd name="connsiteY6" fmla="*/ 546664 h 950524"/>
                <a:gd name="connsiteX0" fmla="*/ 45720 w 2780011"/>
                <a:gd name="connsiteY0" fmla="*/ 546664 h 950524"/>
                <a:gd name="connsiteX1" fmla="*/ 676891 w 2780011"/>
                <a:gd name="connsiteY1" fmla="*/ 36125 h 950524"/>
                <a:gd name="connsiteX2" fmla="*/ 2071351 w 2780011"/>
                <a:gd name="connsiteY2" fmla="*/ 89465 h 950524"/>
                <a:gd name="connsiteX3" fmla="*/ 2780011 w 2780011"/>
                <a:gd name="connsiteY3" fmla="*/ 752404 h 950524"/>
                <a:gd name="connsiteX4" fmla="*/ 2764771 w 2780011"/>
                <a:gd name="connsiteY4" fmla="*/ 950524 h 950524"/>
                <a:gd name="connsiteX5" fmla="*/ 0 w 2780011"/>
                <a:gd name="connsiteY5" fmla="*/ 714304 h 950524"/>
                <a:gd name="connsiteX6" fmla="*/ 45720 w 2780011"/>
                <a:gd name="connsiteY6" fmla="*/ 546664 h 950524"/>
                <a:gd name="connsiteX0" fmla="*/ 45720 w 2780011"/>
                <a:gd name="connsiteY0" fmla="*/ 546664 h 950524"/>
                <a:gd name="connsiteX1" fmla="*/ 676891 w 2780011"/>
                <a:gd name="connsiteY1" fmla="*/ 36125 h 950524"/>
                <a:gd name="connsiteX2" fmla="*/ 2071351 w 2780011"/>
                <a:gd name="connsiteY2" fmla="*/ 89465 h 950524"/>
                <a:gd name="connsiteX3" fmla="*/ 2780011 w 2780011"/>
                <a:gd name="connsiteY3" fmla="*/ 752404 h 950524"/>
                <a:gd name="connsiteX4" fmla="*/ 2764771 w 2780011"/>
                <a:gd name="connsiteY4" fmla="*/ 950524 h 950524"/>
                <a:gd name="connsiteX5" fmla="*/ 0 w 2780011"/>
                <a:gd name="connsiteY5" fmla="*/ 714304 h 950524"/>
                <a:gd name="connsiteX6" fmla="*/ 45720 w 2780011"/>
                <a:gd name="connsiteY6" fmla="*/ 546664 h 950524"/>
                <a:gd name="connsiteX0" fmla="*/ 51697 w 2785988"/>
                <a:gd name="connsiteY0" fmla="*/ 546664 h 950524"/>
                <a:gd name="connsiteX1" fmla="*/ 682868 w 2785988"/>
                <a:gd name="connsiteY1" fmla="*/ 36125 h 950524"/>
                <a:gd name="connsiteX2" fmla="*/ 2077328 w 2785988"/>
                <a:gd name="connsiteY2" fmla="*/ 89465 h 950524"/>
                <a:gd name="connsiteX3" fmla="*/ 2785988 w 2785988"/>
                <a:gd name="connsiteY3" fmla="*/ 752404 h 950524"/>
                <a:gd name="connsiteX4" fmla="*/ 2770748 w 2785988"/>
                <a:gd name="connsiteY4" fmla="*/ 950524 h 950524"/>
                <a:gd name="connsiteX5" fmla="*/ 5977 w 2785988"/>
                <a:gd name="connsiteY5" fmla="*/ 714304 h 950524"/>
                <a:gd name="connsiteX6" fmla="*/ 51697 w 2785988"/>
                <a:gd name="connsiteY6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17355 w 2797366"/>
                <a:gd name="connsiteY5" fmla="*/ 714304 h 950524"/>
                <a:gd name="connsiteX6" fmla="*/ 63075 w 2797366"/>
                <a:gd name="connsiteY6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2027746 w 2797366"/>
                <a:gd name="connsiteY5" fmla="*/ 310445 h 950524"/>
                <a:gd name="connsiteX6" fmla="*/ 854266 w 2797366"/>
                <a:gd name="connsiteY6" fmla="*/ 226625 h 950524"/>
                <a:gd name="connsiteX7" fmla="*/ 17355 w 2797366"/>
                <a:gd name="connsiteY7" fmla="*/ 714304 h 950524"/>
                <a:gd name="connsiteX8" fmla="*/ 63075 w 2797366"/>
                <a:gd name="connsiteY8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2027746 w 2797366"/>
                <a:gd name="connsiteY5" fmla="*/ 310445 h 950524"/>
                <a:gd name="connsiteX6" fmla="*/ 854266 w 2797366"/>
                <a:gd name="connsiteY6" fmla="*/ 226625 h 950524"/>
                <a:gd name="connsiteX7" fmla="*/ 17355 w 2797366"/>
                <a:gd name="connsiteY7" fmla="*/ 714304 h 950524"/>
                <a:gd name="connsiteX8" fmla="*/ 63075 w 2797366"/>
                <a:gd name="connsiteY8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2027746 w 2797366"/>
                <a:gd name="connsiteY5" fmla="*/ 310445 h 950524"/>
                <a:gd name="connsiteX6" fmla="*/ 854266 w 2797366"/>
                <a:gd name="connsiteY6" fmla="*/ 226625 h 950524"/>
                <a:gd name="connsiteX7" fmla="*/ 17355 w 2797366"/>
                <a:gd name="connsiteY7" fmla="*/ 714304 h 950524"/>
                <a:gd name="connsiteX8" fmla="*/ 63075 w 2797366"/>
                <a:gd name="connsiteY8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2027746 w 2797366"/>
                <a:gd name="connsiteY5" fmla="*/ 310445 h 950524"/>
                <a:gd name="connsiteX6" fmla="*/ 854266 w 2797366"/>
                <a:gd name="connsiteY6" fmla="*/ 226625 h 950524"/>
                <a:gd name="connsiteX7" fmla="*/ 17355 w 2797366"/>
                <a:gd name="connsiteY7" fmla="*/ 714304 h 950524"/>
                <a:gd name="connsiteX8" fmla="*/ 63075 w 2797366"/>
                <a:gd name="connsiteY8" fmla="*/ 546664 h 950524"/>
                <a:gd name="connsiteX0" fmla="*/ 63075 w 2797366"/>
                <a:gd name="connsiteY0" fmla="*/ 541987 h 945847"/>
                <a:gd name="connsiteX1" fmla="*/ 694246 w 2797366"/>
                <a:gd name="connsiteY1" fmla="*/ 31448 h 945847"/>
                <a:gd name="connsiteX2" fmla="*/ 2088706 w 2797366"/>
                <a:gd name="connsiteY2" fmla="*/ 84788 h 945847"/>
                <a:gd name="connsiteX3" fmla="*/ 2797366 w 2797366"/>
                <a:gd name="connsiteY3" fmla="*/ 747727 h 945847"/>
                <a:gd name="connsiteX4" fmla="*/ 2782126 w 2797366"/>
                <a:gd name="connsiteY4" fmla="*/ 945847 h 945847"/>
                <a:gd name="connsiteX5" fmla="*/ 2027746 w 2797366"/>
                <a:gd name="connsiteY5" fmla="*/ 305768 h 945847"/>
                <a:gd name="connsiteX6" fmla="*/ 854266 w 2797366"/>
                <a:gd name="connsiteY6" fmla="*/ 221948 h 945847"/>
                <a:gd name="connsiteX7" fmla="*/ 17355 w 2797366"/>
                <a:gd name="connsiteY7" fmla="*/ 709627 h 945847"/>
                <a:gd name="connsiteX8" fmla="*/ 63075 w 2797366"/>
                <a:gd name="connsiteY8" fmla="*/ 541987 h 945847"/>
                <a:gd name="connsiteX0" fmla="*/ 63075 w 2797366"/>
                <a:gd name="connsiteY0" fmla="*/ 541987 h 945847"/>
                <a:gd name="connsiteX1" fmla="*/ 694246 w 2797366"/>
                <a:gd name="connsiteY1" fmla="*/ 31448 h 945847"/>
                <a:gd name="connsiteX2" fmla="*/ 2088706 w 2797366"/>
                <a:gd name="connsiteY2" fmla="*/ 84788 h 945847"/>
                <a:gd name="connsiteX3" fmla="*/ 2797366 w 2797366"/>
                <a:gd name="connsiteY3" fmla="*/ 747727 h 945847"/>
                <a:gd name="connsiteX4" fmla="*/ 2782126 w 2797366"/>
                <a:gd name="connsiteY4" fmla="*/ 945847 h 945847"/>
                <a:gd name="connsiteX5" fmla="*/ 2027746 w 2797366"/>
                <a:gd name="connsiteY5" fmla="*/ 305768 h 945847"/>
                <a:gd name="connsiteX6" fmla="*/ 854266 w 2797366"/>
                <a:gd name="connsiteY6" fmla="*/ 221948 h 945847"/>
                <a:gd name="connsiteX7" fmla="*/ 17355 w 2797366"/>
                <a:gd name="connsiteY7" fmla="*/ 709627 h 945847"/>
                <a:gd name="connsiteX8" fmla="*/ 63075 w 2797366"/>
                <a:gd name="connsiteY8" fmla="*/ 541987 h 945847"/>
                <a:gd name="connsiteX0" fmla="*/ 63075 w 2797366"/>
                <a:gd name="connsiteY0" fmla="*/ 541987 h 945847"/>
                <a:gd name="connsiteX1" fmla="*/ 694246 w 2797366"/>
                <a:gd name="connsiteY1" fmla="*/ 31448 h 945847"/>
                <a:gd name="connsiteX2" fmla="*/ 2088706 w 2797366"/>
                <a:gd name="connsiteY2" fmla="*/ 84788 h 945847"/>
                <a:gd name="connsiteX3" fmla="*/ 2797366 w 2797366"/>
                <a:gd name="connsiteY3" fmla="*/ 747727 h 945847"/>
                <a:gd name="connsiteX4" fmla="*/ 2782126 w 2797366"/>
                <a:gd name="connsiteY4" fmla="*/ 945847 h 945847"/>
                <a:gd name="connsiteX5" fmla="*/ 2027746 w 2797366"/>
                <a:gd name="connsiteY5" fmla="*/ 305768 h 945847"/>
                <a:gd name="connsiteX6" fmla="*/ 854266 w 2797366"/>
                <a:gd name="connsiteY6" fmla="*/ 221948 h 945847"/>
                <a:gd name="connsiteX7" fmla="*/ 17355 w 2797366"/>
                <a:gd name="connsiteY7" fmla="*/ 709627 h 945847"/>
                <a:gd name="connsiteX8" fmla="*/ 63075 w 2797366"/>
                <a:gd name="connsiteY8" fmla="*/ 541987 h 945847"/>
                <a:gd name="connsiteX0" fmla="*/ 63075 w 2856764"/>
                <a:gd name="connsiteY0" fmla="*/ 541987 h 945847"/>
                <a:gd name="connsiteX1" fmla="*/ 694246 w 2856764"/>
                <a:gd name="connsiteY1" fmla="*/ 31448 h 945847"/>
                <a:gd name="connsiteX2" fmla="*/ 2088706 w 2856764"/>
                <a:gd name="connsiteY2" fmla="*/ 84788 h 945847"/>
                <a:gd name="connsiteX3" fmla="*/ 2797366 w 2856764"/>
                <a:gd name="connsiteY3" fmla="*/ 747727 h 945847"/>
                <a:gd name="connsiteX4" fmla="*/ 2782126 w 2856764"/>
                <a:gd name="connsiteY4" fmla="*/ 945847 h 945847"/>
                <a:gd name="connsiteX5" fmla="*/ 2027746 w 2856764"/>
                <a:gd name="connsiteY5" fmla="*/ 305768 h 945847"/>
                <a:gd name="connsiteX6" fmla="*/ 854266 w 2856764"/>
                <a:gd name="connsiteY6" fmla="*/ 221948 h 945847"/>
                <a:gd name="connsiteX7" fmla="*/ 17355 w 2856764"/>
                <a:gd name="connsiteY7" fmla="*/ 709627 h 945847"/>
                <a:gd name="connsiteX8" fmla="*/ 63075 w 2856764"/>
                <a:gd name="connsiteY8" fmla="*/ 541987 h 945847"/>
                <a:gd name="connsiteX0" fmla="*/ 63075 w 2878063"/>
                <a:gd name="connsiteY0" fmla="*/ 541987 h 945847"/>
                <a:gd name="connsiteX1" fmla="*/ 694246 w 2878063"/>
                <a:gd name="connsiteY1" fmla="*/ 31448 h 945847"/>
                <a:gd name="connsiteX2" fmla="*/ 2088706 w 2878063"/>
                <a:gd name="connsiteY2" fmla="*/ 84788 h 945847"/>
                <a:gd name="connsiteX3" fmla="*/ 2797366 w 2878063"/>
                <a:gd name="connsiteY3" fmla="*/ 747727 h 945847"/>
                <a:gd name="connsiteX4" fmla="*/ 2782126 w 2878063"/>
                <a:gd name="connsiteY4" fmla="*/ 945847 h 945847"/>
                <a:gd name="connsiteX5" fmla="*/ 2027746 w 2878063"/>
                <a:gd name="connsiteY5" fmla="*/ 305768 h 945847"/>
                <a:gd name="connsiteX6" fmla="*/ 854266 w 2878063"/>
                <a:gd name="connsiteY6" fmla="*/ 221948 h 945847"/>
                <a:gd name="connsiteX7" fmla="*/ 17355 w 2878063"/>
                <a:gd name="connsiteY7" fmla="*/ 709627 h 945847"/>
                <a:gd name="connsiteX8" fmla="*/ 63075 w 2878063"/>
                <a:gd name="connsiteY8" fmla="*/ 541987 h 945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8063" h="945847">
                  <a:moveTo>
                    <a:pt x="63075" y="541987"/>
                  </a:moveTo>
                  <a:cubicBezTo>
                    <a:pt x="602610" y="536907"/>
                    <a:pt x="440461" y="92408"/>
                    <a:pt x="694246" y="31448"/>
                  </a:cubicBezTo>
                  <a:cubicBezTo>
                    <a:pt x="1031851" y="-44752"/>
                    <a:pt x="1471486" y="35258"/>
                    <a:pt x="2088706" y="84788"/>
                  </a:cubicBezTo>
                  <a:cubicBezTo>
                    <a:pt x="2340166" y="141938"/>
                    <a:pt x="2149666" y="689307"/>
                    <a:pt x="2797366" y="747727"/>
                  </a:cubicBezTo>
                  <a:cubicBezTo>
                    <a:pt x="2937066" y="851867"/>
                    <a:pt x="2871026" y="917907"/>
                    <a:pt x="2782126" y="945847"/>
                  </a:cubicBezTo>
                  <a:cubicBezTo>
                    <a:pt x="1913446" y="809957"/>
                    <a:pt x="2219516" y="403558"/>
                    <a:pt x="2027746" y="305768"/>
                  </a:cubicBezTo>
                  <a:cubicBezTo>
                    <a:pt x="1561656" y="238458"/>
                    <a:pt x="1180441" y="214328"/>
                    <a:pt x="854266" y="221948"/>
                  </a:cubicBezTo>
                  <a:cubicBezTo>
                    <a:pt x="712456" y="285448"/>
                    <a:pt x="547785" y="844247"/>
                    <a:pt x="17355" y="709627"/>
                  </a:cubicBezTo>
                  <a:cubicBezTo>
                    <a:pt x="2115" y="653747"/>
                    <a:pt x="-28365" y="567387"/>
                    <a:pt x="63075" y="5419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286113B1-E5DE-A2AA-3C36-223253CAFC13}"/>
              </a:ext>
            </a:extLst>
          </p:cNvPr>
          <p:cNvSpPr txBox="1"/>
          <p:nvPr/>
        </p:nvSpPr>
        <p:spPr>
          <a:xfrm>
            <a:off x="7984653" y="3222570"/>
            <a:ext cx="41485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5400" dirty="0">
                <a:solidFill>
                  <a:prstClr val="black"/>
                </a:solidFill>
                <a:latin typeface="Arial Black" panose="020B0A04020102020204" pitchFamily="34" charset="0"/>
              </a:rPr>
              <a:t>The P</a:t>
            </a:r>
            <a:r>
              <a:rPr lang="en-US" sz="5400" dirty="0">
                <a:solidFill>
                  <a:srgbClr val="FFFF00"/>
                </a:solidFill>
                <a:latin typeface="Arial Black" panose="020B0A04020102020204" pitchFamily="34" charset="0"/>
              </a:rPr>
              <a:t>o</a:t>
            </a:r>
            <a:r>
              <a:rPr lang="en-US" sz="5400" dirty="0">
                <a:solidFill>
                  <a:prstClr val="black"/>
                </a:solidFill>
                <a:latin typeface="Arial Black" panose="020B0A04020102020204" pitchFamily="34" charset="0"/>
              </a:rPr>
              <a:t>t and the M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o</a:t>
            </a:r>
            <a:r>
              <a:rPr lang="en-US" sz="5400" dirty="0">
                <a:solidFill>
                  <a:prstClr val="black"/>
                </a:solidFill>
                <a:latin typeface="Arial Black" panose="020B0A04020102020204" pitchFamily="34" charset="0"/>
              </a:rPr>
              <a:t>p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pic>
        <p:nvPicPr>
          <p:cNvPr id="171" name="ttsMP3.com_VoiceText_2025-2-16_21-39-31">
            <a:hlinkClick r:id="" action="ppaction://media"/>
            <a:extLst>
              <a:ext uri="{FF2B5EF4-FFF2-40B4-BE49-F238E27FC236}">
                <a16:creationId xmlns:a16="http://schemas.microsoft.com/office/drawing/2014/main" id="{06F2D467-DA02-AAB2-E443-0A53DE166D6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64" fill="hold"/>
                                        <p:tgtEl>
                                          <p:spTgt spid="1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1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FE386-1773-417E-87C1-1C22D00AC53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311489" y="1166842"/>
            <a:ext cx="559713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9600" dirty="0">
                <a:solidFill>
                  <a:prstClr val="black"/>
                </a:solidFill>
                <a:latin typeface="Arial Black" panose="020B0A04020102020204" pitchFamily="34" charset="0"/>
              </a:rPr>
              <a:t>The P</a:t>
            </a:r>
            <a:r>
              <a:rPr lang="en-US" sz="9600" dirty="0">
                <a:solidFill>
                  <a:srgbClr val="FFFF00"/>
                </a:solidFill>
                <a:latin typeface="Arial Black" panose="020B0A04020102020204" pitchFamily="34" charset="0"/>
              </a:rPr>
              <a:t>o</a:t>
            </a:r>
            <a:r>
              <a:rPr lang="en-US" sz="9600" dirty="0">
                <a:solidFill>
                  <a:prstClr val="black"/>
                </a:solidFill>
                <a:latin typeface="Arial Black" panose="020B0A04020102020204" pitchFamily="34" charset="0"/>
              </a:rPr>
              <a:t>t and the M</a:t>
            </a:r>
            <a:r>
              <a:rPr lang="en-US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o</a:t>
            </a:r>
            <a:r>
              <a:rPr lang="en-US" sz="9600" dirty="0">
                <a:solidFill>
                  <a:prstClr val="black"/>
                </a:solidFill>
                <a:latin typeface="Arial Black" panose="020B0A04020102020204" pitchFamily="34" charset="0"/>
              </a:rPr>
              <a:t>p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5AB2D0C-7622-BA87-E07F-7B7CBD9B9B71}"/>
              </a:ext>
            </a:extLst>
          </p:cNvPr>
          <p:cNvGrpSpPr/>
          <p:nvPr/>
        </p:nvGrpSpPr>
        <p:grpSpPr>
          <a:xfrm>
            <a:off x="283379" y="1816443"/>
            <a:ext cx="5982811" cy="4088179"/>
            <a:chOff x="-607614" y="1249204"/>
            <a:chExt cx="7693512" cy="5257136"/>
          </a:xfrm>
        </p:grpSpPr>
        <p:sp>
          <p:nvSpPr>
            <p:cNvPr id="47" name="Rectangle 6">
              <a:extLst>
                <a:ext uri="{FF2B5EF4-FFF2-40B4-BE49-F238E27FC236}">
                  <a16:creationId xmlns:a16="http://schemas.microsoft.com/office/drawing/2014/main" id="{A6A9BFD5-1BEF-D897-75E7-3DE95E247B4D}"/>
                </a:ext>
              </a:extLst>
            </p:cNvPr>
            <p:cNvSpPr/>
            <p:nvPr/>
          </p:nvSpPr>
          <p:spPr>
            <a:xfrm>
              <a:off x="530224" y="2212224"/>
              <a:ext cx="5438775" cy="4294116"/>
            </a:xfrm>
            <a:custGeom>
              <a:avLst/>
              <a:gdLst>
                <a:gd name="connsiteX0" fmla="*/ 0 w 4991100"/>
                <a:gd name="connsiteY0" fmla="*/ 0 h 3275764"/>
                <a:gd name="connsiteX1" fmla="*/ 4991100 w 4991100"/>
                <a:gd name="connsiteY1" fmla="*/ 0 h 3275764"/>
                <a:gd name="connsiteX2" fmla="*/ 4991100 w 4991100"/>
                <a:gd name="connsiteY2" fmla="*/ 3275764 h 3275764"/>
                <a:gd name="connsiteX3" fmla="*/ 0 w 4991100"/>
                <a:gd name="connsiteY3" fmla="*/ 3275764 h 3275764"/>
                <a:gd name="connsiteX4" fmla="*/ 0 w 4991100"/>
                <a:gd name="connsiteY4" fmla="*/ 0 h 3275764"/>
                <a:gd name="connsiteX0" fmla="*/ 0 w 5172075"/>
                <a:gd name="connsiteY0" fmla="*/ 133350 h 3275764"/>
                <a:gd name="connsiteX1" fmla="*/ 5172075 w 5172075"/>
                <a:gd name="connsiteY1" fmla="*/ 0 h 3275764"/>
                <a:gd name="connsiteX2" fmla="*/ 5172075 w 5172075"/>
                <a:gd name="connsiteY2" fmla="*/ 3275764 h 3275764"/>
                <a:gd name="connsiteX3" fmla="*/ 180975 w 5172075"/>
                <a:gd name="connsiteY3" fmla="*/ 3275764 h 3275764"/>
                <a:gd name="connsiteX4" fmla="*/ 0 w 5172075"/>
                <a:gd name="connsiteY4" fmla="*/ 133350 h 3275764"/>
                <a:gd name="connsiteX0" fmla="*/ 0 w 5438775"/>
                <a:gd name="connsiteY0" fmla="*/ 0 h 3142414"/>
                <a:gd name="connsiteX1" fmla="*/ 5438775 w 5438775"/>
                <a:gd name="connsiteY1" fmla="*/ 28575 h 3142414"/>
                <a:gd name="connsiteX2" fmla="*/ 5172075 w 5438775"/>
                <a:gd name="connsiteY2" fmla="*/ 3142414 h 3142414"/>
                <a:gd name="connsiteX3" fmla="*/ 180975 w 5438775"/>
                <a:gd name="connsiteY3" fmla="*/ 3142414 h 3142414"/>
                <a:gd name="connsiteX4" fmla="*/ 0 w 5438775"/>
                <a:gd name="connsiteY4" fmla="*/ 0 h 3142414"/>
                <a:gd name="connsiteX0" fmla="*/ 0 w 5438775"/>
                <a:gd name="connsiteY0" fmla="*/ 0 h 3836680"/>
                <a:gd name="connsiteX1" fmla="*/ 5438775 w 5438775"/>
                <a:gd name="connsiteY1" fmla="*/ 28575 h 3836680"/>
                <a:gd name="connsiteX2" fmla="*/ 5172075 w 5438775"/>
                <a:gd name="connsiteY2" fmla="*/ 3142414 h 3836680"/>
                <a:gd name="connsiteX3" fmla="*/ 180975 w 5438775"/>
                <a:gd name="connsiteY3" fmla="*/ 3142414 h 3836680"/>
                <a:gd name="connsiteX4" fmla="*/ 0 w 5438775"/>
                <a:gd name="connsiteY4" fmla="*/ 0 h 3836680"/>
                <a:gd name="connsiteX0" fmla="*/ 0 w 5438775"/>
                <a:gd name="connsiteY0" fmla="*/ 0 h 4285592"/>
                <a:gd name="connsiteX1" fmla="*/ 5438775 w 5438775"/>
                <a:gd name="connsiteY1" fmla="*/ 28575 h 4285592"/>
                <a:gd name="connsiteX2" fmla="*/ 5172075 w 5438775"/>
                <a:gd name="connsiteY2" fmla="*/ 3142414 h 4285592"/>
                <a:gd name="connsiteX3" fmla="*/ 180975 w 5438775"/>
                <a:gd name="connsiteY3" fmla="*/ 3142414 h 4285592"/>
                <a:gd name="connsiteX4" fmla="*/ 0 w 5438775"/>
                <a:gd name="connsiteY4" fmla="*/ 0 h 4285592"/>
                <a:gd name="connsiteX0" fmla="*/ 0 w 5438775"/>
                <a:gd name="connsiteY0" fmla="*/ 0 h 4319818"/>
                <a:gd name="connsiteX1" fmla="*/ 5438775 w 5438775"/>
                <a:gd name="connsiteY1" fmla="*/ 28575 h 4319818"/>
                <a:gd name="connsiteX2" fmla="*/ 5172075 w 5438775"/>
                <a:gd name="connsiteY2" fmla="*/ 3210994 h 4319818"/>
                <a:gd name="connsiteX3" fmla="*/ 180975 w 5438775"/>
                <a:gd name="connsiteY3" fmla="*/ 3142414 h 4319818"/>
                <a:gd name="connsiteX4" fmla="*/ 0 w 5438775"/>
                <a:gd name="connsiteY4" fmla="*/ 0 h 4319818"/>
                <a:gd name="connsiteX0" fmla="*/ 0 w 5438775"/>
                <a:gd name="connsiteY0" fmla="*/ 0 h 4294116"/>
                <a:gd name="connsiteX1" fmla="*/ 5438775 w 5438775"/>
                <a:gd name="connsiteY1" fmla="*/ 28575 h 4294116"/>
                <a:gd name="connsiteX2" fmla="*/ 5172075 w 5438775"/>
                <a:gd name="connsiteY2" fmla="*/ 3210994 h 4294116"/>
                <a:gd name="connsiteX3" fmla="*/ 180975 w 5438775"/>
                <a:gd name="connsiteY3" fmla="*/ 3142414 h 4294116"/>
                <a:gd name="connsiteX4" fmla="*/ 0 w 5438775"/>
                <a:gd name="connsiteY4" fmla="*/ 0 h 429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8775" h="4294116">
                  <a:moveTo>
                    <a:pt x="0" y="0"/>
                  </a:moveTo>
                  <a:lnTo>
                    <a:pt x="5438775" y="28575"/>
                  </a:lnTo>
                  <a:lnTo>
                    <a:pt x="5172075" y="3210994"/>
                  </a:lnTo>
                  <a:cubicBezTo>
                    <a:pt x="4644741" y="4628655"/>
                    <a:pt x="828675" y="4704514"/>
                    <a:pt x="180975" y="31424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C41E0C7-20FA-9BD6-31A5-7A2BC456052C}"/>
                </a:ext>
              </a:extLst>
            </p:cNvPr>
            <p:cNvGrpSpPr/>
            <p:nvPr/>
          </p:nvGrpSpPr>
          <p:grpSpPr>
            <a:xfrm>
              <a:off x="5507967" y="2570976"/>
              <a:ext cx="1577931" cy="1220234"/>
              <a:chOff x="8351812" y="2408557"/>
              <a:chExt cx="1577931" cy="1220234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2F4D96A-7AF1-CE4F-9FFB-E84B7306B36E}"/>
                  </a:ext>
                </a:extLst>
              </p:cNvPr>
              <p:cNvSpPr/>
              <p:nvPr/>
            </p:nvSpPr>
            <p:spPr>
              <a:xfrm>
                <a:off x="8351812" y="2816324"/>
                <a:ext cx="394670" cy="812467"/>
              </a:xfrm>
              <a:custGeom>
                <a:avLst/>
                <a:gdLst>
                  <a:gd name="connsiteX0" fmla="*/ 379452 w 379452"/>
                  <a:gd name="connsiteY0" fmla="*/ 0 h 812467"/>
                  <a:gd name="connsiteX1" fmla="*/ 325509 w 379452"/>
                  <a:gd name="connsiteY1" fmla="*/ 643675 h 812467"/>
                  <a:gd name="connsiteX2" fmla="*/ 216876 w 379452"/>
                  <a:gd name="connsiteY2" fmla="*/ 795072 h 812467"/>
                  <a:gd name="connsiteX3" fmla="*/ 63523 w 379452"/>
                  <a:gd name="connsiteY3" fmla="*/ 414461 h 812467"/>
                  <a:gd name="connsiteX4" fmla="*/ 360866 w 379452"/>
                  <a:gd name="connsiteY4" fmla="*/ 28308 h 812467"/>
                  <a:gd name="connsiteX5" fmla="*/ 379452 w 379452"/>
                  <a:gd name="connsiteY5" fmla="*/ 0 h 812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9452" h="812467">
                    <a:moveTo>
                      <a:pt x="379452" y="0"/>
                    </a:moveTo>
                    <a:lnTo>
                      <a:pt x="325509" y="643675"/>
                    </a:lnTo>
                    <a:lnTo>
                      <a:pt x="216876" y="795072"/>
                    </a:lnTo>
                    <a:cubicBezTo>
                      <a:pt x="29551" y="873942"/>
                      <a:pt x="-74907" y="673728"/>
                      <a:pt x="63523" y="414461"/>
                    </a:cubicBezTo>
                    <a:cubicBezTo>
                      <a:pt x="160544" y="270396"/>
                      <a:pt x="263147" y="167258"/>
                      <a:pt x="360866" y="28308"/>
                    </a:cubicBezTo>
                    <a:lnTo>
                      <a:pt x="379452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17">
                <a:extLst>
                  <a:ext uri="{FF2B5EF4-FFF2-40B4-BE49-F238E27FC236}">
                    <a16:creationId xmlns:a16="http://schemas.microsoft.com/office/drawing/2014/main" id="{8019727F-8B6F-1A19-F22A-8979BBE64707}"/>
                  </a:ext>
                </a:extLst>
              </p:cNvPr>
              <p:cNvSpPr/>
              <p:nvPr/>
            </p:nvSpPr>
            <p:spPr>
              <a:xfrm>
                <a:off x="8606800" y="2408557"/>
                <a:ext cx="1322943" cy="885100"/>
              </a:xfrm>
              <a:custGeom>
                <a:avLst/>
                <a:gdLst>
                  <a:gd name="connsiteX0" fmla="*/ 0 w 190500"/>
                  <a:gd name="connsiteY0" fmla="*/ 0 h 1066915"/>
                  <a:gd name="connsiteX1" fmla="*/ 190500 w 190500"/>
                  <a:gd name="connsiteY1" fmla="*/ 0 h 1066915"/>
                  <a:gd name="connsiteX2" fmla="*/ 190500 w 190500"/>
                  <a:gd name="connsiteY2" fmla="*/ 1066915 h 1066915"/>
                  <a:gd name="connsiteX3" fmla="*/ 0 w 190500"/>
                  <a:gd name="connsiteY3" fmla="*/ 1066915 h 1066915"/>
                  <a:gd name="connsiteX4" fmla="*/ 0 w 190500"/>
                  <a:gd name="connsiteY4" fmla="*/ 0 h 1066915"/>
                  <a:gd name="connsiteX0" fmla="*/ 18 w 190518"/>
                  <a:gd name="connsiteY0" fmla="*/ 0 h 1066915"/>
                  <a:gd name="connsiteX1" fmla="*/ 190518 w 190518"/>
                  <a:gd name="connsiteY1" fmla="*/ 0 h 1066915"/>
                  <a:gd name="connsiteX2" fmla="*/ 190518 w 190518"/>
                  <a:gd name="connsiteY2" fmla="*/ 1066915 h 1066915"/>
                  <a:gd name="connsiteX3" fmla="*/ 18 w 190518"/>
                  <a:gd name="connsiteY3" fmla="*/ 1066915 h 1066915"/>
                  <a:gd name="connsiteX4" fmla="*/ 64750 w 190518"/>
                  <a:gd name="connsiteY4" fmla="*/ 844118 h 1066915"/>
                  <a:gd name="connsiteX5" fmla="*/ 18 w 190518"/>
                  <a:gd name="connsiteY5" fmla="*/ 0 h 1066915"/>
                  <a:gd name="connsiteX0" fmla="*/ 18 w 1287798"/>
                  <a:gd name="connsiteY0" fmla="*/ 0 h 1066915"/>
                  <a:gd name="connsiteX1" fmla="*/ 190518 w 1287798"/>
                  <a:gd name="connsiteY1" fmla="*/ 0 h 1066915"/>
                  <a:gd name="connsiteX2" fmla="*/ 1287798 w 1287798"/>
                  <a:gd name="connsiteY2" fmla="*/ 708775 h 1066915"/>
                  <a:gd name="connsiteX3" fmla="*/ 18 w 1287798"/>
                  <a:gd name="connsiteY3" fmla="*/ 1066915 h 1066915"/>
                  <a:gd name="connsiteX4" fmla="*/ 64750 w 1287798"/>
                  <a:gd name="connsiteY4" fmla="*/ 844118 h 1066915"/>
                  <a:gd name="connsiteX5" fmla="*/ 18 w 1287798"/>
                  <a:gd name="connsiteY5" fmla="*/ 0 h 1066915"/>
                  <a:gd name="connsiteX0" fmla="*/ 144798 w 1287798"/>
                  <a:gd name="connsiteY0" fmla="*/ 373380 h 1066915"/>
                  <a:gd name="connsiteX1" fmla="*/ 190518 w 1287798"/>
                  <a:gd name="connsiteY1" fmla="*/ 0 h 1066915"/>
                  <a:gd name="connsiteX2" fmla="*/ 1287798 w 1287798"/>
                  <a:gd name="connsiteY2" fmla="*/ 708775 h 1066915"/>
                  <a:gd name="connsiteX3" fmla="*/ 18 w 1287798"/>
                  <a:gd name="connsiteY3" fmla="*/ 1066915 h 1066915"/>
                  <a:gd name="connsiteX4" fmla="*/ 64750 w 1287798"/>
                  <a:gd name="connsiteY4" fmla="*/ 844118 h 1066915"/>
                  <a:gd name="connsiteX5" fmla="*/ 144798 w 1287798"/>
                  <a:gd name="connsiteY5" fmla="*/ 373380 h 1066915"/>
                  <a:gd name="connsiteX0" fmla="*/ 144798 w 1287798"/>
                  <a:gd name="connsiteY0" fmla="*/ 266700 h 960235"/>
                  <a:gd name="connsiteX1" fmla="*/ 213378 w 1287798"/>
                  <a:gd name="connsiteY1" fmla="*/ 0 h 960235"/>
                  <a:gd name="connsiteX2" fmla="*/ 1287798 w 1287798"/>
                  <a:gd name="connsiteY2" fmla="*/ 602095 h 960235"/>
                  <a:gd name="connsiteX3" fmla="*/ 18 w 1287798"/>
                  <a:gd name="connsiteY3" fmla="*/ 960235 h 960235"/>
                  <a:gd name="connsiteX4" fmla="*/ 64750 w 1287798"/>
                  <a:gd name="connsiteY4" fmla="*/ 737438 h 960235"/>
                  <a:gd name="connsiteX5" fmla="*/ 144798 w 1287798"/>
                  <a:gd name="connsiteY5" fmla="*/ 266700 h 960235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193927"/>
                  <a:gd name="connsiteY0" fmla="*/ 539042 h 1232577"/>
                  <a:gd name="connsiteX1" fmla="*/ 213378 w 1193927"/>
                  <a:gd name="connsiteY1" fmla="*/ 272342 h 1232577"/>
                  <a:gd name="connsiteX2" fmla="*/ 1162030 w 1193927"/>
                  <a:gd name="connsiteY2" fmla="*/ 3940 h 1232577"/>
                  <a:gd name="connsiteX3" fmla="*/ 18 w 1193927"/>
                  <a:gd name="connsiteY3" fmla="*/ 1232577 h 1232577"/>
                  <a:gd name="connsiteX4" fmla="*/ 64750 w 1193927"/>
                  <a:gd name="connsiteY4" fmla="*/ 1009780 h 1232577"/>
                  <a:gd name="connsiteX5" fmla="*/ 144798 w 1193927"/>
                  <a:gd name="connsiteY5" fmla="*/ 539042 h 1232577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335034"/>
                  <a:gd name="connsiteY0" fmla="*/ 315624 h 1009159"/>
                  <a:gd name="connsiteX1" fmla="*/ 213378 w 1335034"/>
                  <a:gd name="connsiteY1" fmla="*/ 48924 h 1009159"/>
                  <a:gd name="connsiteX2" fmla="*/ 18 w 1335034"/>
                  <a:gd name="connsiteY2" fmla="*/ 1009159 h 1009159"/>
                  <a:gd name="connsiteX3" fmla="*/ 64750 w 1335034"/>
                  <a:gd name="connsiteY3" fmla="*/ 786362 h 1009159"/>
                  <a:gd name="connsiteX4" fmla="*/ 144798 w 1335034"/>
                  <a:gd name="connsiteY4" fmla="*/ 315624 h 1009159"/>
                  <a:gd name="connsiteX0" fmla="*/ 144798 w 1335034"/>
                  <a:gd name="connsiteY0" fmla="*/ 315624 h 1009159"/>
                  <a:gd name="connsiteX1" fmla="*/ 213378 w 1335034"/>
                  <a:gd name="connsiteY1" fmla="*/ 48924 h 1009159"/>
                  <a:gd name="connsiteX2" fmla="*/ 18 w 1335034"/>
                  <a:gd name="connsiteY2" fmla="*/ 1009159 h 1009159"/>
                  <a:gd name="connsiteX3" fmla="*/ 64750 w 1335034"/>
                  <a:gd name="connsiteY3" fmla="*/ 786362 h 1009159"/>
                  <a:gd name="connsiteX4" fmla="*/ 144798 w 1335034"/>
                  <a:gd name="connsiteY4" fmla="*/ 315624 h 1009159"/>
                  <a:gd name="connsiteX0" fmla="*/ 121948 w 1322943"/>
                  <a:gd name="connsiteY0" fmla="*/ 317429 h 965244"/>
                  <a:gd name="connsiteX1" fmla="*/ 190528 w 1322943"/>
                  <a:gd name="connsiteY1" fmla="*/ 50729 h 965244"/>
                  <a:gd name="connsiteX2" fmla="*/ 28 w 1322943"/>
                  <a:gd name="connsiteY2" fmla="*/ 965244 h 965244"/>
                  <a:gd name="connsiteX3" fmla="*/ 41900 w 1322943"/>
                  <a:gd name="connsiteY3" fmla="*/ 788167 h 965244"/>
                  <a:gd name="connsiteX4" fmla="*/ 121948 w 1322943"/>
                  <a:gd name="connsiteY4" fmla="*/ 317429 h 965244"/>
                  <a:gd name="connsiteX0" fmla="*/ 121948 w 1322943"/>
                  <a:gd name="connsiteY0" fmla="*/ 208277 h 856092"/>
                  <a:gd name="connsiteX1" fmla="*/ 190528 w 1322943"/>
                  <a:gd name="connsiteY1" fmla="*/ 55877 h 856092"/>
                  <a:gd name="connsiteX2" fmla="*/ 28 w 1322943"/>
                  <a:gd name="connsiteY2" fmla="*/ 856092 h 856092"/>
                  <a:gd name="connsiteX3" fmla="*/ 41900 w 1322943"/>
                  <a:gd name="connsiteY3" fmla="*/ 679015 h 856092"/>
                  <a:gd name="connsiteX4" fmla="*/ 121948 w 1322943"/>
                  <a:gd name="connsiteY4" fmla="*/ 208277 h 856092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2943" h="885100">
                    <a:moveTo>
                      <a:pt x="121948" y="237285"/>
                    </a:moveTo>
                    <a:cubicBezTo>
                      <a:pt x="144808" y="148385"/>
                      <a:pt x="175288" y="158545"/>
                      <a:pt x="190528" y="54405"/>
                    </a:cubicBezTo>
                    <a:cubicBezTo>
                      <a:pt x="1751358" y="-233866"/>
                      <a:pt x="1708819" y="708854"/>
                      <a:pt x="28" y="885100"/>
                    </a:cubicBezTo>
                    <a:cubicBezTo>
                      <a:pt x="-1255" y="793054"/>
                      <a:pt x="43183" y="800069"/>
                      <a:pt x="41900" y="708023"/>
                    </a:cubicBezTo>
                    <a:cubicBezTo>
                      <a:pt x="1295403" y="627310"/>
                      <a:pt x="1649745" y="-55382"/>
                      <a:pt x="121948" y="23728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875A85F-848A-5BCD-7888-3B565615137B}"/>
                </a:ext>
              </a:extLst>
            </p:cNvPr>
            <p:cNvGrpSpPr/>
            <p:nvPr/>
          </p:nvGrpSpPr>
          <p:grpSpPr>
            <a:xfrm flipH="1">
              <a:off x="-607614" y="2562112"/>
              <a:ext cx="1578123" cy="1220225"/>
              <a:chOff x="8351620" y="2408557"/>
              <a:chExt cx="1578123" cy="1220225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D52DE35F-A07F-4AC5-FEB9-A6CC6848D17D}"/>
                  </a:ext>
                </a:extLst>
              </p:cNvPr>
              <p:cNvSpPr/>
              <p:nvPr/>
            </p:nvSpPr>
            <p:spPr>
              <a:xfrm>
                <a:off x="8351620" y="2809075"/>
                <a:ext cx="395222" cy="819707"/>
              </a:xfrm>
              <a:custGeom>
                <a:avLst/>
                <a:gdLst>
                  <a:gd name="connsiteX0" fmla="*/ 379452 w 379452"/>
                  <a:gd name="connsiteY0" fmla="*/ 0 h 812467"/>
                  <a:gd name="connsiteX1" fmla="*/ 325509 w 379452"/>
                  <a:gd name="connsiteY1" fmla="*/ 643675 h 812467"/>
                  <a:gd name="connsiteX2" fmla="*/ 216876 w 379452"/>
                  <a:gd name="connsiteY2" fmla="*/ 795072 h 812467"/>
                  <a:gd name="connsiteX3" fmla="*/ 63523 w 379452"/>
                  <a:gd name="connsiteY3" fmla="*/ 414461 h 812467"/>
                  <a:gd name="connsiteX4" fmla="*/ 360866 w 379452"/>
                  <a:gd name="connsiteY4" fmla="*/ 28308 h 812467"/>
                  <a:gd name="connsiteX5" fmla="*/ 379452 w 379452"/>
                  <a:gd name="connsiteY5" fmla="*/ 0 h 812467"/>
                  <a:gd name="connsiteX0" fmla="*/ 379452 w 379452"/>
                  <a:gd name="connsiteY0" fmla="*/ 0 h 812467"/>
                  <a:gd name="connsiteX1" fmla="*/ 337702 w 379452"/>
                  <a:gd name="connsiteY1" fmla="*/ 631087 h 812467"/>
                  <a:gd name="connsiteX2" fmla="*/ 216876 w 379452"/>
                  <a:gd name="connsiteY2" fmla="*/ 795072 h 812467"/>
                  <a:gd name="connsiteX3" fmla="*/ 63523 w 379452"/>
                  <a:gd name="connsiteY3" fmla="*/ 414461 h 812467"/>
                  <a:gd name="connsiteX4" fmla="*/ 360866 w 379452"/>
                  <a:gd name="connsiteY4" fmla="*/ 28308 h 812467"/>
                  <a:gd name="connsiteX5" fmla="*/ 379452 w 379452"/>
                  <a:gd name="connsiteY5" fmla="*/ 0 h 812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9452" h="812467">
                    <a:moveTo>
                      <a:pt x="379452" y="0"/>
                    </a:moveTo>
                    <a:lnTo>
                      <a:pt x="337702" y="631087"/>
                    </a:lnTo>
                    <a:cubicBezTo>
                      <a:pt x="301491" y="681553"/>
                      <a:pt x="253087" y="744606"/>
                      <a:pt x="216876" y="795072"/>
                    </a:cubicBezTo>
                    <a:cubicBezTo>
                      <a:pt x="29551" y="873942"/>
                      <a:pt x="-74907" y="673728"/>
                      <a:pt x="63523" y="414461"/>
                    </a:cubicBezTo>
                    <a:cubicBezTo>
                      <a:pt x="160544" y="270396"/>
                      <a:pt x="263147" y="167258"/>
                      <a:pt x="360866" y="28308"/>
                    </a:cubicBezTo>
                    <a:lnTo>
                      <a:pt x="379452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17">
                <a:extLst>
                  <a:ext uri="{FF2B5EF4-FFF2-40B4-BE49-F238E27FC236}">
                    <a16:creationId xmlns:a16="http://schemas.microsoft.com/office/drawing/2014/main" id="{5713FCF4-DA95-C87D-3965-4B447B9B1435}"/>
                  </a:ext>
                </a:extLst>
              </p:cNvPr>
              <p:cNvSpPr/>
              <p:nvPr/>
            </p:nvSpPr>
            <p:spPr>
              <a:xfrm>
                <a:off x="8606800" y="2408557"/>
                <a:ext cx="1322943" cy="885100"/>
              </a:xfrm>
              <a:custGeom>
                <a:avLst/>
                <a:gdLst>
                  <a:gd name="connsiteX0" fmla="*/ 0 w 190500"/>
                  <a:gd name="connsiteY0" fmla="*/ 0 h 1066915"/>
                  <a:gd name="connsiteX1" fmla="*/ 190500 w 190500"/>
                  <a:gd name="connsiteY1" fmla="*/ 0 h 1066915"/>
                  <a:gd name="connsiteX2" fmla="*/ 190500 w 190500"/>
                  <a:gd name="connsiteY2" fmla="*/ 1066915 h 1066915"/>
                  <a:gd name="connsiteX3" fmla="*/ 0 w 190500"/>
                  <a:gd name="connsiteY3" fmla="*/ 1066915 h 1066915"/>
                  <a:gd name="connsiteX4" fmla="*/ 0 w 190500"/>
                  <a:gd name="connsiteY4" fmla="*/ 0 h 1066915"/>
                  <a:gd name="connsiteX0" fmla="*/ 18 w 190518"/>
                  <a:gd name="connsiteY0" fmla="*/ 0 h 1066915"/>
                  <a:gd name="connsiteX1" fmla="*/ 190518 w 190518"/>
                  <a:gd name="connsiteY1" fmla="*/ 0 h 1066915"/>
                  <a:gd name="connsiteX2" fmla="*/ 190518 w 190518"/>
                  <a:gd name="connsiteY2" fmla="*/ 1066915 h 1066915"/>
                  <a:gd name="connsiteX3" fmla="*/ 18 w 190518"/>
                  <a:gd name="connsiteY3" fmla="*/ 1066915 h 1066915"/>
                  <a:gd name="connsiteX4" fmla="*/ 64750 w 190518"/>
                  <a:gd name="connsiteY4" fmla="*/ 844118 h 1066915"/>
                  <a:gd name="connsiteX5" fmla="*/ 18 w 190518"/>
                  <a:gd name="connsiteY5" fmla="*/ 0 h 1066915"/>
                  <a:gd name="connsiteX0" fmla="*/ 18 w 1287798"/>
                  <a:gd name="connsiteY0" fmla="*/ 0 h 1066915"/>
                  <a:gd name="connsiteX1" fmla="*/ 190518 w 1287798"/>
                  <a:gd name="connsiteY1" fmla="*/ 0 h 1066915"/>
                  <a:gd name="connsiteX2" fmla="*/ 1287798 w 1287798"/>
                  <a:gd name="connsiteY2" fmla="*/ 708775 h 1066915"/>
                  <a:gd name="connsiteX3" fmla="*/ 18 w 1287798"/>
                  <a:gd name="connsiteY3" fmla="*/ 1066915 h 1066915"/>
                  <a:gd name="connsiteX4" fmla="*/ 64750 w 1287798"/>
                  <a:gd name="connsiteY4" fmla="*/ 844118 h 1066915"/>
                  <a:gd name="connsiteX5" fmla="*/ 18 w 1287798"/>
                  <a:gd name="connsiteY5" fmla="*/ 0 h 1066915"/>
                  <a:gd name="connsiteX0" fmla="*/ 144798 w 1287798"/>
                  <a:gd name="connsiteY0" fmla="*/ 373380 h 1066915"/>
                  <a:gd name="connsiteX1" fmla="*/ 190518 w 1287798"/>
                  <a:gd name="connsiteY1" fmla="*/ 0 h 1066915"/>
                  <a:gd name="connsiteX2" fmla="*/ 1287798 w 1287798"/>
                  <a:gd name="connsiteY2" fmla="*/ 708775 h 1066915"/>
                  <a:gd name="connsiteX3" fmla="*/ 18 w 1287798"/>
                  <a:gd name="connsiteY3" fmla="*/ 1066915 h 1066915"/>
                  <a:gd name="connsiteX4" fmla="*/ 64750 w 1287798"/>
                  <a:gd name="connsiteY4" fmla="*/ 844118 h 1066915"/>
                  <a:gd name="connsiteX5" fmla="*/ 144798 w 1287798"/>
                  <a:gd name="connsiteY5" fmla="*/ 373380 h 1066915"/>
                  <a:gd name="connsiteX0" fmla="*/ 144798 w 1287798"/>
                  <a:gd name="connsiteY0" fmla="*/ 266700 h 960235"/>
                  <a:gd name="connsiteX1" fmla="*/ 213378 w 1287798"/>
                  <a:gd name="connsiteY1" fmla="*/ 0 h 960235"/>
                  <a:gd name="connsiteX2" fmla="*/ 1287798 w 1287798"/>
                  <a:gd name="connsiteY2" fmla="*/ 602095 h 960235"/>
                  <a:gd name="connsiteX3" fmla="*/ 18 w 1287798"/>
                  <a:gd name="connsiteY3" fmla="*/ 960235 h 960235"/>
                  <a:gd name="connsiteX4" fmla="*/ 64750 w 1287798"/>
                  <a:gd name="connsiteY4" fmla="*/ 737438 h 960235"/>
                  <a:gd name="connsiteX5" fmla="*/ 144798 w 1287798"/>
                  <a:gd name="connsiteY5" fmla="*/ 266700 h 960235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193927"/>
                  <a:gd name="connsiteY0" fmla="*/ 539042 h 1232577"/>
                  <a:gd name="connsiteX1" fmla="*/ 213378 w 1193927"/>
                  <a:gd name="connsiteY1" fmla="*/ 272342 h 1232577"/>
                  <a:gd name="connsiteX2" fmla="*/ 1162030 w 1193927"/>
                  <a:gd name="connsiteY2" fmla="*/ 3940 h 1232577"/>
                  <a:gd name="connsiteX3" fmla="*/ 18 w 1193927"/>
                  <a:gd name="connsiteY3" fmla="*/ 1232577 h 1232577"/>
                  <a:gd name="connsiteX4" fmla="*/ 64750 w 1193927"/>
                  <a:gd name="connsiteY4" fmla="*/ 1009780 h 1232577"/>
                  <a:gd name="connsiteX5" fmla="*/ 144798 w 1193927"/>
                  <a:gd name="connsiteY5" fmla="*/ 539042 h 1232577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335034"/>
                  <a:gd name="connsiteY0" fmla="*/ 315624 h 1009159"/>
                  <a:gd name="connsiteX1" fmla="*/ 213378 w 1335034"/>
                  <a:gd name="connsiteY1" fmla="*/ 48924 h 1009159"/>
                  <a:gd name="connsiteX2" fmla="*/ 18 w 1335034"/>
                  <a:gd name="connsiteY2" fmla="*/ 1009159 h 1009159"/>
                  <a:gd name="connsiteX3" fmla="*/ 64750 w 1335034"/>
                  <a:gd name="connsiteY3" fmla="*/ 786362 h 1009159"/>
                  <a:gd name="connsiteX4" fmla="*/ 144798 w 1335034"/>
                  <a:gd name="connsiteY4" fmla="*/ 315624 h 1009159"/>
                  <a:gd name="connsiteX0" fmla="*/ 144798 w 1335034"/>
                  <a:gd name="connsiteY0" fmla="*/ 315624 h 1009159"/>
                  <a:gd name="connsiteX1" fmla="*/ 213378 w 1335034"/>
                  <a:gd name="connsiteY1" fmla="*/ 48924 h 1009159"/>
                  <a:gd name="connsiteX2" fmla="*/ 18 w 1335034"/>
                  <a:gd name="connsiteY2" fmla="*/ 1009159 h 1009159"/>
                  <a:gd name="connsiteX3" fmla="*/ 64750 w 1335034"/>
                  <a:gd name="connsiteY3" fmla="*/ 786362 h 1009159"/>
                  <a:gd name="connsiteX4" fmla="*/ 144798 w 1335034"/>
                  <a:gd name="connsiteY4" fmla="*/ 315624 h 1009159"/>
                  <a:gd name="connsiteX0" fmla="*/ 121948 w 1322943"/>
                  <a:gd name="connsiteY0" fmla="*/ 317429 h 965244"/>
                  <a:gd name="connsiteX1" fmla="*/ 190528 w 1322943"/>
                  <a:gd name="connsiteY1" fmla="*/ 50729 h 965244"/>
                  <a:gd name="connsiteX2" fmla="*/ 28 w 1322943"/>
                  <a:gd name="connsiteY2" fmla="*/ 965244 h 965244"/>
                  <a:gd name="connsiteX3" fmla="*/ 41900 w 1322943"/>
                  <a:gd name="connsiteY3" fmla="*/ 788167 h 965244"/>
                  <a:gd name="connsiteX4" fmla="*/ 121948 w 1322943"/>
                  <a:gd name="connsiteY4" fmla="*/ 317429 h 965244"/>
                  <a:gd name="connsiteX0" fmla="*/ 121948 w 1322943"/>
                  <a:gd name="connsiteY0" fmla="*/ 208277 h 856092"/>
                  <a:gd name="connsiteX1" fmla="*/ 190528 w 1322943"/>
                  <a:gd name="connsiteY1" fmla="*/ 55877 h 856092"/>
                  <a:gd name="connsiteX2" fmla="*/ 28 w 1322943"/>
                  <a:gd name="connsiteY2" fmla="*/ 856092 h 856092"/>
                  <a:gd name="connsiteX3" fmla="*/ 41900 w 1322943"/>
                  <a:gd name="connsiteY3" fmla="*/ 679015 h 856092"/>
                  <a:gd name="connsiteX4" fmla="*/ 121948 w 1322943"/>
                  <a:gd name="connsiteY4" fmla="*/ 208277 h 856092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2943" h="885100">
                    <a:moveTo>
                      <a:pt x="121948" y="237285"/>
                    </a:moveTo>
                    <a:cubicBezTo>
                      <a:pt x="144808" y="148385"/>
                      <a:pt x="175288" y="158545"/>
                      <a:pt x="190528" y="54405"/>
                    </a:cubicBezTo>
                    <a:cubicBezTo>
                      <a:pt x="1751358" y="-233866"/>
                      <a:pt x="1708819" y="708854"/>
                      <a:pt x="28" y="885100"/>
                    </a:cubicBezTo>
                    <a:cubicBezTo>
                      <a:pt x="-1255" y="793054"/>
                      <a:pt x="43183" y="800069"/>
                      <a:pt x="41900" y="708023"/>
                    </a:cubicBezTo>
                    <a:cubicBezTo>
                      <a:pt x="1295403" y="627310"/>
                      <a:pt x="1649745" y="-55382"/>
                      <a:pt x="121948" y="23728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FD319F7-C5E4-9845-51F3-8A337686BC67}"/>
                </a:ext>
              </a:extLst>
            </p:cNvPr>
            <p:cNvGrpSpPr/>
            <p:nvPr/>
          </p:nvGrpSpPr>
          <p:grpSpPr>
            <a:xfrm>
              <a:off x="403370" y="1249204"/>
              <a:ext cx="5677466" cy="2292824"/>
              <a:chOff x="3248170" y="1037230"/>
              <a:chExt cx="5677466" cy="2292824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FC8C3B4-F6C5-4C56-E69D-87E8223BB095}"/>
                  </a:ext>
                </a:extLst>
              </p:cNvPr>
              <p:cNvSpPr/>
              <p:nvPr/>
            </p:nvSpPr>
            <p:spPr>
              <a:xfrm>
                <a:off x="3248170" y="1037230"/>
                <a:ext cx="5677466" cy="229282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C6A40DE-3DEE-E6D6-B625-896297681881}"/>
                  </a:ext>
                </a:extLst>
              </p:cNvPr>
              <p:cNvSpPr/>
              <p:nvPr/>
            </p:nvSpPr>
            <p:spPr>
              <a:xfrm>
                <a:off x="3422653" y="1132834"/>
                <a:ext cx="5311772" cy="2020749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Rectangle 16">
              <a:extLst>
                <a:ext uri="{FF2B5EF4-FFF2-40B4-BE49-F238E27FC236}">
                  <a16:creationId xmlns:a16="http://schemas.microsoft.com/office/drawing/2014/main" id="{F772007B-EA17-142B-DEC2-63286B99F24F}"/>
                </a:ext>
              </a:extLst>
            </p:cNvPr>
            <p:cNvSpPr/>
            <p:nvPr/>
          </p:nvSpPr>
          <p:spPr>
            <a:xfrm>
              <a:off x="1848294" y="1529266"/>
              <a:ext cx="2878063" cy="945847"/>
            </a:xfrm>
            <a:custGeom>
              <a:avLst/>
              <a:gdLst>
                <a:gd name="connsiteX0" fmla="*/ 0 w 2909551"/>
                <a:gd name="connsiteY0" fmla="*/ 0 h 365760"/>
                <a:gd name="connsiteX1" fmla="*/ 2909551 w 2909551"/>
                <a:gd name="connsiteY1" fmla="*/ 0 h 365760"/>
                <a:gd name="connsiteX2" fmla="*/ 2909551 w 2909551"/>
                <a:gd name="connsiteY2" fmla="*/ 365760 h 365760"/>
                <a:gd name="connsiteX3" fmla="*/ 0 w 2909551"/>
                <a:gd name="connsiteY3" fmla="*/ 365760 h 365760"/>
                <a:gd name="connsiteX4" fmla="*/ 0 w 2909551"/>
                <a:gd name="connsiteY4" fmla="*/ 0 h 365760"/>
                <a:gd name="connsiteX0" fmla="*/ 76200 w 2909551"/>
                <a:gd name="connsiteY0" fmla="*/ 0 h 403860"/>
                <a:gd name="connsiteX1" fmla="*/ 2909551 w 2909551"/>
                <a:gd name="connsiteY1" fmla="*/ 38100 h 403860"/>
                <a:gd name="connsiteX2" fmla="*/ 2909551 w 2909551"/>
                <a:gd name="connsiteY2" fmla="*/ 403860 h 403860"/>
                <a:gd name="connsiteX3" fmla="*/ 0 w 2909551"/>
                <a:gd name="connsiteY3" fmla="*/ 403860 h 403860"/>
                <a:gd name="connsiteX4" fmla="*/ 76200 w 2909551"/>
                <a:gd name="connsiteY4" fmla="*/ 0 h 403860"/>
                <a:gd name="connsiteX0" fmla="*/ 45720 w 2879071"/>
                <a:gd name="connsiteY0" fmla="*/ 0 h 403860"/>
                <a:gd name="connsiteX1" fmla="*/ 2879071 w 2879071"/>
                <a:gd name="connsiteY1" fmla="*/ 38100 h 403860"/>
                <a:gd name="connsiteX2" fmla="*/ 2879071 w 2879071"/>
                <a:gd name="connsiteY2" fmla="*/ 403860 h 403860"/>
                <a:gd name="connsiteX3" fmla="*/ 0 w 2879071"/>
                <a:gd name="connsiteY3" fmla="*/ 167640 h 403860"/>
                <a:gd name="connsiteX4" fmla="*/ 45720 w 2879071"/>
                <a:gd name="connsiteY4" fmla="*/ 0 h 403860"/>
                <a:gd name="connsiteX0" fmla="*/ 45720 w 2879071"/>
                <a:gd name="connsiteY0" fmla="*/ 0 h 403860"/>
                <a:gd name="connsiteX1" fmla="*/ 2879071 w 2879071"/>
                <a:gd name="connsiteY1" fmla="*/ 38100 h 403860"/>
                <a:gd name="connsiteX2" fmla="*/ 2764771 w 2879071"/>
                <a:gd name="connsiteY2" fmla="*/ 403860 h 403860"/>
                <a:gd name="connsiteX3" fmla="*/ 0 w 2879071"/>
                <a:gd name="connsiteY3" fmla="*/ 167640 h 403860"/>
                <a:gd name="connsiteX4" fmla="*/ 45720 w 2879071"/>
                <a:gd name="connsiteY4" fmla="*/ 0 h 403860"/>
                <a:gd name="connsiteX0" fmla="*/ 45720 w 2780011"/>
                <a:gd name="connsiteY0" fmla="*/ 0 h 403860"/>
                <a:gd name="connsiteX1" fmla="*/ 2780011 w 2780011"/>
                <a:gd name="connsiteY1" fmla="*/ 205740 h 403860"/>
                <a:gd name="connsiteX2" fmla="*/ 2764771 w 2780011"/>
                <a:gd name="connsiteY2" fmla="*/ 403860 h 403860"/>
                <a:gd name="connsiteX3" fmla="*/ 0 w 2780011"/>
                <a:gd name="connsiteY3" fmla="*/ 167640 h 403860"/>
                <a:gd name="connsiteX4" fmla="*/ 45720 w 2780011"/>
                <a:gd name="connsiteY4" fmla="*/ 0 h 403860"/>
                <a:gd name="connsiteX0" fmla="*/ 45720 w 2780011"/>
                <a:gd name="connsiteY0" fmla="*/ 545917 h 949777"/>
                <a:gd name="connsiteX1" fmla="*/ 2780011 w 2780011"/>
                <a:gd name="connsiteY1" fmla="*/ 751657 h 949777"/>
                <a:gd name="connsiteX2" fmla="*/ 2764771 w 2780011"/>
                <a:gd name="connsiteY2" fmla="*/ 949777 h 949777"/>
                <a:gd name="connsiteX3" fmla="*/ 0 w 2780011"/>
                <a:gd name="connsiteY3" fmla="*/ 713557 h 949777"/>
                <a:gd name="connsiteX4" fmla="*/ 45720 w 2780011"/>
                <a:gd name="connsiteY4" fmla="*/ 545917 h 949777"/>
                <a:gd name="connsiteX0" fmla="*/ 45720 w 2780011"/>
                <a:gd name="connsiteY0" fmla="*/ 459297 h 863157"/>
                <a:gd name="connsiteX1" fmla="*/ 2071351 w 2780011"/>
                <a:gd name="connsiteY1" fmla="*/ 2098 h 863157"/>
                <a:gd name="connsiteX2" fmla="*/ 2780011 w 2780011"/>
                <a:gd name="connsiteY2" fmla="*/ 665037 h 863157"/>
                <a:gd name="connsiteX3" fmla="*/ 2764771 w 2780011"/>
                <a:gd name="connsiteY3" fmla="*/ 863157 h 863157"/>
                <a:gd name="connsiteX4" fmla="*/ 0 w 2780011"/>
                <a:gd name="connsiteY4" fmla="*/ 626937 h 863157"/>
                <a:gd name="connsiteX5" fmla="*/ 45720 w 2780011"/>
                <a:gd name="connsiteY5" fmla="*/ 459297 h 863157"/>
                <a:gd name="connsiteX0" fmla="*/ 45720 w 2780011"/>
                <a:gd name="connsiteY0" fmla="*/ 546664 h 950524"/>
                <a:gd name="connsiteX1" fmla="*/ 676891 w 2780011"/>
                <a:gd name="connsiteY1" fmla="*/ 36125 h 950524"/>
                <a:gd name="connsiteX2" fmla="*/ 2071351 w 2780011"/>
                <a:gd name="connsiteY2" fmla="*/ 89465 h 950524"/>
                <a:gd name="connsiteX3" fmla="*/ 2780011 w 2780011"/>
                <a:gd name="connsiteY3" fmla="*/ 752404 h 950524"/>
                <a:gd name="connsiteX4" fmla="*/ 2764771 w 2780011"/>
                <a:gd name="connsiteY4" fmla="*/ 950524 h 950524"/>
                <a:gd name="connsiteX5" fmla="*/ 0 w 2780011"/>
                <a:gd name="connsiteY5" fmla="*/ 714304 h 950524"/>
                <a:gd name="connsiteX6" fmla="*/ 45720 w 2780011"/>
                <a:gd name="connsiteY6" fmla="*/ 546664 h 950524"/>
                <a:gd name="connsiteX0" fmla="*/ 45720 w 2780011"/>
                <a:gd name="connsiteY0" fmla="*/ 546664 h 950524"/>
                <a:gd name="connsiteX1" fmla="*/ 676891 w 2780011"/>
                <a:gd name="connsiteY1" fmla="*/ 36125 h 950524"/>
                <a:gd name="connsiteX2" fmla="*/ 2071351 w 2780011"/>
                <a:gd name="connsiteY2" fmla="*/ 89465 h 950524"/>
                <a:gd name="connsiteX3" fmla="*/ 2780011 w 2780011"/>
                <a:gd name="connsiteY3" fmla="*/ 752404 h 950524"/>
                <a:gd name="connsiteX4" fmla="*/ 2764771 w 2780011"/>
                <a:gd name="connsiteY4" fmla="*/ 950524 h 950524"/>
                <a:gd name="connsiteX5" fmla="*/ 0 w 2780011"/>
                <a:gd name="connsiteY5" fmla="*/ 714304 h 950524"/>
                <a:gd name="connsiteX6" fmla="*/ 45720 w 2780011"/>
                <a:gd name="connsiteY6" fmla="*/ 546664 h 950524"/>
                <a:gd name="connsiteX0" fmla="*/ 45720 w 2780011"/>
                <a:gd name="connsiteY0" fmla="*/ 546664 h 950524"/>
                <a:gd name="connsiteX1" fmla="*/ 676891 w 2780011"/>
                <a:gd name="connsiteY1" fmla="*/ 36125 h 950524"/>
                <a:gd name="connsiteX2" fmla="*/ 2071351 w 2780011"/>
                <a:gd name="connsiteY2" fmla="*/ 89465 h 950524"/>
                <a:gd name="connsiteX3" fmla="*/ 2780011 w 2780011"/>
                <a:gd name="connsiteY3" fmla="*/ 752404 h 950524"/>
                <a:gd name="connsiteX4" fmla="*/ 2764771 w 2780011"/>
                <a:gd name="connsiteY4" fmla="*/ 950524 h 950524"/>
                <a:gd name="connsiteX5" fmla="*/ 0 w 2780011"/>
                <a:gd name="connsiteY5" fmla="*/ 714304 h 950524"/>
                <a:gd name="connsiteX6" fmla="*/ 45720 w 2780011"/>
                <a:gd name="connsiteY6" fmla="*/ 546664 h 950524"/>
                <a:gd name="connsiteX0" fmla="*/ 51697 w 2785988"/>
                <a:gd name="connsiteY0" fmla="*/ 546664 h 950524"/>
                <a:gd name="connsiteX1" fmla="*/ 682868 w 2785988"/>
                <a:gd name="connsiteY1" fmla="*/ 36125 h 950524"/>
                <a:gd name="connsiteX2" fmla="*/ 2077328 w 2785988"/>
                <a:gd name="connsiteY2" fmla="*/ 89465 h 950524"/>
                <a:gd name="connsiteX3" fmla="*/ 2785988 w 2785988"/>
                <a:gd name="connsiteY3" fmla="*/ 752404 h 950524"/>
                <a:gd name="connsiteX4" fmla="*/ 2770748 w 2785988"/>
                <a:gd name="connsiteY4" fmla="*/ 950524 h 950524"/>
                <a:gd name="connsiteX5" fmla="*/ 5977 w 2785988"/>
                <a:gd name="connsiteY5" fmla="*/ 714304 h 950524"/>
                <a:gd name="connsiteX6" fmla="*/ 51697 w 2785988"/>
                <a:gd name="connsiteY6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17355 w 2797366"/>
                <a:gd name="connsiteY5" fmla="*/ 714304 h 950524"/>
                <a:gd name="connsiteX6" fmla="*/ 63075 w 2797366"/>
                <a:gd name="connsiteY6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2027746 w 2797366"/>
                <a:gd name="connsiteY5" fmla="*/ 310445 h 950524"/>
                <a:gd name="connsiteX6" fmla="*/ 854266 w 2797366"/>
                <a:gd name="connsiteY6" fmla="*/ 226625 h 950524"/>
                <a:gd name="connsiteX7" fmla="*/ 17355 w 2797366"/>
                <a:gd name="connsiteY7" fmla="*/ 714304 h 950524"/>
                <a:gd name="connsiteX8" fmla="*/ 63075 w 2797366"/>
                <a:gd name="connsiteY8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2027746 w 2797366"/>
                <a:gd name="connsiteY5" fmla="*/ 310445 h 950524"/>
                <a:gd name="connsiteX6" fmla="*/ 854266 w 2797366"/>
                <a:gd name="connsiteY6" fmla="*/ 226625 h 950524"/>
                <a:gd name="connsiteX7" fmla="*/ 17355 w 2797366"/>
                <a:gd name="connsiteY7" fmla="*/ 714304 h 950524"/>
                <a:gd name="connsiteX8" fmla="*/ 63075 w 2797366"/>
                <a:gd name="connsiteY8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2027746 w 2797366"/>
                <a:gd name="connsiteY5" fmla="*/ 310445 h 950524"/>
                <a:gd name="connsiteX6" fmla="*/ 854266 w 2797366"/>
                <a:gd name="connsiteY6" fmla="*/ 226625 h 950524"/>
                <a:gd name="connsiteX7" fmla="*/ 17355 w 2797366"/>
                <a:gd name="connsiteY7" fmla="*/ 714304 h 950524"/>
                <a:gd name="connsiteX8" fmla="*/ 63075 w 2797366"/>
                <a:gd name="connsiteY8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2027746 w 2797366"/>
                <a:gd name="connsiteY5" fmla="*/ 310445 h 950524"/>
                <a:gd name="connsiteX6" fmla="*/ 854266 w 2797366"/>
                <a:gd name="connsiteY6" fmla="*/ 226625 h 950524"/>
                <a:gd name="connsiteX7" fmla="*/ 17355 w 2797366"/>
                <a:gd name="connsiteY7" fmla="*/ 714304 h 950524"/>
                <a:gd name="connsiteX8" fmla="*/ 63075 w 2797366"/>
                <a:gd name="connsiteY8" fmla="*/ 546664 h 950524"/>
                <a:gd name="connsiteX0" fmla="*/ 63075 w 2797366"/>
                <a:gd name="connsiteY0" fmla="*/ 541987 h 945847"/>
                <a:gd name="connsiteX1" fmla="*/ 694246 w 2797366"/>
                <a:gd name="connsiteY1" fmla="*/ 31448 h 945847"/>
                <a:gd name="connsiteX2" fmla="*/ 2088706 w 2797366"/>
                <a:gd name="connsiteY2" fmla="*/ 84788 h 945847"/>
                <a:gd name="connsiteX3" fmla="*/ 2797366 w 2797366"/>
                <a:gd name="connsiteY3" fmla="*/ 747727 h 945847"/>
                <a:gd name="connsiteX4" fmla="*/ 2782126 w 2797366"/>
                <a:gd name="connsiteY4" fmla="*/ 945847 h 945847"/>
                <a:gd name="connsiteX5" fmla="*/ 2027746 w 2797366"/>
                <a:gd name="connsiteY5" fmla="*/ 305768 h 945847"/>
                <a:gd name="connsiteX6" fmla="*/ 854266 w 2797366"/>
                <a:gd name="connsiteY6" fmla="*/ 221948 h 945847"/>
                <a:gd name="connsiteX7" fmla="*/ 17355 w 2797366"/>
                <a:gd name="connsiteY7" fmla="*/ 709627 h 945847"/>
                <a:gd name="connsiteX8" fmla="*/ 63075 w 2797366"/>
                <a:gd name="connsiteY8" fmla="*/ 541987 h 945847"/>
                <a:gd name="connsiteX0" fmla="*/ 63075 w 2797366"/>
                <a:gd name="connsiteY0" fmla="*/ 541987 h 945847"/>
                <a:gd name="connsiteX1" fmla="*/ 694246 w 2797366"/>
                <a:gd name="connsiteY1" fmla="*/ 31448 h 945847"/>
                <a:gd name="connsiteX2" fmla="*/ 2088706 w 2797366"/>
                <a:gd name="connsiteY2" fmla="*/ 84788 h 945847"/>
                <a:gd name="connsiteX3" fmla="*/ 2797366 w 2797366"/>
                <a:gd name="connsiteY3" fmla="*/ 747727 h 945847"/>
                <a:gd name="connsiteX4" fmla="*/ 2782126 w 2797366"/>
                <a:gd name="connsiteY4" fmla="*/ 945847 h 945847"/>
                <a:gd name="connsiteX5" fmla="*/ 2027746 w 2797366"/>
                <a:gd name="connsiteY5" fmla="*/ 305768 h 945847"/>
                <a:gd name="connsiteX6" fmla="*/ 854266 w 2797366"/>
                <a:gd name="connsiteY6" fmla="*/ 221948 h 945847"/>
                <a:gd name="connsiteX7" fmla="*/ 17355 w 2797366"/>
                <a:gd name="connsiteY7" fmla="*/ 709627 h 945847"/>
                <a:gd name="connsiteX8" fmla="*/ 63075 w 2797366"/>
                <a:gd name="connsiteY8" fmla="*/ 541987 h 945847"/>
                <a:gd name="connsiteX0" fmla="*/ 63075 w 2797366"/>
                <a:gd name="connsiteY0" fmla="*/ 541987 h 945847"/>
                <a:gd name="connsiteX1" fmla="*/ 694246 w 2797366"/>
                <a:gd name="connsiteY1" fmla="*/ 31448 h 945847"/>
                <a:gd name="connsiteX2" fmla="*/ 2088706 w 2797366"/>
                <a:gd name="connsiteY2" fmla="*/ 84788 h 945847"/>
                <a:gd name="connsiteX3" fmla="*/ 2797366 w 2797366"/>
                <a:gd name="connsiteY3" fmla="*/ 747727 h 945847"/>
                <a:gd name="connsiteX4" fmla="*/ 2782126 w 2797366"/>
                <a:gd name="connsiteY4" fmla="*/ 945847 h 945847"/>
                <a:gd name="connsiteX5" fmla="*/ 2027746 w 2797366"/>
                <a:gd name="connsiteY5" fmla="*/ 305768 h 945847"/>
                <a:gd name="connsiteX6" fmla="*/ 854266 w 2797366"/>
                <a:gd name="connsiteY6" fmla="*/ 221948 h 945847"/>
                <a:gd name="connsiteX7" fmla="*/ 17355 w 2797366"/>
                <a:gd name="connsiteY7" fmla="*/ 709627 h 945847"/>
                <a:gd name="connsiteX8" fmla="*/ 63075 w 2797366"/>
                <a:gd name="connsiteY8" fmla="*/ 541987 h 945847"/>
                <a:gd name="connsiteX0" fmla="*/ 63075 w 2856764"/>
                <a:gd name="connsiteY0" fmla="*/ 541987 h 945847"/>
                <a:gd name="connsiteX1" fmla="*/ 694246 w 2856764"/>
                <a:gd name="connsiteY1" fmla="*/ 31448 h 945847"/>
                <a:gd name="connsiteX2" fmla="*/ 2088706 w 2856764"/>
                <a:gd name="connsiteY2" fmla="*/ 84788 h 945847"/>
                <a:gd name="connsiteX3" fmla="*/ 2797366 w 2856764"/>
                <a:gd name="connsiteY3" fmla="*/ 747727 h 945847"/>
                <a:gd name="connsiteX4" fmla="*/ 2782126 w 2856764"/>
                <a:gd name="connsiteY4" fmla="*/ 945847 h 945847"/>
                <a:gd name="connsiteX5" fmla="*/ 2027746 w 2856764"/>
                <a:gd name="connsiteY5" fmla="*/ 305768 h 945847"/>
                <a:gd name="connsiteX6" fmla="*/ 854266 w 2856764"/>
                <a:gd name="connsiteY6" fmla="*/ 221948 h 945847"/>
                <a:gd name="connsiteX7" fmla="*/ 17355 w 2856764"/>
                <a:gd name="connsiteY7" fmla="*/ 709627 h 945847"/>
                <a:gd name="connsiteX8" fmla="*/ 63075 w 2856764"/>
                <a:gd name="connsiteY8" fmla="*/ 541987 h 945847"/>
                <a:gd name="connsiteX0" fmla="*/ 63075 w 2878063"/>
                <a:gd name="connsiteY0" fmla="*/ 541987 h 945847"/>
                <a:gd name="connsiteX1" fmla="*/ 694246 w 2878063"/>
                <a:gd name="connsiteY1" fmla="*/ 31448 h 945847"/>
                <a:gd name="connsiteX2" fmla="*/ 2088706 w 2878063"/>
                <a:gd name="connsiteY2" fmla="*/ 84788 h 945847"/>
                <a:gd name="connsiteX3" fmla="*/ 2797366 w 2878063"/>
                <a:gd name="connsiteY3" fmla="*/ 747727 h 945847"/>
                <a:gd name="connsiteX4" fmla="*/ 2782126 w 2878063"/>
                <a:gd name="connsiteY4" fmla="*/ 945847 h 945847"/>
                <a:gd name="connsiteX5" fmla="*/ 2027746 w 2878063"/>
                <a:gd name="connsiteY5" fmla="*/ 305768 h 945847"/>
                <a:gd name="connsiteX6" fmla="*/ 854266 w 2878063"/>
                <a:gd name="connsiteY6" fmla="*/ 221948 h 945847"/>
                <a:gd name="connsiteX7" fmla="*/ 17355 w 2878063"/>
                <a:gd name="connsiteY7" fmla="*/ 709627 h 945847"/>
                <a:gd name="connsiteX8" fmla="*/ 63075 w 2878063"/>
                <a:gd name="connsiteY8" fmla="*/ 541987 h 945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8063" h="945847">
                  <a:moveTo>
                    <a:pt x="63075" y="541987"/>
                  </a:moveTo>
                  <a:cubicBezTo>
                    <a:pt x="602610" y="536907"/>
                    <a:pt x="440461" y="92408"/>
                    <a:pt x="694246" y="31448"/>
                  </a:cubicBezTo>
                  <a:cubicBezTo>
                    <a:pt x="1031851" y="-44752"/>
                    <a:pt x="1471486" y="35258"/>
                    <a:pt x="2088706" y="84788"/>
                  </a:cubicBezTo>
                  <a:cubicBezTo>
                    <a:pt x="2340166" y="141938"/>
                    <a:pt x="2149666" y="689307"/>
                    <a:pt x="2797366" y="747727"/>
                  </a:cubicBezTo>
                  <a:cubicBezTo>
                    <a:pt x="2937066" y="851867"/>
                    <a:pt x="2871026" y="917907"/>
                    <a:pt x="2782126" y="945847"/>
                  </a:cubicBezTo>
                  <a:cubicBezTo>
                    <a:pt x="1913446" y="809957"/>
                    <a:pt x="2219516" y="403558"/>
                    <a:pt x="2027746" y="305768"/>
                  </a:cubicBezTo>
                  <a:cubicBezTo>
                    <a:pt x="1561656" y="238458"/>
                    <a:pt x="1180441" y="214328"/>
                    <a:pt x="854266" y="221948"/>
                  </a:cubicBezTo>
                  <a:cubicBezTo>
                    <a:pt x="712456" y="285448"/>
                    <a:pt x="547785" y="844247"/>
                    <a:pt x="17355" y="709627"/>
                  </a:cubicBezTo>
                  <a:cubicBezTo>
                    <a:pt x="2115" y="653747"/>
                    <a:pt x="-28365" y="567387"/>
                    <a:pt x="63075" y="5419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8" name="ttsMP3.com_VoiceText_2025-2-16_21-47-14">
            <a:hlinkClick r:id="" action="ppaction://media"/>
            <a:extLst>
              <a:ext uri="{FF2B5EF4-FFF2-40B4-BE49-F238E27FC236}">
                <a16:creationId xmlns:a16="http://schemas.microsoft.com/office/drawing/2014/main" id="{BB2B0F41-0757-DF98-4C67-D73C5B682A3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048221" y="1072055"/>
            <a:ext cx="609600" cy="609600"/>
          </a:xfrm>
          <a:prstGeom prst="rect">
            <a:avLst/>
          </a:prstGeom>
        </p:spPr>
      </p:pic>
      <p:pic>
        <p:nvPicPr>
          <p:cNvPr id="79" name="2sec">
            <a:hlinkClick r:id="" action="ppaction://media"/>
            <a:extLst>
              <a:ext uri="{FF2B5EF4-FFF2-40B4-BE49-F238E27FC236}">
                <a16:creationId xmlns:a16="http://schemas.microsoft.com/office/drawing/2014/main" id="{D908D636-8FAE-12F4-09E3-7A5F80C12A0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46298" y="51765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76" fill="hold"/>
                                        <p:tgtEl>
                                          <p:spTgt spid="7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17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7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8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9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546308" y="2029359"/>
            <a:ext cx="574214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 is h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29F3F0B-DAB5-ACF5-DC52-6767F7D402AD}"/>
              </a:ext>
            </a:extLst>
          </p:cNvPr>
          <p:cNvGrpSpPr/>
          <p:nvPr/>
        </p:nvGrpSpPr>
        <p:grpSpPr>
          <a:xfrm>
            <a:off x="229774" y="2588160"/>
            <a:ext cx="5197492" cy="3551554"/>
            <a:chOff x="-607614" y="1249204"/>
            <a:chExt cx="7693512" cy="5257136"/>
          </a:xfrm>
        </p:grpSpPr>
        <p:sp>
          <p:nvSpPr>
            <p:cNvPr id="3" name="Rectangle 6">
              <a:extLst>
                <a:ext uri="{FF2B5EF4-FFF2-40B4-BE49-F238E27FC236}">
                  <a16:creationId xmlns:a16="http://schemas.microsoft.com/office/drawing/2014/main" id="{15DB5B43-BA5C-FE84-6816-1FE85654FC9F}"/>
                </a:ext>
              </a:extLst>
            </p:cNvPr>
            <p:cNvSpPr/>
            <p:nvPr/>
          </p:nvSpPr>
          <p:spPr>
            <a:xfrm>
              <a:off x="530224" y="2212224"/>
              <a:ext cx="5438775" cy="4294116"/>
            </a:xfrm>
            <a:custGeom>
              <a:avLst/>
              <a:gdLst>
                <a:gd name="connsiteX0" fmla="*/ 0 w 4991100"/>
                <a:gd name="connsiteY0" fmla="*/ 0 h 3275764"/>
                <a:gd name="connsiteX1" fmla="*/ 4991100 w 4991100"/>
                <a:gd name="connsiteY1" fmla="*/ 0 h 3275764"/>
                <a:gd name="connsiteX2" fmla="*/ 4991100 w 4991100"/>
                <a:gd name="connsiteY2" fmla="*/ 3275764 h 3275764"/>
                <a:gd name="connsiteX3" fmla="*/ 0 w 4991100"/>
                <a:gd name="connsiteY3" fmla="*/ 3275764 h 3275764"/>
                <a:gd name="connsiteX4" fmla="*/ 0 w 4991100"/>
                <a:gd name="connsiteY4" fmla="*/ 0 h 3275764"/>
                <a:gd name="connsiteX0" fmla="*/ 0 w 5172075"/>
                <a:gd name="connsiteY0" fmla="*/ 133350 h 3275764"/>
                <a:gd name="connsiteX1" fmla="*/ 5172075 w 5172075"/>
                <a:gd name="connsiteY1" fmla="*/ 0 h 3275764"/>
                <a:gd name="connsiteX2" fmla="*/ 5172075 w 5172075"/>
                <a:gd name="connsiteY2" fmla="*/ 3275764 h 3275764"/>
                <a:gd name="connsiteX3" fmla="*/ 180975 w 5172075"/>
                <a:gd name="connsiteY3" fmla="*/ 3275764 h 3275764"/>
                <a:gd name="connsiteX4" fmla="*/ 0 w 5172075"/>
                <a:gd name="connsiteY4" fmla="*/ 133350 h 3275764"/>
                <a:gd name="connsiteX0" fmla="*/ 0 w 5438775"/>
                <a:gd name="connsiteY0" fmla="*/ 0 h 3142414"/>
                <a:gd name="connsiteX1" fmla="*/ 5438775 w 5438775"/>
                <a:gd name="connsiteY1" fmla="*/ 28575 h 3142414"/>
                <a:gd name="connsiteX2" fmla="*/ 5172075 w 5438775"/>
                <a:gd name="connsiteY2" fmla="*/ 3142414 h 3142414"/>
                <a:gd name="connsiteX3" fmla="*/ 180975 w 5438775"/>
                <a:gd name="connsiteY3" fmla="*/ 3142414 h 3142414"/>
                <a:gd name="connsiteX4" fmla="*/ 0 w 5438775"/>
                <a:gd name="connsiteY4" fmla="*/ 0 h 3142414"/>
                <a:gd name="connsiteX0" fmla="*/ 0 w 5438775"/>
                <a:gd name="connsiteY0" fmla="*/ 0 h 3836680"/>
                <a:gd name="connsiteX1" fmla="*/ 5438775 w 5438775"/>
                <a:gd name="connsiteY1" fmla="*/ 28575 h 3836680"/>
                <a:gd name="connsiteX2" fmla="*/ 5172075 w 5438775"/>
                <a:gd name="connsiteY2" fmla="*/ 3142414 h 3836680"/>
                <a:gd name="connsiteX3" fmla="*/ 180975 w 5438775"/>
                <a:gd name="connsiteY3" fmla="*/ 3142414 h 3836680"/>
                <a:gd name="connsiteX4" fmla="*/ 0 w 5438775"/>
                <a:gd name="connsiteY4" fmla="*/ 0 h 3836680"/>
                <a:gd name="connsiteX0" fmla="*/ 0 w 5438775"/>
                <a:gd name="connsiteY0" fmla="*/ 0 h 4285592"/>
                <a:gd name="connsiteX1" fmla="*/ 5438775 w 5438775"/>
                <a:gd name="connsiteY1" fmla="*/ 28575 h 4285592"/>
                <a:gd name="connsiteX2" fmla="*/ 5172075 w 5438775"/>
                <a:gd name="connsiteY2" fmla="*/ 3142414 h 4285592"/>
                <a:gd name="connsiteX3" fmla="*/ 180975 w 5438775"/>
                <a:gd name="connsiteY3" fmla="*/ 3142414 h 4285592"/>
                <a:gd name="connsiteX4" fmla="*/ 0 w 5438775"/>
                <a:gd name="connsiteY4" fmla="*/ 0 h 4285592"/>
                <a:gd name="connsiteX0" fmla="*/ 0 w 5438775"/>
                <a:gd name="connsiteY0" fmla="*/ 0 h 4319818"/>
                <a:gd name="connsiteX1" fmla="*/ 5438775 w 5438775"/>
                <a:gd name="connsiteY1" fmla="*/ 28575 h 4319818"/>
                <a:gd name="connsiteX2" fmla="*/ 5172075 w 5438775"/>
                <a:gd name="connsiteY2" fmla="*/ 3210994 h 4319818"/>
                <a:gd name="connsiteX3" fmla="*/ 180975 w 5438775"/>
                <a:gd name="connsiteY3" fmla="*/ 3142414 h 4319818"/>
                <a:gd name="connsiteX4" fmla="*/ 0 w 5438775"/>
                <a:gd name="connsiteY4" fmla="*/ 0 h 4319818"/>
                <a:gd name="connsiteX0" fmla="*/ 0 w 5438775"/>
                <a:gd name="connsiteY0" fmla="*/ 0 h 4294116"/>
                <a:gd name="connsiteX1" fmla="*/ 5438775 w 5438775"/>
                <a:gd name="connsiteY1" fmla="*/ 28575 h 4294116"/>
                <a:gd name="connsiteX2" fmla="*/ 5172075 w 5438775"/>
                <a:gd name="connsiteY2" fmla="*/ 3210994 h 4294116"/>
                <a:gd name="connsiteX3" fmla="*/ 180975 w 5438775"/>
                <a:gd name="connsiteY3" fmla="*/ 3142414 h 4294116"/>
                <a:gd name="connsiteX4" fmla="*/ 0 w 5438775"/>
                <a:gd name="connsiteY4" fmla="*/ 0 h 429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8775" h="4294116">
                  <a:moveTo>
                    <a:pt x="0" y="0"/>
                  </a:moveTo>
                  <a:lnTo>
                    <a:pt x="5438775" y="28575"/>
                  </a:lnTo>
                  <a:lnTo>
                    <a:pt x="5172075" y="3210994"/>
                  </a:lnTo>
                  <a:cubicBezTo>
                    <a:pt x="4644741" y="4628655"/>
                    <a:pt x="828675" y="4704514"/>
                    <a:pt x="180975" y="31424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D680AF6-74CB-A3B2-7F0A-C51802F88B85}"/>
                </a:ext>
              </a:extLst>
            </p:cNvPr>
            <p:cNvGrpSpPr/>
            <p:nvPr/>
          </p:nvGrpSpPr>
          <p:grpSpPr>
            <a:xfrm>
              <a:off x="5507967" y="2570976"/>
              <a:ext cx="1577931" cy="1220234"/>
              <a:chOff x="8351812" y="2408557"/>
              <a:chExt cx="1577931" cy="1220234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76B2279-5661-494C-41E8-B7DBAB188AD6}"/>
                  </a:ext>
                </a:extLst>
              </p:cNvPr>
              <p:cNvSpPr/>
              <p:nvPr/>
            </p:nvSpPr>
            <p:spPr>
              <a:xfrm>
                <a:off x="8351812" y="2816324"/>
                <a:ext cx="394670" cy="812467"/>
              </a:xfrm>
              <a:custGeom>
                <a:avLst/>
                <a:gdLst>
                  <a:gd name="connsiteX0" fmla="*/ 379452 w 379452"/>
                  <a:gd name="connsiteY0" fmla="*/ 0 h 812467"/>
                  <a:gd name="connsiteX1" fmla="*/ 325509 w 379452"/>
                  <a:gd name="connsiteY1" fmla="*/ 643675 h 812467"/>
                  <a:gd name="connsiteX2" fmla="*/ 216876 w 379452"/>
                  <a:gd name="connsiteY2" fmla="*/ 795072 h 812467"/>
                  <a:gd name="connsiteX3" fmla="*/ 63523 w 379452"/>
                  <a:gd name="connsiteY3" fmla="*/ 414461 h 812467"/>
                  <a:gd name="connsiteX4" fmla="*/ 360866 w 379452"/>
                  <a:gd name="connsiteY4" fmla="*/ 28308 h 812467"/>
                  <a:gd name="connsiteX5" fmla="*/ 379452 w 379452"/>
                  <a:gd name="connsiteY5" fmla="*/ 0 h 812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9452" h="812467">
                    <a:moveTo>
                      <a:pt x="379452" y="0"/>
                    </a:moveTo>
                    <a:lnTo>
                      <a:pt x="325509" y="643675"/>
                    </a:lnTo>
                    <a:lnTo>
                      <a:pt x="216876" y="795072"/>
                    </a:lnTo>
                    <a:cubicBezTo>
                      <a:pt x="29551" y="873942"/>
                      <a:pt x="-74907" y="673728"/>
                      <a:pt x="63523" y="414461"/>
                    </a:cubicBezTo>
                    <a:cubicBezTo>
                      <a:pt x="160544" y="270396"/>
                      <a:pt x="263147" y="167258"/>
                      <a:pt x="360866" y="28308"/>
                    </a:cubicBezTo>
                    <a:lnTo>
                      <a:pt x="379452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7">
                <a:extLst>
                  <a:ext uri="{FF2B5EF4-FFF2-40B4-BE49-F238E27FC236}">
                    <a16:creationId xmlns:a16="http://schemas.microsoft.com/office/drawing/2014/main" id="{B3E59AB5-8E93-A429-AF43-AFCC68DC568A}"/>
                  </a:ext>
                </a:extLst>
              </p:cNvPr>
              <p:cNvSpPr/>
              <p:nvPr/>
            </p:nvSpPr>
            <p:spPr>
              <a:xfrm>
                <a:off x="8606800" y="2408557"/>
                <a:ext cx="1322943" cy="885100"/>
              </a:xfrm>
              <a:custGeom>
                <a:avLst/>
                <a:gdLst>
                  <a:gd name="connsiteX0" fmla="*/ 0 w 190500"/>
                  <a:gd name="connsiteY0" fmla="*/ 0 h 1066915"/>
                  <a:gd name="connsiteX1" fmla="*/ 190500 w 190500"/>
                  <a:gd name="connsiteY1" fmla="*/ 0 h 1066915"/>
                  <a:gd name="connsiteX2" fmla="*/ 190500 w 190500"/>
                  <a:gd name="connsiteY2" fmla="*/ 1066915 h 1066915"/>
                  <a:gd name="connsiteX3" fmla="*/ 0 w 190500"/>
                  <a:gd name="connsiteY3" fmla="*/ 1066915 h 1066915"/>
                  <a:gd name="connsiteX4" fmla="*/ 0 w 190500"/>
                  <a:gd name="connsiteY4" fmla="*/ 0 h 1066915"/>
                  <a:gd name="connsiteX0" fmla="*/ 18 w 190518"/>
                  <a:gd name="connsiteY0" fmla="*/ 0 h 1066915"/>
                  <a:gd name="connsiteX1" fmla="*/ 190518 w 190518"/>
                  <a:gd name="connsiteY1" fmla="*/ 0 h 1066915"/>
                  <a:gd name="connsiteX2" fmla="*/ 190518 w 190518"/>
                  <a:gd name="connsiteY2" fmla="*/ 1066915 h 1066915"/>
                  <a:gd name="connsiteX3" fmla="*/ 18 w 190518"/>
                  <a:gd name="connsiteY3" fmla="*/ 1066915 h 1066915"/>
                  <a:gd name="connsiteX4" fmla="*/ 64750 w 190518"/>
                  <a:gd name="connsiteY4" fmla="*/ 844118 h 1066915"/>
                  <a:gd name="connsiteX5" fmla="*/ 18 w 190518"/>
                  <a:gd name="connsiteY5" fmla="*/ 0 h 1066915"/>
                  <a:gd name="connsiteX0" fmla="*/ 18 w 1287798"/>
                  <a:gd name="connsiteY0" fmla="*/ 0 h 1066915"/>
                  <a:gd name="connsiteX1" fmla="*/ 190518 w 1287798"/>
                  <a:gd name="connsiteY1" fmla="*/ 0 h 1066915"/>
                  <a:gd name="connsiteX2" fmla="*/ 1287798 w 1287798"/>
                  <a:gd name="connsiteY2" fmla="*/ 708775 h 1066915"/>
                  <a:gd name="connsiteX3" fmla="*/ 18 w 1287798"/>
                  <a:gd name="connsiteY3" fmla="*/ 1066915 h 1066915"/>
                  <a:gd name="connsiteX4" fmla="*/ 64750 w 1287798"/>
                  <a:gd name="connsiteY4" fmla="*/ 844118 h 1066915"/>
                  <a:gd name="connsiteX5" fmla="*/ 18 w 1287798"/>
                  <a:gd name="connsiteY5" fmla="*/ 0 h 1066915"/>
                  <a:gd name="connsiteX0" fmla="*/ 144798 w 1287798"/>
                  <a:gd name="connsiteY0" fmla="*/ 373380 h 1066915"/>
                  <a:gd name="connsiteX1" fmla="*/ 190518 w 1287798"/>
                  <a:gd name="connsiteY1" fmla="*/ 0 h 1066915"/>
                  <a:gd name="connsiteX2" fmla="*/ 1287798 w 1287798"/>
                  <a:gd name="connsiteY2" fmla="*/ 708775 h 1066915"/>
                  <a:gd name="connsiteX3" fmla="*/ 18 w 1287798"/>
                  <a:gd name="connsiteY3" fmla="*/ 1066915 h 1066915"/>
                  <a:gd name="connsiteX4" fmla="*/ 64750 w 1287798"/>
                  <a:gd name="connsiteY4" fmla="*/ 844118 h 1066915"/>
                  <a:gd name="connsiteX5" fmla="*/ 144798 w 1287798"/>
                  <a:gd name="connsiteY5" fmla="*/ 373380 h 1066915"/>
                  <a:gd name="connsiteX0" fmla="*/ 144798 w 1287798"/>
                  <a:gd name="connsiteY0" fmla="*/ 266700 h 960235"/>
                  <a:gd name="connsiteX1" fmla="*/ 213378 w 1287798"/>
                  <a:gd name="connsiteY1" fmla="*/ 0 h 960235"/>
                  <a:gd name="connsiteX2" fmla="*/ 1287798 w 1287798"/>
                  <a:gd name="connsiteY2" fmla="*/ 602095 h 960235"/>
                  <a:gd name="connsiteX3" fmla="*/ 18 w 1287798"/>
                  <a:gd name="connsiteY3" fmla="*/ 960235 h 960235"/>
                  <a:gd name="connsiteX4" fmla="*/ 64750 w 1287798"/>
                  <a:gd name="connsiteY4" fmla="*/ 737438 h 960235"/>
                  <a:gd name="connsiteX5" fmla="*/ 144798 w 1287798"/>
                  <a:gd name="connsiteY5" fmla="*/ 266700 h 960235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193927"/>
                  <a:gd name="connsiteY0" fmla="*/ 539042 h 1232577"/>
                  <a:gd name="connsiteX1" fmla="*/ 213378 w 1193927"/>
                  <a:gd name="connsiteY1" fmla="*/ 272342 h 1232577"/>
                  <a:gd name="connsiteX2" fmla="*/ 1162030 w 1193927"/>
                  <a:gd name="connsiteY2" fmla="*/ 3940 h 1232577"/>
                  <a:gd name="connsiteX3" fmla="*/ 18 w 1193927"/>
                  <a:gd name="connsiteY3" fmla="*/ 1232577 h 1232577"/>
                  <a:gd name="connsiteX4" fmla="*/ 64750 w 1193927"/>
                  <a:gd name="connsiteY4" fmla="*/ 1009780 h 1232577"/>
                  <a:gd name="connsiteX5" fmla="*/ 144798 w 1193927"/>
                  <a:gd name="connsiteY5" fmla="*/ 539042 h 1232577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335034"/>
                  <a:gd name="connsiteY0" fmla="*/ 315624 h 1009159"/>
                  <a:gd name="connsiteX1" fmla="*/ 213378 w 1335034"/>
                  <a:gd name="connsiteY1" fmla="*/ 48924 h 1009159"/>
                  <a:gd name="connsiteX2" fmla="*/ 18 w 1335034"/>
                  <a:gd name="connsiteY2" fmla="*/ 1009159 h 1009159"/>
                  <a:gd name="connsiteX3" fmla="*/ 64750 w 1335034"/>
                  <a:gd name="connsiteY3" fmla="*/ 786362 h 1009159"/>
                  <a:gd name="connsiteX4" fmla="*/ 144798 w 1335034"/>
                  <a:gd name="connsiteY4" fmla="*/ 315624 h 1009159"/>
                  <a:gd name="connsiteX0" fmla="*/ 144798 w 1335034"/>
                  <a:gd name="connsiteY0" fmla="*/ 315624 h 1009159"/>
                  <a:gd name="connsiteX1" fmla="*/ 213378 w 1335034"/>
                  <a:gd name="connsiteY1" fmla="*/ 48924 h 1009159"/>
                  <a:gd name="connsiteX2" fmla="*/ 18 w 1335034"/>
                  <a:gd name="connsiteY2" fmla="*/ 1009159 h 1009159"/>
                  <a:gd name="connsiteX3" fmla="*/ 64750 w 1335034"/>
                  <a:gd name="connsiteY3" fmla="*/ 786362 h 1009159"/>
                  <a:gd name="connsiteX4" fmla="*/ 144798 w 1335034"/>
                  <a:gd name="connsiteY4" fmla="*/ 315624 h 1009159"/>
                  <a:gd name="connsiteX0" fmla="*/ 121948 w 1322943"/>
                  <a:gd name="connsiteY0" fmla="*/ 317429 h 965244"/>
                  <a:gd name="connsiteX1" fmla="*/ 190528 w 1322943"/>
                  <a:gd name="connsiteY1" fmla="*/ 50729 h 965244"/>
                  <a:gd name="connsiteX2" fmla="*/ 28 w 1322943"/>
                  <a:gd name="connsiteY2" fmla="*/ 965244 h 965244"/>
                  <a:gd name="connsiteX3" fmla="*/ 41900 w 1322943"/>
                  <a:gd name="connsiteY3" fmla="*/ 788167 h 965244"/>
                  <a:gd name="connsiteX4" fmla="*/ 121948 w 1322943"/>
                  <a:gd name="connsiteY4" fmla="*/ 317429 h 965244"/>
                  <a:gd name="connsiteX0" fmla="*/ 121948 w 1322943"/>
                  <a:gd name="connsiteY0" fmla="*/ 208277 h 856092"/>
                  <a:gd name="connsiteX1" fmla="*/ 190528 w 1322943"/>
                  <a:gd name="connsiteY1" fmla="*/ 55877 h 856092"/>
                  <a:gd name="connsiteX2" fmla="*/ 28 w 1322943"/>
                  <a:gd name="connsiteY2" fmla="*/ 856092 h 856092"/>
                  <a:gd name="connsiteX3" fmla="*/ 41900 w 1322943"/>
                  <a:gd name="connsiteY3" fmla="*/ 679015 h 856092"/>
                  <a:gd name="connsiteX4" fmla="*/ 121948 w 1322943"/>
                  <a:gd name="connsiteY4" fmla="*/ 208277 h 856092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2943" h="885100">
                    <a:moveTo>
                      <a:pt x="121948" y="237285"/>
                    </a:moveTo>
                    <a:cubicBezTo>
                      <a:pt x="144808" y="148385"/>
                      <a:pt x="175288" y="158545"/>
                      <a:pt x="190528" y="54405"/>
                    </a:cubicBezTo>
                    <a:cubicBezTo>
                      <a:pt x="1751358" y="-233866"/>
                      <a:pt x="1708819" y="708854"/>
                      <a:pt x="28" y="885100"/>
                    </a:cubicBezTo>
                    <a:cubicBezTo>
                      <a:pt x="-1255" y="793054"/>
                      <a:pt x="43183" y="800069"/>
                      <a:pt x="41900" y="708023"/>
                    </a:cubicBezTo>
                    <a:cubicBezTo>
                      <a:pt x="1295403" y="627310"/>
                      <a:pt x="1649745" y="-55382"/>
                      <a:pt x="121948" y="23728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C8A5959-E9FD-CE78-C78D-67BC41F58808}"/>
                </a:ext>
              </a:extLst>
            </p:cNvPr>
            <p:cNvGrpSpPr/>
            <p:nvPr/>
          </p:nvGrpSpPr>
          <p:grpSpPr>
            <a:xfrm flipH="1">
              <a:off x="-607614" y="2562112"/>
              <a:ext cx="1578123" cy="1220225"/>
              <a:chOff x="8351620" y="2408557"/>
              <a:chExt cx="1578123" cy="1220225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2B82B22-5364-6E76-DFE5-50651306F9C7}"/>
                  </a:ext>
                </a:extLst>
              </p:cNvPr>
              <p:cNvSpPr/>
              <p:nvPr/>
            </p:nvSpPr>
            <p:spPr>
              <a:xfrm>
                <a:off x="8351620" y="2809075"/>
                <a:ext cx="395222" cy="819707"/>
              </a:xfrm>
              <a:custGeom>
                <a:avLst/>
                <a:gdLst>
                  <a:gd name="connsiteX0" fmla="*/ 379452 w 379452"/>
                  <a:gd name="connsiteY0" fmla="*/ 0 h 812467"/>
                  <a:gd name="connsiteX1" fmla="*/ 325509 w 379452"/>
                  <a:gd name="connsiteY1" fmla="*/ 643675 h 812467"/>
                  <a:gd name="connsiteX2" fmla="*/ 216876 w 379452"/>
                  <a:gd name="connsiteY2" fmla="*/ 795072 h 812467"/>
                  <a:gd name="connsiteX3" fmla="*/ 63523 w 379452"/>
                  <a:gd name="connsiteY3" fmla="*/ 414461 h 812467"/>
                  <a:gd name="connsiteX4" fmla="*/ 360866 w 379452"/>
                  <a:gd name="connsiteY4" fmla="*/ 28308 h 812467"/>
                  <a:gd name="connsiteX5" fmla="*/ 379452 w 379452"/>
                  <a:gd name="connsiteY5" fmla="*/ 0 h 812467"/>
                  <a:gd name="connsiteX0" fmla="*/ 379452 w 379452"/>
                  <a:gd name="connsiteY0" fmla="*/ 0 h 812467"/>
                  <a:gd name="connsiteX1" fmla="*/ 337702 w 379452"/>
                  <a:gd name="connsiteY1" fmla="*/ 631087 h 812467"/>
                  <a:gd name="connsiteX2" fmla="*/ 216876 w 379452"/>
                  <a:gd name="connsiteY2" fmla="*/ 795072 h 812467"/>
                  <a:gd name="connsiteX3" fmla="*/ 63523 w 379452"/>
                  <a:gd name="connsiteY3" fmla="*/ 414461 h 812467"/>
                  <a:gd name="connsiteX4" fmla="*/ 360866 w 379452"/>
                  <a:gd name="connsiteY4" fmla="*/ 28308 h 812467"/>
                  <a:gd name="connsiteX5" fmla="*/ 379452 w 379452"/>
                  <a:gd name="connsiteY5" fmla="*/ 0 h 812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9452" h="812467">
                    <a:moveTo>
                      <a:pt x="379452" y="0"/>
                    </a:moveTo>
                    <a:lnTo>
                      <a:pt x="337702" y="631087"/>
                    </a:lnTo>
                    <a:cubicBezTo>
                      <a:pt x="301491" y="681553"/>
                      <a:pt x="253087" y="744606"/>
                      <a:pt x="216876" y="795072"/>
                    </a:cubicBezTo>
                    <a:cubicBezTo>
                      <a:pt x="29551" y="873942"/>
                      <a:pt x="-74907" y="673728"/>
                      <a:pt x="63523" y="414461"/>
                    </a:cubicBezTo>
                    <a:cubicBezTo>
                      <a:pt x="160544" y="270396"/>
                      <a:pt x="263147" y="167258"/>
                      <a:pt x="360866" y="28308"/>
                    </a:cubicBezTo>
                    <a:lnTo>
                      <a:pt x="379452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7">
                <a:extLst>
                  <a:ext uri="{FF2B5EF4-FFF2-40B4-BE49-F238E27FC236}">
                    <a16:creationId xmlns:a16="http://schemas.microsoft.com/office/drawing/2014/main" id="{FCAF7555-266E-81FD-B008-A3CAEFD940B3}"/>
                  </a:ext>
                </a:extLst>
              </p:cNvPr>
              <p:cNvSpPr/>
              <p:nvPr/>
            </p:nvSpPr>
            <p:spPr>
              <a:xfrm>
                <a:off x="8606800" y="2408557"/>
                <a:ext cx="1322943" cy="885100"/>
              </a:xfrm>
              <a:custGeom>
                <a:avLst/>
                <a:gdLst>
                  <a:gd name="connsiteX0" fmla="*/ 0 w 190500"/>
                  <a:gd name="connsiteY0" fmla="*/ 0 h 1066915"/>
                  <a:gd name="connsiteX1" fmla="*/ 190500 w 190500"/>
                  <a:gd name="connsiteY1" fmla="*/ 0 h 1066915"/>
                  <a:gd name="connsiteX2" fmla="*/ 190500 w 190500"/>
                  <a:gd name="connsiteY2" fmla="*/ 1066915 h 1066915"/>
                  <a:gd name="connsiteX3" fmla="*/ 0 w 190500"/>
                  <a:gd name="connsiteY3" fmla="*/ 1066915 h 1066915"/>
                  <a:gd name="connsiteX4" fmla="*/ 0 w 190500"/>
                  <a:gd name="connsiteY4" fmla="*/ 0 h 1066915"/>
                  <a:gd name="connsiteX0" fmla="*/ 18 w 190518"/>
                  <a:gd name="connsiteY0" fmla="*/ 0 h 1066915"/>
                  <a:gd name="connsiteX1" fmla="*/ 190518 w 190518"/>
                  <a:gd name="connsiteY1" fmla="*/ 0 h 1066915"/>
                  <a:gd name="connsiteX2" fmla="*/ 190518 w 190518"/>
                  <a:gd name="connsiteY2" fmla="*/ 1066915 h 1066915"/>
                  <a:gd name="connsiteX3" fmla="*/ 18 w 190518"/>
                  <a:gd name="connsiteY3" fmla="*/ 1066915 h 1066915"/>
                  <a:gd name="connsiteX4" fmla="*/ 64750 w 190518"/>
                  <a:gd name="connsiteY4" fmla="*/ 844118 h 1066915"/>
                  <a:gd name="connsiteX5" fmla="*/ 18 w 190518"/>
                  <a:gd name="connsiteY5" fmla="*/ 0 h 1066915"/>
                  <a:gd name="connsiteX0" fmla="*/ 18 w 1287798"/>
                  <a:gd name="connsiteY0" fmla="*/ 0 h 1066915"/>
                  <a:gd name="connsiteX1" fmla="*/ 190518 w 1287798"/>
                  <a:gd name="connsiteY1" fmla="*/ 0 h 1066915"/>
                  <a:gd name="connsiteX2" fmla="*/ 1287798 w 1287798"/>
                  <a:gd name="connsiteY2" fmla="*/ 708775 h 1066915"/>
                  <a:gd name="connsiteX3" fmla="*/ 18 w 1287798"/>
                  <a:gd name="connsiteY3" fmla="*/ 1066915 h 1066915"/>
                  <a:gd name="connsiteX4" fmla="*/ 64750 w 1287798"/>
                  <a:gd name="connsiteY4" fmla="*/ 844118 h 1066915"/>
                  <a:gd name="connsiteX5" fmla="*/ 18 w 1287798"/>
                  <a:gd name="connsiteY5" fmla="*/ 0 h 1066915"/>
                  <a:gd name="connsiteX0" fmla="*/ 144798 w 1287798"/>
                  <a:gd name="connsiteY0" fmla="*/ 373380 h 1066915"/>
                  <a:gd name="connsiteX1" fmla="*/ 190518 w 1287798"/>
                  <a:gd name="connsiteY1" fmla="*/ 0 h 1066915"/>
                  <a:gd name="connsiteX2" fmla="*/ 1287798 w 1287798"/>
                  <a:gd name="connsiteY2" fmla="*/ 708775 h 1066915"/>
                  <a:gd name="connsiteX3" fmla="*/ 18 w 1287798"/>
                  <a:gd name="connsiteY3" fmla="*/ 1066915 h 1066915"/>
                  <a:gd name="connsiteX4" fmla="*/ 64750 w 1287798"/>
                  <a:gd name="connsiteY4" fmla="*/ 844118 h 1066915"/>
                  <a:gd name="connsiteX5" fmla="*/ 144798 w 1287798"/>
                  <a:gd name="connsiteY5" fmla="*/ 373380 h 1066915"/>
                  <a:gd name="connsiteX0" fmla="*/ 144798 w 1287798"/>
                  <a:gd name="connsiteY0" fmla="*/ 266700 h 960235"/>
                  <a:gd name="connsiteX1" fmla="*/ 213378 w 1287798"/>
                  <a:gd name="connsiteY1" fmla="*/ 0 h 960235"/>
                  <a:gd name="connsiteX2" fmla="*/ 1287798 w 1287798"/>
                  <a:gd name="connsiteY2" fmla="*/ 602095 h 960235"/>
                  <a:gd name="connsiteX3" fmla="*/ 18 w 1287798"/>
                  <a:gd name="connsiteY3" fmla="*/ 960235 h 960235"/>
                  <a:gd name="connsiteX4" fmla="*/ 64750 w 1287798"/>
                  <a:gd name="connsiteY4" fmla="*/ 737438 h 960235"/>
                  <a:gd name="connsiteX5" fmla="*/ 144798 w 1287798"/>
                  <a:gd name="connsiteY5" fmla="*/ 266700 h 960235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287798"/>
                  <a:gd name="connsiteY0" fmla="*/ 539042 h 1232577"/>
                  <a:gd name="connsiteX1" fmla="*/ 213378 w 1287798"/>
                  <a:gd name="connsiteY1" fmla="*/ 272342 h 1232577"/>
                  <a:gd name="connsiteX2" fmla="*/ 1162030 w 1287798"/>
                  <a:gd name="connsiteY2" fmla="*/ 3940 h 1232577"/>
                  <a:gd name="connsiteX3" fmla="*/ 1287798 w 1287798"/>
                  <a:gd name="connsiteY3" fmla="*/ 874437 h 1232577"/>
                  <a:gd name="connsiteX4" fmla="*/ 18 w 1287798"/>
                  <a:gd name="connsiteY4" fmla="*/ 1232577 h 1232577"/>
                  <a:gd name="connsiteX5" fmla="*/ 64750 w 1287798"/>
                  <a:gd name="connsiteY5" fmla="*/ 1009780 h 1232577"/>
                  <a:gd name="connsiteX6" fmla="*/ 144798 w 1287798"/>
                  <a:gd name="connsiteY6" fmla="*/ 539042 h 1232577"/>
                  <a:gd name="connsiteX0" fmla="*/ 144798 w 1193927"/>
                  <a:gd name="connsiteY0" fmla="*/ 539042 h 1232577"/>
                  <a:gd name="connsiteX1" fmla="*/ 213378 w 1193927"/>
                  <a:gd name="connsiteY1" fmla="*/ 272342 h 1232577"/>
                  <a:gd name="connsiteX2" fmla="*/ 1162030 w 1193927"/>
                  <a:gd name="connsiteY2" fmla="*/ 3940 h 1232577"/>
                  <a:gd name="connsiteX3" fmla="*/ 18 w 1193927"/>
                  <a:gd name="connsiteY3" fmla="*/ 1232577 h 1232577"/>
                  <a:gd name="connsiteX4" fmla="*/ 64750 w 1193927"/>
                  <a:gd name="connsiteY4" fmla="*/ 1009780 h 1232577"/>
                  <a:gd name="connsiteX5" fmla="*/ 144798 w 1193927"/>
                  <a:gd name="connsiteY5" fmla="*/ 539042 h 1232577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193927"/>
                  <a:gd name="connsiteY0" fmla="*/ 266700 h 960235"/>
                  <a:gd name="connsiteX1" fmla="*/ 213378 w 1193927"/>
                  <a:gd name="connsiteY1" fmla="*/ 0 h 960235"/>
                  <a:gd name="connsiteX2" fmla="*/ 18 w 1193927"/>
                  <a:gd name="connsiteY2" fmla="*/ 960235 h 960235"/>
                  <a:gd name="connsiteX3" fmla="*/ 64750 w 1193927"/>
                  <a:gd name="connsiteY3" fmla="*/ 737438 h 960235"/>
                  <a:gd name="connsiteX4" fmla="*/ 144798 w 1193927"/>
                  <a:gd name="connsiteY4" fmla="*/ 266700 h 960235"/>
                  <a:gd name="connsiteX0" fmla="*/ 144798 w 1335034"/>
                  <a:gd name="connsiteY0" fmla="*/ 315624 h 1009159"/>
                  <a:gd name="connsiteX1" fmla="*/ 213378 w 1335034"/>
                  <a:gd name="connsiteY1" fmla="*/ 48924 h 1009159"/>
                  <a:gd name="connsiteX2" fmla="*/ 18 w 1335034"/>
                  <a:gd name="connsiteY2" fmla="*/ 1009159 h 1009159"/>
                  <a:gd name="connsiteX3" fmla="*/ 64750 w 1335034"/>
                  <a:gd name="connsiteY3" fmla="*/ 786362 h 1009159"/>
                  <a:gd name="connsiteX4" fmla="*/ 144798 w 1335034"/>
                  <a:gd name="connsiteY4" fmla="*/ 315624 h 1009159"/>
                  <a:gd name="connsiteX0" fmla="*/ 144798 w 1335034"/>
                  <a:gd name="connsiteY0" fmla="*/ 315624 h 1009159"/>
                  <a:gd name="connsiteX1" fmla="*/ 213378 w 1335034"/>
                  <a:gd name="connsiteY1" fmla="*/ 48924 h 1009159"/>
                  <a:gd name="connsiteX2" fmla="*/ 18 w 1335034"/>
                  <a:gd name="connsiteY2" fmla="*/ 1009159 h 1009159"/>
                  <a:gd name="connsiteX3" fmla="*/ 64750 w 1335034"/>
                  <a:gd name="connsiteY3" fmla="*/ 786362 h 1009159"/>
                  <a:gd name="connsiteX4" fmla="*/ 144798 w 1335034"/>
                  <a:gd name="connsiteY4" fmla="*/ 315624 h 1009159"/>
                  <a:gd name="connsiteX0" fmla="*/ 121948 w 1322943"/>
                  <a:gd name="connsiteY0" fmla="*/ 317429 h 965244"/>
                  <a:gd name="connsiteX1" fmla="*/ 190528 w 1322943"/>
                  <a:gd name="connsiteY1" fmla="*/ 50729 h 965244"/>
                  <a:gd name="connsiteX2" fmla="*/ 28 w 1322943"/>
                  <a:gd name="connsiteY2" fmla="*/ 965244 h 965244"/>
                  <a:gd name="connsiteX3" fmla="*/ 41900 w 1322943"/>
                  <a:gd name="connsiteY3" fmla="*/ 788167 h 965244"/>
                  <a:gd name="connsiteX4" fmla="*/ 121948 w 1322943"/>
                  <a:gd name="connsiteY4" fmla="*/ 317429 h 965244"/>
                  <a:gd name="connsiteX0" fmla="*/ 121948 w 1322943"/>
                  <a:gd name="connsiteY0" fmla="*/ 208277 h 856092"/>
                  <a:gd name="connsiteX1" fmla="*/ 190528 w 1322943"/>
                  <a:gd name="connsiteY1" fmla="*/ 55877 h 856092"/>
                  <a:gd name="connsiteX2" fmla="*/ 28 w 1322943"/>
                  <a:gd name="connsiteY2" fmla="*/ 856092 h 856092"/>
                  <a:gd name="connsiteX3" fmla="*/ 41900 w 1322943"/>
                  <a:gd name="connsiteY3" fmla="*/ 679015 h 856092"/>
                  <a:gd name="connsiteX4" fmla="*/ 121948 w 1322943"/>
                  <a:gd name="connsiteY4" fmla="*/ 208277 h 856092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  <a:gd name="connsiteX0" fmla="*/ 121948 w 1322943"/>
                  <a:gd name="connsiteY0" fmla="*/ 237285 h 885100"/>
                  <a:gd name="connsiteX1" fmla="*/ 190528 w 1322943"/>
                  <a:gd name="connsiteY1" fmla="*/ 54405 h 885100"/>
                  <a:gd name="connsiteX2" fmla="*/ 28 w 1322943"/>
                  <a:gd name="connsiteY2" fmla="*/ 885100 h 885100"/>
                  <a:gd name="connsiteX3" fmla="*/ 41900 w 1322943"/>
                  <a:gd name="connsiteY3" fmla="*/ 708023 h 885100"/>
                  <a:gd name="connsiteX4" fmla="*/ 121948 w 1322943"/>
                  <a:gd name="connsiteY4" fmla="*/ 237285 h 88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2943" h="885100">
                    <a:moveTo>
                      <a:pt x="121948" y="237285"/>
                    </a:moveTo>
                    <a:cubicBezTo>
                      <a:pt x="144808" y="148385"/>
                      <a:pt x="175288" y="158545"/>
                      <a:pt x="190528" y="54405"/>
                    </a:cubicBezTo>
                    <a:cubicBezTo>
                      <a:pt x="1751358" y="-233866"/>
                      <a:pt x="1708819" y="708854"/>
                      <a:pt x="28" y="885100"/>
                    </a:cubicBezTo>
                    <a:cubicBezTo>
                      <a:pt x="-1255" y="793054"/>
                      <a:pt x="43183" y="800069"/>
                      <a:pt x="41900" y="708023"/>
                    </a:cubicBezTo>
                    <a:cubicBezTo>
                      <a:pt x="1295403" y="627310"/>
                      <a:pt x="1649745" y="-55382"/>
                      <a:pt x="121948" y="23728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705B694-FC42-6029-CAD7-69D56E4DC85A}"/>
                </a:ext>
              </a:extLst>
            </p:cNvPr>
            <p:cNvGrpSpPr/>
            <p:nvPr/>
          </p:nvGrpSpPr>
          <p:grpSpPr>
            <a:xfrm>
              <a:off x="403370" y="1249204"/>
              <a:ext cx="5677466" cy="2292824"/>
              <a:chOff x="3248170" y="1037230"/>
              <a:chExt cx="5677466" cy="2292824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09401A6-4CBC-61E9-78BF-EE533AF34706}"/>
                  </a:ext>
                </a:extLst>
              </p:cNvPr>
              <p:cNvSpPr/>
              <p:nvPr/>
            </p:nvSpPr>
            <p:spPr>
              <a:xfrm>
                <a:off x="3248170" y="1037230"/>
                <a:ext cx="5677466" cy="229282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512143A-6EB5-EC32-5850-0B26A90B78E6}"/>
                  </a:ext>
                </a:extLst>
              </p:cNvPr>
              <p:cNvSpPr/>
              <p:nvPr/>
            </p:nvSpPr>
            <p:spPr>
              <a:xfrm>
                <a:off x="3422653" y="1132834"/>
                <a:ext cx="5311772" cy="2020749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6">
              <a:extLst>
                <a:ext uri="{FF2B5EF4-FFF2-40B4-BE49-F238E27FC236}">
                  <a16:creationId xmlns:a16="http://schemas.microsoft.com/office/drawing/2014/main" id="{8DDEB681-5320-864E-CB78-50B44C7428DF}"/>
                </a:ext>
              </a:extLst>
            </p:cNvPr>
            <p:cNvSpPr/>
            <p:nvPr/>
          </p:nvSpPr>
          <p:spPr>
            <a:xfrm>
              <a:off x="1848294" y="1529266"/>
              <a:ext cx="2878063" cy="945847"/>
            </a:xfrm>
            <a:custGeom>
              <a:avLst/>
              <a:gdLst>
                <a:gd name="connsiteX0" fmla="*/ 0 w 2909551"/>
                <a:gd name="connsiteY0" fmla="*/ 0 h 365760"/>
                <a:gd name="connsiteX1" fmla="*/ 2909551 w 2909551"/>
                <a:gd name="connsiteY1" fmla="*/ 0 h 365760"/>
                <a:gd name="connsiteX2" fmla="*/ 2909551 w 2909551"/>
                <a:gd name="connsiteY2" fmla="*/ 365760 h 365760"/>
                <a:gd name="connsiteX3" fmla="*/ 0 w 2909551"/>
                <a:gd name="connsiteY3" fmla="*/ 365760 h 365760"/>
                <a:gd name="connsiteX4" fmla="*/ 0 w 2909551"/>
                <a:gd name="connsiteY4" fmla="*/ 0 h 365760"/>
                <a:gd name="connsiteX0" fmla="*/ 76200 w 2909551"/>
                <a:gd name="connsiteY0" fmla="*/ 0 h 403860"/>
                <a:gd name="connsiteX1" fmla="*/ 2909551 w 2909551"/>
                <a:gd name="connsiteY1" fmla="*/ 38100 h 403860"/>
                <a:gd name="connsiteX2" fmla="*/ 2909551 w 2909551"/>
                <a:gd name="connsiteY2" fmla="*/ 403860 h 403860"/>
                <a:gd name="connsiteX3" fmla="*/ 0 w 2909551"/>
                <a:gd name="connsiteY3" fmla="*/ 403860 h 403860"/>
                <a:gd name="connsiteX4" fmla="*/ 76200 w 2909551"/>
                <a:gd name="connsiteY4" fmla="*/ 0 h 403860"/>
                <a:gd name="connsiteX0" fmla="*/ 45720 w 2879071"/>
                <a:gd name="connsiteY0" fmla="*/ 0 h 403860"/>
                <a:gd name="connsiteX1" fmla="*/ 2879071 w 2879071"/>
                <a:gd name="connsiteY1" fmla="*/ 38100 h 403860"/>
                <a:gd name="connsiteX2" fmla="*/ 2879071 w 2879071"/>
                <a:gd name="connsiteY2" fmla="*/ 403860 h 403860"/>
                <a:gd name="connsiteX3" fmla="*/ 0 w 2879071"/>
                <a:gd name="connsiteY3" fmla="*/ 167640 h 403860"/>
                <a:gd name="connsiteX4" fmla="*/ 45720 w 2879071"/>
                <a:gd name="connsiteY4" fmla="*/ 0 h 403860"/>
                <a:gd name="connsiteX0" fmla="*/ 45720 w 2879071"/>
                <a:gd name="connsiteY0" fmla="*/ 0 h 403860"/>
                <a:gd name="connsiteX1" fmla="*/ 2879071 w 2879071"/>
                <a:gd name="connsiteY1" fmla="*/ 38100 h 403860"/>
                <a:gd name="connsiteX2" fmla="*/ 2764771 w 2879071"/>
                <a:gd name="connsiteY2" fmla="*/ 403860 h 403860"/>
                <a:gd name="connsiteX3" fmla="*/ 0 w 2879071"/>
                <a:gd name="connsiteY3" fmla="*/ 167640 h 403860"/>
                <a:gd name="connsiteX4" fmla="*/ 45720 w 2879071"/>
                <a:gd name="connsiteY4" fmla="*/ 0 h 403860"/>
                <a:gd name="connsiteX0" fmla="*/ 45720 w 2780011"/>
                <a:gd name="connsiteY0" fmla="*/ 0 h 403860"/>
                <a:gd name="connsiteX1" fmla="*/ 2780011 w 2780011"/>
                <a:gd name="connsiteY1" fmla="*/ 205740 h 403860"/>
                <a:gd name="connsiteX2" fmla="*/ 2764771 w 2780011"/>
                <a:gd name="connsiteY2" fmla="*/ 403860 h 403860"/>
                <a:gd name="connsiteX3" fmla="*/ 0 w 2780011"/>
                <a:gd name="connsiteY3" fmla="*/ 167640 h 403860"/>
                <a:gd name="connsiteX4" fmla="*/ 45720 w 2780011"/>
                <a:gd name="connsiteY4" fmla="*/ 0 h 403860"/>
                <a:gd name="connsiteX0" fmla="*/ 45720 w 2780011"/>
                <a:gd name="connsiteY0" fmla="*/ 545917 h 949777"/>
                <a:gd name="connsiteX1" fmla="*/ 2780011 w 2780011"/>
                <a:gd name="connsiteY1" fmla="*/ 751657 h 949777"/>
                <a:gd name="connsiteX2" fmla="*/ 2764771 w 2780011"/>
                <a:gd name="connsiteY2" fmla="*/ 949777 h 949777"/>
                <a:gd name="connsiteX3" fmla="*/ 0 w 2780011"/>
                <a:gd name="connsiteY3" fmla="*/ 713557 h 949777"/>
                <a:gd name="connsiteX4" fmla="*/ 45720 w 2780011"/>
                <a:gd name="connsiteY4" fmla="*/ 545917 h 949777"/>
                <a:gd name="connsiteX0" fmla="*/ 45720 w 2780011"/>
                <a:gd name="connsiteY0" fmla="*/ 459297 h 863157"/>
                <a:gd name="connsiteX1" fmla="*/ 2071351 w 2780011"/>
                <a:gd name="connsiteY1" fmla="*/ 2098 h 863157"/>
                <a:gd name="connsiteX2" fmla="*/ 2780011 w 2780011"/>
                <a:gd name="connsiteY2" fmla="*/ 665037 h 863157"/>
                <a:gd name="connsiteX3" fmla="*/ 2764771 w 2780011"/>
                <a:gd name="connsiteY3" fmla="*/ 863157 h 863157"/>
                <a:gd name="connsiteX4" fmla="*/ 0 w 2780011"/>
                <a:gd name="connsiteY4" fmla="*/ 626937 h 863157"/>
                <a:gd name="connsiteX5" fmla="*/ 45720 w 2780011"/>
                <a:gd name="connsiteY5" fmla="*/ 459297 h 863157"/>
                <a:gd name="connsiteX0" fmla="*/ 45720 w 2780011"/>
                <a:gd name="connsiteY0" fmla="*/ 546664 h 950524"/>
                <a:gd name="connsiteX1" fmla="*/ 676891 w 2780011"/>
                <a:gd name="connsiteY1" fmla="*/ 36125 h 950524"/>
                <a:gd name="connsiteX2" fmla="*/ 2071351 w 2780011"/>
                <a:gd name="connsiteY2" fmla="*/ 89465 h 950524"/>
                <a:gd name="connsiteX3" fmla="*/ 2780011 w 2780011"/>
                <a:gd name="connsiteY3" fmla="*/ 752404 h 950524"/>
                <a:gd name="connsiteX4" fmla="*/ 2764771 w 2780011"/>
                <a:gd name="connsiteY4" fmla="*/ 950524 h 950524"/>
                <a:gd name="connsiteX5" fmla="*/ 0 w 2780011"/>
                <a:gd name="connsiteY5" fmla="*/ 714304 h 950524"/>
                <a:gd name="connsiteX6" fmla="*/ 45720 w 2780011"/>
                <a:gd name="connsiteY6" fmla="*/ 546664 h 950524"/>
                <a:gd name="connsiteX0" fmla="*/ 45720 w 2780011"/>
                <a:gd name="connsiteY0" fmla="*/ 546664 h 950524"/>
                <a:gd name="connsiteX1" fmla="*/ 676891 w 2780011"/>
                <a:gd name="connsiteY1" fmla="*/ 36125 h 950524"/>
                <a:gd name="connsiteX2" fmla="*/ 2071351 w 2780011"/>
                <a:gd name="connsiteY2" fmla="*/ 89465 h 950524"/>
                <a:gd name="connsiteX3" fmla="*/ 2780011 w 2780011"/>
                <a:gd name="connsiteY3" fmla="*/ 752404 h 950524"/>
                <a:gd name="connsiteX4" fmla="*/ 2764771 w 2780011"/>
                <a:gd name="connsiteY4" fmla="*/ 950524 h 950524"/>
                <a:gd name="connsiteX5" fmla="*/ 0 w 2780011"/>
                <a:gd name="connsiteY5" fmla="*/ 714304 h 950524"/>
                <a:gd name="connsiteX6" fmla="*/ 45720 w 2780011"/>
                <a:gd name="connsiteY6" fmla="*/ 546664 h 950524"/>
                <a:gd name="connsiteX0" fmla="*/ 45720 w 2780011"/>
                <a:gd name="connsiteY0" fmla="*/ 546664 h 950524"/>
                <a:gd name="connsiteX1" fmla="*/ 676891 w 2780011"/>
                <a:gd name="connsiteY1" fmla="*/ 36125 h 950524"/>
                <a:gd name="connsiteX2" fmla="*/ 2071351 w 2780011"/>
                <a:gd name="connsiteY2" fmla="*/ 89465 h 950524"/>
                <a:gd name="connsiteX3" fmla="*/ 2780011 w 2780011"/>
                <a:gd name="connsiteY3" fmla="*/ 752404 h 950524"/>
                <a:gd name="connsiteX4" fmla="*/ 2764771 w 2780011"/>
                <a:gd name="connsiteY4" fmla="*/ 950524 h 950524"/>
                <a:gd name="connsiteX5" fmla="*/ 0 w 2780011"/>
                <a:gd name="connsiteY5" fmla="*/ 714304 h 950524"/>
                <a:gd name="connsiteX6" fmla="*/ 45720 w 2780011"/>
                <a:gd name="connsiteY6" fmla="*/ 546664 h 950524"/>
                <a:gd name="connsiteX0" fmla="*/ 51697 w 2785988"/>
                <a:gd name="connsiteY0" fmla="*/ 546664 h 950524"/>
                <a:gd name="connsiteX1" fmla="*/ 682868 w 2785988"/>
                <a:gd name="connsiteY1" fmla="*/ 36125 h 950524"/>
                <a:gd name="connsiteX2" fmla="*/ 2077328 w 2785988"/>
                <a:gd name="connsiteY2" fmla="*/ 89465 h 950524"/>
                <a:gd name="connsiteX3" fmla="*/ 2785988 w 2785988"/>
                <a:gd name="connsiteY3" fmla="*/ 752404 h 950524"/>
                <a:gd name="connsiteX4" fmla="*/ 2770748 w 2785988"/>
                <a:gd name="connsiteY4" fmla="*/ 950524 h 950524"/>
                <a:gd name="connsiteX5" fmla="*/ 5977 w 2785988"/>
                <a:gd name="connsiteY5" fmla="*/ 714304 h 950524"/>
                <a:gd name="connsiteX6" fmla="*/ 51697 w 2785988"/>
                <a:gd name="connsiteY6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17355 w 2797366"/>
                <a:gd name="connsiteY5" fmla="*/ 714304 h 950524"/>
                <a:gd name="connsiteX6" fmla="*/ 63075 w 2797366"/>
                <a:gd name="connsiteY6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854266 w 2797366"/>
                <a:gd name="connsiteY5" fmla="*/ 226625 h 950524"/>
                <a:gd name="connsiteX6" fmla="*/ 17355 w 2797366"/>
                <a:gd name="connsiteY6" fmla="*/ 714304 h 950524"/>
                <a:gd name="connsiteX7" fmla="*/ 63075 w 2797366"/>
                <a:gd name="connsiteY7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2027746 w 2797366"/>
                <a:gd name="connsiteY5" fmla="*/ 310445 h 950524"/>
                <a:gd name="connsiteX6" fmla="*/ 854266 w 2797366"/>
                <a:gd name="connsiteY6" fmla="*/ 226625 h 950524"/>
                <a:gd name="connsiteX7" fmla="*/ 17355 w 2797366"/>
                <a:gd name="connsiteY7" fmla="*/ 714304 h 950524"/>
                <a:gd name="connsiteX8" fmla="*/ 63075 w 2797366"/>
                <a:gd name="connsiteY8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2027746 w 2797366"/>
                <a:gd name="connsiteY5" fmla="*/ 310445 h 950524"/>
                <a:gd name="connsiteX6" fmla="*/ 854266 w 2797366"/>
                <a:gd name="connsiteY6" fmla="*/ 226625 h 950524"/>
                <a:gd name="connsiteX7" fmla="*/ 17355 w 2797366"/>
                <a:gd name="connsiteY7" fmla="*/ 714304 h 950524"/>
                <a:gd name="connsiteX8" fmla="*/ 63075 w 2797366"/>
                <a:gd name="connsiteY8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2027746 w 2797366"/>
                <a:gd name="connsiteY5" fmla="*/ 310445 h 950524"/>
                <a:gd name="connsiteX6" fmla="*/ 854266 w 2797366"/>
                <a:gd name="connsiteY6" fmla="*/ 226625 h 950524"/>
                <a:gd name="connsiteX7" fmla="*/ 17355 w 2797366"/>
                <a:gd name="connsiteY7" fmla="*/ 714304 h 950524"/>
                <a:gd name="connsiteX8" fmla="*/ 63075 w 2797366"/>
                <a:gd name="connsiteY8" fmla="*/ 546664 h 950524"/>
                <a:gd name="connsiteX0" fmla="*/ 63075 w 2797366"/>
                <a:gd name="connsiteY0" fmla="*/ 546664 h 950524"/>
                <a:gd name="connsiteX1" fmla="*/ 694246 w 2797366"/>
                <a:gd name="connsiteY1" fmla="*/ 36125 h 950524"/>
                <a:gd name="connsiteX2" fmla="*/ 2088706 w 2797366"/>
                <a:gd name="connsiteY2" fmla="*/ 89465 h 950524"/>
                <a:gd name="connsiteX3" fmla="*/ 2797366 w 2797366"/>
                <a:gd name="connsiteY3" fmla="*/ 752404 h 950524"/>
                <a:gd name="connsiteX4" fmla="*/ 2782126 w 2797366"/>
                <a:gd name="connsiteY4" fmla="*/ 950524 h 950524"/>
                <a:gd name="connsiteX5" fmla="*/ 2027746 w 2797366"/>
                <a:gd name="connsiteY5" fmla="*/ 310445 h 950524"/>
                <a:gd name="connsiteX6" fmla="*/ 854266 w 2797366"/>
                <a:gd name="connsiteY6" fmla="*/ 226625 h 950524"/>
                <a:gd name="connsiteX7" fmla="*/ 17355 w 2797366"/>
                <a:gd name="connsiteY7" fmla="*/ 714304 h 950524"/>
                <a:gd name="connsiteX8" fmla="*/ 63075 w 2797366"/>
                <a:gd name="connsiteY8" fmla="*/ 546664 h 950524"/>
                <a:gd name="connsiteX0" fmla="*/ 63075 w 2797366"/>
                <a:gd name="connsiteY0" fmla="*/ 541987 h 945847"/>
                <a:gd name="connsiteX1" fmla="*/ 694246 w 2797366"/>
                <a:gd name="connsiteY1" fmla="*/ 31448 h 945847"/>
                <a:gd name="connsiteX2" fmla="*/ 2088706 w 2797366"/>
                <a:gd name="connsiteY2" fmla="*/ 84788 h 945847"/>
                <a:gd name="connsiteX3" fmla="*/ 2797366 w 2797366"/>
                <a:gd name="connsiteY3" fmla="*/ 747727 h 945847"/>
                <a:gd name="connsiteX4" fmla="*/ 2782126 w 2797366"/>
                <a:gd name="connsiteY4" fmla="*/ 945847 h 945847"/>
                <a:gd name="connsiteX5" fmla="*/ 2027746 w 2797366"/>
                <a:gd name="connsiteY5" fmla="*/ 305768 h 945847"/>
                <a:gd name="connsiteX6" fmla="*/ 854266 w 2797366"/>
                <a:gd name="connsiteY6" fmla="*/ 221948 h 945847"/>
                <a:gd name="connsiteX7" fmla="*/ 17355 w 2797366"/>
                <a:gd name="connsiteY7" fmla="*/ 709627 h 945847"/>
                <a:gd name="connsiteX8" fmla="*/ 63075 w 2797366"/>
                <a:gd name="connsiteY8" fmla="*/ 541987 h 945847"/>
                <a:gd name="connsiteX0" fmla="*/ 63075 w 2797366"/>
                <a:gd name="connsiteY0" fmla="*/ 541987 h 945847"/>
                <a:gd name="connsiteX1" fmla="*/ 694246 w 2797366"/>
                <a:gd name="connsiteY1" fmla="*/ 31448 h 945847"/>
                <a:gd name="connsiteX2" fmla="*/ 2088706 w 2797366"/>
                <a:gd name="connsiteY2" fmla="*/ 84788 h 945847"/>
                <a:gd name="connsiteX3" fmla="*/ 2797366 w 2797366"/>
                <a:gd name="connsiteY3" fmla="*/ 747727 h 945847"/>
                <a:gd name="connsiteX4" fmla="*/ 2782126 w 2797366"/>
                <a:gd name="connsiteY4" fmla="*/ 945847 h 945847"/>
                <a:gd name="connsiteX5" fmla="*/ 2027746 w 2797366"/>
                <a:gd name="connsiteY5" fmla="*/ 305768 h 945847"/>
                <a:gd name="connsiteX6" fmla="*/ 854266 w 2797366"/>
                <a:gd name="connsiteY6" fmla="*/ 221948 h 945847"/>
                <a:gd name="connsiteX7" fmla="*/ 17355 w 2797366"/>
                <a:gd name="connsiteY7" fmla="*/ 709627 h 945847"/>
                <a:gd name="connsiteX8" fmla="*/ 63075 w 2797366"/>
                <a:gd name="connsiteY8" fmla="*/ 541987 h 945847"/>
                <a:gd name="connsiteX0" fmla="*/ 63075 w 2797366"/>
                <a:gd name="connsiteY0" fmla="*/ 541987 h 945847"/>
                <a:gd name="connsiteX1" fmla="*/ 694246 w 2797366"/>
                <a:gd name="connsiteY1" fmla="*/ 31448 h 945847"/>
                <a:gd name="connsiteX2" fmla="*/ 2088706 w 2797366"/>
                <a:gd name="connsiteY2" fmla="*/ 84788 h 945847"/>
                <a:gd name="connsiteX3" fmla="*/ 2797366 w 2797366"/>
                <a:gd name="connsiteY3" fmla="*/ 747727 h 945847"/>
                <a:gd name="connsiteX4" fmla="*/ 2782126 w 2797366"/>
                <a:gd name="connsiteY4" fmla="*/ 945847 h 945847"/>
                <a:gd name="connsiteX5" fmla="*/ 2027746 w 2797366"/>
                <a:gd name="connsiteY5" fmla="*/ 305768 h 945847"/>
                <a:gd name="connsiteX6" fmla="*/ 854266 w 2797366"/>
                <a:gd name="connsiteY6" fmla="*/ 221948 h 945847"/>
                <a:gd name="connsiteX7" fmla="*/ 17355 w 2797366"/>
                <a:gd name="connsiteY7" fmla="*/ 709627 h 945847"/>
                <a:gd name="connsiteX8" fmla="*/ 63075 w 2797366"/>
                <a:gd name="connsiteY8" fmla="*/ 541987 h 945847"/>
                <a:gd name="connsiteX0" fmla="*/ 63075 w 2856764"/>
                <a:gd name="connsiteY0" fmla="*/ 541987 h 945847"/>
                <a:gd name="connsiteX1" fmla="*/ 694246 w 2856764"/>
                <a:gd name="connsiteY1" fmla="*/ 31448 h 945847"/>
                <a:gd name="connsiteX2" fmla="*/ 2088706 w 2856764"/>
                <a:gd name="connsiteY2" fmla="*/ 84788 h 945847"/>
                <a:gd name="connsiteX3" fmla="*/ 2797366 w 2856764"/>
                <a:gd name="connsiteY3" fmla="*/ 747727 h 945847"/>
                <a:gd name="connsiteX4" fmla="*/ 2782126 w 2856764"/>
                <a:gd name="connsiteY4" fmla="*/ 945847 h 945847"/>
                <a:gd name="connsiteX5" fmla="*/ 2027746 w 2856764"/>
                <a:gd name="connsiteY5" fmla="*/ 305768 h 945847"/>
                <a:gd name="connsiteX6" fmla="*/ 854266 w 2856764"/>
                <a:gd name="connsiteY6" fmla="*/ 221948 h 945847"/>
                <a:gd name="connsiteX7" fmla="*/ 17355 w 2856764"/>
                <a:gd name="connsiteY7" fmla="*/ 709627 h 945847"/>
                <a:gd name="connsiteX8" fmla="*/ 63075 w 2856764"/>
                <a:gd name="connsiteY8" fmla="*/ 541987 h 945847"/>
                <a:gd name="connsiteX0" fmla="*/ 63075 w 2878063"/>
                <a:gd name="connsiteY0" fmla="*/ 541987 h 945847"/>
                <a:gd name="connsiteX1" fmla="*/ 694246 w 2878063"/>
                <a:gd name="connsiteY1" fmla="*/ 31448 h 945847"/>
                <a:gd name="connsiteX2" fmla="*/ 2088706 w 2878063"/>
                <a:gd name="connsiteY2" fmla="*/ 84788 h 945847"/>
                <a:gd name="connsiteX3" fmla="*/ 2797366 w 2878063"/>
                <a:gd name="connsiteY3" fmla="*/ 747727 h 945847"/>
                <a:gd name="connsiteX4" fmla="*/ 2782126 w 2878063"/>
                <a:gd name="connsiteY4" fmla="*/ 945847 h 945847"/>
                <a:gd name="connsiteX5" fmla="*/ 2027746 w 2878063"/>
                <a:gd name="connsiteY5" fmla="*/ 305768 h 945847"/>
                <a:gd name="connsiteX6" fmla="*/ 854266 w 2878063"/>
                <a:gd name="connsiteY6" fmla="*/ 221948 h 945847"/>
                <a:gd name="connsiteX7" fmla="*/ 17355 w 2878063"/>
                <a:gd name="connsiteY7" fmla="*/ 709627 h 945847"/>
                <a:gd name="connsiteX8" fmla="*/ 63075 w 2878063"/>
                <a:gd name="connsiteY8" fmla="*/ 541987 h 945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8063" h="945847">
                  <a:moveTo>
                    <a:pt x="63075" y="541987"/>
                  </a:moveTo>
                  <a:cubicBezTo>
                    <a:pt x="602610" y="536907"/>
                    <a:pt x="440461" y="92408"/>
                    <a:pt x="694246" y="31448"/>
                  </a:cubicBezTo>
                  <a:cubicBezTo>
                    <a:pt x="1031851" y="-44752"/>
                    <a:pt x="1471486" y="35258"/>
                    <a:pt x="2088706" y="84788"/>
                  </a:cubicBezTo>
                  <a:cubicBezTo>
                    <a:pt x="2340166" y="141938"/>
                    <a:pt x="2149666" y="689307"/>
                    <a:pt x="2797366" y="747727"/>
                  </a:cubicBezTo>
                  <a:cubicBezTo>
                    <a:pt x="2937066" y="851867"/>
                    <a:pt x="2871026" y="917907"/>
                    <a:pt x="2782126" y="945847"/>
                  </a:cubicBezTo>
                  <a:cubicBezTo>
                    <a:pt x="1913446" y="809957"/>
                    <a:pt x="2219516" y="403558"/>
                    <a:pt x="2027746" y="305768"/>
                  </a:cubicBezTo>
                  <a:cubicBezTo>
                    <a:pt x="1561656" y="238458"/>
                    <a:pt x="1180441" y="214328"/>
                    <a:pt x="854266" y="221948"/>
                  </a:cubicBezTo>
                  <a:cubicBezTo>
                    <a:pt x="712456" y="285448"/>
                    <a:pt x="547785" y="844247"/>
                    <a:pt x="17355" y="709627"/>
                  </a:cubicBezTo>
                  <a:cubicBezTo>
                    <a:pt x="2115" y="653747"/>
                    <a:pt x="-28365" y="567387"/>
                    <a:pt x="63075" y="5419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CB085E-6D30-A782-3EA2-9F5D8A5E6CC5}"/>
              </a:ext>
            </a:extLst>
          </p:cNvPr>
          <p:cNvGrpSpPr/>
          <p:nvPr/>
        </p:nvGrpSpPr>
        <p:grpSpPr>
          <a:xfrm>
            <a:off x="475516" y="1938558"/>
            <a:ext cx="1104153" cy="933149"/>
            <a:chOff x="5693565" y="3421640"/>
            <a:chExt cx="1270986" cy="1074144"/>
          </a:xfrm>
        </p:grpSpPr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DBFF8E7F-DF53-DD55-A21B-656020FAEF90}"/>
                </a:ext>
              </a:extLst>
            </p:cNvPr>
            <p:cNvSpPr/>
            <p:nvPr/>
          </p:nvSpPr>
          <p:spPr>
            <a:xfrm>
              <a:off x="5693565" y="3421640"/>
              <a:ext cx="1270986" cy="1074144"/>
            </a:xfrm>
            <a:custGeom>
              <a:avLst/>
              <a:gdLst>
                <a:gd name="connsiteX0" fmla="*/ 0 w 703335"/>
                <a:gd name="connsiteY0" fmla="*/ 0 h 333828"/>
                <a:gd name="connsiteX1" fmla="*/ 703335 w 703335"/>
                <a:gd name="connsiteY1" fmla="*/ 0 h 333828"/>
                <a:gd name="connsiteX2" fmla="*/ 703335 w 703335"/>
                <a:gd name="connsiteY2" fmla="*/ 333828 h 333828"/>
                <a:gd name="connsiteX3" fmla="*/ 0 w 703335"/>
                <a:gd name="connsiteY3" fmla="*/ 333828 h 333828"/>
                <a:gd name="connsiteX4" fmla="*/ 0 w 703335"/>
                <a:gd name="connsiteY4" fmla="*/ 0 h 333828"/>
                <a:gd name="connsiteX0" fmla="*/ 0 w 703335"/>
                <a:gd name="connsiteY0" fmla="*/ 0 h 533853"/>
                <a:gd name="connsiteX1" fmla="*/ 703335 w 703335"/>
                <a:gd name="connsiteY1" fmla="*/ 0 h 533853"/>
                <a:gd name="connsiteX2" fmla="*/ 703335 w 703335"/>
                <a:gd name="connsiteY2" fmla="*/ 333828 h 533853"/>
                <a:gd name="connsiteX3" fmla="*/ 142875 w 703335"/>
                <a:gd name="connsiteY3" fmla="*/ 533853 h 533853"/>
                <a:gd name="connsiteX4" fmla="*/ 0 w 703335"/>
                <a:gd name="connsiteY4" fmla="*/ 0 h 533853"/>
                <a:gd name="connsiteX0" fmla="*/ 0 w 703335"/>
                <a:gd name="connsiteY0" fmla="*/ 0 h 533853"/>
                <a:gd name="connsiteX1" fmla="*/ 703335 w 703335"/>
                <a:gd name="connsiteY1" fmla="*/ 0 h 533853"/>
                <a:gd name="connsiteX2" fmla="*/ 608085 w 703335"/>
                <a:gd name="connsiteY2" fmla="*/ 210003 h 533853"/>
                <a:gd name="connsiteX3" fmla="*/ 142875 w 703335"/>
                <a:gd name="connsiteY3" fmla="*/ 533853 h 533853"/>
                <a:gd name="connsiteX4" fmla="*/ 0 w 703335"/>
                <a:gd name="connsiteY4" fmla="*/ 0 h 533853"/>
                <a:gd name="connsiteX0" fmla="*/ 0 w 684285"/>
                <a:gd name="connsiteY0" fmla="*/ 142875 h 676728"/>
                <a:gd name="connsiteX1" fmla="*/ 684285 w 684285"/>
                <a:gd name="connsiteY1" fmla="*/ 0 h 676728"/>
                <a:gd name="connsiteX2" fmla="*/ 608085 w 684285"/>
                <a:gd name="connsiteY2" fmla="*/ 352878 h 676728"/>
                <a:gd name="connsiteX3" fmla="*/ 142875 w 684285"/>
                <a:gd name="connsiteY3" fmla="*/ 676728 h 676728"/>
                <a:gd name="connsiteX4" fmla="*/ 0 w 684285"/>
                <a:gd name="connsiteY4" fmla="*/ 142875 h 676728"/>
                <a:gd name="connsiteX0" fmla="*/ 0 w 684285"/>
                <a:gd name="connsiteY0" fmla="*/ 178254 h 712107"/>
                <a:gd name="connsiteX1" fmla="*/ 244021 w 684285"/>
                <a:gd name="connsiteY1" fmla="*/ 0 h 712107"/>
                <a:gd name="connsiteX2" fmla="*/ 684285 w 684285"/>
                <a:gd name="connsiteY2" fmla="*/ 35379 h 712107"/>
                <a:gd name="connsiteX3" fmla="*/ 608085 w 684285"/>
                <a:gd name="connsiteY3" fmla="*/ 388257 h 712107"/>
                <a:gd name="connsiteX4" fmla="*/ 142875 w 684285"/>
                <a:gd name="connsiteY4" fmla="*/ 712107 h 712107"/>
                <a:gd name="connsiteX5" fmla="*/ 0 w 684285"/>
                <a:gd name="connsiteY5" fmla="*/ 178254 h 712107"/>
                <a:gd name="connsiteX0" fmla="*/ 0 w 941460"/>
                <a:gd name="connsiteY0" fmla="*/ 378279 h 712107"/>
                <a:gd name="connsiteX1" fmla="*/ 501196 w 941460"/>
                <a:gd name="connsiteY1" fmla="*/ 0 h 712107"/>
                <a:gd name="connsiteX2" fmla="*/ 941460 w 941460"/>
                <a:gd name="connsiteY2" fmla="*/ 35379 h 712107"/>
                <a:gd name="connsiteX3" fmla="*/ 865260 w 941460"/>
                <a:gd name="connsiteY3" fmla="*/ 388257 h 712107"/>
                <a:gd name="connsiteX4" fmla="*/ 400050 w 941460"/>
                <a:gd name="connsiteY4" fmla="*/ 712107 h 712107"/>
                <a:gd name="connsiteX5" fmla="*/ 0 w 941460"/>
                <a:gd name="connsiteY5" fmla="*/ 378279 h 712107"/>
                <a:gd name="connsiteX0" fmla="*/ 99387 w 1040847"/>
                <a:gd name="connsiteY0" fmla="*/ 378279 h 712107"/>
                <a:gd name="connsiteX1" fmla="*/ 600583 w 1040847"/>
                <a:gd name="connsiteY1" fmla="*/ 0 h 712107"/>
                <a:gd name="connsiteX2" fmla="*/ 1040847 w 1040847"/>
                <a:gd name="connsiteY2" fmla="*/ 35379 h 712107"/>
                <a:gd name="connsiteX3" fmla="*/ 964647 w 1040847"/>
                <a:gd name="connsiteY3" fmla="*/ 388257 h 712107"/>
                <a:gd name="connsiteX4" fmla="*/ 499437 w 1040847"/>
                <a:gd name="connsiteY4" fmla="*/ 712107 h 712107"/>
                <a:gd name="connsiteX5" fmla="*/ 99387 w 1040847"/>
                <a:gd name="connsiteY5" fmla="*/ 378279 h 712107"/>
                <a:gd name="connsiteX0" fmla="*/ 125864 w 1067324"/>
                <a:gd name="connsiteY0" fmla="*/ 528332 h 862160"/>
                <a:gd name="connsiteX1" fmla="*/ 627060 w 1067324"/>
                <a:gd name="connsiteY1" fmla="*/ 150053 h 862160"/>
                <a:gd name="connsiteX2" fmla="*/ 1067324 w 1067324"/>
                <a:gd name="connsiteY2" fmla="*/ 185432 h 862160"/>
                <a:gd name="connsiteX3" fmla="*/ 991124 w 1067324"/>
                <a:gd name="connsiteY3" fmla="*/ 538310 h 862160"/>
                <a:gd name="connsiteX4" fmla="*/ 525914 w 1067324"/>
                <a:gd name="connsiteY4" fmla="*/ 862160 h 862160"/>
                <a:gd name="connsiteX5" fmla="*/ 125864 w 1067324"/>
                <a:gd name="connsiteY5" fmla="*/ 528332 h 862160"/>
                <a:gd name="connsiteX0" fmla="*/ 125864 w 1067324"/>
                <a:gd name="connsiteY0" fmla="*/ 557226 h 891054"/>
                <a:gd name="connsiteX1" fmla="*/ 627060 w 1067324"/>
                <a:gd name="connsiteY1" fmla="*/ 178947 h 891054"/>
                <a:gd name="connsiteX2" fmla="*/ 1067324 w 1067324"/>
                <a:gd name="connsiteY2" fmla="*/ 214326 h 891054"/>
                <a:gd name="connsiteX3" fmla="*/ 991124 w 1067324"/>
                <a:gd name="connsiteY3" fmla="*/ 567204 h 891054"/>
                <a:gd name="connsiteX4" fmla="*/ 525914 w 1067324"/>
                <a:gd name="connsiteY4" fmla="*/ 891054 h 891054"/>
                <a:gd name="connsiteX5" fmla="*/ 125864 w 1067324"/>
                <a:gd name="connsiteY5" fmla="*/ 557226 h 891054"/>
                <a:gd name="connsiteX0" fmla="*/ 125864 w 1067324"/>
                <a:gd name="connsiteY0" fmla="*/ 593598 h 927426"/>
                <a:gd name="connsiteX1" fmla="*/ 627060 w 1067324"/>
                <a:gd name="connsiteY1" fmla="*/ 215319 h 927426"/>
                <a:gd name="connsiteX2" fmla="*/ 1067324 w 1067324"/>
                <a:gd name="connsiteY2" fmla="*/ 250698 h 927426"/>
                <a:gd name="connsiteX3" fmla="*/ 991124 w 1067324"/>
                <a:gd name="connsiteY3" fmla="*/ 603576 h 927426"/>
                <a:gd name="connsiteX4" fmla="*/ 525914 w 1067324"/>
                <a:gd name="connsiteY4" fmla="*/ 927426 h 927426"/>
                <a:gd name="connsiteX5" fmla="*/ 125864 w 1067324"/>
                <a:gd name="connsiteY5" fmla="*/ 593598 h 927426"/>
                <a:gd name="connsiteX0" fmla="*/ 125864 w 1195686"/>
                <a:gd name="connsiteY0" fmla="*/ 593598 h 927426"/>
                <a:gd name="connsiteX1" fmla="*/ 627060 w 1195686"/>
                <a:gd name="connsiteY1" fmla="*/ 215319 h 927426"/>
                <a:gd name="connsiteX2" fmla="*/ 1067324 w 1195686"/>
                <a:gd name="connsiteY2" fmla="*/ 250698 h 927426"/>
                <a:gd name="connsiteX3" fmla="*/ 991124 w 1195686"/>
                <a:gd name="connsiteY3" fmla="*/ 603576 h 927426"/>
                <a:gd name="connsiteX4" fmla="*/ 525914 w 1195686"/>
                <a:gd name="connsiteY4" fmla="*/ 927426 h 927426"/>
                <a:gd name="connsiteX5" fmla="*/ 125864 w 1195686"/>
                <a:gd name="connsiteY5" fmla="*/ 593598 h 927426"/>
                <a:gd name="connsiteX0" fmla="*/ 125864 w 1268683"/>
                <a:gd name="connsiteY0" fmla="*/ 593598 h 927426"/>
                <a:gd name="connsiteX1" fmla="*/ 627060 w 1268683"/>
                <a:gd name="connsiteY1" fmla="*/ 215319 h 927426"/>
                <a:gd name="connsiteX2" fmla="*/ 1067324 w 1268683"/>
                <a:gd name="connsiteY2" fmla="*/ 250698 h 927426"/>
                <a:gd name="connsiteX3" fmla="*/ 991124 w 1268683"/>
                <a:gd name="connsiteY3" fmla="*/ 603576 h 927426"/>
                <a:gd name="connsiteX4" fmla="*/ 525914 w 1268683"/>
                <a:gd name="connsiteY4" fmla="*/ 927426 h 927426"/>
                <a:gd name="connsiteX5" fmla="*/ 125864 w 1268683"/>
                <a:gd name="connsiteY5" fmla="*/ 593598 h 927426"/>
                <a:gd name="connsiteX0" fmla="*/ 125864 w 1268683"/>
                <a:gd name="connsiteY0" fmla="*/ 593598 h 1045486"/>
                <a:gd name="connsiteX1" fmla="*/ 627060 w 1268683"/>
                <a:gd name="connsiteY1" fmla="*/ 215319 h 1045486"/>
                <a:gd name="connsiteX2" fmla="*/ 1067324 w 1268683"/>
                <a:gd name="connsiteY2" fmla="*/ 250698 h 1045486"/>
                <a:gd name="connsiteX3" fmla="*/ 991124 w 1268683"/>
                <a:gd name="connsiteY3" fmla="*/ 603576 h 1045486"/>
                <a:gd name="connsiteX4" fmla="*/ 525914 w 1268683"/>
                <a:gd name="connsiteY4" fmla="*/ 927426 h 1045486"/>
                <a:gd name="connsiteX5" fmla="*/ 125864 w 1268683"/>
                <a:gd name="connsiteY5" fmla="*/ 593598 h 1045486"/>
                <a:gd name="connsiteX0" fmla="*/ 126484 w 1269303"/>
                <a:gd name="connsiteY0" fmla="*/ 593598 h 1061212"/>
                <a:gd name="connsiteX1" fmla="*/ 627680 w 1269303"/>
                <a:gd name="connsiteY1" fmla="*/ 215319 h 1061212"/>
                <a:gd name="connsiteX2" fmla="*/ 1067944 w 1269303"/>
                <a:gd name="connsiteY2" fmla="*/ 250698 h 1061212"/>
                <a:gd name="connsiteX3" fmla="*/ 991744 w 1269303"/>
                <a:gd name="connsiteY3" fmla="*/ 603576 h 1061212"/>
                <a:gd name="connsiteX4" fmla="*/ 526534 w 1269303"/>
                <a:gd name="connsiteY4" fmla="*/ 927426 h 1061212"/>
                <a:gd name="connsiteX5" fmla="*/ 126484 w 1269303"/>
                <a:gd name="connsiteY5" fmla="*/ 593598 h 1061212"/>
                <a:gd name="connsiteX0" fmla="*/ 125865 w 1268684"/>
                <a:gd name="connsiteY0" fmla="*/ 593598 h 1061212"/>
                <a:gd name="connsiteX1" fmla="*/ 627061 w 1268684"/>
                <a:gd name="connsiteY1" fmla="*/ 215319 h 1061212"/>
                <a:gd name="connsiteX2" fmla="*/ 1067325 w 1268684"/>
                <a:gd name="connsiteY2" fmla="*/ 250698 h 1061212"/>
                <a:gd name="connsiteX3" fmla="*/ 991125 w 1268684"/>
                <a:gd name="connsiteY3" fmla="*/ 603576 h 1061212"/>
                <a:gd name="connsiteX4" fmla="*/ 525915 w 1268684"/>
                <a:gd name="connsiteY4" fmla="*/ 927426 h 1061212"/>
                <a:gd name="connsiteX5" fmla="*/ 125865 w 1268684"/>
                <a:gd name="connsiteY5" fmla="*/ 593598 h 1061212"/>
                <a:gd name="connsiteX0" fmla="*/ 128167 w 1270986"/>
                <a:gd name="connsiteY0" fmla="*/ 593598 h 1065168"/>
                <a:gd name="connsiteX1" fmla="*/ 629363 w 1270986"/>
                <a:gd name="connsiteY1" fmla="*/ 215319 h 1065168"/>
                <a:gd name="connsiteX2" fmla="*/ 1069627 w 1270986"/>
                <a:gd name="connsiteY2" fmla="*/ 250698 h 1065168"/>
                <a:gd name="connsiteX3" fmla="*/ 993427 w 1270986"/>
                <a:gd name="connsiteY3" fmla="*/ 603576 h 1065168"/>
                <a:gd name="connsiteX4" fmla="*/ 528217 w 1270986"/>
                <a:gd name="connsiteY4" fmla="*/ 927426 h 1065168"/>
                <a:gd name="connsiteX5" fmla="*/ 128167 w 1270986"/>
                <a:gd name="connsiteY5" fmla="*/ 593598 h 1065168"/>
                <a:gd name="connsiteX0" fmla="*/ 128167 w 1270986"/>
                <a:gd name="connsiteY0" fmla="*/ 582486 h 1054056"/>
                <a:gd name="connsiteX1" fmla="*/ 629363 w 1270986"/>
                <a:gd name="connsiteY1" fmla="*/ 204207 h 1054056"/>
                <a:gd name="connsiteX2" fmla="*/ 1069627 w 1270986"/>
                <a:gd name="connsiteY2" fmla="*/ 239586 h 1054056"/>
                <a:gd name="connsiteX3" fmla="*/ 993427 w 1270986"/>
                <a:gd name="connsiteY3" fmla="*/ 592464 h 1054056"/>
                <a:gd name="connsiteX4" fmla="*/ 528217 w 1270986"/>
                <a:gd name="connsiteY4" fmla="*/ 916314 h 1054056"/>
                <a:gd name="connsiteX5" fmla="*/ 128167 w 1270986"/>
                <a:gd name="connsiteY5" fmla="*/ 582486 h 1054056"/>
                <a:gd name="connsiteX0" fmla="*/ 128167 w 1270986"/>
                <a:gd name="connsiteY0" fmla="*/ 602574 h 1074144"/>
                <a:gd name="connsiteX1" fmla="*/ 629363 w 1270986"/>
                <a:gd name="connsiteY1" fmla="*/ 224295 h 1074144"/>
                <a:gd name="connsiteX2" fmla="*/ 1069627 w 1270986"/>
                <a:gd name="connsiteY2" fmla="*/ 259674 h 1074144"/>
                <a:gd name="connsiteX3" fmla="*/ 993427 w 1270986"/>
                <a:gd name="connsiteY3" fmla="*/ 612552 h 1074144"/>
                <a:gd name="connsiteX4" fmla="*/ 528217 w 1270986"/>
                <a:gd name="connsiteY4" fmla="*/ 936402 h 1074144"/>
                <a:gd name="connsiteX5" fmla="*/ 128167 w 1270986"/>
                <a:gd name="connsiteY5" fmla="*/ 602574 h 107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0986" h="1074144">
                  <a:moveTo>
                    <a:pt x="128167" y="602574"/>
                  </a:moveTo>
                  <a:cubicBezTo>
                    <a:pt x="-244518" y="136756"/>
                    <a:pt x="297198" y="-100462"/>
                    <a:pt x="629363" y="224295"/>
                  </a:cubicBezTo>
                  <a:cubicBezTo>
                    <a:pt x="522118" y="-167137"/>
                    <a:pt x="1068922" y="25631"/>
                    <a:pt x="1069627" y="259674"/>
                  </a:cubicBezTo>
                  <a:cubicBezTo>
                    <a:pt x="1387127" y="367775"/>
                    <a:pt x="1304577" y="637801"/>
                    <a:pt x="993427" y="612552"/>
                  </a:cubicBezTo>
                  <a:lnTo>
                    <a:pt x="528217" y="936402"/>
                  </a:lnTo>
                  <a:cubicBezTo>
                    <a:pt x="347242" y="1301376"/>
                    <a:pt x="-262358" y="853550"/>
                    <a:pt x="128167" y="60257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5909AC2-96A5-ADB3-4AFE-B7E47F378913}"/>
                </a:ext>
              </a:extLst>
            </p:cNvPr>
            <p:cNvGrpSpPr/>
            <p:nvPr/>
          </p:nvGrpSpPr>
          <p:grpSpPr>
            <a:xfrm>
              <a:off x="6189578" y="3833645"/>
              <a:ext cx="627961" cy="628286"/>
              <a:chOff x="4610100" y="2273684"/>
              <a:chExt cx="627961" cy="628286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8374D2C-ED8C-55C4-2A0D-8667CBD791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6989" y="2273684"/>
                <a:ext cx="58768" cy="1235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348A60B-D6E9-FBC3-81D3-0E897D248693}"/>
                  </a:ext>
                </a:extLst>
              </p:cNvPr>
              <p:cNvCxnSpPr>
                <a:cxnSpLocks/>
                <a:stCxn id="19" idx="4"/>
                <a:endCxn id="19" idx="3"/>
              </p:cNvCxnSpPr>
              <p:nvPr/>
            </p:nvCxnSpPr>
            <p:spPr>
              <a:xfrm flipV="1">
                <a:off x="4642304" y="2474231"/>
                <a:ext cx="465210" cy="32385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BCF299A-AC8C-62DE-7517-D94CE08249D0}"/>
                  </a:ext>
                </a:extLst>
              </p:cNvPr>
              <p:cNvCxnSpPr/>
              <p:nvPr/>
            </p:nvCxnSpPr>
            <p:spPr>
              <a:xfrm>
                <a:off x="4610100" y="2371725"/>
                <a:ext cx="457122" cy="4656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2FE14F9-FDCE-746B-9133-E1503A2BD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7684" y="2688662"/>
                <a:ext cx="308000" cy="2133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DF9E05C-3C12-F027-6A77-941F58551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0543" y="2565037"/>
                <a:ext cx="77518" cy="790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133C8A9-0900-E3F7-E250-76308AA36A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7910" y="2473104"/>
                <a:ext cx="203619" cy="297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0AAE951-9AD6-744E-DF61-C505DFFDE516}"/>
              </a:ext>
            </a:extLst>
          </p:cNvPr>
          <p:cNvGrpSpPr/>
          <p:nvPr/>
        </p:nvGrpSpPr>
        <p:grpSpPr>
          <a:xfrm flipH="1">
            <a:off x="4567013" y="2621925"/>
            <a:ext cx="530669" cy="448482"/>
            <a:chOff x="5693565" y="3421640"/>
            <a:chExt cx="1270986" cy="1074144"/>
          </a:xfrm>
        </p:grpSpPr>
        <p:sp>
          <p:nvSpPr>
            <p:cNvPr id="29" name="Rectangle 38">
              <a:extLst>
                <a:ext uri="{FF2B5EF4-FFF2-40B4-BE49-F238E27FC236}">
                  <a16:creationId xmlns:a16="http://schemas.microsoft.com/office/drawing/2014/main" id="{F51094D6-D6E5-5929-0F46-7C3D79A7AF44}"/>
                </a:ext>
              </a:extLst>
            </p:cNvPr>
            <p:cNvSpPr/>
            <p:nvPr/>
          </p:nvSpPr>
          <p:spPr>
            <a:xfrm>
              <a:off x="5693565" y="3421640"/>
              <a:ext cx="1270986" cy="1074144"/>
            </a:xfrm>
            <a:custGeom>
              <a:avLst/>
              <a:gdLst>
                <a:gd name="connsiteX0" fmla="*/ 0 w 703335"/>
                <a:gd name="connsiteY0" fmla="*/ 0 h 333828"/>
                <a:gd name="connsiteX1" fmla="*/ 703335 w 703335"/>
                <a:gd name="connsiteY1" fmla="*/ 0 h 333828"/>
                <a:gd name="connsiteX2" fmla="*/ 703335 w 703335"/>
                <a:gd name="connsiteY2" fmla="*/ 333828 h 333828"/>
                <a:gd name="connsiteX3" fmla="*/ 0 w 703335"/>
                <a:gd name="connsiteY3" fmla="*/ 333828 h 333828"/>
                <a:gd name="connsiteX4" fmla="*/ 0 w 703335"/>
                <a:gd name="connsiteY4" fmla="*/ 0 h 333828"/>
                <a:gd name="connsiteX0" fmla="*/ 0 w 703335"/>
                <a:gd name="connsiteY0" fmla="*/ 0 h 533853"/>
                <a:gd name="connsiteX1" fmla="*/ 703335 w 703335"/>
                <a:gd name="connsiteY1" fmla="*/ 0 h 533853"/>
                <a:gd name="connsiteX2" fmla="*/ 703335 w 703335"/>
                <a:gd name="connsiteY2" fmla="*/ 333828 h 533853"/>
                <a:gd name="connsiteX3" fmla="*/ 142875 w 703335"/>
                <a:gd name="connsiteY3" fmla="*/ 533853 h 533853"/>
                <a:gd name="connsiteX4" fmla="*/ 0 w 703335"/>
                <a:gd name="connsiteY4" fmla="*/ 0 h 533853"/>
                <a:gd name="connsiteX0" fmla="*/ 0 w 703335"/>
                <a:gd name="connsiteY0" fmla="*/ 0 h 533853"/>
                <a:gd name="connsiteX1" fmla="*/ 703335 w 703335"/>
                <a:gd name="connsiteY1" fmla="*/ 0 h 533853"/>
                <a:gd name="connsiteX2" fmla="*/ 608085 w 703335"/>
                <a:gd name="connsiteY2" fmla="*/ 210003 h 533853"/>
                <a:gd name="connsiteX3" fmla="*/ 142875 w 703335"/>
                <a:gd name="connsiteY3" fmla="*/ 533853 h 533853"/>
                <a:gd name="connsiteX4" fmla="*/ 0 w 703335"/>
                <a:gd name="connsiteY4" fmla="*/ 0 h 533853"/>
                <a:gd name="connsiteX0" fmla="*/ 0 w 684285"/>
                <a:gd name="connsiteY0" fmla="*/ 142875 h 676728"/>
                <a:gd name="connsiteX1" fmla="*/ 684285 w 684285"/>
                <a:gd name="connsiteY1" fmla="*/ 0 h 676728"/>
                <a:gd name="connsiteX2" fmla="*/ 608085 w 684285"/>
                <a:gd name="connsiteY2" fmla="*/ 352878 h 676728"/>
                <a:gd name="connsiteX3" fmla="*/ 142875 w 684285"/>
                <a:gd name="connsiteY3" fmla="*/ 676728 h 676728"/>
                <a:gd name="connsiteX4" fmla="*/ 0 w 684285"/>
                <a:gd name="connsiteY4" fmla="*/ 142875 h 676728"/>
                <a:gd name="connsiteX0" fmla="*/ 0 w 684285"/>
                <a:gd name="connsiteY0" fmla="*/ 178254 h 712107"/>
                <a:gd name="connsiteX1" fmla="*/ 244021 w 684285"/>
                <a:gd name="connsiteY1" fmla="*/ 0 h 712107"/>
                <a:gd name="connsiteX2" fmla="*/ 684285 w 684285"/>
                <a:gd name="connsiteY2" fmla="*/ 35379 h 712107"/>
                <a:gd name="connsiteX3" fmla="*/ 608085 w 684285"/>
                <a:gd name="connsiteY3" fmla="*/ 388257 h 712107"/>
                <a:gd name="connsiteX4" fmla="*/ 142875 w 684285"/>
                <a:gd name="connsiteY4" fmla="*/ 712107 h 712107"/>
                <a:gd name="connsiteX5" fmla="*/ 0 w 684285"/>
                <a:gd name="connsiteY5" fmla="*/ 178254 h 712107"/>
                <a:gd name="connsiteX0" fmla="*/ 0 w 941460"/>
                <a:gd name="connsiteY0" fmla="*/ 378279 h 712107"/>
                <a:gd name="connsiteX1" fmla="*/ 501196 w 941460"/>
                <a:gd name="connsiteY1" fmla="*/ 0 h 712107"/>
                <a:gd name="connsiteX2" fmla="*/ 941460 w 941460"/>
                <a:gd name="connsiteY2" fmla="*/ 35379 h 712107"/>
                <a:gd name="connsiteX3" fmla="*/ 865260 w 941460"/>
                <a:gd name="connsiteY3" fmla="*/ 388257 h 712107"/>
                <a:gd name="connsiteX4" fmla="*/ 400050 w 941460"/>
                <a:gd name="connsiteY4" fmla="*/ 712107 h 712107"/>
                <a:gd name="connsiteX5" fmla="*/ 0 w 941460"/>
                <a:gd name="connsiteY5" fmla="*/ 378279 h 712107"/>
                <a:gd name="connsiteX0" fmla="*/ 99387 w 1040847"/>
                <a:gd name="connsiteY0" fmla="*/ 378279 h 712107"/>
                <a:gd name="connsiteX1" fmla="*/ 600583 w 1040847"/>
                <a:gd name="connsiteY1" fmla="*/ 0 h 712107"/>
                <a:gd name="connsiteX2" fmla="*/ 1040847 w 1040847"/>
                <a:gd name="connsiteY2" fmla="*/ 35379 h 712107"/>
                <a:gd name="connsiteX3" fmla="*/ 964647 w 1040847"/>
                <a:gd name="connsiteY3" fmla="*/ 388257 h 712107"/>
                <a:gd name="connsiteX4" fmla="*/ 499437 w 1040847"/>
                <a:gd name="connsiteY4" fmla="*/ 712107 h 712107"/>
                <a:gd name="connsiteX5" fmla="*/ 99387 w 1040847"/>
                <a:gd name="connsiteY5" fmla="*/ 378279 h 712107"/>
                <a:gd name="connsiteX0" fmla="*/ 125864 w 1067324"/>
                <a:gd name="connsiteY0" fmla="*/ 528332 h 862160"/>
                <a:gd name="connsiteX1" fmla="*/ 627060 w 1067324"/>
                <a:gd name="connsiteY1" fmla="*/ 150053 h 862160"/>
                <a:gd name="connsiteX2" fmla="*/ 1067324 w 1067324"/>
                <a:gd name="connsiteY2" fmla="*/ 185432 h 862160"/>
                <a:gd name="connsiteX3" fmla="*/ 991124 w 1067324"/>
                <a:gd name="connsiteY3" fmla="*/ 538310 h 862160"/>
                <a:gd name="connsiteX4" fmla="*/ 525914 w 1067324"/>
                <a:gd name="connsiteY4" fmla="*/ 862160 h 862160"/>
                <a:gd name="connsiteX5" fmla="*/ 125864 w 1067324"/>
                <a:gd name="connsiteY5" fmla="*/ 528332 h 862160"/>
                <a:gd name="connsiteX0" fmla="*/ 125864 w 1067324"/>
                <a:gd name="connsiteY0" fmla="*/ 557226 h 891054"/>
                <a:gd name="connsiteX1" fmla="*/ 627060 w 1067324"/>
                <a:gd name="connsiteY1" fmla="*/ 178947 h 891054"/>
                <a:gd name="connsiteX2" fmla="*/ 1067324 w 1067324"/>
                <a:gd name="connsiteY2" fmla="*/ 214326 h 891054"/>
                <a:gd name="connsiteX3" fmla="*/ 991124 w 1067324"/>
                <a:gd name="connsiteY3" fmla="*/ 567204 h 891054"/>
                <a:gd name="connsiteX4" fmla="*/ 525914 w 1067324"/>
                <a:gd name="connsiteY4" fmla="*/ 891054 h 891054"/>
                <a:gd name="connsiteX5" fmla="*/ 125864 w 1067324"/>
                <a:gd name="connsiteY5" fmla="*/ 557226 h 891054"/>
                <a:gd name="connsiteX0" fmla="*/ 125864 w 1067324"/>
                <a:gd name="connsiteY0" fmla="*/ 593598 h 927426"/>
                <a:gd name="connsiteX1" fmla="*/ 627060 w 1067324"/>
                <a:gd name="connsiteY1" fmla="*/ 215319 h 927426"/>
                <a:gd name="connsiteX2" fmla="*/ 1067324 w 1067324"/>
                <a:gd name="connsiteY2" fmla="*/ 250698 h 927426"/>
                <a:gd name="connsiteX3" fmla="*/ 991124 w 1067324"/>
                <a:gd name="connsiteY3" fmla="*/ 603576 h 927426"/>
                <a:gd name="connsiteX4" fmla="*/ 525914 w 1067324"/>
                <a:gd name="connsiteY4" fmla="*/ 927426 h 927426"/>
                <a:gd name="connsiteX5" fmla="*/ 125864 w 1067324"/>
                <a:gd name="connsiteY5" fmla="*/ 593598 h 927426"/>
                <a:gd name="connsiteX0" fmla="*/ 125864 w 1195686"/>
                <a:gd name="connsiteY0" fmla="*/ 593598 h 927426"/>
                <a:gd name="connsiteX1" fmla="*/ 627060 w 1195686"/>
                <a:gd name="connsiteY1" fmla="*/ 215319 h 927426"/>
                <a:gd name="connsiteX2" fmla="*/ 1067324 w 1195686"/>
                <a:gd name="connsiteY2" fmla="*/ 250698 h 927426"/>
                <a:gd name="connsiteX3" fmla="*/ 991124 w 1195686"/>
                <a:gd name="connsiteY3" fmla="*/ 603576 h 927426"/>
                <a:gd name="connsiteX4" fmla="*/ 525914 w 1195686"/>
                <a:gd name="connsiteY4" fmla="*/ 927426 h 927426"/>
                <a:gd name="connsiteX5" fmla="*/ 125864 w 1195686"/>
                <a:gd name="connsiteY5" fmla="*/ 593598 h 927426"/>
                <a:gd name="connsiteX0" fmla="*/ 125864 w 1268683"/>
                <a:gd name="connsiteY0" fmla="*/ 593598 h 927426"/>
                <a:gd name="connsiteX1" fmla="*/ 627060 w 1268683"/>
                <a:gd name="connsiteY1" fmla="*/ 215319 h 927426"/>
                <a:gd name="connsiteX2" fmla="*/ 1067324 w 1268683"/>
                <a:gd name="connsiteY2" fmla="*/ 250698 h 927426"/>
                <a:gd name="connsiteX3" fmla="*/ 991124 w 1268683"/>
                <a:gd name="connsiteY3" fmla="*/ 603576 h 927426"/>
                <a:gd name="connsiteX4" fmla="*/ 525914 w 1268683"/>
                <a:gd name="connsiteY4" fmla="*/ 927426 h 927426"/>
                <a:gd name="connsiteX5" fmla="*/ 125864 w 1268683"/>
                <a:gd name="connsiteY5" fmla="*/ 593598 h 927426"/>
                <a:gd name="connsiteX0" fmla="*/ 125864 w 1268683"/>
                <a:gd name="connsiteY0" fmla="*/ 593598 h 1045486"/>
                <a:gd name="connsiteX1" fmla="*/ 627060 w 1268683"/>
                <a:gd name="connsiteY1" fmla="*/ 215319 h 1045486"/>
                <a:gd name="connsiteX2" fmla="*/ 1067324 w 1268683"/>
                <a:gd name="connsiteY2" fmla="*/ 250698 h 1045486"/>
                <a:gd name="connsiteX3" fmla="*/ 991124 w 1268683"/>
                <a:gd name="connsiteY3" fmla="*/ 603576 h 1045486"/>
                <a:gd name="connsiteX4" fmla="*/ 525914 w 1268683"/>
                <a:gd name="connsiteY4" fmla="*/ 927426 h 1045486"/>
                <a:gd name="connsiteX5" fmla="*/ 125864 w 1268683"/>
                <a:gd name="connsiteY5" fmla="*/ 593598 h 1045486"/>
                <a:gd name="connsiteX0" fmla="*/ 126484 w 1269303"/>
                <a:gd name="connsiteY0" fmla="*/ 593598 h 1061212"/>
                <a:gd name="connsiteX1" fmla="*/ 627680 w 1269303"/>
                <a:gd name="connsiteY1" fmla="*/ 215319 h 1061212"/>
                <a:gd name="connsiteX2" fmla="*/ 1067944 w 1269303"/>
                <a:gd name="connsiteY2" fmla="*/ 250698 h 1061212"/>
                <a:gd name="connsiteX3" fmla="*/ 991744 w 1269303"/>
                <a:gd name="connsiteY3" fmla="*/ 603576 h 1061212"/>
                <a:gd name="connsiteX4" fmla="*/ 526534 w 1269303"/>
                <a:gd name="connsiteY4" fmla="*/ 927426 h 1061212"/>
                <a:gd name="connsiteX5" fmla="*/ 126484 w 1269303"/>
                <a:gd name="connsiteY5" fmla="*/ 593598 h 1061212"/>
                <a:gd name="connsiteX0" fmla="*/ 125865 w 1268684"/>
                <a:gd name="connsiteY0" fmla="*/ 593598 h 1061212"/>
                <a:gd name="connsiteX1" fmla="*/ 627061 w 1268684"/>
                <a:gd name="connsiteY1" fmla="*/ 215319 h 1061212"/>
                <a:gd name="connsiteX2" fmla="*/ 1067325 w 1268684"/>
                <a:gd name="connsiteY2" fmla="*/ 250698 h 1061212"/>
                <a:gd name="connsiteX3" fmla="*/ 991125 w 1268684"/>
                <a:gd name="connsiteY3" fmla="*/ 603576 h 1061212"/>
                <a:gd name="connsiteX4" fmla="*/ 525915 w 1268684"/>
                <a:gd name="connsiteY4" fmla="*/ 927426 h 1061212"/>
                <a:gd name="connsiteX5" fmla="*/ 125865 w 1268684"/>
                <a:gd name="connsiteY5" fmla="*/ 593598 h 1061212"/>
                <a:gd name="connsiteX0" fmla="*/ 128167 w 1270986"/>
                <a:gd name="connsiteY0" fmla="*/ 593598 h 1065168"/>
                <a:gd name="connsiteX1" fmla="*/ 629363 w 1270986"/>
                <a:gd name="connsiteY1" fmla="*/ 215319 h 1065168"/>
                <a:gd name="connsiteX2" fmla="*/ 1069627 w 1270986"/>
                <a:gd name="connsiteY2" fmla="*/ 250698 h 1065168"/>
                <a:gd name="connsiteX3" fmla="*/ 993427 w 1270986"/>
                <a:gd name="connsiteY3" fmla="*/ 603576 h 1065168"/>
                <a:gd name="connsiteX4" fmla="*/ 528217 w 1270986"/>
                <a:gd name="connsiteY4" fmla="*/ 927426 h 1065168"/>
                <a:gd name="connsiteX5" fmla="*/ 128167 w 1270986"/>
                <a:gd name="connsiteY5" fmla="*/ 593598 h 1065168"/>
                <a:gd name="connsiteX0" fmla="*/ 128167 w 1270986"/>
                <a:gd name="connsiteY0" fmla="*/ 582486 h 1054056"/>
                <a:gd name="connsiteX1" fmla="*/ 629363 w 1270986"/>
                <a:gd name="connsiteY1" fmla="*/ 204207 h 1054056"/>
                <a:gd name="connsiteX2" fmla="*/ 1069627 w 1270986"/>
                <a:gd name="connsiteY2" fmla="*/ 239586 h 1054056"/>
                <a:gd name="connsiteX3" fmla="*/ 993427 w 1270986"/>
                <a:gd name="connsiteY3" fmla="*/ 592464 h 1054056"/>
                <a:gd name="connsiteX4" fmla="*/ 528217 w 1270986"/>
                <a:gd name="connsiteY4" fmla="*/ 916314 h 1054056"/>
                <a:gd name="connsiteX5" fmla="*/ 128167 w 1270986"/>
                <a:gd name="connsiteY5" fmla="*/ 582486 h 1054056"/>
                <a:gd name="connsiteX0" fmla="*/ 128167 w 1270986"/>
                <a:gd name="connsiteY0" fmla="*/ 602574 h 1074144"/>
                <a:gd name="connsiteX1" fmla="*/ 629363 w 1270986"/>
                <a:gd name="connsiteY1" fmla="*/ 224295 h 1074144"/>
                <a:gd name="connsiteX2" fmla="*/ 1069627 w 1270986"/>
                <a:gd name="connsiteY2" fmla="*/ 259674 h 1074144"/>
                <a:gd name="connsiteX3" fmla="*/ 993427 w 1270986"/>
                <a:gd name="connsiteY3" fmla="*/ 612552 h 1074144"/>
                <a:gd name="connsiteX4" fmla="*/ 528217 w 1270986"/>
                <a:gd name="connsiteY4" fmla="*/ 936402 h 1074144"/>
                <a:gd name="connsiteX5" fmla="*/ 128167 w 1270986"/>
                <a:gd name="connsiteY5" fmla="*/ 602574 h 107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0986" h="1074144">
                  <a:moveTo>
                    <a:pt x="128167" y="602574"/>
                  </a:moveTo>
                  <a:cubicBezTo>
                    <a:pt x="-244518" y="136756"/>
                    <a:pt x="297198" y="-100462"/>
                    <a:pt x="629363" y="224295"/>
                  </a:cubicBezTo>
                  <a:cubicBezTo>
                    <a:pt x="522118" y="-167137"/>
                    <a:pt x="1068922" y="25631"/>
                    <a:pt x="1069627" y="259674"/>
                  </a:cubicBezTo>
                  <a:cubicBezTo>
                    <a:pt x="1387127" y="367775"/>
                    <a:pt x="1304577" y="637801"/>
                    <a:pt x="993427" y="612552"/>
                  </a:cubicBezTo>
                  <a:lnTo>
                    <a:pt x="528217" y="936402"/>
                  </a:lnTo>
                  <a:cubicBezTo>
                    <a:pt x="347242" y="1301376"/>
                    <a:pt x="-262358" y="853550"/>
                    <a:pt x="128167" y="60257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C70899A-1495-B011-CA60-F7DF3D884048}"/>
                </a:ext>
              </a:extLst>
            </p:cNvPr>
            <p:cNvGrpSpPr/>
            <p:nvPr/>
          </p:nvGrpSpPr>
          <p:grpSpPr>
            <a:xfrm>
              <a:off x="6189578" y="3833645"/>
              <a:ext cx="627961" cy="628286"/>
              <a:chOff x="4610100" y="2273684"/>
              <a:chExt cx="627961" cy="628286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4B0F569-B473-2067-9C15-5998E28544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6989" y="2273684"/>
                <a:ext cx="58768" cy="1235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57E22A9-DE79-E6FB-04C6-1BF9057A0D86}"/>
                  </a:ext>
                </a:extLst>
              </p:cNvPr>
              <p:cNvCxnSpPr>
                <a:cxnSpLocks/>
                <a:stCxn id="29" idx="4"/>
                <a:endCxn id="29" idx="3"/>
              </p:cNvCxnSpPr>
              <p:nvPr/>
            </p:nvCxnSpPr>
            <p:spPr>
              <a:xfrm flipV="1">
                <a:off x="4642304" y="2474231"/>
                <a:ext cx="465210" cy="32385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AD432C2-D2AD-0034-97A7-D04409164B30}"/>
                  </a:ext>
                </a:extLst>
              </p:cNvPr>
              <p:cNvCxnSpPr/>
              <p:nvPr/>
            </p:nvCxnSpPr>
            <p:spPr>
              <a:xfrm>
                <a:off x="4610100" y="2371725"/>
                <a:ext cx="457122" cy="4656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9985B62-AEA6-60D3-F87D-42641CF835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7684" y="2688662"/>
                <a:ext cx="308000" cy="2133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3D0E628-6EAC-5894-8AB2-6E05CDD058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0543" y="2565037"/>
                <a:ext cx="77518" cy="790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7D6C732-5023-A5B6-E869-F885BF620F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7910" y="2473104"/>
                <a:ext cx="203619" cy="297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8" name="ttsMP3.com_VoiceText_2025-2-16_21-43-22">
            <a:hlinkClick r:id="" action="ppaction://media"/>
            <a:extLst>
              <a:ext uri="{FF2B5EF4-FFF2-40B4-BE49-F238E27FC236}">
                <a16:creationId xmlns:a16="http://schemas.microsoft.com/office/drawing/2014/main" id="{EC380E1D-A8F7-453D-E499-5BC2A062EAE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39" name="2sec">
            <a:hlinkClick r:id="" action="ppaction://media"/>
            <a:extLst>
              <a:ext uri="{FF2B5EF4-FFF2-40B4-BE49-F238E27FC236}">
                <a16:creationId xmlns:a16="http://schemas.microsoft.com/office/drawing/2014/main" id="{83F127F4-020E-23B8-2FFC-53123FC6FB1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46298" y="51765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36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3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</TotalTime>
  <Words>63</Words>
  <Application>Microsoft Office PowerPoint</Application>
  <PresentationFormat>Widescreen</PresentationFormat>
  <Paragraphs>28</Paragraphs>
  <Slides>15</Slides>
  <Notes>6</Notes>
  <HiddenSlides>0</HiddenSlides>
  <MMClips>38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310</cp:revision>
  <dcterms:created xsi:type="dcterms:W3CDTF">2025-01-08T21:58:49Z</dcterms:created>
  <dcterms:modified xsi:type="dcterms:W3CDTF">2025-02-16T19:23:31Z</dcterms:modified>
</cp:coreProperties>
</file>