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7" r:id="rId3"/>
    <p:sldId id="326" r:id="rId4"/>
    <p:sldId id="259" r:id="rId5"/>
    <p:sldId id="339" r:id="rId6"/>
    <p:sldId id="340" r:id="rId7"/>
    <p:sldId id="341" r:id="rId8"/>
    <p:sldId id="266" r:id="rId9"/>
    <p:sldId id="311" r:id="rId10"/>
    <p:sldId id="316" r:id="rId11"/>
    <p:sldId id="318" r:id="rId12"/>
    <p:sldId id="321" r:id="rId13"/>
    <p:sldId id="319" r:id="rId14"/>
    <p:sldId id="329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D3FF"/>
    <a:srgbClr val="B18173"/>
    <a:srgbClr val="FFC103"/>
    <a:srgbClr val="C00000"/>
    <a:srgbClr val="D6AA9B"/>
    <a:srgbClr val="8BE6FD"/>
    <a:srgbClr val="F2D6CB"/>
    <a:srgbClr val="7E5750"/>
    <a:srgbClr val="C25B5C"/>
    <a:srgbClr val="9FA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4" autoAdjust="0"/>
    <p:restoredTop sz="94660"/>
  </p:normalViewPr>
  <p:slideViewPr>
    <p:cSldViewPr snapToGrid="0">
      <p:cViewPr>
        <p:scale>
          <a:sx n="50" d="100"/>
          <a:sy n="50" d="100"/>
        </p:scale>
        <p:origin x="122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13" Type="http://schemas.openxmlformats.org/officeDocument/2006/relationships/slideLayout" Target="../slideLayouts/slideLayout7.xml"/><Relationship Id="rId3" Type="http://schemas.microsoft.com/office/2007/relationships/media" Target="../media/media5.mp3"/><Relationship Id="rId7" Type="http://schemas.microsoft.com/office/2007/relationships/media" Target="../media/media7.mp3"/><Relationship Id="rId12" Type="http://schemas.openxmlformats.org/officeDocument/2006/relationships/audio" Target="../media/media3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11" Type="http://schemas.microsoft.com/office/2007/relationships/media" Target="../media/media3.mp3"/><Relationship Id="rId5" Type="http://schemas.microsoft.com/office/2007/relationships/media" Target="../media/media6.mp3"/><Relationship Id="rId10" Type="http://schemas.openxmlformats.org/officeDocument/2006/relationships/audio" Target="../media/media8.mp3"/><Relationship Id="rId4" Type="http://schemas.openxmlformats.org/officeDocument/2006/relationships/audio" Target="../media/media5.mp3"/><Relationship Id="rId9" Type="http://schemas.microsoft.com/office/2007/relationships/media" Target="../media/media8.mp3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1.mp3"/><Relationship Id="rId3" Type="http://schemas.microsoft.com/office/2007/relationships/media" Target="../media/media5.mp3"/><Relationship Id="rId7" Type="http://schemas.microsoft.com/office/2007/relationships/media" Target="../media/media11.mp3"/><Relationship Id="rId12" Type="http://schemas.openxmlformats.org/officeDocument/2006/relationships/image" Target="../media/image1.png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0.mp3"/><Relationship Id="rId11" Type="http://schemas.openxmlformats.org/officeDocument/2006/relationships/slideLayout" Target="../slideLayouts/slideLayout7.xml"/><Relationship Id="rId5" Type="http://schemas.microsoft.com/office/2007/relationships/media" Target="../media/media10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mp3"/><Relationship Id="rId3" Type="http://schemas.microsoft.com/office/2007/relationships/media" Target="../media/media5.mp3"/><Relationship Id="rId7" Type="http://schemas.microsoft.com/office/2007/relationships/media" Target="../media/media14.mp3"/><Relationship Id="rId12" Type="http://schemas.openxmlformats.org/officeDocument/2006/relationships/image" Target="../media/image1.png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3.mp3"/><Relationship Id="rId11" Type="http://schemas.openxmlformats.org/officeDocument/2006/relationships/slideLayout" Target="../slideLayouts/slideLayout7.xml"/><Relationship Id="rId5" Type="http://schemas.microsoft.com/office/2007/relationships/media" Target="../media/media13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5.mp3"/><Relationship Id="rId7" Type="http://schemas.microsoft.com/office/2007/relationships/media" Target="../media/media15.mp3"/><Relationship Id="rId12" Type="http://schemas.openxmlformats.org/officeDocument/2006/relationships/image" Target="../media/image1.pn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9.mp3"/><Relationship Id="rId11" Type="http://schemas.openxmlformats.org/officeDocument/2006/relationships/slideLayout" Target="../slideLayouts/slideLayout7.xml"/><Relationship Id="rId5" Type="http://schemas.microsoft.com/office/2007/relationships/media" Target="../media/media9.mp3"/><Relationship Id="rId10" Type="http://schemas.openxmlformats.org/officeDocument/2006/relationships/audio" Target="../media/media3.mp3"/><Relationship Id="rId4" Type="http://schemas.openxmlformats.org/officeDocument/2006/relationships/audio" Target="../media/media5.mp3"/><Relationship Id="rId9" Type="http://schemas.microsoft.com/office/2007/relationships/media" Target="../media/media3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microsoft.com/office/2007/relationships/hdphoto" Target="../media/hdphoto1.wdp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1A190-A388-7BAB-FAE4-397776349D50}"/>
              </a:ext>
            </a:extLst>
          </p:cNvPr>
          <p:cNvGrpSpPr/>
          <p:nvPr/>
        </p:nvGrpSpPr>
        <p:grpSpPr>
          <a:xfrm>
            <a:off x="7352737" y="698031"/>
            <a:ext cx="4255751" cy="5831580"/>
            <a:chOff x="6938733" y="1635151"/>
            <a:chExt cx="3261066" cy="446858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F31DF5-5127-1659-8A9D-0E5EAB03A492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5668FD-8CA5-9C82-04BF-0BEB3898B857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81DF5A4-F45F-48BF-4CD7-8EA775AA9EB7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71CC344-CDCF-3726-5A79-19CB61B4B202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72C269-2E59-B60F-0042-5A585852B16C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F47B939-3501-FAE2-860B-AFAE4DE106E9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56F03187-F33D-B8DE-DB11-1FD689891F85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E291E3CD-446A-0FCC-918C-BE673D60EAB9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D942437-02C1-F094-74B0-DFCE926BAEFC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20">
              <a:extLst>
                <a:ext uri="{FF2B5EF4-FFF2-40B4-BE49-F238E27FC236}">
                  <a16:creationId xmlns:a16="http://schemas.microsoft.com/office/drawing/2014/main" id="{E8B14B2E-DEB8-A8E8-609B-6FB7CF554121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10712254-13E4-600E-1BC4-66E77F108A18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CBA1D7-8B7D-72E9-96D7-8F8A357169B2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9CDD585-0961-C387-927A-787656D174D6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FA94357-6B0A-9DBB-4FDA-2206B19323DE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3C3BB11-C757-669B-DAB9-E73A448D695A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85">
              <a:extLst>
                <a:ext uri="{FF2B5EF4-FFF2-40B4-BE49-F238E27FC236}">
                  <a16:creationId xmlns:a16="http://schemas.microsoft.com/office/drawing/2014/main" id="{39E9669A-C87E-135E-A325-F9713FD9BCE0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D83C32-B778-99C7-2C24-9674800D8407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7E0280-8AF2-726F-436C-2D469AA1E759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12A980C-0BFB-4B62-6DA6-47130ED8E221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C40E16-0468-4303-5459-4D5F89E0EF5D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85">
              <a:extLst>
                <a:ext uri="{FF2B5EF4-FFF2-40B4-BE49-F238E27FC236}">
                  <a16:creationId xmlns:a16="http://schemas.microsoft.com/office/drawing/2014/main" id="{6329E678-2433-D8FF-2885-FF97AA181D5F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4234A602-1DD0-98D7-F6AE-B82DDA0749E0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85">
              <a:extLst>
                <a:ext uri="{FF2B5EF4-FFF2-40B4-BE49-F238E27FC236}">
                  <a16:creationId xmlns:a16="http://schemas.microsoft.com/office/drawing/2014/main" id="{B2591FC2-6E8C-63F3-E4FA-6AF9BA64854E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3C9D3A-8ED6-B02F-0065-FD9B85BDD93C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EE78307-2456-846D-CCF5-1F4EE54F04E3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834CECC-93FF-5A06-303F-E2E32885ED13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781263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comes up.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C95887-D641-9157-DCF1-7D83F18EE3C1}"/>
              </a:ext>
            </a:extLst>
          </p:cNvPr>
          <p:cNvGrpSpPr/>
          <p:nvPr/>
        </p:nvGrpSpPr>
        <p:grpSpPr>
          <a:xfrm>
            <a:off x="11016341" y="2184892"/>
            <a:ext cx="5044721" cy="2397138"/>
            <a:chOff x="315374" y="1798817"/>
            <a:chExt cx="5780626" cy="27468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D07F23-E5C5-D92E-C421-67F226ABF651}"/>
                </a:ext>
              </a:extLst>
            </p:cNvPr>
            <p:cNvGrpSpPr/>
            <p:nvPr/>
          </p:nvGrpSpPr>
          <p:grpSpPr>
            <a:xfrm>
              <a:off x="315374" y="1798817"/>
              <a:ext cx="5780626" cy="2746823"/>
              <a:chOff x="1842448" y="1310184"/>
              <a:chExt cx="7233313" cy="3437107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773C722-04C5-DEF8-37E4-7D4B7EF82FA3}"/>
                  </a:ext>
                </a:extLst>
              </p:cNvPr>
              <p:cNvSpPr/>
              <p:nvPr/>
            </p:nvSpPr>
            <p:spPr>
              <a:xfrm>
                <a:off x="2538485" y="1559553"/>
                <a:ext cx="914398" cy="2562071"/>
              </a:xfrm>
              <a:custGeom>
                <a:avLst/>
                <a:gdLst>
                  <a:gd name="connsiteX0" fmla="*/ 152403 w 914398"/>
                  <a:gd name="connsiteY0" fmla="*/ 0 h 2562071"/>
                  <a:gd name="connsiteX1" fmla="*/ 761995 w 914398"/>
                  <a:gd name="connsiteY1" fmla="*/ 0 h 2562071"/>
                  <a:gd name="connsiteX2" fmla="*/ 914398 w 914398"/>
                  <a:gd name="connsiteY2" fmla="*/ 152403 h 2562071"/>
                  <a:gd name="connsiteX3" fmla="*/ 914398 w 914398"/>
                  <a:gd name="connsiteY3" fmla="*/ 2409668 h 2562071"/>
                  <a:gd name="connsiteX4" fmla="*/ 761995 w 914398"/>
                  <a:gd name="connsiteY4" fmla="*/ 2562071 h 2562071"/>
                  <a:gd name="connsiteX5" fmla="*/ 152403 w 914398"/>
                  <a:gd name="connsiteY5" fmla="*/ 2562071 h 2562071"/>
                  <a:gd name="connsiteX6" fmla="*/ 0 w 914398"/>
                  <a:gd name="connsiteY6" fmla="*/ 2409668 h 2562071"/>
                  <a:gd name="connsiteX7" fmla="*/ 0 w 914398"/>
                  <a:gd name="connsiteY7" fmla="*/ 152403 h 2562071"/>
                  <a:gd name="connsiteX8" fmla="*/ 152403 w 914398"/>
                  <a:gd name="connsiteY8" fmla="*/ 0 h 25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398" h="2562071">
                    <a:moveTo>
                      <a:pt x="152403" y="0"/>
                    </a:moveTo>
                    <a:lnTo>
                      <a:pt x="761995" y="0"/>
                    </a:lnTo>
                    <a:cubicBezTo>
                      <a:pt x="846165" y="0"/>
                      <a:pt x="914398" y="68233"/>
                      <a:pt x="914398" y="152403"/>
                    </a:cubicBezTo>
                    <a:lnTo>
                      <a:pt x="914398" y="2409668"/>
                    </a:lnTo>
                    <a:cubicBezTo>
                      <a:pt x="914398" y="2493838"/>
                      <a:pt x="846165" y="2562071"/>
                      <a:pt x="761995" y="2562071"/>
                    </a:cubicBezTo>
                    <a:lnTo>
                      <a:pt x="152403" y="2562071"/>
                    </a:lnTo>
                    <a:cubicBezTo>
                      <a:pt x="68233" y="2562071"/>
                      <a:pt x="0" y="2493838"/>
                      <a:pt x="0" y="2409668"/>
                    </a:cubicBez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2FD3FF"/>
                  </a:gs>
                  <a:gs pos="100000">
                    <a:srgbClr val="2FD3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4EDCFE-46AF-2B60-9DBB-C0C3835F552D}"/>
                  </a:ext>
                </a:extLst>
              </p:cNvPr>
              <p:cNvSpPr/>
              <p:nvPr/>
            </p:nvSpPr>
            <p:spPr>
              <a:xfrm>
                <a:off x="3702254" y="1575054"/>
                <a:ext cx="5141500" cy="1099906"/>
              </a:xfrm>
              <a:custGeom>
                <a:avLst/>
                <a:gdLst>
                  <a:gd name="connsiteX0" fmla="*/ 183321 w 5141500"/>
                  <a:gd name="connsiteY0" fmla="*/ 0 h 1099906"/>
                  <a:gd name="connsiteX1" fmla="*/ 4958180 w 5141500"/>
                  <a:gd name="connsiteY1" fmla="*/ 0 h 1099906"/>
                  <a:gd name="connsiteX2" fmla="*/ 5141500 w 5141500"/>
                  <a:gd name="connsiteY2" fmla="*/ 183321 h 1099906"/>
                  <a:gd name="connsiteX3" fmla="*/ 5141500 w 5141500"/>
                  <a:gd name="connsiteY3" fmla="*/ 916585 h 1099906"/>
                  <a:gd name="connsiteX4" fmla="*/ 4958180 w 5141500"/>
                  <a:gd name="connsiteY4" fmla="*/ 1099906 h 1099906"/>
                  <a:gd name="connsiteX5" fmla="*/ 183321 w 5141500"/>
                  <a:gd name="connsiteY5" fmla="*/ 1099906 h 1099906"/>
                  <a:gd name="connsiteX6" fmla="*/ 0 w 5141500"/>
                  <a:gd name="connsiteY6" fmla="*/ 916585 h 1099906"/>
                  <a:gd name="connsiteX7" fmla="*/ 0 w 5141500"/>
                  <a:gd name="connsiteY7" fmla="*/ 183321 h 1099906"/>
                  <a:gd name="connsiteX8" fmla="*/ 183321 w 5141500"/>
                  <a:gd name="connsiteY8" fmla="*/ 0 h 109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1500" h="1099906">
                    <a:moveTo>
                      <a:pt x="183321" y="0"/>
                    </a:moveTo>
                    <a:lnTo>
                      <a:pt x="4958180" y="0"/>
                    </a:lnTo>
                    <a:cubicBezTo>
                      <a:pt x="5059424" y="0"/>
                      <a:pt x="5141500" y="82076"/>
                      <a:pt x="5141500" y="183321"/>
                    </a:cubicBezTo>
                    <a:lnTo>
                      <a:pt x="5141500" y="916585"/>
                    </a:lnTo>
                    <a:cubicBezTo>
                      <a:pt x="5141500" y="1017830"/>
                      <a:pt x="5059424" y="1099906"/>
                      <a:pt x="4958180" y="1099906"/>
                    </a:cubicBezTo>
                    <a:lnTo>
                      <a:pt x="183321" y="1099906"/>
                    </a:lnTo>
                    <a:cubicBezTo>
                      <a:pt x="82076" y="1099906"/>
                      <a:pt x="0" y="1017830"/>
                      <a:pt x="0" y="916585"/>
                    </a:cubicBezTo>
                    <a:lnTo>
                      <a:pt x="0" y="183321"/>
                    </a:lnTo>
                    <a:cubicBezTo>
                      <a:pt x="0" y="82076"/>
                      <a:pt x="82076" y="0"/>
                      <a:pt x="183321" y="0"/>
                    </a:cubicBez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0687-BDAC-047C-370F-641EE552FE3B}"/>
                  </a:ext>
                </a:extLst>
              </p:cNvPr>
              <p:cNvSpPr/>
              <p:nvPr/>
            </p:nvSpPr>
            <p:spPr>
              <a:xfrm>
                <a:off x="1889693" y="1582563"/>
                <a:ext cx="553256" cy="1115408"/>
              </a:xfrm>
              <a:custGeom>
                <a:avLst/>
                <a:gdLst>
                  <a:gd name="connsiteX0" fmla="*/ 306952 w 553256"/>
                  <a:gd name="connsiteY0" fmla="*/ 0 h 1115408"/>
                  <a:gd name="connsiteX1" fmla="*/ 437248 w 553256"/>
                  <a:gd name="connsiteY1" fmla="*/ 0 h 1115408"/>
                  <a:gd name="connsiteX2" fmla="*/ 553256 w 553256"/>
                  <a:gd name="connsiteY2" fmla="*/ 116008 h 1115408"/>
                  <a:gd name="connsiteX3" fmla="*/ 553256 w 553256"/>
                  <a:gd name="connsiteY3" fmla="*/ 999400 h 1115408"/>
                  <a:gd name="connsiteX4" fmla="*/ 437248 w 553256"/>
                  <a:gd name="connsiteY4" fmla="*/ 1115408 h 1115408"/>
                  <a:gd name="connsiteX5" fmla="*/ 0 w 553256"/>
                  <a:gd name="connsiteY5" fmla="*/ 1115408 h 1115408"/>
                  <a:gd name="connsiteX6" fmla="*/ 24619 w 553256"/>
                  <a:gd name="connsiteY6" fmla="*/ 973173 h 1115408"/>
                  <a:gd name="connsiteX7" fmla="*/ 245116 w 553256"/>
                  <a:gd name="connsiteY7" fmla="*/ 158145 h 1115408"/>
                  <a:gd name="connsiteX8" fmla="*/ 306952 w 553256"/>
                  <a:gd name="connsiteY8" fmla="*/ 0 h 111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256" h="1115408">
                    <a:moveTo>
                      <a:pt x="306952" y="0"/>
                    </a:moveTo>
                    <a:lnTo>
                      <a:pt x="437248" y="0"/>
                    </a:lnTo>
                    <a:cubicBezTo>
                      <a:pt x="501317" y="0"/>
                      <a:pt x="553256" y="51939"/>
                      <a:pt x="553256" y="116008"/>
                    </a:cubicBezTo>
                    <a:lnTo>
                      <a:pt x="553256" y="999400"/>
                    </a:lnTo>
                    <a:cubicBezTo>
                      <a:pt x="553256" y="1063469"/>
                      <a:pt x="501317" y="1115408"/>
                      <a:pt x="437248" y="1115408"/>
                    </a:cubicBezTo>
                    <a:lnTo>
                      <a:pt x="0" y="1115408"/>
                    </a:lnTo>
                    <a:lnTo>
                      <a:pt x="24619" y="973173"/>
                    </a:lnTo>
                    <a:cubicBezTo>
                      <a:pt x="78499" y="698938"/>
                      <a:pt x="146880" y="428968"/>
                      <a:pt x="245116" y="158145"/>
                    </a:cubicBezTo>
                    <a:lnTo>
                      <a:pt x="306952" y="0"/>
                    </a:ln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D6F322D-F266-F553-27B4-7BBF2CBE4769}"/>
                  </a:ext>
                </a:extLst>
              </p:cNvPr>
              <p:cNvSpPr/>
              <p:nvPr/>
            </p:nvSpPr>
            <p:spPr>
              <a:xfrm>
                <a:off x="1842448" y="1310184"/>
                <a:ext cx="7233313" cy="3111690"/>
              </a:xfrm>
              <a:custGeom>
                <a:avLst/>
                <a:gdLst>
                  <a:gd name="connsiteX0" fmla="*/ 464024 w 7233313"/>
                  <a:gd name="connsiteY0" fmla="*/ 0 h 3111690"/>
                  <a:gd name="connsiteX1" fmla="*/ 7233313 w 7233313"/>
                  <a:gd name="connsiteY1" fmla="*/ 0 h 3111690"/>
                  <a:gd name="connsiteX2" fmla="*/ 7233313 w 7233313"/>
                  <a:gd name="connsiteY2" fmla="*/ 3098042 h 3111690"/>
                  <a:gd name="connsiteX3" fmla="*/ 27296 w 7233313"/>
                  <a:gd name="connsiteY3" fmla="*/ 3111690 h 3111690"/>
                  <a:gd name="connsiteX4" fmla="*/ 0 w 7233313"/>
                  <a:gd name="connsiteY4" fmla="*/ 1637731 h 3111690"/>
                  <a:gd name="connsiteX5" fmla="*/ 464024 w 7233313"/>
                  <a:gd name="connsiteY5" fmla="*/ 0 h 3111690"/>
                  <a:gd name="connsiteX6" fmla="*/ 848440 w 7233313"/>
                  <a:gd name="connsiteY6" fmla="*/ 249368 h 3111690"/>
                  <a:gd name="connsiteX7" fmla="*/ 696037 w 7233313"/>
                  <a:gd name="connsiteY7" fmla="*/ 401771 h 3111690"/>
                  <a:gd name="connsiteX8" fmla="*/ 696037 w 7233313"/>
                  <a:gd name="connsiteY8" fmla="*/ 2659036 h 3111690"/>
                  <a:gd name="connsiteX9" fmla="*/ 848440 w 7233313"/>
                  <a:gd name="connsiteY9" fmla="*/ 2811439 h 3111690"/>
                  <a:gd name="connsiteX10" fmla="*/ 1458032 w 7233313"/>
                  <a:gd name="connsiteY10" fmla="*/ 2811439 h 3111690"/>
                  <a:gd name="connsiteX11" fmla="*/ 1610435 w 7233313"/>
                  <a:gd name="connsiteY11" fmla="*/ 2659036 h 3111690"/>
                  <a:gd name="connsiteX12" fmla="*/ 1610435 w 7233313"/>
                  <a:gd name="connsiteY12" fmla="*/ 401771 h 3111690"/>
                  <a:gd name="connsiteX13" fmla="*/ 1458032 w 7233313"/>
                  <a:gd name="connsiteY13" fmla="*/ 249368 h 3111690"/>
                  <a:gd name="connsiteX14" fmla="*/ 848440 w 7233313"/>
                  <a:gd name="connsiteY14" fmla="*/ 249368 h 3111690"/>
                  <a:gd name="connsiteX15" fmla="*/ 2043127 w 7233313"/>
                  <a:gd name="connsiteY15" fmla="*/ 264869 h 3111690"/>
                  <a:gd name="connsiteX16" fmla="*/ 1859806 w 7233313"/>
                  <a:gd name="connsiteY16" fmla="*/ 448190 h 3111690"/>
                  <a:gd name="connsiteX17" fmla="*/ 1859806 w 7233313"/>
                  <a:gd name="connsiteY17" fmla="*/ 1181454 h 3111690"/>
                  <a:gd name="connsiteX18" fmla="*/ 2043127 w 7233313"/>
                  <a:gd name="connsiteY18" fmla="*/ 1364775 h 3111690"/>
                  <a:gd name="connsiteX19" fmla="*/ 6817986 w 7233313"/>
                  <a:gd name="connsiteY19" fmla="*/ 1364775 h 3111690"/>
                  <a:gd name="connsiteX20" fmla="*/ 7001306 w 7233313"/>
                  <a:gd name="connsiteY20" fmla="*/ 1181454 h 3111690"/>
                  <a:gd name="connsiteX21" fmla="*/ 7001306 w 7233313"/>
                  <a:gd name="connsiteY21" fmla="*/ 448190 h 3111690"/>
                  <a:gd name="connsiteX22" fmla="*/ 6817986 w 7233313"/>
                  <a:gd name="connsiteY22" fmla="*/ 264869 h 3111690"/>
                  <a:gd name="connsiteX23" fmla="*/ 2043127 w 7233313"/>
                  <a:gd name="connsiteY23" fmla="*/ 264869 h 3111690"/>
                  <a:gd name="connsiteX24" fmla="*/ 354197 w 7233313"/>
                  <a:gd name="connsiteY24" fmla="*/ 272378 h 3111690"/>
                  <a:gd name="connsiteX25" fmla="*/ 292361 w 7233313"/>
                  <a:gd name="connsiteY25" fmla="*/ 430523 h 3111690"/>
                  <a:gd name="connsiteX26" fmla="*/ 71864 w 7233313"/>
                  <a:gd name="connsiteY26" fmla="*/ 1245551 h 3111690"/>
                  <a:gd name="connsiteX27" fmla="*/ 47245 w 7233313"/>
                  <a:gd name="connsiteY27" fmla="*/ 1387786 h 3111690"/>
                  <a:gd name="connsiteX28" fmla="*/ 484493 w 7233313"/>
                  <a:gd name="connsiteY28" fmla="*/ 1387786 h 3111690"/>
                  <a:gd name="connsiteX29" fmla="*/ 600501 w 7233313"/>
                  <a:gd name="connsiteY29" fmla="*/ 1271778 h 3111690"/>
                  <a:gd name="connsiteX30" fmla="*/ 600501 w 7233313"/>
                  <a:gd name="connsiteY30" fmla="*/ 388386 h 3111690"/>
                  <a:gd name="connsiteX31" fmla="*/ 484493 w 7233313"/>
                  <a:gd name="connsiteY31" fmla="*/ 272378 h 3111690"/>
                  <a:gd name="connsiteX32" fmla="*/ 354197 w 7233313"/>
                  <a:gd name="connsiteY32" fmla="*/ 272378 h 311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33313" h="3111690">
                    <a:moveTo>
                      <a:pt x="464024" y="0"/>
                    </a:moveTo>
                    <a:lnTo>
                      <a:pt x="7233313" y="0"/>
                    </a:lnTo>
                    <a:lnTo>
                      <a:pt x="7233313" y="3098042"/>
                    </a:lnTo>
                    <a:lnTo>
                      <a:pt x="27296" y="3111690"/>
                    </a:lnTo>
                    <a:cubicBezTo>
                      <a:pt x="27296" y="2606723"/>
                      <a:pt x="0" y="2142698"/>
                      <a:pt x="0" y="1637731"/>
                    </a:cubicBezTo>
                    <a:cubicBezTo>
                      <a:pt x="86436" y="1078173"/>
                      <a:pt x="200167" y="545910"/>
                      <a:pt x="464024" y="0"/>
                    </a:cubicBezTo>
                    <a:close/>
                    <a:moveTo>
                      <a:pt x="848440" y="249368"/>
                    </a:moveTo>
                    <a:cubicBezTo>
                      <a:pt x="764270" y="249368"/>
                      <a:pt x="696037" y="317601"/>
                      <a:pt x="696037" y="401771"/>
                    </a:cubicBezTo>
                    <a:lnTo>
                      <a:pt x="696037" y="2659036"/>
                    </a:lnTo>
                    <a:cubicBezTo>
                      <a:pt x="696037" y="2743206"/>
                      <a:pt x="764270" y="2811439"/>
                      <a:pt x="848440" y="2811439"/>
                    </a:cubicBezTo>
                    <a:lnTo>
                      <a:pt x="1458032" y="2811439"/>
                    </a:lnTo>
                    <a:cubicBezTo>
                      <a:pt x="1542202" y="2811439"/>
                      <a:pt x="1610435" y="2743206"/>
                      <a:pt x="1610435" y="2659036"/>
                    </a:cubicBezTo>
                    <a:lnTo>
                      <a:pt x="1610435" y="401771"/>
                    </a:lnTo>
                    <a:cubicBezTo>
                      <a:pt x="1610435" y="317601"/>
                      <a:pt x="1542202" y="249368"/>
                      <a:pt x="1458032" y="249368"/>
                    </a:cubicBezTo>
                    <a:lnTo>
                      <a:pt x="848440" y="249368"/>
                    </a:lnTo>
                    <a:close/>
                    <a:moveTo>
                      <a:pt x="2043127" y="264869"/>
                    </a:moveTo>
                    <a:cubicBezTo>
                      <a:pt x="1941882" y="264869"/>
                      <a:pt x="1859806" y="346945"/>
                      <a:pt x="1859806" y="448190"/>
                    </a:cubicBezTo>
                    <a:lnTo>
                      <a:pt x="1859806" y="1181454"/>
                    </a:lnTo>
                    <a:cubicBezTo>
                      <a:pt x="1859806" y="1282699"/>
                      <a:pt x="1941882" y="1364775"/>
                      <a:pt x="2043127" y="1364775"/>
                    </a:cubicBezTo>
                    <a:lnTo>
                      <a:pt x="6817986" y="1364775"/>
                    </a:lnTo>
                    <a:cubicBezTo>
                      <a:pt x="6919230" y="1364775"/>
                      <a:pt x="7001306" y="1282699"/>
                      <a:pt x="7001306" y="1181454"/>
                    </a:cubicBezTo>
                    <a:lnTo>
                      <a:pt x="7001306" y="448190"/>
                    </a:lnTo>
                    <a:cubicBezTo>
                      <a:pt x="7001306" y="346945"/>
                      <a:pt x="6919230" y="264869"/>
                      <a:pt x="6817986" y="264869"/>
                    </a:cubicBezTo>
                    <a:lnTo>
                      <a:pt x="2043127" y="264869"/>
                    </a:lnTo>
                    <a:close/>
                    <a:moveTo>
                      <a:pt x="354197" y="272378"/>
                    </a:moveTo>
                    <a:lnTo>
                      <a:pt x="292361" y="430523"/>
                    </a:lnTo>
                    <a:cubicBezTo>
                      <a:pt x="194125" y="701346"/>
                      <a:pt x="125744" y="971316"/>
                      <a:pt x="71864" y="1245551"/>
                    </a:cubicBezTo>
                    <a:lnTo>
                      <a:pt x="47245" y="1387786"/>
                    </a:lnTo>
                    <a:lnTo>
                      <a:pt x="484493" y="1387786"/>
                    </a:lnTo>
                    <a:cubicBezTo>
                      <a:pt x="548562" y="1387786"/>
                      <a:pt x="600501" y="1335847"/>
                      <a:pt x="600501" y="1271778"/>
                    </a:cubicBezTo>
                    <a:lnTo>
                      <a:pt x="600501" y="388386"/>
                    </a:lnTo>
                    <a:cubicBezTo>
                      <a:pt x="600501" y="324317"/>
                      <a:pt x="548562" y="272378"/>
                      <a:pt x="484493" y="272378"/>
                    </a:cubicBezTo>
                    <a:lnTo>
                      <a:pt x="354197" y="27237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6FD1CB0-2FB4-9A30-17BA-8C004ACE3FCE}"/>
                  </a:ext>
                </a:extLst>
              </p:cNvPr>
              <p:cNvSpPr/>
              <p:nvPr/>
            </p:nvSpPr>
            <p:spPr>
              <a:xfrm>
                <a:off x="1852897" y="3330252"/>
                <a:ext cx="101623" cy="222743"/>
              </a:xfrm>
              <a:custGeom>
                <a:avLst/>
                <a:gdLst>
                  <a:gd name="connsiteX0" fmla="*/ 0 w 101623"/>
                  <a:gd name="connsiteY0" fmla="*/ 0 h 222743"/>
                  <a:gd name="connsiteX1" fmla="*/ 67503 w 101623"/>
                  <a:gd name="connsiteY1" fmla="*/ 0 h 222743"/>
                  <a:gd name="connsiteX2" fmla="*/ 101623 w 101623"/>
                  <a:gd name="connsiteY2" fmla="*/ 34120 h 222743"/>
                  <a:gd name="connsiteX3" fmla="*/ 101623 w 101623"/>
                  <a:gd name="connsiteY3" fmla="*/ 188623 h 222743"/>
                  <a:gd name="connsiteX4" fmla="*/ 67503 w 101623"/>
                  <a:gd name="connsiteY4" fmla="*/ 222743 h 222743"/>
                  <a:gd name="connsiteX5" fmla="*/ 5732 w 101623"/>
                  <a:gd name="connsiteY5" fmla="*/ 222743 h 222743"/>
                  <a:gd name="connsiteX6" fmla="*/ 0 w 101623"/>
                  <a:gd name="connsiteY6" fmla="*/ 0 h 22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3" h="222743">
                    <a:moveTo>
                      <a:pt x="0" y="0"/>
                    </a:moveTo>
                    <a:lnTo>
                      <a:pt x="67503" y="0"/>
                    </a:lnTo>
                    <a:cubicBezTo>
                      <a:pt x="86347" y="0"/>
                      <a:pt x="101623" y="15276"/>
                      <a:pt x="101623" y="34120"/>
                    </a:cubicBezTo>
                    <a:lnTo>
                      <a:pt x="101623" y="188623"/>
                    </a:lnTo>
                    <a:cubicBezTo>
                      <a:pt x="101623" y="207467"/>
                      <a:pt x="86347" y="222743"/>
                      <a:pt x="67503" y="222743"/>
                    </a:cubicBezTo>
                    <a:lnTo>
                      <a:pt x="5732" y="222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5B08AA-4B95-B6CE-259B-CEBB0D6A792D}"/>
                  </a:ext>
                </a:extLst>
              </p:cNvPr>
              <p:cNvSpPr/>
              <p:nvPr/>
            </p:nvSpPr>
            <p:spPr>
              <a:xfrm>
                <a:off x="8940004" y="4121624"/>
                <a:ext cx="131604" cy="286851"/>
              </a:xfrm>
              <a:custGeom>
                <a:avLst/>
                <a:gdLst>
                  <a:gd name="connsiteX0" fmla="*/ 37857 w 131604"/>
                  <a:gd name="connsiteY0" fmla="*/ 0 h 286851"/>
                  <a:gd name="connsiteX1" fmla="*/ 131604 w 131604"/>
                  <a:gd name="connsiteY1" fmla="*/ 0 h 286851"/>
                  <a:gd name="connsiteX2" fmla="*/ 131604 w 131604"/>
                  <a:gd name="connsiteY2" fmla="*/ 286602 h 286851"/>
                  <a:gd name="connsiteX3" fmla="*/ 0 w 131604"/>
                  <a:gd name="connsiteY3" fmla="*/ 286851 h 286851"/>
                  <a:gd name="connsiteX4" fmla="*/ 0 w 131604"/>
                  <a:gd name="connsiteY4" fmla="*/ 37857 h 286851"/>
                  <a:gd name="connsiteX5" fmla="*/ 37857 w 131604"/>
                  <a:gd name="connsiteY5" fmla="*/ 0 h 2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604" h="286851">
                    <a:moveTo>
                      <a:pt x="37857" y="0"/>
                    </a:moveTo>
                    <a:lnTo>
                      <a:pt x="131604" y="0"/>
                    </a:lnTo>
                    <a:lnTo>
                      <a:pt x="131604" y="286602"/>
                    </a:lnTo>
                    <a:lnTo>
                      <a:pt x="0" y="286851"/>
                    </a:lnTo>
                    <a:lnTo>
                      <a:pt x="0" y="37857"/>
                    </a:lnTo>
                    <a:cubicBezTo>
                      <a:pt x="0" y="16949"/>
                      <a:pt x="16949" y="0"/>
                      <a:pt x="37857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3E4C45D-9337-CB2B-6C3F-CB47B8C5C955}"/>
                  </a:ext>
                </a:extLst>
              </p:cNvPr>
              <p:cNvSpPr/>
              <p:nvPr/>
            </p:nvSpPr>
            <p:spPr>
              <a:xfrm>
                <a:off x="1875169" y="4247433"/>
                <a:ext cx="130705" cy="174442"/>
              </a:xfrm>
              <a:custGeom>
                <a:avLst/>
                <a:gdLst>
                  <a:gd name="connsiteX0" fmla="*/ 0 w 130705"/>
                  <a:gd name="connsiteY0" fmla="*/ 0 h 174442"/>
                  <a:gd name="connsiteX1" fmla="*/ 96585 w 130705"/>
                  <a:gd name="connsiteY1" fmla="*/ 0 h 174442"/>
                  <a:gd name="connsiteX2" fmla="*/ 130705 w 130705"/>
                  <a:gd name="connsiteY2" fmla="*/ 34120 h 174442"/>
                  <a:gd name="connsiteX3" fmla="*/ 130705 w 130705"/>
                  <a:gd name="connsiteY3" fmla="*/ 174198 h 174442"/>
                  <a:gd name="connsiteX4" fmla="*/ 1998 w 130705"/>
                  <a:gd name="connsiteY4" fmla="*/ 174442 h 174442"/>
                  <a:gd name="connsiteX5" fmla="*/ 0 w 130705"/>
                  <a:gd name="connsiteY5" fmla="*/ 0 h 17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05" h="174442">
                    <a:moveTo>
                      <a:pt x="0" y="0"/>
                    </a:moveTo>
                    <a:lnTo>
                      <a:pt x="96585" y="0"/>
                    </a:lnTo>
                    <a:cubicBezTo>
                      <a:pt x="115429" y="0"/>
                      <a:pt x="130705" y="15276"/>
                      <a:pt x="130705" y="34120"/>
                    </a:cubicBezTo>
                    <a:lnTo>
                      <a:pt x="130705" y="174198"/>
                    </a:lnTo>
                    <a:lnTo>
                      <a:pt x="1998" y="174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5123AD7-4D4B-6054-5D28-9D923FDF5900}"/>
                  </a:ext>
                </a:extLst>
              </p:cNvPr>
              <p:cNvGrpSpPr/>
              <p:nvPr/>
            </p:nvGrpSpPr>
            <p:grpSpPr>
              <a:xfrm rot="19613720">
                <a:off x="3548418" y="3318820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C608B1-E15A-1D8B-0BA9-070146B614F5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9A790C7-5CA5-2B4E-6908-E84C6074C5C6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0EE26F6-FC8D-1EA4-776E-DB574C88B586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48814527-6537-25CB-54AE-11CC6F4889FD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379BFBA2-356B-1A1E-10FD-EEBCA63E3A19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91B289EB-B08D-648B-48C6-5F15441A1ABB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FFE0EDF-0A53-9A62-368A-75D02AF44DF6}"/>
                  </a:ext>
                </a:extLst>
              </p:cNvPr>
              <p:cNvGrpSpPr/>
              <p:nvPr/>
            </p:nvGrpSpPr>
            <p:grpSpPr>
              <a:xfrm rot="19375015">
                <a:off x="7041898" y="3324891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BCA80F1-D795-E0AE-3A31-2C5742032C52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D4D71EF-5C7F-2D83-93C3-20F171E33476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BCC3EEC8-053A-A167-C69D-721B17459AEA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596AA59-CF69-B229-A201-5383916E688D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FCC96CB2-D679-2056-7253-7C7C6189E2E7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9AF66851-B7F8-C51C-C2E9-3C8FD0AB31AB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22E20F-6539-9DCF-C3B5-0C7892D97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84" y="1559553"/>
                <a:ext cx="0" cy="2562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5C837E6-8A50-60B1-50FE-AAC6469D7673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204BB78-983F-11E6-26F8-490EA991F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E554A4-9294-3DD5-38E1-8A0905F9BA8F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61B6AA2-FE5B-4369-C24D-9CE45F23EF3B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4" name="ttsMP3.com_VoiceText_2025-2-17_20-54-46">
            <a:hlinkClick r:id="" action="ppaction://media"/>
            <a:extLst>
              <a:ext uri="{FF2B5EF4-FFF2-40B4-BE49-F238E27FC236}">
                <a16:creationId xmlns:a16="http://schemas.microsoft.com/office/drawing/2014/main" id="{3CD76151-A424-B7C7-49AA-59DF26DEC9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5" name="2sec">
            <a:hlinkClick r:id="" action="ppaction://media"/>
            <a:extLst>
              <a:ext uri="{FF2B5EF4-FFF2-40B4-BE49-F238E27FC236}">
                <a16:creationId xmlns:a16="http://schemas.microsoft.com/office/drawing/2014/main" id="{FA20AE76-28B8-BC46-0862-543CEA07330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3569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032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806631" y="1254886"/>
            <a:ext cx="56412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8800" dirty="0">
                <a:solidFill>
                  <a:prstClr val="black"/>
                </a:solidFill>
              </a:rPr>
              <a:t>The b</a:t>
            </a:r>
            <a:r>
              <a:rPr lang="en-US" sz="8800" dirty="0">
                <a:solidFill>
                  <a:schemeClr val="accent2"/>
                </a:solidFill>
              </a:rPr>
              <a:t>u</a:t>
            </a:r>
            <a:r>
              <a:rPr lang="en-US" sz="8800" dirty="0">
                <a:solidFill>
                  <a:prstClr val="black"/>
                </a:solidFill>
              </a:rPr>
              <a:t>g jumps on the b</a:t>
            </a:r>
            <a:r>
              <a:rPr lang="en-US" sz="8800" dirty="0">
                <a:solidFill>
                  <a:srgbClr val="FF0000"/>
                </a:solidFill>
              </a:rPr>
              <a:t>u</a:t>
            </a:r>
            <a:r>
              <a:rPr lang="en-US" sz="8800" dirty="0">
                <a:solidFill>
                  <a:prstClr val="black"/>
                </a:solidFill>
              </a:rPr>
              <a:t>s.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B4B2692-CF20-7BC9-18E3-A4B93C071287}"/>
              </a:ext>
            </a:extLst>
          </p:cNvPr>
          <p:cNvGrpSpPr/>
          <p:nvPr/>
        </p:nvGrpSpPr>
        <p:grpSpPr>
          <a:xfrm>
            <a:off x="315374" y="1798817"/>
            <a:ext cx="5780626" cy="2746823"/>
            <a:chOff x="315374" y="1798817"/>
            <a:chExt cx="5780626" cy="274682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4EBD0EC-5550-6A3F-90BF-BC3B46AC5FBD}"/>
                </a:ext>
              </a:extLst>
            </p:cNvPr>
            <p:cNvSpPr/>
            <p:nvPr/>
          </p:nvSpPr>
          <p:spPr>
            <a:xfrm>
              <a:off x="1801670" y="2010492"/>
              <a:ext cx="4108918" cy="879009"/>
            </a:xfrm>
            <a:custGeom>
              <a:avLst/>
              <a:gdLst>
                <a:gd name="connsiteX0" fmla="*/ 183321 w 5141500"/>
                <a:gd name="connsiteY0" fmla="*/ 0 h 1099906"/>
                <a:gd name="connsiteX1" fmla="*/ 4958180 w 5141500"/>
                <a:gd name="connsiteY1" fmla="*/ 0 h 1099906"/>
                <a:gd name="connsiteX2" fmla="*/ 5141500 w 5141500"/>
                <a:gd name="connsiteY2" fmla="*/ 183321 h 1099906"/>
                <a:gd name="connsiteX3" fmla="*/ 5141500 w 5141500"/>
                <a:gd name="connsiteY3" fmla="*/ 916585 h 1099906"/>
                <a:gd name="connsiteX4" fmla="*/ 4958180 w 5141500"/>
                <a:gd name="connsiteY4" fmla="*/ 1099906 h 1099906"/>
                <a:gd name="connsiteX5" fmla="*/ 183321 w 5141500"/>
                <a:gd name="connsiteY5" fmla="*/ 1099906 h 1099906"/>
                <a:gd name="connsiteX6" fmla="*/ 0 w 5141500"/>
                <a:gd name="connsiteY6" fmla="*/ 916585 h 1099906"/>
                <a:gd name="connsiteX7" fmla="*/ 0 w 5141500"/>
                <a:gd name="connsiteY7" fmla="*/ 183321 h 1099906"/>
                <a:gd name="connsiteX8" fmla="*/ 183321 w 5141500"/>
                <a:gd name="connsiteY8" fmla="*/ 0 h 109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00" h="1099906">
                  <a:moveTo>
                    <a:pt x="183321" y="0"/>
                  </a:moveTo>
                  <a:lnTo>
                    <a:pt x="4958180" y="0"/>
                  </a:lnTo>
                  <a:cubicBezTo>
                    <a:pt x="5059424" y="0"/>
                    <a:pt x="5141500" y="82076"/>
                    <a:pt x="5141500" y="183321"/>
                  </a:cubicBezTo>
                  <a:lnTo>
                    <a:pt x="5141500" y="916585"/>
                  </a:lnTo>
                  <a:cubicBezTo>
                    <a:pt x="5141500" y="1017830"/>
                    <a:pt x="5059424" y="1099906"/>
                    <a:pt x="4958180" y="1099906"/>
                  </a:cubicBezTo>
                  <a:lnTo>
                    <a:pt x="183321" y="1099906"/>
                  </a:lnTo>
                  <a:cubicBezTo>
                    <a:pt x="82076" y="1099906"/>
                    <a:pt x="0" y="1017830"/>
                    <a:pt x="0" y="916585"/>
                  </a:cubicBezTo>
                  <a:lnTo>
                    <a:pt x="0" y="183321"/>
                  </a:lnTo>
                  <a:cubicBezTo>
                    <a:pt x="0" y="82076"/>
                    <a:pt x="82076" y="0"/>
                    <a:pt x="183321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83E6C34-F712-9F8A-36CA-716DE40C4263}"/>
                </a:ext>
              </a:extLst>
            </p:cNvPr>
            <p:cNvGrpSpPr/>
            <p:nvPr/>
          </p:nvGrpSpPr>
          <p:grpSpPr>
            <a:xfrm>
              <a:off x="3855978" y="2139428"/>
              <a:ext cx="1159292" cy="1588558"/>
              <a:chOff x="6938733" y="1635151"/>
              <a:chExt cx="3261066" cy="4468581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74F3D5D-27F4-5D29-DCD8-14D092597E9C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01776CF-626B-1A00-0114-0EA7051A0836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873206-A816-504F-014E-65AC801295C4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BA39F7E-98B3-8661-70DA-6A9EB4405130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075540A-B81A-6D05-5655-E1E669187BA5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67EB193-A7F1-3DAE-EFA8-4B3C2B9D88A4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E43BE3AA-1B41-F3C6-8D21-E90325A7711C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0DB18963-527C-5883-9E95-F31FF7FA7056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0D2E802-2143-008B-3139-8FCE508F524A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20">
                <a:extLst>
                  <a:ext uri="{FF2B5EF4-FFF2-40B4-BE49-F238E27FC236}">
                    <a16:creationId xmlns:a16="http://schemas.microsoft.com/office/drawing/2014/main" id="{F3EE2D6C-EB85-4E8C-6093-90AFFD2E4434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20">
                <a:extLst>
                  <a:ext uri="{FF2B5EF4-FFF2-40B4-BE49-F238E27FC236}">
                    <a16:creationId xmlns:a16="http://schemas.microsoft.com/office/drawing/2014/main" id="{F46E32A9-DF02-1F16-4B72-3D611C9220B5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10F3054-3875-3781-3746-D9C398ED3937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1DB4D16-0510-696A-31D7-DD57E1B758A0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F97F3BD8-151B-BCEB-15AC-C0BFC7D61ECC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C3AE2E-3130-4172-AB08-E40E255DBA8C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85">
                <a:extLst>
                  <a:ext uri="{FF2B5EF4-FFF2-40B4-BE49-F238E27FC236}">
                    <a16:creationId xmlns:a16="http://schemas.microsoft.com/office/drawing/2014/main" id="{70D16A50-D132-D06F-983A-4E89C9C0ABF6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BB8C4F0-1335-CDBE-4CA7-A986E9BAE44D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F884F3C-0D37-A76B-0289-E2EBB696F2C5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F4349BA-800B-3433-382F-EC756D082BB8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BA3E301-AC20-101A-8AA6-C92B176CCAF4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85">
                <a:extLst>
                  <a:ext uri="{FF2B5EF4-FFF2-40B4-BE49-F238E27FC236}">
                    <a16:creationId xmlns:a16="http://schemas.microsoft.com/office/drawing/2014/main" id="{FA1D732E-918C-1A38-DA89-DA7786F30EF0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85">
                <a:extLst>
                  <a:ext uri="{FF2B5EF4-FFF2-40B4-BE49-F238E27FC236}">
                    <a16:creationId xmlns:a16="http://schemas.microsoft.com/office/drawing/2014/main" id="{A0F61C3C-92EC-C96F-0165-2CDE7D4572CC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85">
                <a:extLst>
                  <a:ext uri="{FF2B5EF4-FFF2-40B4-BE49-F238E27FC236}">
                    <a16:creationId xmlns:a16="http://schemas.microsoft.com/office/drawing/2014/main" id="{B29D497D-6435-E1D6-1C0D-8C0F451E76AC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0310776-0101-D881-CFE0-E27245B8EE5A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9E20C19-DB6B-A1D4-836E-B6AADD82E851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3412CAC-DE13-BD3E-E3CF-57807957A188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21F6EB5-BBA2-3405-308E-C7E9F09B3CD8}"/>
                </a:ext>
              </a:extLst>
            </p:cNvPr>
            <p:cNvSpPr/>
            <p:nvPr/>
          </p:nvSpPr>
          <p:spPr>
            <a:xfrm>
              <a:off x="871624" y="1998105"/>
              <a:ext cx="730757" cy="2047523"/>
            </a:xfrm>
            <a:custGeom>
              <a:avLst/>
              <a:gdLst>
                <a:gd name="connsiteX0" fmla="*/ 152403 w 914398"/>
                <a:gd name="connsiteY0" fmla="*/ 0 h 2562071"/>
                <a:gd name="connsiteX1" fmla="*/ 761995 w 914398"/>
                <a:gd name="connsiteY1" fmla="*/ 0 h 2562071"/>
                <a:gd name="connsiteX2" fmla="*/ 914398 w 914398"/>
                <a:gd name="connsiteY2" fmla="*/ 152403 h 2562071"/>
                <a:gd name="connsiteX3" fmla="*/ 914398 w 914398"/>
                <a:gd name="connsiteY3" fmla="*/ 2409668 h 2562071"/>
                <a:gd name="connsiteX4" fmla="*/ 761995 w 914398"/>
                <a:gd name="connsiteY4" fmla="*/ 2562071 h 2562071"/>
                <a:gd name="connsiteX5" fmla="*/ 152403 w 914398"/>
                <a:gd name="connsiteY5" fmla="*/ 2562071 h 2562071"/>
                <a:gd name="connsiteX6" fmla="*/ 0 w 914398"/>
                <a:gd name="connsiteY6" fmla="*/ 2409668 h 2562071"/>
                <a:gd name="connsiteX7" fmla="*/ 0 w 914398"/>
                <a:gd name="connsiteY7" fmla="*/ 152403 h 2562071"/>
                <a:gd name="connsiteX8" fmla="*/ 152403 w 914398"/>
                <a:gd name="connsiteY8" fmla="*/ 0 h 256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398" h="2562071">
                  <a:moveTo>
                    <a:pt x="152403" y="0"/>
                  </a:moveTo>
                  <a:lnTo>
                    <a:pt x="761995" y="0"/>
                  </a:lnTo>
                  <a:cubicBezTo>
                    <a:pt x="846165" y="0"/>
                    <a:pt x="914398" y="68233"/>
                    <a:pt x="914398" y="152403"/>
                  </a:cubicBezTo>
                  <a:lnTo>
                    <a:pt x="914398" y="2409668"/>
                  </a:lnTo>
                  <a:cubicBezTo>
                    <a:pt x="914398" y="2493838"/>
                    <a:pt x="846165" y="2562071"/>
                    <a:pt x="761995" y="2562071"/>
                  </a:cubicBezTo>
                  <a:lnTo>
                    <a:pt x="152403" y="2562071"/>
                  </a:lnTo>
                  <a:cubicBezTo>
                    <a:pt x="68233" y="2562071"/>
                    <a:pt x="0" y="2493838"/>
                    <a:pt x="0" y="2409668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2FD3FF"/>
                </a:gs>
                <a:gs pos="100000">
                  <a:srgbClr val="2FD3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DEB5D4F-7F1E-0AFD-80F1-C34DB9978692}"/>
                </a:ext>
              </a:extLst>
            </p:cNvPr>
            <p:cNvSpPr/>
            <p:nvPr/>
          </p:nvSpPr>
          <p:spPr>
            <a:xfrm>
              <a:off x="353131" y="2016493"/>
              <a:ext cx="442144" cy="891397"/>
            </a:xfrm>
            <a:custGeom>
              <a:avLst/>
              <a:gdLst>
                <a:gd name="connsiteX0" fmla="*/ 306952 w 553256"/>
                <a:gd name="connsiteY0" fmla="*/ 0 h 1115408"/>
                <a:gd name="connsiteX1" fmla="*/ 437248 w 553256"/>
                <a:gd name="connsiteY1" fmla="*/ 0 h 1115408"/>
                <a:gd name="connsiteX2" fmla="*/ 553256 w 553256"/>
                <a:gd name="connsiteY2" fmla="*/ 116008 h 1115408"/>
                <a:gd name="connsiteX3" fmla="*/ 553256 w 553256"/>
                <a:gd name="connsiteY3" fmla="*/ 999400 h 1115408"/>
                <a:gd name="connsiteX4" fmla="*/ 437248 w 553256"/>
                <a:gd name="connsiteY4" fmla="*/ 1115408 h 1115408"/>
                <a:gd name="connsiteX5" fmla="*/ 0 w 553256"/>
                <a:gd name="connsiteY5" fmla="*/ 1115408 h 1115408"/>
                <a:gd name="connsiteX6" fmla="*/ 24619 w 553256"/>
                <a:gd name="connsiteY6" fmla="*/ 973173 h 1115408"/>
                <a:gd name="connsiteX7" fmla="*/ 245116 w 553256"/>
                <a:gd name="connsiteY7" fmla="*/ 158145 h 1115408"/>
                <a:gd name="connsiteX8" fmla="*/ 306952 w 553256"/>
                <a:gd name="connsiteY8" fmla="*/ 0 h 11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256" h="1115408">
                  <a:moveTo>
                    <a:pt x="306952" y="0"/>
                  </a:moveTo>
                  <a:lnTo>
                    <a:pt x="437248" y="0"/>
                  </a:lnTo>
                  <a:cubicBezTo>
                    <a:pt x="501317" y="0"/>
                    <a:pt x="553256" y="51939"/>
                    <a:pt x="553256" y="116008"/>
                  </a:cubicBezTo>
                  <a:lnTo>
                    <a:pt x="553256" y="999400"/>
                  </a:lnTo>
                  <a:cubicBezTo>
                    <a:pt x="553256" y="1063469"/>
                    <a:pt x="501317" y="1115408"/>
                    <a:pt x="437248" y="1115408"/>
                  </a:cubicBezTo>
                  <a:lnTo>
                    <a:pt x="0" y="1115408"/>
                  </a:lnTo>
                  <a:lnTo>
                    <a:pt x="24619" y="973173"/>
                  </a:lnTo>
                  <a:cubicBezTo>
                    <a:pt x="78499" y="698938"/>
                    <a:pt x="146880" y="428968"/>
                    <a:pt x="245116" y="158145"/>
                  </a:cubicBezTo>
                  <a:lnTo>
                    <a:pt x="306952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B3D73C-05D8-08D6-F23D-C8A0F09872AF}"/>
                </a:ext>
              </a:extLst>
            </p:cNvPr>
            <p:cNvSpPr/>
            <p:nvPr/>
          </p:nvSpPr>
          <p:spPr>
            <a:xfrm>
              <a:off x="315374" y="1798817"/>
              <a:ext cx="5780626" cy="2486760"/>
            </a:xfrm>
            <a:custGeom>
              <a:avLst/>
              <a:gdLst>
                <a:gd name="connsiteX0" fmla="*/ 464024 w 7233313"/>
                <a:gd name="connsiteY0" fmla="*/ 0 h 3111690"/>
                <a:gd name="connsiteX1" fmla="*/ 7233313 w 7233313"/>
                <a:gd name="connsiteY1" fmla="*/ 0 h 3111690"/>
                <a:gd name="connsiteX2" fmla="*/ 7233313 w 7233313"/>
                <a:gd name="connsiteY2" fmla="*/ 3098042 h 3111690"/>
                <a:gd name="connsiteX3" fmla="*/ 27296 w 7233313"/>
                <a:gd name="connsiteY3" fmla="*/ 3111690 h 3111690"/>
                <a:gd name="connsiteX4" fmla="*/ 0 w 7233313"/>
                <a:gd name="connsiteY4" fmla="*/ 1637731 h 3111690"/>
                <a:gd name="connsiteX5" fmla="*/ 464024 w 7233313"/>
                <a:gd name="connsiteY5" fmla="*/ 0 h 3111690"/>
                <a:gd name="connsiteX6" fmla="*/ 848440 w 7233313"/>
                <a:gd name="connsiteY6" fmla="*/ 249368 h 3111690"/>
                <a:gd name="connsiteX7" fmla="*/ 696037 w 7233313"/>
                <a:gd name="connsiteY7" fmla="*/ 401771 h 3111690"/>
                <a:gd name="connsiteX8" fmla="*/ 696037 w 7233313"/>
                <a:gd name="connsiteY8" fmla="*/ 2659036 h 3111690"/>
                <a:gd name="connsiteX9" fmla="*/ 848440 w 7233313"/>
                <a:gd name="connsiteY9" fmla="*/ 2811439 h 3111690"/>
                <a:gd name="connsiteX10" fmla="*/ 1458032 w 7233313"/>
                <a:gd name="connsiteY10" fmla="*/ 2811439 h 3111690"/>
                <a:gd name="connsiteX11" fmla="*/ 1610435 w 7233313"/>
                <a:gd name="connsiteY11" fmla="*/ 2659036 h 3111690"/>
                <a:gd name="connsiteX12" fmla="*/ 1610435 w 7233313"/>
                <a:gd name="connsiteY12" fmla="*/ 401771 h 3111690"/>
                <a:gd name="connsiteX13" fmla="*/ 1458032 w 7233313"/>
                <a:gd name="connsiteY13" fmla="*/ 249368 h 3111690"/>
                <a:gd name="connsiteX14" fmla="*/ 848440 w 7233313"/>
                <a:gd name="connsiteY14" fmla="*/ 249368 h 3111690"/>
                <a:gd name="connsiteX15" fmla="*/ 2043127 w 7233313"/>
                <a:gd name="connsiteY15" fmla="*/ 264869 h 3111690"/>
                <a:gd name="connsiteX16" fmla="*/ 1859806 w 7233313"/>
                <a:gd name="connsiteY16" fmla="*/ 448190 h 3111690"/>
                <a:gd name="connsiteX17" fmla="*/ 1859806 w 7233313"/>
                <a:gd name="connsiteY17" fmla="*/ 1181454 h 3111690"/>
                <a:gd name="connsiteX18" fmla="*/ 2043127 w 7233313"/>
                <a:gd name="connsiteY18" fmla="*/ 1364775 h 3111690"/>
                <a:gd name="connsiteX19" fmla="*/ 6817986 w 7233313"/>
                <a:gd name="connsiteY19" fmla="*/ 1364775 h 3111690"/>
                <a:gd name="connsiteX20" fmla="*/ 7001306 w 7233313"/>
                <a:gd name="connsiteY20" fmla="*/ 1181454 h 3111690"/>
                <a:gd name="connsiteX21" fmla="*/ 7001306 w 7233313"/>
                <a:gd name="connsiteY21" fmla="*/ 448190 h 3111690"/>
                <a:gd name="connsiteX22" fmla="*/ 6817986 w 7233313"/>
                <a:gd name="connsiteY22" fmla="*/ 264869 h 3111690"/>
                <a:gd name="connsiteX23" fmla="*/ 2043127 w 7233313"/>
                <a:gd name="connsiteY23" fmla="*/ 264869 h 3111690"/>
                <a:gd name="connsiteX24" fmla="*/ 354197 w 7233313"/>
                <a:gd name="connsiteY24" fmla="*/ 272378 h 3111690"/>
                <a:gd name="connsiteX25" fmla="*/ 292361 w 7233313"/>
                <a:gd name="connsiteY25" fmla="*/ 430523 h 3111690"/>
                <a:gd name="connsiteX26" fmla="*/ 71864 w 7233313"/>
                <a:gd name="connsiteY26" fmla="*/ 1245551 h 3111690"/>
                <a:gd name="connsiteX27" fmla="*/ 47245 w 7233313"/>
                <a:gd name="connsiteY27" fmla="*/ 1387786 h 3111690"/>
                <a:gd name="connsiteX28" fmla="*/ 484493 w 7233313"/>
                <a:gd name="connsiteY28" fmla="*/ 1387786 h 3111690"/>
                <a:gd name="connsiteX29" fmla="*/ 600501 w 7233313"/>
                <a:gd name="connsiteY29" fmla="*/ 1271778 h 3111690"/>
                <a:gd name="connsiteX30" fmla="*/ 600501 w 7233313"/>
                <a:gd name="connsiteY30" fmla="*/ 388386 h 3111690"/>
                <a:gd name="connsiteX31" fmla="*/ 484493 w 7233313"/>
                <a:gd name="connsiteY31" fmla="*/ 272378 h 3111690"/>
                <a:gd name="connsiteX32" fmla="*/ 354197 w 7233313"/>
                <a:gd name="connsiteY32" fmla="*/ 272378 h 311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233313" h="3111690">
                  <a:moveTo>
                    <a:pt x="464024" y="0"/>
                  </a:moveTo>
                  <a:lnTo>
                    <a:pt x="7233313" y="0"/>
                  </a:lnTo>
                  <a:lnTo>
                    <a:pt x="7233313" y="3098042"/>
                  </a:lnTo>
                  <a:lnTo>
                    <a:pt x="27296" y="3111690"/>
                  </a:lnTo>
                  <a:cubicBezTo>
                    <a:pt x="27296" y="2606723"/>
                    <a:pt x="0" y="2142698"/>
                    <a:pt x="0" y="1637731"/>
                  </a:cubicBezTo>
                  <a:cubicBezTo>
                    <a:pt x="86436" y="1078173"/>
                    <a:pt x="200167" y="545910"/>
                    <a:pt x="464024" y="0"/>
                  </a:cubicBezTo>
                  <a:close/>
                  <a:moveTo>
                    <a:pt x="848440" y="249368"/>
                  </a:moveTo>
                  <a:cubicBezTo>
                    <a:pt x="764270" y="249368"/>
                    <a:pt x="696037" y="317601"/>
                    <a:pt x="696037" y="401771"/>
                  </a:cubicBezTo>
                  <a:lnTo>
                    <a:pt x="696037" y="2659036"/>
                  </a:lnTo>
                  <a:cubicBezTo>
                    <a:pt x="696037" y="2743206"/>
                    <a:pt x="764270" y="2811439"/>
                    <a:pt x="848440" y="2811439"/>
                  </a:cubicBezTo>
                  <a:lnTo>
                    <a:pt x="1458032" y="2811439"/>
                  </a:lnTo>
                  <a:cubicBezTo>
                    <a:pt x="1542202" y="2811439"/>
                    <a:pt x="1610435" y="2743206"/>
                    <a:pt x="1610435" y="2659036"/>
                  </a:cubicBezTo>
                  <a:lnTo>
                    <a:pt x="1610435" y="401771"/>
                  </a:lnTo>
                  <a:cubicBezTo>
                    <a:pt x="1610435" y="317601"/>
                    <a:pt x="1542202" y="249368"/>
                    <a:pt x="1458032" y="249368"/>
                  </a:cubicBezTo>
                  <a:lnTo>
                    <a:pt x="848440" y="249368"/>
                  </a:lnTo>
                  <a:close/>
                  <a:moveTo>
                    <a:pt x="2043127" y="264869"/>
                  </a:moveTo>
                  <a:cubicBezTo>
                    <a:pt x="1941882" y="264869"/>
                    <a:pt x="1859806" y="346945"/>
                    <a:pt x="1859806" y="448190"/>
                  </a:cubicBezTo>
                  <a:lnTo>
                    <a:pt x="1859806" y="1181454"/>
                  </a:lnTo>
                  <a:cubicBezTo>
                    <a:pt x="1859806" y="1282699"/>
                    <a:pt x="1941882" y="1364775"/>
                    <a:pt x="2043127" y="1364775"/>
                  </a:cubicBezTo>
                  <a:lnTo>
                    <a:pt x="6817986" y="1364775"/>
                  </a:lnTo>
                  <a:cubicBezTo>
                    <a:pt x="6919230" y="1364775"/>
                    <a:pt x="7001306" y="1282699"/>
                    <a:pt x="7001306" y="1181454"/>
                  </a:cubicBezTo>
                  <a:lnTo>
                    <a:pt x="7001306" y="448190"/>
                  </a:lnTo>
                  <a:cubicBezTo>
                    <a:pt x="7001306" y="346945"/>
                    <a:pt x="6919230" y="264869"/>
                    <a:pt x="6817986" y="264869"/>
                  </a:cubicBezTo>
                  <a:lnTo>
                    <a:pt x="2043127" y="264869"/>
                  </a:lnTo>
                  <a:close/>
                  <a:moveTo>
                    <a:pt x="354197" y="272378"/>
                  </a:moveTo>
                  <a:lnTo>
                    <a:pt x="292361" y="430523"/>
                  </a:lnTo>
                  <a:cubicBezTo>
                    <a:pt x="194125" y="701346"/>
                    <a:pt x="125744" y="971316"/>
                    <a:pt x="71864" y="1245551"/>
                  </a:cubicBezTo>
                  <a:lnTo>
                    <a:pt x="47245" y="1387786"/>
                  </a:lnTo>
                  <a:lnTo>
                    <a:pt x="484493" y="1387786"/>
                  </a:lnTo>
                  <a:cubicBezTo>
                    <a:pt x="548562" y="1387786"/>
                    <a:pt x="600501" y="1335847"/>
                    <a:pt x="600501" y="1271778"/>
                  </a:cubicBezTo>
                  <a:lnTo>
                    <a:pt x="600501" y="388386"/>
                  </a:lnTo>
                  <a:cubicBezTo>
                    <a:pt x="600501" y="324317"/>
                    <a:pt x="548562" y="272378"/>
                    <a:pt x="484493" y="272378"/>
                  </a:cubicBezTo>
                  <a:lnTo>
                    <a:pt x="354197" y="272378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B69105-3FBA-8CD9-F79D-628BF6E86DF5}"/>
                </a:ext>
              </a:extLst>
            </p:cNvPr>
            <p:cNvSpPr/>
            <p:nvPr/>
          </p:nvSpPr>
          <p:spPr>
            <a:xfrm>
              <a:off x="323724" y="3413189"/>
              <a:ext cx="81214" cy="178009"/>
            </a:xfrm>
            <a:custGeom>
              <a:avLst/>
              <a:gdLst>
                <a:gd name="connsiteX0" fmla="*/ 0 w 101623"/>
                <a:gd name="connsiteY0" fmla="*/ 0 h 222743"/>
                <a:gd name="connsiteX1" fmla="*/ 67503 w 101623"/>
                <a:gd name="connsiteY1" fmla="*/ 0 h 222743"/>
                <a:gd name="connsiteX2" fmla="*/ 101623 w 101623"/>
                <a:gd name="connsiteY2" fmla="*/ 34120 h 222743"/>
                <a:gd name="connsiteX3" fmla="*/ 101623 w 101623"/>
                <a:gd name="connsiteY3" fmla="*/ 188623 h 222743"/>
                <a:gd name="connsiteX4" fmla="*/ 67503 w 101623"/>
                <a:gd name="connsiteY4" fmla="*/ 222743 h 222743"/>
                <a:gd name="connsiteX5" fmla="*/ 5732 w 101623"/>
                <a:gd name="connsiteY5" fmla="*/ 222743 h 222743"/>
                <a:gd name="connsiteX6" fmla="*/ 0 w 101623"/>
                <a:gd name="connsiteY6" fmla="*/ 0 h 22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23" h="222743">
                  <a:moveTo>
                    <a:pt x="0" y="0"/>
                  </a:moveTo>
                  <a:lnTo>
                    <a:pt x="67503" y="0"/>
                  </a:lnTo>
                  <a:cubicBezTo>
                    <a:pt x="86347" y="0"/>
                    <a:pt x="101623" y="15276"/>
                    <a:pt x="101623" y="34120"/>
                  </a:cubicBezTo>
                  <a:lnTo>
                    <a:pt x="101623" y="188623"/>
                  </a:lnTo>
                  <a:cubicBezTo>
                    <a:pt x="101623" y="207467"/>
                    <a:pt x="86347" y="222743"/>
                    <a:pt x="67503" y="222743"/>
                  </a:cubicBezTo>
                  <a:lnTo>
                    <a:pt x="5732" y="222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BEA3704-9694-3593-B7AB-2E8CB8C20A72}"/>
                </a:ext>
              </a:extLst>
            </p:cNvPr>
            <p:cNvSpPr/>
            <p:nvPr/>
          </p:nvSpPr>
          <p:spPr>
            <a:xfrm>
              <a:off x="5987507" y="4045627"/>
              <a:ext cx="105174" cy="229242"/>
            </a:xfrm>
            <a:custGeom>
              <a:avLst/>
              <a:gdLst>
                <a:gd name="connsiteX0" fmla="*/ 37857 w 131604"/>
                <a:gd name="connsiteY0" fmla="*/ 0 h 286851"/>
                <a:gd name="connsiteX1" fmla="*/ 131604 w 131604"/>
                <a:gd name="connsiteY1" fmla="*/ 0 h 286851"/>
                <a:gd name="connsiteX2" fmla="*/ 131604 w 131604"/>
                <a:gd name="connsiteY2" fmla="*/ 286602 h 286851"/>
                <a:gd name="connsiteX3" fmla="*/ 0 w 131604"/>
                <a:gd name="connsiteY3" fmla="*/ 286851 h 286851"/>
                <a:gd name="connsiteX4" fmla="*/ 0 w 131604"/>
                <a:gd name="connsiteY4" fmla="*/ 37857 h 286851"/>
                <a:gd name="connsiteX5" fmla="*/ 37857 w 131604"/>
                <a:gd name="connsiteY5" fmla="*/ 0 h 28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04" h="286851">
                  <a:moveTo>
                    <a:pt x="37857" y="0"/>
                  </a:moveTo>
                  <a:lnTo>
                    <a:pt x="131604" y="0"/>
                  </a:lnTo>
                  <a:lnTo>
                    <a:pt x="131604" y="286602"/>
                  </a:lnTo>
                  <a:lnTo>
                    <a:pt x="0" y="286851"/>
                  </a:lnTo>
                  <a:lnTo>
                    <a:pt x="0" y="37857"/>
                  </a:lnTo>
                  <a:cubicBezTo>
                    <a:pt x="0" y="16949"/>
                    <a:pt x="16949" y="0"/>
                    <a:pt x="378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CE78A21-3F62-4194-4E8E-0BBF93573D19}"/>
                </a:ext>
              </a:extLst>
            </p:cNvPr>
            <p:cNvSpPr/>
            <p:nvPr/>
          </p:nvSpPr>
          <p:spPr>
            <a:xfrm>
              <a:off x="341524" y="4146170"/>
              <a:ext cx="104455" cy="139408"/>
            </a:xfrm>
            <a:custGeom>
              <a:avLst/>
              <a:gdLst>
                <a:gd name="connsiteX0" fmla="*/ 0 w 130705"/>
                <a:gd name="connsiteY0" fmla="*/ 0 h 174442"/>
                <a:gd name="connsiteX1" fmla="*/ 96585 w 130705"/>
                <a:gd name="connsiteY1" fmla="*/ 0 h 174442"/>
                <a:gd name="connsiteX2" fmla="*/ 130705 w 130705"/>
                <a:gd name="connsiteY2" fmla="*/ 34120 h 174442"/>
                <a:gd name="connsiteX3" fmla="*/ 130705 w 130705"/>
                <a:gd name="connsiteY3" fmla="*/ 174198 h 174442"/>
                <a:gd name="connsiteX4" fmla="*/ 1998 w 130705"/>
                <a:gd name="connsiteY4" fmla="*/ 174442 h 174442"/>
                <a:gd name="connsiteX5" fmla="*/ 0 w 130705"/>
                <a:gd name="connsiteY5" fmla="*/ 0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05" h="174442">
                  <a:moveTo>
                    <a:pt x="0" y="0"/>
                  </a:moveTo>
                  <a:lnTo>
                    <a:pt x="96585" y="0"/>
                  </a:lnTo>
                  <a:cubicBezTo>
                    <a:pt x="115429" y="0"/>
                    <a:pt x="130705" y="15276"/>
                    <a:pt x="130705" y="34120"/>
                  </a:cubicBezTo>
                  <a:lnTo>
                    <a:pt x="130705" y="174198"/>
                  </a:lnTo>
                  <a:lnTo>
                    <a:pt x="1998" y="174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9BC4233-48AA-1A33-D90C-3BEB3E22F73F}"/>
                </a:ext>
              </a:extLst>
            </p:cNvPr>
            <p:cNvGrpSpPr/>
            <p:nvPr/>
          </p:nvGrpSpPr>
          <p:grpSpPr>
            <a:xfrm rot="19613720">
              <a:off x="1678729" y="3404053"/>
              <a:ext cx="1136735" cy="1136735"/>
              <a:chOff x="3548418" y="3318820"/>
              <a:chExt cx="1422400" cy="14224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8830329-A818-1675-E352-A153AE42B214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E194F7-EDDB-2461-EF47-2098E1641B6E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DA8BEBB7-3571-F10D-7FE2-3B8200530412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3F29670-5DCE-4599-FB7A-E8B2769E9C8F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03F6080F-769A-43DD-F828-2F3006A5E3EE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9612387-193A-66B0-75BE-9B7857C3569B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8FE917A-1A18-9898-A22A-E1F8715F5F34}"/>
                </a:ext>
              </a:extLst>
            </p:cNvPr>
            <p:cNvGrpSpPr/>
            <p:nvPr/>
          </p:nvGrpSpPr>
          <p:grpSpPr>
            <a:xfrm rot="19375015">
              <a:off x="4470604" y="3408905"/>
              <a:ext cx="1136735" cy="1136735"/>
              <a:chOff x="3548418" y="3318820"/>
              <a:chExt cx="1422400" cy="142240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7FB86FE-9275-8473-8929-B8B5F04FCA0D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9E1C884-66DD-27A2-88EF-474276DC5CA3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E43C52DC-6DD5-47CE-E998-06EBD9D935BC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254D9511-3783-DAF1-3787-EA016EF459E6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A188C03-47A9-15DF-5A53-0DF25B4AEB11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7BCCFBC-6B17-0F8F-8F44-4F98EE61CE15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DDD467-7405-9A15-D73F-8BFE003903C7}"/>
                </a:ext>
              </a:extLst>
            </p:cNvPr>
            <p:cNvCxnSpPr>
              <a:cxnSpLocks/>
            </p:cNvCxnSpPr>
            <p:nvPr/>
          </p:nvCxnSpPr>
          <p:spPr>
            <a:xfrm>
              <a:off x="1237002" y="1998105"/>
              <a:ext cx="0" cy="2047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BE57932-FC0D-8BAD-52CB-D0673F77CEC8}"/>
                </a:ext>
              </a:extLst>
            </p:cNvPr>
            <p:cNvSpPr/>
            <p:nvPr/>
          </p:nvSpPr>
          <p:spPr>
            <a:xfrm>
              <a:off x="3945734" y="2016125"/>
              <a:ext cx="939431" cy="1855"/>
            </a:xfrm>
            <a:custGeom>
              <a:avLst/>
              <a:gdLst>
                <a:gd name="connsiteX0" fmla="*/ 0 w 939431"/>
                <a:gd name="connsiteY0" fmla="*/ 0 h 1855"/>
                <a:gd name="connsiteX1" fmla="*/ 939431 w 939431"/>
                <a:gd name="connsiteY1" fmla="*/ 0 h 1855"/>
                <a:gd name="connsiteX2" fmla="*/ 939431 w 939431"/>
                <a:gd name="connsiteY2" fmla="*/ 1855 h 1855"/>
                <a:gd name="connsiteX3" fmla="*/ 0 w 939431"/>
                <a:gd name="connsiteY3" fmla="*/ 1855 h 1855"/>
                <a:gd name="connsiteX4" fmla="*/ 0 w 939431"/>
                <a:gd name="connsiteY4" fmla="*/ 0 h 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1" h="1855">
                  <a:moveTo>
                    <a:pt x="0" y="0"/>
                  </a:moveTo>
                  <a:lnTo>
                    <a:pt x="939431" y="0"/>
                  </a:lnTo>
                  <a:lnTo>
                    <a:pt x="939431" y="1855"/>
                  </a:lnTo>
                  <a:lnTo>
                    <a:pt x="0" y="1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F1F41D5-1AED-F9E2-C207-8E4B27BC987B}"/>
                </a:ext>
              </a:extLst>
            </p:cNvPr>
            <p:cNvSpPr/>
            <p:nvPr/>
          </p:nvSpPr>
          <p:spPr>
            <a:xfrm>
              <a:off x="1794731" y="2013553"/>
              <a:ext cx="4108918" cy="879009"/>
            </a:xfrm>
            <a:custGeom>
              <a:avLst/>
              <a:gdLst>
                <a:gd name="connsiteX0" fmla="*/ 146504 w 4108918"/>
                <a:gd name="connsiteY0" fmla="*/ 0 h 879009"/>
                <a:gd name="connsiteX1" fmla="*/ 2151002 w 4108918"/>
                <a:gd name="connsiteY1" fmla="*/ 0 h 879009"/>
                <a:gd name="connsiteX2" fmla="*/ 2151002 w 4108918"/>
                <a:gd name="connsiteY2" fmla="*/ 865891 h 879009"/>
                <a:gd name="connsiteX3" fmla="*/ 3090433 w 4108918"/>
                <a:gd name="connsiteY3" fmla="*/ 865891 h 879009"/>
                <a:gd name="connsiteX4" fmla="*/ 3090433 w 4108918"/>
                <a:gd name="connsiteY4" fmla="*/ 0 h 879009"/>
                <a:gd name="connsiteX5" fmla="*/ 3962415 w 4108918"/>
                <a:gd name="connsiteY5" fmla="*/ 0 h 879009"/>
                <a:gd name="connsiteX6" fmla="*/ 4108918 w 4108918"/>
                <a:gd name="connsiteY6" fmla="*/ 146504 h 879009"/>
                <a:gd name="connsiteX7" fmla="*/ 4108918 w 4108918"/>
                <a:gd name="connsiteY7" fmla="*/ 732505 h 879009"/>
                <a:gd name="connsiteX8" fmla="*/ 3962415 w 4108918"/>
                <a:gd name="connsiteY8" fmla="*/ 879009 h 879009"/>
                <a:gd name="connsiteX9" fmla="*/ 146504 w 4108918"/>
                <a:gd name="connsiteY9" fmla="*/ 879009 h 879009"/>
                <a:gd name="connsiteX10" fmla="*/ 0 w 4108918"/>
                <a:gd name="connsiteY10" fmla="*/ 732505 h 879009"/>
                <a:gd name="connsiteX11" fmla="*/ 0 w 4108918"/>
                <a:gd name="connsiteY11" fmla="*/ 146504 h 879009"/>
                <a:gd name="connsiteX12" fmla="*/ 146504 w 4108918"/>
                <a:gd name="connsiteY12" fmla="*/ 0 h 8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8918" h="879009">
                  <a:moveTo>
                    <a:pt x="146504" y="0"/>
                  </a:moveTo>
                  <a:lnTo>
                    <a:pt x="2151002" y="0"/>
                  </a:lnTo>
                  <a:lnTo>
                    <a:pt x="2151002" y="865891"/>
                  </a:lnTo>
                  <a:lnTo>
                    <a:pt x="3090433" y="865891"/>
                  </a:lnTo>
                  <a:lnTo>
                    <a:pt x="3090433" y="0"/>
                  </a:lnTo>
                  <a:lnTo>
                    <a:pt x="3962415" y="0"/>
                  </a:lnTo>
                  <a:cubicBezTo>
                    <a:pt x="4043326" y="0"/>
                    <a:pt x="4108918" y="65593"/>
                    <a:pt x="4108918" y="146504"/>
                  </a:cubicBezTo>
                  <a:lnTo>
                    <a:pt x="4108918" y="732505"/>
                  </a:lnTo>
                  <a:cubicBezTo>
                    <a:pt x="4108918" y="813417"/>
                    <a:pt x="4043326" y="879009"/>
                    <a:pt x="3962415" y="879009"/>
                  </a:cubicBezTo>
                  <a:lnTo>
                    <a:pt x="146504" y="879009"/>
                  </a:lnTo>
                  <a:cubicBezTo>
                    <a:pt x="65593" y="879009"/>
                    <a:pt x="0" y="813417"/>
                    <a:pt x="0" y="732505"/>
                  </a:cubicBezTo>
                  <a:lnTo>
                    <a:pt x="0" y="146504"/>
                  </a:lnTo>
                  <a:cubicBezTo>
                    <a:pt x="0" y="65593"/>
                    <a:pt x="65593" y="0"/>
                    <a:pt x="146504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6703C58-D6D9-5378-40AA-FFBC3C67B57F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C12142-06AC-5414-8B8B-385352483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BF14FDD-7FA0-D263-94C7-0567BDD21F6E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5A381A9-A008-A078-0006-12EF0A640450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2" name="ttsMP3.com_VoiceText_2025-2-17_20-55-4">
            <a:hlinkClick r:id="" action="ppaction://media"/>
            <a:extLst>
              <a:ext uri="{FF2B5EF4-FFF2-40B4-BE49-F238E27FC236}">
                <a16:creationId xmlns:a16="http://schemas.microsoft.com/office/drawing/2014/main" id="{3A9283A9-0B7C-4D27-57BE-23AE36AD3E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3" name="2sec">
            <a:hlinkClick r:id="" action="ppaction://media"/>
            <a:extLst>
              <a:ext uri="{FF2B5EF4-FFF2-40B4-BE49-F238E27FC236}">
                <a16:creationId xmlns:a16="http://schemas.microsoft.com/office/drawing/2014/main" id="{17B63D6F-EAE3-4539-14D0-9BB93652D6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1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7025" y="1041858"/>
            <a:ext cx="53665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stops. The 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hops off!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225F02-8461-A435-F58E-12B3174D4C5F}"/>
              </a:ext>
            </a:extLst>
          </p:cNvPr>
          <p:cNvGrpSpPr/>
          <p:nvPr/>
        </p:nvGrpSpPr>
        <p:grpSpPr>
          <a:xfrm>
            <a:off x="6279318" y="1800499"/>
            <a:ext cx="5780626" cy="2746823"/>
            <a:chOff x="315374" y="1798817"/>
            <a:chExt cx="5780626" cy="274682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E298DA-15AA-0411-2FE4-11DFEE5EEA52}"/>
                </a:ext>
              </a:extLst>
            </p:cNvPr>
            <p:cNvGrpSpPr/>
            <p:nvPr/>
          </p:nvGrpSpPr>
          <p:grpSpPr>
            <a:xfrm>
              <a:off x="315374" y="1798817"/>
              <a:ext cx="5780626" cy="2746823"/>
              <a:chOff x="1842448" y="1310184"/>
              <a:chExt cx="7233313" cy="3437107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AC3D5E0-4BC7-B2D0-A2B4-3604A7AFF304}"/>
                  </a:ext>
                </a:extLst>
              </p:cNvPr>
              <p:cNvSpPr/>
              <p:nvPr/>
            </p:nvSpPr>
            <p:spPr>
              <a:xfrm>
                <a:off x="2538485" y="1559553"/>
                <a:ext cx="914398" cy="2562071"/>
              </a:xfrm>
              <a:custGeom>
                <a:avLst/>
                <a:gdLst>
                  <a:gd name="connsiteX0" fmla="*/ 152403 w 914398"/>
                  <a:gd name="connsiteY0" fmla="*/ 0 h 2562071"/>
                  <a:gd name="connsiteX1" fmla="*/ 761995 w 914398"/>
                  <a:gd name="connsiteY1" fmla="*/ 0 h 2562071"/>
                  <a:gd name="connsiteX2" fmla="*/ 914398 w 914398"/>
                  <a:gd name="connsiteY2" fmla="*/ 152403 h 2562071"/>
                  <a:gd name="connsiteX3" fmla="*/ 914398 w 914398"/>
                  <a:gd name="connsiteY3" fmla="*/ 2409668 h 2562071"/>
                  <a:gd name="connsiteX4" fmla="*/ 761995 w 914398"/>
                  <a:gd name="connsiteY4" fmla="*/ 2562071 h 2562071"/>
                  <a:gd name="connsiteX5" fmla="*/ 152403 w 914398"/>
                  <a:gd name="connsiteY5" fmla="*/ 2562071 h 2562071"/>
                  <a:gd name="connsiteX6" fmla="*/ 0 w 914398"/>
                  <a:gd name="connsiteY6" fmla="*/ 2409668 h 2562071"/>
                  <a:gd name="connsiteX7" fmla="*/ 0 w 914398"/>
                  <a:gd name="connsiteY7" fmla="*/ 152403 h 2562071"/>
                  <a:gd name="connsiteX8" fmla="*/ 152403 w 914398"/>
                  <a:gd name="connsiteY8" fmla="*/ 0 h 25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398" h="2562071">
                    <a:moveTo>
                      <a:pt x="152403" y="0"/>
                    </a:moveTo>
                    <a:lnTo>
                      <a:pt x="761995" y="0"/>
                    </a:lnTo>
                    <a:cubicBezTo>
                      <a:pt x="846165" y="0"/>
                      <a:pt x="914398" y="68233"/>
                      <a:pt x="914398" y="152403"/>
                    </a:cubicBezTo>
                    <a:lnTo>
                      <a:pt x="914398" y="2409668"/>
                    </a:lnTo>
                    <a:cubicBezTo>
                      <a:pt x="914398" y="2493838"/>
                      <a:pt x="846165" y="2562071"/>
                      <a:pt x="761995" y="2562071"/>
                    </a:cubicBezTo>
                    <a:lnTo>
                      <a:pt x="152403" y="2562071"/>
                    </a:lnTo>
                    <a:cubicBezTo>
                      <a:pt x="68233" y="2562071"/>
                      <a:pt x="0" y="2493838"/>
                      <a:pt x="0" y="2409668"/>
                    </a:cubicBez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2FD3FF"/>
                  </a:gs>
                  <a:gs pos="100000">
                    <a:srgbClr val="2FD3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B5DF599-6CFB-A417-9CD6-BC30F9187ED5}"/>
                  </a:ext>
                </a:extLst>
              </p:cNvPr>
              <p:cNvSpPr/>
              <p:nvPr/>
            </p:nvSpPr>
            <p:spPr>
              <a:xfrm>
                <a:off x="3702254" y="1575054"/>
                <a:ext cx="5141500" cy="1099906"/>
              </a:xfrm>
              <a:custGeom>
                <a:avLst/>
                <a:gdLst>
                  <a:gd name="connsiteX0" fmla="*/ 183321 w 5141500"/>
                  <a:gd name="connsiteY0" fmla="*/ 0 h 1099906"/>
                  <a:gd name="connsiteX1" fmla="*/ 4958180 w 5141500"/>
                  <a:gd name="connsiteY1" fmla="*/ 0 h 1099906"/>
                  <a:gd name="connsiteX2" fmla="*/ 5141500 w 5141500"/>
                  <a:gd name="connsiteY2" fmla="*/ 183321 h 1099906"/>
                  <a:gd name="connsiteX3" fmla="*/ 5141500 w 5141500"/>
                  <a:gd name="connsiteY3" fmla="*/ 916585 h 1099906"/>
                  <a:gd name="connsiteX4" fmla="*/ 4958180 w 5141500"/>
                  <a:gd name="connsiteY4" fmla="*/ 1099906 h 1099906"/>
                  <a:gd name="connsiteX5" fmla="*/ 183321 w 5141500"/>
                  <a:gd name="connsiteY5" fmla="*/ 1099906 h 1099906"/>
                  <a:gd name="connsiteX6" fmla="*/ 0 w 5141500"/>
                  <a:gd name="connsiteY6" fmla="*/ 916585 h 1099906"/>
                  <a:gd name="connsiteX7" fmla="*/ 0 w 5141500"/>
                  <a:gd name="connsiteY7" fmla="*/ 183321 h 1099906"/>
                  <a:gd name="connsiteX8" fmla="*/ 183321 w 5141500"/>
                  <a:gd name="connsiteY8" fmla="*/ 0 h 109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1500" h="1099906">
                    <a:moveTo>
                      <a:pt x="183321" y="0"/>
                    </a:moveTo>
                    <a:lnTo>
                      <a:pt x="4958180" y="0"/>
                    </a:lnTo>
                    <a:cubicBezTo>
                      <a:pt x="5059424" y="0"/>
                      <a:pt x="5141500" y="82076"/>
                      <a:pt x="5141500" y="183321"/>
                    </a:cubicBezTo>
                    <a:lnTo>
                      <a:pt x="5141500" y="916585"/>
                    </a:lnTo>
                    <a:cubicBezTo>
                      <a:pt x="5141500" y="1017830"/>
                      <a:pt x="5059424" y="1099906"/>
                      <a:pt x="4958180" y="1099906"/>
                    </a:cubicBezTo>
                    <a:lnTo>
                      <a:pt x="183321" y="1099906"/>
                    </a:lnTo>
                    <a:cubicBezTo>
                      <a:pt x="82076" y="1099906"/>
                      <a:pt x="0" y="1017830"/>
                      <a:pt x="0" y="916585"/>
                    </a:cubicBezTo>
                    <a:lnTo>
                      <a:pt x="0" y="183321"/>
                    </a:lnTo>
                    <a:cubicBezTo>
                      <a:pt x="0" y="82076"/>
                      <a:pt x="82076" y="0"/>
                      <a:pt x="183321" y="0"/>
                    </a:cubicBez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F9985E9-1454-1C88-3DF8-D32C72A9B64C}"/>
                  </a:ext>
                </a:extLst>
              </p:cNvPr>
              <p:cNvSpPr/>
              <p:nvPr/>
            </p:nvSpPr>
            <p:spPr>
              <a:xfrm>
                <a:off x="1889693" y="1582563"/>
                <a:ext cx="553256" cy="1115408"/>
              </a:xfrm>
              <a:custGeom>
                <a:avLst/>
                <a:gdLst>
                  <a:gd name="connsiteX0" fmla="*/ 306952 w 553256"/>
                  <a:gd name="connsiteY0" fmla="*/ 0 h 1115408"/>
                  <a:gd name="connsiteX1" fmla="*/ 437248 w 553256"/>
                  <a:gd name="connsiteY1" fmla="*/ 0 h 1115408"/>
                  <a:gd name="connsiteX2" fmla="*/ 553256 w 553256"/>
                  <a:gd name="connsiteY2" fmla="*/ 116008 h 1115408"/>
                  <a:gd name="connsiteX3" fmla="*/ 553256 w 553256"/>
                  <a:gd name="connsiteY3" fmla="*/ 999400 h 1115408"/>
                  <a:gd name="connsiteX4" fmla="*/ 437248 w 553256"/>
                  <a:gd name="connsiteY4" fmla="*/ 1115408 h 1115408"/>
                  <a:gd name="connsiteX5" fmla="*/ 0 w 553256"/>
                  <a:gd name="connsiteY5" fmla="*/ 1115408 h 1115408"/>
                  <a:gd name="connsiteX6" fmla="*/ 24619 w 553256"/>
                  <a:gd name="connsiteY6" fmla="*/ 973173 h 1115408"/>
                  <a:gd name="connsiteX7" fmla="*/ 245116 w 553256"/>
                  <a:gd name="connsiteY7" fmla="*/ 158145 h 1115408"/>
                  <a:gd name="connsiteX8" fmla="*/ 306952 w 553256"/>
                  <a:gd name="connsiteY8" fmla="*/ 0 h 111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256" h="1115408">
                    <a:moveTo>
                      <a:pt x="306952" y="0"/>
                    </a:moveTo>
                    <a:lnTo>
                      <a:pt x="437248" y="0"/>
                    </a:lnTo>
                    <a:cubicBezTo>
                      <a:pt x="501317" y="0"/>
                      <a:pt x="553256" y="51939"/>
                      <a:pt x="553256" y="116008"/>
                    </a:cubicBezTo>
                    <a:lnTo>
                      <a:pt x="553256" y="999400"/>
                    </a:lnTo>
                    <a:cubicBezTo>
                      <a:pt x="553256" y="1063469"/>
                      <a:pt x="501317" y="1115408"/>
                      <a:pt x="437248" y="1115408"/>
                    </a:cubicBezTo>
                    <a:lnTo>
                      <a:pt x="0" y="1115408"/>
                    </a:lnTo>
                    <a:lnTo>
                      <a:pt x="24619" y="973173"/>
                    </a:lnTo>
                    <a:cubicBezTo>
                      <a:pt x="78499" y="698938"/>
                      <a:pt x="146880" y="428968"/>
                      <a:pt x="245116" y="158145"/>
                    </a:cubicBezTo>
                    <a:lnTo>
                      <a:pt x="306952" y="0"/>
                    </a:ln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911CBE1-D65B-AF80-C13A-53B4EDECB06C}"/>
                  </a:ext>
                </a:extLst>
              </p:cNvPr>
              <p:cNvSpPr/>
              <p:nvPr/>
            </p:nvSpPr>
            <p:spPr>
              <a:xfrm>
                <a:off x="1842448" y="1310184"/>
                <a:ext cx="7233313" cy="3111690"/>
              </a:xfrm>
              <a:custGeom>
                <a:avLst/>
                <a:gdLst>
                  <a:gd name="connsiteX0" fmla="*/ 464024 w 7233313"/>
                  <a:gd name="connsiteY0" fmla="*/ 0 h 3111690"/>
                  <a:gd name="connsiteX1" fmla="*/ 7233313 w 7233313"/>
                  <a:gd name="connsiteY1" fmla="*/ 0 h 3111690"/>
                  <a:gd name="connsiteX2" fmla="*/ 7233313 w 7233313"/>
                  <a:gd name="connsiteY2" fmla="*/ 3098042 h 3111690"/>
                  <a:gd name="connsiteX3" fmla="*/ 27296 w 7233313"/>
                  <a:gd name="connsiteY3" fmla="*/ 3111690 h 3111690"/>
                  <a:gd name="connsiteX4" fmla="*/ 0 w 7233313"/>
                  <a:gd name="connsiteY4" fmla="*/ 1637731 h 3111690"/>
                  <a:gd name="connsiteX5" fmla="*/ 464024 w 7233313"/>
                  <a:gd name="connsiteY5" fmla="*/ 0 h 3111690"/>
                  <a:gd name="connsiteX6" fmla="*/ 848440 w 7233313"/>
                  <a:gd name="connsiteY6" fmla="*/ 249368 h 3111690"/>
                  <a:gd name="connsiteX7" fmla="*/ 696037 w 7233313"/>
                  <a:gd name="connsiteY7" fmla="*/ 401771 h 3111690"/>
                  <a:gd name="connsiteX8" fmla="*/ 696037 w 7233313"/>
                  <a:gd name="connsiteY8" fmla="*/ 2659036 h 3111690"/>
                  <a:gd name="connsiteX9" fmla="*/ 848440 w 7233313"/>
                  <a:gd name="connsiteY9" fmla="*/ 2811439 h 3111690"/>
                  <a:gd name="connsiteX10" fmla="*/ 1458032 w 7233313"/>
                  <a:gd name="connsiteY10" fmla="*/ 2811439 h 3111690"/>
                  <a:gd name="connsiteX11" fmla="*/ 1610435 w 7233313"/>
                  <a:gd name="connsiteY11" fmla="*/ 2659036 h 3111690"/>
                  <a:gd name="connsiteX12" fmla="*/ 1610435 w 7233313"/>
                  <a:gd name="connsiteY12" fmla="*/ 401771 h 3111690"/>
                  <a:gd name="connsiteX13" fmla="*/ 1458032 w 7233313"/>
                  <a:gd name="connsiteY13" fmla="*/ 249368 h 3111690"/>
                  <a:gd name="connsiteX14" fmla="*/ 848440 w 7233313"/>
                  <a:gd name="connsiteY14" fmla="*/ 249368 h 3111690"/>
                  <a:gd name="connsiteX15" fmla="*/ 2043127 w 7233313"/>
                  <a:gd name="connsiteY15" fmla="*/ 264869 h 3111690"/>
                  <a:gd name="connsiteX16" fmla="*/ 1859806 w 7233313"/>
                  <a:gd name="connsiteY16" fmla="*/ 448190 h 3111690"/>
                  <a:gd name="connsiteX17" fmla="*/ 1859806 w 7233313"/>
                  <a:gd name="connsiteY17" fmla="*/ 1181454 h 3111690"/>
                  <a:gd name="connsiteX18" fmla="*/ 2043127 w 7233313"/>
                  <a:gd name="connsiteY18" fmla="*/ 1364775 h 3111690"/>
                  <a:gd name="connsiteX19" fmla="*/ 6817986 w 7233313"/>
                  <a:gd name="connsiteY19" fmla="*/ 1364775 h 3111690"/>
                  <a:gd name="connsiteX20" fmla="*/ 7001306 w 7233313"/>
                  <a:gd name="connsiteY20" fmla="*/ 1181454 h 3111690"/>
                  <a:gd name="connsiteX21" fmla="*/ 7001306 w 7233313"/>
                  <a:gd name="connsiteY21" fmla="*/ 448190 h 3111690"/>
                  <a:gd name="connsiteX22" fmla="*/ 6817986 w 7233313"/>
                  <a:gd name="connsiteY22" fmla="*/ 264869 h 3111690"/>
                  <a:gd name="connsiteX23" fmla="*/ 2043127 w 7233313"/>
                  <a:gd name="connsiteY23" fmla="*/ 264869 h 3111690"/>
                  <a:gd name="connsiteX24" fmla="*/ 354197 w 7233313"/>
                  <a:gd name="connsiteY24" fmla="*/ 272378 h 3111690"/>
                  <a:gd name="connsiteX25" fmla="*/ 292361 w 7233313"/>
                  <a:gd name="connsiteY25" fmla="*/ 430523 h 3111690"/>
                  <a:gd name="connsiteX26" fmla="*/ 71864 w 7233313"/>
                  <a:gd name="connsiteY26" fmla="*/ 1245551 h 3111690"/>
                  <a:gd name="connsiteX27" fmla="*/ 47245 w 7233313"/>
                  <a:gd name="connsiteY27" fmla="*/ 1387786 h 3111690"/>
                  <a:gd name="connsiteX28" fmla="*/ 484493 w 7233313"/>
                  <a:gd name="connsiteY28" fmla="*/ 1387786 h 3111690"/>
                  <a:gd name="connsiteX29" fmla="*/ 600501 w 7233313"/>
                  <a:gd name="connsiteY29" fmla="*/ 1271778 h 3111690"/>
                  <a:gd name="connsiteX30" fmla="*/ 600501 w 7233313"/>
                  <a:gd name="connsiteY30" fmla="*/ 388386 h 3111690"/>
                  <a:gd name="connsiteX31" fmla="*/ 484493 w 7233313"/>
                  <a:gd name="connsiteY31" fmla="*/ 272378 h 3111690"/>
                  <a:gd name="connsiteX32" fmla="*/ 354197 w 7233313"/>
                  <a:gd name="connsiteY32" fmla="*/ 272378 h 311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33313" h="3111690">
                    <a:moveTo>
                      <a:pt x="464024" y="0"/>
                    </a:moveTo>
                    <a:lnTo>
                      <a:pt x="7233313" y="0"/>
                    </a:lnTo>
                    <a:lnTo>
                      <a:pt x="7233313" y="3098042"/>
                    </a:lnTo>
                    <a:lnTo>
                      <a:pt x="27296" y="3111690"/>
                    </a:lnTo>
                    <a:cubicBezTo>
                      <a:pt x="27296" y="2606723"/>
                      <a:pt x="0" y="2142698"/>
                      <a:pt x="0" y="1637731"/>
                    </a:cubicBezTo>
                    <a:cubicBezTo>
                      <a:pt x="86436" y="1078173"/>
                      <a:pt x="200167" y="545910"/>
                      <a:pt x="464024" y="0"/>
                    </a:cubicBezTo>
                    <a:close/>
                    <a:moveTo>
                      <a:pt x="848440" y="249368"/>
                    </a:moveTo>
                    <a:cubicBezTo>
                      <a:pt x="764270" y="249368"/>
                      <a:pt x="696037" y="317601"/>
                      <a:pt x="696037" y="401771"/>
                    </a:cubicBezTo>
                    <a:lnTo>
                      <a:pt x="696037" y="2659036"/>
                    </a:lnTo>
                    <a:cubicBezTo>
                      <a:pt x="696037" y="2743206"/>
                      <a:pt x="764270" y="2811439"/>
                      <a:pt x="848440" y="2811439"/>
                    </a:cubicBezTo>
                    <a:lnTo>
                      <a:pt x="1458032" y="2811439"/>
                    </a:lnTo>
                    <a:cubicBezTo>
                      <a:pt x="1542202" y="2811439"/>
                      <a:pt x="1610435" y="2743206"/>
                      <a:pt x="1610435" y="2659036"/>
                    </a:cubicBezTo>
                    <a:lnTo>
                      <a:pt x="1610435" y="401771"/>
                    </a:lnTo>
                    <a:cubicBezTo>
                      <a:pt x="1610435" y="317601"/>
                      <a:pt x="1542202" y="249368"/>
                      <a:pt x="1458032" y="249368"/>
                    </a:cubicBezTo>
                    <a:lnTo>
                      <a:pt x="848440" y="249368"/>
                    </a:lnTo>
                    <a:close/>
                    <a:moveTo>
                      <a:pt x="2043127" y="264869"/>
                    </a:moveTo>
                    <a:cubicBezTo>
                      <a:pt x="1941882" y="264869"/>
                      <a:pt x="1859806" y="346945"/>
                      <a:pt x="1859806" y="448190"/>
                    </a:cubicBezTo>
                    <a:lnTo>
                      <a:pt x="1859806" y="1181454"/>
                    </a:lnTo>
                    <a:cubicBezTo>
                      <a:pt x="1859806" y="1282699"/>
                      <a:pt x="1941882" y="1364775"/>
                      <a:pt x="2043127" y="1364775"/>
                    </a:cubicBezTo>
                    <a:lnTo>
                      <a:pt x="6817986" y="1364775"/>
                    </a:lnTo>
                    <a:cubicBezTo>
                      <a:pt x="6919230" y="1364775"/>
                      <a:pt x="7001306" y="1282699"/>
                      <a:pt x="7001306" y="1181454"/>
                    </a:cubicBezTo>
                    <a:lnTo>
                      <a:pt x="7001306" y="448190"/>
                    </a:lnTo>
                    <a:cubicBezTo>
                      <a:pt x="7001306" y="346945"/>
                      <a:pt x="6919230" y="264869"/>
                      <a:pt x="6817986" y="264869"/>
                    </a:cubicBezTo>
                    <a:lnTo>
                      <a:pt x="2043127" y="264869"/>
                    </a:lnTo>
                    <a:close/>
                    <a:moveTo>
                      <a:pt x="354197" y="272378"/>
                    </a:moveTo>
                    <a:lnTo>
                      <a:pt x="292361" y="430523"/>
                    </a:lnTo>
                    <a:cubicBezTo>
                      <a:pt x="194125" y="701346"/>
                      <a:pt x="125744" y="971316"/>
                      <a:pt x="71864" y="1245551"/>
                    </a:cubicBezTo>
                    <a:lnTo>
                      <a:pt x="47245" y="1387786"/>
                    </a:lnTo>
                    <a:lnTo>
                      <a:pt x="484493" y="1387786"/>
                    </a:lnTo>
                    <a:cubicBezTo>
                      <a:pt x="548562" y="1387786"/>
                      <a:pt x="600501" y="1335847"/>
                      <a:pt x="600501" y="1271778"/>
                    </a:cubicBezTo>
                    <a:lnTo>
                      <a:pt x="600501" y="388386"/>
                    </a:lnTo>
                    <a:cubicBezTo>
                      <a:pt x="600501" y="324317"/>
                      <a:pt x="548562" y="272378"/>
                      <a:pt x="484493" y="272378"/>
                    </a:cubicBezTo>
                    <a:lnTo>
                      <a:pt x="354197" y="27237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21FC6B5-5A0B-CB15-7BEA-C1869CD91B19}"/>
                  </a:ext>
                </a:extLst>
              </p:cNvPr>
              <p:cNvSpPr/>
              <p:nvPr/>
            </p:nvSpPr>
            <p:spPr>
              <a:xfrm>
                <a:off x="1852897" y="3330252"/>
                <a:ext cx="101623" cy="222743"/>
              </a:xfrm>
              <a:custGeom>
                <a:avLst/>
                <a:gdLst>
                  <a:gd name="connsiteX0" fmla="*/ 0 w 101623"/>
                  <a:gd name="connsiteY0" fmla="*/ 0 h 222743"/>
                  <a:gd name="connsiteX1" fmla="*/ 67503 w 101623"/>
                  <a:gd name="connsiteY1" fmla="*/ 0 h 222743"/>
                  <a:gd name="connsiteX2" fmla="*/ 101623 w 101623"/>
                  <a:gd name="connsiteY2" fmla="*/ 34120 h 222743"/>
                  <a:gd name="connsiteX3" fmla="*/ 101623 w 101623"/>
                  <a:gd name="connsiteY3" fmla="*/ 188623 h 222743"/>
                  <a:gd name="connsiteX4" fmla="*/ 67503 w 101623"/>
                  <a:gd name="connsiteY4" fmla="*/ 222743 h 222743"/>
                  <a:gd name="connsiteX5" fmla="*/ 5732 w 101623"/>
                  <a:gd name="connsiteY5" fmla="*/ 222743 h 222743"/>
                  <a:gd name="connsiteX6" fmla="*/ 0 w 101623"/>
                  <a:gd name="connsiteY6" fmla="*/ 0 h 22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3" h="222743">
                    <a:moveTo>
                      <a:pt x="0" y="0"/>
                    </a:moveTo>
                    <a:lnTo>
                      <a:pt x="67503" y="0"/>
                    </a:lnTo>
                    <a:cubicBezTo>
                      <a:pt x="86347" y="0"/>
                      <a:pt x="101623" y="15276"/>
                      <a:pt x="101623" y="34120"/>
                    </a:cubicBezTo>
                    <a:lnTo>
                      <a:pt x="101623" y="188623"/>
                    </a:lnTo>
                    <a:cubicBezTo>
                      <a:pt x="101623" y="207467"/>
                      <a:pt x="86347" y="222743"/>
                      <a:pt x="67503" y="222743"/>
                    </a:cubicBezTo>
                    <a:lnTo>
                      <a:pt x="5732" y="222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B58A8BD-63AE-A425-29A1-F979010B0444}"/>
                  </a:ext>
                </a:extLst>
              </p:cNvPr>
              <p:cNvSpPr/>
              <p:nvPr/>
            </p:nvSpPr>
            <p:spPr>
              <a:xfrm>
                <a:off x="8940004" y="4121624"/>
                <a:ext cx="131604" cy="286851"/>
              </a:xfrm>
              <a:custGeom>
                <a:avLst/>
                <a:gdLst>
                  <a:gd name="connsiteX0" fmla="*/ 37857 w 131604"/>
                  <a:gd name="connsiteY0" fmla="*/ 0 h 286851"/>
                  <a:gd name="connsiteX1" fmla="*/ 131604 w 131604"/>
                  <a:gd name="connsiteY1" fmla="*/ 0 h 286851"/>
                  <a:gd name="connsiteX2" fmla="*/ 131604 w 131604"/>
                  <a:gd name="connsiteY2" fmla="*/ 286602 h 286851"/>
                  <a:gd name="connsiteX3" fmla="*/ 0 w 131604"/>
                  <a:gd name="connsiteY3" fmla="*/ 286851 h 286851"/>
                  <a:gd name="connsiteX4" fmla="*/ 0 w 131604"/>
                  <a:gd name="connsiteY4" fmla="*/ 37857 h 286851"/>
                  <a:gd name="connsiteX5" fmla="*/ 37857 w 131604"/>
                  <a:gd name="connsiteY5" fmla="*/ 0 h 2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604" h="286851">
                    <a:moveTo>
                      <a:pt x="37857" y="0"/>
                    </a:moveTo>
                    <a:lnTo>
                      <a:pt x="131604" y="0"/>
                    </a:lnTo>
                    <a:lnTo>
                      <a:pt x="131604" y="286602"/>
                    </a:lnTo>
                    <a:lnTo>
                      <a:pt x="0" y="286851"/>
                    </a:lnTo>
                    <a:lnTo>
                      <a:pt x="0" y="37857"/>
                    </a:lnTo>
                    <a:cubicBezTo>
                      <a:pt x="0" y="16949"/>
                      <a:pt x="16949" y="0"/>
                      <a:pt x="37857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23EC121-C499-5336-963A-E27F2C9EEF66}"/>
                  </a:ext>
                </a:extLst>
              </p:cNvPr>
              <p:cNvSpPr/>
              <p:nvPr/>
            </p:nvSpPr>
            <p:spPr>
              <a:xfrm>
                <a:off x="1875169" y="4247433"/>
                <a:ext cx="130705" cy="174442"/>
              </a:xfrm>
              <a:custGeom>
                <a:avLst/>
                <a:gdLst>
                  <a:gd name="connsiteX0" fmla="*/ 0 w 130705"/>
                  <a:gd name="connsiteY0" fmla="*/ 0 h 174442"/>
                  <a:gd name="connsiteX1" fmla="*/ 96585 w 130705"/>
                  <a:gd name="connsiteY1" fmla="*/ 0 h 174442"/>
                  <a:gd name="connsiteX2" fmla="*/ 130705 w 130705"/>
                  <a:gd name="connsiteY2" fmla="*/ 34120 h 174442"/>
                  <a:gd name="connsiteX3" fmla="*/ 130705 w 130705"/>
                  <a:gd name="connsiteY3" fmla="*/ 174198 h 174442"/>
                  <a:gd name="connsiteX4" fmla="*/ 1998 w 130705"/>
                  <a:gd name="connsiteY4" fmla="*/ 174442 h 174442"/>
                  <a:gd name="connsiteX5" fmla="*/ 0 w 130705"/>
                  <a:gd name="connsiteY5" fmla="*/ 0 h 17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05" h="174442">
                    <a:moveTo>
                      <a:pt x="0" y="0"/>
                    </a:moveTo>
                    <a:lnTo>
                      <a:pt x="96585" y="0"/>
                    </a:lnTo>
                    <a:cubicBezTo>
                      <a:pt x="115429" y="0"/>
                      <a:pt x="130705" y="15276"/>
                      <a:pt x="130705" y="34120"/>
                    </a:cubicBezTo>
                    <a:lnTo>
                      <a:pt x="130705" y="174198"/>
                    </a:lnTo>
                    <a:lnTo>
                      <a:pt x="1998" y="174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54A3640-A74E-1BCD-E37E-208A8E4A29C0}"/>
                  </a:ext>
                </a:extLst>
              </p:cNvPr>
              <p:cNvGrpSpPr/>
              <p:nvPr/>
            </p:nvGrpSpPr>
            <p:grpSpPr>
              <a:xfrm rot="19613720">
                <a:off x="3548418" y="3318820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417281E-E4A9-C906-96A8-245864C2B5C6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986231D8-6D33-4B27-8594-C128408E6C40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2CB497E6-E2EB-BB39-C518-94A84D7E8C96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F84FC881-C40C-92E9-1744-0B1790589564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605F3C01-6FD2-9877-6616-B755B542AF60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188E6EE8-13D2-4776-95D2-4B3571692CB8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B6844BB-3FD5-C9BE-0747-3218C9FCC528}"/>
                  </a:ext>
                </a:extLst>
              </p:cNvPr>
              <p:cNvGrpSpPr/>
              <p:nvPr/>
            </p:nvGrpSpPr>
            <p:grpSpPr>
              <a:xfrm rot="19375015">
                <a:off x="7041898" y="3324891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CC43B0C6-323C-A9CA-096D-946390DBF7F6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31CF20EE-0540-0C21-BB3B-936ADB3C29FD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9CBFD9FF-C382-96C6-B042-EF6DD491E23F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51CFEAB5-E883-04F1-CAFE-804A4B493B2D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E28A8D11-0CAC-0221-6320-1BE7F8D46AED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A652D1B0-C5FF-77A9-4E97-E823D1D91575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D482827-A552-DDB3-B369-F7E5F3383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84" y="1559553"/>
                <a:ext cx="0" cy="2562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702327-1AD0-BFB5-BBA4-CCE997989EA7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7CC7B3C-2698-2F6A-9F19-A07CA1EC2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5FB3930E-3C49-AFBF-9E45-7D551694A4D8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7EE801B0-A45A-A236-1AAD-37CCE5BCCC6B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9EB64F-CEB1-4A5A-282E-64374FB2D4A3}"/>
              </a:ext>
            </a:extLst>
          </p:cNvPr>
          <p:cNvGrpSpPr/>
          <p:nvPr/>
        </p:nvGrpSpPr>
        <p:grpSpPr>
          <a:xfrm>
            <a:off x="6262149" y="2012174"/>
            <a:ext cx="1845024" cy="2551643"/>
            <a:chOff x="6897988" y="1635151"/>
            <a:chExt cx="3231110" cy="4468581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D2D9080-0415-D52A-2F0F-60286110EC69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243E63-8264-A5ED-3D5E-C1E7B80A64D4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CD44481-FD9B-E896-2EC6-33D863A46B45}"/>
                </a:ext>
              </a:extLst>
            </p:cNvPr>
            <p:cNvSpPr/>
            <p:nvPr/>
          </p:nvSpPr>
          <p:spPr>
            <a:xfrm rot="6171741">
              <a:off x="7047894" y="2870129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EF6C42-B0DD-AB72-1AFD-B42DCE1F1BC7}"/>
                </a:ext>
              </a:extLst>
            </p:cNvPr>
            <p:cNvSpPr/>
            <p:nvPr/>
          </p:nvSpPr>
          <p:spPr>
            <a:xfrm rot="8679738">
              <a:off x="9472466" y="2781362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2EC9A3A1-F7BC-C58E-9BEC-C62C53B19552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EDDC764A-814E-1892-1E70-C1BA202E7BCD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20">
              <a:extLst>
                <a:ext uri="{FF2B5EF4-FFF2-40B4-BE49-F238E27FC236}">
                  <a16:creationId xmlns:a16="http://schemas.microsoft.com/office/drawing/2014/main" id="{3C01AFE5-30B9-CA2E-C39D-479336455A57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20">
              <a:extLst>
                <a:ext uri="{FF2B5EF4-FFF2-40B4-BE49-F238E27FC236}">
                  <a16:creationId xmlns:a16="http://schemas.microsoft.com/office/drawing/2014/main" id="{D2409FEF-ABF1-3FBB-AB8E-EB05A630FB54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88306B8-CA97-E799-0D89-31E96A878DCD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B270050-69AE-6447-A22B-4802CBDDD000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85">
              <a:extLst>
                <a:ext uri="{FF2B5EF4-FFF2-40B4-BE49-F238E27FC236}">
                  <a16:creationId xmlns:a16="http://schemas.microsoft.com/office/drawing/2014/main" id="{96BDF7F9-38C9-77C5-9364-1294ABAB9999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85">
              <a:extLst>
                <a:ext uri="{FF2B5EF4-FFF2-40B4-BE49-F238E27FC236}">
                  <a16:creationId xmlns:a16="http://schemas.microsoft.com/office/drawing/2014/main" id="{E7C0AC7C-14BF-411E-61B3-46F4E7F48E81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85">
              <a:extLst>
                <a:ext uri="{FF2B5EF4-FFF2-40B4-BE49-F238E27FC236}">
                  <a16:creationId xmlns:a16="http://schemas.microsoft.com/office/drawing/2014/main" id="{1A84CED7-3C7F-5475-2444-FEE9FFA5BF0A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85">
              <a:extLst>
                <a:ext uri="{FF2B5EF4-FFF2-40B4-BE49-F238E27FC236}">
                  <a16:creationId xmlns:a16="http://schemas.microsoft.com/office/drawing/2014/main" id="{62273992-D348-9693-9C37-B94FFEFA21B3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572E76C-4960-FCDA-7391-19035510E76A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E5C4ED4-3CCF-6E32-1082-1B7C6FE17AD8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490DBAE-8C52-444B-2C8C-055345276996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530356-138C-D60B-07C4-53B7D121FE66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8BC8292-9353-EF4D-2E37-78F933397928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907A29E-4474-3A92-2B72-EE3D373C8CA5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08AB764-93BF-B29F-0C37-CE23C2242505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1A70769-23FB-7FD1-2E82-0F52F6E7175E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C710047-13DB-A4C5-4D6F-D71A2E5E3CAD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81A768B-E55E-A978-819B-3C8A77B290FC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4A995BD-DB38-8BFD-998D-4123D28AE500}"/>
                </a:ext>
              </a:extLst>
            </p:cNvPr>
            <p:cNvSpPr/>
            <p:nvPr/>
          </p:nvSpPr>
          <p:spPr>
            <a:xfrm rot="8679738">
              <a:off x="9398459" y="3343652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4C20592-8C6B-AE5B-6FD6-B2C2899CF1DD}"/>
                </a:ext>
              </a:extLst>
            </p:cNvPr>
            <p:cNvSpPr/>
            <p:nvPr/>
          </p:nvSpPr>
          <p:spPr>
            <a:xfrm rot="6171741">
              <a:off x="7027325" y="3371554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9" name="ttsMP3.com_VoiceText_2025-2-17_20-55-26">
            <a:hlinkClick r:id="" action="ppaction://media"/>
            <a:extLst>
              <a:ext uri="{FF2B5EF4-FFF2-40B4-BE49-F238E27FC236}">
                <a16:creationId xmlns:a16="http://schemas.microsoft.com/office/drawing/2014/main" id="{EDBC3F8E-C1AF-7F9E-557C-26A4B299C6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50" name="2sec">
            <a:hlinkClick r:id="" action="ppaction://media"/>
            <a:extLst>
              <a:ext uri="{FF2B5EF4-FFF2-40B4-BE49-F238E27FC236}">
                <a16:creationId xmlns:a16="http://schemas.microsoft.com/office/drawing/2014/main" id="{94C03AE5-172D-F3D0-4253-81006525ECF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968" fill="hold"/>
                                        <p:tgtEl>
                                          <p:spTgt spid="1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9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2F82DD1-2162-4A0C-0158-C41DD5CE91F3}"/>
              </a:ext>
            </a:extLst>
          </p:cNvPr>
          <p:cNvGrpSpPr/>
          <p:nvPr/>
        </p:nvGrpSpPr>
        <p:grpSpPr>
          <a:xfrm>
            <a:off x="233135" y="-52525"/>
            <a:ext cx="4263465" cy="2593626"/>
            <a:chOff x="103635" y="-48226"/>
            <a:chExt cx="4263465" cy="25936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E87A32-C5FD-E1F5-DCF3-39993E3C8C84}"/>
                </a:ext>
              </a:extLst>
            </p:cNvPr>
            <p:cNvSpPr txBox="1"/>
            <p:nvPr/>
          </p:nvSpPr>
          <p:spPr>
            <a:xfrm>
              <a:off x="103635" y="-48226"/>
              <a:ext cx="2589246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B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C00000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g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8F090C-7BEE-885A-24DB-5B6F97E82F2A}"/>
                </a:ext>
              </a:extLst>
            </p:cNvPr>
            <p:cNvGrpSpPr/>
            <p:nvPr/>
          </p:nvGrpSpPr>
          <p:grpSpPr>
            <a:xfrm>
              <a:off x="2692881" y="251248"/>
              <a:ext cx="1674219" cy="2294152"/>
              <a:chOff x="6938733" y="1635151"/>
              <a:chExt cx="3261066" cy="446858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9D5DCFA-5FD2-A287-39E6-D4A7E1192EAD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A3A796C-791E-129B-9FE0-BECA92DDB8AE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7EBB131-247F-6157-4A91-ECD17CA0EEC8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ADD5422-7526-2853-A89E-4D1C529F2D56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C89811D-8738-B647-4CC3-6017F3C97186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B1E0D21-5F23-23DD-115B-0C49E20542E8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34E512F-3C14-22AE-BE2E-38333878385E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D3B4C89C-27E8-C54D-9532-3BD9B86CC382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F5027B9-EE76-7FD5-B9E5-3E7F5A729053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20">
                <a:extLst>
                  <a:ext uri="{FF2B5EF4-FFF2-40B4-BE49-F238E27FC236}">
                    <a16:creationId xmlns:a16="http://schemas.microsoft.com/office/drawing/2014/main" id="{E86AA6C0-1355-FD0D-A4DD-5427F2B7523A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0">
                <a:extLst>
                  <a:ext uri="{FF2B5EF4-FFF2-40B4-BE49-F238E27FC236}">
                    <a16:creationId xmlns:a16="http://schemas.microsoft.com/office/drawing/2014/main" id="{73377A27-4822-CED3-C359-C5A04C6892BC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9B3B93-30A4-5E0B-892E-EFD242C544C5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492C95E-D678-BADD-BCE8-4C7C4DC8E392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BD08CB-3D57-7B3A-CE35-7B3224B5FDD7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FC12184-8DC3-AEFE-3AEC-FFDE8F63F4E4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85">
                <a:extLst>
                  <a:ext uri="{FF2B5EF4-FFF2-40B4-BE49-F238E27FC236}">
                    <a16:creationId xmlns:a16="http://schemas.microsoft.com/office/drawing/2014/main" id="{5190DC92-7147-FEBD-B94D-DB5C98644196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B32241E-46A8-FE03-E5AB-4EACBD2A664F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375E655-7C76-3781-2229-9816D91046A9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C34BD0E-EB9C-1D7A-0FB5-BEB4F344E641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9EB406B-D52A-0620-F2CF-1BAF86F2C1EB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85">
                <a:extLst>
                  <a:ext uri="{FF2B5EF4-FFF2-40B4-BE49-F238E27FC236}">
                    <a16:creationId xmlns:a16="http://schemas.microsoft.com/office/drawing/2014/main" id="{4C59D019-72CF-DAA8-5FA2-9EB2FF78C864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85">
                <a:extLst>
                  <a:ext uri="{FF2B5EF4-FFF2-40B4-BE49-F238E27FC236}">
                    <a16:creationId xmlns:a16="http://schemas.microsoft.com/office/drawing/2014/main" id="{03A12C8F-E507-4F7D-DDC7-878A5BF4D155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85">
                <a:extLst>
                  <a:ext uri="{FF2B5EF4-FFF2-40B4-BE49-F238E27FC236}">
                    <a16:creationId xmlns:a16="http://schemas.microsoft.com/office/drawing/2014/main" id="{025B8CF8-48F6-BFE3-F4F9-1600100C9383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C862EF8-8B59-E6BE-B8EC-6882B4CEA4D3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4125A9E-4AB5-8842-CC36-DB2E4ED9CF96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05F4481-A853-2177-A3F2-279B8273CE3F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BBB086-B2D8-73EC-6B8D-F15BC1BEC08F}"/>
              </a:ext>
            </a:extLst>
          </p:cNvPr>
          <p:cNvGrpSpPr/>
          <p:nvPr/>
        </p:nvGrpSpPr>
        <p:grpSpPr>
          <a:xfrm>
            <a:off x="7060246" y="-52525"/>
            <a:ext cx="5003266" cy="2087210"/>
            <a:chOff x="7060246" y="-52525"/>
            <a:chExt cx="5003266" cy="20872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55CF78-906D-8E36-2B76-640D38DF60A9}"/>
                </a:ext>
              </a:extLst>
            </p:cNvPr>
            <p:cNvSpPr txBox="1"/>
            <p:nvPr/>
          </p:nvSpPr>
          <p:spPr>
            <a:xfrm>
              <a:off x="9450423" y="-52525"/>
              <a:ext cx="261308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S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FFC103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n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A23F24-0EA4-30CA-2CE5-3939CCA431E3}"/>
                </a:ext>
              </a:extLst>
            </p:cNvPr>
            <p:cNvGrpSpPr/>
            <p:nvPr/>
          </p:nvGrpSpPr>
          <p:grpSpPr>
            <a:xfrm>
              <a:off x="7060246" y="410622"/>
              <a:ext cx="1936178" cy="1624063"/>
              <a:chOff x="-1057780" y="-85304"/>
              <a:chExt cx="8187089" cy="686731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A58D130-6CF4-89FC-C549-2455FAF4B7AB}"/>
                  </a:ext>
                </a:extLst>
              </p:cNvPr>
              <p:cNvGrpSpPr/>
              <p:nvPr/>
            </p:nvGrpSpPr>
            <p:grpSpPr>
              <a:xfrm>
                <a:off x="-1057780" y="-85304"/>
                <a:ext cx="8187089" cy="6867318"/>
                <a:chOff x="-1057780" y="-85304"/>
                <a:chExt cx="8187089" cy="6867318"/>
              </a:xfrm>
              <a:solidFill>
                <a:schemeClr val="accent4">
                  <a:lumMod val="20000"/>
                  <a:lumOff val="80000"/>
                  <a:alpha val="47000"/>
                </a:schemeClr>
              </a:solidFill>
            </p:grpSpPr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688D6D4C-1ED8-59BC-D6C7-EB5D5BE69917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1C5BE120-2CBD-F91B-EED7-1B381CDFB615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B9AD5874-2595-048D-9C58-53FE2CD5ACF3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F67C3800-6FB8-A6AC-E7F4-8BFE62FFB0CD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35AFEA4-5977-0698-AA6E-4F1CC0EECF91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D0E25849-EF6D-CE36-46A8-15D3379A41E2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56983D47-2EFE-BA04-92EE-D67B4BE91E3E}"/>
                    </a:ext>
                  </a:extLst>
                </p:cNvPr>
                <p:cNvSpPr/>
                <p:nvPr/>
              </p:nvSpPr>
              <p:spPr>
                <a:xfrm rot="211529" flipH="1">
                  <a:off x="2568196" y="-85304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281A7126-88DC-974C-4C36-1455C3C51672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1036B98E-C0C8-480A-97C2-4A8887945194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4416BE0B-0FB4-A15E-3643-488DA857A8A1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36A6DAFA-29A6-F596-8048-0D83DAEFAB8B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1DBEB37E-61B7-D57D-6FB0-9C7EE0A2E83A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6E3AB80-F492-1FC2-539E-AC8596540A9C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99000">
                    <a:schemeClr val="accent4">
                      <a:lumMod val="60000"/>
                      <a:lumOff val="4000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>
                <a:glow rad="1308100">
                  <a:schemeClr val="accent4">
                    <a:lumMod val="40000"/>
                    <a:lumOff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4AE114-BFDE-F1A5-95FA-F0957FC15CAF}"/>
              </a:ext>
            </a:extLst>
          </p:cNvPr>
          <p:cNvGrpSpPr/>
          <p:nvPr/>
        </p:nvGrpSpPr>
        <p:grpSpPr>
          <a:xfrm>
            <a:off x="162584" y="4057454"/>
            <a:ext cx="5118474" cy="2304254"/>
            <a:chOff x="143835" y="3565716"/>
            <a:chExt cx="5118474" cy="23042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F37B96-0BB3-7CB6-2A35-753F10BF5640}"/>
                </a:ext>
              </a:extLst>
            </p:cNvPr>
            <p:cNvSpPr txBox="1"/>
            <p:nvPr/>
          </p:nvSpPr>
          <p:spPr>
            <a:xfrm>
              <a:off x="143835" y="3565716"/>
              <a:ext cx="276784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C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B18173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865597B-E184-FA65-D307-86CF6AC0F7C8}"/>
                </a:ext>
              </a:extLst>
            </p:cNvPr>
            <p:cNvGrpSpPr/>
            <p:nvPr/>
          </p:nvGrpSpPr>
          <p:grpSpPr>
            <a:xfrm>
              <a:off x="2622525" y="4379456"/>
              <a:ext cx="2639784" cy="1490514"/>
              <a:chOff x="-1341818" y="1441063"/>
              <a:chExt cx="4673947" cy="2639074"/>
            </a:xfrm>
          </p:grpSpPr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5ECD6927-D129-046F-4F3F-F940078F604C}"/>
                  </a:ext>
                </a:extLst>
              </p:cNvPr>
              <p:cNvSpPr/>
              <p:nvPr/>
            </p:nvSpPr>
            <p:spPr>
              <a:xfrm rot="199670">
                <a:off x="1655829" y="2074543"/>
                <a:ext cx="1676300" cy="1638971"/>
              </a:xfrm>
              <a:custGeom>
                <a:avLst/>
                <a:gdLst>
                  <a:gd name="connsiteX0" fmla="*/ 0 w 627419"/>
                  <a:gd name="connsiteY0" fmla="*/ 0 h 321378"/>
                  <a:gd name="connsiteX1" fmla="*/ 627419 w 627419"/>
                  <a:gd name="connsiteY1" fmla="*/ 0 h 321378"/>
                  <a:gd name="connsiteX2" fmla="*/ 627419 w 627419"/>
                  <a:gd name="connsiteY2" fmla="*/ 321378 h 321378"/>
                  <a:gd name="connsiteX3" fmla="*/ 0 w 627419"/>
                  <a:gd name="connsiteY3" fmla="*/ 321378 h 321378"/>
                  <a:gd name="connsiteX4" fmla="*/ 0 w 627419"/>
                  <a:gd name="connsiteY4" fmla="*/ 0 h 321378"/>
                  <a:gd name="connsiteX0" fmla="*/ 0 w 627419"/>
                  <a:gd name="connsiteY0" fmla="*/ 0 h 369003"/>
                  <a:gd name="connsiteX1" fmla="*/ 627419 w 627419"/>
                  <a:gd name="connsiteY1" fmla="*/ 47625 h 369003"/>
                  <a:gd name="connsiteX2" fmla="*/ 627419 w 627419"/>
                  <a:gd name="connsiteY2" fmla="*/ 369003 h 369003"/>
                  <a:gd name="connsiteX3" fmla="*/ 0 w 627419"/>
                  <a:gd name="connsiteY3" fmla="*/ 369003 h 369003"/>
                  <a:gd name="connsiteX4" fmla="*/ 0 w 627419"/>
                  <a:gd name="connsiteY4" fmla="*/ 0 h 369003"/>
                  <a:gd name="connsiteX0" fmla="*/ 19050 w 646469"/>
                  <a:gd name="connsiteY0" fmla="*/ 0 h 369003"/>
                  <a:gd name="connsiteX1" fmla="*/ 646469 w 646469"/>
                  <a:gd name="connsiteY1" fmla="*/ 47625 h 369003"/>
                  <a:gd name="connsiteX2" fmla="*/ 646469 w 646469"/>
                  <a:gd name="connsiteY2" fmla="*/ 369003 h 369003"/>
                  <a:gd name="connsiteX3" fmla="*/ 0 w 646469"/>
                  <a:gd name="connsiteY3" fmla="*/ 178503 h 369003"/>
                  <a:gd name="connsiteX4" fmla="*/ 19050 w 646469"/>
                  <a:gd name="connsiteY4" fmla="*/ 0 h 369003"/>
                  <a:gd name="connsiteX0" fmla="*/ 372706 w 1000125"/>
                  <a:gd name="connsiteY0" fmla="*/ 0 h 1207203"/>
                  <a:gd name="connsiteX1" fmla="*/ 1000125 w 1000125"/>
                  <a:gd name="connsiteY1" fmla="*/ 47625 h 1207203"/>
                  <a:gd name="connsiteX2" fmla="*/ 0 w 1000125"/>
                  <a:gd name="connsiteY2" fmla="*/ 1207203 h 1207203"/>
                  <a:gd name="connsiteX3" fmla="*/ 353656 w 1000125"/>
                  <a:gd name="connsiteY3" fmla="*/ 178503 h 1207203"/>
                  <a:gd name="connsiteX4" fmla="*/ 372706 w 1000125"/>
                  <a:gd name="connsiteY4" fmla="*/ 0 h 1207203"/>
                  <a:gd name="connsiteX0" fmla="*/ 610831 w 610831"/>
                  <a:gd name="connsiteY0" fmla="*/ 0 h 1476375"/>
                  <a:gd name="connsiteX1" fmla="*/ 0 w 610831"/>
                  <a:gd name="connsiteY1" fmla="*/ 1476375 h 1476375"/>
                  <a:gd name="connsiteX2" fmla="*/ 238125 w 610831"/>
                  <a:gd name="connsiteY2" fmla="*/ 1207203 h 1476375"/>
                  <a:gd name="connsiteX3" fmla="*/ 591781 w 610831"/>
                  <a:gd name="connsiteY3" fmla="*/ 178503 h 1476375"/>
                  <a:gd name="connsiteX4" fmla="*/ 610831 w 610831"/>
                  <a:gd name="connsiteY4" fmla="*/ 0 h 1476375"/>
                  <a:gd name="connsiteX0" fmla="*/ 610831 w 1375968"/>
                  <a:gd name="connsiteY0" fmla="*/ 0 h 1476375"/>
                  <a:gd name="connsiteX1" fmla="*/ 0 w 1375968"/>
                  <a:gd name="connsiteY1" fmla="*/ 1476375 h 1476375"/>
                  <a:gd name="connsiteX2" fmla="*/ 238125 w 1375968"/>
                  <a:gd name="connsiteY2" fmla="*/ 1207203 h 1476375"/>
                  <a:gd name="connsiteX3" fmla="*/ 591781 w 1375968"/>
                  <a:gd name="connsiteY3" fmla="*/ 178503 h 1476375"/>
                  <a:gd name="connsiteX4" fmla="*/ 610831 w 1375968"/>
                  <a:gd name="connsiteY4" fmla="*/ 0 h 1476375"/>
                  <a:gd name="connsiteX0" fmla="*/ 610831 w 1481568"/>
                  <a:gd name="connsiteY0" fmla="*/ 89622 h 1565997"/>
                  <a:gd name="connsiteX1" fmla="*/ 0 w 1481568"/>
                  <a:gd name="connsiteY1" fmla="*/ 1565997 h 1565997"/>
                  <a:gd name="connsiteX2" fmla="*/ 238125 w 1481568"/>
                  <a:gd name="connsiteY2" fmla="*/ 1296825 h 1565997"/>
                  <a:gd name="connsiteX3" fmla="*/ 591781 w 1481568"/>
                  <a:gd name="connsiteY3" fmla="*/ 268125 h 1565997"/>
                  <a:gd name="connsiteX4" fmla="*/ 610831 w 1481568"/>
                  <a:gd name="connsiteY4" fmla="*/ 89622 h 1565997"/>
                  <a:gd name="connsiteX0" fmla="*/ 620356 w 1484968"/>
                  <a:gd name="connsiteY0" fmla="*/ 92668 h 1511893"/>
                  <a:gd name="connsiteX1" fmla="*/ 0 w 1484968"/>
                  <a:gd name="connsiteY1" fmla="*/ 1511893 h 1511893"/>
                  <a:gd name="connsiteX2" fmla="*/ 247650 w 1484968"/>
                  <a:gd name="connsiteY2" fmla="*/ 1299871 h 1511893"/>
                  <a:gd name="connsiteX3" fmla="*/ 601306 w 1484968"/>
                  <a:gd name="connsiteY3" fmla="*/ 271171 h 1511893"/>
                  <a:gd name="connsiteX4" fmla="*/ 620356 w 1484968"/>
                  <a:gd name="connsiteY4" fmla="*/ 92668 h 1511893"/>
                  <a:gd name="connsiteX0" fmla="*/ 620356 w 1427659"/>
                  <a:gd name="connsiteY0" fmla="*/ 74409 h 1493634"/>
                  <a:gd name="connsiteX1" fmla="*/ 0 w 1427659"/>
                  <a:gd name="connsiteY1" fmla="*/ 1493634 h 1493634"/>
                  <a:gd name="connsiteX2" fmla="*/ 247650 w 1427659"/>
                  <a:gd name="connsiteY2" fmla="*/ 1281612 h 1493634"/>
                  <a:gd name="connsiteX3" fmla="*/ 601306 w 1427659"/>
                  <a:gd name="connsiteY3" fmla="*/ 252912 h 1493634"/>
                  <a:gd name="connsiteX4" fmla="*/ 620356 w 1427659"/>
                  <a:gd name="connsiteY4" fmla="*/ 74409 h 1493634"/>
                  <a:gd name="connsiteX0" fmla="*/ 620356 w 1539537"/>
                  <a:gd name="connsiteY0" fmla="*/ 148360 h 1567585"/>
                  <a:gd name="connsiteX1" fmla="*/ 0 w 1539537"/>
                  <a:gd name="connsiteY1" fmla="*/ 1567585 h 1567585"/>
                  <a:gd name="connsiteX2" fmla="*/ 247650 w 1539537"/>
                  <a:gd name="connsiteY2" fmla="*/ 1355563 h 1567585"/>
                  <a:gd name="connsiteX3" fmla="*/ 601306 w 1539537"/>
                  <a:gd name="connsiteY3" fmla="*/ 326863 h 1567585"/>
                  <a:gd name="connsiteX4" fmla="*/ 620356 w 1539537"/>
                  <a:gd name="connsiteY4" fmla="*/ 148360 h 1567585"/>
                  <a:gd name="connsiteX0" fmla="*/ 620356 w 1539537"/>
                  <a:gd name="connsiteY0" fmla="*/ 148360 h 1567585"/>
                  <a:gd name="connsiteX1" fmla="*/ 0 w 1539537"/>
                  <a:gd name="connsiteY1" fmla="*/ 1567585 h 1567585"/>
                  <a:gd name="connsiteX2" fmla="*/ 247650 w 1539537"/>
                  <a:gd name="connsiteY2" fmla="*/ 1355563 h 1567585"/>
                  <a:gd name="connsiteX3" fmla="*/ 601306 w 1539537"/>
                  <a:gd name="connsiteY3" fmla="*/ 326863 h 1567585"/>
                  <a:gd name="connsiteX4" fmla="*/ 620356 w 1539537"/>
                  <a:gd name="connsiteY4" fmla="*/ 148360 h 1567585"/>
                  <a:gd name="connsiteX0" fmla="*/ 620356 w 1539537"/>
                  <a:gd name="connsiteY0" fmla="*/ 148360 h 1567585"/>
                  <a:gd name="connsiteX1" fmla="*/ 0 w 1539537"/>
                  <a:gd name="connsiteY1" fmla="*/ 1567585 h 1567585"/>
                  <a:gd name="connsiteX2" fmla="*/ 247650 w 1539537"/>
                  <a:gd name="connsiteY2" fmla="*/ 1355563 h 1567585"/>
                  <a:gd name="connsiteX3" fmla="*/ 601306 w 1539537"/>
                  <a:gd name="connsiteY3" fmla="*/ 326863 h 1567585"/>
                  <a:gd name="connsiteX4" fmla="*/ 620356 w 1539537"/>
                  <a:gd name="connsiteY4" fmla="*/ 148360 h 1567585"/>
                  <a:gd name="connsiteX0" fmla="*/ 620356 w 1539537"/>
                  <a:gd name="connsiteY0" fmla="*/ 148360 h 1567585"/>
                  <a:gd name="connsiteX1" fmla="*/ 0 w 1539537"/>
                  <a:gd name="connsiteY1" fmla="*/ 1567585 h 1567585"/>
                  <a:gd name="connsiteX2" fmla="*/ 247650 w 1539537"/>
                  <a:gd name="connsiteY2" fmla="*/ 1355563 h 1567585"/>
                  <a:gd name="connsiteX3" fmla="*/ 601306 w 1539537"/>
                  <a:gd name="connsiteY3" fmla="*/ 326863 h 1567585"/>
                  <a:gd name="connsiteX4" fmla="*/ 620356 w 1539537"/>
                  <a:gd name="connsiteY4" fmla="*/ 148360 h 1567585"/>
                  <a:gd name="connsiteX0" fmla="*/ 620356 w 1539537"/>
                  <a:gd name="connsiteY0" fmla="*/ 148360 h 1567585"/>
                  <a:gd name="connsiteX1" fmla="*/ 0 w 1539537"/>
                  <a:gd name="connsiteY1" fmla="*/ 1567585 h 1567585"/>
                  <a:gd name="connsiteX2" fmla="*/ 247650 w 1539537"/>
                  <a:gd name="connsiteY2" fmla="*/ 1355563 h 1567585"/>
                  <a:gd name="connsiteX3" fmla="*/ 601306 w 1539537"/>
                  <a:gd name="connsiteY3" fmla="*/ 326863 h 1567585"/>
                  <a:gd name="connsiteX4" fmla="*/ 620356 w 1539537"/>
                  <a:gd name="connsiteY4" fmla="*/ 148360 h 1567585"/>
                  <a:gd name="connsiteX0" fmla="*/ 620356 w 1562402"/>
                  <a:gd name="connsiteY0" fmla="*/ 128430 h 1547655"/>
                  <a:gd name="connsiteX1" fmla="*/ 0 w 1562402"/>
                  <a:gd name="connsiteY1" fmla="*/ 1547655 h 1547655"/>
                  <a:gd name="connsiteX2" fmla="*/ 247650 w 1562402"/>
                  <a:gd name="connsiteY2" fmla="*/ 1335633 h 1547655"/>
                  <a:gd name="connsiteX3" fmla="*/ 601306 w 1562402"/>
                  <a:gd name="connsiteY3" fmla="*/ 306933 h 1547655"/>
                  <a:gd name="connsiteX4" fmla="*/ 620356 w 1562402"/>
                  <a:gd name="connsiteY4" fmla="*/ 128430 h 1547655"/>
                  <a:gd name="connsiteX0" fmla="*/ 822365 w 1649905"/>
                  <a:gd name="connsiteY0" fmla="*/ 121481 h 1676486"/>
                  <a:gd name="connsiteX1" fmla="*/ 0 w 1649905"/>
                  <a:gd name="connsiteY1" fmla="*/ 1676486 h 1676486"/>
                  <a:gd name="connsiteX2" fmla="*/ 449659 w 1649905"/>
                  <a:gd name="connsiteY2" fmla="*/ 1328684 h 1676486"/>
                  <a:gd name="connsiteX3" fmla="*/ 803315 w 1649905"/>
                  <a:gd name="connsiteY3" fmla="*/ 299984 h 1676486"/>
                  <a:gd name="connsiteX4" fmla="*/ 822365 w 1649905"/>
                  <a:gd name="connsiteY4" fmla="*/ 121481 h 1676486"/>
                  <a:gd name="connsiteX0" fmla="*/ 822365 w 1649905"/>
                  <a:gd name="connsiteY0" fmla="*/ 121481 h 1676486"/>
                  <a:gd name="connsiteX1" fmla="*/ 0 w 1649905"/>
                  <a:gd name="connsiteY1" fmla="*/ 1676486 h 1676486"/>
                  <a:gd name="connsiteX2" fmla="*/ 240906 w 1649905"/>
                  <a:gd name="connsiteY2" fmla="*/ 1512562 h 1676486"/>
                  <a:gd name="connsiteX3" fmla="*/ 803315 w 1649905"/>
                  <a:gd name="connsiteY3" fmla="*/ 299984 h 1676486"/>
                  <a:gd name="connsiteX4" fmla="*/ 822365 w 1649905"/>
                  <a:gd name="connsiteY4" fmla="*/ 121481 h 1676486"/>
                  <a:gd name="connsiteX0" fmla="*/ 822365 w 1649905"/>
                  <a:gd name="connsiteY0" fmla="*/ 121481 h 1676486"/>
                  <a:gd name="connsiteX1" fmla="*/ 0 w 1649905"/>
                  <a:gd name="connsiteY1" fmla="*/ 1676486 h 1676486"/>
                  <a:gd name="connsiteX2" fmla="*/ 240906 w 1649905"/>
                  <a:gd name="connsiteY2" fmla="*/ 1512562 h 1676486"/>
                  <a:gd name="connsiteX3" fmla="*/ 803315 w 1649905"/>
                  <a:gd name="connsiteY3" fmla="*/ 299984 h 1676486"/>
                  <a:gd name="connsiteX4" fmla="*/ 822365 w 1649905"/>
                  <a:gd name="connsiteY4" fmla="*/ 121481 h 1676486"/>
                  <a:gd name="connsiteX0" fmla="*/ 822365 w 1649905"/>
                  <a:gd name="connsiteY0" fmla="*/ 121481 h 1676486"/>
                  <a:gd name="connsiteX1" fmla="*/ 0 w 1649905"/>
                  <a:gd name="connsiteY1" fmla="*/ 1676486 h 1676486"/>
                  <a:gd name="connsiteX2" fmla="*/ 270648 w 1649905"/>
                  <a:gd name="connsiteY2" fmla="*/ 1367716 h 1676486"/>
                  <a:gd name="connsiteX3" fmla="*/ 803315 w 1649905"/>
                  <a:gd name="connsiteY3" fmla="*/ 299984 h 1676486"/>
                  <a:gd name="connsiteX4" fmla="*/ 822365 w 1649905"/>
                  <a:gd name="connsiteY4" fmla="*/ 121481 h 1676486"/>
                  <a:gd name="connsiteX0" fmla="*/ 771393 w 1627055"/>
                  <a:gd name="connsiteY0" fmla="*/ 126939 h 1574028"/>
                  <a:gd name="connsiteX1" fmla="*/ 0 w 1627055"/>
                  <a:gd name="connsiteY1" fmla="*/ 1574028 h 1574028"/>
                  <a:gd name="connsiteX2" fmla="*/ 219676 w 1627055"/>
                  <a:gd name="connsiteY2" fmla="*/ 1373174 h 1574028"/>
                  <a:gd name="connsiteX3" fmla="*/ 752343 w 1627055"/>
                  <a:gd name="connsiteY3" fmla="*/ 305442 h 1574028"/>
                  <a:gd name="connsiteX4" fmla="*/ 771393 w 1627055"/>
                  <a:gd name="connsiteY4" fmla="*/ 126939 h 1574028"/>
                  <a:gd name="connsiteX0" fmla="*/ 771393 w 1627055"/>
                  <a:gd name="connsiteY0" fmla="*/ 126939 h 1574028"/>
                  <a:gd name="connsiteX1" fmla="*/ 0 w 1627055"/>
                  <a:gd name="connsiteY1" fmla="*/ 1574028 h 1574028"/>
                  <a:gd name="connsiteX2" fmla="*/ 219676 w 1627055"/>
                  <a:gd name="connsiteY2" fmla="*/ 1373174 h 1574028"/>
                  <a:gd name="connsiteX3" fmla="*/ 752343 w 1627055"/>
                  <a:gd name="connsiteY3" fmla="*/ 305442 h 1574028"/>
                  <a:gd name="connsiteX4" fmla="*/ 771393 w 1627055"/>
                  <a:gd name="connsiteY4" fmla="*/ 126939 h 1574028"/>
                  <a:gd name="connsiteX0" fmla="*/ 771393 w 1676300"/>
                  <a:gd name="connsiteY0" fmla="*/ 191882 h 1638971"/>
                  <a:gd name="connsiteX1" fmla="*/ 0 w 1676300"/>
                  <a:gd name="connsiteY1" fmla="*/ 1638971 h 1638971"/>
                  <a:gd name="connsiteX2" fmla="*/ 219676 w 1676300"/>
                  <a:gd name="connsiteY2" fmla="*/ 1438117 h 1638971"/>
                  <a:gd name="connsiteX3" fmla="*/ 752343 w 1676300"/>
                  <a:gd name="connsiteY3" fmla="*/ 370385 h 1638971"/>
                  <a:gd name="connsiteX4" fmla="*/ 771393 w 1676300"/>
                  <a:gd name="connsiteY4" fmla="*/ 191882 h 1638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300" h="1638971">
                    <a:moveTo>
                      <a:pt x="771393" y="191882"/>
                    </a:moveTo>
                    <a:cubicBezTo>
                      <a:pt x="1522250" y="-642951"/>
                      <a:pt x="2680110" y="1508796"/>
                      <a:pt x="0" y="1638971"/>
                    </a:cubicBezTo>
                    <a:lnTo>
                      <a:pt x="219676" y="1438117"/>
                    </a:lnTo>
                    <a:cubicBezTo>
                      <a:pt x="1726658" y="1293468"/>
                      <a:pt x="1689213" y="-44257"/>
                      <a:pt x="752343" y="370385"/>
                    </a:cubicBezTo>
                    <a:lnTo>
                      <a:pt x="771393" y="191882"/>
                    </a:lnTo>
                    <a:close/>
                  </a:path>
                </a:pathLst>
              </a:custGeom>
              <a:solidFill>
                <a:srgbClr val="F2D6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2">
                <a:extLst>
                  <a:ext uri="{FF2B5EF4-FFF2-40B4-BE49-F238E27FC236}">
                    <a16:creationId xmlns:a16="http://schemas.microsoft.com/office/drawing/2014/main" id="{1423AEB7-890E-DFCF-454B-8B290466969F}"/>
                  </a:ext>
                </a:extLst>
              </p:cNvPr>
              <p:cNvSpPr/>
              <p:nvPr/>
            </p:nvSpPr>
            <p:spPr>
              <a:xfrm>
                <a:off x="-1338165" y="2019784"/>
                <a:ext cx="4056687" cy="2060353"/>
              </a:xfrm>
              <a:custGeom>
                <a:avLst/>
                <a:gdLst>
                  <a:gd name="connsiteX0" fmla="*/ 0 w 2504111"/>
                  <a:gd name="connsiteY0" fmla="*/ 0 h 792707"/>
                  <a:gd name="connsiteX1" fmla="*/ 2504111 w 2504111"/>
                  <a:gd name="connsiteY1" fmla="*/ 0 h 792707"/>
                  <a:gd name="connsiteX2" fmla="*/ 2504111 w 2504111"/>
                  <a:gd name="connsiteY2" fmla="*/ 792707 h 792707"/>
                  <a:gd name="connsiteX3" fmla="*/ 0 w 2504111"/>
                  <a:gd name="connsiteY3" fmla="*/ 792707 h 792707"/>
                  <a:gd name="connsiteX4" fmla="*/ 0 w 2504111"/>
                  <a:gd name="connsiteY4" fmla="*/ 0 h 792707"/>
                  <a:gd name="connsiteX0" fmla="*/ 0 w 3080374"/>
                  <a:gd name="connsiteY0" fmla="*/ 504825 h 1297532"/>
                  <a:gd name="connsiteX1" fmla="*/ 3080374 w 3080374"/>
                  <a:gd name="connsiteY1" fmla="*/ 0 h 1297532"/>
                  <a:gd name="connsiteX2" fmla="*/ 2504111 w 3080374"/>
                  <a:gd name="connsiteY2" fmla="*/ 1297532 h 1297532"/>
                  <a:gd name="connsiteX3" fmla="*/ 0 w 3080374"/>
                  <a:gd name="connsiteY3" fmla="*/ 1297532 h 1297532"/>
                  <a:gd name="connsiteX4" fmla="*/ 0 w 3080374"/>
                  <a:gd name="connsiteY4" fmla="*/ 504825 h 1297532"/>
                  <a:gd name="connsiteX0" fmla="*/ 0 w 4056687"/>
                  <a:gd name="connsiteY0" fmla="*/ 0 h 1321344"/>
                  <a:gd name="connsiteX1" fmla="*/ 4056687 w 4056687"/>
                  <a:gd name="connsiteY1" fmla="*/ 23812 h 1321344"/>
                  <a:gd name="connsiteX2" fmla="*/ 3480424 w 4056687"/>
                  <a:gd name="connsiteY2" fmla="*/ 1321344 h 1321344"/>
                  <a:gd name="connsiteX3" fmla="*/ 976313 w 4056687"/>
                  <a:gd name="connsiteY3" fmla="*/ 1321344 h 1321344"/>
                  <a:gd name="connsiteX4" fmla="*/ 0 w 4056687"/>
                  <a:gd name="connsiteY4" fmla="*/ 0 h 1321344"/>
                  <a:gd name="connsiteX0" fmla="*/ 0 w 4056687"/>
                  <a:gd name="connsiteY0" fmla="*/ 0 h 1721394"/>
                  <a:gd name="connsiteX1" fmla="*/ 4056687 w 4056687"/>
                  <a:gd name="connsiteY1" fmla="*/ 23812 h 1721394"/>
                  <a:gd name="connsiteX2" fmla="*/ 3480424 w 4056687"/>
                  <a:gd name="connsiteY2" fmla="*/ 1321344 h 1721394"/>
                  <a:gd name="connsiteX3" fmla="*/ 1104901 w 4056687"/>
                  <a:gd name="connsiteY3" fmla="*/ 1721394 h 1721394"/>
                  <a:gd name="connsiteX4" fmla="*/ 0 w 4056687"/>
                  <a:gd name="connsiteY4" fmla="*/ 0 h 1721394"/>
                  <a:gd name="connsiteX0" fmla="*/ 0 w 4056687"/>
                  <a:gd name="connsiteY0" fmla="*/ 0 h 1321344"/>
                  <a:gd name="connsiteX1" fmla="*/ 4056687 w 4056687"/>
                  <a:gd name="connsiteY1" fmla="*/ 23812 h 1321344"/>
                  <a:gd name="connsiteX2" fmla="*/ 3480424 w 4056687"/>
                  <a:gd name="connsiteY2" fmla="*/ 1321344 h 1321344"/>
                  <a:gd name="connsiteX3" fmla="*/ 0 w 4056687"/>
                  <a:gd name="connsiteY3" fmla="*/ 0 h 1321344"/>
                  <a:gd name="connsiteX0" fmla="*/ 0 w 4056687"/>
                  <a:gd name="connsiteY0" fmla="*/ 0 h 1368646"/>
                  <a:gd name="connsiteX1" fmla="*/ 4056687 w 4056687"/>
                  <a:gd name="connsiteY1" fmla="*/ 23812 h 1368646"/>
                  <a:gd name="connsiteX2" fmla="*/ 3480424 w 4056687"/>
                  <a:gd name="connsiteY2" fmla="*/ 1321344 h 1368646"/>
                  <a:gd name="connsiteX3" fmla="*/ 0 w 4056687"/>
                  <a:gd name="connsiteY3" fmla="*/ 0 h 1368646"/>
                  <a:gd name="connsiteX0" fmla="*/ 0 w 4056687"/>
                  <a:gd name="connsiteY0" fmla="*/ 0 h 23812"/>
                  <a:gd name="connsiteX1" fmla="*/ 4056687 w 4056687"/>
                  <a:gd name="connsiteY1" fmla="*/ 23812 h 23812"/>
                  <a:gd name="connsiteX2" fmla="*/ 0 w 4056687"/>
                  <a:gd name="connsiteY2" fmla="*/ 0 h 23812"/>
                  <a:gd name="connsiteX0" fmla="*/ 0 w 4056687"/>
                  <a:gd name="connsiteY0" fmla="*/ 0 h 490052"/>
                  <a:gd name="connsiteX1" fmla="*/ 4056687 w 4056687"/>
                  <a:gd name="connsiteY1" fmla="*/ 23812 h 490052"/>
                  <a:gd name="connsiteX2" fmla="*/ 0 w 4056687"/>
                  <a:gd name="connsiteY2" fmla="*/ 0 h 490052"/>
                  <a:gd name="connsiteX0" fmla="*/ 0 w 4056687"/>
                  <a:gd name="connsiteY0" fmla="*/ 0 h 985329"/>
                  <a:gd name="connsiteX1" fmla="*/ 4056687 w 4056687"/>
                  <a:gd name="connsiteY1" fmla="*/ 23812 h 985329"/>
                  <a:gd name="connsiteX2" fmla="*/ 0 w 4056687"/>
                  <a:gd name="connsiteY2" fmla="*/ 0 h 985329"/>
                  <a:gd name="connsiteX0" fmla="*/ 0 w 4056687"/>
                  <a:gd name="connsiteY0" fmla="*/ 68532 h 1053861"/>
                  <a:gd name="connsiteX1" fmla="*/ 4056687 w 4056687"/>
                  <a:gd name="connsiteY1" fmla="*/ 92344 h 1053861"/>
                  <a:gd name="connsiteX2" fmla="*/ 0 w 4056687"/>
                  <a:gd name="connsiteY2" fmla="*/ 68532 h 1053861"/>
                  <a:gd name="connsiteX0" fmla="*/ 0 w 4056687"/>
                  <a:gd name="connsiteY0" fmla="*/ 68532 h 1996565"/>
                  <a:gd name="connsiteX1" fmla="*/ 4056687 w 4056687"/>
                  <a:gd name="connsiteY1" fmla="*/ 92344 h 1996565"/>
                  <a:gd name="connsiteX2" fmla="*/ 0 w 4056687"/>
                  <a:gd name="connsiteY2" fmla="*/ 68532 h 1996565"/>
                  <a:gd name="connsiteX0" fmla="*/ 0 w 4056687"/>
                  <a:gd name="connsiteY0" fmla="*/ 68532 h 2128885"/>
                  <a:gd name="connsiteX1" fmla="*/ 4056687 w 4056687"/>
                  <a:gd name="connsiteY1" fmla="*/ 92344 h 2128885"/>
                  <a:gd name="connsiteX2" fmla="*/ 0 w 4056687"/>
                  <a:gd name="connsiteY2" fmla="*/ 68532 h 2128885"/>
                  <a:gd name="connsiteX0" fmla="*/ 0 w 4056687"/>
                  <a:gd name="connsiteY0" fmla="*/ 17119 h 2077472"/>
                  <a:gd name="connsiteX1" fmla="*/ 4056687 w 4056687"/>
                  <a:gd name="connsiteY1" fmla="*/ 40931 h 2077472"/>
                  <a:gd name="connsiteX2" fmla="*/ 0 w 4056687"/>
                  <a:gd name="connsiteY2" fmla="*/ 17119 h 2077472"/>
                  <a:gd name="connsiteX0" fmla="*/ 0 w 4056687"/>
                  <a:gd name="connsiteY0" fmla="*/ 0 h 2060353"/>
                  <a:gd name="connsiteX1" fmla="*/ 4056687 w 4056687"/>
                  <a:gd name="connsiteY1" fmla="*/ 23812 h 2060353"/>
                  <a:gd name="connsiteX2" fmla="*/ 0 w 4056687"/>
                  <a:gd name="connsiteY2" fmla="*/ 0 h 2060353"/>
                  <a:gd name="connsiteX0" fmla="*/ 0 w 4056687"/>
                  <a:gd name="connsiteY0" fmla="*/ 0 h 2060353"/>
                  <a:gd name="connsiteX1" fmla="*/ 4056687 w 4056687"/>
                  <a:gd name="connsiteY1" fmla="*/ 23812 h 2060353"/>
                  <a:gd name="connsiteX2" fmla="*/ 0 w 4056687"/>
                  <a:gd name="connsiteY2" fmla="*/ 0 h 2060353"/>
                  <a:gd name="connsiteX0" fmla="*/ 0 w 4056687"/>
                  <a:gd name="connsiteY0" fmla="*/ 0 h 2060353"/>
                  <a:gd name="connsiteX1" fmla="*/ 4056687 w 4056687"/>
                  <a:gd name="connsiteY1" fmla="*/ 23812 h 2060353"/>
                  <a:gd name="connsiteX2" fmla="*/ 0 w 4056687"/>
                  <a:gd name="connsiteY2" fmla="*/ 0 h 2060353"/>
                  <a:gd name="connsiteX0" fmla="*/ 0 w 4056687"/>
                  <a:gd name="connsiteY0" fmla="*/ 0 h 2060353"/>
                  <a:gd name="connsiteX1" fmla="*/ 4056687 w 4056687"/>
                  <a:gd name="connsiteY1" fmla="*/ 23812 h 2060353"/>
                  <a:gd name="connsiteX2" fmla="*/ 0 w 4056687"/>
                  <a:gd name="connsiteY2" fmla="*/ 0 h 206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56687" h="2060353">
                    <a:moveTo>
                      <a:pt x="0" y="0"/>
                    </a:moveTo>
                    <a:cubicBezTo>
                      <a:pt x="514029" y="2913062"/>
                      <a:pt x="3736333" y="2568575"/>
                      <a:pt x="4056687" y="23812"/>
                    </a:cubicBezTo>
                    <a:cubicBezTo>
                      <a:pt x="3066408" y="682625"/>
                      <a:pt x="314004" y="398462"/>
                      <a:pt x="0" y="0"/>
                    </a:cubicBezTo>
                    <a:close/>
                  </a:path>
                </a:pathLst>
              </a:custGeom>
              <a:solidFill>
                <a:srgbClr val="F2D6C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C373EEE-4A25-5723-9DA1-EB587DE2BACF}"/>
                  </a:ext>
                </a:extLst>
              </p:cNvPr>
              <p:cNvGrpSpPr/>
              <p:nvPr/>
            </p:nvGrpSpPr>
            <p:grpSpPr>
              <a:xfrm>
                <a:off x="-1341818" y="1441063"/>
                <a:ext cx="4056687" cy="1114425"/>
                <a:chOff x="1227896" y="3943350"/>
                <a:chExt cx="4056687" cy="1114425"/>
              </a:xfrm>
              <a:solidFill>
                <a:srgbClr val="B18173"/>
              </a:solidFill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AAF305-8B39-AD0A-8B35-92F4AE1010E2}"/>
                    </a:ext>
                  </a:extLst>
                </p:cNvPr>
                <p:cNvSpPr/>
                <p:nvPr/>
              </p:nvSpPr>
              <p:spPr>
                <a:xfrm>
                  <a:off x="1227896" y="3943350"/>
                  <a:ext cx="4056687" cy="1114425"/>
                </a:xfrm>
                <a:prstGeom prst="ellipse">
                  <a:avLst/>
                </a:prstGeom>
                <a:solidFill>
                  <a:srgbClr val="D6AA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EFC56D0-3BE8-4D0C-5A44-7582DB5AD059}"/>
                    </a:ext>
                  </a:extLst>
                </p:cNvPr>
                <p:cNvSpPr/>
                <p:nvPr/>
              </p:nvSpPr>
              <p:spPr>
                <a:xfrm>
                  <a:off x="1632759" y="4446366"/>
                  <a:ext cx="3246960" cy="611409"/>
                </a:xfrm>
                <a:custGeom>
                  <a:avLst/>
                  <a:gdLst>
                    <a:gd name="connsiteX0" fmla="*/ 1618520 w 3246960"/>
                    <a:gd name="connsiteY0" fmla="*/ 0 h 611409"/>
                    <a:gd name="connsiteX1" fmla="*/ 3246843 w 3246960"/>
                    <a:gd name="connsiteY1" fmla="*/ 391515 h 611409"/>
                    <a:gd name="connsiteX2" fmla="*/ 3246960 w 3246960"/>
                    <a:gd name="connsiteY2" fmla="*/ 391665 h 611409"/>
                    <a:gd name="connsiteX3" fmla="*/ 3200765 w 3246960"/>
                    <a:gd name="connsiteY3" fmla="*/ 408635 h 611409"/>
                    <a:gd name="connsiteX4" fmla="*/ 1635596 w 3246960"/>
                    <a:gd name="connsiteY4" fmla="*/ 611409 h 611409"/>
                    <a:gd name="connsiteX5" fmla="*/ 70427 w 3246960"/>
                    <a:gd name="connsiteY5" fmla="*/ 408635 h 611409"/>
                    <a:gd name="connsiteX6" fmla="*/ 0 w 3246960"/>
                    <a:gd name="connsiteY6" fmla="*/ 382762 h 611409"/>
                    <a:gd name="connsiteX7" fmla="*/ 47530 w 3246960"/>
                    <a:gd name="connsiteY7" fmla="*/ 340321 h 611409"/>
                    <a:gd name="connsiteX8" fmla="*/ 1618520 w 3246960"/>
                    <a:gd name="connsiteY8" fmla="*/ 0 h 61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46960" h="611409">
                      <a:moveTo>
                        <a:pt x="1618520" y="0"/>
                      </a:moveTo>
                      <a:cubicBezTo>
                        <a:pt x="2383596" y="0"/>
                        <a:pt x="3030973" y="164691"/>
                        <a:pt x="3246843" y="391515"/>
                      </a:cubicBezTo>
                      <a:lnTo>
                        <a:pt x="3246960" y="391665"/>
                      </a:lnTo>
                      <a:lnTo>
                        <a:pt x="3200765" y="408635"/>
                      </a:lnTo>
                      <a:cubicBezTo>
                        <a:pt x="2828736" y="532474"/>
                        <a:pt x="2265721" y="611409"/>
                        <a:pt x="1635596" y="611409"/>
                      </a:cubicBezTo>
                      <a:cubicBezTo>
                        <a:pt x="1005471" y="611409"/>
                        <a:pt x="442456" y="532474"/>
                        <a:pt x="70427" y="408635"/>
                      </a:cubicBezTo>
                      <a:lnTo>
                        <a:pt x="0" y="382762"/>
                      </a:lnTo>
                      <a:lnTo>
                        <a:pt x="47530" y="340321"/>
                      </a:lnTo>
                      <a:cubicBezTo>
                        <a:pt x="306360" y="140329"/>
                        <a:pt x="912296" y="0"/>
                        <a:pt x="1618520" y="0"/>
                      </a:cubicBezTo>
                      <a:close/>
                    </a:path>
                  </a:pathLst>
                </a:custGeom>
                <a:solidFill>
                  <a:srgbClr val="7E57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93E30F-E0D1-C04E-C4FE-88B5FBECC911}"/>
              </a:ext>
            </a:extLst>
          </p:cNvPr>
          <p:cNvGrpSpPr/>
          <p:nvPr/>
        </p:nvGrpSpPr>
        <p:grpSpPr>
          <a:xfrm>
            <a:off x="5993542" y="4057454"/>
            <a:ext cx="6198458" cy="2169412"/>
            <a:chOff x="5993542" y="4057454"/>
            <a:chExt cx="6198458" cy="216941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310582-637C-B8E6-FE0D-70AF187A7C3A}"/>
                </a:ext>
              </a:extLst>
            </p:cNvPr>
            <p:cNvGrpSpPr/>
            <p:nvPr/>
          </p:nvGrpSpPr>
          <p:grpSpPr>
            <a:xfrm>
              <a:off x="5993542" y="4570646"/>
              <a:ext cx="3485478" cy="1656220"/>
              <a:chOff x="315374" y="1798817"/>
              <a:chExt cx="5780626" cy="274682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4445F98-78FC-58DC-99EA-3754ED24C843}"/>
                  </a:ext>
                </a:extLst>
              </p:cNvPr>
              <p:cNvGrpSpPr/>
              <p:nvPr/>
            </p:nvGrpSpPr>
            <p:grpSpPr>
              <a:xfrm>
                <a:off x="315374" y="1798817"/>
                <a:ext cx="5780626" cy="2746823"/>
                <a:chOff x="1842448" y="1310184"/>
                <a:chExt cx="7233313" cy="3437107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A352FD3-C0F6-2F69-F796-CB3F2DD36AF7}"/>
                    </a:ext>
                  </a:extLst>
                </p:cNvPr>
                <p:cNvSpPr/>
                <p:nvPr/>
              </p:nvSpPr>
              <p:spPr>
                <a:xfrm>
                  <a:off x="2538485" y="1559553"/>
                  <a:ext cx="914398" cy="2562071"/>
                </a:xfrm>
                <a:custGeom>
                  <a:avLst/>
                  <a:gdLst>
                    <a:gd name="connsiteX0" fmla="*/ 152403 w 914398"/>
                    <a:gd name="connsiteY0" fmla="*/ 0 h 2562071"/>
                    <a:gd name="connsiteX1" fmla="*/ 761995 w 914398"/>
                    <a:gd name="connsiteY1" fmla="*/ 0 h 2562071"/>
                    <a:gd name="connsiteX2" fmla="*/ 914398 w 914398"/>
                    <a:gd name="connsiteY2" fmla="*/ 152403 h 2562071"/>
                    <a:gd name="connsiteX3" fmla="*/ 914398 w 914398"/>
                    <a:gd name="connsiteY3" fmla="*/ 2409668 h 2562071"/>
                    <a:gd name="connsiteX4" fmla="*/ 761995 w 914398"/>
                    <a:gd name="connsiteY4" fmla="*/ 2562071 h 2562071"/>
                    <a:gd name="connsiteX5" fmla="*/ 152403 w 914398"/>
                    <a:gd name="connsiteY5" fmla="*/ 2562071 h 2562071"/>
                    <a:gd name="connsiteX6" fmla="*/ 0 w 914398"/>
                    <a:gd name="connsiteY6" fmla="*/ 2409668 h 2562071"/>
                    <a:gd name="connsiteX7" fmla="*/ 0 w 914398"/>
                    <a:gd name="connsiteY7" fmla="*/ 152403 h 2562071"/>
                    <a:gd name="connsiteX8" fmla="*/ 152403 w 914398"/>
                    <a:gd name="connsiteY8" fmla="*/ 0 h 256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4398" h="2562071">
                      <a:moveTo>
                        <a:pt x="152403" y="0"/>
                      </a:moveTo>
                      <a:lnTo>
                        <a:pt x="761995" y="0"/>
                      </a:lnTo>
                      <a:cubicBezTo>
                        <a:pt x="846165" y="0"/>
                        <a:pt x="914398" y="68233"/>
                        <a:pt x="914398" y="152403"/>
                      </a:cubicBezTo>
                      <a:lnTo>
                        <a:pt x="914398" y="2409668"/>
                      </a:lnTo>
                      <a:cubicBezTo>
                        <a:pt x="914398" y="2493838"/>
                        <a:pt x="846165" y="2562071"/>
                        <a:pt x="761995" y="2562071"/>
                      </a:cubicBezTo>
                      <a:lnTo>
                        <a:pt x="152403" y="2562071"/>
                      </a:lnTo>
                      <a:cubicBezTo>
                        <a:pt x="68233" y="2562071"/>
                        <a:pt x="0" y="2493838"/>
                        <a:pt x="0" y="2409668"/>
                      </a:cubicBezTo>
                      <a:lnTo>
                        <a:pt x="0" y="152403"/>
                      </a:lnTo>
                      <a:cubicBezTo>
                        <a:pt x="0" y="68233"/>
                        <a:pt x="68233" y="0"/>
                        <a:pt x="15240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2FD3FF"/>
                    </a:gs>
                    <a:gs pos="100000">
                      <a:srgbClr val="2FD3FF"/>
                    </a:gs>
                  </a:gsLst>
                  <a:lin ang="540000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5FE237AE-133F-B8C2-F5AE-BF32F649A424}"/>
                    </a:ext>
                  </a:extLst>
                </p:cNvPr>
                <p:cNvSpPr/>
                <p:nvPr/>
              </p:nvSpPr>
              <p:spPr>
                <a:xfrm>
                  <a:off x="3702254" y="1575054"/>
                  <a:ext cx="5141500" cy="1099906"/>
                </a:xfrm>
                <a:custGeom>
                  <a:avLst/>
                  <a:gdLst>
                    <a:gd name="connsiteX0" fmla="*/ 183321 w 5141500"/>
                    <a:gd name="connsiteY0" fmla="*/ 0 h 1099906"/>
                    <a:gd name="connsiteX1" fmla="*/ 4958180 w 5141500"/>
                    <a:gd name="connsiteY1" fmla="*/ 0 h 1099906"/>
                    <a:gd name="connsiteX2" fmla="*/ 5141500 w 5141500"/>
                    <a:gd name="connsiteY2" fmla="*/ 183321 h 1099906"/>
                    <a:gd name="connsiteX3" fmla="*/ 5141500 w 5141500"/>
                    <a:gd name="connsiteY3" fmla="*/ 916585 h 1099906"/>
                    <a:gd name="connsiteX4" fmla="*/ 4958180 w 5141500"/>
                    <a:gd name="connsiteY4" fmla="*/ 1099906 h 1099906"/>
                    <a:gd name="connsiteX5" fmla="*/ 183321 w 5141500"/>
                    <a:gd name="connsiteY5" fmla="*/ 1099906 h 1099906"/>
                    <a:gd name="connsiteX6" fmla="*/ 0 w 5141500"/>
                    <a:gd name="connsiteY6" fmla="*/ 916585 h 1099906"/>
                    <a:gd name="connsiteX7" fmla="*/ 0 w 5141500"/>
                    <a:gd name="connsiteY7" fmla="*/ 183321 h 1099906"/>
                    <a:gd name="connsiteX8" fmla="*/ 183321 w 5141500"/>
                    <a:gd name="connsiteY8" fmla="*/ 0 h 109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141500" h="1099906">
                      <a:moveTo>
                        <a:pt x="183321" y="0"/>
                      </a:moveTo>
                      <a:lnTo>
                        <a:pt x="4958180" y="0"/>
                      </a:lnTo>
                      <a:cubicBezTo>
                        <a:pt x="5059424" y="0"/>
                        <a:pt x="5141500" y="82076"/>
                        <a:pt x="5141500" y="183321"/>
                      </a:cubicBezTo>
                      <a:lnTo>
                        <a:pt x="5141500" y="916585"/>
                      </a:lnTo>
                      <a:cubicBezTo>
                        <a:pt x="5141500" y="1017830"/>
                        <a:pt x="5059424" y="1099906"/>
                        <a:pt x="4958180" y="1099906"/>
                      </a:cubicBezTo>
                      <a:lnTo>
                        <a:pt x="183321" y="1099906"/>
                      </a:lnTo>
                      <a:cubicBezTo>
                        <a:pt x="82076" y="1099906"/>
                        <a:pt x="0" y="1017830"/>
                        <a:pt x="0" y="916585"/>
                      </a:cubicBezTo>
                      <a:lnTo>
                        <a:pt x="0" y="183321"/>
                      </a:lnTo>
                      <a:cubicBezTo>
                        <a:pt x="0" y="82076"/>
                        <a:pt x="82076" y="0"/>
                        <a:pt x="183321" y="0"/>
                      </a:cubicBezTo>
                      <a:close/>
                    </a:path>
                  </a:pathLst>
                </a:custGeom>
                <a:solidFill>
                  <a:srgbClr val="8BE6FD">
                    <a:alpha val="7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85ABDCF-5B2B-002B-CA01-89D22ACC4E16}"/>
                    </a:ext>
                  </a:extLst>
                </p:cNvPr>
                <p:cNvSpPr/>
                <p:nvPr/>
              </p:nvSpPr>
              <p:spPr>
                <a:xfrm>
                  <a:off x="1889693" y="1582563"/>
                  <a:ext cx="553256" cy="1115408"/>
                </a:xfrm>
                <a:custGeom>
                  <a:avLst/>
                  <a:gdLst>
                    <a:gd name="connsiteX0" fmla="*/ 306952 w 553256"/>
                    <a:gd name="connsiteY0" fmla="*/ 0 h 1115408"/>
                    <a:gd name="connsiteX1" fmla="*/ 437248 w 553256"/>
                    <a:gd name="connsiteY1" fmla="*/ 0 h 1115408"/>
                    <a:gd name="connsiteX2" fmla="*/ 553256 w 553256"/>
                    <a:gd name="connsiteY2" fmla="*/ 116008 h 1115408"/>
                    <a:gd name="connsiteX3" fmla="*/ 553256 w 553256"/>
                    <a:gd name="connsiteY3" fmla="*/ 999400 h 1115408"/>
                    <a:gd name="connsiteX4" fmla="*/ 437248 w 553256"/>
                    <a:gd name="connsiteY4" fmla="*/ 1115408 h 1115408"/>
                    <a:gd name="connsiteX5" fmla="*/ 0 w 553256"/>
                    <a:gd name="connsiteY5" fmla="*/ 1115408 h 1115408"/>
                    <a:gd name="connsiteX6" fmla="*/ 24619 w 553256"/>
                    <a:gd name="connsiteY6" fmla="*/ 973173 h 1115408"/>
                    <a:gd name="connsiteX7" fmla="*/ 245116 w 553256"/>
                    <a:gd name="connsiteY7" fmla="*/ 158145 h 1115408"/>
                    <a:gd name="connsiteX8" fmla="*/ 306952 w 553256"/>
                    <a:gd name="connsiteY8" fmla="*/ 0 h 1115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3256" h="1115408">
                      <a:moveTo>
                        <a:pt x="306952" y="0"/>
                      </a:moveTo>
                      <a:lnTo>
                        <a:pt x="437248" y="0"/>
                      </a:lnTo>
                      <a:cubicBezTo>
                        <a:pt x="501317" y="0"/>
                        <a:pt x="553256" y="51939"/>
                        <a:pt x="553256" y="116008"/>
                      </a:cubicBezTo>
                      <a:lnTo>
                        <a:pt x="553256" y="999400"/>
                      </a:lnTo>
                      <a:cubicBezTo>
                        <a:pt x="553256" y="1063469"/>
                        <a:pt x="501317" y="1115408"/>
                        <a:pt x="437248" y="1115408"/>
                      </a:cubicBezTo>
                      <a:lnTo>
                        <a:pt x="0" y="1115408"/>
                      </a:lnTo>
                      <a:lnTo>
                        <a:pt x="24619" y="973173"/>
                      </a:lnTo>
                      <a:cubicBezTo>
                        <a:pt x="78499" y="698938"/>
                        <a:pt x="146880" y="428968"/>
                        <a:pt x="245116" y="158145"/>
                      </a:cubicBezTo>
                      <a:lnTo>
                        <a:pt x="306952" y="0"/>
                      </a:lnTo>
                      <a:close/>
                    </a:path>
                  </a:pathLst>
                </a:custGeom>
                <a:solidFill>
                  <a:srgbClr val="8BE6FD">
                    <a:alpha val="78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8238FCBC-4099-C884-F228-AD6D07469C6D}"/>
                    </a:ext>
                  </a:extLst>
                </p:cNvPr>
                <p:cNvSpPr/>
                <p:nvPr/>
              </p:nvSpPr>
              <p:spPr>
                <a:xfrm>
                  <a:off x="1842448" y="1310184"/>
                  <a:ext cx="7233313" cy="3111690"/>
                </a:xfrm>
                <a:custGeom>
                  <a:avLst/>
                  <a:gdLst>
                    <a:gd name="connsiteX0" fmla="*/ 464024 w 7233313"/>
                    <a:gd name="connsiteY0" fmla="*/ 0 h 3111690"/>
                    <a:gd name="connsiteX1" fmla="*/ 7233313 w 7233313"/>
                    <a:gd name="connsiteY1" fmla="*/ 0 h 3111690"/>
                    <a:gd name="connsiteX2" fmla="*/ 7233313 w 7233313"/>
                    <a:gd name="connsiteY2" fmla="*/ 3098042 h 3111690"/>
                    <a:gd name="connsiteX3" fmla="*/ 27296 w 7233313"/>
                    <a:gd name="connsiteY3" fmla="*/ 3111690 h 3111690"/>
                    <a:gd name="connsiteX4" fmla="*/ 0 w 7233313"/>
                    <a:gd name="connsiteY4" fmla="*/ 1637731 h 3111690"/>
                    <a:gd name="connsiteX5" fmla="*/ 464024 w 7233313"/>
                    <a:gd name="connsiteY5" fmla="*/ 0 h 3111690"/>
                    <a:gd name="connsiteX6" fmla="*/ 848440 w 7233313"/>
                    <a:gd name="connsiteY6" fmla="*/ 249368 h 3111690"/>
                    <a:gd name="connsiteX7" fmla="*/ 696037 w 7233313"/>
                    <a:gd name="connsiteY7" fmla="*/ 401771 h 3111690"/>
                    <a:gd name="connsiteX8" fmla="*/ 696037 w 7233313"/>
                    <a:gd name="connsiteY8" fmla="*/ 2659036 h 3111690"/>
                    <a:gd name="connsiteX9" fmla="*/ 848440 w 7233313"/>
                    <a:gd name="connsiteY9" fmla="*/ 2811439 h 3111690"/>
                    <a:gd name="connsiteX10" fmla="*/ 1458032 w 7233313"/>
                    <a:gd name="connsiteY10" fmla="*/ 2811439 h 3111690"/>
                    <a:gd name="connsiteX11" fmla="*/ 1610435 w 7233313"/>
                    <a:gd name="connsiteY11" fmla="*/ 2659036 h 3111690"/>
                    <a:gd name="connsiteX12" fmla="*/ 1610435 w 7233313"/>
                    <a:gd name="connsiteY12" fmla="*/ 401771 h 3111690"/>
                    <a:gd name="connsiteX13" fmla="*/ 1458032 w 7233313"/>
                    <a:gd name="connsiteY13" fmla="*/ 249368 h 3111690"/>
                    <a:gd name="connsiteX14" fmla="*/ 848440 w 7233313"/>
                    <a:gd name="connsiteY14" fmla="*/ 249368 h 3111690"/>
                    <a:gd name="connsiteX15" fmla="*/ 2043127 w 7233313"/>
                    <a:gd name="connsiteY15" fmla="*/ 264869 h 3111690"/>
                    <a:gd name="connsiteX16" fmla="*/ 1859806 w 7233313"/>
                    <a:gd name="connsiteY16" fmla="*/ 448190 h 3111690"/>
                    <a:gd name="connsiteX17" fmla="*/ 1859806 w 7233313"/>
                    <a:gd name="connsiteY17" fmla="*/ 1181454 h 3111690"/>
                    <a:gd name="connsiteX18" fmla="*/ 2043127 w 7233313"/>
                    <a:gd name="connsiteY18" fmla="*/ 1364775 h 3111690"/>
                    <a:gd name="connsiteX19" fmla="*/ 6817986 w 7233313"/>
                    <a:gd name="connsiteY19" fmla="*/ 1364775 h 3111690"/>
                    <a:gd name="connsiteX20" fmla="*/ 7001306 w 7233313"/>
                    <a:gd name="connsiteY20" fmla="*/ 1181454 h 3111690"/>
                    <a:gd name="connsiteX21" fmla="*/ 7001306 w 7233313"/>
                    <a:gd name="connsiteY21" fmla="*/ 448190 h 3111690"/>
                    <a:gd name="connsiteX22" fmla="*/ 6817986 w 7233313"/>
                    <a:gd name="connsiteY22" fmla="*/ 264869 h 3111690"/>
                    <a:gd name="connsiteX23" fmla="*/ 2043127 w 7233313"/>
                    <a:gd name="connsiteY23" fmla="*/ 264869 h 3111690"/>
                    <a:gd name="connsiteX24" fmla="*/ 354197 w 7233313"/>
                    <a:gd name="connsiteY24" fmla="*/ 272378 h 3111690"/>
                    <a:gd name="connsiteX25" fmla="*/ 292361 w 7233313"/>
                    <a:gd name="connsiteY25" fmla="*/ 430523 h 3111690"/>
                    <a:gd name="connsiteX26" fmla="*/ 71864 w 7233313"/>
                    <a:gd name="connsiteY26" fmla="*/ 1245551 h 3111690"/>
                    <a:gd name="connsiteX27" fmla="*/ 47245 w 7233313"/>
                    <a:gd name="connsiteY27" fmla="*/ 1387786 h 3111690"/>
                    <a:gd name="connsiteX28" fmla="*/ 484493 w 7233313"/>
                    <a:gd name="connsiteY28" fmla="*/ 1387786 h 3111690"/>
                    <a:gd name="connsiteX29" fmla="*/ 600501 w 7233313"/>
                    <a:gd name="connsiteY29" fmla="*/ 1271778 h 3111690"/>
                    <a:gd name="connsiteX30" fmla="*/ 600501 w 7233313"/>
                    <a:gd name="connsiteY30" fmla="*/ 388386 h 3111690"/>
                    <a:gd name="connsiteX31" fmla="*/ 484493 w 7233313"/>
                    <a:gd name="connsiteY31" fmla="*/ 272378 h 3111690"/>
                    <a:gd name="connsiteX32" fmla="*/ 354197 w 7233313"/>
                    <a:gd name="connsiteY32" fmla="*/ 272378 h 31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233313" h="3111690">
                      <a:moveTo>
                        <a:pt x="464024" y="0"/>
                      </a:moveTo>
                      <a:lnTo>
                        <a:pt x="7233313" y="0"/>
                      </a:lnTo>
                      <a:lnTo>
                        <a:pt x="7233313" y="3098042"/>
                      </a:lnTo>
                      <a:lnTo>
                        <a:pt x="27296" y="3111690"/>
                      </a:lnTo>
                      <a:cubicBezTo>
                        <a:pt x="27296" y="2606723"/>
                        <a:pt x="0" y="2142698"/>
                        <a:pt x="0" y="1637731"/>
                      </a:cubicBezTo>
                      <a:cubicBezTo>
                        <a:pt x="86436" y="1078173"/>
                        <a:pt x="200167" y="545910"/>
                        <a:pt x="464024" y="0"/>
                      </a:cubicBezTo>
                      <a:close/>
                      <a:moveTo>
                        <a:pt x="848440" y="249368"/>
                      </a:moveTo>
                      <a:cubicBezTo>
                        <a:pt x="764270" y="249368"/>
                        <a:pt x="696037" y="317601"/>
                        <a:pt x="696037" y="401771"/>
                      </a:cubicBezTo>
                      <a:lnTo>
                        <a:pt x="696037" y="2659036"/>
                      </a:lnTo>
                      <a:cubicBezTo>
                        <a:pt x="696037" y="2743206"/>
                        <a:pt x="764270" y="2811439"/>
                        <a:pt x="848440" y="2811439"/>
                      </a:cubicBezTo>
                      <a:lnTo>
                        <a:pt x="1458032" y="2811439"/>
                      </a:lnTo>
                      <a:cubicBezTo>
                        <a:pt x="1542202" y="2811439"/>
                        <a:pt x="1610435" y="2743206"/>
                        <a:pt x="1610435" y="2659036"/>
                      </a:cubicBezTo>
                      <a:lnTo>
                        <a:pt x="1610435" y="401771"/>
                      </a:lnTo>
                      <a:cubicBezTo>
                        <a:pt x="1610435" y="317601"/>
                        <a:pt x="1542202" y="249368"/>
                        <a:pt x="1458032" y="249368"/>
                      </a:cubicBezTo>
                      <a:lnTo>
                        <a:pt x="848440" y="249368"/>
                      </a:lnTo>
                      <a:close/>
                      <a:moveTo>
                        <a:pt x="2043127" y="264869"/>
                      </a:moveTo>
                      <a:cubicBezTo>
                        <a:pt x="1941882" y="264869"/>
                        <a:pt x="1859806" y="346945"/>
                        <a:pt x="1859806" y="448190"/>
                      </a:cubicBezTo>
                      <a:lnTo>
                        <a:pt x="1859806" y="1181454"/>
                      </a:lnTo>
                      <a:cubicBezTo>
                        <a:pt x="1859806" y="1282699"/>
                        <a:pt x="1941882" y="1364775"/>
                        <a:pt x="2043127" y="1364775"/>
                      </a:cubicBezTo>
                      <a:lnTo>
                        <a:pt x="6817986" y="1364775"/>
                      </a:lnTo>
                      <a:cubicBezTo>
                        <a:pt x="6919230" y="1364775"/>
                        <a:pt x="7001306" y="1282699"/>
                        <a:pt x="7001306" y="1181454"/>
                      </a:cubicBezTo>
                      <a:lnTo>
                        <a:pt x="7001306" y="448190"/>
                      </a:lnTo>
                      <a:cubicBezTo>
                        <a:pt x="7001306" y="346945"/>
                        <a:pt x="6919230" y="264869"/>
                        <a:pt x="6817986" y="264869"/>
                      </a:cubicBezTo>
                      <a:lnTo>
                        <a:pt x="2043127" y="264869"/>
                      </a:lnTo>
                      <a:close/>
                      <a:moveTo>
                        <a:pt x="354197" y="272378"/>
                      </a:moveTo>
                      <a:lnTo>
                        <a:pt x="292361" y="430523"/>
                      </a:lnTo>
                      <a:cubicBezTo>
                        <a:pt x="194125" y="701346"/>
                        <a:pt x="125744" y="971316"/>
                        <a:pt x="71864" y="1245551"/>
                      </a:cubicBezTo>
                      <a:lnTo>
                        <a:pt x="47245" y="1387786"/>
                      </a:lnTo>
                      <a:lnTo>
                        <a:pt x="484493" y="1387786"/>
                      </a:lnTo>
                      <a:cubicBezTo>
                        <a:pt x="548562" y="1387786"/>
                        <a:pt x="600501" y="1335847"/>
                        <a:pt x="600501" y="1271778"/>
                      </a:cubicBezTo>
                      <a:lnTo>
                        <a:pt x="600501" y="388386"/>
                      </a:lnTo>
                      <a:cubicBezTo>
                        <a:pt x="600501" y="324317"/>
                        <a:pt x="548562" y="272378"/>
                        <a:pt x="484493" y="272378"/>
                      </a:cubicBezTo>
                      <a:lnTo>
                        <a:pt x="354197" y="272378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16AE654D-567A-10FC-9B04-01F1C2E7A6DC}"/>
                    </a:ext>
                  </a:extLst>
                </p:cNvPr>
                <p:cNvSpPr/>
                <p:nvPr/>
              </p:nvSpPr>
              <p:spPr>
                <a:xfrm>
                  <a:off x="1852897" y="3330252"/>
                  <a:ext cx="101623" cy="222743"/>
                </a:xfrm>
                <a:custGeom>
                  <a:avLst/>
                  <a:gdLst>
                    <a:gd name="connsiteX0" fmla="*/ 0 w 101623"/>
                    <a:gd name="connsiteY0" fmla="*/ 0 h 222743"/>
                    <a:gd name="connsiteX1" fmla="*/ 67503 w 101623"/>
                    <a:gd name="connsiteY1" fmla="*/ 0 h 222743"/>
                    <a:gd name="connsiteX2" fmla="*/ 101623 w 101623"/>
                    <a:gd name="connsiteY2" fmla="*/ 34120 h 222743"/>
                    <a:gd name="connsiteX3" fmla="*/ 101623 w 101623"/>
                    <a:gd name="connsiteY3" fmla="*/ 188623 h 222743"/>
                    <a:gd name="connsiteX4" fmla="*/ 67503 w 101623"/>
                    <a:gd name="connsiteY4" fmla="*/ 222743 h 222743"/>
                    <a:gd name="connsiteX5" fmla="*/ 5732 w 101623"/>
                    <a:gd name="connsiteY5" fmla="*/ 222743 h 222743"/>
                    <a:gd name="connsiteX6" fmla="*/ 0 w 101623"/>
                    <a:gd name="connsiteY6" fmla="*/ 0 h 222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623" h="222743">
                      <a:moveTo>
                        <a:pt x="0" y="0"/>
                      </a:moveTo>
                      <a:lnTo>
                        <a:pt x="67503" y="0"/>
                      </a:lnTo>
                      <a:cubicBezTo>
                        <a:pt x="86347" y="0"/>
                        <a:pt x="101623" y="15276"/>
                        <a:pt x="101623" y="34120"/>
                      </a:cubicBezTo>
                      <a:lnTo>
                        <a:pt x="101623" y="188623"/>
                      </a:lnTo>
                      <a:cubicBezTo>
                        <a:pt x="101623" y="207467"/>
                        <a:pt x="86347" y="222743"/>
                        <a:pt x="67503" y="222743"/>
                      </a:cubicBezTo>
                      <a:lnTo>
                        <a:pt x="5732" y="2227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7F281BC2-E37D-6A2C-8D98-138ABE508F62}"/>
                    </a:ext>
                  </a:extLst>
                </p:cNvPr>
                <p:cNvSpPr/>
                <p:nvPr/>
              </p:nvSpPr>
              <p:spPr>
                <a:xfrm>
                  <a:off x="8940004" y="4121624"/>
                  <a:ext cx="131604" cy="286851"/>
                </a:xfrm>
                <a:custGeom>
                  <a:avLst/>
                  <a:gdLst>
                    <a:gd name="connsiteX0" fmla="*/ 37857 w 131604"/>
                    <a:gd name="connsiteY0" fmla="*/ 0 h 286851"/>
                    <a:gd name="connsiteX1" fmla="*/ 131604 w 131604"/>
                    <a:gd name="connsiteY1" fmla="*/ 0 h 286851"/>
                    <a:gd name="connsiteX2" fmla="*/ 131604 w 131604"/>
                    <a:gd name="connsiteY2" fmla="*/ 286602 h 286851"/>
                    <a:gd name="connsiteX3" fmla="*/ 0 w 131604"/>
                    <a:gd name="connsiteY3" fmla="*/ 286851 h 286851"/>
                    <a:gd name="connsiteX4" fmla="*/ 0 w 131604"/>
                    <a:gd name="connsiteY4" fmla="*/ 37857 h 286851"/>
                    <a:gd name="connsiteX5" fmla="*/ 37857 w 131604"/>
                    <a:gd name="connsiteY5" fmla="*/ 0 h 286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1604" h="286851">
                      <a:moveTo>
                        <a:pt x="37857" y="0"/>
                      </a:moveTo>
                      <a:lnTo>
                        <a:pt x="131604" y="0"/>
                      </a:lnTo>
                      <a:lnTo>
                        <a:pt x="131604" y="286602"/>
                      </a:lnTo>
                      <a:lnTo>
                        <a:pt x="0" y="286851"/>
                      </a:lnTo>
                      <a:lnTo>
                        <a:pt x="0" y="37857"/>
                      </a:lnTo>
                      <a:cubicBezTo>
                        <a:pt x="0" y="16949"/>
                        <a:pt x="16949" y="0"/>
                        <a:pt x="37857" y="0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2DF72EE-0BA5-62C2-8CA4-4E0132DDB525}"/>
                    </a:ext>
                  </a:extLst>
                </p:cNvPr>
                <p:cNvSpPr/>
                <p:nvPr/>
              </p:nvSpPr>
              <p:spPr>
                <a:xfrm>
                  <a:off x="1875169" y="4247433"/>
                  <a:ext cx="130705" cy="174442"/>
                </a:xfrm>
                <a:custGeom>
                  <a:avLst/>
                  <a:gdLst>
                    <a:gd name="connsiteX0" fmla="*/ 0 w 130705"/>
                    <a:gd name="connsiteY0" fmla="*/ 0 h 174442"/>
                    <a:gd name="connsiteX1" fmla="*/ 96585 w 130705"/>
                    <a:gd name="connsiteY1" fmla="*/ 0 h 174442"/>
                    <a:gd name="connsiteX2" fmla="*/ 130705 w 130705"/>
                    <a:gd name="connsiteY2" fmla="*/ 34120 h 174442"/>
                    <a:gd name="connsiteX3" fmla="*/ 130705 w 130705"/>
                    <a:gd name="connsiteY3" fmla="*/ 174198 h 174442"/>
                    <a:gd name="connsiteX4" fmla="*/ 1998 w 130705"/>
                    <a:gd name="connsiteY4" fmla="*/ 174442 h 174442"/>
                    <a:gd name="connsiteX5" fmla="*/ 0 w 130705"/>
                    <a:gd name="connsiteY5" fmla="*/ 0 h 17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705" h="174442">
                      <a:moveTo>
                        <a:pt x="0" y="0"/>
                      </a:moveTo>
                      <a:lnTo>
                        <a:pt x="96585" y="0"/>
                      </a:lnTo>
                      <a:cubicBezTo>
                        <a:pt x="115429" y="0"/>
                        <a:pt x="130705" y="15276"/>
                        <a:pt x="130705" y="34120"/>
                      </a:cubicBezTo>
                      <a:lnTo>
                        <a:pt x="130705" y="174198"/>
                      </a:lnTo>
                      <a:lnTo>
                        <a:pt x="1998" y="1744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114E48C-71FA-0104-4234-6582F4BF04D5}"/>
                    </a:ext>
                  </a:extLst>
                </p:cNvPr>
                <p:cNvGrpSpPr/>
                <p:nvPr/>
              </p:nvGrpSpPr>
              <p:grpSpPr>
                <a:xfrm rot="19613720">
                  <a:off x="3548418" y="3318820"/>
                  <a:ext cx="1422400" cy="1422400"/>
                  <a:chOff x="3548418" y="3318820"/>
                  <a:chExt cx="1422400" cy="1422400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235B68-731E-1D31-66D6-EBCDEE42690E}"/>
                      </a:ext>
                    </a:extLst>
                  </p:cNvPr>
                  <p:cNvSpPr/>
                  <p:nvPr/>
                </p:nvSpPr>
                <p:spPr>
                  <a:xfrm>
                    <a:off x="3548418" y="3318820"/>
                    <a:ext cx="1422400" cy="142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BA42FB7-DC7F-3E03-B7E5-C16B3F75BC09}"/>
                      </a:ext>
                    </a:extLst>
                  </p:cNvPr>
                  <p:cNvSpPr/>
                  <p:nvPr/>
                </p:nvSpPr>
                <p:spPr>
                  <a:xfrm>
                    <a:off x="3908674" y="3679076"/>
                    <a:ext cx="701887" cy="701887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DCC19DFE-D652-47E9-42DE-7565E9150EC9}"/>
                      </a:ext>
                    </a:extLst>
                  </p:cNvPr>
                  <p:cNvSpPr/>
                  <p:nvPr/>
                </p:nvSpPr>
                <p:spPr>
                  <a:xfrm>
                    <a:off x="4350394" y="3986270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183E967-6F31-E476-BE90-A0D44741853D}"/>
                      </a:ext>
                    </a:extLst>
                  </p:cNvPr>
                  <p:cNvSpPr/>
                  <p:nvPr/>
                </p:nvSpPr>
                <p:spPr>
                  <a:xfrm>
                    <a:off x="4231072" y="3898773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F5607455-3078-F662-49C3-BFA30A8E3B2D}"/>
                      </a:ext>
                    </a:extLst>
                  </p:cNvPr>
                  <p:cNvSpPr/>
                  <p:nvPr/>
                </p:nvSpPr>
                <p:spPr>
                  <a:xfrm>
                    <a:off x="4104003" y="3986270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B35145AF-7DD2-D2DC-E07E-61F7E4A49E12}"/>
                      </a:ext>
                    </a:extLst>
                  </p:cNvPr>
                  <p:cNvSpPr/>
                  <p:nvPr/>
                </p:nvSpPr>
                <p:spPr>
                  <a:xfrm>
                    <a:off x="4231072" y="4090518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C41B846-7533-9407-C955-443B997E38D9}"/>
                    </a:ext>
                  </a:extLst>
                </p:cNvPr>
                <p:cNvGrpSpPr/>
                <p:nvPr/>
              </p:nvGrpSpPr>
              <p:grpSpPr>
                <a:xfrm rot="19375015">
                  <a:off x="7041898" y="3324891"/>
                  <a:ext cx="1422400" cy="1422400"/>
                  <a:chOff x="3548418" y="3318820"/>
                  <a:chExt cx="1422400" cy="1422400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59F7E97-E6BD-9728-089C-512A3D0BED18}"/>
                      </a:ext>
                    </a:extLst>
                  </p:cNvPr>
                  <p:cNvSpPr/>
                  <p:nvPr/>
                </p:nvSpPr>
                <p:spPr>
                  <a:xfrm>
                    <a:off x="3548418" y="3318820"/>
                    <a:ext cx="1422400" cy="142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1042CCDA-B681-DBF2-8CDC-DFC245D1F90E}"/>
                      </a:ext>
                    </a:extLst>
                  </p:cNvPr>
                  <p:cNvSpPr/>
                  <p:nvPr/>
                </p:nvSpPr>
                <p:spPr>
                  <a:xfrm>
                    <a:off x="3908674" y="3679076"/>
                    <a:ext cx="701887" cy="701887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: Rounded Corners 73">
                    <a:extLst>
                      <a:ext uri="{FF2B5EF4-FFF2-40B4-BE49-F238E27FC236}">
                        <a16:creationId xmlns:a16="http://schemas.microsoft.com/office/drawing/2014/main" id="{F692CFA3-713B-02E9-3902-1133C2225EF4}"/>
                      </a:ext>
                    </a:extLst>
                  </p:cNvPr>
                  <p:cNvSpPr/>
                  <p:nvPr/>
                </p:nvSpPr>
                <p:spPr>
                  <a:xfrm>
                    <a:off x="4350394" y="3986270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421C8978-2B30-370D-DB20-DBABCBF00F55}"/>
                      </a:ext>
                    </a:extLst>
                  </p:cNvPr>
                  <p:cNvSpPr/>
                  <p:nvPr/>
                </p:nvSpPr>
                <p:spPr>
                  <a:xfrm>
                    <a:off x="4231072" y="3898773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: Rounded Corners 75">
                    <a:extLst>
                      <a:ext uri="{FF2B5EF4-FFF2-40B4-BE49-F238E27FC236}">
                        <a16:creationId xmlns:a16="http://schemas.microsoft.com/office/drawing/2014/main" id="{90A4D2C1-3CFF-1F5A-2D3F-444C3E68901C}"/>
                      </a:ext>
                    </a:extLst>
                  </p:cNvPr>
                  <p:cNvSpPr/>
                  <p:nvPr/>
                </p:nvSpPr>
                <p:spPr>
                  <a:xfrm>
                    <a:off x="4104003" y="3986270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37927DFD-EF2C-EDAF-E9E0-8702C54F72B8}"/>
                      </a:ext>
                    </a:extLst>
                  </p:cNvPr>
                  <p:cNvSpPr/>
                  <p:nvPr/>
                </p:nvSpPr>
                <p:spPr>
                  <a:xfrm>
                    <a:off x="4231072" y="4090518"/>
                    <a:ext cx="57090" cy="8749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AE658BBE-C711-E99A-5E43-941305C21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5684" y="1559553"/>
                  <a:ext cx="0" cy="25620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2F7DDEB-043A-372E-0134-67DFAAD7E1C2}"/>
                  </a:ext>
                </a:extLst>
              </p:cNvPr>
              <p:cNvGrpSpPr/>
              <p:nvPr/>
            </p:nvGrpSpPr>
            <p:grpSpPr>
              <a:xfrm>
                <a:off x="2857500" y="2010494"/>
                <a:ext cx="2061178" cy="879010"/>
                <a:chOff x="2857500" y="2010747"/>
                <a:chExt cx="2061178" cy="897143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AAE9D9D-659A-57CD-7295-6D723116A9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500" y="2010747"/>
                  <a:ext cx="0" cy="8971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E3FACC6-1F9B-8DEB-AA88-1EDEEA48BB11}"/>
                    </a:ext>
                  </a:extLst>
                </p:cNvPr>
                <p:cNvCxnSpPr/>
                <p:nvPr/>
              </p:nvCxnSpPr>
              <p:spPr>
                <a:xfrm>
                  <a:off x="3930650" y="2016494"/>
                  <a:ext cx="0" cy="89139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1B735E3-C738-7EB0-0DA7-92AFEF4024D1}"/>
                    </a:ext>
                  </a:extLst>
                </p:cNvPr>
                <p:cNvCxnSpPr/>
                <p:nvPr/>
              </p:nvCxnSpPr>
              <p:spPr>
                <a:xfrm>
                  <a:off x="4918678" y="2016494"/>
                  <a:ext cx="0" cy="89139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9EDD65F-1FB7-2F8C-1D9C-A7AD6AED7BD9}"/>
                </a:ext>
              </a:extLst>
            </p:cNvPr>
            <p:cNvSpPr txBox="1"/>
            <p:nvPr/>
          </p:nvSpPr>
          <p:spPr>
            <a:xfrm>
              <a:off x="9500808" y="4057454"/>
              <a:ext cx="2691192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B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u</a:t>
              </a:r>
              <a:r>
                <a:rPr lang="en-US" sz="88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s</a:t>
              </a:r>
              <a:endParaRPr kumimoji="0" lang="en-US" sz="8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6" name="ttsMP3.com_VoiceText_2025-2-17_20-59-44">
            <a:hlinkClick r:id="" action="ppaction://media"/>
            <a:extLst>
              <a:ext uri="{FF2B5EF4-FFF2-40B4-BE49-F238E27FC236}">
                <a16:creationId xmlns:a16="http://schemas.microsoft.com/office/drawing/2014/main" id="{76CF96CB-925A-EFD2-09C5-1BF025F618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7" name="2sec">
            <a:hlinkClick r:id="" action="ppaction://media"/>
            <a:extLst>
              <a:ext uri="{FF2B5EF4-FFF2-40B4-BE49-F238E27FC236}">
                <a16:creationId xmlns:a16="http://schemas.microsoft.com/office/drawing/2014/main" id="{0F89F2B6-D8ED-2FAF-6AB8-A828F3E396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9200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2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064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0B34EC6-9190-AFC4-2A66-B19D1641E19A}"/>
              </a:ext>
            </a:extLst>
          </p:cNvPr>
          <p:cNvSpPr/>
          <p:nvPr/>
        </p:nvSpPr>
        <p:spPr>
          <a:xfrm>
            <a:off x="0" y="-10670"/>
            <a:ext cx="12192000" cy="686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0836AA-34CB-3F02-68AE-097AC4B3CA26}"/>
              </a:ext>
            </a:extLst>
          </p:cNvPr>
          <p:cNvSpPr txBox="1"/>
          <p:nvPr/>
        </p:nvSpPr>
        <p:spPr>
          <a:xfrm>
            <a:off x="0" y="-10670"/>
            <a:ext cx="8637091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Short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58A257-3F17-F92E-923C-09393F03DB37}"/>
              </a:ext>
            </a:extLst>
          </p:cNvPr>
          <p:cNvSpPr txBox="1"/>
          <p:nvPr/>
        </p:nvSpPr>
        <p:spPr>
          <a:xfrm>
            <a:off x="8842087" y="-471171"/>
            <a:ext cx="252505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40C9D9-B4E1-0E7E-ACDA-D37607C83680}"/>
              </a:ext>
            </a:extLst>
          </p:cNvPr>
          <p:cNvGrpSpPr/>
          <p:nvPr/>
        </p:nvGrpSpPr>
        <p:grpSpPr>
          <a:xfrm>
            <a:off x="1162616" y="2092284"/>
            <a:ext cx="9522357" cy="4524809"/>
            <a:chOff x="315374" y="1798817"/>
            <a:chExt cx="5780626" cy="274682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43559ED-789E-725B-9BD9-0732D107D1D3}"/>
                </a:ext>
              </a:extLst>
            </p:cNvPr>
            <p:cNvSpPr/>
            <p:nvPr/>
          </p:nvSpPr>
          <p:spPr>
            <a:xfrm>
              <a:off x="1801670" y="2010492"/>
              <a:ext cx="4108918" cy="879009"/>
            </a:xfrm>
            <a:custGeom>
              <a:avLst/>
              <a:gdLst>
                <a:gd name="connsiteX0" fmla="*/ 183321 w 5141500"/>
                <a:gd name="connsiteY0" fmla="*/ 0 h 1099906"/>
                <a:gd name="connsiteX1" fmla="*/ 4958180 w 5141500"/>
                <a:gd name="connsiteY1" fmla="*/ 0 h 1099906"/>
                <a:gd name="connsiteX2" fmla="*/ 5141500 w 5141500"/>
                <a:gd name="connsiteY2" fmla="*/ 183321 h 1099906"/>
                <a:gd name="connsiteX3" fmla="*/ 5141500 w 5141500"/>
                <a:gd name="connsiteY3" fmla="*/ 916585 h 1099906"/>
                <a:gd name="connsiteX4" fmla="*/ 4958180 w 5141500"/>
                <a:gd name="connsiteY4" fmla="*/ 1099906 h 1099906"/>
                <a:gd name="connsiteX5" fmla="*/ 183321 w 5141500"/>
                <a:gd name="connsiteY5" fmla="*/ 1099906 h 1099906"/>
                <a:gd name="connsiteX6" fmla="*/ 0 w 5141500"/>
                <a:gd name="connsiteY6" fmla="*/ 916585 h 1099906"/>
                <a:gd name="connsiteX7" fmla="*/ 0 w 5141500"/>
                <a:gd name="connsiteY7" fmla="*/ 183321 h 1099906"/>
                <a:gd name="connsiteX8" fmla="*/ 183321 w 5141500"/>
                <a:gd name="connsiteY8" fmla="*/ 0 h 109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00" h="1099906">
                  <a:moveTo>
                    <a:pt x="183321" y="0"/>
                  </a:moveTo>
                  <a:lnTo>
                    <a:pt x="4958180" y="0"/>
                  </a:lnTo>
                  <a:cubicBezTo>
                    <a:pt x="5059424" y="0"/>
                    <a:pt x="5141500" y="82076"/>
                    <a:pt x="5141500" y="183321"/>
                  </a:cubicBezTo>
                  <a:lnTo>
                    <a:pt x="5141500" y="916585"/>
                  </a:lnTo>
                  <a:cubicBezTo>
                    <a:pt x="5141500" y="1017830"/>
                    <a:pt x="5059424" y="1099906"/>
                    <a:pt x="4958180" y="1099906"/>
                  </a:cubicBezTo>
                  <a:lnTo>
                    <a:pt x="183321" y="1099906"/>
                  </a:lnTo>
                  <a:cubicBezTo>
                    <a:pt x="82076" y="1099906"/>
                    <a:pt x="0" y="1017830"/>
                    <a:pt x="0" y="916585"/>
                  </a:cubicBezTo>
                  <a:lnTo>
                    <a:pt x="0" y="183321"/>
                  </a:lnTo>
                  <a:cubicBezTo>
                    <a:pt x="0" y="82076"/>
                    <a:pt x="82076" y="0"/>
                    <a:pt x="183321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356C4B9-8058-47BF-FEEF-F04578B6FE5A}"/>
                </a:ext>
              </a:extLst>
            </p:cNvPr>
            <p:cNvGrpSpPr/>
            <p:nvPr/>
          </p:nvGrpSpPr>
          <p:grpSpPr>
            <a:xfrm>
              <a:off x="3855978" y="2139428"/>
              <a:ext cx="1159292" cy="1588558"/>
              <a:chOff x="6938733" y="1635151"/>
              <a:chExt cx="3261066" cy="446858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A5CB07F-CE1B-4241-3F02-33EDFC224C0D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8F0DE1A-2BBF-C957-ACEA-04C3704C1FAB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9B205EE-CBAE-82F1-4523-399D9C512DC9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CA01519-AE7F-0A67-FDAD-6EBD80D61A84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37484A9-8319-36D1-C389-8463C5F9D0AE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E531455-666D-6E34-C9A5-E0347205B03D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14AA61A-6E2D-9B7D-5922-2C6EDACE2CD5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FD54030E-ED3E-EEC0-3707-48FC4FC8D8E1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6C11981-C867-E6F5-7A48-ACF60348BC38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20">
                <a:extLst>
                  <a:ext uri="{FF2B5EF4-FFF2-40B4-BE49-F238E27FC236}">
                    <a16:creationId xmlns:a16="http://schemas.microsoft.com/office/drawing/2014/main" id="{1E2827BD-44A5-32B6-FAC3-9C9B42BF8B59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20">
                <a:extLst>
                  <a:ext uri="{FF2B5EF4-FFF2-40B4-BE49-F238E27FC236}">
                    <a16:creationId xmlns:a16="http://schemas.microsoft.com/office/drawing/2014/main" id="{409897E6-096E-064D-CE4E-FD07E226E537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6DDD4C5-AB3A-E617-D63E-F083C9E0D37B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DC119A4-EF63-A7C4-B07B-9288540C9A71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5C16D5-D9EA-A8A3-FBA8-29052AC2ECFD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B08CB4D-68A2-F639-8DBE-C6F34470B9ED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85">
                <a:extLst>
                  <a:ext uri="{FF2B5EF4-FFF2-40B4-BE49-F238E27FC236}">
                    <a16:creationId xmlns:a16="http://schemas.microsoft.com/office/drawing/2014/main" id="{F2CB922E-63BC-D3C1-85C7-1400695EF2EC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98F41EBE-2EEF-44C4-2E36-AD6743629524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D1ECE61-B7C8-C7E6-382D-FE2EEF0FC152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C0798CB-FDBC-B120-1228-07BC12EEE134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AA7FB8A-22DA-68F6-8E29-64EFDF1C2342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85">
                <a:extLst>
                  <a:ext uri="{FF2B5EF4-FFF2-40B4-BE49-F238E27FC236}">
                    <a16:creationId xmlns:a16="http://schemas.microsoft.com/office/drawing/2014/main" id="{0685F492-2175-4B94-FFDA-FE42CA96F2B2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85">
                <a:extLst>
                  <a:ext uri="{FF2B5EF4-FFF2-40B4-BE49-F238E27FC236}">
                    <a16:creationId xmlns:a16="http://schemas.microsoft.com/office/drawing/2014/main" id="{142296C7-17CA-590B-BFB3-E99CA16F9B98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85">
                <a:extLst>
                  <a:ext uri="{FF2B5EF4-FFF2-40B4-BE49-F238E27FC236}">
                    <a16:creationId xmlns:a16="http://schemas.microsoft.com/office/drawing/2014/main" id="{E762C5F6-FBA5-C89E-4D7F-389CF747940B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3779460-CC49-2C9D-774F-237D112A4C95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108C6AF-F436-9DA1-F61C-E57AB38415BE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E8CC94C-A7DC-7DC6-59E7-2B4CA3B93346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E80070E-DE6F-AF11-788D-94D75FB87AB2}"/>
                </a:ext>
              </a:extLst>
            </p:cNvPr>
            <p:cNvSpPr/>
            <p:nvPr/>
          </p:nvSpPr>
          <p:spPr>
            <a:xfrm>
              <a:off x="871624" y="1998105"/>
              <a:ext cx="730757" cy="2047523"/>
            </a:xfrm>
            <a:custGeom>
              <a:avLst/>
              <a:gdLst>
                <a:gd name="connsiteX0" fmla="*/ 152403 w 914398"/>
                <a:gd name="connsiteY0" fmla="*/ 0 h 2562071"/>
                <a:gd name="connsiteX1" fmla="*/ 761995 w 914398"/>
                <a:gd name="connsiteY1" fmla="*/ 0 h 2562071"/>
                <a:gd name="connsiteX2" fmla="*/ 914398 w 914398"/>
                <a:gd name="connsiteY2" fmla="*/ 152403 h 2562071"/>
                <a:gd name="connsiteX3" fmla="*/ 914398 w 914398"/>
                <a:gd name="connsiteY3" fmla="*/ 2409668 h 2562071"/>
                <a:gd name="connsiteX4" fmla="*/ 761995 w 914398"/>
                <a:gd name="connsiteY4" fmla="*/ 2562071 h 2562071"/>
                <a:gd name="connsiteX5" fmla="*/ 152403 w 914398"/>
                <a:gd name="connsiteY5" fmla="*/ 2562071 h 2562071"/>
                <a:gd name="connsiteX6" fmla="*/ 0 w 914398"/>
                <a:gd name="connsiteY6" fmla="*/ 2409668 h 2562071"/>
                <a:gd name="connsiteX7" fmla="*/ 0 w 914398"/>
                <a:gd name="connsiteY7" fmla="*/ 152403 h 2562071"/>
                <a:gd name="connsiteX8" fmla="*/ 152403 w 914398"/>
                <a:gd name="connsiteY8" fmla="*/ 0 h 256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398" h="2562071">
                  <a:moveTo>
                    <a:pt x="152403" y="0"/>
                  </a:moveTo>
                  <a:lnTo>
                    <a:pt x="761995" y="0"/>
                  </a:lnTo>
                  <a:cubicBezTo>
                    <a:pt x="846165" y="0"/>
                    <a:pt x="914398" y="68233"/>
                    <a:pt x="914398" y="152403"/>
                  </a:cubicBezTo>
                  <a:lnTo>
                    <a:pt x="914398" y="2409668"/>
                  </a:lnTo>
                  <a:cubicBezTo>
                    <a:pt x="914398" y="2493838"/>
                    <a:pt x="846165" y="2562071"/>
                    <a:pt x="761995" y="2562071"/>
                  </a:cubicBezTo>
                  <a:lnTo>
                    <a:pt x="152403" y="2562071"/>
                  </a:lnTo>
                  <a:cubicBezTo>
                    <a:pt x="68233" y="2562071"/>
                    <a:pt x="0" y="2493838"/>
                    <a:pt x="0" y="2409668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2FD3FF"/>
                </a:gs>
                <a:gs pos="100000">
                  <a:srgbClr val="2FD3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B9626B-BD20-6FEB-6CDB-479E9997E95C}"/>
                </a:ext>
              </a:extLst>
            </p:cNvPr>
            <p:cNvSpPr/>
            <p:nvPr/>
          </p:nvSpPr>
          <p:spPr>
            <a:xfrm>
              <a:off x="353131" y="2016493"/>
              <a:ext cx="442144" cy="891397"/>
            </a:xfrm>
            <a:custGeom>
              <a:avLst/>
              <a:gdLst>
                <a:gd name="connsiteX0" fmla="*/ 306952 w 553256"/>
                <a:gd name="connsiteY0" fmla="*/ 0 h 1115408"/>
                <a:gd name="connsiteX1" fmla="*/ 437248 w 553256"/>
                <a:gd name="connsiteY1" fmla="*/ 0 h 1115408"/>
                <a:gd name="connsiteX2" fmla="*/ 553256 w 553256"/>
                <a:gd name="connsiteY2" fmla="*/ 116008 h 1115408"/>
                <a:gd name="connsiteX3" fmla="*/ 553256 w 553256"/>
                <a:gd name="connsiteY3" fmla="*/ 999400 h 1115408"/>
                <a:gd name="connsiteX4" fmla="*/ 437248 w 553256"/>
                <a:gd name="connsiteY4" fmla="*/ 1115408 h 1115408"/>
                <a:gd name="connsiteX5" fmla="*/ 0 w 553256"/>
                <a:gd name="connsiteY5" fmla="*/ 1115408 h 1115408"/>
                <a:gd name="connsiteX6" fmla="*/ 24619 w 553256"/>
                <a:gd name="connsiteY6" fmla="*/ 973173 h 1115408"/>
                <a:gd name="connsiteX7" fmla="*/ 245116 w 553256"/>
                <a:gd name="connsiteY7" fmla="*/ 158145 h 1115408"/>
                <a:gd name="connsiteX8" fmla="*/ 306952 w 553256"/>
                <a:gd name="connsiteY8" fmla="*/ 0 h 11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256" h="1115408">
                  <a:moveTo>
                    <a:pt x="306952" y="0"/>
                  </a:moveTo>
                  <a:lnTo>
                    <a:pt x="437248" y="0"/>
                  </a:lnTo>
                  <a:cubicBezTo>
                    <a:pt x="501317" y="0"/>
                    <a:pt x="553256" y="51939"/>
                    <a:pt x="553256" y="116008"/>
                  </a:cubicBezTo>
                  <a:lnTo>
                    <a:pt x="553256" y="999400"/>
                  </a:lnTo>
                  <a:cubicBezTo>
                    <a:pt x="553256" y="1063469"/>
                    <a:pt x="501317" y="1115408"/>
                    <a:pt x="437248" y="1115408"/>
                  </a:cubicBezTo>
                  <a:lnTo>
                    <a:pt x="0" y="1115408"/>
                  </a:lnTo>
                  <a:lnTo>
                    <a:pt x="24619" y="973173"/>
                  </a:lnTo>
                  <a:cubicBezTo>
                    <a:pt x="78499" y="698938"/>
                    <a:pt x="146880" y="428968"/>
                    <a:pt x="245116" y="158145"/>
                  </a:cubicBezTo>
                  <a:lnTo>
                    <a:pt x="306952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9635C3-6CE0-4EAB-5C53-554BCC0C2662}"/>
                </a:ext>
              </a:extLst>
            </p:cNvPr>
            <p:cNvSpPr/>
            <p:nvPr/>
          </p:nvSpPr>
          <p:spPr>
            <a:xfrm>
              <a:off x="315374" y="1798817"/>
              <a:ext cx="5780626" cy="2486760"/>
            </a:xfrm>
            <a:custGeom>
              <a:avLst/>
              <a:gdLst>
                <a:gd name="connsiteX0" fmla="*/ 464024 w 7233313"/>
                <a:gd name="connsiteY0" fmla="*/ 0 h 3111690"/>
                <a:gd name="connsiteX1" fmla="*/ 7233313 w 7233313"/>
                <a:gd name="connsiteY1" fmla="*/ 0 h 3111690"/>
                <a:gd name="connsiteX2" fmla="*/ 7233313 w 7233313"/>
                <a:gd name="connsiteY2" fmla="*/ 3098042 h 3111690"/>
                <a:gd name="connsiteX3" fmla="*/ 27296 w 7233313"/>
                <a:gd name="connsiteY3" fmla="*/ 3111690 h 3111690"/>
                <a:gd name="connsiteX4" fmla="*/ 0 w 7233313"/>
                <a:gd name="connsiteY4" fmla="*/ 1637731 h 3111690"/>
                <a:gd name="connsiteX5" fmla="*/ 464024 w 7233313"/>
                <a:gd name="connsiteY5" fmla="*/ 0 h 3111690"/>
                <a:gd name="connsiteX6" fmla="*/ 848440 w 7233313"/>
                <a:gd name="connsiteY6" fmla="*/ 249368 h 3111690"/>
                <a:gd name="connsiteX7" fmla="*/ 696037 w 7233313"/>
                <a:gd name="connsiteY7" fmla="*/ 401771 h 3111690"/>
                <a:gd name="connsiteX8" fmla="*/ 696037 w 7233313"/>
                <a:gd name="connsiteY8" fmla="*/ 2659036 h 3111690"/>
                <a:gd name="connsiteX9" fmla="*/ 848440 w 7233313"/>
                <a:gd name="connsiteY9" fmla="*/ 2811439 h 3111690"/>
                <a:gd name="connsiteX10" fmla="*/ 1458032 w 7233313"/>
                <a:gd name="connsiteY10" fmla="*/ 2811439 h 3111690"/>
                <a:gd name="connsiteX11" fmla="*/ 1610435 w 7233313"/>
                <a:gd name="connsiteY11" fmla="*/ 2659036 h 3111690"/>
                <a:gd name="connsiteX12" fmla="*/ 1610435 w 7233313"/>
                <a:gd name="connsiteY12" fmla="*/ 401771 h 3111690"/>
                <a:gd name="connsiteX13" fmla="*/ 1458032 w 7233313"/>
                <a:gd name="connsiteY13" fmla="*/ 249368 h 3111690"/>
                <a:gd name="connsiteX14" fmla="*/ 848440 w 7233313"/>
                <a:gd name="connsiteY14" fmla="*/ 249368 h 3111690"/>
                <a:gd name="connsiteX15" fmla="*/ 2043127 w 7233313"/>
                <a:gd name="connsiteY15" fmla="*/ 264869 h 3111690"/>
                <a:gd name="connsiteX16" fmla="*/ 1859806 w 7233313"/>
                <a:gd name="connsiteY16" fmla="*/ 448190 h 3111690"/>
                <a:gd name="connsiteX17" fmla="*/ 1859806 w 7233313"/>
                <a:gd name="connsiteY17" fmla="*/ 1181454 h 3111690"/>
                <a:gd name="connsiteX18" fmla="*/ 2043127 w 7233313"/>
                <a:gd name="connsiteY18" fmla="*/ 1364775 h 3111690"/>
                <a:gd name="connsiteX19" fmla="*/ 6817986 w 7233313"/>
                <a:gd name="connsiteY19" fmla="*/ 1364775 h 3111690"/>
                <a:gd name="connsiteX20" fmla="*/ 7001306 w 7233313"/>
                <a:gd name="connsiteY20" fmla="*/ 1181454 h 3111690"/>
                <a:gd name="connsiteX21" fmla="*/ 7001306 w 7233313"/>
                <a:gd name="connsiteY21" fmla="*/ 448190 h 3111690"/>
                <a:gd name="connsiteX22" fmla="*/ 6817986 w 7233313"/>
                <a:gd name="connsiteY22" fmla="*/ 264869 h 3111690"/>
                <a:gd name="connsiteX23" fmla="*/ 2043127 w 7233313"/>
                <a:gd name="connsiteY23" fmla="*/ 264869 h 3111690"/>
                <a:gd name="connsiteX24" fmla="*/ 354197 w 7233313"/>
                <a:gd name="connsiteY24" fmla="*/ 272378 h 3111690"/>
                <a:gd name="connsiteX25" fmla="*/ 292361 w 7233313"/>
                <a:gd name="connsiteY25" fmla="*/ 430523 h 3111690"/>
                <a:gd name="connsiteX26" fmla="*/ 71864 w 7233313"/>
                <a:gd name="connsiteY26" fmla="*/ 1245551 h 3111690"/>
                <a:gd name="connsiteX27" fmla="*/ 47245 w 7233313"/>
                <a:gd name="connsiteY27" fmla="*/ 1387786 h 3111690"/>
                <a:gd name="connsiteX28" fmla="*/ 484493 w 7233313"/>
                <a:gd name="connsiteY28" fmla="*/ 1387786 h 3111690"/>
                <a:gd name="connsiteX29" fmla="*/ 600501 w 7233313"/>
                <a:gd name="connsiteY29" fmla="*/ 1271778 h 3111690"/>
                <a:gd name="connsiteX30" fmla="*/ 600501 w 7233313"/>
                <a:gd name="connsiteY30" fmla="*/ 388386 h 3111690"/>
                <a:gd name="connsiteX31" fmla="*/ 484493 w 7233313"/>
                <a:gd name="connsiteY31" fmla="*/ 272378 h 3111690"/>
                <a:gd name="connsiteX32" fmla="*/ 354197 w 7233313"/>
                <a:gd name="connsiteY32" fmla="*/ 272378 h 311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233313" h="3111690">
                  <a:moveTo>
                    <a:pt x="464024" y="0"/>
                  </a:moveTo>
                  <a:lnTo>
                    <a:pt x="7233313" y="0"/>
                  </a:lnTo>
                  <a:lnTo>
                    <a:pt x="7233313" y="3098042"/>
                  </a:lnTo>
                  <a:lnTo>
                    <a:pt x="27296" y="3111690"/>
                  </a:lnTo>
                  <a:cubicBezTo>
                    <a:pt x="27296" y="2606723"/>
                    <a:pt x="0" y="2142698"/>
                    <a:pt x="0" y="1637731"/>
                  </a:cubicBezTo>
                  <a:cubicBezTo>
                    <a:pt x="86436" y="1078173"/>
                    <a:pt x="200167" y="545910"/>
                    <a:pt x="464024" y="0"/>
                  </a:cubicBezTo>
                  <a:close/>
                  <a:moveTo>
                    <a:pt x="848440" y="249368"/>
                  </a:moveTo>
                  <a:cubicBezTo>
                    <a:pt x="764270" y="249368"/>
                    <a:pt x="696037" y="317601"/>
                    <a:pt x="696037" y="401771"/>
                  </a:cubicBezTo>
                  <a:lnTo>
                    <a:pt x="696037" y="2659036"/>
                  </a:lnTo>
                  <a:cubicBezTo>
                    <a:pt x="696037" y="2743206"/>
                    <a:pt x="764270" y="2811439"/>
                    <a:pt x="848440" y="2811439"/>
                  </a:cubicBezTo>
                  <a:lnTo>
                    <a:pt x="1458032" y="2811439"/>
                  </a:lnTo>
                  <a:cubicBezTo>
                    <a:pt x="1542202" y="2811439"/>
                    <a:pt x="1610435" y="2743206"/>
                    <a:pt x="1610435" y="2659036"/>
                  </a:cubicBezTo>
                  <a:lnTo>
                    <a:pt x="1610435" y="401771"/>
                  </a:lnTo>
                  <a:cubicBezTo>
                    <a:pt x="1610435" y="317601"/>
                    <a:pt x="1542202" y="249368"/>
                    <a:pt x="1458032" y="249368"/>
                  </a:cubicBezTo>
                  <a:lnTo>
                    <a:pt x="848440" y="249368"/>
                  </a:lnTo>
                  <a:close/>
                  <a:moveTo>
                    <a:pt x="2043127" y="264869"/>
                  </a:moveTo>
                  <a:cubicBezTo>
                    <a:pt x="1941882" y="264869"/>
                    <a:pt x="1859806" y="346945"/>
                    <a:pt x="1859806" y="448190"/>
                  </a:cubicBezTo>
                  <a:lnTo>
                    <a:pt x="1859806" y="1181454"/>
                  </a:lnTo>
                  <a:cubicBezTo>
                    <a:pt x="1859806" y="1282699"/>
                    <a:pt x="1941882" y="1364775"/>
                    <a:pt x="2043127" y="1364775"/>
                  </a:cubicBezTo>
                  <a:lnTo>
                    <a:pt x="6817986" y="1364775"/>
                  </a:lnTo>
                  <a:cubicBezTo>
                    <a:pt x="6919230" y="1364775"/>
                    <a:pt x="7001306" y="1282699"/>
                    <a:pt x="7001306" y="1181454"/>
                  </a:cubicBezTo>
                  <a:lnTo>
                    <a:pt x="7001306" y="448190"/>
                  </a:lnTo>
                  <a:cubicBezTo>
                    <a:pt x="7001306" y="346945"/>
                    <a:pt x="6919230" y="264869"/>
                    <a:pt x="6817986" y="264869"/>
                  </a:cubicBezTo>
                  <a:lnTo>
                    <a:pt x="2043127" y="264869"/>
                  </a:lnTo>
                  <a:close/>
                  <a:moveTo>
                    <a:pt x="354197" y="272378"/>
                  </a:moveTo>
                  <a:lnTo>
                    <a:pt x="292361" y="430523"/>
                  </a:lnTo>
                  <a:cubicBezTo>
                    <a:pt x="194125" y="701346"/>
                    <a:pt x="125744" y="971316"/>
                    <a:pt x="71864" y="1245551"/>
                  </a:cubicBezTo>
                  <a:lnTo>
                    <a:pt x="47245" y="1387786"/>
                  </a:lnTo>
                  <a:lnTo>
                    <a:pt x="484493" y="1387786"/>
                  </a:lnTo>
                  <a:cubicBezTo>
                    <a:pt x="548562" y="1387786"/>
                    <a:pt x="600501" y="1335847"/>
                    <a:pt x="600501" y="1271778"/>
                  </a:cubicBezTo>
                  <a:lnTo>
                    <a:pt x="600501" y="388386"/>
                  </a:lnTo>
                  <a:cubicBezTo>
                    <a:pt x="600501" y="324317"/>
                    <a:pt x="548562" y="272378"/>
                    <a:pt x="484493" y="272378"/>
                  </a:cubicBezTo>
                  <a:lnTo>
                    <a:pt x="354197" y="272378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6FD8470-A464-9579-F7EB-5F70B6F356C4}"/>
                </a:ext>
              </a:extLst>
            </p:cNvPr>
            <p:cNvSpPr/>
            <p:nvPr/>
          </p:nvSpPr>
          <p:spPr>
            <a:xfrm>
              <a:off x="323724" y="3413189"/>
              <a:ext cx="81214" cy="178009"/>
            </a:xfrm>
            <a:custGeom>
              <a:avLst/>
              <a:gdLst>
                <a:gd name="connsiteX0" fmla="*/ 0 w 101623"/>
                <a:gd name="connsiteY0" fmla="*/ 0 h 222743"/>
                <a:gd name="connsiteX1" fmla="*/ 67503 w 101623"/>
                <a:gd name="connsiteY1" fmla="*/ 0 h 222743"/>
                <a:gd name="connsiteX2" fmla="*/ 101623 w 101623"/>
                <a:gd name="connsiteY2" fmla="*/ 34120 h 222743"/>
                <a:gd name="connsiteX3" fmla="*/ 101623 w 101623"/>
                <a:gd name="connsiteY3" fmla="*/ 188623 h 222743"/>
                <a:gd name="connsiteX4" fmla="*/ 67503 w 101623"/>
                <a:gd name="connsiteY4" fmla="*/ 222743 h 222743"/>
                <a:gd name="connsiteX5" fmla="*/ 5732 w 101623"/>
                <a:gd name="connsiteY5" fmla="*/ 222743 h 222743"/>
                <a:gd name="connsiteX6" fmla="*/ 0 w 101623"/>
                <a:gd name="connsiteY6" fmla="*/ 0 h 22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23" h="222743">
                  <a:moveTo>
                    <a:pt x="0" y="0"/>
                  </a:moveTo>
                  <a:lnTo>
                    <a:pt x="67503" y="0"/>
                  </a:lnTo>
                  <a:cubicBezTo>
                    <a:pt x="86347" y="0"/>
                    <a:pt x="101623" y="15276"/>
                    <a:pt x="101623" y="34120"/>
                  </a:cubicBezTo>
                  <a:lnTo>
                    <a:pt x="101623" y="188623"/>
                  </a:lnTo>
                  <a:cubicBezTo>
                    <a:pt x="101623" y="207467"/>
                    <a:pt x="86347" y="222743"/>
                    <a:pt x="67503" y="222743"/>
                  </a:cubicBezTo>
                  <a:lnTo>
                    <a:pt x="5732" y="222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F9CF23B-7FE3-EABE-7042-2B06D656E032}"/>
                </a:ext>
              </a:extLst>
            </p:cNvPr>
            <p:cNvSpPr/>
            <p:nvPr/>
          </p:nvSpPr>
          <p:spPr>
            <a:xfrm>
              <a:off x="5987507" y="4045627"/>
              <a:ext cx="105174" cy="229242"/>
            </a:xfrm>
            <a:custGeom>
              <a:avLst/>
              <a:gdLst>
                <a:gd name="connsiteX0" fmla="*/ 37857 w 131604"/>
                <a:gd name="connsiteY0" fmla="*/ 0 h 286851"/>
                <a:gd name="connsiteX1" fmla="*/ 131604 w 131604"/>
                <a:gd name="connsiteY1" fmla="*/ 0 h 286851"/>
                <a:gd name="connsiteX2" fmla="*/ 131604 w 131604"/>
                <a:gd name="connsiteY2" fmla="*/ 286602 h 286851"/>
                <a:gd name="connsiteX3" fmla="*/ 0 w 131604"/>
                <a:gd name="connsiteY3" fmla="*/ 286851 h 286851"/>
                <a:gd name="connsiteX4" fmla="*/ 0 w 131604"/>
                <a:gd name="connsiteY4" fmla="*/ 37857 h 286851"/>
                <a:gd name="connsiteX5" fmla="*/ 37857 w 131604"/>
                <a:gd name="connsiteY5" fmla="*/ 0 h 28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04" h="286851">
                  <a:moveTo>
                    <a:pt x="37857" y="0"/>
                  </a:moveTo>
                  <a:lnTo>
                    <a:pt x="131604" y="0"/>
                  </a:lnTo>
                  <a:lnTo>
                    <a:pt x="131604" y="286602"/>
                  </a:lnTo>
                  <a:lnTo>
                    <a:pt x="0" y="286851"/>
                  </a:lnTo>
                  <a:lnTo>
                    <a:pt x="0" y="37857"/>
                  </a:lnTo>
                  <a:cubicBezTo>
                    <a:pt x="0" y="16949"/>
                    <a:pt x="16949" y="0"/>
                    <a:pt x="378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5114972-B97E-AE1B-5AA2-CC7E587B556F}"/>
                </a:ext>
              </a:extLst>
            </p:cNvPr>
            <p:cNvSpPr/>
            <p:nvPr/>
          </p:nvSpPr>
          <p:spPr>
            <a:xfrm>
              <a:off x="341524" y="4146170"/>
              <a:ext cx="104455" cy="139408"/>
            </a:xfrm>
            <a:custGeom>
              <a:avLst/>
              <a:gdLst>
                <a:gd name="connsiteX0" fmla="*/ 0 w 130705"/>
                <a:gd name="connsiteY0" fmla="*/ 0 h 174442"/>
                <a:gd name="connsiteX1" fmla="*/ 96585 w 130705"/>
                <a:gd name="connsiteY1" fmla="*/ 0 h 174442"/>
                <a:gd name="connsiteX2" fmla="*/ 130705 w 130705"/>
                <a:gd name="connsiteY2" fmla="*/ 34120 h 174442"/>
                <a:gd name="connsiteX3" fmla="*/ 130705 w 130705"/>
                <a:gd name="connsiteY3" fmla="*/ 174198 h 174442"/>
                <a:gd name="connsiteX4" fmla="*/ 1998 w 130705"/>
                <a:gd name="connsiteY4" fmla="*/ 174442 h 174442"/>
                <a:gd name="connsiteX5" fmla="*/ 0 w 130705"/>
                <a:gd name="connsiteY5" fmla="*/ 0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05" h="174442">
                  <a:moveTo>
                    <a:pt x="0" y="0"/>
                  </a:moveTo>
                  <a:lnTo>
                    <a:pt x="96585" y="0"/>
                  </a:lnTo>
                  <a:cubicBezTo>
                    <a:pt x="115429" y="0"/>
                    <a:pt x="130705" y="15276"/>
                    <a:pt x="130705" y="34120"/>
                  </a:cubicBezTo>
                  <a:lnTo>
                    <a:pt x="130705" y="174198"/>
                  </a:lnTo>
                  <a:lnTo>
                    <a:pt x="1998" y="174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614FDC1-C1C3-9441-4050-AD2176F89174}"/>
                </a:ext>
              </a:extLst>
            </p:cNvPr>
            <p:cNvGrpSpPr/>
            <p:nvPr/>
          </p:nvGrpSpPr>
          <p:grpSpPr>
            <a:xfrm rot="19613720">
              <a:off x="1678729" y="3404053"/>
              <a:ext cx="1136735" cy="1136735"/>
              <a:chOff x="3548418" y="3318820"/>
              <a:chExt cx="1422400" cy="14224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D389989-7921-6544-538B-5C3947FF430B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1CCF869-F9DB-F5EE-6F29-EE0734AA2C68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9740AF30-BEE2-6EF5-6B7F-D0C53600DB90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D60D9ED8-17AE-5D28-F712-D59D805AB6C8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B702D55-75AF-2C13-236D-73B6B57AB019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3E5ACAD6-5118-2C17-B61D-53828E7D29BC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89DF8F7-0F11-76E2-F46E-CAC0B672B56D}"/>
                </a:ext>
              </a:extLst>
            </p:cNvPr>
            <p:cNvGrpSpPr/>
            <p:nvPr/>
          </p:nvGrpSpPr>
          <p:grpSpPr>
            <a:xfrm rot="19375015">
              <a:off x="4470604" y="3408905"/>
              <a:ext cx="1136735" cy="1136735"/>
              <a:chOff x="3548418" y="3318820"/>
              <a:chExt cx="1422400" cy="14224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ED1B814-4C28-68B7-5A48-D50F07391F4B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535ED00-EE5D-C11A-FEEE-6F85D9351598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6718ADB-F7CE-8FEE-52BB-8CB9FCAC94CE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E00F2FF-FB9F-B067-A834-068418FA0B9E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89186157-CB8E-4CDD-7159-DB296E73AFBD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B81E5809-7D51-D182-9D67-787861B5FC95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039FE2-3F00-D1B6-371C-DB13E1F22F2B}"/>
                </a:ext>
              </a:extLst>
            </p:cNvPr>
            <p:cNvCxnSpPr>
              <a:cxnSpLocks/>
            </p:cNvCxnSpPr>
            <p:nvPr/>
          </p:nvCxnSpPr>
          <p:spPr>
            <a:xfrm>
              <a:off x="1237002" y="1998105"/>
              <a:ext cx="0" cy="2047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2A58162-38E9-2EA7-C2CD-4C48C4838A5A}"/>
                </a:ext>
              </a:extLst>
            </p:cNvPr>
            <p:cNvSpPr/>
            <p:nvPr/>
          </p:nvSpPr>
          <p:spPr>
            <a:xfrm>
              <a:off x="3945734" y="2016125"/>
              <a:ext cx="939431" cy="1855"/>
            </a:xfrm>
            <a:custGeom>
              <a:avLst/>
              <a:gdLst>
                <a:gd name="connsiteX0" fmla="*/ 0 w 939431"/>
                <a:gd name="connsiteY0" fmla="*/ 0 h 1855"/>
                <a:gd name="connsiteX1" fmla="*/ 939431 w 939431"/>
                <a:gd name="connsiteY1" fmla="*/ 0 h 1855"/>
                <a:gd name="connsiteX2" fmla="*/ 939431 w 939431"/>
                <a:gd name="connsiteY2" fmla="*/ 1855 h 1855"/>
                <a:gd name="connsiteX3" fmla="*/ 0 w 939431"/>
                <a:gd name="connsiteY3" fmla="*/ 1855 h 1855"/>
                <a:gd name="connsiteX4" fmla="*/ 0 w 939431"/>
                <a:gd name="connsiteY4" fmla="*/ 0 h 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1" h="1855">
                  <a:moveTo>
                    <a:pt x="0" y="0"/>
                  </a:moveTo>
                  <a:lnTo>
                    <a:pt x="939431" y="0"/>
                  </a:lnTo>
                  <a:lnTo>
                    <a:pt x="939431" y="1855"/>
                  </a:lnTo>
                  <a:lnTo>
                    <a:pt x="0" y="1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47978A-8FD5-50CF-18F2-F89E770BD0BA}"/>
                </a:ext>
              </a:extLst>
            </p:cNvPr>
            <p:cNvSpPr/>
            <p:nvPr/>
          </p:nvSpPr>
          <p:spPr>
            <a:xfrm>
              <a:off x="1794731" y="2013553"/>
              <a:ext cx="4108918" cy="879009"/>
            </a:xfrm>
            <a:custGeom>
              <a:avLst/>
              <a:gdLst>
                <a:gd name="connsiteX0" fmla="*/ 146504 w 4108918"/>
                <a:gd name="connsiteY0" fmla="*/ 0 h 879009"/>
                <a:gd name="connsiteX1" fmla="*/ 2151002 w 4108918"/>
                <a:gd name="connsiteY1" fmla="*/ 0 h 879009"/>
                <a:gd name="connsiteX2" fmla="*/ 2151002 w 4108918"/>
                <a:gd name="connsiteY2" fmla="*/ 865891 h 879009"/>
                <a:gd name="connsiteX3" fmla="*/ 3090433 w 4108918"/>
                <a:gd name="connsiteY3" fmla="*/ 865891 h 879009"/>
                <a:gd name="connsiteX4" fmla="*/ 3090433 w 4108918"/>
                <a:gd name="connsiteY4" fmla="*/ 0 h 879009"/>
                <a:gd name="connsiteX5" fmla="*/ 3962415 w 4108918"/>
                <a:gd name="connsiteY5" fmla="*/ 0 h 879009"/>
                <a:gd name="connsiteX6" fmla="*/ 4108918 w 4108918"/>
                <a:gd name="connsiteY6" fmla="*/ 146504 h 879009"/>
                <a:gd name="connsiteX7" fmla="*/ 4108918 w 4108918"/>
                <a:gd name="connsiteY7" fmla="*/ 732505 h 879009"/>
                <a:gd name="connsiteX8" fmla="*/ 3962415 w 4108918"/>
                <a:gd name="connsiteY8" fmla="*/ 879009 h 879009"/>
                <a:gd name="connsiteX9" fmla="*/ 146504 w 4108918"/>
                <a:gd name="connsiteY9" fmla="*/ 879009 h 879009"/>
                <a:gd name="connsiteX10" fmla="*/ 0 w 4108918"/>
                <a:gd name="connsiteY10" fmla="*/ 732505 h 879009"/>
                <a:gd name="connsiteX11" fmla="*/ 0 w 4108918"/>
                <a:gd name="connsiteY11" fmla="*/ 146504 h 879009"/>
                <a:gd name="connsiteX12" fmla="*/ 146504 w 4108918"/>
                <a:gd name="connsiteY12" fmla="*/ 0 h 8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8918" h="879009">
                  <a:moveTo>
                    <a:pt x="146504" y="0"/>
                  </a:moveTo>
                  <a:lnTo>
                    <a:pt x="2151002" y="0"/>
                  </a:lnTo>
                  <a:lnTo>
                    <a:pt x="2151002" y="865891"/>
                  </a:lnTo>
                  <a:lnTo>
                    <a:pt x="3090433" y="865891"/>
                  </a:lnTo>
                  <a:lnTo>
                    <a:pt x="3090433" y="0"/>
                  </a:lnTo>
                  <a:lnTo>
                    <a:pt x="3962415" y="0"/>
                  </a:lnTo>
                  <a:cubicBezTo>
                    <a:pt x="4043326" y="0"/>
                    <a:pt x="4108918" y="65593"/>
                    <a:pt x="4108918" y="146504"/>
                  </a:cubicBezTo>
                  <a:lnTo>
                    <a:pt x="4108918" y="732505"/>
                  </a:lnTo>
                  <a:cubicBezTo>
                    <a:pt x="4108918" y="813417"/>
                    <a:pt x="4043326" y="879009"/>
                    <a:pt x="3962415" y="879009"/>
                  </a:cubicBezTo>
                  <a:lnTo>
                    <a:pt x="146504" y="879009"/>
                  </a:lnTo>
                  <a:cubicBezTo>
                    <a:pt x="65593" y="879009"/>
                    <a:pt x="0" y="813417"/>
                    <a:pt x="0" y="732505"/>
                  </a:cubicBezTo>
                  <a:lnTo>
                    <a:pt x="0" y="146504"/>
                  </a:lnTo>
                  <a:cubicBezTo>
                    <a:pt x="0" y="65593"/>
                    <a:pt x="65593" y="0"/>
                    <a:pt x="146504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C65CF27-76D7-D01A-9C28-E94856018843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409822B-C6F2-604A-BE2E-80CC1954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DAAB5D5-8608-B916-BE07-3ECAF633C681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DE7EF10-DA5E-02CE-196D-D8B758DB631F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7516AA6-DFB4-E769-8687-8AF7EA98A5AD}"/>
              </a:ext>
            </a:extLst>
          </p:cNvPr>
          <p:cNvSpPr txBox="1"/>
          <p:nvPr/>
        </p:nvSpPr>
        <p:spPr>
          <a:xfrm>
            <a:off x="4494770" y="3909742"/>
            <a:ext cx="4314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 </a:t>
            </a:r>
            <a:r>
              <a:rPr lang="en-US" sz="5400" dirty="0">
                <a:solidFill>
                  <a:srgbClr val="FF0000"/>
                </a:solidFill>
              </a:rPr>
              <a:t>B</a:t>
            </a:r>
            <a:r>
              <a:rPr lang="en-US" sz="5400" dirty="0"/>
              <a:t>ug on a </a:t>
            </a:r>
            <a:r>
              <a:rPr lang="en-US" sz="5400" dirty="0">
                <a:solidFill>
                  <a:srgbClr val="2FD3FF"/>
                </a:solidFill>
              </a:rPr>
              <a:t>B</a:t>
            </a:r>
            <a:r>
              <a:rPr lang="en-US" sz="5400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427044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393">
            <a:extLst>
              <a:ext uri="{FF2B5EF4-FFF2-40B4-BE49-F238E27FC236}">
                <a16:creationId xmlns:a16="http://schemas.microsoft.com/office/drawing/2014/main" id="{599D917C-4716-831B-F78A-F4EFAAABEE14}"/>
              </a:ext>
            </a:extLst>
          </p:cNvPr>
          <p:cNvSpPr txBox="1"/>
          <p:nvPr/>
        </p:nvSpPr>
        <p:spPr>
          <a:xfrm>
            <a:off x="272088" y="523517"/>
            <a:ext cx="2916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452069"/>
                </a:solidFill>
                <a:latin typeface="Arial Black" panose="020B0A04020102020204" pitchFamily="34" charset="0"/>
              </a:rPr>
              <a:t>a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32A30DD-37B4-B81A-4B70-352B6F522B44}"/>
              </a:ext>
            </a:extLst>
          </p:cNvPr>
          <p:cNvSpPr txBox="1"/>
          <p:nvPr/>
        </p:nvSpPr>
        <p:spPr>
          <a:xfrm>
            <a:off x="3872412" y="523517"/>
            <a:ext cx="2669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e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49E2C0-E3CE-B283-D6DE-5A8288F7B3D8}"/>
              </a:ext>
            </a:extLst>
          </p:cNvPr>
          <p:cNvGrpSpPr/>
          <p:nvPr/>
        </p:nvGrpSpPr>
        <p:grpSpPr>
          <a:xfrm rot="20370970">
            <a:off x="7050432" y="513211"/>
            <a:ext cx="4255751" cy="5831580"/>
            <a:chOff x="6938733" y="1635151"/>
            <a:chExt cx="3261066" cy="446858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173A11-C99C-E68C-F8E1-D2D95C884CFE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A2D463-AE01-39A1-ED1F-5740887E031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AD5C7A-C243-D807-203C-B63115530C6C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414B44-659B-8611-0A28-CBDF4E9ECAB3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EEDCB2-1B05-0F5F-C8A9-E5A854CDACB3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772D1D-2CD8-4DEC-F8FF-BEF7269B4D7F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69402F1-F41A-C07E-57F1-CAB1A90AE6D6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2B92944-FC5E-3DE3-72C2-2821333DC712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25F6C6-4E4B-7F69-B350-62A5248D4E51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81CFF9ED-D37F-D040-84D6-0E2A572D35EF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EFFF8FE7-A313-0BCF-CF99-720F6B5929B5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1538A9C-1FA4-DEE3-F5AC-DC42F0DDEB04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B6CA21-7A2C-000B-C1CE-9CB291429796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BCFA6BE-B41C-2535-255A-3C2AEC02068C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D46B8F-994F-2B8D-844A-F5256E7B028A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85">
              <a:extLst>
                <a:ext uri="{FF2B5EF4-FFF2-40B4-BE49-F238E27FC236}">
                  <a16:creationId xmlns:a16="http://schemas.microsoft.com/office/drawing/2014/main" id="{F59475F0-2CCF-C45B-7179-266B1BCAB480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6B3A32D-21F6-0E21-8F23-14BA3557EF51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0B2AF45-1079-D646-DFB2-9E760D51D51D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4F5D27-BBEB-DF3A-CA49-F90B683EA53F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BE77C7C-F8F0-1C59-F3AF-4041AFE02BF8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85">
              <a:extLst>
                <a:ext uri="{FF2B5EF4-FFF2-40B4-BE49-F238E27FC236}">
                  <a16:creationId xmlns:a16="http://schemas.microsoft.com/office/drawing/2014/main" id="{AB87E336-694A-1D38-E704-A55B160F913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AEEA5E2B-2376-259C-DF65-21767203A63E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85">
              <a:extLst>
                <a:ext uri="{FF2B5EF4-FFF2-40B4-BE49-F238E27FC236}">
                  <a16:creationId xmlns:a16="http://schemas.microsoft.com/office/drawing/2014/main" id="{1197C759-0CDB-1806-E4CC-DCF81FFAAF7B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00974A-1552-1EDB-DBE4-5A23B5346AA4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7742299-F901-DA63-C9A4-97FF5EF93C04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3D14B70-9F4D-4284-0100-23F08FB38C28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9E092DC-3EFE-37D7-0256-1C1496B2D63B}"/>
              </a:ext>
            </a:extLst>
          </p:cNvPr>
          <p:cNvSpPr txBox="1"/>
          <p:nvPr/>
        </p:nvSpPr>
        <p:spPr>
          <a:xfrm>
            <a:off x="265124" y="3788370"/>
            <a:ext cx="2916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035BA9-19E5-F36B-273E-ED55A9653F35}"/>
              </a:ext>
            </a:extLst>
          </p:cNvPr>
          <p:cNvSpPr txBox="1"/>
          <p:nvPr/>
        </p:nvSpPr>
        <p:spPr>
          <a:xfrm>
            <a:off x="3865448" y="3788370"/>
            <a:ext cx="26694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o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74" name="ttsMP3.com_VoiceText_2025-2-17_20-35-28">
            <a:hlinkClick r:id="" action="ppaction://media"/>
            <a:extLst>
              <a:ext uri="{FF2B5EF4-FFF2-40B4-BE49-F238E27FC236}">
                <a16:creationId xmlns:a16="http://schemas.microsoft.com/office/drawing/2014/main" id="{CCE812A2-6F87-DB7C-1734-B94E4C366A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5" name="2sec">
            <a:hlinkClick r:id="" action="ppaction://media"/>
            <a:extLst>
              <a:ext uri="{FF2B5EF4-FFF2-40B4-BE49-F238E27FC236}">
                <a16:creationId xmlns:a16="http://schemas.microsoft.com/office/drawing/2014/main" id="{DC69E993-AEC8-17EC-615F-C872D2CF8FF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341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40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4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792364" y="808729"/>
            <a:ext cx="50842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u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674401" y="3626828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1B6B9B-CBBD-5CC8-D916-25CD65EECC04}"/>
              </a:ext>
            </a:extLst>
          </p:cNvPr>
          <p:cNvGrpSpPr/>
          <p:nvPr/>
        </p:nvGrpSpPr>
        <p:grpSpPr>
          <a:xfrm rot="2359052">
            <a:off x="1410175" y="505850"/>
            <a:ext cx="4255751" cy="5831580"/>
            <a:chOff x="6938733" y="1635151"/>
            <a:chExt cx="3261066" cy="446858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0FEC2E-C71B-3E81-6190-4F68BCD21CB2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53617E-79FB-863F-1E66-7224CF67BB84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035C8A-4966-5D06-0ABA-2419AE5E9DFD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775897-CE98-C0EF-F365-28CBF6D459D7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F922035-163B-E49E-E3A4-E07056DB8E0C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1153A5E-9002-EB59-DED2-EADE1B59AF65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D62ADE63-F8C2-BB06-8071-499323CFE6FD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647ED89-ADCA-CCBB-0641-F3F6C47A3B6F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BA9894-EDD3-BF90-7C1E-51559268F3CC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7C31A86E-E6FD-EF08-0C15-D908757AC5D3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42B20E7C-4199-B5ED-CD96-DFE6B665D37A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0CFFA4-1275-6D9C-5601-E369203874B5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026478-2BF6-8B1B-CB7A-F0FA5C829603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0F49F4D-3539-76E0-806D-A32EFD8BFF0E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85C8B2-C7B6-7151-5C8E-69A2293D1E2A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85">
              <a:extLst>
                <a:ext uri="{FF2B5EF4-FFF2-40B4-BE49-F238E27FC236}">
                  <a16:creationId xmlns:a16="http://schemas.microsoft.com/office/drawing/2014/main" id="{9FDDB1A4-657A-CD78-E03F-8873FA047D29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284E564-5C70-D0D6-4F37-EF710296A293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40AE840-917A-EDCC-CEE1-EF66433059DE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E4F8D39-1DF1-746C-BF19-C695B89CB15A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303CB5B-4597-C3AD-2EC8-C9253F231350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85">
              <a:extLst>
                <a:ext uri="{FF2B5EF4-FFF2-40B4-BE49-F238E27FC236}">
                  <a16:creationId xmlns:a16="http://schemas.microsoft.com/office/drawing/2014/main" id="{9A096F11-DA38-D25A-DADC-31A59847B3A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124CBC8E-7E13-9AB8-90EB-18D7A86D7F5D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85">
              <a:extLst>
                <a:ext uri="{FF2B5EF4-FFF2-40B4-BE49-F238E27FC236}">
                  <a16:creationId xmlns:a16="http://schemas.microsoft.com/office/drawing/2014/main" id="{2BB1BA45-C5D9-00F8-626E-61EDCE0AB685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968866-3EDC-35EF-A8A0-79772C0F91E9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D7F8087-92DA-AAF8-31EE-028B18574464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6E739D0-E834-0189-90CE-38443FB41C02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alphasounds-b">
            <a:hlinkClick r:id="" action="ppaction://media"/>
            <a:extLst>
              <a:ext uri="{FF2B5EF4-FFF2-40B4-BE49-F238E27FC236}">
                <a16:creationId xmlns:a16="http://schemas.microsoft.com/office/drawing/2014/main" id="{95DE6A8F-95E3-D4A5-1837-D7B9C4E3EF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935407" y="3061451"/>
            <a:ext cx="609600" cy="6096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B8BBBB-841C-BFAD-41D6-7891443BE082}"/>
              </a:ext>
            </a:extLst>
          </p:cNvPr>
          <p:cNvCxnSpPr>
            <a:cxnSpLocks/>
          </p:cNvCxnSpPr>
          <p:nvPr/>
        </p:nvCxnSpPr>
        <p:spPr>
          <a:xfrm flipV="1">
            <a:off x="9489554" y="3626828"/>
            <a:ext cx="0" cy="4988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alphasounds-u-sh">
            <a:hlinkClick r:id="" action="ppaction://media"/>
            <a:extLst>
              <a:ext uri="{FF2B5EF4-FFF2-40B4-BE49-F238E27FC236}">
                <a16:creationId xmlns:a16="http://schemas.microsoft.com/office/drawing/2014/main" id="{0E21C948-4E12-72FD-D196-F81611A4C6F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668827" y="3237184"/>
            <a:ext cx="609600" cy="6096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4AC581-A5D7-1260-88E4-5D8FDBEF0EE7}"/>
              </a:ext>
            </a:extLst>
          </p:cNvPr>
          <p:cNvCxnSpPr>
            <a:cxnSpLocks/>
          </p:cNvCxnSpPr>
          <p:nvPr/>
        </p:nvCxnSpPr>
        <p:spPr>
          <a:xfrm flipV="1">
            <a:off x="11031752" y="3626828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alphasounds-g">
            <a:hlinkClick r:id="" action="ppaction://media"/>
            <a:extLst>
              <a:ext uri="{FF2B5EF4-FFF2-40B4-BE49-F238E27FC236}">
                <a16:creationId xmlns:a16="http://schemas.microsoft.com/office/drawing/2014/main" id="{2880379E-45CC-FC78-7E4A-0830997069D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304707" y="3491030"/>
            <a:ext cx="609600" cy="609600"/>
          </a:xfrm>
          <a:prstGeom prst="rect">
            <a:avLst/>
          </a:prstGeom>
        </p:spPr>
      </p:pic>
      <p:pic>
        <p:nvPicPr>
          <p:cNvPr id="53" name="ttsMP3.com_VoiceText_2025-2-17_20-39-28">
            <a:hlinkClick r:id="" action="ppaction://media"/>
            <a:extLst>
              <a:ext uri="{FF2B5EF4-FFF2-40B4-BE49-F238E27FC236}">
                <a16:creationId xmlns:a16="http://schemas.microsoft.com/office/drawing/2014/main" id="{74430871-765E-B03C-7AB0-B9F90DD26B0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029695" y="913735"/>
            <a:ext cx="609600" cy="6096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8806A83-76A2-29B5-CFD1-BADD58A2642B}"/>
              </a:ext>
            </a:extLst>
          </p:cNvPr>
          <p:cNvGrpSpPr/>
          <p:nvPr/>
        </p:nvGrpSpPr>
        <p:grpSpPr>
          <a:xfrm rot="2359052">
            <a:off x="8542261" y="3613563"/>
            <a:ext cx="2058050" cy="2820109"/>
            <a:chOff x="6938733" y="1635151"/>
            <a:chExt cx="3261066" cy="446858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C48B980-3574-4188-90C7-343C1177517F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123BB92-50EA-89A8-B419-C1440E7F988D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C888C4-1FBC-A0E1-CD37-9B3F6792B482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B5A838-EDA0-7676-518A-5FECC83DD5AA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DC1362-5494-1589-D93B-1A81A4405265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024AF0-28E8-16A5-9CE8-0E376D9C9A50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00586280-524D-ED8E-85B7-C7CC914ED783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D9058278-3DF9-4D2C-A280-451556B56644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01E4F87-752E-0ADF-C0E7-3A1D7BAAE967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1551EE4A-3439-5D8D-5C75-A19242848B64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20">
              <a:extLst>
                <a:ext uri="{FF2B5EF4-FFF2-40B4-BE49-F238E27FC236}">
                  <a16:creationId xmlns:a16="http://schemas.microsoft.com/office/drawing/2014/main" id="{758F1C5C-1232-9306-1A31-31A0827AD2DB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1061E06-B2ED-D002-B71B-089F9ED0AFA3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574D9E0-C525-7B79-2905-9917A17B161E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2B4C0CE-B557-3410-DD33-51F28BB01EA7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94CCB8D-CC9B-FBA1-C27A-F0759154B066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85">
              <a:extLst>
                <a:ext uri="{FF2B5EF4-FFF2-40B4-BE49-F238E27FC236}">
                  <a16:creationId xmlns:a16="http://schemas.microsoft.com/office/drawing/2014/main" id="{71F6BA30-B95D-7E67-1C0D-0E560E02AB4A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0FA2CB-13F8-6894-E1DB-6D8EDF41B977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7114918-0A14-0EB1-B863-8C98E295EB61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27951A4-BDBB-FCDB-1C17-13F42A842F18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6EDC06-C217-DEEB-E931-EF1E0C124327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85">
              <a:extLst>
                <a:ext uri="{FF2B5EF4-FFF2-40B4-BE49-F238E27FC236}">
                  <a16:creationId xmlns:a16="http://schemas.microsoft.com/office/drawing/2014/main" id="{49D49C3D-57D7-8D16-1D1C-12C80AEA6530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85">
              <a:extLst>
                <a:ext uri="{FF2B5EF4-FFF2-40B4-BE49-F238E27FC236}">
                  <a16:creationId xmlns:a16="http://schemas.microsoft.com/office/drawing/2014/main" id="{B24EBF71-A459-072A-6B49-0BE670EC4DB4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85">
              <a:extLst>
                <a:ext uri="{FF2B5EF4-FFF2-40B4-BE49-F238E27FC236}">
                  <a16:creationId xmlns:a16="http://schemas.microsoft.com/office/drawing/2014/main" id="{2BDCB078-7D53-21B3-3FA8-AACFE1E647DE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BAF817-B1D8-0E17-99CB-199D14139320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80D77B-2FC9-DEB5-E5BE-FD18B89C2AA1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8AD10DA-1D69-AFE1-91DD-6256129B8C2D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" name="ttsMP3.com_VoiceText_2025-2-17_20-51-8">
            <a:hlinkClick r:id="" action="ppaction://media"/>
            <a:extLst>
              <a:ext uri="{FF2B5EF4-FFF2-40B4-BE49-F238E27FC236}">
                <a16:creationId xmlns:a16="http://schemas.microsoft.com/office/drawing/2014/main" id="{348EDAE1-B941-A212-13A2-F6C7FC795F07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828463" y="5066855"/>
            <a:ext cx="609600" cy="609600"/>
          </a:xfrm>
          <a:prstGeom prst="rect">
            <a:avLst/>
          </a:prstGeom>
        </p:spPr>
      </p:pic>
      <p:pic>
        <p:nvPicPr>
          <p:cNvPr id="82" name="2sec">
            <a:hlinkClick r:id="" action="ppaction://media"/>
            <a:extLst>
              <a:ext uri="{FF2B5EF4-FFF2-40B4-BE49-F238E27FC236}">
                <a16:creationId xmlns:a16="http://schemas.microsoft.com/office/drawing/2014/main" id="{C8497314-CA52-D078-2017-48C77D1D2C1F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056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56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377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33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33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1933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366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504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366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000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366"/>
                            </p:stCondLst>
                            <p:childTnLst>
                              <p:par>
                                <p:cTn id="4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2064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961112" y="808729"/>
            <a:ext cx="4915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S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C103"/>
                </a:solidFill>
                <a:latin typeface="Arial Black" panose="020B0A04020102020204" pitchFamily="34" charset="0"/>
              </a:rPr>
              <a:t>u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52478-1F2A-5DF3-9C76-4D340AC75DC0}"/>
              </a:ext>
            </a:extLst>
          </p:cNvPr>
          <p:cNvGrpSpPr/>
          <p:nvPr/>
        </p:nvGrpSpPr>
        <p:grpSpPr>
          <a:xfrm>
            <a:off x="65419" y="590078"/>
            <a:ext cx="6156784" cy="5164301"/>
            <a:chOff x="-1057780" y="-85304"/>
            <a:chExt cx="8187089" cy="6867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401B44-0FFE-40D0-5566-A189D3AD38CA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chemeClr val="accent4">
                <a:lumMod val="20000"/>
                <a:lumOff val="80000"/>
                <a:alpha val="47000"/>
              </a:schemeClr>
            </a:solidFill>
          </p:grpSpPr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5A60E460-6772-7C53-80CC-79FCC068D9AB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E59F27EA-3A54-D434-EEA4-7F38F3D96026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A131FE45-86DA-DC78-4F4E-A77EC3A41F2E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AEF58C90-57AA-17AE-5007-607874A7FEF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ADEDB680-8E33-D948-54C8-E0E011622507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5BF91509-863B-305C-7B6B-1F430B7C9346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38AD4181-4992-1C9E-89B5-74CAB489226D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665C9654-C157-4476-D286-DF97D8DD6115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7A589CEB-2C6D-731F-746B-978E5DCD0529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FBDE3D00-7CC8-8806-A70E-9EEF7E73254C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78D1CEC8-D21B-EBE5-0229-137DD20CF25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2F91EE62-DEDD-FB43-CAE0-1C1B18CC5E6F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065C7B-CB78-5906-651B-86DD087FC8D4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308100">
                <a:schemeClr val="accent4">
                  <a:lumMod val="40000"/>
                  <a:lumOff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alphasounds-s (1)">
            <a:hlinkClick r:id="" action="ppaction://media"/>
            <a:extLst>
              <a:ext uri="{FF2B5EF4-FFF2-40B4-BE49-F238E27FC236}">
                <a16:creationId xmlns:a16="http://schemas.microsoft.com/office/drawing/2014/main" id="{835901F0-2B0A-E5B9-06EA-E76E2CFC4C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166678" y="3070412"/>
            <a:ext cx="609600" cy="6096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FD9F0D-9205-98C3-E6E1-796D4A300CC0}"/>
              </a:ext>
            </a:extLst>
          </p:cNvPr>
          <p:cNvCxnSpPr>
            <a:cxnSpLocks/>
          </p:cNvCxnSpPr>
          <p:nvPr/>
        </p:nvCxnSpPr>
        <p:spPr>
          <a:xfrm flipV="1">
            <a:off x="9489554" y="3181190"/>
            <a:ext cx="0" cy="498822"/>
          </a:xfrm>
          <a:prstGeom prst="straightConnector1">
            <a:avLst/>
          </a:prstGeom>
          <a:ln w="76200">
            <a:solidFill>
              <a:srgbClr val="FFC1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alphasounds-u-sh">
            <a:hlinkClick r:id="" action="ppaction://media"/>
            <a:extLst>
              <a:ext uri="{FF2B5EF4-FFF2-40B4-BE49-F238E27FC236}">
                <a16:creationId xmlns:a16="http://schemas.microsoft.com/office/drawing/2014/main" id="{EE412E67-9F5D-C724-2AEE-542DB8D1912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68827" y="3237184"/>
            <a:ext cx="609600" cy="6096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A34ECE-6396-11AF-876B-8DE5E45389AA}"/>
              </a:ext>
            </a:extLst>
          </p:cNvPr>
          <p:cNvCxnSpPr>
            <a:cxnSpLocks/>
          </p:cNvCxnSpPr>
          <p:nvPr/>
        </p:nvCxnSpPr>
        <p:spPr>
          <a:xfrm flipV="1">
            <a:off x="10990808" y="3149032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lphasounds-n">
            <a:hlinkClick r:id="" action="ppaction://media"/>
            <a:extLst>
              <a:ext uri="{FF2B5EF4-FFF2-40B4-BE49-F238E27FC236}">
                <a16:creationId xmlns:a16="http://schemas.microsoft.com/office/drawing/2014/main" id="{9DF2CC1C-487E-AF5E-7F2C-19EC9F1B56A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302489" y="2973752"/>
            <a:ext cx="609600" cy="609600"/>
          </a:xfrm>
          <a:prstGeom prst="rect">
            <a:avLst/>
          </a:prstGeom>
        </p:spPr>
      </p:pic>
      <p:pic>
        <p:nvPicPr>
          <p:cNvPr id="25" name="ttsMP3.com_VoiceText_2025-2-17_20-42-43">
            <a:hlinkClick r:id="" action="ppaction://media"/>
            <a:extLst>
              <a:ext uri="{FF2B5EF4-FFF2-40B4-BE49-F238E27FC236}">
                <a16:creationId xmlns:a16="http://schemas.microsoft.com/office/drawing/2014/main" id="{DE4A816B-AB3A-1F0A-9802-477B0527213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78427" y="1032907"/>
            <a:ext cx="609600" cy="6096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37A1BEC-765F-D874-9D89-DCCD4DCE7CCA}"/>
              </a:ext>
            </a:extLst>
          </p:cNvPr>
          <p:cNvGrpSpPr/>
          <p:nvPr/>
        </p:nvGrpSpPr>
        <p:grpSpPr>
          <a:xfrm>
            <a:off x="8369673" y="4025139"/>
            <a:ext cx="2483705" cy="2083328"/>
            <a:chOff x="-1057780" y="-85304"/>
            <a:chExt cx="8187089" cy="686731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6C012E9-1046-FB1D-7F77-33B76010FCFE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chemeClr val="accent4">
                <a:lumMod val="20000"/>
                <a:lumOff val="80000"/>
                <a:alpha val="47000"/>
              </a:schemeClr>
            </a:solidFill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6602F92D-564B-070E-BAF3-C8D1CB1A9C2D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F3BE5AC8-C6F6-FE8B-2289-35D4666C6B88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2D040799-C652-63A8-ADE0-1ECEF05523DA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131C23E0-7500-B102-9319-D818CCBF95CB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35F1F1FC-52E9-5D3A-6089-465679489550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>
                <a:extLst>
                  <a:ext uri="{FF2B5EF4-FFF2-40B4-BE49-F238E27FC236}">
                    <a16:creationId xmlns:a16="http://schemas.microsoft.com/office/drawing/2014/main" id="{03D224E7-6A2D-DFC0-6E6F-931A462160D0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CF17E84B-82DD-689A-AF98-4D22DF7D1657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D450C08-18CF-ACF6-C077-9B59279D8366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3F0958CB-C1B0-E63F-E6AC-BA92978A34FB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08588039-8D85-6426-D331-918E42297FAD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3852AB2-1C48-653E-2F74-F65483CBF210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D604BB2E-26FE-ECA6-5CA0-383C82E65F31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DE1120-7B93-21C8-2D3D-67565F39AD91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308100">
                <a:schemeClr val="accent4">
                  <a:lumMod val="40000"/>
                  <a:lumOff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2sec">
            <a:hlinkClick r:id="" action="ppaction://media"/>
            <a:extLst>
              <a:ext uri="{FF2B5EF4-FFF2-40B4-BE49-F238E27FC236}">
                <a16:creationId xmlns:a16="http://schemas.microsoft.com/office/drawing/2014/main" id="{F578A8E5-375B-1B82-533F-8F6B6A31AD16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27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72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377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49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933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82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528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82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754575" y="808729"/>
            <a:ext cx="51220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B18173"/>
                </a:solidFill>
                <a:latin typeface="Arial Black" panose="020B0A04020102020204" pitchFamily="34" charset="0"/>
              </a:rPr>
              <a:t>u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838174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94D33B-0114-3D7D-3F1D-392593C76AE8}"/>
              </a:ext>
            </a:extLst>
          </p:cNvPr>
          <p:cNvGrpSpPr/>
          <p:nvPr/>
        </p:nvGrpSpPr>
        <p:grpSpPr>
          <a:xfrm>
            <a:off x="717323" y="1929780"/>
            <a:ext cx="4673947" cy="2639074"/>
            <a:chOff x="-1341818" y="1441063"/>
            <a:chExt cx="4673947" cy="26390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B9F40-E489-DA01-FF8A-96145AAEDC9E}"/>
                </a:ext>
              </a:extLst>
            </p:cNvPr>
            <p:cNvSpPr/>
            <p:nvPr/>
          </p:nvSpPr>
          <p:spPr>
            <a:xfrm rot="199670">
              <a:off x="1655829" y="2074543"/>
              <a:ext cx="1676300" cy="1638971"/>
            </a:xfrm>
            <a:custGeom>
              <a:avLst/>
              <a:gdLst>
                <a:gd name="connsiteX0" fmla="*/ 0 w 627419"/>
                <a:gd name="connsiteY0" fmla="*/ 0 h 321378"/>
                <a:gd name="connsiteX1" fmla="*/ 627419 w 627419"/>
                <a:gd name="connsiteY1" fmla="*/ 0 h 321378"/>
                <a:gd name="connsiteX2" fmla="*/ 627419 w 627419"/>
                <a:gd name="connsiteY2" fmla="*/ 321378 h 321378"/>
                <a:gd name="connsiteX3" fmla="*/ 0 w 627419"/>
                <a:gd name="connsiteY3" fmla="*/ 321378 h 321378"/>
                <a:gd name="connsiteX4" fmla="*/ 0 w 627419"/>
                <a:gd name="connsiteY4" fmla="*/ 0 h 321378"/>
                <a:gd name="connsiteX0" fmla="*/ 0 w 627419"/>
                <a:gd name="connsiteY0" fmla="*/ 0 h 369003"/>
                <a:gd name="connsiteX1" fmla="*/ 627419 w 627419"/>
                <a:gd name="connsiteY1" fmla="*/ 47625 h 369003"/>
                <a:gd name="connsiteX2" fmla="*/ 627419 w 627419"/>
                <a:gd name="connsiteY2" fmla="*/ 369003 h 369003"/>
                <a:gd name="connsiteX3" fmla="*/ 0 w 627419"/>
                <a:gd name="connsiteY3" fmla="*/ 369003 h 369003"/>
                <a:gd name="connsiteX4" fmla="*/ 0 w 627419"/>
                <a:gd name="connsiteY4" fmla="*/ 0 h 369003"/>
                <a:gd name="connsiteX0" fmla="*/ 19050 w 646469"/>
                <a:gd name="connsiteY0" fmla="*/ 0 h 369003"/>
                <a:gd name="connsiteX1" fmla="*/ 646469 w 646469"/>
                <a:gd name="connsiteY1" fmla="*/ 47625 h 369003"/>
                <a:gd name="connsiteX2" fmla="*/ 646469 w 646469"/>
                <a:gd name="connsiteY2" fmla="*/ 369003 h 369003"/>
                <a:gd name="connsiteX3" fmla="*/ 0 w 646469"/>
                <a:gd name="connsiteY3" fmla="*/ 178503 h 369003"/>
                <a:gd name="connsiteX4" fmla="*/ 19050 w 646469"/>
                <a:gd name="connsiteY4" fmla="*/ 0 h 369003"/>
                <a:gd name="connsiteX0" fmla="*/ 372706 w 1000125"/>
                <a:gd name="connsiteY0" fmla="*/ 0 h 1207203"/>
                <a:gd name="connsiteX1" fmla="*/ 1000125 w 1000125"/>
                <a:gd name="connsiteY1" fmla="*/ 47625 h 1207203"/>
                <a:gd name="connsiteX2" fmla="*/ 0 w 1000125"/>
                <a:gd name="connsiteY2" fmla="*/ 1207203 h 1207203"/>
                <a:gd name="connsiteX3" fmla="*/ 353656 w 1000125"/>
                <a:gd name="connsiteY3" fmla="*/ 178503 h 1207203"/>
                <a:gd name="connsiteX4" fmla="*/ 372706 w 1000125"/>
                <a:gd name="connsiteY4" fmla="*/ 0 h 1207203"/>
                <a:gd name="connsiteX0" fmla="*/ 610831 w 610831"/>
                <a:gd name="connsiteY0" fmla="*/ 0 h 1476375"/>
                <a:gd name="connsiteX1" fmla="*/ 0 w 610831"/>
                <a:gd name="connsiteY1" fmla="*/ 1476375 h 1476375"/>
                <a:gd name="connsiteX2" fmla="*/ 238125 w 610831"/>
                <a:gd name="connsiteY2" fmla="*/ 1207203 h 1476375"/>
                <a:gd name="connsiteX3" fmla="*/ 591781 w 610831"/>
                <a:gd name="connsiteY3" fmla="*/ 178503 h 1476375"/>
                <a:gd name="connsiteX4" fmla="*/ 610831 w 610831"/>
                <a:gd name="connsiteY4" fmla="*/ 0 h 1476375"/>
                <a:gd name="connsiteX0" fmla="*/ 610831 w 1375968"/>
                <a:gd name="connsiteY0" fmla="*/ 0 h 1476375"/>
                <a:gd name="connsiteX1" fmla="*/ 0 w 1375968"/>
                <a:gd name="connsiteY1" fmla="*/ 1476375 h 1476375"/>
                <a:gd name="connsiteX2" fmla="*/ 238125 w 1375968"/>
                <a:gd name="connsiteY2" fmla="*/ 1207203 h 1476375"/>
                <a:gd name="connsiteX3" fmla="*/ 591781 w 1375968"/>
                <a:gd name="connsiteY3" fmla="*/ 178503 h 1476375"/>
                <a:gd name="connsiteX4" fmla="*/ 610831 w 1375968"/>
                <a:gd name="connsiteY4" fmla="*/ 0 h 1476375"/>
                <a:gd name="connsiteX0" fmla="*/ 610831 w 1481568"/>
                <a:gd name="connsiteY0" fmla="*/ 89622 h 1565997"/>
                <a:gd name="connsiteX1" fmla="*/ 0 w 1481568"/>
                <a:gd name="connsiteY1" fmla="*/ 1565997 h 1565997"/>
                <a:gd name="connsiteX2" fmla="*/ 238125 w 1481568"/>
                <a:gd name="connsiteY2" fmla="*/ 1296825 h 1565997"/>
                <a:gd name="connsiteX3" fmla="*/ 591781 w 1481568"/>
                <a:gd name="connsiteY3" fmla="*/ 268125 h 1565997"/>
                <a:gd name="connsiteX4" fmla="*/ 610831 w 1481568"/>
                <a:gd name="connsiteY4" fmla="*/ 89622 h 1565997"/>
                <a:gd name="connsiteX0" fmla="*/ 620356 w 1484968"/>
                <a:gd name="connsiteY0" fmla="*/ 92668 h 1511893"/>
                <a:gd name="connsiteX1" fmla="*/ 0 w 1484968"/>
                <a:gd name="connsiteY1" fmla="*/ 1511893 h 1511893"/>
                <a:gd name="connsiteX2" fmla="*/ 247650 w 1484968"/>
                <a:gd name="connsiteY2" fmla="*/ 1299871 h 1511893"/>
                <a:gd name="connsiteX3" fmla="*/ 601306 w 1484968"/>
                <a:gd name="connsiteY3" fmla="*/ 271171 h 1511893"/>
                <a:gd name="connsiteX4" fmla="*/ 620356 w 1484968"/>
                <a:gd name="connsiteY4" fmla="*/ 92668 h 1511893"/>
                <a:gd name="connsiteX0" fmla="*/ 620356 w 1427659"/>
                <a:gd name="connsiteY0" fmla="*/ 74409 h 1493634"/>
                <a:gd name="connsiteX1" fmla="*/ 0 w 1427659"/>
                <a:gd name="connsiteY1" fmla="*/ 1493634 h 1493634"/>
                <a:gd name="connsiteX2" fmla="*/ 247650 w 1427659"/>
                <a:gd name="connsiteY2" fmla="*/ 1281612 h 1493634"/>
                <a:gd name="connsiteX3" fmla="*/ 601306 w 1427659"/>
                <a:gd name="connsiteY3" fmla="*/ 252912 h 1493634"/>
                <a:gd name="connsiteX4" fmla="*/ 620356 w 1427659"/>
                <a:gd name="connsiteY4" fmla="*/ 74409 h 1493634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62402"/>
                <a:gd name="connsiteY0" fmla="*/ 128430 h 1547655"/>
                <a:gd name="connsiteX1" fmla="*/ 0 w 1562402"/>
                <a:gd name="connsiteY1" fmla="*/ 1547655 h 1547655"/>
                <a:gd name="connsiteX2" fmla="*/ 247650 w 1562402"/>
                <a:gd name="connsiteY2" fmla="*/ 1335633 h 1547655"/>
                <a:gd name="connsiteX3" fmla="*/ 601306 w 1562402"/>
                <a:gd name="connsiteY3" fmla="*/ 306933 h 1547655"/>
                <a:gd name="connsiteX4" fmla="*/ 620356 w 1562402"/>
                <a:gd name="connsiteY4" fmla="*/ 128430 h 1547655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449659 w 1649905"/>
                <a:gd name="connsiteY2" fmla="*/ 1328684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40906 w 1649905"/>
                <a:gd name="connsiteY2" fmla="*/ 1512562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40906 w 1649905"/>
                <a:gd name="connsiteY2" fmla="*/ 1512562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70648 w 1649905"/>
                <a:gd name="connsiteY2" fmla="*/ 1367716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771393 w 1627055"/>
                <a:gd name="connsiteY0" fmla="*/ 126939 h 1574028"/>
                <a:gd name="connsiteX1" fmla="*/ 0 w 1627055"/>
                <a:gd name="connsiteY1" fmla="*/ 1574028 h 1574028"/>
                <a:gd name="connsiteX2" fmla="*/ 219676 w 1627055"/>
                <a:gd name="connsiteY2" fmla="*/ 1373174 h 1574028"/>
                <a:gd name="connsiteX3" fmla="*/ 752343 w 1627055"/>
                <a:gd name="connsiteY3" fmla="*/ 305442 h 1574028"/>
                <a:gd name="connsiteX4" fmla="*/ 771393 w 1627055"/>
                <a:gd name="connsiteY4" fmla="*/ 126939 h 1574028"/>
                <a:gd name="connsiteX0" fmla="*/ 771393 w 1627055"/>
                <a:gd name="connsiteY0" fmla="*/ 126939 h 1574028"/>
                <a:gd name="connsiteX1" fmla="*/ 0 w 1627055"/>
                <a:gd name="connsiteY1" fmla="*/ 1574028 h 1574028"/>
                <a:gd name="connsiteX2" fmla="*/ 219676 w 1627055"/>
                <a:gd name="connsiteY2" fmla="*/ 1373174 h 1574028"/>
                <a:gd name="connsiteX3" fmla="*/ 752343 w 1627055"/>
                <a:gd name="connsiteY3" fmla="*/ 305442 h 1574028"/>
                <a:gd name="connsiteX4" fmla="*/ 771393 w 1627055"/>
                <a:gd name="connsiteY4" fmla="*/ 126939 h 1574028"/>
                <a:gd name="connsiteX0" fmla="*/ 771393 w 1676300"/>
                <a:gd name="connsiteY0" fmla="*/ 191882 h 1638971"/>
                <a:gd name="connsiteX1" fmla="*/ 0 w 1676300"/>
                <a:gd name="connsiteY1" fmla="*/ 1638971 h 1638971"/>
                <a:gd name="connsiteX2" fmla="*/ 219676 w 1676300"/>
                <a:gd name="connsiteY2" fmla="*/ 1438117 h 1638971"/>
                <a:gd name="connsiteX3" fmla="*/ 752343 w 1676300"/>
                <a:gd name="connsiteY3" fmla="*/ 370385 h 1638971"/>
                <a:gd name="connsiteX4" fmla="*/ 771393 w 1676300"/>
                <a:gd name="connsiteY4" fmla="*/ 191882 h 163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00" h="1638971">
                  <a:moveTo>
                    <a:pt x="771393" y="191882"/>
                  </a:moveTo>
                  <a:cubicBezTo>
                    <a:pt x="1522250" y="-642951"/>
                    <a:pt x="2680110" y="1508796"/>
                    <a:pt x="0" y="1638971"/>
                  </a:cubicBezTo>
                  <a:lnTo>
                    <a:pt x="219676" y="1438117"/>
                  </a:lnTo>
                  <a:cubicBezTo>
                    <a:pt x="1726658" y="1293468"/>
                    <a:pt x="1689213" y="-44257"/>
                    <a:pt x="752343" y="370385"/>
                  </a:cubicBezTo>
                  <a:lnTo>
                    <a:pt x="771393" y="191882"/>
                  </a:lnTo>
                  <a:close/>
                </a:path>
              </a:pathLst>
            </a:custGeom>
            <a:solidFill>
              <a:srgbClr val="F2D6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A20EC6-4F06-8A2D-21B6-D8393BFBF751}"/>
                </a:ext>
              </a:extLst>
            </p:cNvPr>
            <p:cNvSpPr/>
            <p:nvPr/>
          </p:nvSpPr>
          <p:spPr>
            <a:xfrm>
              <a:off x="-1338165" y="2019784"/>
              <a:ext cx="4056687" cy="2060353"/>
            </a:xfrm>
            <a:custGeom>
              <a:avLst/>
              <a:gdLst>
                <a:gd name="connsiteX0" fmla="*/ 0 w 2504111"/>
                <a:gd name="connsiteY0" fmla="*/ 0 h 792707"/>
                <a:gd name="connsiteX1" fmla="*/ 2504111 w 2504111"/>
                <a:gd name="connsiteY1" fmla="*/ 0 h 792707"/>
                <a:gd name="connsiteX2" fmla="*/ 2504111 w 2504111"/>
                <a:gd name="connsiteY2" fmla="*/ 792707 h 792707"/>
                <a:gd name="connsiteX3" fmla="*/ 0 w 2504111"/>
                <a:gd name="connsiteY3" fmla="*/ 792707 h 792707"/>
                <a:gd name="connsiteX4" fmla="*/ 0 w 2504111"/>
                <a:gd name="connsiteY4" fmla="*/ 0 h 792707"/>
                <a:gd name="connsiteX0" fmla="*/ 0 w 3080374"/>
                <a:gd name="connsiteY0" fmla="*/ 504825 h 1297532"/>
                <a:gd name="connsiteX1" fmla="*/ 3080374 w 3080374"/>
                <a:gd name="connsiteY1" fmla="*/ 0 h 1297532"/>
                <a:gd name="connsiteX2" fmla="*/ 2504111 w 3080374"/>
                <a:gd name="connsiteY2" fmla="*/ 1297532 h 1297532"/>
                <a:gd name="connsiteX3" fmla="*/ 0 w 3080374"/>
                <a:gd name="connsiteY3" fmla="*/ 1297532 h 1297532"/>
                <a:gd name="connsiteX4" fmla="*/ 0 w 3080374"/>
                <a:gd name="connsiteY4" fmla="*/ 504825 h 1297532"/>
                <a:gd name="connsiteX0" fmla="*/ 0 w 4056687"/>
                <a:gd name="connsiteY0" fmla="*/ 0 h 1321344"/>
                <a:gd name="connsiteX1" fmla="*/ 4056687 w 4056687"/>
                <a:gd name="connsiteY1" fmla="*/ 23812 h 1321344"/>
                <a:gd name="connsiteX2" fmla="*/ 3480424 w 4056687"/>
                <a:gd name="connsiteY2" fmla="*/ 1321344 h 1321344"/>
                <a:gd name="connsiteX3" fmla="*/ 976313 w 4056687"/>
                <a:gd name="connsiteY3" fmla="*/ 1321344 h 1321344"/>
                <a:gd name="connsiteX4" fmla="*/ 0 w 4056687"/>
                <a:gd name="connsiteY4" fmla="*/ 0 h 1321344"/>
                <a:gd name="connsiteX0" fmla="*/ 0 w 4056687"/>
                <a:gd name="connsiteY0" fmla="*/ 0 h 1721394"/>
                <a:gd name="connsiteX1" fmla="*/ 4056687 w 4056687"/>
                <a:gd name="connsiteY1" fmla="*/ 23812 h 1721394"/>
                <a:gd name="connsiteX2" fmla="*/ 3480424 w 4056687"/>
                <a:gd name="connsiteY2" fmla="*/ 1321344 h 1721394"/>
                <a:gd name="connsiteX3" fmla="*/ 1104901 w 4056687"/>
                <a:gd name="connsiteY3" fmla="*/ 1721394 h 1721394"/>
                <a:gd name="connsiteX4" fmla="*/ 0 w 4056687"/>
                <a:gd name="connsiteY4" fmla="*/ 0 h 1721394"/>
                <a:gd name="connsiteX0" fmla="*/ 0 w 4056687"/>
                <a:gd name="connsiteY0" fmla="*/ 0 h 1321344"/>
                <a:gd name="connsiteX1" fmla="*/ 4056687 w 4056687"/>
                <a:gd name="connsiteY1" fmla="*/ 23812 h 1321344"/>
                <a:gd name="connsiteX2" fmla="*/ 3480424 w 4056687"/>
                <a:gd name="connsiteY2" fmla="*/ 1321344 h 1321344"/>
                <a:gd name="connsiteX3" fmla="*/ 0 w 4056687"/>
                <a:gd name="connsiteY3" fmla="*/ 0 h 1321344"/>
                <a:gd name="connsiteX0" fmla="*/ 0 w 4056687"/>
                <a:gd name="connsiteY0" fmla="*/ 0 h 1368646"/>
                <a:gd name="connsiteX1" fmla="*/ 4056687 w 4056687"/>
                <a:gd name="connsiteY1" fmla="*/ 23812 h 1368646"/>
                <a:gd name="connsiteX2" fmla="*/ 3480424 w 4056687"/>
                <a:gd name="connsiteY2" fmla="*/ 1321344 h 1368646"/>
                <a:gd name="connsiteX3" fmla="*/ 0 w 4056687"/>
                <a:gd name="connsiteY3" fmla="*/ 0 h 1368646"/>
                <a:gd name="connsiteX0" fmla="*/ 0 w 4056687"/>
                <a:gd name="connsiteY0" fmla="*/ 0 h 23812"/>
                <a:gd name="connsiteX1" fmla="*/ 4056687 w 4056687"/>
                <a:gd name="connsiteY1" fmla="*/ 23812 h 23812"/>
                <a:gd name="connsiteX2" fmla="*/ 0 w 4056687"/>
                <a:gd name="connsiteY2" fmla="*/ 0 h 23812"/>
                <a:gd name="connsiteX0" fmla="*/ 0 w 4056687"/>
                <a:gd name="connsiteY0" fmla="*/ 0 h 490052"/>
                <a:gd name="connsiteX1" fmla="*/ 4056687 w 4056687"/>
                <a:gd name="connsiteY1" fmla="*/ 23812 h 490052"/>
                <a:gd name="connsiteX2" fmla="*/ 0 w 4056687"/>
                <a:gd name="connsiteY2" fmla="*/ 0 h 490052"/>
                <a:gd name="connsiteX0" fmla="*/ 0 w 4056687"/>
                <a:gd name="connsiteY0" fmla="*/ 0 h 985329"/>
                <a:gd name="connsiteX1" fmla="*/ 4056687 w 4056687"/>
                <a:gd name="connsiteY1" fmla="*/ 23812 h 985329"/>
                <a:gd name="connsiteX2" fmla="*/ 0 w 4056687"/>
                <a:gd name="connsiteY2" fmla="*/ 0 h 985329"/>
                <a:gd name="connsiteX0" fmla="*/ 0 w 4056687"/>
                <a:gd name="connsiteY0" fmla="*/ 68532 h 1053861"/>
                <a:gd name="connsiteX1" fmla="*/ 4056687 w 4056687"/>
                <a:gd name="connsiteY1" fmla="*/ 92344 h 1053861"/>
                <a:gd name="connsiteX2" fmla="*/ 0 w 4056687"/>
                <a:gd name="connsiteY2" fmla="*/ 68532 h 1053861"/>
                <a:gd name="connsiteX0" fmla="*/ 0 w 4056687"/>
                <a:gd name="connsiteY0" fmla="*/ 68532 h 1996565"/>
                <a:gd name="connsiteX1" fmla="*/ 4056687 w 4056687"/>
                <a:gd name="connsiteY1" fmla="*/ 92344 h 1996565"/>
                <a:gd name="connsiteX2" fmla="*/ 0 w 4056687"/>
                <a:gd name="connsiteY2" fmla="*/ 68532 h 1996565"/>
                <a:gd name="connsiteX0" fmla="*/ 0 w 4056687"/>
                <a:gd name="connsiteY0" fmla="*/ 68532 h 2128885"/>
                <a:gd name="connsiteX1" fmla="*/ 4056687 w 4056687"/>
                <a:gd name="connsiteY1" fmla="*/ 92344 h 2128885"/>
                <a:gd name="connsiteX2" fmla="*/ 0 w 4056687"/>
                <a:gd name="connsiteY2" fmla="*/ 68532 h 2128885"/>
                <a:gd name="connsiteX0" fmla="*/ 0 w 4056687"/>
                <a:gd name="connsiteY0" fmla="*/ 17119 h 2077472"/>
                <a:gd name="connsiteX1" fmla="*/ 4056687 w 4056687"/>
                <a:gd name="connsiteY1" fmla="*/ 40931 h 2077472"/>
                <a:gd name="connsiteX2" fmla="*/ 0 w 4056687"/>
                <a:gd name="connsiteY2" fmla="*/ 17119 h 2077472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6687" h="2060353">
                  <a:moveTo>
                    <a:pt x="0" y="0"/>
                  </a:moveTo>
                  <a:cubicBezTo>
                    <a:pt x="514029" y="2913062"/>
                    <a:pt x="3736333" y="2568575"/>
                    <a:pt x="4056687" y="23812"/>
                  </a:cubicBezTo>
                  <a:cubicBezTo>
                    <a:pt x="3066408" y="682625"/>
                    <a:pt x="314004" y="398462"/>
                    <a:pt x="0" y="0"/>
                  </a:cubicBezTo>
                  <a:close/>
                </a:path>
              </a:pathLst>
            </a:custGeom>
            <a:solidFill>
              <a:srgbClr val="F2D6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1EE043-3789-AFFF-EB63-5EE06DE5BFEE}"/>
                </a:ext>
              </a:extLst>
            </p:cNvPr>
            <p:cNvGrpSpPr/>
            <p:nvPr/>
          </p:nvGrpSpPr>
          <p:grpSpPr>
            <a:xfrm>
              <a:off x="-1341818" y="1441063"/>
              <a:ext cx="4056687" cy="1114425"/>
              <a:chOff x="1227896" y="3943350"/>
              <a:chExt cx="4056687" cy="1114425"/>
            </a:xfrm>
            <a:solidFill>
              <a:srgbClr val="B18173"/>
            </a:solidFill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11FB8E1-8FF9-0455-B470-33BD89E835D5}"/>
                  </a:ext>
                </a:extLst>
              </p:cNvPr>
              <p:cNvSpPr/>
              <p:nvPr/>
            </p:nvSpPr>
            <p:spPr>
              <a:xfrm>
                <a:off x="1227896" y="3943350"/>
                <a:ext cx="4056687" cy="1114425"/>
              </a:xfrm>
              <a:prstGeom prst="ellipse">
                <a:avLst/>
              </a:prstGeom>
              <a:solidFill>
                <a:srgbClr val="D6AA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82DEA10-22EC-BC5E-6771-0749EAEABBB0}"/>
                  </a:ext>
                </a:extLst>
              </p:cNvPr>
              <p:cNvSpPr/>
              <p:nvPr/>
            </p:nvSpPr>
            <p:spPr>
              <a:xfrm>
                <a:off x="1632759" y="4446366"/>
                <a:ext cx="3246960" cy="611409"/>
              </a:xfrm>
              <a:custGeom>
                <a:avLst/>
                <a:gdLst>
                  <a:gd name="connsiteX0" fmla="*/ 1618520 w 3246960"/>
                  <a:gd name="connsiteY0" fmla="*/ 0 h 611409"/>
                  <a:gd name="connsiteX1" fmla="*/ 3246843 w 3246960"/>
                  <a:gd name="connsiteY1" fmla="*/ 391515 h 611409"/>
                  <a:gd name="connsiteX2" fmla="*/ 3246960 w 3246960"/>
                  <a:gd name="connsiteY2" fmla="*/ 391665 h 611409"/>
                  <a:gd name="connsiteX3" fmla="*/ 3200765 w 3246960"/>
                  <a:gd name="connsiteY3" fmla="*/ 408635 h 611409"/>
                  <a:gd name="connsiteX4" fmla="*/ 1635596 w 3246960"/>
                  <a:gd name="connsiteY4" fmla="*/ 611409 h 611409"/>
                  <a:gd name="connsiteX5" fmla="*/ 70427 w 3246960"/>
                  <a:gd name="connsiteY5" fmla="*/ 408635 h 611409"/>
                  <a:gd name="connsiteX6" fmla="*/ 0 w 3246960"/>
                  <a:gd name="connsiteY6" fmla="*/ 382762 h 611409"/>
                  <a:gd name="connsiteX7" fmla="*/ 47530 w 3246960"/>
                  <a:gd name="connsiteY7" fmla="*/ 340321 h 611409"/>
                  <a:gd name="connsiteX8" fmla="*/ 1618520 w 3246960"/>
                  <a:gd name="connsiteY8" fmla="*/ 0 h 61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6960" h="611409">
                    <a:moveTo>
                      <a:pt x="1618520" y="0"/>
                    </a:moveTo>
                    <a:cubicBezTo>
                      <a:pt x="2383596" y="0"/>
                      <a:pt x="3030973" y="164691"/>
                      <a:pt x="3246843" y="391515"/>
                    </a:cubicBezTo>
                    <a:lnTo>
                      <a:pt x="3246960" y="391665"/>
                    </a:lnTo>
                    <a:lnTo>
                      <a:pt x="3200765" y="408635"/>
                    </a:lnTo>
                    <a:cubicBezTo>
                      <a:pt x="2828736" y="532474"/>
                      <a:pt x="2265721" y="611409"/>
                      <a:pt x="1635596" y="611409"/>
                    </a:cubicBezTo>
                    <a:cubicBezTo>
                      <a:pt x="1005471" y="611409"/>
                      <a:pt x="442456" y="532474"/>
                      <a:pt x="70427" y="408635"/>
                    </a:cubicBezTo>
                    <a:lnTo>
                      <a:pt x="0" y="382762"/>
                    </a:lnTo>
                    <a:lnTo>
                      <a:pt x="47530" y="340321"/>
                    </a:lnTo>
                    <a:cubicBezTo>
                      <a:pt x="306360" y="140329"/>
                      <a:pt x="912296" y="0"/>
                      <a:pt x="1618520" y="0"/>
                    </a:cubicBezTo>
                    <a:close/>
                  </a:path>
                </a:pathLst>
              </a:custGeom>
              <a:solidFill>
                <a:srgbClr val="7E57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alphasounds-c">
            <a:hlinkClick r:id="" action="ppaction://media"/>
            <a:extLst>
              <a:ext uri="{FF2B5EF4-FFF2-40B4-BE49-F238E27FC236}">
                <a16:creationId xmlns:a16="http://schemas.microsoft.com/office/drawing/2014/main" id="{753CB6A4-9802-BE56-F10F-9BED27B2E8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991575" y="3124200"/>
            <a:ext cx="609600" cy="6096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A62630-C459-B426-0F8E-883BE6630C3B}"/>
              </a:ext>
            </a:extLst>
          </p:cNvPr>
          <p:cNvCxnSpPr>
            <a:cxnSpLocks/>
          </p:cNvCxnSpPr>
          <p:nvPr/>
        </p:nvCxnSpPr>
        <p:spPr>
          <a:xfrm flipV="1">
            <a:off x="9489554" y="3181190"/>
            <a:ext cx="0" cy="498822"/>
          </a:xfrm>
          <a:prstGeom prst="straightConnector1">
            <a:avLst/>
          </a:prstGeom>
          <a:ln w="76200">
            <a:solidFill>
              <a:srgbClr val="B181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alphasounds-u-sh">
            <a:hlinkClick r:id="" action="ppaction://media"/>
            <a:extLst>
              <a:ext uri="{FF2B5EF4-FFF2-40B4-BE49-F238E27FC236}">
                <a16:creationId xmlns:a16="http://schemas.microsoft.com/office/drawing/2014/main" id="{794122F5-48F4-9960-A4A4-B022A64D52F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68827" y="3237184"/>
            <a:ext cx="609600" cy="609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A55F0-B407-60E0-49DD-711E14C197C3}"/>
              </a:ext>
            </a:extLst>
          </p:cNvPr>
          <p:cNvCxnSpPr>
            <a:cxnSpLocks/>
          </p:cNvCxnSpPr>
          <p:nvPr/>
        </p:nvCxnSpPr>
        <p:spPr>
          <a:xfrm flipV="1">
            <a:off x="10990808" y="3149032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623512CF-D07D-C927-9985-2EB86E8FB8F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168668" y="3092826"/>
            <a:ext cx="609600" cy="609600"/>
          </a:xfrm>
          <a:prstGeom prst="rect">
            <a:avLst/>
          </a:prstGeom>
        </p:spPr>
      </p:pic>
      <p:pic>
        <p:nvPicPr>
          <p:cNvPr id="26" name="ttsMP3.com_VoiceText_2025-2-17_20-46-3">
            <a:hlinkClick r:id="" action="ppaction://media"/>
            <a:extLst>
              <a:ext uri="{FF2B5EF4-FFF2-40B4-BE49-F238E27FC236}">
                <a16:creationId xmlns:a16="http://schemas.microsoft.com/office/drawing/2014/main" id="{8F669952-B630-4747-9D2E-C6BB74EA311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71413" y="1015032"/>
            <a:ext cx="609600" cy="6096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F8B1B-42D5-3E4E-823F-C7EE95F7B27B}"/>
              </a:ext>
            </a:extLst>
          </p:cNvPr>
          <p:cNvGrpSpPr/>
          <p:nvPr/>
        </p:nvGrpSpPr>
        <p:grpSpPr>
          <a:xfrm>
            <a:off x="8076202" y="4649156"/>
            <a:ext cx="2826704" cy="1596056"/>
            <a:chOff x="-1341818" y="1441063"/>
            <a:chExt cx="4673947" cy="2639074"/>
          </a:xfrm>
        </p:grpSpPr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F25325A3-4AE5-0617-19EF-0F86BB8F908F}"/>
                </a:ext>
              </a:extLst>
            </p:cNvPr>
            <p:cNvSpPr/>
            <p:nvPr/>
          </p:nvSpPr>
          <p:spPr>
            <a:xfrm rot="199670">
              <a:off x="1655829" y="2074543"/>
              <a:ext cx="1676300" cy="1638971"/>
            </a:xfrm>
            <a:custGeom>
              <a:avLst/>
              <a:gdLst>
                <a:gd name="connsiteX0" fmla="*/ 0 w 627419"/>
                <a:gd name="connsiteY0" fmla="*/ 0 h 321378"/>
                <a:gd name="connsiteX1" fmla="*/ 627419 w 627419"/>
                <a:gd name="connsiteY1" fmla="*/ 0 h 321378"/>
                <a:gd name="connsiteX2" fmla="*/ 627419 w 627419"/>
                <a:gd name="connsiteY2" fmla="*/ 321378 h 321378"/>
                <a:gd name="connsiteX3" fmla="*/ 0 w 627419"/>
                <a:gd name="connsiteY3" fmla="*/ 321378 h 321378"/>
                <a:gd name="connsiteX4" fmla="*/ 0 w 627419"/>
                <a:gd name="connsiteY4" fmla="*/ 0 h 321378"/>
                <a:gd name="connsiteX0" fmla="*/ 0 w 627419"/>
                <a:gd name="connsiteY0" fmla="*/ 0 h 369003"/>
                <a:gd name="connsiteX1" fmla="*/ 627419 w 627419"/>
                <a:gd name="connsiteY1" fmla="*/ 47625 h 369003"/>
                <a:gd name="connsiteX2" fmla="*/ 627419 w 627419"/>
                <a:gd name="connsiteY2" fmla="*/ 369003 h 369003"/>
                <a:gd name="connsiteX3" fmla="*/ 0 w 627419"/>
                <a:gd name="connsiteY3" fmla="*/ 369003 h 369003"/>
                <a:gd name="connsiteX4" fmla="*/ 0 w 627419"/>
                <a:gd name="connsiteY4" fmla="*/ 0 h 369003"/>
                <a:gd name="connsiteX0" fmla="*/ 19050 w 646469"/>
                <a:gd name="connsiteY0" fmla="*/ 0 h 369003"/>
                <a:gd name="connsiteX1" fmla="*/ 646469 w 646469"/>
                <a:gd name="connsiteY1" fmla="*/ 47625 h 369003"/>
                <a:gd name="connsiteX2" fmla="*/ 646469 w 646469"/>
                <a:gd name="connsiteY2" fmla="*/ 369003 h 369003"/>
                <a:gd name="connsiteX3" fmla="*/ 0 w 646469"/>
                <a:gd name="connsiteY3" fmla="*/ 178503 h 369003"/>
                <a:gd name="connsiteX4" fmla="*/ 19050 w 646469"/>
                <a:gd name="connsiteY4" fmla="*/ 0 h 369003"/>
                <a:gd name="connsiteX0" fmla="*/ 372706 w 1000125"/>
                <a:gd name="connsiteY0" fmla="*/ 0 h 1207203"/>
                <a:gd name="connsiteX1" fmla="*/ 1000125 w 1000125"/>
                <a:gd name="connsiteY1" fmla="*/ 47625 h 1207203"/>
                <a:gd name="connsiteX2" fmla="*/ 0 w 1000125"/>
                <a:gd name="connsiteY2" fmla="*/ 1207203 h 1207203"/>
                <a:gd name="connsiteX3" fmla="*/ 353656 w 1000125"/>
                <a:gd name="connsiteY3" fmla="*/ 178503 h 1207203"/>
                <a:gd name="connsiteX4" fmla="*/ 372706 w 1000125"/>
                <a:gd name="connsiteY4" fmla="*/ 0 h 1207203"/>
                <a:gd name="connsiteX0" fmla="*/ 610831 w 610831"/>
                <a:gd name="connsiteY0" fmla="*/ 0 h 1476375"/>
                <a:gd name="connsiteX1" fmla="*/ 0 w 610831"/>
                <a:gd name="connsiteY1" fmla="*/ 1476375 h 1476375"/>
                <a:gd name="connsiteX2" fmla="*/ 238125 w 610831"/>
                <a:gd name="connsiteY2" fmla="*/ 1207203 h 1476375"/>
                <a:gd name="connsiteX3" fmla="*/ 591781 w 610831"/>
                <a:gd name="connsiteY3" fmla="*/ 178503 h 1476375"/>
                <a:gd name="connsiteX4" fmla="*/ 610831 w 610831"/>
                <a:gd name="connsiteY4" fmla="*/ 0 h 1476375"/>
                <a:gd name="connsiteX0" fmla="*/ 610831 w 1375968"/>
                <a:gd name="connsiteY0" fmla="*/ 0 h 1476375"/>
                <a:gd name="connsiteX1" fmla="*/ 0 w 1375968"/>
                <a:gd name="connsiteY1" fmla="*/ 1476375 h 1476375"/>
                <a:gd name="connsiteX2" fmla="*/ 238125 w 1375968"/>
                <a:gd name="connsiteY2" fmla="*/ 1207203 h 1476375"/>
                <a:gd name="connsiteX3" fmla="*/ 591781 w 1375968"/>
                <a:gd name="connsiteY3" fmla="*/ 178503 h 1476375"/>
                <a:gd name="connsiteX4" fmla="*/ 610831 w 1375968"/>
                <a:gd name="connsiteY4" fmla="*/ 0 h 1476375"/>
                <a:gd name="connsiteX0" fmla="*/ 610831 w 1481568"/>
                <a:gd name="connsiteY0" fmla="*/ 89622 h 1565997"/>
                <a:gd name="connsiteX1" fmla="*/ 0 w 1481568"/>
                <a:gd name="connsiteY1" fmla="*/ 1565997 h 1565997"/>
                <a:gd name="connsiteX2" fmla="*/ 238125 w 1481568"/>
                <a:gd name="connsiteY2" fmla="*/ 1296825 h 1565997"/>
                <a:gd name="connsiteX3" fmla="*/ 591781 w 1481568"/>
                <a:gd name="connsiteY3" fmla="*/ 268125 h 1565997"/>
                <a:gd name="connsiteX4" fmla="*/ 610831 w 1481568"/>
                <a:gd name="connsiteY4" fmla="*/ 89622 h 1565997"/>
                <a:gd name="connsiteX0" fmla="*/ 620356 w 1484968"/>
                <a:gd name="connsiteY0" fmla="*/ 92668 h 1511893"/>
                <a:gd name="connsiteX1" fmla="*/ 0 w 1484968"/>
                <a:gd name="connsiteY1" fmla="*/ 1511893 h 1511893"/>
                <a:gd name="connsiteX2" fmla="*/ 247650 w 1484968"/>
                <a:gd name="connsiteY2" fmla="*/ 1299871 h 1511893"/>
                <a:gd name="connsiteX3" fmla="*/ 601306 w 1484968"/>
                <a:gd name="connsiteY3" fmla="*/ 271171 h 1511893"/>
                <a:gd name="connsiteX4" fmla="*/ 620356 w 1484968"/>
                <a:gd name="connsiteY4" fmla="*/ 92668 h 1511893"/>
                <a:gd name="connsiteX0" fmla="*/ 620356 w 1427659"/>
                <a:gd name="connsiteY0" fmla="*/ 74409 h 1493634"/>
                <a:gd name="connsiteX1" fmla="*/ 0 w 1427659"/>
                <a:gd name="connsiteY1" fmla="*/ 1493634 h 1493634"/>
                <a:gd name="connsiteX2" fmla="*/ 247650 w 1427659"/>
                <a:gd name="connsiteY2" fmla="*/ 1281612 h 1493634"/>
                <a:gd name="connsiteX3" fmla="*/ 601306 w 1427659"/>
                <a:gd name="connsiteY3" fmla="*/ 252912 h 1493634"/>
                <a:gd name="connsiteX4" fmla="*/ 620356 w 1427659"/>
                <a:gd name="connsiteY4" fmla="*/ 74409 h 1493634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39537"/>
                <a:gd name="connsiteY0" fmla="*/ 148360 h 1567585"/>
                <a:gd name="connsiteX1" fmla="*/ 0 w 1539537"/>
                <a:gd name="connsiteY1" fmla="*/ 1567585 h 1567585"/>
                <a:gd name="connsiteX2" fmla="*/ 247650 w 1539537"/>
                <a:gd name="connsiteY2" fmla="*/ 1355563 h 1567585"/>
                <a:gd name="connsiteX3" fmla="*/ 601306 w 1539537"/>
                <a:gd name="connsiteY3" fmla="*/ 326863 h 1567585"/>
                <a:gd name="connsiteX4" fmla="*/ 620356 w 1539537"/>
                <a:gd name="connsiteY4" fmla="*/ 148360 h 1567585"/>
                <a:gd name="connsiteX0" fmla="*/ 620356 w 1562402"/>
                <a:gd name="connsiteY0" fmla="*/ 128430 h 1547655"/>
                <a:gd name="connsiteX1" fmla="*/ 0 w 1562402"/>
                <a:gd name="connsiteY1" fmla="*/ 1547655 h 1547655"/>
                <a:gd name="connsiteX2" fmla="*/ 247650 w 1562402"/>
                <a:gd name="connsiteY2" fmla="*/ 1335633 h 1547655"/>
                <a:gd name="connsiteX3" fmla="*/ 601306 w 1562402"/>
                <a:gd name="connsiteY3" fmla="*/ 306933 h 1547655"/>
                <a:gd name="connsiteX4" fmla="*/ 620356 w 1562402"/>
                <a:gd name="connsiteY4" fmla="*/ 128430 h 1547655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449659 w 1649905"/>
                <a:gd name="connsiteY2" fmla="*/ 1328684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40906 w 1649905"/>
                <a:gd name="connsiteY2" fmla="*/ 1512562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40906 w 1649905"/>
                <a:gd name="connsiteY2" fmla="*/ 1512562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822365 w 1649905"/>
                <a:gd name="connsiteY0" fmla="*/ 121481 h 1676486"/>
                <a:gd name="connsiteX1" fmla="*/ 0 w 1649905"/>
                <a:gd name="connsiteY1" fmla="*/ 1676486 h 1676486"/>
                <a:gd name="connsiteX2" fmla="*/ 270648 w 1649905"/>
                <a:gd name="connsiteY2" fmla="*/ 1367716 h 1676486"/>
                <a:gd name="connsiteX3" fmla="*/ 803315 w 1649905"/>
                <a:gd name="connsiteY3" fmla="*/ 299984 h 1676486"/>
                <a:gd name="connsiteX4" fmla="*/ 822365 w 1649905"/>
                <a:gd name="connsiteY4" fmla="*/ 121481 h 1676486"/>
                <a:gd name="connsiteX0" fmla="*/ 771393 w 1627055"/>
                <a:gd name="connsiteY0" fmla="*/ 126939 h 1574028"/>
                <a:gd name="connsiteX1" fmla="*/ 0 w 1627055"/>
                <a:gd name="connsiteY1" fmla="*/ 1574028 h 1574028"/>
                <a:gd name="connsiteX2" fmla="*/ 219676 w 1627055"/>
                <a:gd name="connsiteY2" fmla="*/ 1373174 h 1574028"/>
                <a:gd name="connsiteX3" fmla="*/ 752343 w 1627055"/>
                <a:gd name="connsiteY3" fmla="*/ 305442 h 1574028"/>
                <a:gd name="connsiteX4" fmla="*/ 771393 w 1627055"/>
                <a:gd name="connsiteY4" fmla="*/ 126939 h 1574028"/>
                <a:gd name="connsiteX0" fmla="*/ 771393 w 1627055"/>
                <a:gd name="connsiteY0" fmla="*/ 126939 h 1574028"/>
                <a:gd name="connsiteX1" fmla="*/ 0 w 1627055"/>
                <a:gd name="connsiteY1" fmla="*/ 1574028 h 1574028"/>
                <a:gd name="connsiteX2" fmla="*/ 219676 w 1627055"/>
                <a:gd name="connsiteY2" fmla="*/ 1373174 h 1574028"/>
                <a:gd name="connsiteX3" fmla="*/ 752343 w 1627055"/>
                <a:gd name="connsiteY3" fmla="*/ 305442 h 1574028"/>
                <a:gd name="connsiteX4" fmla="*/ 771393 w 1627055"/>
                <a:gd name="connsiteY4" fmla="*/ 126939 h 1574028"/>
                <a:gd name="connsiteX0" fmla="*/ 771393 w 1676300"/>
                <a:gd name="connsiteY0" fmla="*/ 191882 h 1638971"/>
                <a:gd name="connsiteX1" fmla="*/ 0 w 1676300"/>
                <a:gd name="connsiteY1" fmla="*/ 1638971 h 1638971"/>
                <a:gd name="connsiteX2" fmla="*/ 219676 w 1676300"/>
                <a:gd name="connsiteY2" fmla="*/ 1438117 h 1638971"/>
                <a:gd name="connsiteX3" fmla="*/ 752343 w 1676300"/>
                <a:gd name="connsiteY3" fmla="*/ 370385 h 1638971"/>
                <a:gd name="connsiteX4" fmla="*/ 771393 w 1676300"/>
                <a:gd name="connsiteY4" fmla="*/ 191882 h 163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300" h="1638971">
                  <a:moveTo>
                    <a:pt x="771393" y="191882"/>
                  </a:moveTo>
                  <a:cubicBezTo>
                    <a:pt x="1522250" y="-642951"/>
                    <a:pt x="2680110" y="1508796"/>
                    <a:pt x="0" y="1638971"/>
                  </a:cubicBezTo>
                  <a:lnTo>
                    <a:pt x="219676" y="1438117"/>
                  </a:lnTo>
                  <a:cubicBezTo>
                    <a:pt x="1726658" y="1293468"/>
                    <a:pt x="1689213" y="-44257"/>
                    <a:pt x="752343" y="370385"/>
                  </a:cubicBezTo>
                  <a:lnTo>
                    <a:pt x="771393" y="191882"/>
                  </a:lnTo>
                  <a:close/>
                </a:path>
              </a:pathLst>
            </a:custGeom>
            <a:solidFill>
              <a:srgbClr val="F2D6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12D62D3-6D4C-2D4A-13B2-FBD2A71C1396}"/>
                </a:ext>
              </a:extLst>
            </p:cNvPr>
            <p:cNvSpPr/>
            <p:nvPr/>
          </p:nvSpPr>
          <p:spPr>
            <a:xfrm>
              <a:off x="-1338165" y="2019784"/>
              <a:ext cx="4056687" cy="2060353"/>
            </a:xfrm>
            <a:custGeom>
              <a:avLst/>
              <a:gdLst>
                <a:gd name="connsiteX0" fmla="*/ 0 w 2504111"/>
                <a:gd name="connsiteY0" fmla="*/ 0 h 792707"/>
                <a:gd name="connsiteX1" fmla="*/ 2504111 w 2504111"/>
                <a:gd name="connsiteY1" fmla="*/ 0 h 792707"/>
                <a:gd name="connsiteX2" fmla="*/ 2504111 w 2504111"/>
                <a:gd name="connsiteY2" fmla="*/ 792707 h 792707"/>
                <a:gd name="connsiteX3" fmla="*/ 0 w 2504111"/>
                <a:gd name="connsiteY3" fmla="*/ 792707 h 792707"/>
                <a:gd name="connsiteX4" fmla="*/ 0 w 2504111"/>
                <a:gd name="connsiteY4" fmla="*/ 0 h 792707"/>
                <a:gd name="connsiteX0" fmla="*/ 0 w 3080374"/>
                <a:gd name="connsiteY0" fmla="*/ 504825 h 1297532"/>
                <a:gd name="connsiteX1" fmla="*/ 3080374 w 3080374"/>
                <a:gd name="connsiteY1" fmla="*/ 0 h 1297532"/>
                <a:gd name="connsiteX2" fmla="*/ 2504111 w 3080374"/>
                <a:gd name="connsiteY2" fmla="*/ 1297532 h 1297532"/>
                <a:gd name="connsiteX3" fmla="*/ 0 w 3080374"/>
                <a:gd name="connsiteY3" fmla="*/ 1297532 h 1297532"/>
                <a:gd name="connsiteX4" fmla="*/ 0 w 3080374"/>
                <a:gd name="connsiteY4" fmla="*/ 504825 h 1297532"/>
                <a:gd name="connsiteX0" fmla="*/ 0 w 4056687"/>
                <a:gd name="connsiteY0" fmla="*/ 0 h 1321344"/>
                <a:gd name="connsiteX1" fmla="*/ 4056687 w 4056687"/>
                <a:gd name="connsiteY1" fmla="*/ 23812 h 1321344"/>
                <a:gd name="connsiteX2" fmla="*/ 3480424 w 4056687"/>
                <a:gd name="connsiteY2" fmla="*/ 1321344 h 1321344"/>
                <a:gd name="connsiteX3" fmla="*/ 976313 w 4056687"/>
                <a:gd name="connsiteY3" fmla="*/ 1321344 h 1321344"/>
                <a:gd name="connsiteX4" fmla="*/ 0 w 4056687"/>
                <a:gd name="connsiteY4" fmla="*/ 0 h 1321344"/>
                <a:gd name="connsiteX0" fmla="*/ 0 w 4056687"/>
                <a:gd name="connsiteY0" fmla="*/ 0 h 1721394"/>
                <a:gd name="connsiteX1" fmla="*/ 4056687 w 4056687"/>
                <a:gd name="connsiteY1" fmla="*/ 23812 h 1721394"/>
                <a:gd name="connsiteX2" fmla="*/ 3480424 w 4056687"/>
                <a:gd name="connsiteY2" fmla="*/ 1321344 h 1721394"/>
                <a:gd name="connsiteX3" fmla="*/ 1104901 w 4056687"/>
                <a:gd name="connsiteY3" fmla="*/ 1721394 h 1721394"/>
                <a:gd name="connsiteX4" fmla="*/ 0 w 4056687"/>
                <a:gd name="connsiteY4" fmla="*/ 0 h 1721394"/>
                <a:gd name="connsiteX0" fmla="*/ 0 w 4056687"/>
                <a:gd name="connsiteY0" fmla="*/ 0 h 1321344"/>
                <a:gd name="connsiteX1" fmla="*/ 4056687 w 4056687"/>
                <a:gd name="connsiteY1" fmla="*/ 23812 h 1321344"/>
                <a:gd name="connsiteX2" fmla="*/ 3480424 w 4056687"/>
                <a:gd name="connsiteY2" fmla="*/ 1321344 h 1321344"/>
                <a:gd name="connsiteX3" fmla="*/ 0 w 4056687"/>
                <a:gd name="connsiteY3" fmla="*/ 0 h 1321344"/>
                <a:gd name="connsiteX0" fmla="*/ 0 w 4056687"/>
                <a:gd name="connsiteY0" fmla="*/ 0 h 1368646"/>
                <a:gd name="connsiteX1" fmla="*/ 4056687 w 4056687"/>
                <a:gd name="connsiteY1" fmla="*/ 23812 h 1368646"/>
                <a:gd name="connsiteX2" fmla="*/ 3480424 w 4056687"/>
                <a:gd name="connsiteY2" fmla="*/ 1321344 h 1368646"/>
                <a:gd name="connsiteX3" fmla="*/ 0 w 4056687"/>
                <a:gd name="connsiteY3" fmla="*/ 0 h 1368646"/>
                <a:gd name="connsiteX0" fmla="*/ 0 w 4056687"/>
                <a:gd name="connsiteY0" fmla="*/ 0 h 23812"/>
                <a:gd name="connsiteX1" fmla="*/ 4056687 w 4056687"/>
                <a:gd name="connsiteY1" fmla="*/ 23812 h 23812"/>
                <a:gd name="connsiteX2" fmla="*/ 0 w 4056687"/>
                <a:gd name="connsiteY2" fmla="*/ 0 h 23812"/>
                <a:gd name="connsiteX0" fmla="*/ 0 w 4056687"/>
                <a:gd name="connsiteY0" fmla="*/ 0 h 490052"/>
                <a:gd name="connsiteX1" fmla="*/ 4056687 w 4056687"/>
                <a:gd name="connsiteY1" fmla="*/ 23812 h 490052"/>
                <a:gd name="connsiteX2" fmla="*/ 0 w 4056687"/>
                <a:gd name="connsiteY2" fmla="*/ 0 h 490052"/>
                <a:gd name="connsiteX0" fmla="*/ 0 w 4056687"/>
                <a:gd name="connsiteY0" fmla="*/ 0 h 985329"/>
                <a:gd name="connsiteX1" fmla="*/ 4056687 w 4056687"/>
                <a:gd name="connsiteY1" fmla="*/ 23812 h 985329"/>
                <a:gd name="connsiteX2" fmla="*/ 0 w 4056687"/>
                <a:gd name="connsiteY2" fmla="*/ 0 h 985329"/>
                <a:gd name="connsiteX0" fmla="*/ 0 w 4056687"/>
                <a:gd name="connsiteY0" fmla="*/ 68532 h 1053861"/>
                <a:gd name="connsiteX1" fmla="*/ 4056687 w 4056687"/>
                <a:gd name="connsiteY1" fmla="*/ 92344 h 1053861"/>
                <a:gd name="connsiteX2" fmla="*/ 0 w 4056687"/>
                <a:gd name="connsiteY2" fmla="*/ 68532 h 1053861"/>
                <a:gd name="connsiteX0" fmla="*/ 0 w 4056687"/>
                <a:gd name="connsiteY0" fmla="*/ 68532 h 1996565"/>
                <a:gd name="connsiteX1" fmla="*/ 4056687 w 4056687"/>
                <a:gd name="connsiteY1" fmla="*/ 92344 h 1996565"/>
                <a:gd name="connsiteX2" fmla="*/ 0 w 4056687"/>
                <a:gd name="connsiteY2" fmla="*/ 68532 h 1996565"/>
                <a:gd name="connsiteX0" fmla="*/ 0 w 4056687"/>
                <a:gd name="connsiteY0" fmla="*/ 68532 h 2128885"/>
                <a:gd name="connsiteX1" fmla="*/ 4056687 w 4056687"/>
                <a:gd name="connsiteY1" fmla="*/ 92344 h 2128885"/>
                <a:gd name="connsiteX2" fmla="*/ 0 w 4056687"/>
                <a:gd name="connsiteY2" fmla="*/ 68532 h 2128885"/>
                <a:gd name="connsiteX0" fmla="*/ 0 w 4056687"/>
                <a:gd name="connsiteY0" fmla="*/ 17119 h 2077472"/>
                <a:gd name="connsiteX1" fmla="*/ 4056687 w 4056687"/>
                <a:gd name="connsiteY1" fmla="*/ 40931 h 2077472"/>
                <a:gd name="connsiteX2" fmla="*/ 0 w 4056687"/>
                <a:gd name="connsiteY2" fmla="*/ 17119 h 2077472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  <a:gd name="connsiteX0" fmla="*/ 0 w 4056687"/>
                <a:gd name="connsiteY0" fmla="*/ 0 h 2060353"/>
                <a:gd name="connsiteX1" fmla="*/ 4056687 w 4056687"/>
                <a:gd name="connsiteY1" fmla="*/ 23812 h 2060353"/>
                <a:gd name="connsiteX2" fmla="*/ 0 w 4056687"/>
                <a:gd name="connsiteY2" fmla="*/ 0 h 206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6687" h="2060353">
                  <a:moveTo>
                    <a:pt x="0" y="0"/>
                  </a:moveTo>
                  <a:cubicBezTo>
                    <a:pt x="514029" y="2913062"/>
                    <a:pt x="3736333" y="2568575"/>
                    <a:pt x="4056687" y="23812"/>
                  </a:cubicBezTo>
                  <a:cubicBezTo>
                    <a:pt x="3066408" y="682625"/>
                    <a:pt x="314004" y="398462"/>
                    <a:pt x="0" y="0"/>
                  </a:cubicBezTo>
                  <a:close/>
                </a:path>
              </a:pathLst>
            </a:custGeom>
            <a:solidFill>
              <a:srgbClr val="F2D6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7B299D9-D724-FA43-43E1-87A14D682E0B}"/>
                </a:ext>
              </a:extLst>
            </p:cNvPr>
            <p:cNvGrpSpPr/>
            <p:nvPr/>
          </p:nvGrpSpPr>
          <p:grpSpPr>
            <a:xfrm>
              <a:off x="-1341818" y="1441063"/>
              <a:ext cx="4056687" cy="1114425"/>
              <a:chOff x="1227896" y="3943350"/>
              <a:chExt cx="4056687" cy="1114425"/>
            </a:xfrm>
            <a:solidFill>
              <a:srgbClr val="B18173"/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ECB2C84-A3A6-402A-E899-03A89749DC18}"/>
                  </a:ext>
                </a:extLst>
              </p:cNvPr>
              <p:cNvSpPr/>
              <p:nvPr/>
            </p:nvSpPr>
            <p:spPr>
              <a:xfrm>
                <a:off x="1227896" y="3943350"/>
                <a:ext cx="4056687" cy="1114425"/>
              </a:xfrm>
              <a:prstGeom prst="ellipse">
                <a:avLst/>
              </a:prstGeom>
              <a:solidFill>
                <a:srgbClr val="D6AA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AB2BC3D-9E82-6E90-519D-00723615FAE5}"/>
                  </a:ext>
                </a:extLst>
              </p:cNvPr>
              <p:cNvSpPr/>
              <p:nvPr/>
            </p:nvSpPr>
            <p:spPr>
              <a:xfrm>
                <a:off x="1632759" y="4446366"/>
                <a:ext cx="3246960" cy="611409"/>
              </a:xfrm>
              <a:custGeom>
                <a:avLst/>
                <a:gdLst>
                  <a:gd name="connsiteX0" fmla="*/ 1618520 w 3246960"/>
                  <a:gd name="connsiteY0" fmla="*/ 0 h 611409"/>
                  <a:gd name="connsiteX1" fmla="*/ 3246843 w 3246960"/>
                  <a:gd name="connsiteY1" fmla="*/ 391515 h 611409"/>
                  <a:gd name="connsiteX2" fmla="*/ 3246960 w 3246960"/>
                  <a:gd name="connsiteY2" fmla="*/ 391665 h 611409"/>
                  <a:gd name="connsiteX3" fmla="*/ 3200765 w 3246960"/>
                  <a:gd name="connsiteY3" fmla="*/ 408635 h 611409"/>
                  <a:gd name="connsiteX4" fmla="*/ 1635596 w 3246960"/>
                  <a:gd name="connsiteY4" fmla="*/ 611409 h 611409"/>
                  <a:gd name="connsiteX5" fmla="*/ 70427 w 3246960"/>
                  <a:gd name="connsiteY5" fmla="*/ 408635 h 611409"/>
                  <a:gd name="connsiteX6" fmla="*/ 0 w 3246960"/>
                  <a:gd name="connsiteY6" fmla="*/ 382762 h 611409"/>
                  <a:gd name="connsiteX7" fmla="*/ 47530 w 3246960"/>
                  <a:gd name="connsiteY7" fmla="*/ 340321 h 611409"/>
                  <a:gd name="connsiteX8" fmla="*/ 1618520 w 3246960"/>
                  <a:gd name="connsiteY8" fmla="*/ 0 h 61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6960" h="611409">
                    <a:moveTo>
                      <a:pt x="1618520" y="0"/>
                    </a:moveTo>
                    <a:cubicBezTo>
                      <a:pt x="2383596" y="0"/>
                      <a:pt x="3030973" y="164691"/>
                      <a:pt x="3246843" y="391515"/>
                    </a:cubicBezTo>
                    <a:lnTo>
                      <a:pt x="3246960" y="391665"/>
                    </a:lnTo>
                    <a:lnTo>
                      <a:pt x="3200765" y="408635"/>
                    </a:lnTo>
                    <a:cubicBezTo>
                      <a:pt x="2828736" y="532474"/>
                      <a:pt x="2265721" y="611409"/>
                      <a:pt x="1635596" y="611409"/>
                    </a:cubicBezTo>
                    <a:cubicBezTo>
                      <a:pt x="1005471" y="611409"/>
                      <a:pt x="442456" y="532474"/>
                      <a:pt x="70427" y="408635"/>
                    </a:cubicBezTo>
                    <a:lnTo>
                      <a:pt x="0" y="382762"/>
                    </a:lnTo>
                    <a:lnTo>
                      <a:pt x="47530" y="340321"/>
                    </a:lnTo>
                    <a:cubicBezTo>
                      <a:pt x="306360" y="140329"/>
                      <a:pt x="912296" y="0"/>
                      <a:pt x="1618520" y="0"/>
                    </a:cubicBezTo>
                    <a:close/>
                  </a:path>
                </a:pathLst>
              </a:custGeom>
              <a:solidFill>
                <a:srgbClr val="7E57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3" name="2sec">
            <a:hlinkClick r:id="" action="ppaction://media"/>
            <a:extLst>
              <a:ext uri="{FF2B5EF4-FFF2-40B4-BE49-F238E27FC236}">
                <a16:creationId xmlns:a16="http://schemas.microsoft.com/office/drawing/2014/main" id="{A1B2E02D-F4D1-6457-5F02-36A3DB45A21E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0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82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21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377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98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62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6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48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60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EEC3478-A764-37B6-C78E-4933C56A1C21}"/>
              </a:ext>
            </a:extLst>
          </p:cNvPr>
          <p:cNvGrpSpPr/>
          <p:nvPr/>
        </p:nvGrpSpPr>
        <p:grpSpPr>
          <a:xfrm>
            <a:off x="315374" y="1798817"/>
            <a:ext cx="5780626" cy="2746823"/>
            <a:chOff x="315374" y="1798817"/>
            <a:chExt cx="5780626" cy="274682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9768A80-168A-37F7-9222-AB03C42E825B}"/>
                </a:ext>
              </a:extLst>
            </p:cNvPr>
            <p:cNvGrpSpPr/>
            <p:nvPr/>
          </p:nvGrpSpPr>
          <p:grpSpPr>
            <a:xfrm>
              <a:off x="315374" y="1798817"/>
              <a:ext cx="5780626" cy="2746823"/>
              <a:chOff x="1842448" y="1310184"/>
              <a:chExt cx="7233313" cy="3437107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D807BF3-973A-A1D1-2046-7BCF0F65D5E9}"/>
                  </a:ext>
                </a:extLst>
              </p:cNvPr>
              <p:cNvSpPr/>
              <p:nvPr/>
            </p:nvSpPr>
            <p:spPr>
              <a:xfrm>
                <a:off x="2538485" y="1559553"/>
                <a:ext cx="914398" cy="2562071"/>
              </a:xfrm>
              <a:custGeom>
                <a:avLst/>
                <a:gdLst>
                  <a:gd name="connsiteX0" fmla="*/ 152403 w 914398"/>
                  <a:gd name="connsiteY0" fmla="*/ 0 h 2562071"/>
                  <a:gd name="connsiteX1" fmla="*/ 761995 w 914398"/>
                  <a:gd name="connsiteY1" fmla="*/ 0 h 2562071"/>
                  <a:gd name="connsiteX2" fmla="*/ 914398 w 914398"/>
                  <a:gd name="connsiteY2" fmla="*/ 152403 h 2562071"/>
                  <a:gd name="connsiteX3" fmla="*/ 914398 w 914398"/>
                  <a:gd name="connsiteY3" fmla="*/ 2409668 h 2562071"/>
                  <a:gd name="connsiteX4" fmla="*/ 761995 w 914398"/>
                  <a:gd name="connsiteY4" fmla="*/ 2562071 h 2562071"/>
                  <a:gd name="connsiteX5" fmla="*/ 152403 w 914398"/>
                  <a:gd name="connsiteY5" fmla="*/ 2562071 h 2562071"/>
                  <a:gd name="connsiteX6" fmla="*/ 0 w 914398"/>
                  <a:gd name="connsiteY6" fmla="*/ 2409668 h 2562071"/>
                  <a:gd name="connsiteX7" fmla="*/ 0 w 914398"/>
                  <a:gd name="connsiteY7" fmla="*/ 152403 h 2562071"/>
                  <a:gd name="connsiteX8" fmla="*/ 152403 w 914398"/>
                  <a:gd name="connsiteY8" fmla="*/ 0 h 25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398" h="2562071">
                    <a:moveTo>
                      <a:pt x="152403" y="0"/>
                    </a:moveTo>
                    <a:lnTo>
                      <a:pt x="761995" y="0"/>
                    </a:lnTo>
                    <a:cubicBezTo>
                      <a:pt x="846165" y="0"/>
                      <a:pt x="914398" y="68233"/>
                      <a:pt x="914398" y="152403"/>
                    </a:cubicBezTo>
                    <a:lnTo>
                      <a:pt x="914398" y="2409668"/>
                    </a:lnTo>
                    <a:cubicBezTo>
                      <a:pt x="914398" y="2493838"/>
                      <a:pt x="846165" y="2562071"/>
                      <a:pt x="761995" y="2562071"/>
                    </a:cubicBezTo>
                    <a:lnTo>
                      <a:pt x="152403" y="2562071"/>
                    </a:lnTo>
                    <a:cubicBezTo>
                      <a:pt x="68233" y="2562071"/>
                      <a:pt x="0" y="2493838"/>
                      <a:pt x="0" y="2409668"/>
                    </a:cubicBez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2FD3FF"/>
                  </a:gs>
                  <a:gs pos="100000">
                    <a:srgbClr val="2FD3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107E4E3-819E-107E-EDDF-8D56DE4DEB4F}"/>
                  </a:ext>
                </a:extLst>
              </p:cNvPr>
              <p:cNvSpPr/>
              <p:nvPr/>
            </p:nvSpPr>
            <p:spPr>
              <a:xfrm>
                <a:off x="3702254" y="1575054"/>
                <a:ext cx="5141500" cy="1099906"/>
              </a:xfrm>
              <a:custGeom>
                <a:avLst/>
                <a:gdLst>
                  <a:gd name="connsiteX0" fmla="*/ 183321 w 5141500"/>
                  <a:gd name="connsiteY0" fmla="*/ 0 h 1099906"/>
                  <a:gd name="connsiteX1" fmla="*/ 4958180 w 5141500"/>
                  <a:gd name="connsiteY1" fmla="*/ 0 h 1099906"/>
                  <a:gd name="connsiteX2" fmla="*/ 5141500 w 5141500"/>
                  <a:gd name="connsiteY2" fmla="*/ 183321 h 1099906"/>
                  <a:gd name="connsiteX3" fmla="*/ 5141500 w 5141500"/>
                  <a:gd name="connsiteY3" fmla="*/ 916585 h 1099906"/>
                  <a:gd name="connsiteX4" fmla="*/ 4958180 w 5141500"/>
                  <a:gd name="connsiteY4" fmla="*/ 1099906 h 1099906"/>
                  <a:gd name="connsiteX5" fmla="*/ 183321 w 5141500"/>
                  <a:gd name="connsiteY5" fmla="*/ 1099906 h 1099906"/>
                  <a:gd name="connsiteX6" fmla="*/ 0 w 5141500"/>
                  <a:gd name="connsiteY6" fmla="*/ 916585 h 1099906"/>
                  <a:gd name="connsiteX7" fmla="*/ 0 w 5141500"/>
                  <a:gd name="connsiteY7" fmla="*/ 183321 h 1099906"/>
                  <a:gd name="connsiteX8" fmla="*/ 183321 w 5141500"/>
                  <a:gd name="connsiteY8" fmla="*/ 0 h 109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1500" h="1099906">
                    <a:moveTo>
                      <a:pt x="183321" y="0"/>
                    </a:moveTo>
                    <a:lnTo>
                      <a:pt x="4958180" y="0"/>
                    </a:lnTo>
                    <a:cubicBezTo>
                      <a:pt x="5059424" y="0"/>
                      <a:pt x="5141500" y="82076"/>
                      <a:pt x="5141500" y="183321"/>
                    </a:cubicBezTo>
                    <a:lnTo>
                      <a:pt x="5141500" y="916585"/>
                    </a:lnTo>
                    <a:cubicBezTo>
                      <a:pt x="5141500" y="1017830"/>
                      <a:pt x="5059424" y="1099906"/>
                      <a:pt x="4958180" y="1099906"/>
                    </a:cubicBezTo>
                    <a:lnTo>
                      <a:pt x="183321" y="1099906"/>
                    </a:lnTo>
                    <a:cubicBezTo>
                      <a:pt x="82076" y="1099906"/>
                      <a:pt x="0" y="1017830"/>
                      <a:pt x="0" y="916585"/>
                    </a:cubicBezTo>
                    <a:lnTo>
                      <a:pt x="0" y="183321"/>
                    </a:lnTo>
                    <a:cubicBezTo>
                      <a:pt x="0" y="82076"/>
                      <a:pt x="82076" y="0"/>
                      <a:pt x="183321" y="0"/>
                    </a:cubicBez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B361E9B-816C-2E4E-56D7-9A7632FE4542}"/>
                  </a:ext>
                </a:extLst>
              </p:cNvPr>
              <p:cNvSpPr/>
              <p:nvPr/>
            </p:nvSpPr>
            <p:spPr>
              <a:xfrm>
                <a:off x="1889693" y="1582563"/>
                <a:ext cx="553256" cy="1115408"/>
              </a:xfrm>
              <a:custGeom>
                <a:avLst/>
                <a:gdLst>
                  <a:gd name="connsiteX0" fmla="*/ 306952 w 553256"/>
                  <a:gd name="connsiteY0" fmla="*/ 0 h 1115408"/>
                  <a:gd name="connsiteX1" fmla="*/ 437248 w 553256"/>
                  <a:gd name="connsiteY1" fmla="*/ 0 h 1115408"/>
                  <a:gd name="connsiteX2" fmla="*/ 553256 w 553256"/>
                  <a:gd name="connsiteY2" fmla="*/ 116008 h 1115408"/>
                  <a:gd name="connsiteX3" fmla="*/ 553256 w 553256"/>
                  <a:gd name="connsiteY3" fmla="*/ 999400 h 1115408"/>
                  <a:gd name="connsiteX4" fmla="*/ 437248 w 553256"/>
                  <a:gd name="connsiteY4" fmla="*/ 1115408 h 1115408"/>
                  <a:gd name="connsiteX5" fmla="*/ 0 w 553256"/>
                  <a:gd name="connsiteY5" fmla="*/ 1115408 h 1115408"/>
                  <a:gd name="connsiteX6" fmla="*/ 24619 w 553256"/>
                  <a:gd name="connsiteY6" fmla="*/ 973173 h 1115408"/>
                  <a:gd name="connsiteX7" fmla="*/ 245116 w 553256"/>
                  <a:gd name="connsiteY7" fmla="*/ 158145 h 1115408"/>
                  <a:gd name="connsiteX8" fmla="*/ 306952 w 553256"/>
                  <a:gd name="connsiteY8" fmla="*/ 0 h 111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256" h="1115408">
                    <a:moveTo>
                      <a:pt x="306952" y="0"/>
                    </a:moveTo>
                    <a:lnTo>
                      <a:pt x="437248" y="0"/>
                    </a:lnTo>
                    <a:cubicBezTo>
                      <a:pt x="501317" y="0"/>
                      <a:pt x="553256" y="51939"/>
                      <a:pt x="553256" y="116008"/>
                    </a:cubicBezTo>
                    <a:lnTo>
                      <a:pt x="553256" y="999400"/>
                    </a:lnTo>
                    <a:cubicBezTo>
                      <a:pt x="553256" y="1063469"/>
                      <a:pt x="501317" y="1115408"/>
                      <a:pt x="437248" y="1115408"/>
                    </a:cubicBezTo>
                    <a:lnTo>
                      <a:pt x="0" y="1115408"/>
                    </a:lnTo>
                    <a:lnTo>
                      <a:pt x="24619" y="973173"/>
                    </a:lnTo>
                    <a:cubicBezTo>
                      <a:pt x="78499" y="698938"/>
                      <a:pt x="146880" y="428968"/>
                      <a:pt x="245116" y="158145"/>
                    </a:cubicBezTo>
                    <a:lnTo>
                      <a:pt x="306952" y="0"/>
                    </a:ln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88C47B3-315E-44FE-2A6D-ABA5BFE83CA3}"/>
                  </a:ext>
                </a:extLst>
              </p:cNvPr>
              <p:cNvSpPr/>
              <p:nvPr/>
            </p:nvSpPr>
            <p:spPr>
              <a:xfrm>
                <a:off x="1842448" y="1310184"/>
                <a:ext cx="7233313" cy="3111690"/>
              </a:xfrm>
              <a:custGeom>
                <a:avLst/>
                <a:gdLst>
                  <a:gd name="connsiteX0" fmla="*/ 464024 w 7233313"/>
                  <a:gd name="connsiteY0" fmla="*/ 0 h 3111690"/>
                  <a:gd name="connsiteX1" fmla="*/ 7233313 w 7233313"/>
                  <a:gd name="connsiteY1" fmla="*/ 0 h 3111690"/>
                  <a:gd name="connsiteX2" fmla="*/ 7233313 w 7233313"/>
                  <a:gd name="connsiteY2" fmla="*/ 3098042 h 3111690"/>
                  <a:gd name="connsiteX3" fmla="*/ 27296 w 7233313"/>
                  <a:gd name="connsiteY3" fmla="*/ 3111690 h 3111690"/>
                  <a:gd name="connsiteX4" fmla="*/ 0 w 7233313"/>
                  <a:gd name="connsiteY4" fmla="*/ 1637731 h 3111690"/>
                  <a:gd name="connsiteX5" fmla="*/ 464024 w 7233313"/>
                  <a:gd name="connsiteY5" fmla="*/ 0 h 3111690"/>
                  <a:gd name="connsiteX6" fmla="*/ 848440 w 7233313"/>
                  <a:gd name="connsiteY6" fmla="*/ 249368 h 3111690"/>
                  <a:gd name="connsiteX7" fmla="*/ 696037 w 7233313"/>
                  <a:gd name="connsiteY7" fmla="*/ 401771 h 3111690"/>
                  <a:gd name="connsiteX8" fmla="*/ 696037 w 7233313"/>
                  <a:gd name="connsiteY8" fmla="*/ 2659036 h 3111690"/>
                  <a:gd name="connsiteX9" fmla="*/ 848440 w 7233313"/>
                  <a:gd name="connsiteY9" fmla="*/ 2811439 h 3111690"/>
                  <a:gd name="connsiteX10" fmla="*/ 1458032 w 7233313"/>
                  <a:gd name="connsiteY10" fmla="*/ 2811439 h 3111690"/>
                  <a:gd name="connsiteX11" fmla="*/ 1610435 w 7233313"/>
                  <a:gd name="connsiteY11" fmla="*/ 2659036 h 3111690"/>
                  <a:gd name="connsiteX12" fmla="*/ 1610435 w 7233313"/>
                  <a:gd name="connsiteY12" fmla="*/ 401771 h 3111690"/>
                  <a:gd name="connsiteX13" fmla="*/ 1458032 w 7233313"/>
                  <a:gd name="connsiteY13" fmla="*/ 249368 h 3111690"/>
                  <a:gd name="connsiteX14" fmla="*/ 848440 w 7233313"/>
                  <a:gd name="connsiteY14" fmla="*/ 249368 h 3111690"/>
                  <a:gd name="connsiteX15" fmla="*/ 2043127 w 7233313"/>
                  <a:gd name="connsiteY15" fmla="*/ 264869 h 3111690"/>
                  <a:gd name="connsiteX16" fmla="*/ 1859806 w 7233313"/>
                  <a:gd name="connsiteY16" fmla="*/ 448190 h 3111690"/>
                  <a:gd name="connsiteX17" fmla="*/ 1859806 w 7233313"/>
                  <a:gd name="connsiteY17" fmla="*/ 1181454 h 3111690"/>
                  <a:gd name="connsiteX18" fmla="*/ 2043127 w 7233313"/>
                  <a:gd name="connsiteY18" fmla="*/ 1364775 h 3111690"/>
                  <a:gd name="connsiteX19" fmla="*/ 6817986 w 7233313"/>
                  <a:gd name="connsiteY19" fmla="*/ 1364775 h 3111690"/>
                  <a:gd name="connsiteX20" fmla="*/ 7001306 w 7233313"/>
                  <a:gd name="connsiteY20" fmla="*/ 1181454 h 3111690"/>
                  <a:gd name="connsiteX21" fmla="*/ 7001306 w 7233313"/>
                  <a:gd name="connsiteY21" fmla="*/ 448190 h 3111690"/>
                  <a:gd name="connsiteX22" fmla="*/ 6817986 w 7233313"/>
                  <a:gd name="connsiteY22" fmla="*/ 264869 h 3111690"/>
                  <a:gd name="connsiteX23" fmla="*/ 2043127 w 7233313"/>
                  <a:gd name="connsiteY23" fmla="*/ 264869 h 3111690"/>
                  <a:gd name="connsiteX24" fmla="*/ 354197 w 7233313"/>
                  <a:gd name="connsiteY24" fmla="*/ 272378 h 3111690"/>
                  <a:gd name="connsiteX25" fmla="*/ 292361 w 7233313"/>
                  <a:gd name="connsiteY25" fmla="*/ 430523 h 3111690"/>
                  <a:gd name="connsiteX26" fmla="*/ 71864 w 7233313"/>
                  <a:gd name="connsiteY26" fmla="*/ 1245551 h 3111690"/>
                  <a:gd name="connsiteX27" fmla="*/ 47245 w 7233313"/>
                  <a:gd name="connsiteY27" fmla="*/ 1387786 h 3111690"/>
                  <a:gd name="connsiteX28" fmla="*/ 484493 w 7233313"/>
                  <a:gd name="connsiteY28" fmla="*/ 1387786 h 3111690"/>
                  <a:gd name="connsiteX29" fmla="*/ 600501 w 7233313"/>
                  <a:gd name="connsiteY29" fmla="*/ 1271778 h 3111690"/>
                  <a:gd name="connsiteX30" fmla="*/ 600501 w 7233313"/>
                  <a:gd name="connsiteY30" fmla="*/ 388386 h 3111690"/>
                  <a:gd name="connsiteX31" fmla="*/ 484493 w 7233313"/>
                  <a:gd name="connsiteY31" fmla="*/ 272378 h 3111690"/>
                  <a:gd name="connsiteX32" fmla="*/ 354197 w 7233313"/>
                  <a:gd name="connsiteY32" fmla="*/ 272378 h 311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33313" h="3111690">
                    <a:moveTo>
                      <a:pt x="464024" y="0"/>
                    </a:moveTo>
                    <a:lnTo>
                      <a:pt x="7233313" y="0"/>
                    </a:lnTo>
                    <a:lnTo>
                      <a:pt x="7233313" y="3098042"/>
                    </a:lnTo>
                    <a:lnTo>
                      <a:pt x="27296" y="3111690"/>
                    </a:lnTo>
                    <a:cubicBezTo>
                      <a:pt x="27296" y="2606723"/>
                      <a:pt x="0" y="2142698"/>
                      <a:pt x="0" y="1637731"/>
                    </a:cubicBezTo>
                    <a:cubicBezTo>
                      <a:pt x="86436" y="1078173"/>
                      <a:pt x="200167" y="545910"/>
                      <a:pt x="464024" y="0"/>
                    </a:cubicBezTo>
                    <a:close/>
                    <a:moveTo>
                      <a:pt x="848440" y="249368"/>
                    </a:moveTo>
                    <a:cubicBezTo>
                      <a:pt x="764270" y="249368"/>
                      <a:pt x="696037" y="317601"/>
                      <a:pt x="696037" y="401771"/>
                    </a:cubicBezTo>
                    <a:lnTo>
                      <a:pt x="696037" y="2659036"/>
                    </a:lnTo>
                    <a:cubicBezTo>
                      <a:pt x="696037" y="2743206"/>
                      <a:pt x="764270" y="2811439"/>
                      <a:pt x="848440" y="2811439"/>
                    </a:cubicBezTo>
                    <a:lnTo>
                      <a:pt x="1458032" y="2811439"/>
                    </a:lnTo>
                    <a:cubicBezTo>
                      <a:pt x="1542202" y="2811439"/>
                      <a:pt x="1610435" y="2743206"/>
                      <a:pt x="1610435" y="2659036"/>
                    </a:cubicBezTo>
                    <a:lnTo>
                      <a:pt x="1610435" y="401771"/>
                    </a:lnTo>
                    <a:cubicBezTo>
                      <a:pt x="1610435" y="317601"/>
                      <a:pt x="1542202" y="249368"/>
                      <a:pt x="1458032" y="249368"/>
                    </a:cubicBezTo>
                    <a:lnTo>
                      <a:pt x="848440" y="249368"/>
                    </a:lnTo>
                    <a:close/>
                    <a:moveTo>
                      <a:pt x="2043127" y="264869"/>
                    </a:moveTo>
                    <a:cubicBezTo>
                      <a:pt x="1941882" y="264869"/>
                      <a:pt x="1859806" y="346945"/>
                      <a:pt x="1859806" y="448190"/>
                    </a:cubicBezTo>
                    <a:lnTo>
                      <a:pt x="1859806" y="1181454"/>
                    </a:lnTo>
                    <a:cubicBezTo>
                      <a:pt x="1859806" y="1282699"/>
                      <a:pt x="1941882" y="1364775"/>
                      <a:pt x="2043127" y="1364775"/>
                    </a:cubicBezTo>
                    <a:lnTo>
                      <a:pt x="6817986" y="1364775"/>
                    </a:lnTo>
                    <a:cubicBezTo>
                      <a:pt x="6919230" y="1364775"/>
                      <a:pt x="7001306" y="1282699"/>
                      <a:pt x="7001306" y="1181454"/>
                    </a:cubicBezTo>
                    <a:lnTo>
                      <a:pt x="7001306" y="448190"/>
                    </a:lnTo>
                    <a:cubicBezTo>
                      <a:pt x="7001306" y="346945"/>
                      <a:pt x="6919230" y="264869"/>
                      <a:pt x="6817986" y="264869"/>
                    </a:cubicBezTo>
                    <a:lnTo>
                      <a:pt x="2043127" y="264869"/>
                    </a:lnTo>
                    <a:close/>
                    <a:moveTo>
                      <a:pt x="354197" y="272378"/>
                    </a:moveTo>
                    <a:lnTo>
                      <a:pt x="292361" y="430523"/>
                    </a:lnTo>
                    <a:cubicBezTo>
                      <a:pt x="194125" y="701346"/>
                      <a:pt x="125744" y="971316"/>
                      <a:pt x="71864" y="1245551"/>
                    </a:cubicBezTo>
                    <a:lnTo>
                      <a:pt x="47245" y="1387786"/>
                    </a:lnTo>
                    <a:lnTo>
                      <a:pt x="484493" y="1387786"/>
                    </a:lnTo>
                    <a:cubicBezTo>
                      <a:pt x="548562" y="1387786"/>
                      <a:pt x="600501" y="1335847"/>
                      <a:pt x="600501" y="1271778"/>
                    </a:cubicBezTo>
                    <a:lnTo>
                      <a:pt x="600501" y="388386"/>
                    </a:lnTo>
                    <a:cubicBezTo>
                      <a:pt x="600501" y="324317"/>
                      <a:pt x="548562" y="272378"/>
                      <a:pt x="484493" y="272378"/>
                    </a:cubicBezTo>
                    <a:lnTo>
                      <a:pt x="354197" y="27237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AAAB0FD-41D9-D286-E00E-BE3EBA365FA4}"/>
                  </a:ext>
                </a:extLst>
              </p:cNvPr>
              <p:cNvSpPr/>
              <p:nvPr/>
            </p:nvSpPr>
            <p:spPr>
              <a:xfrm>
                <a:off x="1852897" y="3330252"/>
                <a:ext cx="101623" cy="222743"/>
              </a:xfrm>
              <a:custGeom>
                <a:avLst/>
                <a:gdLst>
                  <a:gd name="connsiteX0" fmla="*/ 0 w 101623"/>
                  <a:gd name="connsiteY0" fmla="*/ 0 h 222743"/>
                  <a:gd name="connsiteX1" fmla="*/ 67503 w 101623"/>
                  <a:gd name="connsiteY1" fmla="*/ 0 h 222743"/>
                  <a:gd name="connsiteX2" fmla="*/ 101623 w 101623"/>
                  <a:gd name="connsiteY2" fmla="*/ 34120 h 222743"/>
                  <a:gd name="connsiteX3" fmla="*/ 101623 w 101623"/>
                  <a:gd name="connsiteY3" fmla="*/ 188623 h 222743"/>
                  <a:gd name="connsiteX4" fmla="*/ 67503 w 101623"/>
                  <a:gd name="connsiteY4" fmla="*/ 222743 h 222743"/>
                  <a:gd name="connsiteX5" fmla="*/ 5732 w 101623"/>
                  <a:gd name="connsiteY5" fmla="*/ 222743 h 222743"/>
                  <a:gd name="connsiteX6" fmla="*/ 0 w 101623"/>
                  <a:gd name="connsiteY6" fmla="*/ 0 h 22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3" h="222743">
                    <a:moveTo>
                      <a:pt x="0" y="0"/>
                    </a:moveTo>
                    <a:lnTo>
                      <a:pt x="67503" y="0"/>
                    </a:lnTo>
                    <a:cubicBezTo>
                      <a:pt x="86347" y="0"/>
                      <a:pt x="101623" y="15276"/>
                      <a:pt x="101623" y="34120"/>
                    </a:cubicBezTo>
                    <a:lnTo>
                      <a:pt x="101623" y="188623"/>
                    </a:lnTo>
                    <a:cubicBezTo>
                      <a:pt x="101623" y="207467"/>
                      <a:pt x="86347" y="222743"/>
                      <a:pt x="67503" y="222743"/>
                    </a:cubicBezTo>
                    <a:lnTo>
                      <a:pt x="5732" y="222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8B6BB7E-999A-B069-1C17-B508B2C863BA}"/>
                  </a:ext>
                </a:extLst>
              </p:cNvPr>
              <p:cNvSpPr/>
              <p:nvPr/>
            </p:nvSpPr>
            <p:spPr>
              <a:xfrm>
                <a:off x="8940004" y="4121624"/>
                <a:ext cx="131604" cy="286851"/>
              </a:xfrm>
              <a:custGeom>
                <a:avLst/>
                <a:gdLst>
                  <a:gd name="connsiteX0" fmla="*/ 37857 w 131604"/>
                  <a:gd name="connsiteY0" fmla="*/ 0 h 286851"/>
                  <a:gd name="connsiteX1" fmla="*/ 131604 w 131604"/>
                  <a:gd name="connsiteY1" fmla="*/ 0 h 286851"/>
                  <a:gd name="connsiteX2" fmla="*/ 131604 w 131604"/>
                  <a:gd name="connsiteY2" fmla="*/ 286602 h 286851"/>
                  <a:gd name="connsiteX3" fmla="*/ 0 w 131604"/>
                  <a:gd name="connsiteY3" fmla="*/ 286851 h 286851"/>
                  <a:gd name="connsiteX4" fmla="*/ 0 w 131604"/>
                  <a:gd name="connsiteY4" fmla="*/ 37857 h 286851"/>
                  <a:gd name="connsiteX5" fmla="*/ 37857 w 131604"/>
                  <a:gd name="connsiteY5" fmla="*/ 0 h 2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604" h="286851">
                    <a:moveTo>
                      <a:pt x="37857" y="0"/>
                    </a:moveTo>
                    <a:lnTo>
                      <a:pt x="131604" y="0"/>
                    </a:lnTo>
                    <a:lnTo>
                      <a:pt x="131604" y="286602"/>
                    </a:lnTo>
                    <a:lnTo>
                      <a:pt x="0" y="286851"/>
                    </a:lnTo>
                    <a:lnTo>
                      <a:pt x="0" y="37857"/>
                    </a:lnTo>
                    <a:cubicBezTo>
                      <a:pt x="0" y="16949"/>
                      <a:pt x="16949" y="0"/>
                      <a:pt x="37857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4B3C0D5-5244-4AE9-ADE6-6C0B741681FA}"/>
                  </a:ext>
                </a:extLst>
              </p:cNvPr>
              <p:cNvSpPr/>
              <p:nvPr/>
            </p:nvSpPr>
            <p:spPr>
              <a:xfrm>
                <a:off x="1875169" y="4247433"/>
                <a:ext cx="130705" cy="174442"/>
              </a:xfrm>
              <a:custGeom>
                <a:avLst/>
                <a:gdLst>
                  <a:gd name="connsiteX0" fmla="*/ 0 w 130705"/>
                  <a:gd name="connsiteY0" fmla="*/ 0 h 174442"/>
                  <a:gd name="connsiteX1" fmla="*/ 96585 w 130705"/>
                  <a:gd name="connsiteY1" fmla="*/ 0 h 174442"/>
                  <a:gd name="connsiteX2" fmla="*/ 130705 w 130705"/>
                  <a:gd name="connsiteY2" fmla="*/ 34120 h 174442"/>
                  <a:gd name="connsiteX3" fmla="*/ 130705 w 130705"/>
                  <a:gd name="connsiteY3" fmla="*/ 174198 h 174442"/>
                  <a:gd name="connsiteX4" fmla="*/ 1998 w 130705"/>
                  <a:gd name="connsiteY4" fmla="*/ 174442 h 174442"/>
                  <a:gd name="connsiteX5" fmla="*/ 0 w 130705"/>
                  <a:gd name="connsiteY5" fmla="*/ 0 h 17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05" h="174442">
                    <a:moveTo>
                      <a:pt x="0" y="0"/>
                    </a:moveTo>
                    <a:lnTo>
                      <a:pt x="96585" y="0"/>
                    </a:lnTo>
                    <a:cubicBezTo>
                      <a:pt x="115429" y="0"/>
                      <a:pt x="130705" y="15276"/>
                      <a:pt x="130705" y="34120"/>
                    </a:cubicBezTo>
                    <a:lnTo>
                      <a:pt x="130705" y="174198"/>
                    </a:lnTo>
                    <a:lnTo>
                      <a:pt x="1998" y="174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B7F680-EBCC-92F2-2CD9-944074229C49}"/>
                  </a:ext>
                </a:extLst>
              </p:cNvPr>
              <p:cNvGrpSpPr/>
              <p:nvPr/>
            </p:nvGrpSpPr>
            <p:grpSpPr>
              <a:xfrm rot="19613720">
                <a:off x="3548418" y="3318820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98406D8-C30E-252C-D487-69B5A3C183A6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C04E1C-C986-69C7-6558-7EF13C40E940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541AB41-CFAD-2786-20BE-4C8D801B93BC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8A713224-C722-B883-3290-FE7284D3455F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D2CA5D9A-F612-6C67-3053-9484E6A8F78D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87E7D16D-7371-A080-C058-F982B645E235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EF8B620-1FF2-FCB9-C4AC-2353AF559070}"/>
                  </a:ext>
                </a:extLst>
              </p:cNvPr>
              <p:cNvGrpSpPr/>
              <p:nvPr/>
            </p:nvGrpSpPr>
            <p:grpSpPr>
              <a:xfrm rot="19375015">
                <a:off x="7041898" y="3324891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25996B6-29ED-6BC1-73A3-BF5677F2F6A4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F870024-1AD7-C9AE-882E-1C1C9B01C153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A13C698C-D4EC-25B8-EF0C-5BA6C3CEDB7E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5ACFB253-5C9D-2E76-320D-AE812E123900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EA1E23E2-6287-46ED-23C9-34BB0C2BE57A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39C7C501-2760-E308-6FB4-44BD8F0A46BC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3DC84DE-440C-D3CD-BD85-0EAF9083F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84" y="1559553"/>
                <a:ext cx="0" cy="2562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D19D7C6-F4FE-C0A2-97ED-0D2F3FB450CF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B685623-F779-B1CF-E009-8668DE84F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7D398B2-1EB7-1E7C-6272-378CFCEA7724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F0567C8-A6A7-1A07-98AE-4BD444E3592C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6878472" y="808729"/>
            <a:ext cx="4998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s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E2AA3F-F9B6-6DA2-DD3B-C0F13085BEAE}"/>
              </a:ext>
            </a:extLst>
          </p:cNvPr>
          <p:cNvCxnSpPr>
            <a:cxnSpLocks/>
          </p:cNvCxnSpPr>
          <p:nvPr/>
        </p:nvCxnSpPr>
        <p:spPr>
          <a:xfrm flipV="1">
            <a:off x="7947081" y="3193233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alphasounds-b">
            <a:hlinkClick r:id="" action="ppaction://media"/>
            <a:extLst>
              <a:ext uri="{FF2B5EF4-FFF2-40B4-BE49-F238E27FC236}">
                <a16:creationId xmlns:a16="http://schemas.microsoft.com/office/drawing/2014/main" id="{B7973ECC-FB31-DF1A-A23B-0F198AA678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044314" y="2627856"/>
            <a:ext cx="609600" cy="60960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B373E6-23C5-4A74-D7E9-0028FC2B4E7C}"/>
              </a:ext>
            </a:extLst>
          </p:cNvPr>
          <p:cNvCxnSpPr>
            <a:cxnSpLocks/>
          </p:cNvCxnSpPr>
          <p:nvPr/>
        </p:nvCxnSpPr>
        <p:spPr>
          <a:xfrm flipV="1">
            <a:off x="9598461" y="3193233"/>
            <a:ext cx="0" cy="49882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alphasounds-u-sh">
            <a:hlinkClick r:id="" action="ppaction://media"/>
            <a:extLst>
              <a:ext uri="{FF2B5EF4-FFF2-40B4-BE49-F238E27FC236}">
                <a16:creationId xmlns:a16="http://schemas.microsoft.com/office/drawing/2014/main" id="{6005C9D4-742C-B67D-BB99-57095DCD391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777734" y="2803589"/>
            <a:ext cx="609600" cy="60960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23279AC-A146-ECFB-6C47-5E56DA5DB887}"/>
              </a:ext>
            </a:extLst>
          </p:cNvPr>
          <p:cNvCxnSpPr>
            <a:cxnSpLocks/>
          </p:cNvCxnSpPr>
          <p:nvPr/>
        </p:nvCxnSpPr>
        <p:spPr>
          <a:xfrm flipV="1">
            <a:off x="11082941" y="321020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alphasounds-s (1)">
            <a:hlinkClick r:id="" action="ppaction://media"/>
            <a:extLst>
              <a:ext uri="{FF2B5EF4-FFF2-40B4-BE49-F238E27FC236}">
                <a16:creationId xmlns:a16="http://schemas.microsoft.com/office/drawing/2014/main" id="{C9ACAA42-F3FB-90C8-09D0-09B9B4F4B7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261319" y="3108389"/>
            <a:ext cx="609600" cy="609600"/>
          </a:xfrm>
          <a:prstGeom prst="rect">
            <a:avLst/>
          </a:prstGeom>
        </p:spPr>
      </p:pic>
      <p:pic>
        <p:nvPicPr>
          <p:cNvPr id="81" name="ttsMP3.com_VoiceText_2025-2-17_20-46-12">
            <a:hlinkClick r:id="" action="ppaction://media"/>
            <a:extLst>
              <a:ext uri="{FF2B5EF4-FFF2-40B4-BE49-F238E27FC236}">
                <a16:creationId xmlns:a16="http://schemas.microsoft.com/office/drawing/2014/main" id="{2FA1F6FE-E042-77F9-0F9A-24358322B9F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93661" y="856614"/>
            <a:ext cx="609600" cy="6096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4481C4A6-139B-B8DB-4CA7-759F51C69FE8}"/>
              </a:ext>
            </a:extLst>
          </p:cNvPr>
          <p:cNvGrpSpPr/>
          <p:nvPr/>
        </p:nvGrpSpPr>
        <p:grpSpPr>
          <a:xfrm>
            <a:off x="7653914" y="4397115"/>
            <a:ext cx="3588929" cy="1705378"/>
            <a:chOff x="315374" y="1798817"/>
            <a:chExt cx="5780626" cy="2746823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E2CF5F3-F791-70C3-6F01-1F7D49C2C0DE}"/>
                </a:ext>
              </a:extLst>
            </p:cNvPr>
            <p:cNvGrpSpPr/>
            <p:nvPr/>
          </p:nvGrpSpPr>
          <p:grpSpPr>
            <a:xfrm>
              <a:off x="315374" y="1798817"/>
              <a:ext cx="5780626" cy="2746823"/>
              <a:chOff x="1842448" y="1310184"/>
              <a:chExt cx="7233313" cy="3437107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0E560A6-CBC4-5FFC-7DB2-9480A607426D}"/>
                  </a:ext>
                </a:extLst>
              </p:cNvPr>
              <p:cNvSpPr/>
              <p:nvPr/>
            </p:nvSpPr>
            <p:spPr>
              <a:xfrm>
                <a:off x="2538485" y="1559553"/>
                <a:ext cx="914398" cy="2562071"/>
              </a:xfrm>
              <a:custGeom>
                <a:avLst/>
                <a:gdLst>
                  <a:gd name="connsiteX0" fmla="*/ 152403 w 914398"/>
                  <a:gd name="connsiteY0" fmla="*/ 0 h 2562071"/>
                  <a:gd name="connsiteX1" fmla="*/ 761995 w 914398"/>
                  <a:gd name="connsiteY1" fmla="*/ 0 h 2562071"/>
                  <a:gd name="connsiteX2" fmla="*/ 914398 w 914398"/>
                  <a:gd name="connsiteY2" fmla="*/ 152403 h 2562071"/>
                  <a:gd name="connsiteX3" fmla="*/ 914398 w 914398"/>
                  <a:gd name="connsiteY3" fmla="*/ 2409668 h 2562071"/>
                  <a:gd name="connsiteX4" fmla="*/ 761995 w 914398"/>
                  <a:gd name="connsiteY4" fmla="*/ 2562071 h 2562071"/>
                  <a:gd name="connsiteX5" fmla="*/ 152403 w 914398"/>
                  <a:gd name="connsiteY5" fmla="*/ 2562071 h 2562071"/>
                  <a:gd name="connsiteX6" fmla="*/ 0 w 914398"/>
                  <a:gd name="connsiteY6" fmla="*/ 2409668 h 2562071"/>
                  <a:gd name="connsiteX7" fmla="*/ 0 w 914398"/>
                  <a:gd name="connsiteY7" fmla="*/ 152403 h 2562071"/>
                  <a:gd name="connsiteX8" fmla="*/ 152403 w 914398"/>
                  <a:gd name="connsiteY8" fmla="*/ 0 h 2562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398" h="2562071">
                    <a:moveTo>
                      <a:pt x="152403" y="0"/>
                    </a:moveTo>
                    <a:lnTo>
                      <a:pt x="761995" y="0"/>
                    </a:lnTo>
                    <a:cubicBezTo>
                      <a:pt x="846165" y="0"/>
                      <a:pt x="914398" y="68233"/>
                      <a:pt x="914398" y="152403"/>
                    </a:cubicBezTo>
                    <a:lnTo>
                      <a:pt x="914398" y="2409668"/>
                    </a:lnTo>
                    <a:cubicBezTo>
                      <a:pt x="914398" y="2493838"/>
                      <a:pt x="846165" y="2562071"/>
                      <a:pt x="761995" y="2562071"/>
                    </a:cubicBezTo>
                    <a:lnTo>
                      <a:pt x="152403" y="2562071"/>
                    </a:lnTo>
                    <a:cubicBezTo>
                      <a:pt x="68233" y="2562071"/>
                      <a:pt x="0" y="2493838"/>
                      <a:pt x="0" y="2409668"/>
                    </a:cubicBezTo>
                    <a:lnTo>
                      <a:pt x="0" y="152403"/>
                    </a:lnTo>
                    <a:cubicBezTo>
                      <a:pt x="0" y="68233"/>
                      <a:pt x="68233" y="0"/>
                      <a:pt x="15240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2FD3FF"/>
                  </a:gs>
                  <a:gs pos="100000">
                    <a:srgbClr val="2FD3F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5A215ED-72F1-D528-141E-2702F2E3FD1C}"/>
                  </a:ext>
                </a:extLst>
              </p:cNvPr>
              <p:cNvSpPr/>
              <p:nvPr/>
            </p:nvSpPr>
            <p:spPr>
              <a:xfrm>
                <a:off x="3702254" y="1575054"/>
                <a:ext cx="5141500" cy="1099906"/>
              </a:xfrm>
              <a:custGeom>
                <a:avLst/>
                <a:gdLst>
                  <a:gd name="connsiteX0" fmla="*/ 183321 w 5141500"/>
                  <a:gd name="connsiteY0" fmla="*/ 0 h 1099906"/>
                  <a:gd name="connsiteX1" fmla="*/ 4958180 w 5141500"/>
                  <a:gd name="connsiteY1" fmla="*/ 0 h 1099906"/>
                  <a:gd name="connsiteX2" fmla="*/ 5141500 w 5141500"/>
                  <a:gd name="connsiteY2" fmla="*/ 183321 h 1099906"/>
                  <a:gd name="connsiteX3" fmla="*/ 5141500 w 5141500"/>
                  <a:gd name="connsiteY3" fmla="*/ 916585 h 1099906"/>
                  <a:gd name="connsiteX4" fmla="*/ 4958180 w 5141500"/>
                  <a:gd name="connsiteY4" fmla="*/ 1099906 h 1099906"/>
                  <a:gd name="connsiteX5" fmla="*/ 183321 w 5141500"/>
                  <a:gd name="connsiteY5" fmla="*/ 1099906 h 1099906"/>
                  <a:gd name="connsiteX6" fmla="*/ 0 w 5141500"/>
                  <a:gd name="connsiteY6" fmla="*/ 916585 h 1099906"/>
                  <a:gd name="connsiteX7" fmla="*/ 0 w 5141500"/>
                  <a:gd name="connsiteY7" fmla="*/ 183321 h 1099906"/>
                  <a:gd name="connsiteX8" fmla="*/ 183321 w 5141500"/>
                  <a:gd name="connsiteY8" fmla="*/ 0 h 109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1500" h="1099906">
                    <a:moveTo>
                      <a:pt x="183321" y="0"/>
                    </a:moveTo>
                    <a:lnTo>
                      <a:pt x="4958180" y="0"/>
                    </a:lnTo>
                    <a:cubicBezTo>
                      <a:pt x="5059424" y="0"/>
                      <a:pt x="5141500" y="82076"/>
                      <a:pt x="5141500" y="183321"/>
                    </a:cubicBezTo>
                    <a:lnTo>
                      <a:pt x="5141500" y="916585"/>
                    </a:lnTo>
                    <a:cubicBezTo>
                      <a:pt x="5141500" y="1017830"/>
                      <a:pt x="5059424" y="1099906"/>
                      <a:pt x="4958180" y="1099906"/>
                    </a:cubicBezTo>
                    <a:lnTo>
                      <a:pt x="183321" y="1099906"/>
                    </a:lnTo>
                    <a:cubicBezTo>
                      <a:pt x="82076" y="1099906"/>
                      <a:pt x="0" y="1017830"/>
                      <a:pt x="0" y="916585"/>
                    </a:cubicBezTo>
                    <a:lnTo>
                      <a:pt x="0" y="183321"/>
                    </a:lnTo>
                    <a:cubicBezTo>
                      <a:pt x="0" y="82076"/>
                      <a:pt x="82076" y="0"/>
                      <a:pt x="183321" y="0"/>
                    </a:cubicBez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FCC9FA8-DF60-AE74-E2F0-575942DFA5D4}"/>
                  </a:ext>
                </a:extLst>
              </p:cNvPr>
              <p:cNvSpPr/>
              <p:nvPr/>
            </p:nvSpPr>
            <p:spPr>
              <a:xfrm>
                <a:off x="1889693" y="1582563"/>
                <a:ext cx="553256" cy="1115408"/>
              </a:xfrm>
              <a:custGeom>
                <a:avLst/>
                <a:gdLst>
                  <a:gd name="connsiteX0" fmla="*/ 306952 w 553256"/>
                  <a:gd name="connsiteY0" fmla="*/ 0 h 1115408"/>
                  <a:gd name="connsiteX1" fmla="*/ 437248 w 553256"/>
                  <a:gd name="connsiteY1" fmla="*/ 0 h 1115408"/>
                  <a:gd name="connsiteX2" fmla="*/ 553256 w 553256"/>
                  <a:gd name="connsiteY2" fmla="*/ 116008 h 1115408"/>
                  <a:gd name="connsiteX3" fmla="*/ 553256 w 553256"/>
                  <a:gd name="connsiteY3" fmla="*/ 999400 h 1115408"/>
                  <a:gd name="connsiteX4" fmla="*/ 437248 w 553256"/>
                  <a:gd name="connsiteY4" fmla="*/ 1115408 h 1115408"/>
                  <a:gd name="connsiteX5" fmla="*/ 0 w 553256"/>
                  <a:gd name="connsiteY5" fmla="*/ 1115408 h 1115408"/>
                  <a:gd name="connsiteX6" fmla="*/ 24619 w 553256"/>
                  <a:gd name="connsiteY6" fmla="*/ 973173 h 1115408"/>
                  <a:gd name="connsiteX7" fmla="*/ 245116 w 553256"/>
                  <a:gd name="connsiteY7" fmla="*/ 158145 h 1115408"/>
                  <a:gd name="connsiteX8" fmla="*/ 306952 w 553256"/>
                  <a:gd name="connsiteY8" fmla="*/ 0 h 111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256" h="1115408">
                    <a:moveTo>
                      <a:pt x="306952" y="0"/>
                    </a:moveTo>
                    <a:lnTo>
                      <a:pt x="437248" y="0"/>
                    </a:lnTo>
                    <a:cubicBezTo>
                      <a:pt x="501317" y="0"/>
                      <a:pt x="553256" y="51939"/>
                      <a:pt x="553256" y="116008"/>
                    </a:cubicBezTo>
                    <a:lnTo>
                      <a:pt x="553256" y="999400"/>
                    </a:lnTo>
                    <a:cubicBezTo>
                      <a:pt x="553256" y="1063469"/>
                      <a:pt x="501317" y="1115408"/>
                      <a:pt x="437248" y="1115408"/>
                    </a:cubicBezTo>
                    <a:lnTo>
                      <a:pt x="0" y="1115408"/>
                    </a:lnTo>
                    <a:lnTo>
                      <a:pt x="24619" y="973173"/>
                    </a:lnTo>
                    <a:cubicBezTo>
                      <a:pt x="78499" y="698938"/>
                      <a:pt x="146880" y="428968"/>
                      <a:pt x="245116" y="158145"/>
                    </a:cubicBezTo>
                    <a:lnTo>
                      <a:pt x="306952" y="0"/>
                    </a:lnTo>
                    <a:close/>
                  </a:path>
                </a:pathLst>
              </a:custGeom>
              <a:solidFill>
                <a:srgbClr val="8BE6FD">
                  <a:alpha val="78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D3D4186B-3F32-A523-1C16-A524305BF345}"/>
                  </a:ext>
                </a:extLst>
              </p:cNvPr>
              <p:cNvSpPr/>
              <p:nvPr/>
            </p:nvSpPr>
            <p:spPr>
              <a:xfrm>
                <a:off x="1842448" y="1310184"/>
                <a:ext cx="7233313" cy="3111690"/>
              </a:xfrm>
              <a:custGeom>
                <a:avLst/>
                <a:gdLst>
                  <a:gd name="connsiteX0" fmla="*/ 464024 w 7233313"/>
                  <a:gd name="connsiteY0" fmla="*/ 0 h 3111690"/>
                  <a:gd name="connsiteX1" fmla="*/ 7233313 w 7233313"/>
                  <a:gd name="connsiteY1" fmla="*/ 0 h 3111690"/>
                  <a:gd name="connsiteX2" fmla="*/ 7233313 w 7233313"/>
                  <a:gd name="connsiteY2" fmla="*/ 3098042 h 3111690"/>
                  <a:gd name="connsiteX3" fmla="*/ 27296 w 7233313"/>
                  <a:gd name="connsiteY3" fmla="*/ 3111690 h 3111690"/>
                  <a:gd name="connsiteX4" fmla="*/ 0 w 7233313"/>
                  <a:gd name="connsiteY4" fmla="*/ 1637731 h 3111690"/>
                  <a:gd name="connsiteX5" fmla="*/ 464024 w 7233313"/>
                  <a:gd name="connsiteY5" fmla="*/ 0 h 3111690"/>
                  <a:gd name="connsiteX6" fmla="*/ 848440 w 7233313"/>
                  <a:gd name="connsiteY6" fmla="*/ 249368 h 3111690"/>
                  <a:gd name="connsiteX7" fmla="*/ 696037 w 7233313"/>
                  <a:gd name="connsiteY7" fmla="*/ 401771 h 3111690"/>
                  <a:gd name="connsiteX8" fmla="*/ 696037 w 7233313"/>
                  <a:gd name="connsiteY8" fmla="*/ 2659036 h 3111690"/>
                  <a:gd name="connsiteX9" fmla="*/ 848440 w 7233313"/>
                  <a:gd name="connsiteY9" fmla="*/ 2811439 h 3111690"/>
                  <a:gd name="connsiteX10" fmla="*/ 1458032 w 7233313"/>
                  <a:gd name="connsiteY10" fmla="*/ 2811439 h 3111690"/>
                  <a:gd name="connsiteX11" fmla="*/ 1610435 w 7233313"/>
                  <a:gd name="connsiteY11" fmla="*/ 2659036 h 3111690"/>
                  <a:gd name="connsiteX12" fmla="*/ 1610435 w 7233313"/>
                  <a:gd name="connsiteY12" fmla="*/ 401771 h 3111690"/>
                  <a:gd name="connsiteX13" fmla="*/ 1458032 w 7233313"/>
                  <a:gd name="connsiteY13" fmla="*/ 249368 h 3111690"/>
                  <a:gd name="connsiteX14" fmla="*/ 848440 w 7233313"/>
                  <a:gd name="connsiteY14" fmla="*/ 249368 h 3111690"/>
                  <a:gd name="connsiteX15" fmla="*/ 2043127 w 7233313"/>
                  <a:gd name="connsiteY15" fmla="*/ 264869 h 3111690"/>
                  <a:gd name="connsiteX16" fmla="*/ 1859806 w 7233313"/>
                  <a:gd name="connsiteY16" fmla="*/ 448190 h 3111690"/>
                  <a:gd name="connsiteX17" fmla="*/ 1859806 w 7233313"/>
                  <a:gd name="connsiteY17" fmla="*/ 1181454 h 3111690"/>
                  <a:gd name="connsiteX18" fmla="*/ 2043127 w 7233313"/>
                  <a:gd name="connsiteY18" fmla="*/ 1364775 h 3111690"/>
                  <a:gd name="connsiteX19" fmla="*/ 6817986 w 7233313"/>
                  <a:gd name="connsiteY19" fmla="*/ 1364775 h 3111690"/>
                  <a:gd name="connsiteX20" fmla="*/ 7001306 w 7233313"/>
                  <a:gd name="connsiteY20" fmla="*/ 1181454 h 3111690"/>
                  <a:gd name="connsiteX21" fmla="*/ 7001306 w 7233313"/>
                  <a:gd name="connsiteY21" fmla="*/ 448190 h 3111690"/>
                  <a:gd name="connsiteX22" fmla="*/ 6817986 w 7233313"/>
                  <a:gd name="connsiteY22" fmla="*/ 264869 h 3111690"/>
                  <a:gd name="connsiteX23" fmla="*/ 2043127 w 7233313"/>
                  <a:gd name="connsiteY23" fmla="*/ 264869 h 3111690"/>
                  <a:gd name="connsiteX24" fmla="*/ 354197 w 7233313"/>
                  <a:gd name="connsiteY24" fmla="*/ 272378 h 3111690"/>
                  <a:gd name="connsiteX25" fmla="*/ 292361 w 7233313"/>
                  <a:gd name="connsiteY25" fmla="*/ 430523 h 3111690"/>
                  <a:gd name="connsiteX26" fmla="*/ 71864 w 7233313"/>
                  <a:gd name="connsiteY26" fmla="*/ 1245551 h 3111690"/>
                  <a:gd name="connsiteX27" fmla="*/ 47245 w 7233313"/>
                  <a:gd name="connsiteY27" fmla="*/ 1387786 h 3111690"/>
                  <a:gd name="connsiteX28" fmla="*/ 484493 w 7233313"/>
                  <a:gd name="connsiteY28" fmla="*/ 1387786 h 3111690"/>
                  <a:gd name="connsiteX29" fmla="*/ 600501 w 7233313"/>
                  <a:gd name="connsiteY29" fmla="*/ 1271778 h 3111690"/>
                  <a:gd name="connsiteX30" fmla="*/ 600501 w 7233313"/>
                  <a:gd name="connsiteY30" fmla="*/ 388386 h 3111690"/>
                  <a:gd name="connsiteX31" fmla="*/ 484493 w 7233313"/>
                  <a:gd name="connsiteY31" fmla="*/ 272378 h 3111690"/>
                  <a:gd name="connsiteX32" fmla="*/ 354197 w 7233313"/>
                  <a:gd name="connsiteY32" fmla="*/ 272378 h 311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233313" h="3111690">
                    <a:moveTo>
                      <a:pt x="464024" y="0"/>
                    </a:moveTo>
                    <a:lnTo>
                      <a:pt x="7233313" y="0"/>
                    </a:lnTo>
                    <a:lnTo>
                      <a:pt x="7233313" y="3098042"/>
                    </a:lnTo>
                    <a:lnTo>
                      <a:pt x="27296" y="3111690"/>
                    </a:lnTo>
                    <a:cubicBezTo>
                      <a:pt x="27296" y="2606723"/>
                      <a:pt x="0" y="2142698"/>
                      <a:pt x="0" y="1637731"/>
                    </a:cubicBezTo>
                    <a:cubicBezTo>
                      <a:pt x="86436" y="1078173"/>
                      <a:pt x="200167" y="545910"/>
                      <a:pt x="464024" y="0"/>
                    </a:cubicBezTo>
                    <a:close/>
                    <a:moveTo>
                      <a:pt x="848440" y="249368"/>
                    </a:moveTo>
                    <a:cubicBezTo>
                      <a:pt x="764270" y="249368"/>
                      <a:pt x="696037" y="317601"/>
                      <a:pt x="696037" y="401771"/>
                    </a:cubicBezTo>
                    <a:lnTo>
                      <a:pt x="696037" y="2659036"/>
                    </a:lnTo>
                    <a:cubicBezTo>
                      <a:pt x="696037" y="2743206"/>
                      <a:pt x="764270" y="2811439"/>
                      <a:pt x="848440" y="2811439"/>
                    </a:cubicBezTo>
                    <a:lnTo>
                      <a:pt x="1458032" y="2811439"/>
                    </a:lnTo>
                    <a:cubicBezTo>
                      <a:pt x="1542202" y="2811439"/>
                      <a:pt x="1610435" y="2743206"/>
                      <a:pt x="1610435" y="2659036"/>
                    </a:cubicBezTo>
                    <a:lnTo>
                      <a:pt x="1610435" y="401771"/>
                    </a:lnTo>
                    <a:cubicBezTo>
                      <a:pt x="1610435" y="317601"/>
                      <a:pt x="1542202" y="249368"/>
                      <a:pt x="1458032" y="249368"/>
                    </a:cubicBezTo>
                    <a:lnTo>
                      <a:pt x="848440" y="249368"/>
                    </a:lnTo>
                    <a:close/>
                    <a:moveTo>
                      <a:pt x="2043127" y="264869"/>
                    </a:moveTo>
                    <a:cubicBezTo>
                      <a:pt x="1941882" y="264869"/>
                      <a:pt x="1859806" y="346945"/>
                      <a:pt x="1859806" y="448190"/>
                    </a:cubicBezTo>
                    <a:lnTo>
                      <a:pt x="1859806" y="1181454"/>
                    </a:lnTo>
                    <a:cubicBezTo>
                      <a:pt x="1859806" y="1282699"/>
                      <a:pt x="1941882" y="1364775"/>
                      <a:pt x="2043127" y="1364775"/>
                    </a:cubicBezTo>
                    <a:lnTo>
                      <a:pt x="6817986" y="1364775"/>
                    </a:lnTo>
                    <a:cubicBezTo>
                      <a:pt x="6919230" y="1364775"/>
                      <a:pt x="7001306" y="1282699"/>
                      <a:pt x="7001306" y="1181454"/>
                    </a:cubicBezTo>
                    <a:lnTo>
                      <a:pt x="7001306" y="448190"/>
                    </a:lnTo>
                    <a:cubicBezTo>
                      <a:pt x="7001306" y="346945"/>
                      <a:pt x="6919230" y="264869"/>
                      <a:pt x="6817986" y="264869"/>
                    </a:cubicBezTo>
                    <a:lnTo>
                      <a:pt x="2043127" y="264869"/>
                    </a:lnTo>
                    <a:close/>
                    <a:moveTo>
                      <a:pt x="354197" y="272378"/>
                    </a:moveTo>
                    <a:lnTo>
                      <a:pt x="292361" y="430523"/>
                    </a:lnTo>
                    <a:cubicBezTo>
                      <a:pt x="194125" y="701346"/>
                      <a:pt x="125744" y="971316"/>
                      <a:pt x="71864" y="1245551"/>
                    </a:cubicBezTo>
                    <a:lnTo>
                      <a:pt x="47245" y="1387786"/>
                    </a:lnTo>
                    <a:lnTo>
                      <a:pt x="484493" y="1387786"/>
                    </a:lnTo>
                    <a:cubicBezTo>
                      <a:pt x="548562" y="1387786"/>
                      <a:pt x="600501" y="1335847"/>
                      <a:pt x="600501" y="1271778"/>
                    </a:cubicBezTo>
                    <a:lnTo>
                      <a:pt x="600501" y="388386"/>
                    </a:lnTo>
                    <a:cubicBezTo>
                      <a:pt x="600501" y="324317"/>
                      <a:pt x="548562" y="272378"/>
                      <a:pt x="484493" y="272378"/>
                    </a:cubicBezTo>
                    <a:lnTo>
                      <a:pt x="354197" y="272378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D11E388-E0B0-C461-E37D-EEEB009D4904}"/>
                  </a:ext>
                </a:extLst>
              </p:cNvPr>
              <p:cNvSpPr/>
              <p:nvPr/>
            </p:nvSpPr>
            <p:spPr>
              <a:xfrm>
                <a:off x="1852897" y="3330252"/>
                <a:ext cx="101623" cy="222743"/>
              </a:xfrm>
              <a:custGeom>
                <a:avLst/>
                <a:gdLst>
                  <a:gd name="connsiteX0" fmla="*/ 0 w 101623"/>
                  <a:gd name="connsiteY0" fmla="*/ 0 h 222743"/>
                  <a:gd name="connsiteX1" fmla="*/ 67503 w 101623"/>
                  <a:gd name="connsiteY1" fmla="*/ 0 h 222743"/>
                  <a:gd name="connsiteX2" fmla="*/ 101623 w 101623"/>
                  <a:gd name="connsiteY2" fmla="*/ 34120 h 222743"/>
                  <a:gd name="connsiteX3" fmla="*/ 101623 w 101623"/>
                  <a:gd name="connsiteY3" fmla="*/ 188623 h 222743"/>
                  <a:gd name="connsiteX4" fmla="*/ 67503 w 101623"/>
                  <a:gd name="connsiteY4" fmla="*/ 222743 h 222743"/>
                  <a:gd name="connsiteX5" fmla="*/ 5732 w 101623"/>
                  <a:gd name="connsiteY5" fmla="*/ 222743 h 222743"/>
                  <a:gd name="connsiteX6" fmla="*/ 0 w 101623"/>
                  <a:gd name="connsiteY6" fmla="*/ 0 h 222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3" h="222743">
                    <a:moveTo>
                      <a:pt x="0" y="0"/>
                    </a:moveTo>
                    <a:lnTo>
                      <a:pt x="67503" y="0"/>
                    </a:lnTo>
                    <a:cubicBezTo>
                      <a:pt x="86347" y="0"/>
                      <a:pt x="101623" y="15276"/>
                      <a:pt x="101623" y="34120"/>
                    </a:cubicBezTo>
                    <a:lnTo>
                      <a:pt x="101623" y="188623"/>
                    </a:lnTo>
                    <a:cubicBezTo>
                      <a:pt x="101623" y="207467"/>
                      <a:pt x="86347" y="222743"/>
                      <a:pt x="67503" y="222743"/>
                    </a:cubicBezTo>
                    <a:lnTo>
                      <a:pt x="5732" y="2227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F14F5A0-570E-FAF0-E192-237092F408F4}"/>
                  </a:ext>
                </a:extLst>
              </p:cNvPr>
              <p:cNvSpPr/>
              <p:nvPr/>
            </p:nvSpPr>
            <p:spPr>
              <a:xfrm>
                <a:off x="8940004" y="4121624"/>
                <a:ext cx="131604" cy="286851"/>
              </a:xfrm>
              <a:custGeom>
                <a:avLst/>
                <a:gdLst>
                  <a:gd name="connsiteX0" fmla="*/ 37857 w 131604"/>
                  <a:gd name="connsiteY0" fmla="*/ 0 h 286851"/>
                  <a:gd name="connsiteX1" fmla="*/ 131604 w 131604"/>
                  <a:gd name="connsiteY1" fmla="*/ 0 h 286851"/>
                  <a:gd name="connsiteX2" fmla="*/ 131604 w 131604"/>
                  <a:gd name="connsiteY2" fmla="*/ 286602 h 286851"/>
                  <a:gd name="connsiteX3" fmla="*/ 0 w 131604"/>
                  <a:gd name="connsiteY3" fmla="*/ 286851 h 286851"/>
                  <a:gd name="connsiteX4" fmla="*/ 0 w 131604"/>
                  <a:gd name="connsiteY4" fmla="*/ 37857 h 286851"/>
                  <a:gd name="connsiteX5" fmla="*/ 37857 w 131604"/>
                  <a:gd name="connsiteY5" fmla="*/ 0 h 2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604" h="286851">
                    <a:moveTo>
                      <a:pt x="37857" y="0"/>
                    </a:moveTo>
                    <a:lnTo>
                      <a:pt x="131604" y="0"/>
                    </a:lnTo>
                    <a:lnTo>
                      <a:pt x="131604" y="286602"/>
                    </a:lnTo>
                    <a:lnTo>
                      <a:pt x="0" y="286851"/>
                    </a:lnTo>
                    <a:lnTo>
                      <a:pt x="0" y="37857"/>
                    </a:lnTo>
                    <a:cubicBezTo>
                      <a:pt x="0" y="16949"/>
                      <a:pt x="16949" y="0"/>
                      <a:pt x="37857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BF2A850-8017-37D9-4966-84847A3B191C}"/>
                  </a:ext>
                </a:extLst>
              </p:cNvPr>
              <p:cNvSpPr/>
              <p:nvPr/>
            </p:nvSpPr>
            <p:spPr>
              <a:xfrm>
                <a:off x="1875169" y="4247433"/>
                <a:ext cx="130705" cy="174442"/>
              </a:xfrm>
              <a:custGeom>
                <a:avLst/>
                <a:gdLst>
                  <a:gd name="connsiteX0" fmla="*/ 0 w 130705"/>
                  <a:gd name="connsiteY0" fmla="*/ 0 h 174442"/>
                  <a:gd name="connsiteX1" fmla="*/ 96585 w 130705"/>
                  <a:gd name="connsiteY1" fmla="*/ 0 h 174442"/>
                  <a:gd name="connsiteX2" fmla="*/ 130705 w 130705"/>
                  <a:gd name="connsiteY2" fmla="*/ 34120 h 174442"/>
                  <a:gd name="connsiteX3" fmla="*/ 130705 w 130705"/>
                  <a:gd name="connsiteY3" fmla="*/ 174198 h 174442"/>
                  <a:gd name="connsiteX4" fmla="*/ 1998 w 130705"/>
                  <a:gd name="connsiteY4" fmla="*/ 174442 h 174442"/>
                  <a:gd name="connsiteX5" fmla="*/ 0 w 130705"/>
                  <a:gd name="connsiteY5" fmla="*/ 0 h 174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705" h="174442">
                    <a:moveTo>
                      <a:pt x="0" y="0"/>
                    </a:moveTo>
                    <a:lnTo>
                      <a:pt x="96585" y="0"/>
                    </a:lnTo>
                    <a:cubicBezTo>
                      <a:pt x="115429" y="0"/>
                      <a:pt x="130705" y="15276"/>
                      <a:pt x="130705" y="34120"/>
                    </a:cubicBezTo>
                    <a:lnTo>
                      <a:pt x="130705" y="174198"/>
                    </a:lnTo>
                    <a:lnTo>
                      <a:pt x="1998" y="1744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74A44F4B-6E81-5571-8B6E-99C996D91880}"/>
                  </a:ext>
                </a:extLst>
              </p:cNvPr>
              <p:cNvGrpSpPr/>
              <p:nvPr/>
            </p:nvGrpSpPr>
            <p:grpSpPr>
              <a:xfrm rot="19613720">
                <a:off x="3548418" y="3318820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CD032A2-DEB6-0575-1F8C-3F0D782E1774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07FE0A2-4FCC-4D99-E38C-C51167D79135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CF576E84-471F-438B-6110-53D81DDAD123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CA147220-CB4F-BEC7-0A4E-69215F6994E6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675C584C-BE92-32E0-6CC3-D138F6ED3C88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9ACD8692-D76A-006B-3B9B-BD77F0B0DD32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76CD47A-FE85-CAD9-8C4B-5C62B79C7E64}"/>
                  </a:ext>
                </a:extLst>
              </p:cNvPr>
              <p:cNvGrpSpPr/>
              <p:nvPr/>
            </p:nvGrpSpPr>
            <p:grpSpPr>
              <a:xfrm rot="19375015">
                <a:off x="7041898" y="3324891"/>
                <a:ext cx="1422400" cy="1422400"/>
                <a:chOff x="3548418" y="3318820"/>
                <a:chExt cx="1422400" cy="1422400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A2CC756-3255-D517-B5EB-B9897A94C419}"/>
                    </a:ext>
                  </a:extLst>
                </p:cNvPr>
                <p:cNvSpPr/>
                <p:nvPr/>
              </p:nvSpPr>
              <p:spPr>
                <a:xfrm>
                  <a:off x="3548418" y="3318820"/>
                  <a:ext cx="1422400" cy="142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73C8579-E4CC-4301-3EAE-4F6BBF3C8088}"/>
                    </a:ext>
                  </a:extLst>
                </p:cNvPr>
                <p:cNvSpPr/>
                <p:nvPr/>
              </p:nvSpPr>
              <p:spPr>
                <a:xfrm>
                  <a:off x="3908674" y="3679076"/>
                  <a:ext cx="701887" cy="70188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A10275F5-92B0-6FBE-7160-AD63064B4984}"/>
                    </a:ext>
                  </a:extLst>
                </p:cNvPr>
                <p:cNvSpPr/>
                <p:nvPr/>
              </p:nvSpPr>
              <p:spPr>
                <a:xfrm>
                  <a:off x="4350394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1B128FA0-BD66-216C-31EB-B7A01E8E47D3}"/>
                    </a:ext>
                  </a:extLst>
                </p:cNvPr>
                <p:cNvSpPr/>
                <p:nvPr/>
              </p:nvSpPr>
              <p:spPr>
                <a:xfrm>
                  <a:off x="4231072" y="3898773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FF210B6E-25A6-2FBE-A6BE-B537CB0F0B03}"/>
                    </a:ext>
                  </a:extLst>
                </p:cNvPr>
                <p:cNvSpPr/>
                <p:nvPr/>
              </p:nvSpPr>
              <p:spPr>
                <a:xfrm>
                  <a:off x="4104003" y="3986270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A9476E9B-37C7-FADC-A3C4-536D11CD042A}"/>
                    </a:ext>
                  </a:extLst>
                </p:cNvPr>
                <p:cNvSpPr/>
                <p:nvPr/>
              </p:nvSpPr>
              <p:spPr>
                <a:xfrm>
                  <a:off x="4231072" y="4090518"/>
                  <a:ext cx="57090" cy="8749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7DAEB0B-CF8B-0AD7-5B6C-9FCD0479C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684" y="1559553"/>
                <a:ext cx="0" cy="2562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259391-BBD9-9928-646F-7231D1DE66BE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9CDE892-5D9B-EEF3-A887-47AC0D8837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6048D0F-9AC2-3022-0779-C899943FC451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6042625-93BA-94A2-25E7-91A09FAC0BBC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0" name="2sec">
            <a:hlinkClick r:id="" action="ppaction://media"/>
            <a:extLst>
              <a:ext uri="{FF2B5EF4-FFF2-40B4-BE49-F238E27FC236}">
                <a16:creationId xmlns:a16="http://schemas.microsoft.com/office/drawing/2014/main" id="{E2A3771E-28FD-7FDA-08CE-EA4D909CB1B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8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056" fill="hold"/>
                                        <p:tgtEl>
                                          <p:spTgt spid="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56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377" fill="hold"/>
                                        <p:tgtEl>
                                          <p:spTgt spid="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433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272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5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480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705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064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6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8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CD9BE1F-31C0-5EDA-869B-EEE3A5FD1125}"/>
              </a:ext>
            </a:extLst>
          </p:cNvPr>
          <p:cNvGrpSpPr/>
          <p:nvPr/>
        </p:nvGrpSpPr>
        <p:grpSpPr>
          <a:xfrm>
            <a:off x="6780975" y="497350"/>
            <a:ext cx="4282081" cy="5831580"/>
            <a:chOff x="6918557" y="1635151"/>
            <a:chExt cx="3281242" cy="4468581"/>
          </a:xfrm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8E81955-CD4E-4E3C-8A89-2D372C5701A2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210B18F-585E-BF82-7D9D-D89C35BE19FB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4FE6B2D-F714-7930-FB79-D57733C0E96D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39507F2-38B4-2D15-1713-1C80BC7A474C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D1942AE-07F4-D13F-2790-F3B6F44D8DA4}"/>
                </a:ext>
              </a:extLst>
            </p:cNvPr>
            <p:cNvSpPr/>
            <p:nvPr/>
          </p:nvSpPr>
          <p:spPr>
            <a:xfrm rot="6171741">
              <a:off x="7047894" y="2870129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CA30967-892D-45E9-7AA4-BEDFB24A8E24}"/>
                </a:ext>
              </a:extLst>
            </p:cNvPr>
            <p:cNvSpPr/>
            <p:nvPr/>
          </p:nvSpPr>
          <p:spPr>
            <a:xfrm rot="8679738">
              <a:off x="9472466" y="2781362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3C9CFC17-C6E4-6578-E1C3-AE5DDCACE014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D08E8E41-18C1-9D79-ED2A-4E8AA5A8DF92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20">
              <a:extLst>
                <a:ext uri="{FF2B5EF4-FFF2-40B4-BE49-F238E27FC236}">
                  <a16:creationId xmlns:a16="http://schemas.microsoft.com/office/drawing/2014/main" id="{C7DA53AF-4533-3A65-B45F-274F97A0FC48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20">
              <a:extLst>
                <a:ext uri="{FF2B5EF4-FFF2-40B4-BE49-F238E27FC236}">
                  <a16:creationId xmlns:a16="http://schemas.microsoft.com/office/drawing/2014/main" id="{19B52FCE-6A2C-18CD-3E81-B60BF991BE77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04A98AF-FB98-67AE-169C-80901B526423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391C9DB-2958-36A0-769C-EFE53E9A0AE6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85">
              <a:extLst>
                <a:ext uri="{FF2B5EF4-FFF2-40B4-BE49-F238E27FC236}">
                  <a16:creationId xmlns:a16="http://schemas.microsoft.com/office/drawing/2014/main" id="{BC44FABB-DBB9-4412-8F35-82A0B0071005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85">
              <a:extLst>
                <a:ext uri="{FF2B5EF4-FFF2-40B4-BE49-F238E27FC236}">
                  <a16:creationId xmlns:a16="http://schemas.microsoft.com/office/drawing/2014/main" id="{9C17AC77-78F9-D64F-AC1A-B7664B48F218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85">
              <a:extLst>
                <a:ext uri="{FF2B5EF4-FFF2-40B4-BE49-F238E27FC236}">
                  <a16:creationId xmlns:a16="http://schemas.microsoft.com/office/drawing/2014/main" id="{9DEF993A-A4A7-E966-04CE-82DB3D2CF611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85">
              <a:extLst>
                <a:ext uri="{FF2B5EF4-FFF2-40B4-BE49-F238E27FC236}">
                  <a16:creationId xmlns:a16="http://schemas.microsoft.com/office/drawing/2014/main" id="{296808CE-B0A0-611E-727A-A770B4AC97FF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87D1FED-7ED2-B75D-9671-CEA3FCCE6B20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823C184-C4C2-CCC5-1167-EC20E15638EB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7C41DEF-B4F3-A44C-E7D6-F36E0F950171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FB53DD7-29A8-5F48-44B9-FF34A325C863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7533B5D-FF93-441D-48FD-42E17CC623CF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C58CFFF-C0F3-E5D3-2727-62494B8E436E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A5EB45B4-6A13-C0B3-A2CE-9ED4866F69C6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D222364-008B-093B-780E-8B0C42E0024F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5B72D40-5DE7-5E62-88CB-7E77784648C4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7A54F12-A2E3-31F9-0731-6DD6BEB61D08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5481662" y="2689065"/>
            <a:ext cx="6493477" cy="3395820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48325" y="351530"/>
            <a:ext cx="237349" cy="433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23435" y="1814426"/>
            <a:ext cx="237349" cy="428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8C776DE-7C62-F21E-BD98-EEA03DC6DD5F}"/>
              </a:ext>
            </a:extLst>
          </p:cNvPr>
          <p:cNvGrpSpPr/>
          <p:nvPr/>
        </p:nvGrpSpPr>
        <p:grpSpPr>
          <a:xfrm>
            <a:off x="6204533" y="4129970"/>
            <a:ext cx="2106381" cy="1000905"/>
            <a:chOff x="315374" y="1798817"/>
            <a:chExt cx="5780626" cy="2746823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2220173-5ED8-0A15-5F21-002BEE2BF956}"/>
                </a:ext>
              </a:extLst>
            </p:cNvPr>
            <p:cNvSpPr/>
            <p:nvPr/>
          </p:nvSpPr>
          <p:spPr>
            <a:xfrm>
              <a:off x="1801670" y="2010492"/>
              <a:ext cx="4108918" cy="879009"/>
            </a:xfrm>
            <a:custGeom>
              <a:avLst/>
              <a:gdLst>
                <a:gd name="connsiteX0" fmla="*/ 183321 w 5141500"/>
                <a:gd name="connsiteY0" fmla="*/ 0 h 1099906"/>
                <a:gd name="connsiteX1" fmla="*/ 4958180 w 5141500"/>
                <a:gd name="connsiteY1" fmla="*/ 0 h 1099906"/>
                <a:gd name="connsiteX2" fmla="*/ 5141500 w 5141500"/>
                <a:gd name="connsiteY2" fmla="*/ 183321 h 1099906"/>
                <a:gd name="connsiteX3" fmla="*/ 5141500 w 5141500"/>
                <a:gd name="connsiteY3" fmla="*/ 916585 h 1099906"/>
                <a:gd name="connsiteX4" fmla="*/ 4958180 w 5141500"/>
                <a:gd name="connsiteY4" fmla="*/ 1099906 h 1099906"/>
                <a:gd name="connsiteX5" fmla="*/ 183321 w 5141500"/>
                <a:gd name="connsiteY5" fmla="*/ 1099906 h 1099906"/>
                <a:gd name="connsiteX6" fmla="*/ 0 w 5141500"/>
                <a:gd name="connsiteY6" fmla="*/ 916585 h 1099906"/>
                <a:gd name="connsiteX7" fmla="*/ 0 w 5141500"/>
                <a:gd name="connsiteY7" fmla="*/ 183321 h 1099906"/>
                <a:gd name="connsiteX8" fmla="*/ 183321 w 5141500"/>
                <a:gd name="connsiteY8" fmla="*/ 0 h 109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00" h="1099906">
                  <a:moveTo>
                    <a:pt x="183321" y="0"/>
                  </a:moveTo>
                  <a:lnTo>
                    <a:pt x="4958180" y="0"/>
                  </a:lnTo>
                  <a:cubicBezTo>
                    <a:pt x="5059424" y="0"/>
                    <a:pt x="5141500" y="82076"/>
                    <a:pt x="5141500" y="183321"/>
                  </a:cubicBezTo>
                  <a:lnTo>
                    <a:pt x="5141500" y="916585"/>
                  </a:lnTo>
                  <a:cubicBezTo>
                    <a:pt x="5141500" y="1017830"/>
                    <a:pt x="5059424" y="1099906"/>
                    <a:pt x="4958180" y="1099906"/>
                  </a:cubicBezTo>
                  <a:lnTo>
                    <a:pt x="183321" y="1099906"/>
                  </a:lnTo>
                  <a:cubicBezTo>
                    <a:pt x="82076" y="1099906"/>
                    <a:pt x="0" y="1017830"/>
                    <a:pt x="0" y="916585"/>
                  </a:cubicBezTo>
                  <a:lnTo>
                    <a:pt x="0" y="183321"/>
                  </a:lnTo>
                  <a:cubicBezTo>
                    <a:pt x="0" y="82076"/>
                    <a:pt x="82076" y="0"/>
                    <a:pt x="183321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1C56DF0-DD08-9A7C-FCB5-E773B71EF74B}"/>
                </a:ext>
              </a:extLst>
            </p:cNvPr>
            <p:cNvGrpSpPr/>
            <p:nvPr/>
          </p:nvGrpSpPr>
          <p:grpSpPr>
            <a:xfrm>
              <a:off x="3855978" y="2139428"/>
              <a:ext cx="1159292" cy="1588558"/>
              <a:chOff x="6938733" y="1635151"/>
              <a:chExt cx="3261066" cy="4468581"/>
            </a:xfrm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F4BB0EA-6469-A379-93A7-9271496893D5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E59C88F-1A90-90B4-242B-B61945526965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EEDE77E-F53C-76EA-A1DA-0F04F28A631D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B6920F9-4251-9328-A122-F04BE4369572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4537E15-60C8-3B6D-E94B-AE9C3AF19D34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FC9212B-D4DF-FFC9-887E-52B516825594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F81138D3-1A9F-7F35-A50A-5B2E805E28E6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191C1BB8-EEE7-19DE-4D94-25343BCFEDD5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F82EC126-61CC-4E58-378F-48E6CC719BB5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20">
                <a:extLst>
                  <a:ext uri="{FF2B5EF4-FFF2-40B4-BE49-F238E27FC236}">
                    <a16:creationId xmlns:a16="http://schemas.microsoft.com/office/drawing/2014/main" id="{72947CD1-F7A4-C3A9-F06D-99C331C30A46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20">
                <a:extLst>
                  <a:ext uri="{FF2B5EF4-FFF2-40B4-BE49-F238E27FC236}">
                    <a16:creationId xmlns:a16="http://schemas.microsoft.com/office/drawing/2014/main" id="{26AB9B15-3B6C-2A5A-E2C1-34CFAA8E718F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4FCD466-DCC2-BAFE-BD57-D939C8348292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8B9B49A-AB00-208C-5936-4F70CFD1D78D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F82E3F8-EC7C-4D87-D6C7-AB3F98CDD9CC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984D401-0944-C493-CB8F-49780FECBBB7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85">
                <a:extLst>
                  <a:ext uri="{FF2B5EF4-FFF2-40B4-BE49-F238E27FC236}">
                    <a16:creationId xmlns:a16="http://schemas.microsoft.com/office/drawing/2014/main" id="{D172DF11-3E06-AEF1-D3C4-562828D2B7D9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B910AF2-8899-7A34-953F-A294A05A6776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DA78F25-34F3-CC7F-1EF3-4F93DD520DAC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42D134B-A2AA-C34F-F91B-509A4E2964F6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3E63801-552F-C10B-AD55-C4B2BE32AB89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85">
                <a:extLst>
                  <a:ext uri="{FF2B5EF4-FFF2-40B4-BE49-F238E27FC236}">
                    <a16:creationId xmlns:a16="http://schemas.microsoft.com/office/drawing/2014/main" id="{E7C7AB00-9E28-C969-020A-CF4F2AB5A33E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85">
                <a:extLst>
                  <a:ext uri="{FF2B5EF4-FFF2-40B4-BE49-F238E27FC236}">
                    <a16:creationId xmlns:a16="http://schemas.microsoft.com/office/drawing/2014/main" id="{74763979-75A3-1895-79A8-993D6C1EB820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85">
                <a:extLst>
                  <a:ext uri="{FF2B5EF4-FFF2-40B4-BE49-F238E27FC236}">
                    <a16:creationId xmlns:a16="http://schemas.microsoft.com/office/drawing/2014/main" id="{9C8DD537-724F-A6CF-065C-98296EEF3867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81E0200-E79D-7AB5-89B5-B2AD681D13A3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936E9FE-91A9-B8D7-E67F-9F58F4EA88B3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A9FB02C-9C8B-6C0E-4B4D-5F16ED14FD21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E01221E-E821-27B8-66D9-8B2455C04E71}"/>
                </a:ext>
              </a:extLst>
            </p:cNvPr>
            <p:cNvSpPr/>
            <p:nvPr/>
          </p:nvSpPr>
          <p:spPr>
            <a:xfrm>
              <a:off x="871624" y="1998105"/>
              <a:ext cx="730757" cy="2047523"/>
            </a:xfrm>
            <a:custGeom>
              <a:avLst/>
              <a:gdLst>
                <a:gd name="connsiteX0" fmla="*/ 152403 w 914398"/>
                <a:gd name="connsiteY0" fmla="*/ 0 h 2562071"/>
                <a:gd name="connsiteX1" fmla="*/ 761995 w 914398"/>
                <a:gd name="connsiteY1" fmla="*/ 0 h 2562071"/>
                <a:gd name="connsiteX2" fmla="*/ 914398 w 914398"/>
                <a:gd name="connsiteY2" fmla="*/ 152403 h 2562071"/>
                <a:gd name="connsiteX3" fmla="*/ 914398 w 914398"/>
                <a:gd name="connsiteY3" fmla="*/ 2409668 h 2562071"/>
                <a:gd name="connsiteX4" fmla="*/ 761995 w 914398"/>
                <a:gd name="connsiteY4" fmla="*/ 2562071 h 2562071"/>
                <a:gd name="connsiteX5" fmla="*/ 152403 w 914398"/>
                <a:gd name="connsiteY5" fmla="*/ 2562071 h 2562071"/>
                <a:gd name="connsiteX6" fmla="*/ 0 w 914398"/>
                <a:gd name="connsiteY6" fmla="*/ 2409668 h 2562071"/>
                <a:gd name="connsiteX7" fmla="*/ 0 w 914398"/>
                <a:gd name="connsiteY7" fmla="*/ 152403 h 2562071"/>
                <a:gd name="connsiteX8" fmla="*/ 152403 w 914398"/>
                <a:gd name="connsiteY8" fmla="*/ 0 h 256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398" h="2562071">
                  <a:moveTo>
                    <a:pt x="152403" y="0"/>
                  </a:moveTo>
                  <a:lnTo>
                    <a:pt x="761995" y="0"/>
                  </a:lnTo>
                  <a:cubicBezTo>
                    <a:pt x="846165" y="0"/>
                    <a:pt x="914398" y="68233"/>
                    <a:pt x="914398" y="152403"/>
                  </a:cubicBezTo>
                  <a:lnTo>
                    <a:pt x="914398" y="2409668"/>
                  </a:lnTo>
                  <a:cubicBezTo>
                    <a:pt x="914398" y="2493838"/>
                    <a:pt x="846165" y="2562071"/>
                    <a:pt x="761995" y="2562071"/>
                  </a:cubicBezTo>
                  <a:lnTo>
                    <a:pt x="152403" y="2562071"/>
                  </a:lnTo>
                  <a:cubicBezTo>
                    <a:pt x="68233" y="2562071"/>
                    <a:pt x="0" y="2493838"/>
                    <a:pt x="0" y="2409668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2FD3FF"/>
                </a:gs>
                <a:gs pos="100000">
                  <a:srgbClr val="2FD3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D96B45-3E48-F19B-E721-5493AEF76969}"/>
                </a:ext>
              </a:extLst>
            </p:cNvPr>
            <p:cNvSpPr/>
            <p:nvPr/>
          </p:nvSpPr>
          <p:spPr>
            <a:xfrm>
              <a:off x="353131" y="2016493"/>
              <a:ext cx="442144" cy="891397"/>
            </a:xfrm>
            <a:custGeom>
              <a:avLst/>
              <a:gdLst>
                <a:gd name="connsiteX0" fmla="*/ 306952 w 553256"/>
                <a:gd name="connsiteY0" fmla="*/ 0 h 1115408"/>
                <a:gd name="connsiteX1" fmla="*/ 437248 w 553256"/>
                <a:gd name="connsiteY1" fmla="*/ 0 h 1115408"/>
                <a:gd name="connsiteX2" fmla="*/ 553256 w 553256"/>
                <a:gd name="connsiteY2" fmla="*/ 116008 h 1115408"/>
                <a:gd name="connsiteX3" fmla="*/ 553256 w 553256"/>
                <a:gd name="connsiteY3" fmla="*/ 999400 h 1115408"/>
                <a:gd name="connsiteX4" fmla="*/ 437248 w 553256"/>
                <a:gd name="connsiteY4" fmla="*/ 1115408 h 1115408"/>
                <a:gd name="connsiteX5" fmla="*/ 0 w 553256"/>
                <a:gd name="connsiteY5" fmla="*/ 1115408 h 1115408"/>
                <a:gd name="connsiteX6" fmla="*/ 24619 w 553256"/>
                <a:gd name="connsiteY6" fmla="*/ 973173 h 1115408"/>
                <a:gd name="connsiteX7" fmla="*/ 245116 w 553256"/>
                <a:gd name="connsiteY7" fmla="*/ 158145 h 1115408"/>
                <a:gd name="connsiteX8" fmla="*/ 306952 w 553256"/>
                <a:gd name="connsiteY8" fmla="*/ 0 h 11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256" h="1115408">
                  <a:moveTo>
                    <a:pt x="306952" y="0"/>
                  </a:moveTo>
                  <a:lnTo>
                    <a:pt x="437248" y="0"/>
                  </a:lnTo>
                  <a:cubicBezTo>
                    <a:pt x="501317" y="0"/>
                    <a:pt x="553256" y="51939"/>
                    <a:pt x="553256" y="116008"/>
                  </a:cubicBezTo>
                  <a:lnTo>
                    <a:pt x="553256" y="999400"/>
                  </a:lnTo>
                  <a:cubicBezTo>
                    <a:pt x="553256" y="1063469"/>
                    <a:pt x="501317" y="1115408"/>
                    <a:pt x="437248" y="1115408"/>
                  </a:cubicBezTo>
                  <a:lnTo>
                    <a:pt x="0" y="1115408"/>
                  </a:lnTo>
                  <a:lnTo>
                    <a:pt x="24619" y="973173"/>
                  </a:lnTo>
                  <a:cubicBezTo>
                    <a:pt x="78499" y="698938"/>
                    <a:pt x="146880" y="428968"/>
                    <a:pt x="245116" y="158145"/>
                  </a:cubicBezTo>
                  <a:lnTo>
                    <a:pt x="306952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7CB8564-0711-B92D-8693-C634D6A151DC}"/>
                </a:ext>
              </a:extLst>
            </p:cNvPr>
            <p:cNvSpPr/>
            <p:nvPr/>
          </p:nvSpPr>
          <p:spPr>
            <a:xfrm>
              <a:off x="315374" y="1798817"/>
              <a:ext cx="5780626" cy="2486760"/>
            </a:xfrm>
            <a:custGeom>
              <a:avLst/>
              <a:gdLst>
                <a:gd name="connsiteX0" fmla="*/ 464024 w 7233313"/>
                <a:gd name="connsiteY0" fmla="*/ 0 h 3111690"/>
                <a:gd name="connsiteX1" fmla="*/ 7233313 w 7233313"/>
                <a:gd name="connsiteY1" fmla="*/ 0 h 3111690"/>
                <a:gd name="connsiteX2" fmla="*/ 7233313 w 7233313"/>
                <a:gd name="connsiteY2" fmla="*/ 3098042 h 3111690"/>
                <a:gd name="connsiteX3" fmla="*/ 27296 w 7233313"/>
                <a:gd name="connsiteY3" fmla="*/ 3111690 h 3111690"/>
                <a:gd name="connsiteX4" fmla="*/ 0 w 7233313"/>
                <a:gd name="connsiteY4" fmla="*/ 1637731 h 3111690"/>
                <a:gd name="connsiteX5" fmla="*/ 464024 w 7233313"/>
                <a:gd name="connsiteY5" fmla="*/ 0 h 3111690"/>
                <a:gd name="connsiteX6" fmla="*/ 848440 w 7233313"/>
                <a:gd name="connsiteY6" fmla="*/ 249368 h 3111690"/>
                <a:gd name="connsiteX7" fmla="*/ 696037 w 7233313"/>
                <a:gd name="connsiteY7" fmla="*/ 401771 h 3111690"/>
                <a:gd name="connsiteX8" fmla="*/ 696037 w 7233313"/>
                <a:gd name="connsiteY8" fmla="*/ 2659036 h 3111690"/>
                <a:gd name="connsiteX9" fmla="*/ 848440 w 7233313"/>
                <a:gd name="connsiteY9" fmla="*/ 2811439 h 3111690"/>
                <a:gd name="connsiteX10" fmla="*/ 1458032 w 7233313"/>
                <a:gd name="connsiteY10" fmla="*/ 2811439 h 3111690"/>
                <a:gd name="connsiteX11" fmla="*/ 1610435 w 7233313"/>
                <a:gd name="connsiteY11" fmla="*/ 2659036 h 3111690"/>
                <a:gd name="connsiteX12" fmla="*/ 1610435 w 7233313"/>
                <a:gd name="connsiteY12" fmla="*/ 401771 h 3111690"/>
                <a:gd name="connsiteX13" fmla="*/ 1458032 w 7233313"/>
                <a:gd name="connsiteY13" fmla="*/ 249368 h 3111690"/>
                <a:gd name="connsiteX14" fmla="*/ 848440 w 7233313"/>
                <a:gd name="connsiteY14" fmla="*/ 249368 h 3111690"/>
                <a:gd name="connsiteX15" fmla="*/ 2043127 w 7233313"/>
                <a:gd name="connsiteY15" fmla="*/ 264869 h 3111690"/>
                <a:gd name="connsiteX16" fmla="*/ 1859806 w 7233313"/>
                <a:gd name="connsiteY16" fmla="*/ 448190 h 3111690"/>
                <a:gd name="connsiteX17" fmla="*/ 1859806 w 7233313"/>
                <a:gd name="connsiteY17" fmla="*/ 1181454 h 3111690"/>
                <a:gd name="connsiteX18" fmla="*/ 2043127 w 7233313"/>
                <a:gd name="connsiteY18" fmla="*/ 1364775 h 3111690"/>
                <a:gd name="connsiteX19" fmla="*/ 6817986 w 7233313"/>
                <a:gd name="connsiteY19" fmla="*/ 1364775 h 3111690"/>
                <a:gd name="connsiteX20" fmla="*/ 7001306 w 7233313"/>
                <a:gd name="connsiteY20" fmla="*/ 1181454 h 3111690"/>
                <a:gd name="connsiteX21" fmla="*/ 7001306 w 7233313"/>
                <a:gd name="connsiteY21" fmla="*/ 448190 h 3111690"/>
                <a:gd name="connsiteX22" fmla="*/ 6817986 w 7233313"/>
                <a:gd name="connsiteY22" fmla="*/ 264869 h 3111690"/>
                <a:gd name="connsiteX23" fmla="*/ 2043127 w 7233313"/>
                <a:gd name="connsiteY23" fmla="*/ 264869 h 3111690"/>
                <a:gd name="connsiteX24" fmla="*/ 354197 w 7233313"/>
                <a:gd name="connsiteY24" fmla="*/ 272378 h 3111690"/>
                <a:gd name="connsiteX25" fmla="*/ 292361 w 7233313"/>
                <a:gd name="connsiteY25" fmla="*/ 430523 h 3111690"/>
                <a:gd name="connsiteX26" fmla="*/ 71864 w 7233313"/>
                <a:gd name="connsiteY26" fmla="*/ 1245551 h 3111690"/>
                <a:gd name="connsiteX27" fmla="*/ 47245 w 7233313"/>
                <a:gd name="connsiteY27" fmla="*/ 1387786 h 3111690"/>
                <a:gd name="connsiteX28" fmla="*/ 484493 w 7233313"/>
                <a:gd name="connsiteY28" fmla="*/ 1387786 h 3111690"/>
                <a:gd name="connsiteX29" fmla="*/ 600501 w 7233313"/>
                <a:gd name="connsiteY29" fmla="*/ 1271778 h 3111690"/>
                <a:gd name="connsiteX30" fmla="*/ 600501 w 7233313"/>
                <a:gd name="connsiteY30" fmla="*/ 388386 h 3111690"/>
                <a:gd name="connsiteX31" fmla="*/ 484493 w 7233313"/>
                <a:gd name="connsiteY31" fmla="*/ 272378 h 3111690"/>
                <a:gd name="connsiteX32" fmla="*/ 354197 w 7233313"/>
                <a:gd name="connsiteY32" fmla="*/ 272378 h 311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233313" h="3111690">
                  <a:moveTo>
                    <a:pt x="464024" y="0"/>
                  </a:moveTo>
                  <a:lnTo>
                    <a:pt x="7233313" y="0"/>
                  </a:lnTo>
                  <a:lnTo>
                    <a:pt x="7233313" y="3098042"/>
                  </a:lnTo>
                  <a:lnTo>
                    <a:pt x="27296" y="3111690"/>
                  </a:lnTo>
                  <a:cubicBezTo>
                    <a:pt x="27296" y="2606723"/>
                    <a:pt x="0" y="2142698"/>
                    <a:pt x="0" y="1637731"/>
                  </a:cubicBezTo>
                  <a:cubicBezTo>
                    <a:pt x="86436" y="1078173"/>
                    <a:pt x="200167" y="545910"/>
                    <a:pt x="464024" y="0"/>
                  </a:cubicBezTo>
                  <a:close/>
                  <a:moveTo>
                    <a:pt x="848440" y="249368"/>
                  </a:moveTo>
                  <a:cubicBezTo>
                    <a:pt x="764270" y="249368"/>
                    <a:pt x="696037" y="317601"/>
                    <a:pt x="696037" y="401771"/>
                  </a:cubicBezTo>
                  <a:lnTo>
                    <a:pt x="696037" y="2659036"/>
                  </a:lnTo>
                  <a:cubicBezTo>
                    <a:pt x="696037" y="2743206"/>
                    <a:pt x="764270" y="2811439"/>
                    <a:pt x="848440" y="2811439"/>
                  </a:cubicBezTo>
                  <a:lnTo>
                    <a:pt x="1458032" y="2811439"/>
                  </a:lnTo>
                  <a:cubicBezTo>
                    <a:pt x="1542202" y="2811439"/>
                    <a:pt x="1610435" y="2743206"/>
                    <a:pt x="1610435" y="2659036"/>
                  </a:cubicBezTo>
                  <a:lnTo>
                    <a:pt x="1610435" y="401771"/>
                  </a:lnTo>
                  <a:cubicBezTo>
                    <a:pt x="1610435" y="317601"/>
                    <a:pt x="1542202" y="249368"/>
                    <a:pt x="1458032" y="249368"/>
                  </a:cubicBezTo>
                  <a:lnTo>
                    <a:pt x="848440" y="249368"/>
                  </a:lnTo>
                  <a:close/>
                  <a:moveTo>
                    <a:pt x="2043127" y="264869"/>
                  </a:moveTo>
                  <a:cubicBezTo>
                    <a:pt x="1941882" y="264869"/>
                    <a:pt x="1859806" y="346945"/>
                    <a:pt x="1859806" y="448190"/>
                  </a:cubicBezTo>
                  <a:lnTo>
                    <a:pt x="1859806" y="1181454"/>
                  </a:lnTo>
                  <a:cubicBezTo>
                    <a:pt x="1859806" y="1282699"/>
                    <a:pt x="1941882" y="1364775"/>
                    <a:pt x="2043127" y="1364775"/>
                  </a:cubicBezTo>
                  <a:lnTo>
                    <a:pt x="6817986" y="1364775"/>
                  </a:lnTo>
                  <a:cubicBezTo>
                    <a:pt x="6919230" y="1364775"/>
                    <a:pt x="7001306" y="1282699"/>
                    <a:pt x="7001306" y="1181454"/>
                  </a:cubicBezTo>
                  <a:lnTo>
                    <a:pt x="7001306" y="448190"/>
                  </a:lnTo>
                  <a:cubicBezTo>
                    <a:pt x="7001306" y="346945"/>
                    <a:pt x="6919230" y="264869"/>
                    <a:pt x="6817986" y="264869"/>
                  </a:cubicBezTo>
                  <a:lnTo>
                    <a:pt x="2043127" y="264869"/>
                  </a:lnTo>
                  <a:close/>
                  <a:moveTo>
                    <a:pt x="354197" y="272378"/>
                  </a:moveTo>
                  <a:lnTo>
                    <a:pt x="292361" y="430523"/>
                  </a:lnTo>
                  <a:cubicBezTo>
                    <a:pt x="194125" y="701346"/>
                    <a:pt x="125744" y="971316"/>
                    <a:pt x="71864" y="1245551"/>
                  </a:cubicBezTo>
                  <a:lnTo>
                    <a:pt x="47245" y="1387786"/>
                  </a:lnTo>
                  <a:lnTo>
                    <a:pt x="484493" y="1387786"/>
                  </a:lnTo>
                  <a:cubicBezTo>
                    <a:pt x="548562" y="1387786"/>
                    <a:pt x="600501" y="1335847"/>
                    <a:pt x="600501" y="1271778"/>
                  </a:cubicBezTo>
                  <a:lnTo>
                    <a:pt x="600501" y="388386"/>
                  </a:lnTo>
                  <a:cubicBezTo>
                    <a:pt x="600501" y="324317"/>
                    <a:pt x="548562" y="272378"/>
                    <a:pt x="484493" y="272378"/>
                  </a:cubicBezTo>
                  <a:lnTo>
                    <a:pt x="354197" y="272378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B5B88D6-A6D2-F745-C1C7-CF4547EAE2F7}"/>
                </a:ext>
              </a:extLst>
            </p:cNvPr>
            <p:cNvSpPr/>
            <p:nvPr/>
          </p:nvSpPr>
          <p:spPr>
            <a:xfrm>
              <a:off x="323724" y="3413189"/>
              <a:ext cx="81214" cy="178009"/>
            </a:xfrm>
            <a:custGeom>
              <a:avLst/>
              <a:gdLst>
                <a:gd name="connsiteX0" fmla="*/ 0 w 101623"/>
                <a:gd name="connsiteY0" fmla="*/ 0 h 222743"/>
                <a:gd name="connsiteX1" fmla="*/ 67503 w 101623"/>
                <a:gd name="connsiteY1" fmla="*/ 0 h 222743"/>
                <a:gd name="connsiteX2" fmla="*/ 101623 w 101623"/>
                <a:gd name="connsiteY2" fmla="*/ 34120 h 222743"/>
                <a:gd name="connsiteX3" fmla="*/ 101623 w 101623"/>
                <a:gd name="connsiteY3" fmla="*/ 188623 h 222743"/>
                <a:gd name="connsiteX4" fmla="*/ 67503 w 101623"/>
                <a:gd name="connsiteY4" fmla="*/ 222743 h 222743"/>
                <a:gd name="connsiteX5" fmla="*/ 5732 w 101623"/>
                <a:gd name="connsiteY5" fmla="*/ 222743 h 222743"/>
                <a:gd name="connsiteX6" fmla="*/ 0 w 101623"/>
                <a:gd name="connsiteY6" fmla="*/ 0 h 22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23" h="222743">
                  <a:moveTo>
                    <a:pt x="0" y="0"/>
                  </a:moveTo>
                  <a:lnTo>
                    <a:pt x="67503" y="0"/>
                  </a:lnTo>
                  <a:cubicBezTo>
                    <a:pt x="86347" y="0"/>
                    <a:pt x="101623" y="15276"/>
                    <a:pt x="101623" y="34120"/>
                  </a:cubicBezTo>
                  <a:lnTo>
                    <a:pt x="101623" y="188623"/>
                  </a:lnTo>
                  <a:cubicBezTo>
                    <a:pt x="101623" y="207467"/>
                    <a:pt x="86347" y="222743"/>
                    <a:pt x="67503" y="222743"/>
                  </a:cubicBezTo>
                  <a:lnTo>
                    <a:pt x="5732" y="222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D6435E2-5F9B-C31C-8439-1FBDE471A47E}"/>
                </a:ext>
              </a:extLst>
            </p:cNvPr>
            <p:cNvSpPr/>
            <p:nvPr/>
          </p:nvSpPr>
          <p:spPr>
            <a:xfrm>
              <a:off x="5987507" y="4045627"/>
              <a:ext cx="105174" cy="229242"/>
            </a:xfrm>
            <a:custGeom>
              <a:avLst/>
              <a:gdLst>
                <a:gd name="connsiteX0" fmla="*/ 37857 w 131604"/>
                <a:gd name="connsiteY0" fmla="*/ 0 h 286851"/>
                <a:gd name="connsiteX1" fmla="*/ 131604 w 131604"/>
                <a:gd name="connsiteY1" fmla="*/ 0 h 286851"/>
                <a:gd name="connsiteX2" fmla="*/ 131604 w 131604"/>
                <a:gd name="connsiteY2" fmla="*/ 286602 h 286851"/>
                <a:gd name="connsiteX3" fmla="*/ 0 w 131604"/>
                <a:gd name="connsiteY3" fmla="*/ 286851 h 286851"/>
                <a:gd name="connsiteX4" fmla="*/ 0 w 131604"/>
                <a:gd name="connsiteY4" fmla="*/ 37857 h 286851"/>
                <a:gd name="connsiteX5" fmla="*/ 37857 w 131604"/>
                <a:gd name="connsiteY5" fmla="*/ 0 h 28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04" h="286851">
                  <a:moveTo>
                    <a:pt x="37857" y="0"/>
                  </a:moveTo>
                  <a:lnTo>
                    <a:pt x="131604" y="0"/>
                  </a:lnTo>
                  <a:lnTo>
                    <a:pt x="131604" y="286602"/>
                  </a:lnTo>
                  <a:lnTo>
                    <a:pt x="0" y="286851"/>
                  </a:lnTo>
                  <a:lnTo>
                    <a:pt x="0" y="37857"/>
                  </a:lnTo>
                  <a:cubicBezTo>
                    <a:pt x="0" y="16949"/>
                    <a:pt x="16949" y="0"/>
                    <a:pt x="378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5361DC8-11A2-93F5-A40F-63B048395701}"/>
                </a:ext>
              </a:extLst>
            </p:cNvPr>
            <p:cNvSpPr/>
            <p:nvPr/>
          </p:nvSpPr>
          <p:spPr>
            <a:xfrm>
              <a:off x="341524" y="4146170"/>
              <a:ext cx="104455" cy="139408"/>
            </a:xfrm>
            <a:custGeom>
              <a:avLst/>
              <a:gdLst>
                <a:gd name="connsiteX0" fmla="*/ 0 w 130705"/>
                <a:gd name="connsiteY0" fmla="*/ 0 h 174442"/>
                <a:gd name="connsiteX1" fmla="*/ 96585 w 130705"/>
                <a:gd name="connsiteY1" fmla="*/ 0 h 174442"/>
                <a:gd name="connsiteX2" fmla="*/ 130705 w 130705"/>
                <a:gd name="connsiteY2" fmla="*/ 34120 h 174442"/>
                <a:gd name="connsiteX3" fmla="*/ 130705 w 130705"/>
                <a:gd name="connsiteY3" fmla="*/ 174198 h 174442"/>
                <a:gd name="connsiteX4" fmla="*/ 1998 w 130705"/>
                <a:gd name="connsiteY4" fmla="*/ 174442 h 174442"/>
                <a:gd name="connsiteX5" fmla="*/ 0 w 130705"/>
                <a:gd name="connsiteY5" fmla="*/ 0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05" h="174442">
                  <a:moveTo>
                    <a:pt x="0" y="0"/>
                  </a:moveTo>
                  <a:lnTo>
                    <a:pt x="96585" y="0"/>
                  </a:lnTo>
                  <a:cubicBezTo>
                    <a:pt x="115429" y="0"/>
                    <a:pt x="130705" y="15276"/>
                    <a:pt x="130705" y="34120"/>
                  </a:cubicBezTo>
                  <a:lnTo>
                    <a:pt x="130705" y="174198"/>
                  </a:lnTo>
                  <a:lnTo>
                    <a:pt x="1998" y="174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F7F4595-46A4-1FCA-2EF0-AC5B6567BD2F}"/>
                </a:ext>
              </a:extLst>
            </p:cNvPr>
            <p:cNvGrpSpPr/>
            <p:nvPr/>
          </p:nvGrpSpPr>
          <p:grpSpPr>
            <a:xfrm rot="19613720">
              <a:off x="1678729" y="3404053"/>
              <a:ext cx="1136735" cy="1136735"/>
              <a:chOff x="3548418" y="3318820"/>
              <a:chExt cx="1422400" cy="1422400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A9DEF73-1D42-506D-041F-FAF5919AA56D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A0DB4CC-4DAB-FFC3-0BAF-70D0E67C3293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FD34BE93-7A5C-9571-566D-B4676C39D79F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64E112CD-492E-4AF8-33CB-8C4CB8B26703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D3A29A9-E2CB-646E-DA96-590ADDA80050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F10ED50E-485E-92E6-E606-0C200536D54B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006480F-1C52-8768-D7EE-C62F5E6F457A}"/>
                </a:ext>
              </a:extLst>
            </p:cNvPr>
            <p:cNvGrpSpPr/>
            <p:nvPr/>
          </p:nvGrpSpPr>
          <p:grpSpPr>
            <a:xfrm rot="19375015">
              <a:off x="4470604" y="3408905"/>
              <a:ext cx="1136735" cy="1136735"/>
              <a:chOff x="3548418" y="3318820"/>
              <a:chExt cx="1422400" cy="142240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33823E4-1163-5454-31B9-7739A40CF34D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2F8C5B35-A460-2C65-CADA-02F6CEC44CEC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3E67495E-BBDC-D915-AEED-03473E9AC470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D4E55B98-7224-969B-8EDC-2101A58663EE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84A20BAB-ADB4-9936-9692-FCCDE9BBAD2B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B9F7B80A-1343-B50F-7264-765964892001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CCDF5F5-1825-1A93-863D-CB15007CFBF3}"/>
                </a:ext>
              </a:extLst>
            </p:cNvPr>
            <p:cNvCxnSpPr>
              <a:cxnSpLocks/>
            </p:cNvCxnSpPr>
            <p:nvPr/>
          </p:nvCxnSpPr>
          <p:spPr>
            <a:xfrm>
              <a:off x="1237002" y="1998105"/>
              <a:ext cx="0" cy="2047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BAF78F9-8E0F-D3E3-9194-4033881FD470}"/>
                </a:ext>
              </a:extLst>
            </p:cNvPr>
            <p:cNvSpPr/>
            <p:nvPr/>
          </p:nvSpPr>
          <p:spPr>
            <a:xfrm>
              <a:off x="3945734" y="2016125"/>
              <a:ext cx="939431" cy="1855"/>
            </a:xfrm>
            <a:custGeom>
              <a:avLst/>
              <a:gdLst>
                <a:gd name="connsiteX0" fmla="*/ 0 w 939431"/>
                <a:gd name="connsiteY0" fmla="*/ 0 h 1855"/>
                <a:gd name="connsiteX1" fmla="*/ 939431 w 939431"/>
                <a:gd name="connsiteY1" fmla="*/ 0 h 1855"/>
                <a:gd name="connsiteX2" fmla="*/ 939431 w 939431"/>
                <a:gd name="connsiteY2" fmla="*/ 1855 h 1855"/>
                <a:gd name="connsiteX3" fmla="*/ 0 w 939431"/>
                <a:gd name="connsiteY3" fmla="*/ 1855 h 1855"/>
                <a:gd name="connsiteX4" fmla="*/ 0 w 939431"/>
                <a:gd name="connsiteY4" fmla="*/ 0 h 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1" h="1855">
                  <a:moveTo>
                    <a:pt x="0" y="0"/>
                  </a:moveTo>
                  <a:lnTo>
                    <a:pt x="939431" y="0"/>
                  </a:lnTo>
                  <a:lnTo>
                    <a:pt x="939431" y="1855"/>
                  </a:lnTo>
                  <a:lnTo>
                    <a:pt x="0" y="1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3EE92AC-C6ED-C449-D3FE-D84862F2DA8C}"/>
                </a:ext>
              </a:extLst>
            </p:cNvPr>
            <p:cNvSpPr/>
            <p:nvPr/>
          </p:nvSpPr>
          <p:spPr>
            <a:xfrm>
              <a:off x="1794731" y="2013553"/>
              <a:ext cx="4108918" cy="879009"/>
            </a:xfrm>
            <a:custGeom>
              <a:avLst/>
              <a:gdLst>
                <a:gd name="connsiteX0" fmla="*/ 146504 w 4108918"/>
                <a:gd name="connsiteY0" fmla="*/ 0 h 879009"/>
                <a:gd name="connsiteX1" fmla="*/ 2151002 w 4108918"/>
                <a:gd name="connsiteY1" fmla="*/ 0 h 879009"/>
                <a:gd name="connsiteX2" fmla="*/ 2151002 w 4108918"/>
                <a:gd name="connsiteY2" fmla="*/ 865891 h 879009"/>
                <a:gd name="connsiteX3" fmla="*/ 3090433 w 4108918"/>
                <a:gd name="connsiteY3" fmla="*/ 865891 h 879009"/>
                <a:gd name="connsiteX4" fmla="*/ 3090433 w 4108918"/>
                <a:gd name="connsiteY4" fmla="*/ 0 h 879009"/>
                <a:gd name="connsiteX5" fmla="*/ 3962415 w 4108918"/>
                <a:gd name="connsiteY5" fmla="*/ 0 h 879009"/>
                <a:gd name="connsiteX6" fmla="*/ 4108918 w 4108918"/>
                <a:gd name="connsiteY6" fmla="*/ 146504 h 879009"/>
                <a:gd name="connsiteX7" fmla="*/ 4108918 w 4108918"/>
                <a:gd name="connsiteY7" fmla="*/ 732505 h 879009"/>
                <a:gd name="connsiteX8" fmla="*/ 3962415 w 4108918"/>
                <a:gd name="connsiteY8" fmla="*/ 879009 h 879009"/>
                <a:gd name="connsiteX9" fmla="*/ 146504 w 4108918"/>
                <a:gd name="connsiteY9" fmla="*/ 879009 h 879009"/>
                <a:gd name="connsiteX10" fmla="*/ 0 w 4108918"/>
                <a:gd name="connsiteY10" fmla="*/ 732505 h 879009"/>
                <a:gd name="connsiteX11" fmla="*/ 0 w 4108918"/>
                <a:gd name="connsiteY11" fmla="*/ 146504 h 879009"/>
                <a:gd name="connsiteX12" fmla="*/ 146504 w 4108918"/>
                <a:gd name="connsiteY12" fmla="*/ 0 h 8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8918" h="879009">
                  <a:moveTo>
                    <a:pt x="146504" y="0"/>
                  </a:moveTo>
                  <a:lnTo>
                    <a:pt x="2151002" y="0"/>
                  </a:lnTo>
                  <a:lnTo>
                    <a:pt x="2151002" y="865891"/>
                  </a:lnTo>
                  <a:lnTo>
                    <a:pt x="3090433" y="865891"/>
                  </a:lnTo>
                  <a:lnTo>
                    <a:pt x="3090433" y="0"/>
                  </a:lnTo>
                  <a:lnTo>
                    <a:pt x="3962415" y="0"/>
                  </a:lnTo>
                  <a:cubicBezTo>
                    <a:pt x="4043326" y="0"/>
                    <a:pt x="4108918" y="65593"/>
                    <a:pt x="4108918" y="146504"/>
                  </a:cubicBezTo>
                  <a:lnTo>
                    <a:pt x="4108918" y="732505"/>
                  </a:lnTo>
                  <a:cubicBezTo>
                    <a:pt x="4108918" y="813417"/>
                    <a:pt x="4043326" y="879009"/>
                    <a:pt x="3962415" y="879009"/>
                  </a:cubicBezTo>
                  <a:lnTo>
                    <a:pt x="146504" y="879009"/>
                  </a:lnTo>
                  <a:cubicBezTo>
                    <a:pt x="65593" y="879009"/>
                    <a:pt x="0" y="813417"/>
                    <a:pt x="0" y="732505"/>
                  </a:cubicBezTo>
                  <a:lnTo>
                    <a:pt x="0" y="146504"/>
                  </a:lnTo>
                  <a:cubicBezTo>
                    <a:pt x="0" y="65593"/>
                    <a:pt x="65593" y="0"/>
                    <a:pt x="146504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284791-3DDF-A856-C52E-E3FC0721C920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EEC2ADE-BAC4-6DA5-28CA-4E0C0F538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81BD787-2511-DDAC-130B-2555C42AD596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E4A37BF-84CD-429D-5905-CA6435534338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039654A-854E-5EA9-4D5F-44C518820E7F}"/>
              </a:ext>
            </a:extLst>
          </p:cNvPr>
          <p:cNvSpPr txBox="1"/>
          <p:nvPr/>
        </p:nvSpPr>
        <p:spPr>
          <a:xfrm>
            <a:off x="8072579" y="3282971"/>
            <a:ext cx="3889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The B</a:t>
            </a:r>
            <a:r>
              <a:rPr lang="en-US" sz="5400" dirty="0">
                <a:solidFill>
                  <a:srgbClr val="C00000"/>
                </a:solidFill>
                <a:latin typeface="Arial Black" panose="020B0A04020102020204" pitchFamily="34" charset="0"/>
              </a:rPr>
              <a:t>u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g and the B</a:t>
            </a:r>
            <a:r>
              <a:rPr lang="en-US" sz="5400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pic>
        <p:nvPicPr>
          <p:cNvPr id="212" name="ttsMP3.com_VoiceText_2025-2-16_21-39-31">
            <a:hlinkClick r:id="" action="ppaction://media"/>
            <a:extLst>
              <a:ext uri="{FF2B5EF4-FFF2-40B4-BE49-F238E27FC236}">
                <a16:creationId xmlns:a16="http://schemas.microsoft.com/office/drawing/2014/main" id="{35FE09E5-F647-319A-17AC-4567E4340F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13" name="2sec">
            <a:hlinkClick r:id="" action="ppaction://media"/>
            <a:extLst>
              <a:ext uri="{FF2B5EF4-FFF2-40B4-BE49-F238E27FC236}">
                <a16:creationId xmlns:a16="http://schemas.microsoft.com/office/drawing/2014/main" id="{F37CCD6F-DAB1-885D-F3E1-74B456EB8C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4" fill="hold"/>
                                        <p:tgtEl>
                                          <p:spTgt spid="2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105099" y="1166842"/>
            <a:ext cx="58126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The B</a:t>
            </a:r>
            <a:r>
              <a:rPr lang="en-US" sz="9600" dirty="0">
                <a:solidFill>
                  <a:srgbClr val="C00000"/>
                </a:solidFill>
                <a:latin typeface="Arial Black" panose="020B0A04020102020204" pitchFamily="34" charset="0"/>
              </a:rPr>
              <a:t>u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g and the B</a:t>
            </a:r>
            <a:r>
              <a:rPr lang="en-US" sz="9600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s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DBFC21-BF44-E8F9-4D69-20C6BD70A262}"/>
              </a:ext>
            </a:extLst>
          </p:cNvPr>
          <p:cNvGrpSpPr/>
          <p:nvPr/>
        </p:nvGrpSpPr>
        <p:grpSpPr>
          <a:xfrm>
            <a:off x="306276" y="2055587"/>
            <a:ext cx="5780626" cy="2746823"/>
            <a:chOff x="315374" y="1798817"/>
            <a:chExt cx="5780626" cy="2746823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D55F86-5312-CE0A-C554-23C629213C30}"/>
                </a:ext>
              </a:extLst>
            </p:cNvPr>
            <p:cNvSpPr/>
            <p:nvPr/>
          </p:nvSpPr>
          <p:spPr>
            <a:xfrm>
              <a:off x="1801670" y="2010492"/>
              <a:ext cx="4108918" cy="879009"/>
            </a:xfrm>
            <a:custGeom>
              <a:avLst/>
              <a:gdLst>
                <a:gd name="connsiteX0" fmla="*/ 183321 w 5141500"/>
                <a:gd name="connsiteY0" fmla="*/ 0 h 1099906"/>
                <a:gd name="connsiteX1" fmla="*/ 4958180 w 5141500"/>
                <a:gd name="connsiteY1" fmla="*/ 0 h 1099906"/>
                <a:gd name="connsiteX2" fmla="*/ 5141500 w 5141500"/>
                <a:gd name="connsiteY2" fmla="*/ 183321 h 1099906"/>
                <a:gd name="connsiteX3" fmla="*/ 5141500 w 5141500"/>
                <a:gd name="connsiteY3" fmla="*/ 916585 h 1099906"/>
                <a:gd name="connsiteX4" fmla="*/ 4958180 w 5141500"/>
                <a:gd name="connsiteY4" fmla="*/ 1099906 h 1099906"/>
                <a:gd name="connsiteX5" fmla="*/ 183321 w 5141500"/>
                <a:gd name="connsiteY5" fmla="*/ 1099906 h 1099906"/>
                <a:gd name="connsiteX6" fmla="*/ 0 w 5141500"/>
                <a:gd name="connsiteY6" fmla="*/ 916585 h 1099906"/>
                <a:gd name="connsiteX7" fmla="*/ 0 w 5141500"/>
                <a:gd name="connsiteY7" fmla="*/ 183321 h 1099906"/>
                <a:gd name="connsiteX8" fmla="*/ 183321 w 5141500"/>
                <a:gd name="connsiteY8" fmla="*/ 0 h 109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1500" h="1099906">
                  <a:moveTo>
                    <a:pt x="183321" y="0"/>
                  </a:moveTo>
                  <a:lnTo>
                    <a:pt x="4958180" y="0"/>
                  </a:lnTo>
                  <a:cubicBezTo>
                    <a:pt x="5059424" y="0"/>
                    <a:pt x="5141500" y="82076"/>
                    <a:pt x="5141500" y="183321"/>
                  </a:cubicBezTo>
                  <a:lnTo>
                    <a:pt x="5141500" y="916585"/>
                  </a:lnTo>
                  <a:cubicBezTo>
                    <a:pt x="5141500" y="1017830"/>
                    <a:pt x="5059424" y="1099906"/>
                    <a:pt x="4958180" y="1099906"/>
                  </a:cubicBezTo>
                  <a:lnTo>
                    <a:pt x="183321" y="1099906"/>
                  </a:lnTo>
                  <a:cubicBezTo>
                    <a:pt x="82076" y="1099906"/>
                    <a:pt x="0" y="1017830"/>
                    <a:pt x="0" y="916585"/>
                  </a:cubicBezTo>
                  <a:lnTo>
                    <a:pt x="0" y="183321"/>
                  </a:lnTo>
                  <a:cubicBezTo>
                    <a:pt x="0" y="82076"/>
                    <a:pt x="82076" y="0"/>
                    <a:pt x="183321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35D9F63-F9C2-446B-065C-8D819155F5E2}"/>
                </a:ext>
              </a:extLst>
            </p:cNvPr>
            <p:cNvGrpSpPr/>
            <p:nvPr/>
          </p:nvGrpSpPr>
          <p:grpSpPr>
            <a:xfrm>
              <a:off x="3855978" y="2139428"/>
              <a:ext cx="1159292" cy="1588558"/>
              <a:chOff x="6938733" y="1635151"/>
              <a:chExt cx="3261066" cy="446858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A8988B0-E081-834D-1281-85CB7B9DAC87}"/>
                  </a:ext>
                </a:extLst>
              </p:cNvPr>
              <p:cNvSpPr/>
              <p:nvPr/>
            </p:nvSpPr>
            <p:spPr>
              <a:xfrm>
                <a:off x="7504253" y="5033279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3EBD9B-BA8A-C829-00B6-2203A7A8A361}"/>
                  </a:ext>
                </a:extLst>
              </p:cNvPr>
              <p:cNvSpPr/>
              <p:nvPr/>
            </p:nvSpPr>
            <p:spPr>
              <a:xfrm rot="1900945" flipH="1" flipV="1">
                <a:off x="9527299" y="3319741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C742A1A-51E7-D2FB-B30D-868A5ACAC8AE}"/>
                  </a:ext>
                </a:extLst>
              </p:cNvPr>
              <p:cNvSpPr/>
              <p:nvPr/>
            </p:nvSpPr>
            <p:spPr>
              <a:xfrm flipH="1">
                <a:off x="8900325" y="5033278"/>
                <a:ext cx="768532" cy="1070453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65CE6F0-F636-4291-4A4A-31873FAA1428}"/>
                  </a:ext>
                </a:extLst>
              </p:cNvPr>
              <p:cNvSpPr/>
              <p:nvPr/>
            </p:nvSpPr>
            <p:spPr>
              <a:xfrm rot="19699055" flipV="1">
                <a:off x="6938733" y="3319740"/>
                <a:ext cx="672500" cy="936695"/>
              </a:xfrm>
              <a:custGeom>
                <a:avLst/>
                <a:gdLst>
                  <a:gd name="connsiteX0" fmla="*/ 371061 w 371061"/>
                  <a:gd name="connsiteY0" fmla="*/ 0 h 516834"/>
                  <a:gd name="connsiteX1" fmla="*/ 106017 w 371061"/>
                  <a:gd name="connsiteY1" fmla="*/ 92765 h 516834"/>
                  <a:gd name="connsiteX2" fmla="*/ 0 w 371061"/>
                  <a:gd name="connsiteY2" fmla="*/ 516834 h 516834"/>
                  <a:gd name="connsiteX3" fmla="*/ 0 w 371061"/>
                  <a:gd name="connsiteY3" fmla="*/ 516834 h 516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61" h="516834">
                    <a:moveTo>
                      <a:pt x="371061" y="0"/>
                    </a:moveTo>
                    <a:cubicBezTo>
                      <a:pt x="269461" y="3313"/>
                      <a:pt x="167861" y="6626"/>
                      <a:pt x="106017" y="92765"/>
                    </a:cubicBezTo>
                    <a:cubicBezTo>
                      <a:pt x="44173" y="178904"/>
                      <a:pt x="0" y="516834"/>
                      <a:pt x="0" y="516834"/>
                    </a:cubicBezTo>
                    <a:lnTo>
                      <a:pt x="0" y="51683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819976F-1159-6963-3497-B7EEB55C7F9F}"/>
                  </a:ext>
                </a:extLst>
              </p:cNvPr>
              <p:cNvSpPr/>
              <p:nvPr/>
            </p:nvSpPr>
            <p:spPr>
              <a:xfrm>
                <a:off x="7006305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6777616-EEE0-E7BA-B46F-1690B3A8D3AE}"/>
                  </a:ext>
                </a:extLst>
              </p:cNvPr>
              <p:cNvSpPr/>
              <p:nvPr/>
            </p:nvSpPr>
            <p:spPr>
              <a:xfrm flipH="1">
                <a:off x="9318467" y="2648498"/>
                <a:ext cx="656632" cy="915305"/>
              </a:xfrm>
              <a:custGeom>
                <a:avLst/>
                <a:gdLst>
                  <a:gd name="connsiteX0" fmla="*/ 437322 w 437322"/>
                  <a:gd name="connsiteY0" fmla="*/ 609600 h 609600"/>
                  <a:gd name="connsiteX1" fmla="*/ 106018 w 437322"/>
                  <a:gd name="connsiteY1" fmla="*/ 424069 h 609600"/>
                  <a:gd name="connsiteX2" fmla="*/ 0 w 437322"/>
                  <a:gd name="connsiteY2" fmla="*/ 0 h 609600"/>
                  <a:gd name="connsiteX3" fmla="*/ 0 w 437322"/>
                  <a:gd name="connsiteY3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7322" h="609600">
                    <a:moveTo>
                      <a:pt x="437322" y="609600"/>
                    </a:moveTo>
                    <a:cubicBezTo>
                      <a:pt x="308113" y="567634"/>
                      <a:pt x="178905" y="525669"/>
                      <a:pt x="106018" y="424069"/>
                    </a:cubicBezTo>
                    <a:cubicBezTo>
                      <a:pt x="33131" y="322469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679BF7D3-2A58-1788-4DAC-C0D3E51C0270}"/>
                  </a:ext>
                </a:extLst>
              </p:cNvPr>
              <p:cNvSpPr/>
              <p:nvPr/>
            </p:nvSpPr>
            <p:spPr>
              <a:xfrm rot="16200000">
                <a:off x="8550341" y="16351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B5BC50CA-A021-71DD-4798-46A078F873D9}"/>
                  </a:ext>
                </a:extLst>
              </p:cNvPr>
              <p:cNvSpPr/>
              <p:nvPr/>
            </p:nvSpPr>
            <p:spPr>
              <a:xfrm rot="5400000" flipH="1">
                <a:off x="7616062" y="1674293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2478654-D15A-8E26-1C05-D85D05F98415}"/>
                  </a:ext>
                </a:extLst>
              </p:cNvPr>
              <p:cNvSpPr/>
              <p:nvPr/>
            </p:nvSpPr>
            <p:spPr>
              <a:xfrm>
                <a:off x="7814416" y="2066666"/>
                <a:ext cx="1479651" cy="8746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68A4988C-9D29-A35A-246A-A8D646F94FC3}"/>
                  </a:ext>
                </a:extLst>
              </p:cNvPr>
              <p:cNvSpPr/>
              <p:nvPr/>
            </p:nvSpPr>
            <p:spPr>
              <a:xfrm>
                <a:off x="7428909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20">
                <a:extLst>
                  <a:ext uri="{FF2B5EF4-FFF2-40B4-BE49-F238E27FC236}">
                    <a16:creationId xmlns:a16="http://schemas.microsoft.com/office/drawing/2014/main" id="{26392BE2-1B3D-5E9E-79FC-DD464E67350D}"/>
                  </a:ext>
                </a:extLst>
              </p:cNvPr>
              <p:cNvSpPr/>
              <p:nvPr/>
            </p:nvSpPr>
            <p:spPr>
              <a:xfrm flipH="1">
                <a:off x="8543706" y="2648498"/>
                <a:ext cx="1153296" cy="2554404"/>
              </a:xfrm>
              <a:custGeom>
                <a:avLst/>
                <a:gdLst>
                  <a:gd name="connsiteX0" fmla="*/ 0 w 2305878"/>
                  <a:gd name="connsiteY0" fmla="*/ 1262153 h 2524305"/>
                  <a:gd name="connsiteX1" fmla="*/ 1152939 w 2305878"/>
                  <a:gd name="connsiteY1" fmla="*/ 0 h 2524305"/>
                  <a:gd name="connsiteX2" fmla="*/ 2305878 w 2305878"/>
                  <a:gd name="connsiteY2" fmla="*/ 1262153 h 2524305"/>
                  <a:gd name="connsiteX3" fmla="*/ 1152939 w 2305878"/>
                  <a:gd name="connsiteY3" fmla="*/ 2524306 h 2524305"/>
                  <a:gd name="connsiteX4" fmla="*/ 0 w 2305878"/>
                  <a:gd name="connsiteY4" fmla="*/ 1262153 h 2524305"/>
                  <a:gd name="connsiteX0" fmla="*/ 0 w 1297056"/>
                  <a:gd name="connsiteY0" fmla="*/ 1297238 h 2594476"/>
                  <a:gd name="connsiteX1" fmla="*/ 1152939 w 1297056"/>
                  <a:gd name="connsiteY1" fmla="*/ 35085 h 2594476"/>
                  <a:gd name="connsiteX2" fmla="*/ 1152939 w 1297056"/>
                  <a:gd name="connsiteY2" fmla="*/ 2559391 h 2594476"/>
                  <a:gd name="connsiteX3" fmla="*/ 0 w 1297056"/>
                  <a:gd name="connsiteY3" fmla="*/ 1297238 h 2594476"/>
                  <a:gd name="connsiteX0" fmla="*/ 0 w 1242933"/>
                  <a:gd name="connsiteY0" fmla="*/ 1411470 h 2708708"/>
                  <a:gd name="connsiteX1" fmla="*/ 1152939 w 1242933"/>
                  <a:gd name="connsiteY1" fmla="*/ 149317 h 2708708"/>
                  <a:gd name="connsiteX2" fmla="*/ 1152939 w 1242933"/>
                  <a:gd name="connsiteY2" fmla="*/ 2673623 h 2708708"/>
                  <a:gd name="connsiteX3" fmla="*/ 0 w 1242933"/>
                  <a:gd name="connsiteY3" fmla="*/ 1411470 h 2708708"/>
                  <a:gd name="connsiteX0" fmla="*/ 0 w 1178713"/>
                  <a:gd name="connsiteY0" fmla="*/ 1411470 h 2735746"/>
                  <a:gd name="connsiteX1" fmla="*/ 1152939 w 1178713"/>
                  <a:gd name="connsiteY1" fmla="*/ 149317 h 2735746"/>
                  <a:gd name="connsiteX2" fmla="*/ 1152939 w 1178713"/>
                  <a:gd name="connsiteY2" fmla="*/ 2673623 h 2735746"/>
                  <a:gd name="connsiteX3" fmla="*/ 0 w 1178713"/>
                  <a:gd name="connsiteY3" fmla="*/ 1411470 h 2735746"/>
                  <a:gd name="connsiteX0" fmla="*/ 0 w 1158677"/>
                  <a:gd name="connsiteY0" fmla="*/ 1411470 h 2739910"/>
                  <a:gd name="connsiteX1" fmla="*/ 1152939 w 1158677"/>
                  <a:gd name="connsiteY1" fmla="*/ 149317 h 2739910"/>
                  <a:gd name="connsiteX2" fmla="*/ 1152939 w 1158677"/>
                  <a:gd name="connsiteY2" fmla="*/ 2673623 h 2739910"/>
                  <a:gd name="connsiteX3" fmla="*/ 0 w 1158677"/>
                  <a:gd name="connsiteY3" fmla="*/ 1411470 h 2739910"/>
                  <a:gd name="connsiteX0" fmla="*/ 0 w 1153188"/>
                  <a:gd name="connsiteY0" fmla="*/ 1268567 h 2597007"/>
                  <a:gd name="connsiteX1" fmla="*/ 1152939 w 1153188"/>
                  <a:gd name="connsiteY1" fmla="*/ 6414 h 2597007"/>
                  <a:gd name="connsiteX2" fmla="*/ 1152939 w 1153188"/>
                  <a:gd name="connsiteY2" fmla="*/ 2530720 h 2597007"/>
                  <a:gd name="connsiteX3" fmla="*/ 0 w 1153188"/>
                  <a:gd name="connsiteY3" fmla="*/ 1268567 h 2597007"/>
                  <a:gd name="connsiteX0" fmla="*/ 0 w 1175543"/>
                  <a:gd name="connsiteY0" fmla="*/ 1268567 h 2537133"/>
                  <a:gd name="connsiteX1" fmla="*/ 1152939 w 1175543"/>
                  <a:gd name="connsiteY1" fmla="*/ 6414 h 2537133"/>
                  <a:gd name="connsiteX2" fmla="*/ 1152939 w 1175543"/>
                  <a:gd name="connsiteY2" fmla="*/ 2530720 h 2537133"/>
                  <a:gd name="connsiteX3" fmla="*/ 0 w 1175543"/>
                  <a:gd name="connsiteY3" fmla="*/ 1268567 h 2537133"/>
                  <a:gd name="connsiteX0" fmla="*/ 0 w 1158678"/>
                  <a:gd name="connsiteY0" fmla="*/ 1268567 h 2539214"/>
                  <a:gd name="connsiteX1" fmla="*/ 1152939 w 1158678"/>
                  <a:gd name="connsiteY1" fmla="*/ 6414 h 2539214"/>
                  <a:gd name="connsiteX2" fmla="*/ 1152939 w 1158678"/>
                  <a:gd name="connsiteY2" fmla="*/ 2530720 h 2539214"/>
                  <a:gd name="connsiteX3" fmla="*/ 0 w 1158678"/>
                  <a:gd name="connsiteY3" fmla="*/ 1268567 h 2539214"/>
                  <a:gd name="connsiteX0" fmla="*/ 0 w 1153188"/>
                  <a:gd name="connsiteY0" fmla="*/ 1268567 h 2539214"/>
                  <a:gd name="connsiteX1" fmla="*/ 1152939 w 1153188"/>
                  <a:gd name="connsiteY1" fmla="*/ 6414 h 2539214"/>
                  <a:gd name="connsiteX2" fmla="*/ 1152939 w 1153188"/>
                  <a:gd name="connsiteY2" fmla="*/ 2530720 h 2539214"/>
                  <a:gd name="connsiteX3" fmla="*/ 0 w 1153188"/>
                  <a:gd name="connsiteY3" fmla="*/ 1268567 h 2539214"/>
                  <a:gd name="connsiteX0" fmla="*/ 110 w 1153296"/>
                  <a:gd name="connsiteY0" fmla="*/ 1273853 h 2551015"/>
                  <a:gd name="connsiteX1" fmla="*/ 1153049 w 1153296"/>
                  <a:gd name="connsiteY1" fmla="*/ 11700 h 2551015"/>
                  <a:gd name="connsiteX2" fmla="*/ 1153049 w 1153296"/>
                  <a:gd name="connsiteY2" fmla="*/ 2536006 h 2551015"/>
                  <a:gd name="connsiteX3" fmla="*/ 110 w 1153296"/>
                  <a:gd name="connsiteY3" fmla="*/ 1273853 h 2551015"/>
                  <a:gd name="connsiteX0" fmla="*/ 110 w 1153296"/>
                  <a:gd name="connsiteY0" fmla="*/ 1275407 h 2554404"/>
                  <a:gd name="connsiteX1" fmla="*/ 1153049 w 1153296"/>
                  <a:gd name="connsiteY1" fmla="*/ 13254 h 2554404"/>
                  <a:gd name="connsiteX2" fmla="*/ 1153049 w 1153296"/>
                  <a:gd name="connsiteY2" fmla="*/ 2537560 h 2554404"/>
                  <a:gd name="connsiteX3" fmla="*/ 110 w 1153296"/>
                  <a:gd name="connsiteY3" fmla="*/ 1275407 h 255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296" h="2554404">
                    <a:moveTo>
                      <a:pt x="110" y="1275407"/>
                    </a:moveTo>
                    <a:cubicBezTo>
                      <a:pt x="-13142" y="180774"/>
                      <a:pt x="1172927" y="-64584"/>
                      <a:pt x="1153049" y="13254"/>
                    </a:cubicBezTo>
                    <a:cubicBezTo>
                      <a:pt x="1133171" y="91092"/>
                      <a:pt x="1146426" y="2446471"/>
                      <a:pt x="1153049" y="2537560"/>
                    </a:cubicBezTo>
                    <a:cubicBezTo>
                      <a:pt x="1159672" y="2628649"/>
                      <a:pt x="13362" y="2370040"/>
                      <a:pt x="110" y="1275407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0527E-F09F-FE73-3B34-6D74F1F0D9B7}"/>
                  </a:ext>
                </a:extLst>
              </p:cNvPr>
              <p:cNvSpPr/>
              <p:nvPr/>
            </p:nvSpPr>
            <p:spPr>
              <a:xfrm>
                <a:off x="8204009" y="3498199"/>
                <a:ext cx="751890" cy="75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7CB1628-B1C7-45B0-AA1B-02D96F320663}"/>
                  </a:ext>
                </a:extLst>
              </p:cNvPr>
              <p:cNvSpPr/>
              <p:nvPr/>
            </p:nvSpPr>
            <p:spPr>
              <a:xfrm>
                <a:off x="8789771" y="2034397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3DEC3CC-2703-A6A1-F5EA-BB230AF65E8D}"/>
                  </a:ext>
                </a:extLst>
              </p:cNvPr>
              <p:cNvSpPr/>
              <p:nvPr/>
            </p:nvSpPr>
            <p:spPr>
              <a:xfrm>
                <a:off x="7774639" y="2034361"/>
                <a:ext cx="524175" cy="4864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03094BB-B9BC-8145-E68E-24ED4F3C1D4A}"/>
                  </a:ext>
                </a:extLst>
              </p:cNvPr>
              <p:cNvSpPr/>
              <p:nvPr/>
            </p:nvSpPr>
            <p:spPr>
              <a:xfrm>
                <a:off x="8306538" y="2705589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85">
                <a:extLst>
                  <a:ext uri="{FF2B5EF4-FFF2-40B4-BE49-F238E27FC236}">
                    <a16:creationId xmlns:a16="http://schemas.microsoft.com/office/drawing/2014/main" id="{52DC31DF-F60F-DAEC-6156-53BB07EF4138}"/>
                  </a:ext>
                </a:extLst>
              </p:cNvPr>
              <p:cNvSpPr/>
              <p:nvPr/>
            </p:nvSpPr>
            <p:spPr>
              <a:xfrm rot="2730342">
                <a:off x="8936921" y="4267430"/>
                <a:ext cx="449646" cy="80096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47358"/>
                  <a:gd name="connsiteY0" fmla="*/ 211795 h 423592"/>
                  <a:gd name="connsiteX1" fmla="*/ 211787 w 247358"/>
                  <a:gd name="connsiteY1" fmla="*/ 8 h 423592"/>
                  <a:gd name="connsiteX2" fmla="*/ 247066 w 247358"/>
                  <a:gd name="connsiteY2" fmla="*/ 204944 h 423592"/>
                  <a:gd name="connsiteX3" fmla="*/ 211787 w 247358"/>
                  <a:gd name="connsiteY3" fmla="*/ 423582 h 423592"/>
                  <a:gd name="connsiteX4" fmla="*/ 0 w 247358"/>
                  <a:gd name="connsiteY4" fmla="*/ 211795 h 423592"/>
                  <a:gd name="connsiteX0" fmla="*/ 0 w 247358"/>
                  <a:gd name="connsiteY0" fmla="*/ 212130 h 423927"/>
                  <a:gd name="connsiteX1" fmla="*/ 211787 w 247358"/>
                  <a:gd name="connsiteY1" fmla="*/ 343 h 423927"/>
                  <a:gd name="connsiteX2" fmla="*/ 247066 w 247358"/>
                  <a:gd name="connsiteY2" fmla="*/ 205279 h 423927"/>
                  <a:gd name="connsiteX3" fmla="*/ 211787 w 247358"/>
                  <a:gd name="connsiteY3" fmla="*/ 423917 h 423927"/>
                  <a:gd name="connsiteX4" fmla="*/ 0 w 247358"/>
                  <a:gd name="connsiteY4" fmla="*/ 212130 h 423927"/>
                  <a:gd name="connsiteX0" fmla="*/ 0 w 247358"/>
                  <a:gd name="connsiteY0" fmla="*/ 212314 h 424111"/>
                  <a:gd name="connsiteX1" fmla="*/ 211787 w 247358"/>
                  <a:gd name="connsiteY1" fmla="*/ 527 h 424111"/>
                  <a:gd name="connsiteX2" fmla="*/ 247066 w 247358"/>
                  <a:gd name="connsiteY2" fmla="*/ 205463 h 424111"/>
                  <a:gd name="connsiteX3" fmla="*/ 211787 w 247358"/>
                  <a:gd name="connsiteY3" fmla="*/ 424101 h 424111"/>
                  <a:gd name="connsiteX4" fmla="*/ 0 w 247358"/>
                  <a:gd name="connsiteY4" fmla="*/ 212314 h 424111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318 h 424115"/>
                  <a:gd name="connsiteX1" fmla="*/ 211787 w 247358"/>
                  <a:gd name="connsiteY1" fmla="*/ 531 h 424115"/>
                  <a:gd name="connsiteX2" fmla="*/ 247066 w 247358"/>
                  <a:gd name="connsiteY2" fmla="*/ 205467 h 424115"/>
                  <a:gd name="connsiteX3" fmla="*/ 211787 w 247358"/>
                  <a:gd name="connsiteY3" fmla="*/ 424105 h 424115"/>
                  <a:gd name="connsiteX4" fmla="*/ 0 w 247358"/>
                  <a:gd name="connsiteY4" fmla="*/ 212318 h 424115"/>
                  <a:gd name="connsiteX0" fmla="*/ 0 w 247358"/>
                  <a:gd name="connsiteY0" fmla="*/ 212229 h 424026"/>
                  <a:gd name="connsiteX1" fmla="*/ 211787 w 247358"/>
                  <a:gd name="connsiteY1" fmla="*/ 442 h 424026"/>
                  <a:gd name="connsiteX2" fmla="*/ 247066 w 247358"/>
                  <a:gd name="connsiteY2" fmla="*/ 205378 h 424026"/>
                  <a:gd name="connsiteX3" fmla="*/ 211787 w 247358"/>
                  <a:gd name="connsiteY3" fmla="*/ 424016 h 424026"/>
                  <a:gd name="connsiteX4" fmla="*/ 0 w 247358"/>
                  <a:gd name="connsiteY4" fmla="*/ 212229 h 424026"/>
                  <a:gd name="connsiteX0" fmla="*/ 0 w 247066"/>
                  <a:gd name="connsiteY0" fmla="*/ 212229 h 424043"/>
                  <a:gd name="connsiteX1" fmla="*/ 211787 w 247066"/>
                  <a:gd name="connsiteY1" fmla="*/ 442 h 424043"/>
                  <a:gd name="connsiteX2" fmla="*/ 247066 w 247066"/>
                  <a:gd name="connsiteY2" fmla="*/ 205378 h 424043"/>
                  <a:gd name="connsiteX3" fmla="*/ 211787 w 247066"/>
                  <a:gd name="connsiteY3" fmla="*/ 424016 h 424043"/>
                  <a:gd name="connsiteX4" fmla="*/ 0 w 247066"/>
                  <a:gd name="connsiteY4" fmla="*/ 212229 h 424043"/>
                  <a:gd name="connsiteX0" fmla="*/ 0 w 247066"/>
                  <a:gd name="connsiteY0" fmla="*/ 212229 h 424042"/>
                  <a:gd name="connsiteX1" fmla="*/ 211787 w 247066"/>
                  <a:gd name="connsiteY1" fmla="*/ 442 h 424042"/>
                  <a:gd name="connsiteX2" fmla="*/ 247066 w 247066"/>
                  <a:gd name="connsiteY2" fmla="*/ 205378 h 424042"/>
                  <a:gd name="connsiteX3" fmla="*/ 211787 w 247066"/>
                  <a:gd name="connsiteY3" fmla="*/ 424016 h 424042"/>
                  <a:gd name="connsiteX4" fmla="*/ 0 w 247066"/>
                  <a:gd name="connsiteY4" fmla="*/ 212229 h 424042"/>
                  <a:gd name="connsiteX0" fmla="*/ 0 w 247066"/>
                  <a:gd name="connsiteY0" fmla="*/ 212229 h 424016"/>
                  <a:gd name="connsiteX1" fmla="*/ 211787 w 247066"/>
                  <a:gd name="connsiteY1" fmla="*/ 442 h 424016"/>
                  <a:gd name="connsiteX2" fmla="*/ 247066 w 247066"/>
                  <a:gd name="connsiteY2" fmla="*/ 205378 h 424016"/>
                  <a:gd name="connsiteX3" fmla="*/ 211787 w 247066"/>
                  <a:gd name="connsiteY3" fmla="*/ 424016 h 424016"/>
                  <a:gd name="connsiteX4" fmla="*/ 0 w 247066"/>
                  <a:gd name="connsiteY4" fmla="*/ 212229 h 42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66" h="424016">
                    <a:moveTo>
                      <a:pt x="0" y="212229"/>
                    </a:moveTo>
                    <a:cubicBezTo>
                      <a:pt x="0" y="95262"/>
                      <a:pt x="201983" y="-7598"/>
                      <a:pt x="211787" y="442"/>
                    </a:cubicBezTo>
                    <a:cubicBezTo>
                      <a:pt x="221591" y="8482"/>
                      <a:pt x="247066" y="134782"/>
                      <a:pt x="247066" y="205378"/>
                    </a:cubicBezTo>
                    <a:cubicBezTo>
                      <a:pt x="247066" y="275974"/>
                      <a:pt x="224293" y="424010"/>
                      <a:pt x="211787" y="424016"/>
                    </a:cubicBezTo>
                    <a:cubicBezTo>
                      <a:pt x="199281" y="424022"/>
                      <a:pt x="0" y="329196"/>
                      <a:pt x="0" y="2122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23E55D5-0EB4-C52B-E6BE-AA4AE6FFCFE2}"/>
                  </a:ext>
                </a:extLst>
              </p:cNvPr>
              <p:cNvSpPr/>
              <p:nvPr/>
            </p:nvSpPr>
            <p:spPr>
              <a:xfrm>
                <a:off x="8647347" y="2529624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514E017-EA11-D799-71E4-6839B77F3435}"/>
                  </a:ext>
                </a:extLst>
              </p:cNvPr>
              <p:cNvSpPr/>
              <p:nvPr/>
            </p:nvSpPr>
            <p:spPr>
              <a:xfrm flipH="1">
                <a:off x="8126486" y="2515565"/>
                <a:ext cx="337772" cy="144289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34BEC96-9081-0117-5EA3-4EBB63CAF10C}"/>
                  </a:ext>
                </a:extLst>
              </p:cNvPr>
              <p:cNvSpPr/>
              <p:nvPr/>
            </p:nvSpPr>
            <p:spPr>
              <a:xfrm>
                <a:off x="9068330" y="2108418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FFDA0E3-EED3-595D-4C87-847EF4632C24}"/>
                  </a:ext>
                </a:extLst>
              </p:cNvPr>
              <p:cNvSpPr/>
              <p:nvPr/>
            </p:nvSpPr>
            <p:spPr>
              <a:xfrm>
                <a:off x="7849741" y="2120824"/>
                <a:ext cx="155816" cy="14461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85">
                <a:extLst>
                  <a:ext uri="{FF2B5EF4-FFF2-40B4-BE49-F238E27FC236}">
                    <a16:creationId xmlns:a16="http://schemas.microsoft.com/office/drawing/2014/main" id="{E523EE3C-7DB5-1424-A248-7B73AE4CDE40}"/>
                  </a:ext>
                </a:extLst>
              </p:cNvPr>
              <p:cNvSpPr/>
              <p:nvPr/>
            </p:nvSpPr>
            <p:spPr>
              <a:xfrm rot="8508490">
                <a:off x="7623741" y="4130769"/>
                <a:ext cx="470953" cy="800169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8774"/>
                  <a:gd name="connsiteY0" fmla="*/ 211789 h 423578"/>
                  <a:gd name="connsiteX1" fmla="*/ 211787 w 258774"/>
                  <a:gd name="connsiteY1" fmla="*/ 2 h 423578"/>
                  <a:gd name="connsiteX2" fmla="*/ 258774 w 258774"/>
                  <a:gd name="connsiteY2" fmla="*/ 208470 h 423578"/>
                  <a:gd name="connsiteX3" fmla="*/ 211787 w 258774"/>
                  <a:gd name="connsiteY3" fmla="*/ 423576 h 423578"/>
                  <a:gd name="connsiteX4" fmla="*/ 0 w 258774"/>
                  <a:gd name="connsiteY4" fmla="*/ 211789 h 423578"/>
                  <a:gd name="connsiteX0" fmla="*/ 0 w 258774"/>
                  <a:gd name="connsiteY0" fmla="*/ 211789 h 423624"/>
                  <a:gd name="connsiteX1" fmla="*/ 211787 w 258774"/>
                  <a:gd name="connsiteY1" fmla="*/ 2 h 423624"/>
                  <a:gd name="connsiteX2" fmla="*/ 258774 w 258774"/>
                  <a:gd name="connsiteY2" fmla="*/ 208470 h 423624"/>
                  <a:gd name="connsiteX3" fmla="*/ 211787 w 258774"/>
                  <a:gd name="connsiteY3" fmla="*/ 423576 h 423624"/>
                  <a:gd name="connsiteX4" fmla="*/ 0 w 258774"/>
                  <a:gd name="connsiteY4" fmla="*/ 211789 h 423624"/>
                  <a:gd name="connsiteX0" fmla="*/ 0 w 258774"/>
                  <a:gd name="connsiteY0" fmla="*/ 211789 h 423598"/>
                  <a:gd name="connsiteX1" fmla="*/ 211787 w 258774"/>
                  <a:gd name="connsiteY1" fmla="*/ 2 h 423598"/>
                  <a:gd name="connsiteX2" fmla="*/ 258774 w 258774"/>
                  <a:gd name="connsiteY2" fmla="*/ 208470 h 423598"/>
                  <a:gd name="connsiteX3" fmla="*/ 211787 w 258774"/>
                  <a:gd name="connsiteY3" fmla="*/ 423576 h 423598"/>
                  <a:gd name="connsiteX4" fmla="*/ 0 w 258774"/>
                  <a:gd name="connsiteY4" fmla="*/ 211789 h 423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74" h="423598">
                    <a:moveTo>
                      <a:pt x="0" y="211789"/>
                    </a:moveTo>
                    <a:cubicBezTo>
                      <a:pt x="0" y="94822"/>
                      <a:pt x="168658" y="555"/>
                      <a:pt x="211787" y="2"/>
                    </a:cubicBezTo>
                    <a:cubicBezTo>
                      <a:pt x="254916" y="-551"/>
                      <a:pt x="258774" y="137874"/>
                      <a:pt x="258774" y="208470"/>
                    </a:cubicBezTo>
                    <a:cubicBezTo>
                      <a:pt x="258774" y="279066"/>
                      <a:pt x="225889" y="421873"/>
                      <a:pt x="211787" y="423576"/>
                    </a:cubicBezTo>
                    <a:cubicBezTo>
                      <a:pt x="197685" y="425279"/>
                      <a:pt x="0" y="328756"/>
                      <a:pt x="0" y="21178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85">
                <a:extLst>
                  <a:ext uri="{FF2B5EF4-FFF2-40B4-BE49-F238E27FC236}">
                    <a16:creationId xmlns:a16="http://schemas.microsoft.com/office/drawing/2014/main" id="{436F72A0-881F-ADEB-B2CF-E2BD2EEB0EEF}"/>
                  </a:ext>
                </a:extLst>
              </p:cNvPr>
              <p:cNvSpPr/>
              <p:nvPr/>
            </p:nvSpPr>
            <p:spPr>
              <a:xfrm rot="20259482">
                <a:off x="9148326" y="3139842"/>
                <a:ext cx="480026" cy="800207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0 w 254078"/>
                  <a:gd name="connsiteY0" fmla="*/ 211798 h 423600"/>
                  <a:gd name="connsiteX1" fmla="*/ 211787 w 254078"/>
                  <a:gd name="connsiteY1" fmla="*/ 11 h 423600"/>
                  <a:gd name="connsiteX2" fmla="*/ 254078 w 254078"/>
                  <a:gd name="connsiteY2" fmla="*/ 203413 h 423600"/>
                  <a:gd name="connsiteX3" fmla="*/ 211787 w 254078"/>
                  <a:gd name="connsiteY3" fmla="*/ 423585 h 423600"/>
                  <a:gd name="connsiteX4" fmla="*/ 0 w 254078"/>
                  <a:gd name="connsiteY4" fmla="*/ 211798 h 423600"/>
                  <a:gd name="connsiteX0" fmla="*/ 0 w 263759"/>
                  <a:gd name="connsiteY0" fmla="*/ 211791 h 423582"/>
                  <a:gd name="connsiteX1" fmla="*/ 211787 w 263759"/>
                  <a:gd name="connsiteY1" fmla="*/ 4 h 423582"/>
                  <a:gd name="connsiteX2" fmla="*/ 263759 w 263759"/>
                  <a:gd name="connsiteY2" fmla="*/ 207239 h 423582"/>
                  <a:gd name="connsiteX3" fmla="*/ 211787 w 263759"/>
                  <a:gd name="connsiteY3" fmla="*/ 423578 h 423582"/>
                  <a:gd name="connsiteX4" fmla="*/ 0 w 263759"/>
                  <a:gd name="connsiteY4" fmla="*/ 211791 h 423582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  <a:gd name="connsiteX0" fmla="*/ 0 w 263759"/>
                  <a:gd name="connsiteY0" fmla="*/ 211791 h 423605"/>
                  <a:gd name="connsiteX1" fmla="*/ 211787 w 263759"/>
                  <a:gd name="connsiteY1" fmla="*/ 4 h 423605"/>
                  <a:gd name="connsiteX2" fmla="*/ 263759 w 263759"/>
                  <a:gd name="connsiteY2" fmla="*/ 207239 h 423605"/>
                  <a:gd name="connsiteX3" fmla="*/ 211787 w 263759"/>
                  <a:gd name="connsiteY3" fmla="*/ 423578 h 423605"/>
                  <a:gd name="connsiteX4" fmla="*/ 0 w 263759"/>
                  <a:gd name="connsiteY4" fmla="*/ 211791 h 423605"/>
                  <a:gd name="connsiteX0" fmla="*/ 0 w 263759"/>
                  <a:gd name="connsiteY0" fmla="*/ 211791 h 423618"/>
                  <a:gd name="connsiteX1" fmla="*/ 211787 w 263759"/>
                  <a:gd name="connsiteY1" fmla="*/ 4 h 423618"/>
                  <a:gd name="connsiteX2" fmla="*/ 263759 w 263759"/>
                  <a:gd name="connsiteY2" fmla="*/ 207239 h 423618"/>
                  <a:gd name="connsiteX3" fmla="*/ 211787 w 263759"/>
                  <a:gd name="connsiteY3" fmla="*/ 423578 h 423618"/>
                  <a:gd name="connsiteX4" fmla="*/ 0 w 263759"/>
                  <a:gd name="connsiteY4" fmla="*/ 211791 h 42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759" h="423618">
                    <a:moveTo>
                      <a:pt x="0" y="211791"/>
                    </a:moveTo>
                    <a:cubicBezTo>
                      <a:pt x="0" y="94824"/>
                      <a:pt x="167827" y="763"/>
                      <a:pt x="211787" y="4"/>
                    </a:cubicBezTo>
                    <a:cubicBezTo>
                      <a:pt x="255747" y="-755"/>
                      <a:pt x="263759" y="136643"/>
                      <a:pt x="263759" y="207239"/>
                    </a:cubicBezTo>
                    <a:cubicBezTo>
                      <a:pt x="263759" y="277835"/>
                      <a:pt x="238025" y="421254"/>
                      <a:pt x="211787" y="423578"/>
                    </a:cubicBezTo>
                    <a:cubicBezTo>
                      <a:pt x="185549" y="425902"/>
                      <a:pt x="0" y="328758"/>
                      <a:pt x="0" y="21179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85">
                <a:extLst>
                  <a:ext uri="{FF2B5EF4-FFF2-40B4-BE49-F238E27FC236}">
                    <a16:creationId xmlns:a16="http://schemas.microsoft.com/office/drawing/2014/main" id="{CE77D07E-292C-6016-35B2-EF3E0B197679}"/>
                  </a:ext>
                </a:extLst>
              </p:cNvPr>
              <p:cNvSpPr/>
              <p:nvPr/>
            </p:nvSpPr>
            <p:spPr>
              <a:xfrm rot="12338053">
                <a:off x="7592893" y="2886609"/>
                <a:ext cx="564219" cy="896530"/>
              </a:xfrm>
              <a:custGeom>
                <a:avLst/>
                <a:gdLst>
                  <a:gd name="connsiteX0" fmla="*/ 0 w 423574"/>
                  <a:gd name="connsiteY0" fmla="*/ 211787 h 423574"/>
                  <a:gd name="connsiteX1" fmla="*/ 211787 w 423574"/>
                  <a:gd name="connsiteY1" fmla="*/ 0 h 423574"/>
                  <a:gd name="connsiteX2" fmla="*/ 423574 w 423574"/>
                  <a:gd name="connsiteY2" fmla="*/ 211787 h 423574"/>
                  <a:gd name="connsiteX3" fmla="*/ 211787 w 423574"/>
                  <a:gd name="connsiteY3" fmla="*/ 423574 h 423574"/>
                  <a:gd name="connsiteX4" fmla="*/ 0 w 423574"/>
                  <a:gd name="connsiteY4" fmla="*/ 211787 h 423574"/>
                  <a:gd name="connsiteX0" fmla="*/ 0 w 238260"/>
                  <a:gd name="connsiteY0" fmla="*/ 217674 h 435348"/>
                  <a:gd name="connsiteX1" fmla="*/ 211787 w 238260"/>
                  <a:gd name="connsiteY1" fmla="*/ 5887 h 435348"/>
                  <a:gd name="connsiteX2" fmla="*/ 211787 w 238260"/>
                  <a:gd name="connsiteY2" fmla="*/ 429461 h 435348"/>
                  <a:gd name="connsiteX3" fmla="*/ 0 w 238260"/>
                  <a:gd name="connsiteY3" fmla="*/ 217674 h 435348"/>
                  <a:gd name="connsiteX0" fmla="*/ 597 w 295786"/>
                  <a:gd name="connsiteY0" fmla="*/ 233006 h 450117"/>
                  <a:gd name="connsiteX1" fmla="*/ 285237 w 295786"/>
                  <a:gd name="connsiteY1" fmla="*/ 4317 h 450117"/>
                  <a:gd name="connsiteX2" fmla="*/ 212384 w 295786"/>
                  <a:gd name="connsiteY2" fmla="*/ 444793 h 450117"/>
                  <a:gd name="connsiteX3" fmla="*/ 597 w 295786"/>
                  <a:gd name="connsiteY3" fmla="*/ 233006 h 450117"/>
                  <a:gd name="connsiteX0" fmla="*/ 496 w 296757"/>
                  <a:gd name="connsiteY0" fmla="*/ 233227 h 455946"/>
                  <a:gd name="connsiteX1" fmla="*/ 285136 w 296757"/>
                  <a:gd name="connsiteY1" fmla="*/ 4538 h 455946"/>
                  <a:gd name="connsiteX2" fmla="*/ 218038 w 296757"/>
                  <a:gd name="connsiteY2" fmla="*/ 450742 h 455946"/>
                  <a:gd name="connsiteX3" fmla="*/ 496 w 296757"/>
                  <a:gd name="connsiteY3" fmla="*/ 233227 h 455946"/>
                  <a:gd name="connsiteX0" fmla="*/ 518 w 297857"/>
                  <a:gd name="connsiteY0" fmla="*/ 233227 h 462154"/>
                  <a:gd name="connsiteX1" fmla="*/ 285158 w 297857"/>
                  <a:gd name="connsiteY1" fmla="*/ 4538 h 462154"/>
                  <a:gd name="connsiteX2" fmla="*/ 218060 w 297857"/>
                  <a:gd name="connsiteY2" fmla="*/ 450742 h 462154"/>
                  <a:gd name="connsiteX3" fmla="*/ 518 w 297857"/>
                  <a:gd name="connsiteY3" fmla="*/ 233227 h 462154"/>
                  <a:gd name="connsiteX0" fmla="*/ 518 w 310021"/>
                  <a:gd name="connsiteY0" fmla="*/ 245683 h 474610"/>
                  <a:gd name="connsiteX1" fmla="*/ 285158 w 310021"/>
                  <a:gd name="connsiteY1" fmla="*/ 16994 h 474610"/>
                  <a:gd name="connsiteX2" fmla="*/ 218060 w 310021"/>
                  <a:gd name="connsiteY2" fmla="*/ 463198 h 474610"/>
                  <a:gd name="connsiteX3" fmla="*/ 518 w 310021"/>
                  <a:gd name="connsiteY3" fmla="*/ 245683 h 4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021" h="474610">
                    <a:moveTo>
                      <a:pt x="518" y="245683"/>
                    </a:moveTo>
                    <a:cubicBezTo>
                      <a:pt x="11701" y="171316"/>
                      <a:pt x="220408" y="-64811"/>
                      <a:pt x="285158" y="16994"/>
                    </a:cubicBezTo>
                    <a:cubicBezTo>
                      <a:pt x="349908" y="98799"/>
                      <a:pt x="274090" y="401537"/>
                      <a:pt x="218060" y="463198"/>
                    </a:cubicBezTo>
                    <a:cubicBezTo>
                      <a:pt x="162030" y="524859"/>
                      <a:pt x="-10665" y="320050"/>
                      <a:pt x="518" y="2456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76B6FBC-D0BC-13B2-9FA8-21E4DB4D3683}"/>
                  </a:ext>
                </a:extLst>
              </p:cNvPr>
              <p:cNvSpPr/>
              <p:nvPr/>
            </p:nvSpPr>
            <p:spPr>
              <a:xfrm>
                <a:off x="8595037" y="2704312"/>
                <a:ext cx="203416" cy="2034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B6BCADB-27D7-192D-4807-3E6FF1CA7120}"/>
                  </a:ext>
                </a:extLst>
              </p:cNvPr>
              <p:cNvSpPr/>
              <p:nvPr/>
            </p:nvSpPr>
            <p:spPr>
              <a:xfrm rot="17716135">
                <a:off x="8626328" y="2728118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F3B4453B-E205-A886-BAFC-284339E6FD7F}"/>
                  </a:ext>
                </a:extLst>
              </p:cNvPr>
              <p:cNvSpPr/>
              <p:nvPr/>
            </p:nvSpPr>
            <p:spPr>
              <a:xfrm rot="3883865" flipH="1">
                <a:off x="8341788" y="2735946"/>
                <a:ext cx="148769" cy="117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38000">
                    <a:schemeClr val="tx1"/>
                  </a:gs>
                </a:gsLst>
                <a:lin ang="9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CFD252-9D79-1CDF-E1CF-FD935BE786E0}"/>
                </a:ext>
              </a:extLst>
            </p:cNvPr>
            <p:cNvSpPr/>
            <p:nvPr/>
          </p:nvSpPr>
          <p:spPr>
            <a:xfrm>
              <a:off x="871624" y="1998105"/>
              <a:ext cx="730757" cy="2047523"/>
            </a:xfrm>
            <a:custGeom>
              <a:avLst/>
              <a:gdLst>
                <a:gd name="connsiteX0" fmla="*/ 152403 w 914398"/>
                <a:gd name="connsiteY0" fmla="*/ 0 h 2562071"/>
                <a:gd name="connsiteX1" fmla="*/ 761995 w 914398"/>
                <a:gd name="connsiteY1" fmla="*/ 0 h 2562071"/>
                <a:gd name="connsiteX2" fmla="*/ 914398 w 914398"/>
                <a:gd name="connsiteY2" fmla="*/ 152403 h 2562071"/>
                <a:gd name="connsiteX3" fmla="*/ 914398 w 914398"/>
                <a:gd name="connsiteY3" fmla="*/ 2409668 h 2562071"/>
                <a:gd name="connsiteX4" fmla="*/ 761995 w 914398"/>
                <a:gd name="connsiteY4" fmla="*/ 2562071 h 2562071"/>
                <a:gd name="connsiteX5" fmla="*/ 152403 w 914398"/>
                <a:gd name="connsiteY5" fmla="*/ 2562071 h 2562071"/>
                <a:gd name="connsiteX6" fmla="*/ 0 w 914398"/>
                <a:gd name="connsiteY6" fmla="*/ 2409668 h 2562071"/>
                <a:gd name="connsiteX7" fmla="*/ 0 w 914398"/>
                <a:gd name="connsiteY7" fmla="*/ 152403 h 2562071"/>
                <a:gd name="connsiteX8" fmla="*/ 152403 w 914398"/>
                <a:gd name="connsiteY8" fmla="*/ 0 h 256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398" h="2562071">
                  <a:moveTo>
                    <a:pt x="152403" y="0"/>
                  </a:moveTo>
                  <a:lnTo>
                    <a:pt x="761995" y="0"/>
                  </a:lnTo>
                  <a:cubicBezTo>
                    <a:pt x="846165" y="0"/>
                    <a:pt x="914398" y="68233"/>
                    <a:pt x="914398" y="152403"/>
                  </a:cubicBezTo>
                  <a:lnTo>
                    <a:pt x="914398" y="2409668"/>
                  </a:lnTo>
                  <a:cubicBezTo>
                    <a:pt x="914398" y="2493838"/>
                    <a:pt x="846165" y="2562071"/>
                    <a:pt x="761995" y="2562071"/>
                  </a:cubicBezTo>
                  <a:lnTo>
                    <a:pt x="152403" y="2562071"/>
                  </a:lnTo>
                  <a:cubicBezTo>
                    <a:pt x="68233" y="2562071"/>
                    <a:pt x="0" y="2493838"/>
                    <a:pt x="0" y="2409668"/>
                  </a:cubicBezTo>
                  <a:lnTo>
                    <a:pt x="0" y="152403"/>
                  </a:lnTo>
                  <a:cubicBezTo>
                    <a:pt x="0" y="68233"/>
                    <a:pt x="68233" y="0"/>
                    <a:pt x="15240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2FD3FF"/>
                </a:gs>
                <a:gs pos="100000">
                  <a:srgbClr val="2FD3F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677F34C-1781-9005-A9B0-651A10151BDF}"/>
                </a:ext>
              </a:extLst>
            </p:cNvPr>
            <p:cNvSpPr/>
            <p:nvPr/>
          </p:nvSpPr>
          <p:spPr>
            <a:xfrm>
              <a:off x="353131" y="2016493"/>
              <a:ext cx="442144" cy="891397"/>
            </a:xfrm>
            <a:custGeom>
              <a:avLst/>
              <a:gdLst>
                <a:gd name="connsiteX0" fmla="*/ 306952 w 553256"/>
                <a:gd name="connsiteY0" fmla="*/ 0 h 1115408"/>
                <a:gd name="connsiteX1" fmla="*/ 437248 w 553256"/>
                <a:gd name="connsiteY1" fmla="*/ 0 h 1115408"/>
                <a:gd name="connsiteX2" fmla="*/ 553256 w 553256"/>
                <a:gd name="connsiteY2" fmla="*/ 116008 h 1115408"/>
                <a:gd name="connsiteX3" fmla="*/ 553256 w 553256"/>
                <a:gd name="connsiteY3" fmla="*/ 999400 h 1115408"/>
                <a:gd name="connsiteX4" fmla="*/ 437248 w 553256"/>
                <a:gd name="connsiteY4" fmla="*/ 1115408 h 1115408"/>
                <a:gd name="connsiteX5" fmla="*/ 0 w 553256"/>
                <a:gd name="connsiteY5" fmla="*/ 1115408 h 1115408"/>
                <a:gd name="connsiteX6" fmla="*/ 24619 w 553256"/>
                <a:gd name="connsiteY6" fmla="*/ 973173 h 1115408"/>
                <a:gd name="connsiteX7" fmla="*/ 245116 w 553256"/>
                <a:gd name="connsiteY7" fmla="*/ 158145 h 1115408"/>
                <a:gd name="connsiteX8" fmla="*/ 306952 w 553256"/>
                <a:gd name="connsiteY8" fmla="*/ 0 h 111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256" h="1115408">
                  <a:moveTo>
                    <a:pt x="306952" y="0"/>
                  </a:moveTo>
                  <a:lnTo>
                    <a:pt x="437248" y="0"/>
                  </a:lnTo>
                  <a:cubicBezTo>
                    <a:pt x="501317" y="0"/>
                    <a:pt x="553256" y="51939"/>
                    <a:pt x="553256" y="116008"/>
                  </a:cubicBezTo>
                  <a:lnTo>
                    <a:pt x="553256" y="999400"/>
                  </a:lnTo>
                  <a:cubicBezTo>
                    <a:pt x="553256" y="1063469"/>
                    <a:pt x="501317" y="1115408"/>
                    <a:pt x="437248" y="1115408"/>
                  </a:cubicBezTo>
                  <a:lnTo>
                    <a:pt x="0" y="1115408"/>
                  </a:lnTo>
                  <a:lnTo>
                    <a:pt x="24619" y="973173"/>
                  </a:lnTo>
                  <a:cubicBezTo>
                    <a:pt x="78499" y="698938"/>
                    <a:pt x="146880" y="428968"/>
                    <a:pt x="245116" y="158145"/>
                  </a:cubicBezTo>
                  <a:lnTo>
                    <a:pt x="306952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07595C4-8102-00D4-9C39-D5BC2CFAAFFC}"/>
                </a:ext>
              </a:extLst>
            </p:cNvPr>
            <p:cNvSpPr/>
            <p:nvPr/>
          </p:nvSpPr>
          <p:spPr>
            <a:xfrm>
              <a:off x="315374" y="1798817"/>
              <a:ext cx="5780626" cy="2486760"/>
            </a:xfrm>
            <a:custGeom>
              <a:avLst/>
              <a:gdLst>
                <a:gd name="connsiteX0" fmla="*/ 464024 w 7233313"/>
                <a:gd name="connsiteY0" fmla="*/ 0 h 3111690"/>
                <a:gd name="connsiteX1" fmla="*/ 7233313 w 7233313"/>
                <a:gd name="connsiteY1" fmla="*/ 0 h 3111690"/>
                <a:gd name="connsiteX2" fmla="*/ 7233313 w 7233313"/>
                <a:gd name="connsiteY2" fmla="*/ 3098042 h 3111690"/>
                <a:gd name="connsiteX3" fmla="*/ 27296 w 7233313"/>
                <a:gd name="connsiteY3" fmla="*/ 3111690 h 3111690"/>
                <a:gd name="connsiteX4" fmla="*/ 0 w 7233313"/>
                <a:gd name="connsiteY4" fmla="*/ 1637731 h 3111690"/>
                <a:gd name="connsiteX5" fmla="*/ 464024 w 7233313"/>
                <a:gd name="connsiteY5" fmla="*/ 0 h 3111690"/>
                <a:gd name="connsiteX6" fmla="*/ 848440 w 7233313"/>
                <a:gd name="connsiteY6" fmla="*/ 249368 h 3111690"/>
                <a:gd name="connsiteX7" fmla="*/ 696037 w 7233313"/>
                <a:gd name="connsiteY7" fmla="*/ 401771 h 3111690"/>
                <a:gd name="connsiteX8" fmla="*/ 696037 w 7233313"/>
                <a:gd name="connsiteY8" fmla="*/ 2659036 h 3111690"/>
                <a:gd name="connsiteX9" fmla="*/ 848440 w 7233313"/>
                <a:gd name="connsiteY9" fmla="*/ 2811439 h 3111690"/>
                <a:gd name="connsiteX10" fmla="*/ 1458032 w 7233313"/>
                <a:gd name="connsiteY10" fmla="*/ 2811439 h 3111690"/>
                <a:gd name="connsiteX11" fmla="*/ 1610435 w 7233313"/>
                <a:gd name="connsiteY11" fmla="*/ 2659036 h 3111690"/>
                <a:gd name="connsiteX12" fmla="*/ 1610435 w 7233313"/>
                <a:gd name="connsiteY12" fmla="*/ 401771 h 3111690"/>
                <a:gd name="connsiteX13" fmla="*/ 1458032 w 7233313"/>
                <a:gd name="connsiteY13" fmla="*/ 249368 h 3111690"/>
                <a:gd name="connsiteX14" fmla="*/ 848440 w 7233313"/>
                <a:gd name="connsiteY14" fmla="*/ 249368 h 3111690"/>
                <a:gd name="connsiteX15" fmla="*/ 2043127 w 7233313"/>
                <a:gd name="connsiteY15" fmla="*/ 264869 h 3111690"/>
                <a:gd name="connsiteX16" fmla="*/ 1859806 w 7233313"/>
                <a:gd name="connsiteY16" fmla="*/ 448190 h 3111690"/>
                <a:gd name="connsiteX17" fmla="*/ 1859806 w 7233313"/>
                <a:gd name="connsiteY17" fmla="*/ 1181454 h 3111690"/>
                <a:gd name="connsiteX18" fmla="*/ 2043127 w 7233313"/>
                <a:gd name="connsiteY18" fmla="*/ 1364775 h 3111690"/>
                <a:gd name="connsiteX19" fmla="*/ 6817986 w 7233313"/>
                <a:gd name="connsiteY19" fmla="*/ 1364775 h 3111690"/>
                <a:gd name="connsiteX20" fmla="*/ 7001306 w 7233313"/>
                <a:gd name="connsiteY20" fmla="*/ 1181454 h 3111690"/>
                <a:gd name="connsiteX21" fmla="*/ 7001306 w 7233313"/>
                <a:gd name="connsiteY21" fmla="*/ 448190 h 3111690"/>
                <a:gd name="connsiteX22" fmla="*/ 6817986 w 7233313"/>
                <a:gd name="connsiteY22" fmla="*/ 264869 h 3111690"/>
                <a:gd name="connsiteX23" fmla="*/ 2043127 w 7233313"/>
                <a:gd name="connsiteY23" fmla="*/ 264869 h 3111690"/>
                <a:gd name="connsiteX24" fmla="*/ 354197 w 7233313"/>
                <a:gd name="connsiteY24" fmla="*/ 272378 h 3111690"/>
                <a:gd name="connsiteX25" fmla="*/ 292361 w 7233313"/>
                <a:gd name="connsiteY25" fmla="*/ 430523 h 3111690"/>
                <a:gd name="connsiteX26" fmla="*/ 71864 w 7233313"/>
                <a:gd name="connsiteY26" fmla="*/ 1245551 h 3111690"/>
                <a:gd name="connsiteX27" fmla="*/ 47245 w 7233313"/>
                <a:gd name="connsiteY27" fmla="*/ 1387786 h 3111690"/>
                <a:gd name="connsiteX28" fmla="*/ 484493 w 7233313"/>
                <a:gd name="connsiteY28" fmla="*/ 1387786 h 3111690"/>
                <a:gd name="connsiteX29" fmla="*/ 600501 w 7233313"/>
                <a:gd name="connsiteY29" fmla="*/ 1271778 h 3111690"/>
                <a:gd name="connsiteX30" fmla="*/ 600501 w 7233313"/>
                <a:gd name="connsiteY30" fmla="*/ 388386 h 3111690"/>
                <a:gd name="connsiteX31" fmla="*/ 484493 w 7233313"/>
                <a:gd name="connsiteY31" fmla="*/ 272378 h 3111690"/>
                <a:gd name="connsiteX32" fmla="*/ 354197 w 7233313"/>
                <a:gd name="connsiteY32" fmla="*/ 272378 h 311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233313" h="3111690">
                  <a:moveTo>
                    <a:pt x="464024" y="0"/>
                  </a:moveTo>
                  <a:lnTo>
                    <a:pt x="7233313" y="0"/>
                  </a:lnTo>
                  <a:lnTo>
                    <a:pt x="7233313" y="3098042"/>
                  </a:lnTo>
                  <a:lnTo>
                    <a:pt x="27296" y="3111690"/>
                  </a:lnTo>
                  <a:cubicBezTo>
                    <a:pt x="27296" y="2606723"/>
                    <a:pt x="0" y="2142698"/>
                    <a:pt x="0" y="1637731"/>
                  </a:cubicBezTo>
                  <a:cubicBezTo>
                    <a:pt x="86436" y="1078173"/>
                    <a:pt x="200167" y="545910"/>
                    <a:pt x="464024" y="0"/>
                  </a:cubicBezTo>
                  <a:close/>
                  <a:moveTo>
                    <a:pt x="848440" y="249368"/>
                  </a:moveTo>
                  <a:cubicBezTo>
                    <a:pt x="764270" y="249368"/>
                    <a:pt x="696037" y="317601"/>
                    <a:pt x="696037" y="401771"/>
                  </a:cubicBezTo>
                  <a:lnTo>
                    <a:pt x="696037" y="2659036"/>
                  </a:lnTo>
                  <a:cubicBezTo>
                    <a:pt x="696037" y="2743206"/>
                    <a:pt x="764270" y="2811439"/>
                    <a:pt x="848440" y="2811439"/>
                  </a:cubicBezTo>
                  <a:lnTo>
                    <a:pt x="1458032" y="2811439"/>
                  </a:lnTo>
                  <a:cubicBezTo>
                    <a:pt x="1542202" y="2811439"/>
                    <a:pt x="1610435" y="2743206"/>
                    <a:pt x="1610435" y="2659036"/>
                  </a:cubicBezTo>
                  <a:lnTo>
                    <a:pt x="1610435" y="401771"/>
                  </a:lnTo>
                  <a:cubicBezTo>
                    <a:pt x="1610435" y="317601"/>
                    <a:pt x="1542202" y="249368"/>
                    <a:pt x="1458032" y="249368"/>
                  </a:cubicBezTo>
                  <a:lnTo>
                    <a:pt x="848440" y="249368"/>
                  </a:lnTo>
                  <a:close/>
                  <a:moveTo>
                    <a:pt x="2043127" y="264869"/>
                  </a:moveTo>
                  <a:cubicBezTo>
                    <a:pt x="1941882" y="264869"/>
                    <a:pt x="1859806" y="346945"/>
                    <a:pt x="1859806" y="448190"/>
                  </a:cubicBezTo>
                  <a:lnTo>
                    <a:pt x="1859806" y="1181454"/>
                  </a:lnTo>
                  <a:cubicBezTo>
                    <a:pt x="1859806" y="1282699"/>
                    <a:pt x="1941882" y="1364775"/>
                    <a:pt x="2043127" y="1364775"/>
                  </a:cubicBezTo>
                  <a:lnTo>
                    <a:pt x="6817986" y="1364775"/>
                  </a:lnTo>
                  <a:cubicBezTo>
                    <a:pt x="6919230" y="1364775"/>
                    <a:pt x="7001306" y="1282699"/>
                    <a:pt x="7001306" y="1181454"/>
                  </a:cubicBezTo>
                  <a:lnTo>
                    <a:pt x="7001306" y="448190"/>
                  </a:lnTo>
                  <a:cubicBezTo>
                    <a:pt x="7001306" y="346945"/>
                    <a:pt x="6919230" y="264869"/>
                    <a:pt x="6817986" y="264869"/>
                  </a:cubicBezTo>
                  <a:lnTo>
                    <a:pt x="2043127" y="264869"/>
                  </a:lnTo>
                  <a:close/>
                  <a:moveTo>
                    <a:pt x="354197" y="272378"/>
                  </a:moveTo>
                  <a:lnTo>
                    <a:pt x="292361" y="430523"/>
                  </a:lnTo>
                  <a:cubicBezTo>
                    <a:pt x="194125" y="701346"/>
                    <a:pt x="125744" y="971316"/>
                    <a:pt x="71864" y="1245551"/>
                  </a:cubicBezTo>
                  <a:lnTo>
                    <a:pt x="47245" y="1387786"/>
                  </a:lnTo>
                  <a:lnTo>
                    <a:pt x="484493" y="1387786"/>
                  </a:lnTo>
                  <a:cubicBezTo>
                    <a:pt x="548562" y="1387786"/>
                    <a:pt x="600501" y="1335847"/>
                    <a:pt x="600501" y="1271778"/>
                  </a:cubicBezTo>
                  <a:lnTo>
                    <a:pt x="600501" y="388386"/>
                  </a:lnTo>
                  <a:cubicBezTo>
                    <a:pt x="600501" y="324317"/>
                    <a:pt x="548562" y="272378"/>
                    <a:pt x="484493" y="272378"/>
                  </a:cubicBezTo>
                  <a:lnTo>
                    <a:pt x="354197" y="272378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A350453-B802-0FD4-74E7-A43A8C82C867}"/>
                </a:ext>
              </a:extLst>
            </p:cNvPr>
            <p:cNvSpPr/>
            <p:nvPr/>
          </p:nvSpPr>
          <p:spPr>
            <a:xfrm>
              <a:off x="323724" y="3413189"/>
              <a:ext cx="81214" cy="178009"/>
            </a:xfrm>
            <a:custGeom>
              <a:avLst/>
              <a:gdLst>
                <a:gd name="connsiteX0" fmla="*/ 0 w 101623"/>
                <a:gd name="connsiteY0" fmla="*/ 0 h 222743"/>
                <a:gd name="connsiteX1" fmla="*/ 67503 w 101623"/>
                <a:gd name="connsiteY1" fmla="*/ 0 h 222743"/>
                <a:gd name="connsiteX2" fmla="*/ 101623 w 101623"/>
                <a:gd name="connsiteY2" fmla="*/ 34120 h 222743"/>
                <a:gd name="connsiteX3" fmla="*/ 101623 w 101623"/>
                <a:gd name="connsiteY3" fmla="*/ 188623 h 222743"/>
                <a:gd name="connsiteX4" fmla="*/ 67503 w 101623"/>
                <a:gd name="connsiteY4" fmla="*/ 222743 h 222743"/>
                <a:gd name="connsiteX5" fmla="*/ 5732 w 101623"/>
                <a:gd name="connsiteY5" fmla="*/ 222743 h 222743"/>
                <a:gd name="connsiteX6" fmla="*/ 0 w 101623"/>
                <a:gd name="connsiteY6" fmla="*/ 0 h 22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23" h="222743">
                  <a:moveTo>
                    <a:pt x="0" y="0"/>
                  </a:moveTo>
                  <a:lnTo>
                    <a:pt x="67503" y="0"/>
                  </a:lnTo>
                  <a:cubicBezTo>
                    <a:pt x="86347" y="0"/>
                    <a:pt x="101623" y="15276"/>
                    <a:pt x="101623" y="34120"/>
                  </a:cubicBezTo>
                  <a:lnTo>
                    <a:pt x="101623" y="188623"/>
                  </a:lnTo>
                  <a:cubicBezTo>
                    <a:pt x="101623" y="207467"/>
                    <a:pt x="86347" y="222743"/>
                    <a:pt x="67503" y="222743"/>
                  </a:cubicBezTo>
                  <a:lnTo>
                    <a:pt x="5732" y="222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2646E86-0650-A1B1-4020-7E4D307897C9}"/>
                </a:ext>
              </a:extLst>
            </p:cNvPr>
            <p:cNvSpPr/>
            <p:nvPr/>
          </p:nvSpPr>
          <p:spPr>
            <a:xfrm>
              <a:off x="5987507" y="4045627"/>
              <a:ext cx="105174" cy="229242"/>
            </a:xfrm>
            <a:custGeom>
              <a:avLst/>
              <a:gdLst>
                <a:gd name="connsiteX0" fmla="*/ 37857 w 131604"/>
                <a:gd name="connsiteY0" fmla="*/ 0 h 286851"/>
                <a:gd name="connsiteX1" fmla="*/ 131604 w 131604"/>
                <a:gd name="connsiteY1" fmla="*/ 0 h 286851"/>
                <a:gd name="connsiteX2" fmla="*/ 131604 w 131604"/>
                <a:gd name="connsiteY2" fmla="*/ 286602 h 286851"/>
                <a:gd name="connsiteX3" fmla="*/ 0 w 131604"/>
                <a:gd name="connsiteY3" fmla="*/ 286851 h 286851"/>
                <a:gd name="connsiteX4" fmla="*/ 0 w 131604"/>
                <a:gd name="connsiteY4" fmla="*/ 37857 h 286851"/>
                <a:gd name="connsiteX5" fmla="*/ 37857 w 131604"/>
                <a:gd name="connsiteY5" fmla="*/ 0 h 286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604" h="286851">
                  <a:moveTo>
                    <a:pt x="37857" y="0"/>
                  </a:moveTo>
                  <a:lnTo>
                    <a:pt x="131604" y="0"/>
                  </a:lnTo>
                  <a:lnTo>
                    <a:pt x="131604" y="286602"/>
                  </a:lnTo>
                  <a:lnTo>
                    <a:pt x="0" y="286851"/>
                  </a:lnTo>
                  <a:lnTo>
                    <a:pt x="0" y="37857"/>
                  </a:lnTo>
                  <a:cubicBezTo>
                    <a:pt x="0" y="16949"/>
                    <a:pt x="16949" y="0"/>
                    <a:pt x="3785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2F9886-22B8-F54A-560A-B3365D45141A}"/>
                </a:ext>
              </a:extLst>
            </p:cNvPr>
            <p:cNvSpPr/>
            <p:nvPr/>
          </p:nvSpPr>
          <p:spPr>
            <a:xfrm>
              <a:off x="341524" y="4146170"/>
              <a:ext cx="104455" cy="139408"/>
            </a:xfrm>
            <a:custGeom>
              <a:avLst/>
              <a:gdLst>
                <a:gd name="connsiteX0" fmla="*/ 0 w 130705"/>
                <a:gd name="connsiteY0" fmla="*/ 0 h 174442"/>
                <a:gd name="connsiteX1" fmla="*/ 96585 w 130705"/>
                <a:gd name="connsiteY1" fmla="*/ 0 h 174442"/>
                <a:gd name="connsiteX2" fmla="*/ 130705 w 130705"/>
                <a:gd name="connsiteY2" fmla="*/ 34120 h 174442"/>
                <a:gd name="connsiteX3" fmla="*/ 130705 w 130705"/>
                <a:gd name="connsiteY3" fmla="*/ 174198 h 174442"/>
                <a:gd name="connsiteX4" fmla="*/ 1998 w 130705"/>
                <a:gd name="connsiteY4" fmla="*/ 174442 h 174442"/>
                <a:gd name="connsiteX5" fmla="*/ 0 w 130705"/>
                <a:gd name="connsiteY5" fmla="*/ 0 h 17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705" h="174442">
                  <a:moveTo>
                    <a:pt x="0" y="0"/>
                  </a:moveTo>
                  <a:lnTo>
                    <a:pt x="96585" y="0"/>
                  </a:lnTo>
                  <a:cubicBezTo>
                    <a:pt x="115429" y="0"/>
                    <a:pt x="130705" y="15276"/>
                    <a:pt x="130705" y="34120"/>
                  </a:cubicBezTo>
                  <a:lnTo>
                    <a:pt x="130705" y="174198"/>
                  </a:lnTo>
                  <a:lnTo>
                    <a:pt x="1998" y="174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B1CBEF-E8C4-74B0-6DC5-7F007570D58A}"/>
                </a:ext>
              </a:extLst>
            </p:cNvPr>
            <p:cNvGrpSpPr/>
            <p:nvPr/>
          </p:nvGrpSpPr>
          <p:grpSpPr>
            <a:xfrm rot="19613720">
              <a:off x="1678729" y="3404053"/>
              <a:ext cx="1136735" cy="1136735"/>
              <a:chOff x="3548418" y="3318820"/>
              <a:chExt cx="1422400" cy="14224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A159DC6-05E3-82AE-9825-77DD5B13ADE4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50EBA6F-D693-326D-90FD-12984B566A68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76E9525-9F55-12E2-468B-4CF4743EF593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3626C9-E904-4836-0E39-6D5E65CA5135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ABDA0D1-D0F4-C454-4870-6144AE25A9AB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B5F135D2-AEC8-6B02-FE98-39E82A1EE796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F237E9A-E6E2-9560-9FBE-1E3B0261FE93}"/>
                </a:ext>
              </a:extLst>
            </p:cNvPr>
            <p:cNvGrpSpPr/>
            <p:nvPr/>
          </p:nvGrpSpPr>
          <p:grpSpPr>
            <a:xfrm rot="19375015">
              <a:off x="4470604" y="3408905"/>
              <a:ext cx="1136735" cy="1136735"/>
              <a:chOff x="3548418" y="3318820"/>
              <a:chExt cx="1422400" cy="142240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FAC5B3B-7BF8-E4E7-01CB-3416893E4CE9}"/>
                  </a:ext>
                </a:extLst>
              </p:cNvPr>
              <p:cNvSpPr/>
              <p:nvPr/>
            </p:nvSpPr>
            <p:spPr>
              <a:xfrm>
                <a:off x="3548418" y="3318820"/>
                <a:ext cx="1422400" cy="1422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0C6DC29-A38E-7742-F594-04987D37C039}"/>
                  </a:ext>
                </a:extLst>
              </p:cNvPr>
              <p:cNvSpPr/>
              <p:nvPr/>
            </p:nvSpPr>
            <p:spPr>
              <a:xfrm>
                <a:off x="3908674" y="3679076"/>
                <a:ext cx="701887" cy="7018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258F8D1D-7111-9EC9-B463-7D46556D5306}"/>
                  </a:ext>
                </a:extLst>
              </p:cNvPr>
              <p:cNvSpPr/>
              <p:nvPr/>
            </p:nvSpPr>
            <p:spPr>
              <a:xfrm>
                <a:off x="4350394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10A97E6-5DD3-7A8B-89CD-5EC649CDDB36}"/>
                  </a:ext>
                </a:extLst>
              </p:cNvPr>
              <p:cNvSpPr/>
              <p:nvPr/>
            </p:nvSpPr>
            <p:spPr>
              <a:xfrm>
                <a:off x="4231072" y="3898773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F04DC59-2B58-424D-66CA-0FD5C20B24D1}"/>
                  </a:ext>
                </a:extLst>
              </p:cNvPr>
              <p:cNvSpPr/>
              <p:nvPr/>
            </p:nvSpPr>
            <p:spPr>
              <a:xfrm>
                <a:off x="4104003" y="3986270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3FF2D0A-F9DF-A17E-1E12-4EE7F326933D}"/>
                  </a:ext>
                </a:extLst>
              </p:cNvPr>
              <p:cNvSpPr/>
              <p:nvPr/>
            </p:nvSpPr>
            <p:spPr>
              <a:xfrm>
                <a:off x="4231072" y="4090518"/>
                <a:ext cx="57090" cy="874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BE10E5-61EB-E9C9-0DE8-3AF7DC00260D}"/>
                </a:ext>
              </a:extLst>
            </p:cNvPr>
            <p:cNvCxnSpPr>
              <a:cxnSpLocks/>
            </p:cNvCxnSpPr>
            <p:nvPr/>
          </p:nvCxnSpPr>
          <p:spPr>
            <a:xfrm>
              <a:off x="1237002" y="1998105"/>
              <a:ext cx="0" cy="2047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FA32ED-82DD-7E7B-8B9A-10E2612B1DF7}"/>
                </a:ext>
              </a:extLst>
            </p:cNvPr>
            <p:cNvSpPr/>
            <p:nvPr/>
          </p:nvSpPr>
          <p:spPr>
            <a:xfrm>
              <a:off x="3945734" y="2016125"/>
              <a:ext cx="939431" cy="1855"/>
            </a:xfrm>
            <a:custGeom>
              <a:avLst/>
              <a:gdLst>
                <a:gd name="connsiteX0" fmla="*/ 0 w 939431"/>
                <a:gd name="connsiteY0" fmla="*/ 0 h 1855"/>
                <a:gd name="connsiteX1" fmla="*/ 939431 w 939431"/>
                <a:gd name="connsiteY1" fmla="*/ 0 h 1855"/>
                <a:gd name="connsiteX2" fmla="*/ 939431 w 939431"/>
                <a:gd name="connsiteY2" fmla="*/ 1855 h 1855"/>
                <a:gd name="connsiteX3" fmla="*/ 0 w 939431"/>
                <a:gd name="connsiteY3" fmla="*/ 1855 h 1855"/>
                <a:gd name="connsiteX4" fmla="*/ 0 w 939431"/>
                <a:gd name="connsiteY4" fmla="*/ 0 h 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9431" h="1855">
                  <a:moveTo>
                    <a:pt x="0" y="0"/>
                  </a:moveTo>
                  <a:lnTo>
                    <a:pt x="939431" y="0"/>
                  </a:lnTo>
                  <a:lnTo>
                    <a:pt x="939431" y="1855"/>
                  </a:lnTo>
                  <a:lnTo>
                    <a:pt x="0" y="1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DEC4546-EEE2-1A88-BDC0-71A9B5D6B79C}"/>
                </a:ext>
              </a:extLst>
            </p:cNvPr>
            <p:cNvSpPr/>
            <p:nvPr/>
          </p:nvSpPr>
          <p:spPr>
            <a:xfrm>
              <a:off x="1794731" y="2013553"/>
              <a:ext cx="4108918" cy="879009"/>
            </a:xfrm>
            <a:custGeom>
              <a:avLst/>
              <a:gdLst>
                <a:gd name="connsiteX0" fmla="*/ 146504 w 4108918"/>
                <a:gd name="connsiteY0" fmla="*/ 0 h 879009"/>
                <a:gd name="connsiteX1" fmla="*/ 2151002 w 4108918"/>
                <a:gd name="connsiteY1" fmla="*/ 0 h 879009"/>
                <a:gd name="connsiteX2" fmla="*/ 2151002 w 4108918"/>
                <a:gd name="connsiteY2" fmla="*/ 865891 h 879009"/>
                <a:gd name="connsiteX3" fmla="*/ 3090433 w 4108918"/>
                <a:gd name="connsiteY3" fmla="*/ 865891 h 879009"/>
                <a:gd name="connsiteX4" fmla="*/ 3090433 w 4108918"/>
                <a:gd name="connsiteY4" fmla="*/ 0 h 879009"/>
                <a:gd name="connsiteX5" fmla="*/ 3962415 w 4108918"/>
                <a:gd name="connsiteY5" fmla="*/ 0 h 879009"/>
                <a:gd name="connsiteX6" fmla="*/ 4108918 w 4108918"/>
                <a:gd name="connsiteY6" fmla="*/ 146504 h 879009"/>
                <a:gd name="connsiteX7" fmla="*/ 4108918 w 4108918"/>
                <a:gd name="connsiteY7" fmla="*/ 732505 h 879009"/>
                <a:gd name="connsiteX8" fmla="*/ 3962415 w 4108918"/>
                <a:gd name="connsiteY8" fmla="*/ 879009 h 879009"/>
                <a:gd name="connsiteX9" fmla="*/ 146504 w 4108918"/>
                <a:gd name="connsiteY9" fmla="*/ 879009 h 879009"/>
                <a:gd name="connsiteX10" fmla="*/ 0 w 4108918"/>
                <a:gd name="connsiteY10" fmla="*/ 732505 h 879009"/>
                <a:gd name="connsiteX11" fmla="*/ 0 w 4108918"/>
                <a:gd name="connsiteY11" fmla="*/ 146504 h 879009"/>
                <a:gd name="connsiteX12" fmla="*/ 146504 w 4108918"/>
                <a:gd name="connsiteY12" fmla="*/ 0 h 8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08918" h="879009">
                  <a:moveTo>
                    <a:pt x="146504" y="0"/>
                  </a:moveTo>
                  <a:lnTo>
                    <a:pt x="2151002" y="0"/>
                  </a:lnTo>
                  <a:lnTo>
                    <a:pt x="2151002" y="865891"/>
                  </a:lnTo>
                  <a:lnTo>
                    <a:pt x="3090433" y="865891"/>
                  </a:lnTo>
                  <a:lnTo>
                    <a:pt x="3090433" y="0"/>
                  </a:lnTo>
                  <a:lnTo>
                    <a:pt x="3962415" y="0"/>
                  </a:lnTo>
                  <a:cubicBezTo>
                    <a:pt x="4043326" y="0"/>
                    <a:pt x="4108918" y="65593"/>
                    <a:pt x="4108918" y="146504"/>
                  </a:cubicBezTo>
                  <a:lnTo>
                    <a:pt x="4108918" y="732505"/>
                  </a:lnTo>
                  <a:cubicBezTo>
                    <a:pt x="4108918" y="813417"/>
                    <a:pt x="4043326" y="879009"/>
                    <a:pt x="3962415" y="879009"/>
                  </a:cubicBezTo>
                  <a:lnTo>
                    <a:pt x="146504" y="879009"/>
                  </a:lnTo>
                  <a:cubicBezTo>
                    <a:pt x="65593" y="879009"/>
                    <a:pt x="0" y="813417"/>
                    <a:pt x="0" y="732505"/>
                  </a:cubicBezTo>
                  <a:lnTo>
                    <a:pt x="0" y="146504"/>
                  </a:lnTo>
                  <a:cubicBezTo>
                    <a:pt x="0" y="65593"/>
                    <a:pt x="65593" y="0"/>
                    <a:pt x="146504" y="0"/>
                  </a:cubicBezTo>
                  <a:close/>
                </a:path>
              </a:pathLst>
            </a:custGeom>
            <a:solidFill>
              <a:srgbClr val="8BE6FD">
                <a:alpha val="7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90E580-B0AE-02A8-B70B-69F56BC4D44E}"/>
                </a:ext>
              </a:extLst>
            </p:cNvPr>
            <p:cNvGrpSpPr/>
            <p:nvPr/>
          </p:nvGrpSpPr>
          <p:grpSpPr>
            <a:xfrm>
              <a:off x="2857500" y="2010494"/>
              <a:ext cx="2061178" cy="879010"/>
              <a:chOff x="2857500" y="2010747"/>
              <a:chExt cx="2061178" cy="89714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6D14F8-8635-686E-6DEB-A2C09DBF8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500" y="2010747"/>
                <a:ext cx="0" cy="8971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A9E26F8-344D-2D4C-59B3-3FC72B2D4C81}"/>
                  </a:ext>
                </a:extLst>
              </p:cNvPr>
              <p:cNvCxnSpPr/>
              <p:nvPr/>
            </p:nvCxnSpPr>
            <p:spPr>
              <a:xfrm>
                <a:off x="3930650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726D5DB-D79C-F022-D2EF-638AC01DE067}"/>
                  </a:ext>
                </a:extLst>
              </p:cNvPr>
              <p:cNvCxnSpPr/>
              <p:nvPr/>
            </p:nvCxnSpPr>
            <p:spPr>
              <a:xfrm>
                <a:off x="4918678" y="2016494"/>
                <a:ext cx="0" cy="89139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" name="ttsMP3.com_VoiceText_2025-2-17_20-53-9">
            <a:hlinkClick r:id="" action="ppaction://media"/>
            <a:extLst>
              <a:ext uri="{FF2B5EF4-FFF2-40B4-BE49-F238E27FC236}">
                <a16:creationId xmlns:a16="http://schemas.microsoft.com/office/drawing/2014/main" id="{2FBD0426-CCA7-43AA-26B6-4CF06FCDAB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37431" y="1364336"/>
            <a:ext cx="609600" cy="609600"/>
          </a:xfrm>
          <a:prstGeom prst="rect">
            <a:avLst/>
          </a:prstGeom>
        </p:spPr>
      </p:pic>
      <p:pic>
        <p:nvPicPr>
          <p:cNvPr id="106" name="2sec">
            <a:hlinkClick r:id="" action="ppaction://media"/>
            <a:extLst>
              <a:ext uri="{FF2B5EF4-FFF2-40B4-BE49-F238E27FC236}">
                <a16:creationId xmlns:a16="http://schemas.microsoft.com/office/drawing/2014/main" id="{ACAD0209-7A40-FC36-B9CF-420DF4482F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6308" y="2029359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sits in the s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10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62B4DF-FA7B-7A0C-0B0F-1F205C05ED9E}"/>
              </a:ext>
            </a:extLst>
          </p:cNvPr>
          <p:cNvGrpSpPr/>
          <p:nvPr/>
        </p:nvGrpSpPr>
        <p:grpSpPr>
          <a:xfrm rot="5400000">
            <a:off x="2299223" y="3235559"/>
            <a:ext cx="2691141" cy="3687623"/>
            <a:chOff x="6938733" y="1635151"/>
            <a:chExt cx="3261066" cy="44685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A610DF7-1B3D-CDE4-CB04-D1D78774729B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1BB9BF9-85D7-751C-6251-1A804B8B9EBF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4EE7C7-6E9F-43D0-53A6-60350DB04DA3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5429A3-7D0E-40DA-16F9-9F3280013CBF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E6A2-6478-B7BC-BE86-66FD18BB77D0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1BDF0A-17CA-84E6-5035-12FF53D6C464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2D61836-6691-23A7-55E3-2AC1645280F6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31FE6B-564D-09A1-7B6C-F801311F0C38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C7675E-4C5D-377E-0628-60AC577BB982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F7F2FDBD-C14B-81A4-036F-9E60A37AEA32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D1DFC0F-407D-B5F8-B55E-39AE98C63525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FB0826-15F0-904A-6ED5-C577637C9773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C7DD64-BB53-946F-9E18-91484761327A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A95AC2-F75C-2BB6-43BB-E5BAE0195985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DF43C8-57A0-255F-35B8-C4D303EA65FB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85">
              <a:extLst>
                <a:ext uri="{FF2B5EF4-FFF2-40B4-BE49-F238E27FC236}">
                  <a16:creationId xmlns:a16="http://schemas.microsoft.com/office/drawing/2014/main" id="{740B89FC-ADB4-C63C-5EB8-2BFFAA9D907D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C2577A-60C8-9EF5-5366-C2A9A4DC0D13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B4444A-2F86-1C3D-6EA5-BEAC38842761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16F71A-EA9A-6353-A5F6-2B3C9997DF46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83B2CA-6BE0-F575-ACFA-AA6908AB235B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85">
              <a:extLst>
                <a:ext uri="{FF2B5EF4-FFF2-40B4-BE49-F238E27FC236}">
                  <a16:creationId xmlns:a16="http://schemas.microsoft.com/office/drawing/2014/main" id="{1C584C99-CFFB-C425-32ED-51F7521C0D5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5">
              <a:extLst>
                <a:ext uri="{FF2B5EF4-FFF2-40B4-BE49-F238E27FC236}">
                  <a16:creationId xmlns:a16="http://schemas.microsoft.com/office/drawing/2014/main" id="{F97A7784-A6FF-6522-F49C-8584D2977AD4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85">
              <a:extLst>
                <a:ext uri="{FF2B5EF4-FFF2-40B4-BE49-F238E27FC236}">
                  <a16:creationId xmlns:a16="http://schemas.microsoft.com/office/drawing/2014/main" id="{B49B3C4C-0D65-F747-822C-B8B13D25B64A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E11EA4-6329-BF0D-8160-B5A5C1D50F85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13BD12F-FAF4-B8F6-E279-F404A7D26613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D312B66-407A-631F-0C97-EF1853BF9069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8000">
                  <a:schemeClr val="tx1"/>
                </a:gs>
              </a:gsLst>
              <a:lin ang="9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A80525-A4E8-132E-06A0-9BD237BD73AD}"/>
              </a:ext>
            </a:extLst>
          </p:cNvPr>
          <p:cNvGrpSpPr/>
          <p:nvPr/>
        </p:nvGrpSpPr>
        <p:grpSpPr>
          <a:xfrm>
            <a:off x="343187" y="315971"/>
            <a:ext cx="2944460" cy="2469808"/>
            <a:chOff x="-1057780" y="-85304"/>
            <a:chExt cx="8187089" cy="68673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A1BB4B7-93FE-9A19-B7C5-AAB6DE290A5D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chemeClr val="accent4">
                <a:lumMod val="20000"/>
                <a:lumOff val="80000"/>
                <a:alpha val="47000"/>
              </a:schemeClr>
            </a:solidFill>
          </p:grpSpPr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41D44B59-00D4-DCA6-9BF4-B88B894E5CCA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B726897D-5789-DE0E-7C8E-BD336DBDF039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FAE0AF3-89D1-F999-E5F2-BCEA203A86D7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37A7D537-B0FD-0CB2-AAAB-950F8EA4447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D7E4D72-2DDE-EADB-F471-0A7E849B75D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9334CF02-8244-719F-235E-C7374987820F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D5A50601-D6AF-A778-8D10-04C1CB469862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1DB1007E-169B-7165-9D0C-B96CC44CA740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07E4652F-7861-824F-DE8D-18A065B757F1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7FE7AD71-7AFF-EEF5-D915-4D8398327830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>
                <a:extLst>
                  <a:ext uri="{FF2B5EF4-FFF2-40B4-BE49-F238E27FC236}">
                    <a16:creationId xmlns:a16="http://schemas.microsoft.com/office/drawing/2014/main" id="{1F066B4E-E7C6-90E8-0516-504BF59ED603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07A5FA40-3817-B1F1-6BA6-C09FA385893C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5EA72F-39F4-F8C4-2C28-8363FFD60214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99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308100">
                <a:schemeClr val="accent4">
                  <a:lumMod val="40000"/>
                  <a:lumOff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ttsMP3.com_VoiceText_2025-2-17_20-52-51">
            <a:hlinkClick r:id="" action="ppaction://media"/>
            <a:extLst>
              <a:ext uri="{FF2B5EF4-FFF2-40B4-BE49-F238E27FC236}">
                <a16:creationId xmlns:a16="http://schemas.microsoft.com/office/drawing/2014/main" id="{EB723B2C-9B21-D6A9-94EF-BB496508B8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9" name="2sec">
            <a:hlinkClick r:id="" action="ppaction://media"/>
            <a:extLst>
              <a:ext uri="{FF2B5EF4-FFF2-40B4-BE49-F238E27FC236}">
                <a16:creationId xmlns:a16="http://schemas.microsoft.com/office/drawing/2014/main" id="{695171D0-F784-6D9A-7F74-6666BA8C7A7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64</Words>
  <Application>Microsoft Office PowerPoint</Application>
  <PresentationFormat>Widescreen</PresentationFormat>
  <Paragraphs>27</Paragraphs>
  <Slides>14</Slides>
  <Notes>5</Notes>
  <HiddenSlides>0</HiddenSlides>
  <MMClips>38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309</cp:revision>
  <dcterms:created xsi:type="dcterms:W3CDTF">2025-01-08T21:58:49Z</dcterms:created>
  <dcterms:modified xsi:type="dcterms:W3CDTF">2025-02-17T18:12:03Z</dcterms:modified>
</cp:coreProperties>
</file>