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326" r:id="rId4"/>
    <p:sldId id="258" r:id="rId5"/>
    <p:sldId id="259" r:id="rId6"/>
    <p:sldId id="262" r:id="rId7"/>
    <p:sldId id="260" r:id="rId8"/>
    <p:sldId id="325" r:id="rId9"/>
    <p:sldId id="266" r:id="rId10"/>
    <p:sldId id="311" r:id="rId11"/>
    <p:sldId id="316" r:id="rId12"/>
    <p:sldId id="318" r:id="rId13"/>
    <p:sldId id="321" r:id="rId14"/>
    <p:sldId id="319" r:id="rId15"/>
    <p:sldId id="328" r:id="rId16"/>
    <p:sldId id="327" r:id="rId17"/>
    <p:sldId id="329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7A9"/>
    <a:srgbClr val="2F5597"/>
    <a:srgbClr val="42458A"/>
    <a:srgbClr val="C5DAEF"/>
    <a:srgbClr val="92D050"/>
    <a:srgbClr val="44546A"/>
    <a:srgbClr val="C638A8"/>
    <a:srgbClr val="F4E0C7"/>
    <a:srgbClr val="EA8A9F"/>
    <a:srgbClr val="F2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6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7.mp3"/><Relationship Id="rId1" Type="http://schemas.microsoft.com/office/2007/relationships/media" Target="../media/media2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8.mp3"/><Relationship Id="rId1" Type="http://schemas.microsoft.com/office/2007/relationships/media" Target="../media/media28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mp3"/><Relationship Id="rId3" Type="http://schemas.microsoft.com/office/2007/relationships/media" Target="../media/media3.mp3"/><Relationship Id="rId7" Type="http://schemas.microsoft.com/office/2007/relationships/media" Target="../media/media5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10" Type="http://schemas.openxmlformats.org/officeDocument/2006/relationships/image" Target="../media/image1.png"/><Relationship Id="rId4" Type="http://schemas.openxmlformats.org/officeDocument/2006/relationships/audio" Target="../media/media3.mp3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p3"/><Relationship Id="rId13" Type="http://schemas.openxmlformats.org/officeDocument/2006/relationships/slideLayout" Target="../slideLayouts/slideLayout7.xml"/><Relationship Id="rId3" Type="http://schemas.microsoft.com/office/2007/relationships/media" Target="../media/media7.mp3"/><Relationship Id="rId7" Type="http://schemas.microsoft.com/office/2007/relationships/media" Target="../media/media9.mp3"/><Relationship Id="rId12" Type="http://schemas.openxmlformats.org/officeDocument/2006/relationships/audio" Target="../media/media11.mp3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8.mp3"/><Relationship Id="rId11" Type="http://schemas.microsoft.com/office/2007/relationships/media" Target="../media/media11.mp3"/><Relationship Id="rId5" Type="http://schemas.microsoft.com/office/2007/relationships/media" Target="../media/media8.mp3"/><Relationship Id="rId10" Type="http://schemas.openxmlformats.org/officeDocument/2006/relationships/audio" Target="../media/media10.mp3"/><Relationship Id="rId4" Type="http://schemas.openxmlformats.org/officeDocument/2006/relationships/audio" Target="../media/media7.mp3"/><Relationship Id="rId9" Type="http://schemas.microsoft.com/office/2007/relationships/media" Target="../media/media10.mp3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3.mp3"/><Relationship Id="rId3" Type="http://schemas.microsoft.com/office/2007/relationships/media" Target="../media/media8.mp3"/><Relationship Id="rId7" Type="http://schemas.microsoft.com/office/2007/relationships/media" Target="../media/media13.mp3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10" Type="http://schemas.openxmlformats.org/officeDocument/2006/relationships/image" Target="../media/image1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8.mp3"/><Relationship Id="rId7" Type="http://schemas.microsoft.com/office/2007/relationships/media" Target="../media/media15.mp3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10" Type="http://schemas.openxmlformats.org/officeDocument/2006/relationships/image" Target="../media/image1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7.mp3"/><Relationship Id="rId3" Type="http://schemas.microsoft.com/office/2007/relationships/media" Target="../media/media8.mp3"/><Relationship Id="rId7" Type="http://schemas.microsoft.com/office/2007/relationships/media" Target="../media/media17.mp3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10" Type="http://schemas.openxmlformats.org/officeDocument/2006/relationships/image" Target="../media/image1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9.mp3"/><Relationship Id="rId3" Type="http://schemas.microsoft.com/office/2007/relationships/media" Target="../media/media8.mp3"/><Relationship Id="rId7" Type="http://schemas.microsoft.com/office/2007/relationships/media" Target="../media/media19.mp3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10" Type="http://schemas.openxmlformats.org/officeDocument/2006/relationships/image" Target="../media/image1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1561EF-1714-0966-515A-FFC7AE134D21}"/>
              </a:ext>
            </a:extLst>
          </p:cNvPr>
          <p:cNvGrpSpPr/>
          <p:nvPr/>
        </p:nvGrpSpPr>
        <p:grpSpPr>
          <a:xfrm>
            <a:off x="7282102" y="1809750"/>
            <a:ext cx="4640592" cy="4975351"/>
            <a:chOff x="5684065" y="722711"/>
            <a:chExt cx="5721610" cy="613435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A8DC973-FA4E-1EE4-3538-A5F89E3B6EFF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99" name="Oval 6">
                <a:extLst>
                  <a:ext uri="{FF2B5EF4-FFF2-40B4-BE49-F238E27FC236}">
                    <a16:creationId xmlns:a16="http://schemas.microsoft.com/office/drawing/2014/main" id="{FBAF280E-1A70-88D7-8B59-8D37DA6C169B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0D629EC-6785-BFD3-5CE0-85DA2BA9DF6A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6">
                <a:extLst>
                  <a:ext uri="{FF2B5EF4-FFF2-40B4-BE49-F238E27FC236}">
                    <a16:creationId xmlns:a16="http://schemas.microsoft.com/office/drawing/2014/main" id="{61E45850-F373-EECA-4386-807BCC81010F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972F2CE-D74C-5221-DA6D-E4100DD8FBF6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5">
                <a:extLst>
                  <a:ext uri="{FF2B5EF4-FFF2-40B4-BE49-F238E27FC236}">
                    <a16:creationId xmlns:a16="http://schemas.microsoft.com/office/drawing/2014/main" id="{2F5A4145-9F5C-516C-40FD-65F0247AB578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4">
                <a:extLst>
                  <a:ext uri="{FF2B5EF4-FFF2-40B4-BE49-F238E27FC236}">
                    <a16:creationId xmlns:a16="http://schemas.microsoft.com/office/drawing/2014/main" id="{B95F59A6-67D3-B700-FAFA-CD49E5A519D7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6">
                <a:extLst>
                  <a:ext uri="{FF2B5EF4-FFF2-40B4-BE49-F238E27FC236}">
                    <a16:creationId xmlns:a16="http://schemas.microsoft.com/office/drawing/2014/main" id="{227890A6-53CD-0705-B594-3F22D3987FD6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6">
                <a:extLst>
                  <a:ext uri="{FF2B5EF4-FFF2-40B4-BE49-F238E27FC236}">
                    <a16:creationId xmlns:a16="http://schemas.microsoft.com/office/drawing/2014/main" id="{EBB07129-35EA-41C6-F509-9BE2B4AF3826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6">
                <a:extLst>
                  <a:ext uri="{FF2B5EF4-FFF2-40B4-BE49-F238E27FC236}">
                    <a16:creationId xmlns:a16="http://schemas.microsoft.com/office/drawing/2014/main" id="{E5334338-D5E0-DF06-E166-86851BCB07AF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6">
                <a:extLst>
                  <a:ext uri="{FF2B5EF4-FFF2-40B4-BE49-F238E27FC236}">
                    <a16:creationId xmlns:a16="http://schemas.microsoft.com/office/drawing/2014/main" id="{38BBD043-44CF-C4BE-266C-22FC5A6A6113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31F41A-7AC8-EC49-49F9-DE54D8590943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B393053-D3BF-10D2-4F6C-3F0766174030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8EB5BC5-FBC3-117E-6532-A52C2FDE1690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F8E6601-4EBB-43B2-96EB-B4765BE3A17A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97" name="Rectangle 13">
                  <a:extLst>
                    <a:ext uri="{FF2B5EF4-FFF2-40B4-BE49-F238E27FC236}">
                      <a16:creationId xmlns:a16="http://schemas.microsoft.com/office/drawing/2014/main" id="{EB6B5C3A-77B5-F02C-B2FA-8D1BB0E8213B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13">
                  <a:extLst>
                    <a:ext uri="{FF2B5EF4-FFF2-40B4-BE49-F238E27FC236}">
                      <a16:creationId xmlns:a16="http://schemas.microsoft.com/office/drawing/2014/main" id="{38CA0669-750F-EF9D-6523-1799230D9A41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95E5D40-D025-B80D-BB92-F7124337000F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95" name="Rectangle 13">
                  <a:extLst>
                    <a:ext uri="{FF2B5EF4-FFF2-40B4-BE49-F238E27FC236}">
                      <a16:creationId xmlns:a16="http://schemas.microsoft.com/office/drawing/2014/main" id="{4BFB67C0-C940-6CCE-90BB-46E70D886ED1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13">
                  <a:extLst>
                    <a:ext uri="{FF2B5EF4-FFF2-40B4-BE49-F238E27FC236}">
                      <a16:creationId xmlns:a16="http://schemas.microsoft.com/office/drawing/2014/main" id="{CA091AD2-1023-C906-51A6-360DC042C84C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A448335E-080D-6570-FB5E-035006DBE4C0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13B00C5-20B1-E871-6FF0-2CEDB60D071E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91" name="Rectangle 28">
                  <a:extLst>
                    <a:ext uri="{FF2B5EF4-FFF2-40B4-BE49-F238E27FC236}">
                      <a16:creationId xmlns:a16="http://schemas.microsoft.com/office/drawing/2014/main" id="{4AFCC657-9878-6844-0A8B-9BEC68B55C0C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1253" h="1311814">
                      <a:moveTo>
                        <a:pt x="237802" y="1206850"/>
                      </a:moveTo>
                      <a:cubicBezTo>
                        <a:pt x="-379735" y="511525"/>
                        <a:pt x="302890" y="-855313"/>
                        <a:pt x="1171253" y="749650"/>
                      </a:cubicBezTo>
                      <a:cubicBezTo>
                        <a:pt x="1002978" y="1173512"/>
                        <a:pt x="906139" y="1483075"/>
                        <a:pt x="237802" y="1206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8DD5522A-1466-1779-4148-7EF4A0C6CC85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60165B2-9AE5-1812-AE6F-62B4A242C401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9D518DB-8131-37E6-20D9-D9793932A248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6AE355-A9A8-BDDA-E12C-EC3AF2E6D704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85" name="Rectangle 28">
                  <a:extLst>
                    <a:ext uri="{FF2B5EF4-FFF2-40B4-BE49-F238E27FC236}">
                      <a16:creationId xmlns:a16="http://schemas.microsoft.com/office/drawing/2014/main" id="{45782492-62E6-5B79-A611-66FD26345FA2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  <a:gd name="connsiteX0" fmla="*/ 283665 w 994866"/>
                    <a:gd name="connsiteY0" fmla="*/ 1324816 h 1407645"/>
                    <a:gd name="connsiteX1" fmla="*/ 994866 w 994866"/>
                    <a:gd name="connsiteY1" fmla="*/ 708866 h 1407645"/>
                    <a:gd name="connsiteX2" fmla="*/ 283665 w 994866"/>
                    <a:gd name="connsiteY2" fmla="*/ 1324816 h 1407645"/>
                    <a:gd name="connsiteX0" fmla="*/ 267749 w 1048800"/>
                    <a:gd name="connsiteY0" fmla="*/ 1230107 h 1329847"/>
                    <a:gd name="connsiteX1" fmla="*/ 1048800 w 1048800"/>
                    <a:gd name="connsiteY1" fmla="*/ 741157 h 1329847"/>
                    <a:gd name="connsiteX2" fmla="*/ 267749 w 1048800"/>
                    <a:gd name="connsiteY2" fmla="*/ 1230107 h 1329847"/>
                    <a:gd name="connsiteX0" fmla="*/ 267749 w 1048800"/>
                    <a:gd name="connsiteY0" fmla="*/ 1230107 h 1292840"/>
                    <a:gd name="connsiteX1" fmla="*/ 1048800 w 1048800"/>
                    <a:gd name="connsiteY1" fmla="*/ 741157 h 1292840"/>
                    <a:gd name="connsiteX2" fmla="*/ 267749 w 1048800"/>
                    <a:gd name="connsiteY2" fmla="*/ 1230107 h 1292840"/>
                    <a:gd name="connsiteX0" fmla="*/ 217736 w 998787"/>
                    <a:gd name="connsiteY0" fmla="*/ 1039637 h 1102370"/>
                    <a:gd name="connsiteX1" fmla="*/ 998787 w 998787"/>
                    <a:gd name="connsiteY1" fmla="*/ 550687 h 1102370"/>
                    <a:gd name="connsiteX2" fmla="*/ 217736 w 998787"/>
                    <a:gd name="connsiteY2" fmla="*/ 1039637 h 1102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787" h="1102370">
                      <a:moveTo>
                        <a:pt x="217736" y="1039637"/>
                      </a:moveTo>
                      <a:cubicBezTo>
                        <a:pt x="-399801" y="344312"/>
                        <a:pt x="435224" y="-625651"/>
                        <a:pt x="998787" y="550687"/>
                      </a:cubicBezTo>
                      <a:cubicBezTo>
                        <a:pt x="830512" y="974549"/>
                        <a:pt x="771773" y="1226962"/>
                        <a:pt x="217736" y="1039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AF4AC35-4625-5285-C8AE-467BFD28B757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7CC4539-001C-D2CE-16CE-5620A286B7A3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669AC5F-541A-FDF8-2231-02776A82A168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4DD56C0-2A87-C5BE-01FF-800D1788CF64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76" name="Oval 53">
                  <a:extLst>
                    <a:ext uri="{FF2B5EF4-FFF2-40B4-BE49-F238E27FC236}">
                      <a16:creationId xmlns:a16="http://schemas.microsoft.com/office/drawing/2014/main" id="{F3AF42A0-66B3-E468-7B15-CD5D89757C95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57">
                  <a:extLst>
                    <a:ext uri="{FF2B5EF4-FFF2-40B4-BE49-F238E27FC236}">
                      <a16:creationId xmlns:a16="http://schemas.microsoft.com/office/drawing/2014/main" id="{53144540-347E-D4EA-C885-7A2B01EFCDFB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8AA9491-9F68-1B15-4628-039185A676A3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1D951BF-1091-55AD-EB2E-A3CDA82B9AED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328E3D94-312F-797C-C54D-4D33421B6225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54">
                  <a:extLst>
                    <a:ext uri="{FF2B5EF4-FFF2-40B4-BE49-F238E27FC236}">
                      <a16:creationId xmlns:a16="http://schemas.microsoft.com/office/drawing/2014/main" id="{5C1522F5-6181-96A6-4ED1-E5FB15819A6F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254D531-B89B-AC21-F109-5419F90BA5B8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AAF89D9-58AA-7542-D11A-4FA052B30F05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6308" y="2029359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have a 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dog.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B25D9-DA35-6217-B059-0F9BAE107AF6}"/>
              </a:ext>
            </a:extLst>
          </p:cNvPr>
          <p:cNvGrpSpPr/>
          <p:nvPr/>
        </p:nvGrpSpPr>
        <p:grpSpPr>
          <a:xfrm flipH="1">
            <a:off x="962876" y="1574550"/>
            <a:ext cx="4474289" cy="4797052"/>
            <a:chOff x="5684065" y="722711"/>
            <a:chExt cx="5721610" cy="61343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243A95-9E8E-9C23-D4D2-9E4A324456A5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38" name="Oval 6">
                <a:extLst>
                  <a:ext uri="{FF2B5EF4-FFF2-40B4-BE49-F238E27FC236}">
                    <a16:creationId xmlns:a16="http://schemas.microsoft.com/office/drawing/2014/main" id="{4039734F-0624-A9A7-F240-A5527786CED2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EBB8B1B-3EC0-1C85-1672-3623AFB7884C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4D96D205-CE23-F054-ED65-792C4FB25448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0B7AB18-85CF-0C06-F9AB-25359C91FEF7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5">
                <a:extLst>
                  <a:ext uri="{FF2B5EF4-FFF2-40B4-BE49-F238E27FC236}">
                    <a16:creationId xmlns:a16="http://schemas.microsoft.com/office/drawing/2014/main" id="{7DF379E5-BF33-4DFB-59D6-315AFF68B39F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A49EA112-E304-A9F6-E712-04EA5193DEC6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78CF2659-7F06-F41C-7B1F-5A265341AD2D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6">
                <a:extLst>
                  <a:ext uri="{FF2B5EF4-FFF2-40B4-BE49-F238E27FC236}">
                    <a16:creationId xmlns:a16="http://schemas.microsoft.com/office/drawing/2014/main" id="{D58FC45B-25A1-055A-46A7-B4EC5F76B775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6">
                <a:extLst>
                  <a:ext uri="{FF2B5EF4-FFF2-40B4-BE49-F238E27FC236}">
                    <a16:creationId xmlns:a16="http://schemas.microsoft.com/office/drawing/2014/main" id="{724A394F-41C9-6E00-8BD7-28FD15084ECA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563510BA-EA88-0DFC-6285-285686F9F1E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3CF6714-AEE8-B89B-7429-45A386E36176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0C8E108-A463-F450-7B2E-679CF5BCBF50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CBAC21-B5C3-C076-CC23-F0D1113E29C1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70CF90F-38AB-9DC0-AF70-D432A65DDC4E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36" name="Rectangle 13">
                  <a:extLst>
                    <a:ext uri="{FF2B5EF4-FFF2-40B4-BE49-F238E27FC236}">
                      <a16:creationId xmlns:a16="http://schemas.microsoft.com/office/drawing/2014/main" id="{6E7437E4-645E-79B3-2044-D93B04B69684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13">
                  <a:extLst>
                    <a:ext uri="{FF2B5EF4-FFF2-40B4-BE49-F238E27FC236}">
                      <a16:creationId xmlns:a16="http://schemas.microsoft.com/office/drawing/2014/main" id="{EC459070-3C73-F7A4-247D-6D1370D76129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82F5553-53F1-94BA-70BD-B0BE26A35D29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34" name="Rectangle 13">
                  <a:extLst>
                    <a:ext uri="{FF2B5EF4-FFF2-40B4-BE49-F238E27FC236}">
                      <a16:creationId xmlns:a16="http://schemas.microsoft.com/office/drawing/2014/main" id="{7BF4D997-0607-9EB0-372B-CF9B4D9E9026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13">
                  <a:extLst>
                    <a:ext uri="{FF2B5EF4-FFF2-40B4-BE49-F238E27FC236}">
                      <a16:creationId xmlns:a16="http://schemas.microsoft.com/office/drawing/2014/main" id="{A700010F-19C0-AACD-10F6-8C25439F89BA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D666792C-FCEE-B90F-8A0B-762122A4ADF5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666401-B1CE-0E5E-697A-9AC9AC845353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30" name="Rectangle 28">
                  <a:extLst>
                    <a:ext uri="{FF2B5EF4-FFF2-40B4-BE49-F238E27FC236}">
                      <a16:creationId xmlns:a16="http://schemas.microsoft.com/office/drawing/2014/main" id="{FD57689A-9C3C-9342-9D60-1CF5F760F43D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FFF0AD5-EA11-EAB6-8673-A8EF28468453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553C405-0ED4-88D0-A8F1-DBE077313063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742038E-905E-1F50-D7A1-6FF21F0A5BBD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F326402-907B-C6C2-8856-22B83B1F6921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25" name="Rectangle 28">
                  <a:extLst>
                    <a:ext uri="{FF2B5EF4-FFF2-40B4-BE49-F238E27FC236}">
                      <a16:creationId xmlns:a16="http://schemas.microsoft.com/office/drawing/2014/main" id="{00E634C3-DD65-FC59-EF29-CFC40FE49C2F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8E3C066-BF11-0B59-44A2-7F4ADAE37604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C0FD442-BAFA-80ED-1924-202D6DC247C5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DCF1EFF-67CA-0770-6C41-A8573B511941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F3A9E9-79BF-374E-3A60-D18ACDC7AEC3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20" name="Oval 53">
                  <a:extLst>
                    <a:ext uri="{FF2B5EF4-FFF2-40B4-BE49-F238E27FC236}">
                      <a16:creationId xmlns:a16="http://schemas.microsoft.com/office/drawing/2014/main" id="{0350B34F-6B4E-56E9-031E-633A325C86F4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285B8FA-F130-4250-5534-289CB1CF8292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74319F0-9252-7F96-ADEA-B9831D2BA62F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663905A-F98F-A288-0711-076BBB3BEB1E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54">
                  <a:extLst>
                    <a:ext uri="{FF2B5EF4-FFF2-40B4-BE49-F238E27FC236}">
                      <a16:creationId xmlns:a16="http://schemas.microsoft.com/office/drawing/2014/main" id="{16B8779E-462F-51C0-4430-90ADB53E4B12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361A256-93ED-84B0-FD36-EF8A3AB0A4C6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18FF7F2-2D44-D9F0-E46A-DBA4351BEC69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2" name="ttsMP3.com_VoiceText_2025-2-15_0-15-10">
            <a:hlinkClick r:id="" action="ppaction://media"/>
            <a:extLst>
              <a:ext uri="{FF2B5EF4-FFF2-40B4-BE49-F238E27FC236}">
                <a16:creationId xmlns:a16="http://schemas.microsoft.com/office/drawing/2014/main" id="{60DEB8D5-6D3D-33E0-38BC-DB3405E06A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72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781263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runs into the 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FB049A-C5AB-92CF-529F-C51A667124B8}"/>
              </a:ext>
            </a:extLst>
          </p:cNvPr>
          <p:cNvGrpSpPr/>
          <p:nvPr/>
        </p:nvGrpSpPr>
        <p:grpSpPr>
          <a:xfrm flipH="1">
            <a:off x="6889422" y="1442760"/>
            <a:ext cx="5038187" cy="3244782"/>
            <a:chOff x="1890198" y="1438281"/>
            <a:chExt cx="7866879" cy="5066567"/>
          </a:xfrm>
          <a:solidFill>
            <a:schemeClr val="accent6">
              <a:lumMod val="75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5FC4ED-DBD9-D4A9-2A66-81308888A07D}"/>
                </a:ext>
              </a:extLst>
            </p:cNvPr>
            <p:cNvGrpSpPr/>
            <p:nvPr/>
          </p:nvGrpSpPr>
          <p:grpSpPr>
            <a:xfrm>
              <a:off x="3794439" y="1819132"/>
              <a:ext cx="5047962" cy="2951261"/>
              <a:chOff x="3794439" y="1819132"/>
              <a:chExt cx="5047962" cy="2951261"/>
            </a:xfrm>
            <a:grpFill/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BC9A006-6A75-052D-B585-20F8E721A2A8}"/>
                  </a:ext>
                </a:extLst>
              </p:cNvPr>
              <p:cNvSpPr/>
              <p:nvPr/>
            </p:nvSpPr>
            <p:spPr>
              <a:xfrm flipH="1">
                <a:off x="6919343" y="1819132"/>
                <a:ext cx="1923058" cy="2378431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E22CD5B-50AD-B0B1-EDD7-49CE8CC3E9B2}"/>
                  </a:ext>
                </a:extLst>
              </p:cNvPr>
              <p:cNvSpPr/>
              <p:nvPr/>
            </p:nvSpPr>
            <p:spPr>
              <a:xfrm flipH="1">
                <a:off x="6447372" y="1867968"/>
                <a:ext cx="1923058" cy="23522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D53D2D5-6F2E-3A1C-354F-B50F197BBD51}"/>
                  </a:ext>
                </a:extLst>
              </p:cNvPr>
              <p:cNvSpPr/>
              <p:nvPr/>
            </p:nvSpPr>
            <p:spPr>
              <a:xfrm flipH="1">
                <a:off x="5902826" y="1929884"/>
                <a:ext cx="1987130" cy="243570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7031FAD-93BC-6777-AB6C-2E84DB07015D}"/>
                  </a:ext>
                </a:extLst>
              </p:cNvPr>
              <p:cNvSpPr/>
              <p:nvPr/>
            </p:nvSpPr>
            <p:spPr>
              <a:xfrm flipH="1">
                <a:off x="5386936" y="1982603"/>
                <a:ext cx="2051042" cy="249373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65F14E5-6C4B-8C6E-0846-961877A5EA78}"/>
                  </a:ext>
                </a:extLst>
              </p:cNvPr>
              <p:cNvSpPr/>
              <p:nvPr/>
            </p:nvSpPr>
            <p:spPr>
              <a:xfrm flipH="1">
                <a:off x="4903718" y="2044520"/>
                <a:ext cx="2125218" cy="25719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5F95FBD-B264-8E8C-9947-07C81C726965}"/>
                  </a:ext>
                </a:extLst>
              </p:cNvPr>
              <p:cNvSpPr/>
              <p:nvPr/>
            </p:nvSpPr>
            <p:spPr>
              <a:xfrm flipH="1">
                <a:off x="4405975" y="2159157"/>
                <a:ext cx="2104326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380CFA7-25D1-A9B8-CD79-DE62EBF866AC}"/>
                  </a:ext>
                </a:extLst>
              </p:cNvPr>
              <p:cNvSpPr/>
              <p:nvPr/>
            </p:nvSpPr>
            <p:spPr>
              <a:xfrm flipH="1">
                <a:off x="4066122" y="2159157"/>
                <a:ext cx="2080117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BD57014-CEFF-5FD2-3438-653929D6BCC2}"/>
                  </a:ext>
                </a:extLst>
              </p:cNvPr>
              <p:cNvSpPr/>
              <p:nvPr/>
            </p:nvSpPr>
            <p:spPr>
              <a:xfrm flipH="1">
                <a:off x="3873054" y="2273794"/>
                <a:ext cx="1801214" cy="2302605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FC256E-9C0B-C385-D469-5127D9715742}"/>
                  </a:ext>
                </a:extLst>
              </p:cNvPr>
              <p:cNvSpPr/>
              <p:nvPr/>
            </p:nvSpPr>
            <p:spPr>
              <a:xfrm flipH="1">
                <a:off x="3819524" y="2214574"/>
                <a:ext cx="1542329" cy="1927452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D1EF262-A4ED-60A6-932F-D2AC7ADB2316}"/>
                  </a:ext>
                </a:extLst>
              </p:cNvPr>
              <p:cNvSpPr/>
              <p:nvPr/>
            </p:nvSpPr>
            <p:spPr>
              <a:xfrm flipH="1">
                <a:off x="3804604" y="2239060"/>
                <a:ext cx="1099114" cy="139437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59D5C5C-7A14-4972-7A7E-EE13D5E2735C}"/>
                  </a:ext>
                </a:extLst>
              </p:cNvPr>
              <p:cNvSpPr/>
              <p:nvPr/>
            </p:nvSpPr>
            <p:spPr>
              <a:xfrm flipH="1">
                <a:off x="3794439" y="2218008"/>
                <a:ext cx="785001" cy="94265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8E2F94-A314-2152-82C3-49C6EA5B677F}"/>
                </a:ext>
              </a:extLst>
            </p:cNvPr>
            <p:cNvGrpSpPr/>
            <p:nvPr/>
          </p:nvGrpSpPr>
          <p:grpSpPr>
            <a:xfrm>
              <a:off x="3841042" y="2251298"/>
              <a:ext cx="5277596" cy="2044677"/>
              <a:chOff x="3841042" y="2251298"/>
              <a:chExt cx="5277596" cy="2044677"/>
            </a:xfrm>
            <a:grpFill/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27DFBC1-504D-F9EC-66CB-380F396F45BA}"/>
                  </a:ext>
                </a:extLst>
              </p:cNvPr>
              <p:cNvCxnSpPr/>
              <p:nvPr/>
            </p:nvCxnSpPr>
            <p:spPr>
              <a:xfrm flipV="1">
                <a:off x="3877574" y="2251298"/>
                <a:ext cx="5241064" cy="720722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878EC84-10B5-1FFD-2603-E8F3E12FA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1042" y="2673672"/>
                <a:ext cx="5001359" cy="65626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56DC848-B492-3DC0-3F49-724DD5CE01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4531" y="3084466"/>
                <a:ext cx="4596529" cy="59298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41693AB-F0AD-6C67-E67D-A276A318E5B6}"/>
                  </a:ext>
                </a:extLst>
              </p:cNvPr>
              <p:cNvCxnSpPr>
                <a:cxnSpLocks/>
                <a:stCxn id="97" idx="0"/>
              </p:cNvCxnSpPr>
              <p:nvPr/>
            </p:nvCxnSpPr>
            <p:spPr>
              <a:xfrm flipV="1">
                <a:off x="3863012" y="3730170"/>
                <a:ext cx="4026944" cy="56580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42FD569-6E05-0D62-4B0B-F90C1AC9BC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37" y="3413824"/>
                <a:ext cx="4272522" cy="58662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F22DF19-20EF-B73C-500C-3F5D3C81E8B6}"/>
                </a:ext>
              </a:extLst>
            </p:cNvPr>
            <p:cNvSpPr/>
            <p:nvPr/>
          </p:nvSpPr>
          <p:spPr>
            <a:xfrm>
              <a:off x="1890198" y="2214573"/>
              <a:ext cx="2114550" cy="4290275"/>
            </a:xfrm>
            <a:custGeom>
              <a:avLst/>
              <a:gdLst>
                <a:gd name="connsiteX0" fmla="*/ 1804364 w 2114550"/>
                <a:gd name="connsiteY0" fmla="*/ 11 h 4290275"/>
                <a:gd name="connsiteX1" fmla="*/ 2038350 w 2114550"/>
                <a:gd name="connsiteY1" fmla="*/ 423125 h 4290275"/>
                <a:gd name="connsiteX2" fmla="*/ 2114550 w 2114550"/>
                <a:gd name="connsiteY2" fmla="*/ 4252175 h 4290275"/>
                <a:gd name="connsiteX3" fmla="*/ 1828800 w 2114550"/>
                <a:gd name="connsiteY3" fmla="*/ 4290275 h 4290275"/>
                <a:gd name="connsiteX4" fmla="*/ 0 w 2114550"/>
                <a:gd name="connsiteY4" fmla="*/ 2861525 h 4290275"/>
                <a:gd name="connsiteX5" fmla="*/ 1771650 w 2114550"/>
                <a:gd name="connsiteY5" fmla="*/ 4025 h 4290275"/>
                <a:gd name="connsiteX6" fmla="*/ 1804364 w 2114550"/>
                <a:gd name="connsiteY6" fmla="*/ 11 h 4290275"/>
                <a:gd name="connsiteX7" fmla="*/ 1796493 w 2114550"/>
                <a:gd name="connsiteY7" fmla="*/ 464106 h 4290275"/>
                <a:gd name="connsiteX8" fmla="*/ 300038 w 2114550"/>
                <a:gd name="connsiteY8" fmla="*/ 2812957 h 4290275"/>
                <a:gd name="connsiteX9" fmla="*/ 1755046 w 2114550"/>
                <a:gd name="connsiteY9" fmla="*/ 4006432 h 4290275"/>
                <a:gd name="connsiteX10" fmla="*/ 1796493 w 2114550"/>
                <a:gd name="connsiteY10" fmla="*/ 464106 h 42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4550" h="4290275">
                  <a:moveTo>
                    <a:pt x="1804364" y="11"/>
                  </a:moveTo>
                  <a:cubicBezTo>
                    <a:pt x="1959099" y="-1965"/>
                    <a:pt x="1984772" y="259414"/>
                    <a:pt x="2038350" y="423125"/>
                  </a:cubicBezTo>
                  <a:cubicBezTo>
                    <a:pt x="2095500" y="1131150"/>
                    <a:pt x="2108200" y="3610825"/>
                    <a:pt x="2114550" y="4252175"/>
                  </a:cubicBezTo>
                  <a:lnTo>
                    <a:pt x="1828800" y="4290275"/>
                  </a:lnTo>
                  <a:lnTo>
                    <a:pt x="0" y="2861525"/>
                  </a:lnTo>
                  <a:lnTo>
                    <a:pt x="1771650" y="4025"/>
                  </a:lnTo>
                  <a:cubicBezTo>
                    <a:pt x="1783159" y="1445"/>
                    <a:pt x="1794049" y="143"/>
                    <a:pt x="1804364" y="11"/>
                  </a:cubicBezTo>
                  <a:close/>
                  <a:moveTo>
                    <a:pt x="1796493" y="464106"/>
                  </a:moveTo>
                  <a:lnTo>
                    <a:pt x="300038" y="2812957"/>
                  </a:lnTo>
                  <a:lnTo>
                    <a:pt x="1755046" y="4006432"/>
                  </a:lnTo>
                  <a:cubicBezTo>
                    <a:pt x="1934605" y="3665757"/>
                    <a:pt x="1791345" y="786844"/>
                    <a:pt x="1796493" y="464106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A41B761-52D3-2362-7D9A-E6909929BAE5}"/>
                </a:ext>
              </a:extLst>
            </p:cNvPr>
            <p:cNvSpPr/>
            <p:nvPr/>
          </p:nvSpPr>
          <p:spPr>
            <a:xfrm>
              <a:off x="2171701" y="1438281"/>
              <a:ext cx="7585376" cy="3714750"/>
            </a:xfrm>
            <a:custGeom>
              <a:avLst/>
              <a:gdLst>
                <a:gd name="connsiteX0" fmla="*/ 7010400 w 7010400"/>
                <a:gd name="connsiteY0" fmla="*/ 0 h 3714750"/>
                <a:gd name="connsiteX1" fmla="*/ 4724400 w 7010400"/>
                <a:gd name="connsiteY1" fmla="*/ 2895600 h 3714750"/>
                <a:gd name="connsiteX2" fmla="*/ 0 w 7010400"/>
                <a:gd name="connsiteY2" fmla="*/ 3714750 h 3714750"/>
                <a:gd name="connsiteX3" fmla="*/ 99719 w 7010400"/>
                <a:gd name="connsiteY3" fmla="*/ 3487034 h 3714750"/>
                <a:gd name="connsiteX4" fmla="*/ 4763743 w 7010400"/>
                <a:gd name="connsiteY4" fmla="*/ 2609743 h 3714750"/>
                <a:gd name="connsiteX5" fmla="*/ 6629400 w 7010400"/>
                <a:gd name="connsiteY5" fmla="*/ 361373 h 3714750"/>
                <a:gd name="connsiteX6" fmla="*/ 1236128 w 7010400"/>
                <a:gd name="connsiteY6" fmla="*/ 1129769 h 3714750"/>
                <a:gd name="connsiteX7" fmla="*/ 848032 w 7010400"/>
                <a:gd name="connsiteY7" fmla="*/ 1778199 h 3714750"/>
                <a:gd name="connsiteX8" fmla="*/ 1276350 w 7010400"/>
                <a:gd name="connsiteY8" fmla="*/ 800100 h 3714750"/>
                <a:gd name="connsiteX9" fmla="*/ 7010400 w 7010400"/>
                <a:gd name="connsiteY9" fmla="*/ 0 h 3714750"/>
                <a:gd name="connsiteX0" fmla="*/ 7010400 w 7030037"/>
                <a:gd name="connsiteY0" fmla="*/ 459 h 3715209"/>
                <a:gd name="connsiteX1" fmla="*/ 4724400 w 7030037"/>
                <a:gd name="connsiteY1" fmla="*/ 2896059 h 3715209"/>
                <a:gd name="connsiteX2" fmla="*/ 0 w 7030037"/>
                <a:gd name="connsiteY2" fmla="*/ 3715209 h 3715209"/>
                <a:gd name="connsiteX3" fmla="*/ 99719 w 7030037"/>
                <a:gd name="connsiteY3" fmla="*/ 3487493 h 3715209"/>
                <a:gd name="connsiteX4" fmla="*/ 4763743 w 7030037"/>
                <a:gd name="connsiteY4" fmla="*/ 2610202 h 3715209"/>
                <a:gd name="connsiteX5" fmla="*/ 6629400 w 7030037"/>
                <a:gd name="connsiteY5" fmla="*/ 361832 h 3715209"/>
                <a:gd name="connsiteX6" fmla="*/ 1236128 w 7030037"/>
                <a:gd name="connsiteY6" fmla="*/ 1130228 h 3715209"/>
                <a:gd name="connsiteX7" fmla="*/ 848032 w 7030037"/>
                <a:gd name="connsiteY7" fmla="*/ 1778658 h 3715209"/>
                <a:gd name="connsiteX8" fmla="*/ 1276350 w 7030037"/>
                <a:gd name="connsiteY8" fmla="*/ 800559 h 3715209"/>
                <a:gd name="connsiteX9" fmla="*/ 7010400 w 7030037"/>
                <a:gd name="connsiteY9" fmla="*/ 459 h 3715209"/>
                <a:gd name="connsiteX0" fmla="*/ 7010400 w 7045257"/>
                <a:gd name="connsiteY0" fmla="*/ 0 h 3714750"/>
                <a:gd name="connsiteX1" fmla="*/ 4724400 w 7045257"/>
                <a:gd name="connsiteY1" fmla="*/ 2895600 h 3714750"/>
                <a:gd name="connsiteX2" fmla="*/ 0 w 7045257"/>
                <a:gd name="connsiteY2" fmla="*/ 3714750 h 3714750"/>
                <a:gd name="connsiteX3" fmla="*/ 99719 w 7045257"/>
                <a:gd name="connsiteY3" fmla="*/ 3487034 h 3714750"/>
                <a:gd name="connsiteX4" fmla="*/ 4763743 w 7045257"/>
                <a:gd name="connsiteY4" fmla="*/ 2609743 h 3714750"/>
                <a:gd name="connsiteX5" fmla="*/ 6629400 w 7045257"/>
                <a:gd name="connsiteY5" fmla="*/ 361373 h 3714750"/>
                <a:gd name="connsiteX6" fmla="*/ 1236128 w 7045257"/>
                <a:gd name="connsiteY6" fmla="*/ 1129769 h 3714750"/>
                <a:gd name="connsiteX7" fmla="*/ 848032 w 7045257"/>
                <a:gd name="connsiteY7" fmla="*/ 1778199 h 3714750"/>
                <a:gd name="connsiteX8" fmla="*/ 1276350 w 7045257"/>
                <a:gd name="connsiteY8" fmla="*/ 800100 h 3714750"/>
                <a:gd name="connsiteX9" fmla="*/ 7010400 w 7045257"/>
                <a:gd name="connsiteY9" fmla="*/ 0 h 3714750"/>
                <a:gd name="connsiteX0" fmla="*/ 7010400 w 7048522"/>
                <a:gd name="connsiteY0" fmla="*/ 0 h 3714750"/>
                <a:gd name="connsiteX1" fmla="*/ 4903214 w 7048522"/>
                <a:gd name="connsiteY1" fmla="*/ 2819400 h 3714750"/>
                <a:gd name="connsiteX2" fmla="*/ 0 w 7048522"/>
                <a:gd name="connsiteY2" fmla="*/ 3714750 h 3714750"/>
                <a:gd name="connsiteX3" fmla="*/ 99719 w 7048522"/>
                <a:gd name="connsiteY3" fmla="*/ 3487034 h 3714750"/>
                <a:gd name="connsiteX4" fmla="*/ 4763743 w 7048522"/>
                <a:gd name="connsiteY4" fmla="*/ 2609743 h 3714750"/>
                <a:gd name="connsiteX5" fmla="*/ 6629400 w 7048522"/>
                <a:gd name="connsiteY5" fmla="*/ 361373 h 3714750"/>
                <a:gd name="connsiteX6" fmla="*/ 1236128 w 7048522"/>
                <a:gd name="connsiteY6" fmla="*/ 1129769 h 3714750"/>
                <a:gd name="connsiteX7" fmla="*/ 848032 w 7048522"/>
                <a:gd name="connsiteY7" fmla="*/ 1778199 h 3714750"/>
                <a:gd name="connsiteX8" fmla="*/ 1276350 w 7048522"/>
                <a:gd name="connsiteY8" fmla="*/ 800100 h 3714750"/>
                <a:gd name="connsiteX9" fmla="*/ 7010400 w 7048522"/>
                <a:gd name="connsiteY9" fmla="*/ 0 h 3714750"/>
                <a:gd name="connsiteX0" fmla="*/ 7053732 w 7091854"/>
                <a:gd name="connsiteY0" fmla="*/ 0 h 3714750"/>
                <a:gd name="connsiteX1" fmla="*/ 4946546 w 7091854"/>
                <a:gd name="connsiteY1" fmla="*/ 2819400 h 3714750"/>
                <a:gd name="connsiteX2" fmla="*/ 43332 w 7091854"/>
                <a:gd name="connsiteY2" fmla="*/ 3714750 h 3714750"/>
                <a:gd name="connsiteX3" fmla="*/ 0 w 7091854"/>
                <a:gd name="connsiteY3" fmla="*/ 3506084 h 3714750"/>
                <a:gd name="connsiteX4" fmla="*/ 4807075 w 7091854"/>
                <a:gd name="connsiteY4" fmla="*/ 2609743 h 3714750"/>
                <a:gd name="connsiteX5" fmla="*/ 6672732 w 7091854"/>
                <a:gd name="connsiteY5" fmla="*/ 361373 h 3714750"/>
                <a:gd name="connsiteX6" fmla="*/ 1279460 w 7091854"/>
                <a:gd name="connsiteY6" fmla="*/ 1129769 h 3714750"/>
                <a:gd name="connsiteX7" fmla="*/ 891364 w 7091854"/>
                <a:gd name="connsiteY7" fmla="*/ 1778199 h 3714750"/>
                <a:gd name="connsiteX8" fmla="*/ 1319682 w 7091854"/>
                <a:gd name="connsiteY8" fmla="*/ 800100 h 3714750"/>
                <a:gd name="connsiteX9" fmla="*/ 7053732 w 7091854"/>
                <a:gd name="connsiteY9" fmla="*/ 0 h 3714750"/>
                <a:gd name="connsiteX0" fmla="*/ 7081925 w 7120047"/>
                <a:gd name="connsiteY0" fmla="*/ 0 h 3714750"/>
                <a:gd name="connsiteX1" fmla="*/ 4974739 w 7120047"/>
                <a:gd name="connsiteY1" fmla="*/ 2819400 h 3714750"/>
                <a:gd name="connsiteX2" fmla="*/ 0 w 7120047"/>
                <a:gd name="connsiteY2" fmla="*/ 3714750 h 3714750"/>
                <a:gd name="connsiteX3" fmla="*/ 28193 w 7120047"/>
                <a:gd name="connsiteY3" fmla="*/ 3506084 h 3714750"/>
                <a:gd name="connsiteX4" fmla="*/ 4835268 w 7120047"/>
                <a:gd name="connsiteY4" fmla="*/ 2609743 h 3714750"/>
                <a:gd name="connsiteX5" fmla="*/ 6700925 w 7120047"/>
                <a:gd name="connsiteY5" fmla="*/ 361373 h 3714750"/>
                <a:gd name="connsiteX6" fmla="*/ 1307653 w 7120047"/>
                <a:gd name="connsiteY6" fmla="*/ 1129769 h 3714750"/>
                <a:gd name="connsiteX7" fmla="*/ 919557 w 7120047"/>
                <a:gd name="connsiteY7" fmla="*/ 1778199 h 3714750"/>
                <a:gd name="connsiteX8" fmla="*/ 1347875 w 7120047"/>
                <a:gd name="connsiteY8" fmla="*/ 800100 h 3714750"/>
                <a:gd name="connsiteX9" fmla="*/ 7081925 w 7120047"/>
                <a:gd name="connsiteY9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0047" h="3714750">
                  <a:moveTo>
                    <a:pt x="7081925" y="0"/>
                  </a:moveTo>
                  <a:cubicBezTo>
                    <a:pt x="7391487" y="50800"/>
                    <a:pt x="5736739" y="1854200"/>
                    <a:pt x="4974739" y="2819400"/>
                  </a:cubicBezTo>
                  <a:lnTo>
                    <a:pt x="0" y="3714750"/>
                  </a:lnTo>
                  <a:lnTo>
                    <a:pt x="28193" y="3506084"/>
                  </a:lnTo>
                  <a:lnTo>
                    <a:pt x="4835268" y="2609743"/>
                  </a:lnTo>
                  <a:cubicBezTo>
                    <a:pt x="5361904" y="1860287"/>
                    <a:pt x="6079040" y="1110830"/>
                    <a:pt x="6700925" y="361373"/>
                  </a:cubicBezTo>
                  <a:lnTo>
                    <a:pt x="1307653" y="1129769"/>
                  </a:lnTo>
                  <a:lnTo>
                    <a:pt x="919557" y="1778199"/>
                  </a:lnTo>
                  <a:lnTo>
                    <a:pt x="1347875" y="800100"/>
                  </a:lnTo>
                  <a:lnTo>
                    <a:pt x="7081925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37F2E1-E5B0-CA2E-6BB3-CFCAAA28A801}"/>
                </a:ext>
              </a:extLst>
            </p:cNvPr>
            <p:cNvSpPr/>
            <p:nvPr/>
          </p:nvSpPr>
          <p:spPr>
            <a:xfrm>
              <a:off x="7404653" y="1438281"/>
              <a:ext cx="2352424" cy="3924300"/>
            </a:xfrm>
            <a:custGeom>
              <a:avLst/>
              <a:gdLst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73642"/>
                <a:gd name="connsiteY0" fmla="*/ 0 h 3924300"/>
                <a:gd name="connsiteX1" fmla="*/ 2190750 w 2373642"/>
                <a:gd name="connsiteY1" fmla="*/ 3733800 h 3924300"/>
                <a:gd name="connsiteX2" fmla="*/ 1905000 w 2373642"/>
                <a:gd name="connsiteY2" fmla="*/ 3924300 h 3924300"/>
                <a:gd name="connsiteX3" fmla="*/ 0 w 2373642"/>
                <a:gd name="connsiteY3" fmla="*/ 2876550 h 3924300"/>
                <a:gd name="connsiteX4" fmla="*/ 2362200 w 2373642"/>
                <a:gd name="connsiteY4" fmla="*/ 0 h 3924300"/>
                <a:gd name="connsiteX5" fmla="*/ 2101292 w 2373642"/>
                <a:gd name="connsiteY5" fmla="*/ 539137 h 3924300"/>
                <a:gd name="connsiteX6" fmla="*/ 257174 w 2373642"/>
                <a:gd name="connsiteY6" fmla="*/ 2745113 h 3924300"/>
                <a:gd name="connsiteX7" fmla="*/ 1774095 w 2373642"/>
                <a:gd name="connsiteY7" fmla="*/ 3662363 h 3924300"/>
                <a:gd name="connsiteX8" fmla="*/ 2101292 w 2373642"/>
                <a:gd name="connsiteY8" fmla="*/ 539137 h 3924300"/>
                <a:gd name="connsiteX0" fmla="*/ 2362200 w 2396803"/>
                <a:gd name="connsiteY0" fmla="*/ 0 h 3924300"/>
                <a:gd name="connsiteX1" fmla="*/ 2190750 w 2396803"/>
                <a:gd name="connsiteY1" fmla="*/ 3733800 h 3924300"/>
                <a:gd name="connsiteX2" fmla="*/ 1905000 w 2396803"/>
                <a:gd name="connsiteY2" fmla="*/ 3924300 h 3924300"/>
                <a:gd name="connsiteX3" fmla="*/ 0 w 2396803"/>
                <a:gd name="connsiteY3" fmla="*/ 2876550 h 3924300"/>
                <a:gd name="connsiteX4" fmla="*/ 2362200 w 2396803"/>
                <a:gd name="connsiteY4" fmla="*/ 0 h 3924300"/>
                <a:gd name="connsiteX5" fmla="*/ 2101292 w 2396803"/>
                <a:gd name="connsiteY5" fmla="*/ 539137 h 3924300"/>
                <a:gd name="connsiteX6" fmla="*/ 257174 w 2396803"/>
                <a:gd name="connsiteY6" fmla="*/ 2745113 h 3924300"/>
                <a:gd name="connsiteX7" fmla="*/ 1774095 w 2396803"/>
                <a:gd name="connsiteY7" fmla="*/ 3662363 h 3924300"/>
                <a:gd name="connsiteX8" fmla="*/ 2101292 w 2396803"/>
                <a:gd name="connsiteY8" fmla="*/ 539137 h 3924300"/>
                <a:gd name="connsiteX0" fmla="*/ 2362200 w 2401150"/>
                <a:gd name="connsiteY0" fmla="*/ 0 h 3924300"/>
                <a:gd name="connsiteX1" fmla="*/ 2190750 w 2401150"/>
                <a:gd name="connsiteY1" fmla="*/ 3733800 h 3924300"/>
                <a:gd name="connsiteX2" fmla="*/ 1905000 w 2401150"/>
                <a:gd name="connsiteY2" fmla="*/ 3924300 h 3924300"/>
                <a:gd name="connsiteX3" fmla="*/ 0 w 2401150"/>
                <a:gd name="connsiteY3" fmla="*/ 2876550 h 3924300"/>
                <a:gd name="connsiteX4" fmla="*/ 2362200 w 2401150"/>
                <a:gd name="connsiteY4" fmla="*/ 0 h 3924300"/>
                <a:gd name="connsiteX5" fmla="*/ 2101292 w 2401150"/>
                <a:gd name="connsiteY5" fmla="*/ 539137 h 3924300"/>
                <a:gd name="connsiteX6" fmla="*/ 257174 w 2401150"/>
                <a:gd name="connsiteY6" fmla="*/ 2745113 h 3924300"/>
                <a:gd name="connsiteX7" fmla="*/ 1774095 w 2401150"/>
                <a:gd name="connsiteY7" fmla="*/ 3662363 h 3924300"/>
                <a:gd name="connsiteX8" fmla="*/ 2101292 w 2401150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9" h="3924300">
                  <a:moveTo>
                    <a:pt x="2401729" y="0"/>
                  </a:moveTo>
                  <a:cubicBezTo>
                    <a:pt x="2498567" y="1539875"/>
                    <a:pt x="2404904" y="2708275"/>
                    <a:pt x="2230279" y="3733800"/>
                  </a:cubicBezTo>
                  <a:lnTo>
                    <a:pt x="1944529" y="3924300"/>
                  </a:lnTo>
                  <a:lnTo>
                    <a:pt x="0" y="2819400"/>
                  </a:lnTo>
                  <a:cubicBezTo>
                    <a:pt x="215899" y="2332037"/>
                    <a:pt x="2214404" y="73025"/>
                    <a:pt x="2401729" y="0"/>
                  </a:cubicBezTo>
                  <a:close/>
                  <a:moveTo>
                    <a:pt x="2140821" y="539137"/>
                  </a:moveTo>
                  <a:cubicBezTo>
                    <a:pt x="1592591" y="1103012"/>
                    <a:pt x="795521" y="1962163"/>
                    <a:pt x="296703" y="2745113"/>
                  </a:cubicBezTo>
                  <a:lnTo>
                    <a:pt x="1813624" y="3662363"/>
                  </a:lnTo>
                  <a:cubicBezTo>
                    <a:pt x="2193207" y="3621726"/>
                    <a:pt x="2107097" y="2119175"/>
                    <a:pt x="2140821" y="539137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B4684C-ED4E-3F3D-D53A-E64A4C51924F}"/>
                </a:ext>
              </a:extLst>
            </p:cNvPr>
            <p:cNvGrpSpPr/>
            <p:nvPr/>
          </p:nvGrpSpPr>
          <p:grpSpPr>
            <a:xfrm>
              <a:off x="2438399" y="2972020"/>
              <a:ext cx="1454151" cy="3169479"/>
              <a:chOff x="2438399" y="2972020"/>
              <a:chExt cx="1454151" cy="3169479"/>
            </a:xfrm>
            <a:grpFill/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1F7057C-5B61-C6D0-C306-E27B9E588998}"/>
                  </a:ext>
                </a:extLst>
              </p:cNvPr>
              <p:cNvSpPr/>
              <p:nvPr/>
            </p:nvSpPr>
            <p:spPr>
              <a:xfrm>
                <a:off x="2438399" y="2972020"/>
                <a:ext cx="1323455" cy="236198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D3C07F0-32E5-D6CA-6571-60CE9CE413CA}"/>
                  </a:ext>
                </a:extLst>
              </p:cNvPr>
              <p:cNvSpPr/>
              <p:nvPr/>
            </p:nvSpPr>
            <p:spPr>
              <a:xfrm>
                <a:off x="2680045" y="3543299"/>
                <a:ext cx="1182968" cy="202692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CAECE98-46E3-D514-3BE3-03E9C9196298}"/>
                  </a:ext>
                </a:extLst>
              </p:cNvPr>
              <p:cNvSpPr/>
              <p:nvPr/>
            </p:nvSpPr>
            <p:spPr>
              <a:xfrm>
                <a:off x="2992461" y="4295975"/>
                <a:ext cx="870551" cy="1572259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37DA92B-101E-5727-8CE7-79C5FF594262}"/>
                  </a:ext>
                </a:extLst>
              </p:cNvPr>
              <p:cNvSpPr/>
              <p:nvPr/>
            </p:nvSpPr>
            <p:spPr>
              <a:xfrm>
                <a:off x="3333750" y="5112799"/>
                <a:ext cx="558800" cy="102870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EBC3A2-1A85-7A83-69F9-CCA11CDA9181}"/>
                </a:ext>
              </a:extLst>
            </p:cNvPr>
            <p:cNvGrpSpPr/>
            <p:nvPr/>
          </p:nvGrpSpPr>
          <p:grpSpPr>
            <a:xfrm>
              <a:off x="2286000" y="2874913"/>
              <a:ext cx="1677479" cy="3087737"/>
              <a:chOff x="2286000" y="2874913"/>
              <a:chExt cx="1677479" cy="3087737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896D3DC-CCCA-B2AA-5641-38AEA79A2195}"/>
                  </a:ext>
                </a:extLst>
              </p:cNvPr>
              <p:cNvSpPr/>
              <p:nvPr/>
            </p:nvSpPr>
            <p:spPr>
              <a:xfrm>
                <a:off x="2286000" y="4800600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67A7492-6305-22C5-39D5-852FDEF89F55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02D5064-5978-D52F-E70D-0EF4C1155328}"/>
                  </a:ext>
                </a:extLst>
              </p:cNvPr>
              <p:cNvSpPr/>
              <p:nvPr/>
            </p:nvSpPr>
            <p:spPr>
              <a:xfrm>
                <a:off x="2564325" y="4040800"/>
                <a:ext cx="1341483" cy="1071999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7D01BD9-A4F2-D1C6-2709-72D49D79A5F8}"/>
                  </a:ext>
                </a:extLst>
              </p:cNvPr>
              <p:cNvSpPr/>
              <p:nvPr/>
            </p:nvSpPr>
            <p:spPr>
              <a:xfrm>
                <a:off x="2771775" y="3751572"/>
                <a:ext cx="1116005" cy="864871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E56F526-A378-3EF5-23BD-7C0A8C058FBA}"/>
                  </a:ext>
                </a:extLst>
              </p:cNvPr>
              <p:cNvSpPr/>
              <p:nvPr/>
            </p:nvSpPr>
            <p:spPr>
              <a:xfrm>
                <a:off x="3152775" y="3117757"/>
                <a:ext cx="738173" cy="64181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E599A7E-72B2-337C-DB36-B2AC2B34BB58}"/>
                  </a:ext>
                </a:extLst>
              </p:cNvPr>
              <p:cNvSpPr/>
              <p:nvPr/>
            </p:nvSpPr>
            <p:spPr>
              <a:xfrm>
                <a:off x="2992460" y="3416514"/>
                <a:ext cx="906477" cy="755435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521D9F4-F12B-9FAD-BA53-8D5AC9FB58CD}"/>
                  </a:ext>
                </a:extLst>
              </p:cNvPr>
              <p:cNvSpPr/>
              <p:nvPr/>
            </p:nvSpPr>
            <p:spPr>
              <a:xfrm>
                <a:off x="3358548" y="2874913"/>
                <a:ext cx="540389" cy="4321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5FE12A-B5E3-A96F-C4EA-C96B60ACD841}"/>
                </a:ext>
              </a:extLst>
            </p:cNvPr>
            <p:cNvGrpSpPr/>
            <p:nvPr/>
          </p:nvGrpSpPr>
          <p:grpSpPr>
            <a:xfrm>
              <a:off x="7772786" y="1801228"/>
              <a:ext cx="1810922" cy="3162666"/>
              <a:chOff x="2438399" y="2829928"/>
              <a:chExt cx="1810922" cy="3162666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CFE09FA-E68B-6E9D-0C97-28651A4601A0}"/>
                  </a:ext>
                </a:extLst>
              </p:cNvPr>
              <p:cNvSpPr/>
              <p:nvPr/>
            </p:nvSpPr>
            <p:spPr>
              <a:xfrm>
                <a:off x="2438399" y="2829928"/>
                <a:ext cx="1413684" cy="2504072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A2242AD-5F34-8CAF-475E-A18C6572CA1F}"/>
                  </a:ext>
                </a:extLst>
              </p:cNvPr>
              <p:cNvSpPr/>
              <p:nvPr/>
            </p:nvSpPr>
            <p:spPr>
              <a:xfrm>
                <a:off x="2680045" y="3187857"/>
                <a:ext cx="1479766" cy="2382363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AC58A88-9F37-E483-2A19-74CAE73447F3}"/>
                  </a:ext>
                </a:extLst>
              </p:cNvPr>
              <p:cNvSpPr/>
              <p:nvPr/>
            </p:nvSpPr>
            <p:spPr>
              <a:xfrm>
                <a:off x="3085539" y="3760983"/>
                <a:ext cx="1126859" cy="199539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16B01C3-ED75-0104-626B-47CD5EC4FE64}"/>
                  </a:ext>
                </a:extLst>
              </p:cNvPr>
              <p:cNvSpPr/>
              <p:nvPr/>
            </p:nvSpPr>
            <p:spPr>
              <a:xfrm>
                <a:off x="3408750" y="4571999"/>
                <a:ext cx="840571" cy="1420595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C8FFE17-B308-17AA-8C2C-7D4C1032FC44}"/>
                </a:ext>
              </a:extLst>
            </p:cNvPr>
            <p:cNvGrpSpPr/>
            <p:nvPr/>
          </p:nvGrpSpPr>
          <p:grpSpPr>
            <a:xfrm>
              <a:off x="7804140" y="2052374"/>
              <a:ext cx="1779568" cy="2803956"/>
              <a:chOff x="2212875" y="3006381"/>
              <a:chExt cx="1779568" cy="2803956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8B70A9-B855-92DC-44EF-910B78495E5C}"/>
                  </a:ext>
                </a:extLst>
              </p:cNvPr>
              <p:cNvSpPr/>
              <p:nvPr/>
            </p:nvSpPr>
            <p:spPr>
              <a:xfrm>
                <a:off x="2212875" y="4790563"/>
                <a:ext cx="1674905" cy="1019774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EB7065B-33C6-39EE-6444-FB61A039434E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62489" cy="108452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12603A-E13B-06FB-D790-8CF5C7C8F32B}"/>
                  </a:ext>
                </a:extLst>
              </p:cNvPr>
              <p:cNvSpPr/>
              <p:nvPr/>
            </p:nvSpPr>
            <p:spPr>
              <a:xfrm>
                <a:off x="2564325" y="4040801"/>
                <a:ext cx="1412784" cy="96402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83C0FA-2B1A-4947-8D0F-0E054453AB65}"/>
                  </a:ext>
                </a:extLst>
              </p:cNvPr>
              <p:cNvSpPr/>
              <p:nvPr/>
            </p:nvSpPr>
            <p:spPr>
              <a:xfrm>
                <a:off x="2881327" y="3771813"/>
                <a:ext cx="1095782" cy="75464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9F13313-3019-F740-58B5-BF47C405DD66}"/>
                  </a:ext>
                </a:extLst>
              </p:cNvPr>
              <p:cNvSpPr/>
              <p:nvPr/>
            </p:nvSpPr>
            <p:spPr>
              <a:xfrm>
                <a:off x="3309185" y="3260867"/>
                <a:ext cx="651109" cy="44846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C16307A-1419-4493-61C3-1E4076274FDA}"/>
                  </a:ext>
                </a:extLst>
              </p:cNvPr>
              <p:cNvSpPr/>
              <p:nvPr/>
            </p:nvSpPr>
            <p:spPr>
              <a:xfrm>
                <a:off x="3127773" y="3497087"/>
                <a:ext cx="808642" cy="5704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2B3452B-35F0-EEA6-476C-9E6517650091}"/>
                  </a:ext>
                </a:extLst>
              </p:cNvPr>
              <p:cNvSpPr/>
              <p:nvPr/>
            </p:nvSpPr>
            <p:spPr>
              <a:xfrm>
                <a:off x="3595205" y="3006381"/>
                <a:ext cx="303732" cy="30069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9192943-FAE6-71B2-FB02-CAB400A4404F}"/>
              </a:ext>
            </a:extLst>
          </p:cNvPr>
          <p:cNvGrpSpPr/>
          <p:nvPr/>
        </p:nvGrpSpPr>
        <p:grpSpPr>
          <a:xfrm flipH="1">
            <a:off x="7616759" y="2666993"/>
            <a:ext cx="2592373" cy="3240210"/>
            <a:chOff x="5684066" y="722710"/>
            <a:chExt cx="4988518" cy="623514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B9BEF17-11B3-0BF8-3D31-6A0DC9E3864D}"/>
                </a:ext>
              </a:extLst>
            </p:cNvPr>
            <p:cNvGrpSpPr/>
            <p:nvPr/>
          </p:nvGrpSpPr>
          <p:grpSpPr>
            <a:xfrm>
              <a:off x="6946106" y="3988251"/>
              <a:ext cx="2992526" cy="2969608"/>
              <a:chOff x="6876954" y="2541489"/>
              <a:chExt cx="1292405" cy="1282507"/>
            </a:xfrm>
          </p:grpSpPr>
          <p:sp>
            <p:nvSpPr>
              <p:cNvPr id="198" name="Oval 6">
                <a:extLst>
                  <a:ext uri="{FF2B5EF4-FFF2-40B4-BE49-F238E27FC236}">
                    <a16:creationId xmlns:a16="http://schemas.microsoft.com/office/drawing/2014/main" id="{B5E50971-843E-40FC-F6B0-6239766F4316}"/>
                  </a:ext>
                </a:extLst>
              </p:cNvPr>
              <p:cNvSpPr/>
              <p:nvPr/>
            </p:nvSpPr>
            <p:spPr>
              <a:xfrm rot="397697" flipH="1">
                <a:off x="6934692" y="2838838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F62E230-96FF-487E-9DA3-2AAEDBFC1E3F}"/>
                  </a:ext>
                </a:extLst>
              </p:cNvPr>
              <p:cNvSpPr/>
              <p:nvPr/>
            </p:nvSpPr>
            <p:spPr>
              <a:xfrm rot="397697" flipH="1">
                <a:off x="6964073" y="3472262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6">
                <a:extLst>
                  <a:ext uri="{FF2B5EF4-FFF2-40B4-BE49-F238E27FC236}">
                    <a16:creationId xmlns:a16="http://schemas.microsoft.com/office/drawing/2014/main" id="{F9B3ED5D-7034-EF27-FA44-E1BDA0BE89FD}"/>
                  </a:ext>
                </a:extLst>
              </p:cNvPr>
              <p:cNvSpPr/>
              <p:nvPr/>
            </p:nvSpPr>
            <p:spPr>
              <a:xfrm flipH="1">
                <a:off x="7456481" y="2869830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AFFAA54-83A8-62BC-E06C-A2709182FF80}"/>
                  </a:ext>
                </a:extLst>
              </p:cNvPr>
              <p:cNvSpPr/>
              <p:nvPr/>
            </p:nvSpPr>
            <p:spPr>
              <a:xfrm flipH="1">
                <a:off x="7529425" y="3503833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4">
                <a:extLst>
                  <a:ext uri="{FF2B5EF4-FFF2-40B4-BE49-F238E27FC236}">
                    <a16:creationId xmlns:a16="http://schemas.microsoft.com/office/drawing/2014/main" id="{6397ED47-393B-E6FF-1D31-0743B49B3B65}"/>
                  </a:ext>
                </a:extLst>
              </p:cNvPr>
              <p:cNvSpPr/>
              <p:nvPr/>
            </p:nvSpPr>
            <p:spPr>
              <a:xfrm>
                <a:off x="6876954" y="2541489"/>
                <a:ext cx="1292405" cy="983631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  <a:gd name="connsiteX0" fmla="*/ 29024 w 1357001"/>
                  <a:gd name="connsiteY0" fmla="*/ 751477 h 811306"/>
                  <a:gd name="connsiteX1" fmla="*/ 513218 w 1357001"/>
                  <a:gd name="connsiteY1" fmla="*/ 0 h 811306"/>
                  <a:gd name="connsiteX2" fmla="*/ 1356178 w 1357001"/>
                  <a:gd name="connsiteY2" fmla="*/ 500039 h 811306"/>
                  <a:gd name="connsiteX3" fmla="*/ 29024 w 1357001"/>
                  <a:gd name="connsiteY3" fmla="*/ 751477 h 811306"/>
                  <a:gd name="connsiteX0" fmla="*/ 23512 w 1351482"/>
                  <a:gd name="connsiteY0" fmla="*/ 991953 h 1069348"/>
                  <a:gd name="connsiteX1" fmla="*/ 563817 w 1351482"/>
                  <a:gd name="connsiteY1" fmla="*/ 0 h 1069348"/>
                  <a:gd name="connsiteX2" fmla="*/ 1350666 w 1351482"/>
                  <a:gd name="connsiteY2" fmla="*/ 740515 h 1069348"/>
                  <a:gd name="connsiteX3" fmla="*/ 23512 w 1351482"/>
                  <a:gd name="connsiteY3" fmla="*/ 991953 h 1069348"/>
                  <a:gd name="connsiteX0" fmla="*/ 23232 w 1359213"/>
                  <a:gd name="connsiteY0" fmla="*/ 1006939 h 1081837"/>
                  <a:gd name="connsiteX1" fmla="*/ 571553 w 1359213"/>
                  <a:gd name="connsiteY1" fmla="*/ 6970 h 1081837"/>
                  <a:gd name="connsiteX2" fmla="*/ 1358402 w 1359213"/>
                  <a:gd name="connsiteY2" fmla="*/ 747485 h 1081837"/>
                  <a:gd name="connsiteX3" fmla="*/ 23232 w 1359213"/>
                  <a:gd name="connsiteY3" fmla="*/ 1006939 h 1081837"/>
                  <a:gd name="connsiteX0" fmla="*/ 19523 w 1367406"/>
                  <a:gd name="connsiteY0" fmla="*/ 1126427 h 1201325"/>
                  <a:gd name="connsiteX1" fmla="*/ 567844 w 1367406"/>
                  <a:gd name="connsiteY1" fmla="*/ 126458 h 1201325"/>
                  <a:gd name="connsiteX2" fmla="*/ 685624 w 1367406"/>
                  <a:gd name="connsiteY2" fmla="*/ 95144 h 1201325"/>
                  <a:gd name="connsiteX3" fmla="*/ 1354693 w 1367406"/>
                  <a:gd name="connsiteY3" fmla="*/ 866973 h 1201325"/>
                  <a:gd name="connsiteX4" fmla="*/ 19523 w 1367406"/>
                  <a:gd name="connsiteY4" fmla="*/ 1126427 h 1201325"/>
                  <a:gd name="connsiteX0" fmla="*/ 14639 w 1362522"/>
                  <a:gd name="connsiteY0" fmla="*/ 1031283 h 1106181"/>
                  <a:gd name="connsiteX1" fmla="*/ 680740 w 1362522"/>
                  <a:gd name="connsiteY1" fmla="*/ 0 h 1106181"/>
                  <a:gd name="connsiteX2" fmla="*/ 1349809 w 1362522"/>
                  <a:gd name="connsiteY2" fmla="*/ 771829 h 1106181"/>
                  <a:gd name="connsiteX3" fmla="*/ 14639 w 1362522"/>
                  <a:gd name="connsiteY3" fmla="*/ 1031283 h 1106181"/>
                  <a:gd name="connsiteX0" fmla="*/ 14639 w 1362522"/>
                  <a:gd name="connsiteY0" fmla="*/ 895013 h 1025856"/>
                  <a:gd name="connsiteX1" fmla="*/ 680740 w 1362522"/>
                  <a:gd name="connsiteY1" fmla="*/ 0 h 1025856"/>
                  <a:gd name="connsiteX2" fmla="*/ 1349809 w 1362522"/>
                  <a:gd name="connsiteY2" fmla="*/ 771829 h 1025856"/>
                  <a:gd name="connsiteX3" fmla="*/ 14639 w 1362522"/>
                  <a:gd name="connsiteY3" fmla="*/ 895013 h 1025856"/>
                  <a:gd name="connsiteX0" fmla="*/ 19225 w 1367108"/>
                  <a:gd name="connsiteY0" fmla="*/ 895013 h 1034806"/>
                  <a:gd name="connsiteX1" fmla="*/ 685326 w 1367108"/>
                  <a:gd name="connsiteY1" fmla="*/ 0 h 1034806"/>
                  <a:gd name="connsiteX2" fmla="*/ 1354395 w 1367108"/>
                  <a:gd name="connsiteY2" fmla="*/ 771829 h 1034806"/>
                  <a:gd name="connsiteX3" fmla="*/ 19225 w 1367108"/>
                  <a:gd name="connsiteY3" fmla="*/ 895013 h 1034806"/>
                  <a:gd name="connsiteX0" fmla="*/ 27430 w 1375313"/>
                  <a:gd name="connsiteY0" fmla="*/ 895013 h 1034806"/>
                  <a:gd name="connsiteX1" fmla="*/ 693531 w 1375313"/>
                  <a:gd name="connsiteY1" fmla="*/ 0 h 1034806"/>
                  <a:gd name="connsiteX2" fmla="*/ 1362600 w 1375313"/>
                  <a:gd name="connsiteY2" fmla="*/ 771829 h 1034806"/>
                  <a:gd name="connsiteX3" fmla="*/ 27430 w 1375313"/>
                  <a:gd name="connsiteY3" fmla="*/ 895013 h 1034806"/>
                  <a:gd name="connsiteX0" fmla="*/ 27430 w 1378098"/>
                  <a:gd name="connsiteY0" fmla="*/ 895041 h 1034834"/>
                  <a:gd name="connsiteX1" fmla="*/ 693531 w 1378098"/>
                  <a:gd name="connsiteY1" fmla="*/ 28 h 1034834"/>
                  <a:gd name="connsiteX2" fmla="*/ 1362600 w 1378098"/>
                  <a:gd name="connsiteY2" fmla="*/ 771857 h 1034834"/>
                  <a:gd name="connsiteX3" fmla="*/ 27430 w 1378098"/>
                  <a:gd name="connsiteY3" fmla="*/ 895041 h 1034834"/>
                  <a:gd name="connsiteX0" fmla="*/ 27430 w 693531"/>
                  <a:gd name="connsiteY0" fmla="*/ 895013 h 895013"/>
                  <a:gd name="connsiteX1" fmla="*/ 693531 w 693531"/>
                  <a:gd name="connsiteY1" fmla="*/ 0 h 895013"/>
                  <a:gd name="connsiteX2" fmla="*/ 27430 w 693531"/>
                  <a:gd name="connsiteY2" fmla="*/ 895013 h 895013"/>
                  <a:gd name="connsiteX0" fmla="*/ 27430 w 1236874"/>
                  <a:gd name="connsiteY0" fmla="*/ 895013 h 895013"/>
                  <a:gd name="connsiteX1" fmla="*/ 693531 w 1236874"/>
                  <a:gd name="connsiteY1" fmla="*/ 0 h 895013"/>
                  <a:gd name="connsiteX2" fmla="*/ 27430 w 1236874"/>
                  <a:gd name="connsiteY2" fmla="*/ 895013 h 895013"/>
                  <a:gd name="connsiteX0" fmla="*/ 319814 w 1649244"/>
                  <a:gd name="connsiteY0" fmla="*/ 895013 h 994825"/>
                  <a:gd name="connsiteX1" fmla="*/ 985915 w 1649244"/>
                  <a:gd name="connsiteY1" fmla="*/ 0 h 994825"/>
                  <a:gd name="connsiteX2" fmla="*/ 319814 w 1649244"/>
                  <a:gd name="connsiteY2" fmla="*/ 895013 h 994825"/>
                  <a:gd name="connsiteX0" fmla="*/ 8508 w 682184"/>
                  <a:gd name="connsiteY0" fmla="*/ 895013 h 1022715"/>
                  <a:gd name="connsiteX1" fmla="*/ 674609 w 682184"/>
                  <a:gd name="connsiteY1" fmla="*/ 0 h 1022715"/>
                  <a:gd name="connsiteX2" fmla="*/ 321908 w 682184"/>
                  <a:gd name="connsiteY2" fmla="*/ 921823 h 1022715"/>
                  <a:gd name="connsiteX3" fmla="*/ 8508 w 682184"/>
                  <a:gd name="connsiteY3" fmla="*/ 895013 h 1022715"/>
                  <a:gd name="connsiteX0" fmla="*/ 0 w 358471"/>
                  <a:gd name="connsiteY0" fmla="*/ 921823 h 921823"/>
                  <a:gd name="connsiteX1" fmla="*/ 352701 w 358471"/>
                  <a:gd name="connsiteY1" fmla="*/ 0 h 921823"/>
                  <a:gd name="connsiteX2" fmla="*/ 0 w 358471"/>
                  <a:gd name="connsiteY2" fmla="*/ 921823 h 921823"/>
                  <a:gd name="connsiteX0" fmla="*/ 32062 w 38167"/>
                  <a:gd name="connsiteY0" fmla="*/ 977934 h 977934"/>
                  <a:gd name="connsiteX1" fmla="*/ 0 w 38167"/>
                  <a:gd name="connsiteY1" fmla="*/ 0 h 977934"/>
                  <a:gd name="connsiteX2" fmla="*/ 32062 w 38167"/>
                  <a:gd name="connsiteY2" fmla="*/ 977934 h 977934"/>
                  <a:gd name="connsiteX0" fmla="*/ 388423 w 775612"/>
                  <a:gd name="connsiteY0" fmla="*/ 977934 h 982036"/>
                  <a:gd name="connsiteX1" fmla="*/ 356361 w 775612"/>
                  <a:gd name="connsiteY1" fmla="*/ 0 h 982036"/>
                  <a:gd name="connsiteX2" fmla="*/ 388423 w 775612"/>
                  <a:gd name="connsiteY2" fmla="*/ 977934 h 982036"/>
                  <a:gd name="connsiteX0" fmla="*/ 668689 w 1055878"/>
                  <a:gd name="connsiteY0" fmla="*/ 977934 h 982036"/>
                  <a:gd name="connsiteX1" fmla="*/ 636627 w 1055878"/>
                  <a:gd name="connsiteY1" fmla="*/ 0 h 982036"/>
                  <a:gd name="connsiteX2" fmla="*/ 668689 w 1055878"/>
                  <a:gd name="connsiteY2" fmla="*/ 977934 h 982036"/>
                  <a:gd name="connsiteX0" fmla="*/ 668689 w 1202946"/>
                  <a:gd name="connsiteY0" fmla="*/ 977934 h 982609"/>
                  <a:gd name="connsiteX1" fmla="*/ 636627 w 1202946"/>
                  <a:gd name="connsiteY1" fmla="*/ 0 h 982609"/>
                  <a:gd name="connsiteX2" fmla="*/ 668689 w 1202946"/>
                  <a:gd name="connsiteY2" fmla="*/ 977934 h 982609"/>
                  <a:gd name="connsiteX0" fmla="*/ 668689 w 1280649"/>
                  <a:gd name="connsiteY0" fmla="*/ 977934 h 983631"/>
                  <a:gd name="connsiteX1" fmla="*/ 636627 w 1280649"/>
                  <a:gd name="connsiteY1" fmla="*/ 0 h 983631"/>
                  <a:gd name="connsiteX2" fmla="*/ 668689 w 1280649"/>
                  <a:gd name="connsiteY2" fmla="*/ 977934 h 98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649" h="983631">
                    <a:moveTo>
                      <a:pt x="668689" y="977934"/>
                    </a:moveTo>
                    <a:cubicBezTo>
                      <a:pt x="-191677" y="900448"/>
                      <a:pt x="-242444" y="382089"/>
                      <a:pt x="636627" y="0"/>
                    </a:cubicBezTo>
                    <a:cubicBezTo>
                      <a:pt x="1449029" y="322431"/>
                      <a:pt x="1529055" y="1055420"/>
                      <a:pt x="668689" y="9779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6">
                <a:extLst>
                  <a:ext uri="{FF2B5EF4-FFF2-40B4-BE49-F238E27FC236}">
                    <a16:creationId xmlns:a16="http://schemas.microsoft.com/office/drawing/2014/main" id="{F7C1A35F-0226-11B5-2D5A-7F7EC7EFDF82}"/>
                  </a:ext>
                </a:extLst>
              </p:cNvPr>
              <p:cNvSpPr/>
              <p:nvPr/>
            </p:nvSpPr>
            <p:spPr>
              <a:xfrm>
                <a:off x="7775944" y="3262076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240677C-E4D7-63C1-BB93-20A6D86FD852}"/>
                  </a:ext>
                </a:extLst>
              </p:cNvPr>
              <p:cNvSpPr/>
              <p:nvPr/>
            </p:nvSpPr>
            <p:spPr>
              <a:xfrm>
                <a:off x="7819624" y="3674406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6">
                <a:extLst>
                  <a:ext uri="{FF2B5EF4-FFF2-40B4-BE49-F238E27FC236}">
                    <a16:creationId xmlns:a16="http://schemas.microsoft.com/office/drawing/2014/main" id="{0D038FA4-0E8E-CA0E-239F-38D7CC62EBB3}"/>
                  </a:ext>
                </a:extLst>
              </p:cNvPr>
              <p:cNvSpPr/>
              <p:nvPr/>
            </p:nvSpPr>
            <p:spPr>
              <a:xfrm>
                <a:off x="7135605" y="328029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D7140EC-7B62-9EB2-0A66-48122837C6B0}"/>
                  </a:ext>
                </a:extLst>
              </p:cNvPr>
              <p:cNvSpPr/>
              <p:nvPr/>
            </p:nvSpPr>
            <p:spPr>
              <a:xfrm>
                <a:off x="7179285" y="3692626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6">
                <a:extLst>
                  <a:ext uri="{FF2B5EF4-FFF2-40B4-BE49-F238E27FC236}">
                    <a16:creationId xmlns:a16="http://schemas.microsoft.com/office/drawing/2014/main" id="{EC7C741F-31B2-AD96-9B2B-8E1F36CA8D39}"/>
                  </a:ext>
                </a:extLst>
              </p:cNvPr>
              <p:cNvSpPr/>
              <p:nvPr/>
            </p:nvSpPr>
            <p:spPr>
              <a:xfrm rot="16492370" flipH="1">
                <a:off x="7350160" y="2751064"/>
                <a:ext cx="545024" cy="1004026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5">
                <a:extLst>
                  <a:ext uri="{FF2B5EF4-FFF2-40B4-BE49-F238E27FC236}">
                    <a16:creationId xmlns:a16="http://schemas.microsoft.com/office/drawing/2014/main" id="{24266E32-1200-CAAE-359E-00A895ACA2A2}"/>
                  </a:ext>
                </a:extLst>
              </p:cNvPr>
              <p:cNvSpPr/>
              <p:nvPr/>
            </p:nvSpPr>
            <p:spPr>
              <a:xfrm rot="11377105" flipH="1">
                <a:off x="7396166" y="3162511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6">
                <a:extLst>
                  <a:ext uri="{FF2B5EF4-FFF2-40B4-BE49-F238E27FC236}">
                    <a16:creationId xmlns:a16="http://schemas.microsoft.com/office/drawing/2014/main" id="{9CD6B74C-F529-CA3A-900B-1FC193C6E1FE}"/>
                  </a:ext>
                </a:extLst>
              </p:cNvPr>
              <p:cNvSpPr/>
              <p:nvPr/>
            </p:nvSpPr>
            <p:spPr>
              <a:xfrm rot="16492370" flipH="1">
                <a:off x="7414119" y="3045281"/>
                <a:ext cx="158199" cy="295818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2F5C00B-CB6C-6DE0-EFBB-232F21529CA1}"/>
                </a:ext>
              </a:extLst>
            </p:cNvPr>
            <p:cNvGrpSpPr/>
            <p:nvPr/>
          </p:nvGrpSpPr>
          <p:grpSpPr>
            <a:xfrm>
              <a:off x="5684066" y="722710"/>
              <a:ext cx="4988518" cy="3888689"/>
              <a:chOff x="5684066" y="722710"/>
              <a:chExt cx="4988518" cy="3888689"/>
            </a:xfrm>
          </p:grpSpPr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74BE5C02-95B3-4259-CEA5-1E72D54F6355}"/>
                  </a:ext>
                </a:extLst>
              </p:cNvPr>
              <p:cNvSpPr/>
              <p:nvPr/>
            </p:nvSpPr>
            <p:spPr>
              <a:xfrm rot="17052868">
                <a:off x="5711715" y="695061"/>
                <a:ext cx="1673792" cy="1729090"/>
              </a:xfrm>
              <a:custGeom>
                <a:avLst/>
                <a:gdLst>
                  <a:gd name="connsiteX0" fmla="*/ 0 w 742950"/>
                  <a:gd name="connsiteY0" fmla="*/ 0 h 1028700"/>
                  <a:gd name="connsiteX1" fmla="*/ 742950 w 742950"/>
                  <a:gd name="connsiteY1" fmla="*/ 0 h 1028700"/>
                  <a:gd name="connsiteX2" fmla="*/ 742950 w 742950"/>
                  <a:gd name="connsiteY2" fmla="*/ 1028700 h 1028700"/>
                  <a:gd name="connsiteX3" fmla="*/ 0 w 742950"/>
                  <a:gd name="connsiteY3" fmla="*/ 1028700 h 1028700"/>
                  <a:gd name="connsiteX4" fmla="*/ 0 w 742950"/>
                  <a:gd name="connsiteY4" fmla="*/ 0 h 1028700"/>
                  <a:gd name="connsiteX0" fmla="*/ 0 w 842963"/>
                  <a:gd name="connsiteY0" fmla="*/ 0 h 1343025"/>
                  <a:gd name="connsiteX1" fmla="*/ 742950 w 842963"/>
                  <a:gd name="connsiteY1" fmla="*/ 0 h 1343025"/>
                  <a:gd name="connsiteX2" fmla="*/ 842963 w 842963"/>
                  <a:gd name="connsiteY2" fmla="*/ 1343025 h 1343025"/>
                  <a:gd name="connsiteX3" fmla="*/ 0 w 842963"/>
                  <a:gd name="connsiteY3" fmla="*/ 1028700 h 1343025"/>
                  <a:gd name="connsiteX4" fmla="*/ 0 w 842963"/>
                  <a:gd name="connsiteY4" fmla="*/ 0 h 1343025"/>
                  <a:gd name="connsiteX0" fmla="*/ 0 w 1628775"/>
                  <a:gd name="connsiteY0" fmla="*/ 1057275 h 2400300"/>
                  <a:gd name="connsiteX1" fmla="*/ 1628775 w 1628775"/>
                  <a:gd name="connsiteY1" fmla="*/ 0 h 2400300"/>
                  <a:gd name="connsiteX2" fmla="*/ 842963 w 1628775"/>
                  <a:gd name="connsiteY2" fmla="*/ 2400300 h 2400300"/>
                  <a:gd name="connsiteX3" fmla="*/ 0 w 1628775"/>
                  <a:gd name="connsiteY3" fmla="*/ 2085975 h 2400300"/>
                  <a:gd name="connsiteX4" fmla="*/ 0 w 1628775"/>
                  <a:gd name="connsiteY4" fmla="*/ 1057275 h 2400300"/>
                  <a:gd name="connsiteX0" fmla="*/ 0 w 1628775"/>
                  <a:gd name="connsiteY0" fmla="*/ 2085975 h 2400300"/>
                  <a:gd name="connsiteX1" fmla="*/ 1628775 w 1628775"/>
                  <a:gd name="connsiteY1" fmla="*/ 0 h 2400300"/>
                  <a:gd name="connsiteX2" fmla="*/ 842963 w 1628775"/>
                  <a:gd name="connsiteY2" fmla="*/ 2400300 h 2400300"/>
                  <a:gd name="connsiteX3" fmla="*/ 0 w 1628775"/>
                  <a:gd name="connsiteY3" fmla="*/ 2085975 h 2400300"/>
                  <a:gd name="connsiteX0" fmla="*/ 104864 w 1733639"/>
                  <a:gd name="connsiteY0" fmla="*/ 2085975 h 2400300"/>
                  <a:gd name="connsiteX1" fmla="*/ 1733639 w 1733639"/>
                  <a:gd name="connsiteY1" fmla="*/ 0 h 2400300"/>
                  <a:gd name="connsiteX2" fmla="*/ 947827 w 1733639"/>
                  <a:gd name="connsiteY2" fmla="*/ 2400300 h 2400300"/>
                  <a:gd name="connsiteX3" fmla="*/ 104864 w 1733639"/>
                  <a:gd name="connsiteY3" fmla="*/ 2085975 h 2400300"/>
                  <a:gd name="connsiteX0" fmla="*/ 91333 w 1720108"/>
                  <a:gd name="connsiteY0" fmla="*/ 2085975 h 2400300"/>
                  <a:gd name="connsiteX1" fmla="*/ 1720108 w 1720108"/>
                  <a:gd name="connsiteY1" fmla="*/ 0 h 2400300"/>
                  <a:gd name="connsiteX2" fmla="*/ 934296 w 1720108"/>
                  <a:gd name="connsiteY2" fmla="*/ 2400300 h 2400300"/>
                  <a:gd name="connsiteX3" fmla="*/ 91333 w 1720108"/>
                  <a:gd name="connsiteY3" fmla="*/ 2085975 h 2400300"/>
                  <a:gd name="connsiteX0" fmla="*/ 91333 w 1769894"/>
                  <a:gd name="connsiteY0" fmla="*/ 2085975 h 2400300"/>
                  <a:gd name="connsiteX1" fmla="*/ 1720108 w 1769894"/>
                  <a:gd name="connsiteY1" fmla="*/ 0 h 2400300"/>
                  <a:gd name="connsiteX2" fmla="*/ 934296 w 1769894"/>
                  <a:gd name="connsiteY2" fmla="*/ 2400300 h 2400300"/>
                  <a:gd name="connsiteX3" fmla="*/ 91333 w 1769894"/>
                  <a:gd name="connsiteY3" fmla="*/ 2085975 h 2400300"/>
                  <a:gd name="connsiteX0" fmla="*/ 91333 w 1758157"/>
                  <a:gd name="connsiteY0" fmla="*/ 2085975 h 2214563"/>
                  <a:gd name="connsiteX1" fmla="*/ 1720108 w 1758157"/>
                  <a:gd name="connsiteY1" fmla="*/ 0 h 2214563"/>
                  <a:gd name="connsiteX2" fmla="*/ 634258 w 1758157"/>
                  <a:gd name="connsiteY2" fmla="*/ 2214563 h 2214563"/>
                  <a:gd name="connsiteX3" fmla="*/ 91333 w 1758157"/>
                  <a:gd name="connsiteY3" fmla="*/ 2085975 h 2214563"/>
                  <a:gd name="connsiteX0" fmla="*/ 91333 w 1800842"/>
                  <a:gd name="connsiteY0" fmla="*/ 2085975 h 2214563"/>
                  <a:gd name="connsiteX1" fmla="*/ 1720108 w 1800842"/>
                  <a:gd name="connsiteY1" fmla="*/ 0 h 2214563"/>
                  <a:gd name="connsiteX2" fmla="*/ 634258 w 1800842"/>
                  <a:gd name="connsiteY2" fmla="*/ 2214563 h 2214563"/>
                  <a:gd name="connsiteX3" fmla="*/ 91333 w 1800842"/>
                  <a:gd name="connsiteY3" fmla="*/ 2085975 h 2214563"/>
                  <a:gd name="connsiteX0" fmla="*/ 104235 w 1527500"/>
                  <a:gd name="connsiteY0" fmla="*/ 1697072 h 2266637"/>
                  <a:gd name="connsiteX1" fmla="*/ 1446766 w 1527500"/>
                  <a:gd name="connsiteY1" fmla="*/ 52074 h 2266637"/>
                  <a:gd name="connsiteX2" fmla="*/ 360916 w 1527500"/>
                  <a:gd name="connsiteY2" fmla="*/ 2266637 h 2266637"/>
                  <a:gd name="connsiteX3" fmla="*/ 104235 w 1527500"/>
                  <a:gd name="connsiteY3" fmla="*/ 1697072 h 2266637"/>
                  <a:gd name="connsiteX0" fmla="*/ 105144 w 1512944"/>
                  <a:gd name="connsiteY0" fmla="*/ 1747125 h 2316690"/>
                  <a:gd name="connsiteX1" fmla="*/ 1430133 w 1512944"/>
                  <a:gd name="connsiteY1" fmla="*/ 32876 h 2316690"/>
                  <a:gd name="connsiteX2" fmla="*/ 361825 w 1512944"/>
                  <a:gd name="connsiteY2" fmla="*/ 2316690 h 2316690"/>
                  <a:gd name="connsiteX3" fmla="*/ 105144 w 1512944"/>
                  <a:gd name="connsiteY3" fmla="*/ 1747125 h 2316690"/>
                  <a:gd name="connsiteX0" fmla="*/ 90955 w 1812123"/>
                  <a:gd name="connsiteY0" fmla="*/ 1447851 h 2498111"/>
                  <a:gd name="connsiteX1" fmla="*/ 1729312 w 1812123"/>
                  <a:gd name="connsiteY1" fmla="*/ 214297 h 2498111"/>
                  <a:gd name="connsiteX2" fmla="*/ 661004 w 1812123"/>
                  <a:gd name="connsiteY2" fmla="*/ 2498111 h 2498111"/>
                  <a:gd name="connsiteX3" fmla="*/ 90955 w 1812123"/>
                  <a:gd name="connsiteY3" fmla="*/ 1447851 h 2498111"/>
                  <a:gd name="connsiteX0" fmla="*/ 0 w 1721168"/>
                  <a:gd name="connsiteY0" fmla="*/ 1233554 h 2283814"/>
                  <a:gd name="connsiteX1" fmla="*/ 1638357 w 1721168"/>
                  <a:gd name="connsiteY1" fmla="*/ 0 h 2283814"/>
                  <a:gd name="connsiteX2" fmla="*/ 570049 w 1721168"/>
                  <a:gd name="connsiteY2" fmla="*/ 2283814 h 2283814"/>
                  <a:gd name="connsiteX3" fmla="*/ 0 w 1721168"/>
                  <a:gd name="connsiteY3" fmla="*/ 1233554 h 2283814"/>
                  <a:gd name="connsiteX0" fmla="*/ 0 w 1641395"/>
                  <a:gd name="connsiteY0" fmla="*/ 1257562 h 2283814"/>
                  <a:gd name="connsiteX1" fmla="*/ 1558584 w 1641395"/>
                  <a:gd name="connsiteY1" fmla="*/ 0 h 2283814"/>
                  <a:gd name="connsiteX2" fmla="*/ 490276 w 1641395"/>
                  <a:gd name="connsiteY2" fmla="*/ 2283814 h 2283814"/>
                  <a:gd name="connsiteX3" fmla="*/ 0 w 1641395"/>
                  <a:gd name="connsiteY3" fmla="*/ 1257562 h 2283814"/>
                  <a:gd name="connsiteX0" fmla="*/ 0 w 1641395"/>
                  <a:gd name="connsiteY0" fmla="*/ 1257562 h 2283814"/>
                  <a:gd name="connsiteX1" fmla="*/ 1558584 w 1641395"/>
                  <a:gd name="connsiteY1" fmla="*/ 0 h 2283814"/>
                  <a:gd name="connsiteX2" fmla="*/ 490276 w 1641395"/>
                  <a:gd name="connsiteY2" fmla="*/ 2283814 h 2283814"/>
                  <a:gd name="connsiteX3" fmla="*/ 0 w 1641395"/>
                  <a:gd name="connsiteY3" fmla="*/ 1257562 h 2283814"/>
                  <a:gd name="connsiteX0" fmla="*/ 0 w 1654367"/>
                  <a:gd name="connsiteY0" fmla="*/ 1257562 h 1729078"/>
                  <a:gd name="connsiteX1" fmla="*/ 1558584 w 1654367"/>
                  <a:gd name="connsiteY1" fmla="*/ 0 h 1729078"/>
                  <a:gd name="connsiteX2" fmla="*/ 585578 w 1654367"/>
                  <a:gd name="connsiteY2" fmla="*/ 1729078 h 1729078"/>
                  <a:gd name="connsiteX3" fmla="*/ 0 w 1654367"/>
                  <a:gd name="connsiteY3" fmla="*/ 1257562 h 1729078"/>
                  <a:gd name="connsiteX0" fmla="*/ 0 w 1673792"/>
                  <a:gd name="connsiteY0" fmla="*/ 1257562 h 1729089"/>
                  <a:gd name="connsiteX1" fmla="*/ 1558584 w 1673792"/>
                  <a:gd name="connsiteY1" fmla="*/ 0 h 1729089"/>
                  <a:gd name="connsiteX2" fmla="*/ 585578 w 1673792"/>
                  <a:gd name="connsiteY2" fmla="*/ 1729078 h 1729089"/>
                  <a:gd name="connsiteX3" fmla="*/ 0 w 1673792"/>
                  <a:gd name="connsiteY3" fmla="*/ 1257562 h 1729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3792" h="1729089">
                    <a:moveTo>
                      <a:pt x="0" y="1257562"/>
                    </a:moveTo>
                    <a:cubicBezTo>
                      <a:pt x="244164" y="107054"/>
                      <a:pt x="1329984" y="66675"/>
                      <a:pt x="1558584" y="0"/>
                    </a:cubicBezTo>
                    <a:cubicBezTo>
                      <a:pt x="1810997" y="628650"/>
                      <a:pt x="1715849" y="1733113"/>
                      <a:pt x="585578" y="1729078"/>
                    </a:cubicBezTo>
                    <a:lnTo>
                      <a:pt x="0" y="12575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E9BA8AC5-3278-EF94-F119-244B3E29ABAF}"/>
                  </a:ext>
                </a:extLst>
              </p:cNvPr>
              <p:cNvSpPr/>
              <p:nvPr/>
            </p:nvSpPr>
            <p:spPr>
              <a:xfrm>
                <a:off x="8871742" y="780079"/>
                <a:ext cx="1800842" cy="2214563"/>
              </a:xfrm>
              <a:custGeom>
                <a:avLst/>
                <a:gdLst>
                  <a:gd name="connsiteX0" fmla="*/ 0 w 742950"/>
                  <a:gd name="connsiteY0" fmla="*/ 0 h 1028700"/>
                  <a:gd name="connsiteX1" fmla="*/ 742950 w 742950"/>
                  <a:gd name="connsiteY1" fmla="*/ 0 h 1028700"/>
                  <a:gd name="connsiteX2" fmla="*/ 742950 w 742950"/>
                  <a:gd name="connsiteY2" fmla="*/ 1028700 h 1028700"/>
                  <a:gd name="connsiteX3" fmla="*/ 0 w 742950"/>
                  <a:gd name="connsiteY3" fmla="*/ 1028700 h 1028700"/>
                  <a:gd name="connsiteX4" fmla="*/ 0 w 742950"/>
                  <a:gd name="connsiteY4" fmla="*/ 0 h 1028700"/>
                  <a:gd name="connsiteX0" fmla="*/ 0 w 842963"/>
                  <a:gd name="connsiteY0" fmla="*/ 0 h 1343025"/>
                  <a:gd name="connsiteX1" fmla="*/ 742950 w 842963"/>
                  <a:gd name="connsiteY1" fmla="*/ 0 h 1343025"/>
                  <a:gd name="connsiteX2" fmla="*/ 842963 w 842963"/>
                  <a:gd name="connsiteY2" fmla="*/ 1343025 h 1343025"/>
                  <a:gd name="connsiteX3" fmla="*/ 0 w 842963"/>
                  <a:gd name="connsiteY3" fmla="*/ 1028700 h 1343025"/>
                  <a:gd name="connsiteX4" fmla="*/ 0 w 842963"/>
                  <a:gd name="connsiteY4" fmla="*/ 0 h 1343025"/>
                  <a:gd name="connsiteX0" fmla="*/ 0 w 1628775"/>
                  <a:gd name="connsiteY0" fmla="*/ 1057275 h 2400300"/>
                  <a:gd name="connsiteX1" fmla="*/ 1628775 w 1628775"/>
                  <a:gd name="connsiteY1" fmla="*/ 0 h 2400300"/>
                  <a:gd name="connsiteX2" fmla="*/ 842963 w 1628775"/>
                  <a:gd name="connsiteY2" fmla="*/ 2400300 h 2400300"/>
                  <a:gd name="connsiteX3" fmla="*/ 0 w 1628775"/>
                  <a:gd name="connsiteY3" fmla="*/ 2085975 h 2400300"/>
                  <a:gd name="connsiteX4" fmla="*/ 0 w 1628775"/>
                  <a:gd name="connsiteY4" fmla="*/ 1057275 h 2400300"/>
                  <a:gd name="connsiteX0" fmla="*/ 0 w 1628775"/>
                  <a:gd name="connsiteY0" fmla="*/ 2085975 h 2400300"/>
                  <a:gd name="connsiteX1" fmla="*/ 1628775 w 1628775"/>
                  <a:gd name="connsiteY1" fmla="*/ 0 h 2400300"/>
                  <a:gd name="connsiteX2" fmla="*/ 842963 w 1628775"/>
                  <a:gd name="connsiteY2" fmla="*/ 2400300 h 2400300"/>
                  <a:gd name="connsiteX3" fmla="*/ 0 w 1628775"/>
                  <a:gd name="connsiteY3" fmla="*/ 2085975 h 2400300"/>
                  <a:gd name="connsiteX0" fmla="*/ 104864 w 1733639"/>
                  <a:gd name="connsiteY0" fmla="*/ 2085975 h 2400300"/>
                  <a:gd name="connsiteX1" fmla="*/ 1733639 w 1733639"/>
                  <a:gd name="connsiteY1" fmla="*/ 0 h 2400300"/>
                  <a:gd name="connsiteX2" fmla="*/ 947827 w 1733639"/>
                  <a:gd name="connsiteY2" fmla="*/ 2400300 h 2400300"/>
                  <a:gd name="connsiteX3" fmla="*/ 104864 w 1733639"/>
                  <a:gd name="connsiteY3" fmla="*/ 2085975 h 2400300"/>
                  <a:gd name="connsiteX0" fmla="*/ 91333 w 1720108"/>
                  <a:gd name="connsiteY0" fmla="*/ 2085975 h 2400300"/>
                  <a:gd name="connsiteX1" fmla="*/ 1720108 w 1720108"/>
                  <a:gd name="connsiteY1" fmla="*/ 0 h 2400300"/>
                  <a:gd name="connsiteX2" fmla="*/ 934296 w 1720108"/>
                  <a:gd name="connsiteY2" fmla="*/ 2400300 h 2400300"/>
                  <a:gd name="connsiteX3" fmla="*/ 91333 w 1720108"/>
                  <a:gd name="connsiteY3" fmla="*/ 2085975 h 2400300"/>
                  <a:gd name="connsiteX0" fmla="*/ 91333 w 1769894"/>
                  <a:gd name="connsiteY0" fmla="*/ 2085975 h 2400300"/>
                  <a:gd name="connsiteX1" fmla="*/ 1720108 w 1769894"/>
                  <a:gd name="connsiteY1" fmla="*/ 0 h 2400300"/>
                  <a:gd name="connsiteX2" fmla="*/ 934296 w 1769894"/>
                  <a:gd name="connsiteY2" fmla="*/ 2400300 h 2400300"/>
                  <a:gd name="connsiteX3" fmla="*/ 91333 w 1769894"/>
                  <a:gd name="connsiteY3" fmla="*/ 2085975 h 2400300"/>
                  <a:gd name="connsiteX0" fmla="*/ 91333 w 1758157"/>
                  <a:gd name="connsiteY0" fmla="*/ 2085975 h 2214563"/>
                  <a:gd name="connsiteX1" fmla="*/ 1720108 w 1758157"/>
                  <a:gd name="connsiteY1" fmla="*/ 0 h 2214563"/>
                  <a:gd name="connsiteX2" fmla="*/ 634258 w 1758157"/>
                  <a:gd name="connsiteY2" fmla="*/ 2214563 h 2214563"/>
                  <a:gd name="connsiteX3" fmla="*/ 91333 w 1758157"/>
                  <a:gd name="connsiteY3" fmla="*/ 2085975 h 2214563"/>
                  <a:gd name="connsiteX0" fmla="*/ 91333 w 1800842"/>
                  <a:gd name="connsiteY0" fmla="*/ 2085975 h 2214563"/>
                  <a:gd name="connsiteX1" fmla="*/ 1720108 w 1800842"/>
                  <a:gd name="connsiteY1" fmla="*/ 0 h 2214563"/>
                  <a:gd name="connsiteX2" fmla="*/ 634258 w 1800842"/>
                  <a:gd name="connsiteY2" fmla="*/ 2214563 h 2214563"/>
                  <a:gd name="connsiteX3" fmla="*/ 91333 w 1800842"/>
                  <a:gd name="connsiteY3" fmla="*/ 2085975 h 221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842" h="2214563">
                    <a:moveTo>
                      <a:pt x="91333" y="2085975"/>
                    </a:moveTo>
                    <a:cubicBezTo>
                      <a:pt x="-437304" y="-195263"/>
                      <a:pt x="1491508" y="66675"/>
                      <a:pt x="1720108" y="0"/>
                    </a:cubicBezTo>
                    <a:cubicBezTo>
                      <a:pt x="1972521" y="628650"/>
                      <a:pt x="1639145" y="2014538"/>
                      <a:pt x="634258" y="2214563"/>
                    </a:cubicBezTo>
                    <a:lnTo>
                      <a:pt x="91333" y="20859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0">
                <a:extLst>
                  <a:ext uri="{FF2B5EF4-FFF2-40B4-BE49-F238E27FC236}">
                    <a16:creationId xmlns:a16="http://schemas.microsoft.com/office/drawing/2014/main" id="{38748120-52EB-5A45-5FF8-11A8BBA92E36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6BA455E-20BE-0C76-2ED5-D39FC269D171}"/>
                  </a:ext>
                </a:extLst>
              </p:cNvPr>
              <p:cNvSpPr/>
              <p:nvPr/>
            </p:nvSpPr>
            <p:spPr>
              <a:xfrm rot="20501360">
                <a:off x="9121993" y="1596213"/>
                <a:ext cx="614866" cy="1383573"/>
              </a:xfrm>
              <a:custGeom>
                <a:avLst/>
                <a:gdLst>
                  <a:gd name="connsiteX0" fmla="*/ 0 w 356771"/>
                  <a:gd name="connsiteY0" fmla="*/ 633638 h 1267275"/>
                  <a:gd name="connsiteX1" fmla="*/ 178386 w 356771"/>
                  <a:gd name="connsiteY1" fmla="*/ 0 h 1267275"/>
                  <a:gd name="connsiteX2" fmla="*/ 356772 w 356771"/>
                  <a:gd name="connsiteY2" fmla="*/ 633638 h 1267275"/>
                  <a:gd name="connsiteX3" fmla="*/ 178386 w 356771"/>
                  <a:gd name="connsiteY3" fmla="*/ 1267276 h 1267275"/>
                  <a:gd name="connsiteX4" fmla="*/ 0 w 356771"/>
                  <a:gd name="connsiteY4" fmla="*/ 633638 h 1267275"/>
                  <a:gd name="connsiteX0" fmla="*/ 124052 w 480824"/>
                  <a:gd name="connsiteY0" fmla="*/ 448314 h 1081952"/>
                  <a:gd name="connsiteX1" fmla="*/ 33761 w 480824"/>
                  <a:gd name="connsiteY1" fmla="*/ 0 h 1081952"/>
                  <a:gd name="connsiteX2" fmla="*/ 480824 w 480824"/>
                  <a:gd name="connsiteY2" fmla="*/ 448314 h 1081952"/>
                  <a:gd name="connsiteX3" fmla="*/ 302438 w 480824"/>
                  <a:gd name="connsiteY3" fmla="*/ 1081952 h 1081952"/>
                  <a:gd name="connsiteX4" fmla="*/ 124052 w 480824"/>
                  <a:gd name="connsiteY4" fmla="*/ 448314 h 108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24" h="1081952">
                    <a:moveTo>
                      <a:pt x="124052" y="448314"/>
                    </a:moveTo>
                    <a:cubicBezTo>
                      <a:pt x="79272" y="267989"/>
                      <a:pt x="-64759" y="0"/>
                      <a:pt x="33761" y="0"/>
                    </a:cubicBezTo>
                    <a:cubicBezTo>
                      <a:pt x="132281" y="0"/>
                      <a:pt x="480824" y="98365"/>
                      <a:pt x="480824" y="448314"/>
                    </a:cubicBezTo>
                    <a:cubicBezTo>
                      <a:pt x="480824" y="798263"/>
                      <a:pt x="400958" y="1081952"/>
                      <a:pt x="302438" y="1081952"/>
                    </a:cubicBezTo>
                    <a:cubicBezTo>
                      <a:pt x="203918" y="1081952"/>
                      <a:pt x="168832" y="628639"/>
                      <a:pt x="124052" y="4483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172">
                <a:extLst>
                  <a:ext uri="{FF2B5EF4-FFF2-40B4-BE49-F238E27FC236}">
                    <a16:creationId xmlns:a16="http://schemas.microsoft.com/office/drawing/2014/main" id="{79991580-E2C7-BEF9-C14E-AF13697AECD5}"/>
                  </a:ext>
                </a:extLst>
              </p:cNvPr>
              <p:cNvSpPr/>
              <p:nvPr/>
            </p:nvSpPr>
            <p:spPr>
              <a:xfrm rot="14712429">
                <a:off x="6703354" y="1304222"/>
                <a:ext cx="614866" cy="1308493"/>
              </a:xfrm>
              <a:custGeom>
                <a:avLst/>
                <a:gdLst>
                  <a:gd name="connsiteX0" fmla="*/ 0 w 356771"/>
                  <a:gd name="connsiteY0" fmla="*/ 633638 h 1267275"/>
                  <a:gd name="connsiteX1" fmla="*/ 178386 w 356771"/>
                  <a:gd name="connsiteY1" fmla="*/ 0 h 1267275"/>
                  <a:gd name="connsiteX2" fmla="*/ 356772 w 356771"/>
                  <a:gd name="connsiteY2" fmla="*/ 633638 h 1267275"/>
                  <a:gd name="connsiteX3" fmla="*/ 178386 w 356771"/>
                  <a:gd name="connsiteY3" fmla="*/ 1267276 h 1267275"/>
                  <a:gd name="connsiteX4" fmla="*/ 0 w 356771"/>
                  <a:gd name="connsiteY4" fmla="*/ 633638 h 1267275"/>
                  <a:gd name="connsiteX0" fmla="*/ 124052 w 480824"/>
                  <a:gd name="connsiteY0" fmla="*/ 448314 h 1081952"/>
                  <a:gd name="connsiteX1" fmla="*/ 33761 w 480824"/>
                  <a:gd name="connsiteY1" fmla="*/ 0 h 1081952"/>
                  <a:gd name="connsiteX2" fmla="*/ 480824 w 480824"/>
                  <a:gd name="connsiteY2" fmla="*/ 448314 h 1081952"/>
                  <a:gd name="connsiteX3" fmla="*/ 302438 w 480824"/>
                  <a:gd name="connsiteY3" fmla="*/ 1081952 h 1081952"/>
                  <a:gd name="connsiteX4" fmla="*/ 124052 w 480824"/>
                  <a:gd name="connsiteY4" fmla="*/ 448314 h 108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24" h="1081952">
                    <a:moveTo>
                      <a:pt x="124052" y="448314"/>
                    </a:moveTo>
                    <a:cubicBezTo>
                      <a:pt x="79272" y="267989"/>
                      <a:pt x="-64759" y="0"/>
                      <a:pt x="33761" y="0"/>
                    </a:cubicBezTo>
                    <a:cubicBezTo>
                      <a:pt x="132281" y="0"/>
                      <a:pt x="480824" y="98365"/>
                      <a:pt x="480824" y="448314"/>
                    </a:cubicBezTo>
                    <a:cubicBezTo>
                      <a:pt x="480824" y="798263"/>
                      <a:pt x="400958" y="1081952"/>
                      <a:pt x="302438" y="1081952"/>
                    </a:cubicBezTo>
                    <a:cubicBezTo>
                      <a:pt x="203918" y="1081952"/>
                      <a:pt x="168832" y="628639"/>
                      <a:pt x="124052" y="4483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4F04B70-6D18-AD57-479A-6F74E98389C3}"/>
                </a:ext>
              </a:extLst>
            </p:cNvPr>
            <p:cNvSpPr/>
            <p:nvPr/>
          </p:nvSpPr>
          <p:spPr>
            <a:xfrm rot="20501360">
              <a:off x="7391990" y="3667052"/>
              <a:ext cx="2036840" cy="11883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ttsMP3.com_VoiceText_2025-2-15_0-16-52">
            <a:hlinkClick r:id="" action="ppaction://media"/>
            <a:extLst>
              <a:ext uri="{FF2B5EF4-FFF2-40B4-BE49-F238E27FC236}">
                <a16:creationId xmlns:a16="http://schemas.microsoft.com/office/drawing/2014/main" id="{E0E22545-A6AF-4B47-DF47-AC7C0BBC1A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8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is w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5DA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t!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5CCFC3E-DD9F-889D-F9F2-62D88502836E}"/>
              </a:ext>
            </a:extLst>
          </p:cNvPr>
          <p:cNvGrpSpPr/>
          <p:nvPr/>
        </p:nvGrpSpPr>
        <p:grpSpPr>
          <a:xfrm>
            <a:off x="484349" y="1623752"/>
            <a:ext cx="5038187" cy="3244782"/>
            <a:chOff x="1890198" y="1438281"/>
            <a:chExt cx="7866879" cy="5066567"/>
          </a:xfrm>
          <a:solidFill>
            <a:schemeClr val="accent6">
              <a:lumMod val="75000"/>
            </a:schemeClr>
          </a:solidFill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D4999BB-ADAA-6F01-8CE7-02F35ED5C4DA}"/>
                </a:ext>
              </a:extLst>
            </p:cNvPr>
            <p:cNvGrpSpPr/>
            <p:nvPr/>
          </p:nvGrpSpPr>
          <p:grpSpPr>
            <a:xfrm>
              <a:off x="3794439" y="1819132"/>
              <a:ext cx="5047962" cy="2951261"/>
              <a:chOff x="3794439" y="1819132"/>
              <a:chExt cx="5047962" cy="2951261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7FA49E6A-AEC6-7E8B-6070-C7FF6CA7626C}"/>
                  </a:ext>
                </a:extLst>
              </p:cNvPr>
              <p:cNvSpPr/>
              <p:nvPr/>
            </p:nvSpPr>
            <p:spPr>
              <a:xfrm flipH="1">
                <a:off x="6919343" y="1819132"/>
                <a:ext cx="1923058" cy="2378431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EF35379-930D-5152-429E-75D223FDCB5E}"/>
                  </a:ext>
                </a:extLst>
              </p:cNvPr>
              <p:cNvSpPr/>
              <p:nvPr/>
            </p:nvSpPr>
            <p:spPr>
              <a:xfrm flipH="1">
                <a:off x="6447372" y="1867968"/>
                <a:ext cx="1923058" cy="23522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8B4135A-F3FE-43F3-D157-6FC7CC2CF982}"/>
                  </a:ext>
                </a:extLst>
              </p:cNvPr>
              <p:cNvSpPr/>
              <p:nvPr/>
            </p:nvSpPr>
            <p:spPr>
              <a:xfrm flipH="1">
                <a:off x="5902826" y="1929884"/>
                <a:ext cx="1987130" cy="243570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24E308F-9196-B004-C1B8-B5872DD5419B}"/>
                  </a:ext>
                </a:extLst>
              </p:cNvPr>
              <p:cNvSpPr/>
              <p:nvPr/>
            </p:nvSpPr>
            <p:spPr>
              <a:xfrm flipH="1">
                <a:off x="5386936" y="1982603"/>
                <a:ext cx="2051042" cy="249373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2DA5AEEE-1A42-29D8-5195-69EDDE1B8A59}"/>
                  </a:ext>
                </a:extLst>
              </p:cNvPr>
              <p:cNvSpPr/>
              <p:nvPr/>
            </p:nvSpPr>
            <p:spPr>
              <a:xfrm flipH="1">
                <a:off x="4903718" y="2044520"/>
                <a:ext cx="2125218" cy="25719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BF5ADD4-5A7D-6F71-3879-A2F11D194143}"/>
                  </a:ext>
                </a:extLst>
              </p:cNvPr>
              <p:cNvSpPr/>
              <p:nvPr/>
            </p:nvSpPr>
            <p:spPr>
              <a:xfrm flipH="1">
                <a:off x="4405975" y="2159157"/>
                <a:ext cx="2104326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FF8C9C3-6421-1AC3-E6CA-F53078627BFF}"/>
                  </a:ext>
                </a:extLst>
              </p:cNvPr>
              <p:cNvSpPr/>
              <p:nvPr/>
            </p:nvSpPr>
            <p:spPr>
              <a:xfrm flipH="1">
                <a:off x="4066122" y="2159157"/>
                <a:ext cx="2080117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D4CD1D2-2340-4DFF-B9C4-9FF2B94DB9C4}"/>
                  </a:ext>
                </a:extLst>
              </p:cNvPr>
              <p:cNvSpPr/>
              <p:nvPr/>
            </p:nvSpPr>
            <p:spPr>
              <a:xfrm flipH="1">
                <a:off x="3873054" y="2273794"/>
                <a:ext cx="1801214" cy="2302605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B1154B2-4212-F13E-E02C-6E74DC0F7504}"/>
                  </a:ext>
                </a:extLst>
              </p:cNvPr>
              <p:cNvSpPr/>
              <p:nvPr/>
            </p:nvSpPr>
            <p:spPr>
              <a:xfrm flipH="1">
                <a:off x="3819524" y="2214574"/>
                <a:ext cx="1542329" cy="1927452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E538340-A5CA-D5FA-4E22-ADD742D7D93B}"/>
                  </a:ext>
                </a:extLst>
              </p:cNvPr>
              <p:cNvSpPr/>
              <p:nvPr/>
            </p:nvSpPr>
            <p:spPr>
              <a:xfrm flipH="1">
                <a:off x="3804604" y="2239060"/>
                <a:ext cx="1099114" cy="139437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2C55C74-BC69-3B33-32B7-C4922D9A42B7}"/>
                  </a:ext>
                </a:extLst>
              </p:cNvPr>
              <p:cNvSpPr/>
              <p:nvPr/>
            </p:nvSpPr>
            <p:spPr>
              <a:xfrm flipH="1">
                <a:off x="3794439" y="2218008"/>
                <a:ext cx="785001" cy="94265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3FBFC3-0B0D-C5FF-F37D-07C739C4DBFC}"/>
                </a:ext>
              </a:extLst>
            </p:cNvPr>
            <p:cNvGrpSpPr/>
            <p:nvPr/>
          </p:nvGrpSpPr>
          <p:grpSpPr>
            <a:xfrm>
              <a:off x="3841042" y="2251298"/>
              <a:ext cx="5277596" cy="2044677"/>
              <a:chOff x="3841042" y="2251298"/>
              <a:chExt cx="5277596" cy="2044677"/>
            </a:xfrm>
            <a:grpFill/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8145036-59D6-354D-19AF-65232FE48CF0}"/>
                  </a:ext>
                </a:extLst>
              </p:cNvPr>
              <p:cNvCxnSpPr/>
              <p:nvPr/>
            </p:nvCxnSpPr>
            <p:spPr>
              <a:xfrm flipV="1">
                <a:off x="3877574" y="2251298"/>
                <a:ext cx="5241064" cy="720722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BDF3CA7-488D-E9F0-6135-5996269BB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1042" y="2673672"/>
                <a:ext cx="5001359" cy="65626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1A964D0-463F-A5C5-0F02-F1B702310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4531" y="3084466"/>
                <a:ext cx="4596529" cy="59298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0849EDE-5165-372D-6AF2-2B87CF8DD8E7}"/>
                  </a:ext>
                </a:extLst>
              </p:cNvPr>
              <p:cNvCxnSpPr>
                <a:cxnSpLocks/>
                <a:stCxn id="133" idx="0"/>
              </p:cNvCxnSpPr>
              <p:nvPr/>
            </p:nvCxnSpPr>
            <p:spPr>
              <a:xfrm flipV="1">
                <a:off x="3863012" y="3730170"/>
                <a:ext cx="4026944" cy="56580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009AAE2A-2F36-D15A-FC7F-BFF96E0DA9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37" y="3413824"/>
                <a:ext cx="4272522" cy="58662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F847CAE-9E54-F344-9720-D5DF50679989}"/>
                </a:ext>
              </a:extLst>
            </p:cNvPr>
            <p:cNvSpPr/>
            <p:nvPr/>
          </p:nvSpPr>
          <p:spPr>
            <a:xfrm>
              <a:off x="1890198" y="2214573"/>
              <a:ext cx="2114550" cy="4290275"/>
            </a:xfrm>
            <a:custGeom>
              <a:avLst/>
              <a:gdLst>
                <a:gd name="connsiteX0" fmla="*/ 1804364 w 2114550"/>
                <a:gd name="connsiteY0" fmla="*/ 11 h 4290275"/>
                <a:gd name="connsiteX1" fmla="*/ 2038350 w 2114550"/>
                <a:gd name="connsiteY1" fmla="*/ 423125 h 4290275"/>
                <a:gd name="connsiteX2" fmla="*/ 2114550 w 2114550"/>
                <a:gd name="connsiteY2" fmla="*/ 4252175 h 4290275"/>
                <a:gd name="connsiteX3" fmla="*/ 1828800 w 2114550"/>
                <a:gd name="connsiteY3" fmla="*/ 4290275 h 4290275"/>
                <a:gd name="connsiteX4" fmla="*/ 0 w 2114550"/>
                <a:gd name="connsiteY4" fmla="*/ 2861525 h 4290275"/>
                <a:gd name="connsiteX5" fmla="*/ 1771650 w 2114550"/>
                <a:gd name="connsiteY5" fmla="*/ 4025 h 4290275"/>
                <a:gd name="connsiteX6" fmla="*/ 1804364 w 2114550"/>
                <a:gd name="connsiteY6" fmla="*/ 11 h 4290275"/>
                <a:gd name="connsiteX7" fmla="*/ 1796493 w 2114550"/>
                <a:gd name="connsiteY7" fmla="*/ 464106 h 4290275"/>
                <a:gd name="connsiteX8" fmla="*/ 300038 w 2114550"/>
                <a:gd name="connsiteY8" fmla="*/ 2812957 h 4290275"/>
                <a:gd name="connsiteX9" fmla="*/ 1755046 w 2114550"/>
                <a:gd name="connsiteY9" fmla="*/ 4006432 h 4290275"/>
                <a:gd name="connsiteX10" fmla="*/ 1796493 w 2114550"/>
                <a:gd name="connsiteY10" fmla="*/ 464106 h 42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4550" h="4290275">
                  <a:moveTo>
                    <a:pt x="1804364" y="11"/>
                  </a:moveTo>
                  <a:cubicBezTo>
                    <a:pt x="1959099" y="-1965"/>
                    <a:pt x="1984772" y="259414"/>
                    <a:pt x="2038350" y="423125"/>
                  </a:cubicBezTo>
                  <a:cubicBezTo>
                    <a:pt x="2095500" y="1131150"/>
                    <a:pt x="2108200" y="3610825"/>
                    <a:pt x="2114550" y="4252175"/>
                  </a:cubicBezTo>
                  <a:lnTo>
                    <a:pt x="1828800" y="4290275"/>
                  </a:lnTo>
                  <a:lnTo>
                    <a:pt x="0" y="2861525"/>
                  </a:lnTo>
                  <a:lnTo>
                    <a:pt x="1771650" y="4025"/>
                  </a:lnTo>
                  <a:cubicBezTo>
                    <a:pt x="1783159" y="1445"/>
                    <a:pt x="1794049" y="143"/>
                    <a:pt x="1804364" y="11"/>
                  </a:cubicBezTo>
                  <a:close/>
                  <a:moveTo>
                    <a:pt x="1796493" y="464106"/>
                  </a:moveTo>
                  <a:lnTo>
                    <a:pt x="300038" y="2812957"/>
                  </a:lnTo>
                  <a:lnTo>
                    <a:pt x="1755046" y="4006432"/>
                  </a:lnTo>
                  <a:cubicBezTo>
                    <a:pt x="1934605" y="3665757"/>
                    <a:pt x="1791345" y="786844"/>
                    <a:pt x="1796493" y="464106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9B603EE-7466-CBF3-737B-E9D250E5CF32}"/>
                </a:ext>
              </a:extLst>
            </p:cNvPr>
            <p:cNvSpPr/>
            <p:nvPr/>
          </p:nvSpPr>
          <p:spPr>
            <a:xfrm>
              <a:off x="2171701" y="1438281"/>
              <a:ext cx="7585376" cy="3714750"/>
            </a:xfrm>
            <a:custGeom>
              <a:avLst/>
              <a:gdLst>
                <a:gd name="connsiteX0" fmla="*/ 7010400 w 7010400"/>
                <a:gd name="connsiteY0" fmla="*/ 0 h 3714750"/>
                <a:gd name="connsiteX1" fmla="*/ 4724400 w 7010400"/>
                <a:gd name="connsiteY1" fmla="*/ 2895600 h 3714750"/>
                <a:gd name="connsiteX2" fmla="*/ 0 w 7010400"/>
                <a:gd name="connsiteY2" fmla="*/ 3714750 h 3714750"/>
                <a:gd name="connsiteX3" fmla="*/ 99719 w 7010400"/>
                <a:gd name="connsiteY3" fmla="*/ 3487034 h 3714750"/>
                <a:gd name="connsiteX4" fmla="*/ 4763743 w 7010400"/>
                <a:gd name="connsiteY4" fmla="*/ 2609743 h 3714750"/>
                <a:gd name="connsiteX5" fmla="*/ 6629400 w 7010400"/>
                <a:gd name="connsiteY5" fmla="*/ 361373 h 3714750"/>
                <a:gd name="connsiteX6" fmla="*/ 1236128 w 7010400"/>
                <a:gd name="connsiteY6" fmla="*/ 1129769 h 3714750"/>
                <a:gd name="connsiteX7" fmla="*/ 848032 w 7010400"/>
                <a:gd name="connsiteY7" fmla="*/ 1778199 h 3714750"/>
                <a:gd name="connsiteX8" fmla="*/ 1276350 w 7010400"/>
                <a:gd name="connsiteY8" fmla="*/ 800100 h 3714750"/>
                <a:gd name="connsiteX9" fmla="*/ 7010400 w 7010400"/>
                <a:gd name="connsiteY9" fmla="*/ 0 h 3714750"/>
                <a:gd name="connsiteX0" fmla="*/ 7010400 w 7030037"/>
                <a:gd name="connsiteY0" fmla="*/ 459 h 3715209"/>
                <a:gd name="connsiteX1" fmla="*/ 4724400 w 7030037"/>
                <a:gd name="connsiteY1" fmla="*/ 2896059 h 3715209"/>
                <a:gd name="connsiteX2" fmla="*/ 0 w 7030037"/>
                <a:gd name="connsiteY2" fmla="*/ 3715209 h 3715209"/>
                <a:gd name="connsiteX3" fmla="*/ 99719 w 7030037"/>
                <a:gd name="connsiteY3" fmla="*/ 3487493 h 3715209"/>
                <a:gd name="connsiteX4" fmla="*/ 4763743 w 7030037"/>
                <a:gd name="connsiteY4" fmla="*/ 2610202 h 3715209"/>
                <a:gd name="connsiteX5" fmla="*/ 6629400 w 7030037"/>
                <a:gd name="connsiteY5" fmla="*/ 361832 h 3715209"/>
                <a:gd name="connsiteX6" fmla="*/ 1236128 w 7030037"/>
                <a:gd name="connsiteY6" fmla="*/ 1130228 h 3715209"/>
                <a:gd name="connsiteX7" fmla="*/ 848032 w 7030037"/>
                <a:gd name="connsiteY7" fmla="*/ 1778658 h 3715209"/>
                <a:gd name="connsiteX8" fmla="*/ 1276350 w 7030037"/>
                <a:gd name="connsiteY8" fmla="*/ 800559 h 3715209"/>
                <a:gd name="connsiteX9" fmla="*/ 7010400 w 7030037"/>
                <a:gd name="connsiteY9" fmla="*/ 459 h 3715209"/>
                <a:gd name="connsiteX0" fmla="*/ 7010400 w 7045257"/>
                <a:gd name="connsiteY0" fmla="*/ 0 h 3714750"/>
                <a:gd name="connsiteX1" fmla="*/ 4724400 w 7045257"/>
                <a:gd name="connsiteY1" fmla="*/ 2895600 h 3714750"/>
                <a:gd name="connsiteX2" fmla="*/ 0 w 7045257"/>
                <a:gd name="connsiteY2" fmla="*/ 3714750 h 3714750"/>
                <a:gd name="connsiteX3" fmla="*/ 99719 w 7045257"/>
                <a:gd name="connsiteY3" fmla="*/ 3487034 h 3714750"/>
                <a:gd name="connsiteX4" fmla="*/ 4763743 w 7045257"/>
                <a:gd name="connsiteY4" fmla="*/ 2609743 h 3714750"/>
                <a:gd name="connsiteX5" fmla="*/ 6629400 w 7045257"/>
                <a:gd name="connsiteY5" fmla="*/ 361373 h 3714750"/>
                <a:gd name="connsiteX6" fmla="*/ 1236128 w 7045257"/>
                <a:gd name="connsiteY6" fmla="*/ 1129769 h 3714750"/>
                <a:gd name="connsiteX7" fmla="*/ 848032 w 7045257"/>
                <a:gd name="connsiteY7" fmla="*/ 1778199 h 3714750"/>
                <a:gd name="connsiteX8" fmla="*/ 1276350 w 7045257"/>
                <a:gd name="connsiteY8" fmla="*/ 800100 h 3714750"/>
                <a:gd name="connsiteX9" fmla="*/ 7010400 w 7045257"/>
                <a:gd name="connsiteY9" fmla="*/ 0 h 3714750"/>
                <a:gd name="connsiteX0" fmla="*/ 7010400 w 7048522"/>
                <a:gd name="connsiteY0" fmla="*/ 0 h 3714750"/>
                <a:gd name="connsiteX1" fmla="*/ 4903214 w 7048522"/>
                <a:gd name="connsiteY1" fmla="*/ 2819400 h 3714750"/>
                <a:gd name="connsiteX2" fmla="*/ 0 w 7048522"/>
                <a:gd name="connsiteY2" fmla="*/ 3714750 h 3714750"/>
                <a:gd name="connsiteX3" fmla="*/ 99719 w 7048522"/>
                <a:gd name="connsiteY3" fmla="*/ 3487034 h 3714750"/>
                <a:gd name="connsiteX4" fmla="*/ 4763743 w 7048522"/>
                <a:gd name="connsiteY4" fmla="*/ 2609743 h 3714750"/>
                <a:gd name="connsiteX5" fmla="*/ 6629400 w 7048522"/>
                <a:gd name="connsiteY5" fmla="*/ 361373 h 3714750"/>
                <a:gd name="connsiteX6" fmla="*/ 1236128 w 7048522"/>
                <a:gd name="connsiteY6" fmla="*/ 1129769 h 3714750"/>
                <a:gd name="connsiteX7" fmla="*/ 848032 w 7048522"/>
                <a:gd name="connsiteY7" fmla="*/ 1778199 h 3714750"/>
                <a:gd name="connsiteX8" fmla="*/ 1276350 w 7048522"/>
                <a:gd name="connsiteY8" fmla="*/ 800100 h 3714750"/>
                <a:gd name="connsiteX9" fmla="*/ 7010400 w 7048522"/>
                <a:gd name="connsiteY9" fmla="*/ 0 h 3714750"/>
                <a:gd name="connsiteX0" fmla="*/ 7053732 w 7091854"/>
                <a:gd name="connsiteY0" fmla="*/ 0 h 3714750"/>
                <a:gd name="connsiteX1" fmla="*/ 4946546 w 7091854"/>
                <a:gd name="connsiteY1" fmla="*/ 2819400 h 3714750"/>
                <a:gd name="connsiteX2" fmla="*/ 43332 w 7091854"/>
                <a:gd name="connsiteY2" fmla="*/ 3714750 h 3714750"/>
                <a:gd name="connsiteX3" fmla="*/ 0 w 7091854"/>
                <a:gd name="connsiteY3" fmla="*/ 3506084 h 3714750"/>
                <a:gd name="connsiteX4" fmla="*/ 4807075 w 7091854"/>
                <a:gd name="connsiteY4" fmla="*/ 2609743 h 3714750"/>
                <a:gd name="connsiteX5" fmla="*/ 6672732 w 7091854"/>
                <a:gd name="connsiteY5" fmla="*/ 361373 h 3714750"/>
                <a:gd name="connsiteX6" fmla="*/ 1279460 w 7091854"/>
                <a:gd name="connsiteY6" fmla="*/ 1129769 h 3714750"/>
                <a:gd name="connsiteX7" fmla="*/ 891364 w 7091854"/>
                <a:gd name="connsiteY7" fmla="*/ 1778199 h 3714750"/>
                <a:gd name="connsiteX8" fmla="*/ 1319682 w 7091854"/>
                <a:gd name="connsiteY8" fmla="*/ 800100 h 3714750"/>
                <a:gd name="connsiteX9" fmla="*/ 7053732 w 7091854"/>
                <a:gd name="connsiteY9" fmla="*/ 0 h 3714750"/>
                <a:gd name="connsiteX0" fmla="*/ 7081925 w 7120047"/>
                <a:gd name="connsiteY0" fmla="*/ 0 h 3714750"/>
                <a:gd name="connsiteX1" fmla="*/ 4974739 w 7120047"/>
                <a:gd name="connsiteY1" fmla="*/ 2819400 h 3714750"/>
                <a:gd name="connsiteX2" fmla="*/ 0 w 7120047"/>
                <a:gd name="connsiteY2" fmla="*/ 3714750 h 3714750"/>
                <a:gd name="connsiteX3" fmla="*/ 28193 w 7120047"/>
                <a:gd name="connsiteY3" fmla="*/ 3506084 h 3714750"/>
                <a:gd name="connsiteX4" fmla="*/ 4835268 w 7120047"/>
                <a:gd name="connsiteY4" fmla="*/ 2609743 h 3714750"/>
                <a:gd name="connsiteX5" fmla="*/ 6700925 w 7120047"/>
                <a:gd name="connsiteY5" fmla="*/ 361373 h 3714750"/>
                <a:gd name="connsiteX6" fmla="*/ 1307653 w 7120047"/>
                <a:gd name="connsiteY6" fmla="*/ 1129769 h 3714750"/>
                <a:gd name="connsiteX7" fmla="*/ 919557 w 7120047"/>
                <a:gd name="connsiteY7" fmla="*/ 1778199 h 3714750"/>
                <a:gd name="connsiteX8" fmla="*/ 1347875 w 7120047"/>
                <a:gd name="connsiteY8" fmla="*/ 800100 h 3714750"/>
                <a:gd name="connsiteX9" fmla="*/ 7081925 w 7120047"/>
                <a:gd name="connsiteY9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0047" h="3714750">
                  <a:moveTo>
                    <a:pt x="7081925" y="0"/>
                  </a:moveTo>
                  <a:cubicBezTo>
                    <a:pt x="7391487" y="50800"/>
                    <a:pt x="5736739" y="1854200"/>
                    <a:pt x="4974739" y="2819400"/>
                  </a:cubicBezTo>
                  <a:lnTo>
                    <a:pt x="0" y="3714750"/>
                  </a:lnTo>
                  <a:lnTo>
                    <a:pt x="28193" y="3506084"/>
                  </a:lnTo>
                  <a:lnTo>
                    <a:pt x="4835268" y="2609743"/>
                  </a:lnTo>
                  <a:cubicBezTo>
                    <a:pt x="5361904" y="1860287"/>
                    <a:pt x="6079040" y="1110830"/>
                    <a:pt x="6700925" y="361373"/>
                  </a:cubicBezTo>
                  <a:lnTo>
                    <a:pt x="1307653" y="1129769"/>
                  </a:lnTo>
                  <a:lnTo>
                    <a:pt x="919557" y="1778199"/>
                  </a:lnTo>
                  <a:lnTo>
                    <a:pt x="1347875" y="800100"/>
                  </a:lnTo>
                  <a:lnTo>
                    <a:pt x="7081925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81950D1-1EF6-55EF-4E8F-0DFA225CE44E}"/>
                </a:ext>
              </a:extLst>
            </p:cNvPr>
            <p:cNvSpPr/>
            <p:nvPr/>
          </p:nvSpPr>
          <p:spPr>
            <a:xfrm>
              <a:off x="7404653" y="1438281"/>
              <a:ext cx="2352424" cy="3924300"/>
            </a:xfrm>
            <a:custGeom>
              <a:avLst/>
              <a:gdLst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73642"/>
                <a:gd name="connsiteY0" fmla="*/ 0 h 3924300"/>
                <a:gd name="connsiteX1" fmla="*/ 2190750 w 2373642"/>
                <a:gd name="connsiteY1" fmla="*/ 3733800 h 3924300"/>
                <a:gd name="connsiteX2" fmla="*/ 1905000 w 2373642"/>
                <a:gd name="connsiteY2" fmla="*/ 3924300 h 3924300"/>
                <a:gd name="connsiteX3" fmla="*/ 0 w 2373642"/>
                <a:gd name="connsiteY3" fmla="*/ 2876550 h 3924300"/>
                <a:gd name="connsiteX4" fmla="*/ 2362200 w 2373642"/>
                <a:gd name="connsiteY4" fmla="*/ 0 h 3924300"/>
                <a:gd name="connsiteX5" fmla="*/ 2101292 w 2373642"/>
                <a:gd name="connsiteY5" fmla="*/ 539137 h 3924300"/>
                <a:gd name="connsiteX6" fmla="*/ 257174 w 2373642"/>
                <a:gd name="connsiteY6" fmla="*/ 2745113 h 3924300"/>
                <a:gd name="connsiteX7" fmla="*/ 1774095 w 2373642"/>
                <a:gd name="connsiteY7" fmla="*/ 3662363 h 3924300"/>
                <a:gd name="connsiteX8" fmla="*/ 2101292 w 2373642"/>
                <a:gd name="connsiteY8" fmla="*/ 539137 h 3924300"/>
                <a:gd name="connsiteX0" fmla="*/ 2362200 w 2396803"/>
                <a:gd name="connsiteY0" fmla="*/ 0 h 3924300"/>
                <a:gd name="connsiteX1" fmla="*/ 2190750 w 2396803"/>
                <a:gd name="connsiteY1" fmla="*/ 3733800 h 3924300"/>
                <a:gd name="connsiteX2" fmla="*/ 1905000 w 2396803"/>
                <a:gd name="connsiteY2" fmla="*/ 3924300 h 3924300"/>
                <a:gd name="connsiteX3" fmla="*/ 0 w 2396803"/>
                <a:gd name="connsiteY3" fmla="*/ 2876550 h 3924300"/>
                <a:gd name="connsiteX4" fmla="*/ 2362200 w 2396803"/>
                <a:gd name="connsiteY4" fmla="*/ 0 h 3924300"/>
                <a:gd name="connsiteX5" fmla="*/ 2101292 w 2396803"/>
                <a:gd name="connsiteY5" fmla="*/ 539137 h 3924300"/>
                <a:gd name="connsiteX6" fmla="*/ 257174 w 2396803"/>
                <a:gd name="connsiteY6" fmla="*/ 2745113 h 3924300"/>
                <a:gd name="connsiteX7" fmla="*/ 1774095 w 2396803"/>
                <a:gd name="connsiteY7" fmla="*/ 3662363 h 3924300"/>
                <a:gd name="connsiteX8" fmla="*/ 2101292 w 2396803"/>
                <a:gd name="connsiteY8" fmla="*/ 539137 h 3924300"/>
                <a:gd name="connsiteX0" fmla="*/ 2362200 w 2401150"/>
                <a:gd name="connsiteY0" fmla="*/ 0 h 3924300"/>
                <a:gd name="connsiteX1" fmla="*/ 2190750 w 2401150"/>
                <a:gd name="connsiteY1" fmla="*/ 3733800 h 3924300"/>
                <a:gd name="connsiteX2" fmla="*/ 1905000 w 2401150"/>
                <a:gd name="connsiteY2" fmla="*/ 3924300 h 3924300"/>
                <a:gd name="connsiteX3" fmla="*/ 0 w 2401150"/>
                <a:gd name="connsiteY3" fmla="*/ 2876550 h 3924300"/>
                <a:gd name="connsiteX4" fmla="*/ 2362200 w 2401150"/>
                <a:gd name="connsiteY4" fmla="*/ 0 h 3924300"/>
                <a:gd name="connsiteX5" fmla="*/ 2101292 w 2401150"/>
                <a:gd name="connsiteY5" fmla="*/ 539137 h 3924300"/>
                <a:gd name="connsiteX6" fmla="*/ 257174 w 2401150"/>
                <a:gd name="connsiteY6" fmla="*/ 2745113 h 3924300"/>
                <a:gd name="connsiteX7" fmla="*/ 1774095 w 2401150"/>
                <a:gd name="connsiteY7" fmla="*/ 3662363 h 3924300"/>
                <a:gd name="connsiteX8" fmla="*/ 2101292 w 2401150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9" h="3924300">
                  <a:moveTo>
                    <a:pt x="2401729" y="0"/>
                  </a:moveTo>
                  <a:cubicBezTo>
                    <a:pt x="2498567" y="1539875"/>
                    <a:pt x="2404904" y="2708275"/>
                    <a:pt x="2230279" y="3733800"/>
                  </a:cubicBezTo>
                  <a:lnTo>
                    <a:pt x="1944529" y="3924300"/>
                  </a:lnTo>
                  <a:lnTo>
                    <a:pt x="0" y="2819400"/>
                  </a:lnTo>
                  <a:cubicBezTo>
                    <a:pt x="215899" y="2332037"/>
                    <a:pt x="2214404" y="73025"/>
                    <a:pt x="2401729" y="0"/>
                  </a:cubicBezTo>
                  <a:close/>
                  <a:moveTo>
                    <a:pt x="2140821" y="539137"/>
                  </a:moveTo>
                  <a:cubicBezTo>
                    <a:pt x="1592591" y="1103012"/>
                    <a:pt x="795521" y="1962163"/>
                    <a:pt x="296703" y="2745113"/>
                  </a:cubicBezTo>
                  <a:lnTo>
                    <a:pt x="1813624" y="3662363"/>
                  </a:lnTo>
                  <a:cubicBezTo>
                    <a:pt x="2193207" y="3621726"/>
                    <a:pt x="2107097" y="2119175"/>
                    <a:pt x="2140821" y="539137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6E0F3CC-B71A-C55F-B314-68623138D2FA}"/>
                </a:ext>
              </a:extLst>
            </p:cNvPr>
            <p:cNvGrpSpPr/>
            <p:nvPr/>
          </p:nvGrpSpPr>
          <p:grpSpPr>
            <a:xfrm>
              <a:off x="2438399" y="2972020"/>
              <a:ext cx="1454151" cy="3169479"/>
              <a:chOff x="2438399" y="2972020"/>
              <a:chExt cx="1454151" cy="3169479"/>
            </a:xfrm>
            <a:grpFill/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74304DD-1066-FE02-4194-51E2F06ACC80}"/>
                  </a:ext>
                </a:extLst>
              </p:cNvPr>
              <p:cNvSpPr/>
              <p:nvPr/>
            </p:nvSpPr>
            <p:spPr>
              <a:xfrm>
                <a:off x="2438399" y="2972020"/>
                <a:ext cx="1323455" cy="236198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C22F808-665D-F0C1-8CFD-A34766816C54}"/>
                  </a:ext>
                </a:extLst>
              </p:cNvPr>
              <p:cNvSpPr/>
              <p:nvPr/>
            </p:nvSpPr>
            <p:spPr>
              <a:xfrm>
                <a:off x="2680045" y="3543299"/>
                <a:ext cx="1182968" cy="202692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A596FFF-B0D6-1FB3-7C42-35E80D1D6428}"/>
                  </a:ext>
                </a:extLst>
              </p:cNvPr>
              <p:cNvSpPr/>
              <p:nvPr/>
            </p:nvSpPr>
            <p:spPr>
              <a:xfrm>
                <a:off x="2992461" y="4295975"/>
                <a:ext cx="870551" cy="1572259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2CD1001-A684-504A-E204-6AAD83C726B0}"/>
                  </a:ext>
                </a:extLst>
              </p:cNvPr>
              <p:cNvSpPr/>
              <p:nvPr/>
            </p:nvSpPr>
            <p:spPr>
              <a:xfrm>
                <a:off x="3333750" y="5112799"/>
                <a:ext cx="558800" cy="102870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47F1174-9662-58F3-6952-971F8A250D19}"/>
                </a:ext>
              </a:extLst>
            </p:cNvPr>
            <p:cNvGrpSpPr/>
            <p:nvPr/>
          </p:nvGrpSpPr>
          <p:grpSpPr>
            <a:xfrm>
              <a:off x="2286000" y="2874913"/>
              <a:ext cx="1677479" cy="3087737"/>
              <a:chOff x="2286000" y="2874913"/>
              <a:chExt cx="1677479" cy="3087737"/>
            </a:xfrm>
            <a:grpFill/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F66F855-1B00-A912-5E05-D0C27491500E}"/>
                  </a:ext>
                </a:extLst>
              </p:cNvPr>
              <p:cNvSpPr/>
              <p:nvPr/>
            </p:nvSpPr>
            <p:spPr>
              <a:xfrm>
                <a:off x="2286000" y="4800600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2AF0FC1-DA6B-0BEA-B1D7-A2455F3E1E43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65AD40B-1359-01E7-DDC0-7E60CEFFBBA0}"/>
                  </a:ext>
                </a:extLst>
              </p:cNvPr>
              <p:cNvSpPr/>
              <p:nvPr/>
            </p:nvSpPr>
            <p:spPr>
              <a:xfrm>
                <a:off x="2564325" y="4040800"/>
                <a:ext cx="1341483" cy="1071999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6139EC-0426-10C9-EEB3-34D583DC401B}"/>
                  </a:ext>
                </a:extLst>
              </p:cNvPr>
              <p:cNvSpPr/>
              <p:nvPr/>
            </p:nvSpPr>
            <p:spPr>
              <a:xfrm>
                <a:off x="2771775" y="3751572"/>
                <a:ext cx="1116005" cy="864871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D3A86C7-5429-D2CD-3CB3-890F1689347E}"/>
                  </a:ext>
                </a:extLst>
              </p:cNvPr>
              <p:cNvSpPr/>
              <p:nvPr/>
            </p:nvSpPr>
            <p:spPr>
              <a:xfrm>
                <a:off x="3152775" y="3117757"/>
                <a:ext cx="738173" cy="64181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300126E-055A-AD83-66AF-28E967E2A0AC}"/>
                  </a:ext>
                </a:extLst>
              </p:cNvPr>
              <p:cNvSpPr/>
              <p:nvPr/>
            </p:nvSpPr>
            <p:spPr>
              <a:xfrm>
                <a:off x="2992460" y="3416514"/>
                <a:ext cx="906477" cy="755435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A11921C-FC35-3033-7F72-3D5AF6C92FD3}"/>
                  </a:ext>
                </a:extLst>
              </p:cNvPr>
              <p:cNvSpPr/>
              <p:nvPr/>
            </p:nvSpPr>
            <p:spPr>
              <a:xfrm>
                <a:off x="3358548" y="2874913"/>
                <a:ext cx="540389" cy="4321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108352A-4BB7-2C11-345F-B81F8830B643}"/>
                </a:ext>
              </a:extLst>
            </p:cNvPr>
            <p:cNvGrpSpPr/>
            <p:nvPr/>
          </p:nvGrpSpPr>
          <p:grpSpPr>
            <a:xfrm>
              <a:off x="7772786" y="1801228"/>
              <a:ext cx="1810922" cy="3162666"/>
              <a:chOff x="2438399" y="2829928"/>
              <a:chExt cx="1810922" cy="3162666"/>
            </a:xfrm>
            <a:grp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A2E3F50-06EA-ED77-5B1B-758976B59BEE}"/>
                  </a:ext>
                </a:extLst>
              </p:cNvPr>
              <p:cNvSpPr/>
              <p:nvPr/>
            </p:nvSpPr>
            <p:spPr>
              <a:xfrm>
                <a:off x="2438399" y="2829928"/>
                <a:ext cx="1413684" cy="2504072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30F05E0-7349-5B52-4ECD-232D5860713E}"/>
                  </a:ext>
                </a:extLst>
              </p:cNvPr>
              <p:cNvSpPr/>
              <p:nvPr/>
            </p:nvSpPr>
            <p:spPr>
              <a:xfrm>
                <a:off x="2680045" y="3187857"/>
                <a:ext cx="1479766" cy="2382363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5B2B0E8-E373-1D00-48E9-499D95289329}"/>
                  </a:ext>
                </a:extLst>
              </p:cNvPr>
              <p:cNvSpPr/>
              <p:nvPr/>
            </p:nvSpPr>
            <p:spPr>
              <a:xfrm>
                <a:off x="3085539" y="3760983"/>
                <a:ext cx="1126859" cy="199539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C7ED1CE-2EDE-F76E-10CA-E8A1983A93C5}"/>
                  </a:ext>
                </a:extLst>
              </p:cNvPr>
              <p:cNvSpPr/>
              <p:nvPr/>
            </p:nvSpPr>
            <p:spPr>
              <a:xfrm>
                <a:off x="3408750" y="4571999"/>
                <a:ext cx="840571" cy="1420595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ABAF3C2-4B8E-EF83-3E7F-F198A7E8E15F}"/>
                </a:ext>
              </a:extLst>
            </p:cNvPr>
            <p:cNvGrpSpPr/>
            <p:nvPr/>
          </p:nvGrpSpPr>
          <p:grpSpPr>
            <a:xfrm>
              <a:off x="7804140" y="2052374"/>
              <a:ext cx="1779568" cy="2803956"/>
              <a:chOff x="2212875" y="3006381"/>
              <a:chExt cx="1779568" cy="2803956"/>
            </a:xfrm>
            <a:grpFill/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D110EDE-CF0B-7E43-E9FC-85D3B57AB28A}"/>
                  </a:ext>
                </a:extLst>
              </p:cNvPr>
              <p:cNvSpPr/>
              <p:nvPr/>
            </p:nvSpPr>
            <p:spPr>
              <a:xfrm>
                <a:off x="2212875" y="4790563"/>
                <a:ext cx="1674905" cy="1019774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2475EEF-DF53-BBFB-F317-715D27855F03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62489" cy="108452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2A8E856-E9C4-EC32-2961-90EB3EA826DA}"/>
                  </a:ext>
                </a:extLst>
              </p:cNvPr>
              <p:cNvSpPr/>
              <p:nvPr/>
            </p:nvSpPr>
            <p:spPr>
              <a:xfrm>
                <a:off x="2564325" y="4040801"/>
                <a:ext cx="1412784" cy="96402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43CA7CA-2123-6646-5D37-8F674C72F96D}"/>
                  </a:ext>
                </a:extLst>
              </p:cNvPr>
              <p:cNvSpPr/>
              <p:nvPr/>
            </p:nvSpPr>
            <p:spPr>
              <a:xfrm>
                <a:off x="2881327" y="3771813"/>
                <a:ext cx="1095782" cy="75464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66E696B-56B2-FCE2-7094-8010DB8673C3}"/>
                  </a:ext>
                </a:extLst>
              </p:cNvPr>
              <p:cNvSpPr/>
              <p:nvPr/>
            </p:nvSpPr>
            <p:spPr>
              <a:xfrm>
                <a:off x="3309185" y="3260867"/>
                <a:ext cx="651109" cy="44846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9D08011-FFB8-B8AB-D1D3-B66211F664B1}"/>
                  </a:ext>
                </a:extLst>
              </p:cNvPr>
              <p:cNvSpPr/>
              <p:nvPr/>
            </p:nvSpPr>
            <p:spPr>
              <a:xfrm>
                <a:off x="3127773" y="3497087"/>
                <a:ext cx="808642" cy="5704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159E277-D676-4619-716D-888A1C3442F1}"/>
                  </a:ext>
                </a:extLst>
              </p:cNvPr>
              <p:cNvSpPr/>
              <p:nvPr/>
            </p:nvSpPr>
            <p:spPr>
              <a:xfrm>
                <a:off x="3595205" y="3006381"/>
                <a:ext cx="303732" cy="30069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D52CCB4-9546-5891-BC13-6A2206BBFF64}"/>
              </a:ext>
            </a:extLst>
          </p:cNvPr>
          <p:cNvGrpSpPr/>
          <p:nvPr/>
        </p:nvGrpSpPr>
        <p:grpSpPr>
          <a:xfrm>
            <a:off x="2090707" y="1957857"/>
            <a:ext cx="2505597" cy="2794908"/>
            <a:chOff x="435725" y="690517"/>
            <a:chExt cx="5262677" cy="5870337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33816AD-064C-7B6B-A1B8-081F80A3C4FF}"/>
                </a:ext>
              </a:extLst>
            </p:cNvPr>
            <p:cNvGrpSpPr/>
            <p:nvPr/>
          </p:nvGrpSpPr>
          <p:grpSpPr>
            <a:xfrm>
              <a:off x="435725" y="3704742"/>
              <a:ext cx="5245727" cy="2856112"/>
              <a:chOff x="1825874" y="2134988"/>
              <a:chExt cx="8498091" cy="4626909"/>
            </a:xfrm>
          </p:grpSpPr>
          <p:sp>
            <p:nvSpPr>
              <p:cNvPr id="353" name="Rectangle 2">
                <a:extLst>
                  <a:ext uri="{FF2B5EF4-FFF2-40B4-BE49-F238E27FC236}">
                    <a16:creationId xmlns:a16="http://schemas.microsoft.com/office/drawing/2014/main" id="{43CB321E-7032-E389-B560-F6D6AF3F630B}"/>
                  </a:ext>
                </a:extLst>
              </p:cNvPr>
              <p:cNvSpPr/>
              <p:nvPr/>
            </p:nvSpPr>
            <p:spPr>
              <a:xfrm>
                <a:off x="1825874" y="3819430"/>
                <a:ext cx="8498091" cy="2942467"/>
              </a:xfrm>
              <a:custGeom>
                <a:avLst/>
                <a:gdLst>
                  <a:gd name="connsiteX0" fmla="*/ 0 w 4630057"/>
                  <a:gd name="connsiteY0" fmla="*/ 0 h 1843314"/>
                  <a:gd name="connsiteX1" fmla="*/ 4630057 w 4630057"/>
                  <a:gd name="connsiteY1" fmla="*/ 0 h 1843314"/>
                  <a:gd name="connsiteX2" fmla="*/ 4630057 w 4630057"/>
                  <a:gd name="connsiteY2" fmla="*/ 1843314 h 1843314"/>
                  <a:gd name="connsiteX3" fmla="*/ 0 w 4630057"/>
                  <a:gd name="connsiteY3" fmla="*/ 1843314 h 1843314"/>
                  <a:gd name="connsiteX4" fmla="*/ 0 w 4630057"/>
                  <a:gd name="connsiteY4" fmla="*/ 0 h 1843314"/>
                  <a:gd name="connsiteX0" fmla="*/ 30480 w 4660537"/>
                  <a:gd name="connsiteY0" fmla="*/ 0 h 1942374"/>
                  <a:gd name="connsiteX1" fmla="*/ 4660537 w 4660537"/>
                  <a:gd name="connsiteY1" fmla="*/ 0 h 1942374"/>
                  <a:gd name="connsiteX2" fmla="*/ 4660537 w 4660537"/>
                  <a:gd name="connsiteY2" fmla="*/ 1843314 h 1942374"/>
                  <a:gd name="connsiteX3" fmla="*/ 0 w 4660537"/>
                  <a:gd name="connsiteY3" fmla="*/ 1942374 h 1942374"/>
                  <a:gd name="connsiteX4" fmla="*/ 30480 w 4660537"/>
                  <a:gd name="connsiteY4" fmla="*/ 0 h 1942374"/>
                  <a:gd name="connsiteX0" fmla="*/ 958676 w 5588733"/>
                  <a:gd name="connsiteY0" fmla="*/ 0 h 1942374"/>
                  <a:gd name="connsiteX1" fmla="*/ 5588733 w 5588733"/>
                  <a:gd name="connsiteY1" fmla="*/ 0 h 1942374"/>
                  <a:gd name="connsiteX2" fmla="*/ 5588733 w 5588733"/>
                  <a:gd name="connsiteY2" fmla="*/ 1843314 h 1942374"/>
                  <a:gd name="connsiteX3" fmla="*/ 928196 w 5588733"/>
                  <a:gd name="connsiteY3" fmla="*/ 1942374 h 1942374"/>
                  <a:gd name="connsiteX4" fmla="*/ 7 w 5588733"/>
                  <a:gd name="connsiteY4" fmla="*/ 799737 h 1942374"/>
                  <a:gd name="connsiteX5" fmla="*/ 958676 w 5588733"/>
                  <a:gd name="connsiteY5" fmla="*/ 0 h 1942374"/>
                  <a:gd name="connsiteX0" fmla="*/ 699596 w 5588733"/>
                  <a:gd name="connsiteY0" fmla="*/ 0 h 2018574"/>
                  <a:gd name="connsiteX1" fmla="*/ 5588733 w 5588733"/>
                  <a:gd name="connsiteY1" fmla="*/ 76200 h 2018574"/>
                  <a:gd name="connsiteX2" fmla="*/ 5588733 w 5588733"/>
                  <a:gd name="connsiteY2" fmla="*/ 1919514 h 2018574"/>
                  <a:gd name="connsiteX3" fmla="*/ 928196 w 5588733"/>
                  <a:gd name="connsiteY3" fmla="*/ 2018574 h 2018574"/>
                  <a:gd name="connsiteX4" fmla="*/ 7 w 5588733"/>
                  <a:gd name="connsiteY4" fmla="*/ 875937 h 2018574"/>
                  <a:gd name="connsiteX5" fmla="*/ 699596 w 558873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588733 w 6952713"/>
                  <a:gd name="connsiteY2" fmla="*/ 191951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954493 w 6952713"/>
                  <a:gd name="connsiteY2" fmla="*/ 179759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928196 w 6952713"/>
                  <a:gd name="connsiteY4" fmla="*/ 2018574 h 2468517"/>
                  <a:gd name="connsiteX5" fmla="*/ 7 w 6952713"/>
                  <a:gd name="connsiteY5" fmla="*/ 875937 h 2468517"/>
                  <a:gd name="connsiteX6" fmla="*/ 699596 w 6952713"/>
                  <a:gd name="connsiteY6" fmla="*/ 0 h 2468517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2377447 w 6952713"/>
                  <a:gd name="connsiteY4" fmla="*/ 2399937 h 2468517"/>
                  <a:gd name="connsiteX5" fmla="*/ 928196 w 6952713"/>
                  <a:gd name="connsiteY5" fmla="*/ 2018574 h 2468517"/>
                  <a:gd name="connsiteX6" fmla="*/ 7 w 6952713"/>
                  <a:gd name="connsiteY6" fmla="*/ 875937 h 2468517"/>
                  <a:gd name="connsiteX7" fmla="*/ 699596 w 6952713"/>
                  <a:gd name="connsiteY7" fmla="*/ 0 h 2468517"/>
                  <a:gd name="connsiteX0" fmla="*/ 1593219 w 7846336"/>
                  <a:gd name="connsiteY0" fmla="*/ 0 h 2468517"/>
                  <a:gd name="connsiteX1" fmla="*/ 7846336 w 7846336"/>
                  <a:gd name="connsiteY1" fmla="*/ 1043940 h 2468517"/>
                  <a:gd name="connsiteX2" fmla="*/ 6848116 w 7846336"/>
                  <a:gd name="connsiteY2" fmla="*/ 1797594 h 2468517"/>
                  <a:gd name="connsiteX3" fmla="*/ 4955090 w 7846336"/>
                  <a:gd name="connsiteY3" fmla="*/ 2468517 h 2468517"/>
                  <a:gd name="connsiteX4" fmla="*/ 3271070 w 7846336"/>
                  <a:gd name="connsiteY4" fmla="*/ 2399937 h 2468517"/>
                  <a:gd name="connsiteX5" fmla="*/ 1821819 w 7846336"/>
                  <a:gd name="connsiteY5" fmla="*/ 2018574 h 2468517"/>
                  <a:gd name="connsiteX6" fmla="*/ 893630 w 7846336"/>
                  <a:gd name="connsiteY6" fmla="*/ 875937 h 2468517"/>
                  <a:gd name="connsiteX7" fmla="*/ 1593219 w 7846336"/>
                  <a:gd name="connsiteY7" fmla="*/ 0 h 2468517"/>
                  <a:gd name="connsiteX0" fmla="*/ 1630074 w 7883191"/>
                  <a:gd name="connsiteY0" fmla="*/ 0 h 2468517"/>
                  <a:gd name="connsiteX1" fmla="*/ 7883191 w 7883191"/>
                  <a:gd name="connsiteY1" fmla="*/ 1043940 h 2468517"/>
                  <a:gd name="connsiteX2" fmla="*/ 6884971 w 7883191"/>
                  <a:gd name="connsiteY2" fmla="*/ 1797594 h 2468517"/>
                  <a:gd name="connsiteX3" fmla="*/ 4991945 w 7883191"/>
                  <a:gd name="connsiteY3" fmla="*/ 2468517 h 2468517"/>
                  <a:gd name="connsiteX4" fmla="*/ 3307925 w 7883191"/>
                  <a:gd name="connsiteY4" fmla="*/ 2399937 h 2468517"/>
                  <a:gd name="connsiteX5" fmla="*/ 1858674 w 7883191"/>
                  <a:gd name="connsiteY5" fmla="*/ 2018574 h 2468517"/>
                  <a:gd name="connsiteX6" fmla="*/ 930485 w 7883191"/>
                  <a:gd name="connsiteY6" fmla="*/ 875937 h 2468517"/>
                  <a:gd name="connsiteX7" fmla="*/ 1630074 w 7883191"/>
                  <a:gd name="connsiteY7" fmla="*/ 0 h 2468517"/>
                  <a:gd name="connsiteX0" fmla="*/ 1591478 w 7844595"/>
                  <a:gd name="connsiteY0" fmla="*/ 0 h 2468517"/>
                  <a:gd name="connsiteX1" fmla="*/ 7844595 w 7844595"/>
                  <a:gd name="connsiteY1" fmla="*/ 1043940 h 2468517"/>
                  <a:gd name="connsiteX2" fmla="*/ 6846375 w 7844595"/>
                  <a:gd name="connsiteY2" fmla="*/ 1797594 h 2468517"/>
                  <a:gd name="connsiteX3" fmla="*/ 4953349 w 7844595"/>
                  <a:gd name="connsiteY3" fmla="*/ 2468517 h 2468517"/>
                  <a:gd name="connsiteX4" fmla="*/ 3269329 w 7844595"/>
                  <a:gd name="connsiteY4" fmla="*/ 2399937 h 2468517"/>
                  <a:gd name="connsiteX5" fmla="*/ 1820078 w 7844595"/>
                  <a:gd name="connsiteY5" fmla="*/ 2018574 h 2468517"/>
                  <a:gd name="connsiteX6" fmla="*/ 891889 w 7844595"/>
                  <a:gd name="connsiteY6" fmla="*/ 875937 h 2468517"/>
                  <a:gd name="connsiteX7" fmla="*/ 1591478 w 7844595"/>
                  <a:gd name="connsiteY7" fmla="*/ 0 h 2468517"/>
                  <a:gd name="connsiteX0" fmla="*/ 1623823 w 7876940"/>
                  <a:gd name="connsiteY0" fmla="*/ 0 h 2468517"/>
                  <a:gd name="connsiteX1" fmla="*/ 7876940 w 7876940"/>
                  <a:gd name="connsiteY1" fmla="*/ 1043940 h 2468517"/>
                  <a:gd name="connsiteX2" fmla="*/ 6878720 w 7876940"/>
                  <a:gd name="connsiteY2" fmla="*/ 1797594 h 2468517"/>
                  <a:gd name="connsiteX3" fmla="*/ 4985694 w 7876940"/>
                  <a:gd name="connsiteY3" fmla="*/ 2468517 h 2468517"/>
                  <a:gd name="connsiteX4" fmla="*/ 3301674 w 7876940"/>
                  <a:gd name="connsiteY4" fmla="*/ 2399937 h 2468517"/>
                  <a:gd name="connsiteX5" fmla="*/ 1852423 w 7876940"/>
                  <a:gd name="connsiteY5" fmla="*/ 2018574 h 2468517"/>
                  <a:gd name="connsiteX6" fmla="*/ 924234 w 7876940"/>
                  <a:gd name="connsiteY6" fmla="*/ 875937 h 2468517"/>
                  <a:gd name="connsiteX7" fmla="*/ 1623823 w 7876940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68152 w 7921269"/>
                  <a:gd name="connsiteY0" fmla="*/ 0 h 2468517"/>
                  <a:gd name="connsiteX1" fmla="*/ 7921269 w 7921269"/>
                  <a:gd name="connsiteY1" fmla="*/ 1043940 h 2468517"/>
                  <a:gd name="connsiteX2" fmla="*/ 6923049 w 7921269"/>
                  <a:gd name="connsiteY2" fmla="*/ 1797594 h 2468517"/>
                  <a:gd name="connsiteX3" fmla="*/ 5030023 w 7921269"/>
                  <a:gd name="connsiteY3" fmla="*/ 2468517 h 2468517"/>
                  <a:gd name="connsiteX4" fmla="*/ 3346003 w 7921269"/>
                  <a:gd name="connsiteY4" fmla="*/ 2399937 h 2468517"/>
                  <a:gd name="connsiteX5" fmla="*/ 1896752 w 7921269"/>
                  <a:gd name="connsiteY5" fmla="*/ 2018574 h 2468517"/>
                  <a:gd name="connsiteX6" fmla="*/ 968563 w 7921269"/>
                  <a:gd name="connsiteY6" fmla="*/ 875937 h 2468517"/>
                  <a:gd name="connsiteX7" fmla="*/ 1668152 w 7921269"/>
                  <a:gd name="connsiteY7" fmla="*/ 0 h 2468517"/>
                  <a:gd name="connsiteX0" fmla="*/ 1404751 w 7657868"/>
                  <a:gd name="connsiteY0" fmla="*/ 0 h 2468517"/>
                  <a:gd name="connsiteX1" fmla="*/ 7657868 w 7657868"/>
                  <a:gd name="connsiteY1" fmla="*/ 1043940 h 2468517"/>
                  <a:gd name="connsiteX2" fmla="*/ 6659648 w 7657868"/>
                  <a:gd name="connsiteY2" fmla="*/ 1797594 h 2468517"/>
                  <a:gd name="connsiteX3" fmla="*/ 4766622 w 7657868"/>
                  <a:gd name="connsiteY3" fmla="*/ 2468517 h 2468517"/>
                  <a:gd name="connsiteX4" fmla="*/ 3082602 w 7657868"/>
                  <a:gd name="connsiteY4" fmla="*/ 2399937 h 2468517"/>
                  <a:gd name="connsiteX5" fmla="*/ 1633351 w 7657868"/>
                  <a:gd name="connsiteY5" fmla="*/ 2018574 h 2468517"/>
                  <a:gd name="connsiteX6" fmla="*/ 705162 w 7657868"/>
                  <a:gd name="connsiteY6" fmla="*/ 875937 h 2468517"/>
                  <a:gd name="connsiteX7" fmla="*/ 1404751 w 7657868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91975 w 7845092"/>
                  <a:gd name="connsiteY0" fmla="*/ 0 h 2468517"/>
                  <a:gd name="connsiteX1" fmla="*/ 7845092 w 7845092"/>
                  <a:gd name="connsiteY1" fmla="*/ 1043940 h 2468517"/>
                  <a:gd name="connsiteX2" fmla="*/ 6846872 w 7845092"/>
                  <a:gd name="connsiteY2" fmla="*/ 1797594 h 2468517"/>
                  <a:gd name="connsiteX3" fmla="*/ 4953846 w 7845092"/>
                  <a:gd name="connsiteY3" fmla="*/ 2468517 h 2468517"/>
                  <a:gd name="connsiteX4" fmla="*/ 3269826 w 7845092"/>
                  <a:gd name="connsiteY4" fmla="*/ 2399937 h 2468517"/>
                  <a:gd name="connsiteX5" fmla="*/ 1807875 w 7845092"/>
                  <a:gd name="connsiteY5" fmla="*/ 2024924 h 2468517"/>
                  <a:gd name="connsiteX6" fmla="*/ 886036 w 7845092"/>
                  <a:gd name="connsiteY6" fmla="*/ 901337 h 2468517"/>
                  <a:gd name="connsiteX7" fmla="*/ 1591975 w 7845092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562254"/>
                  <a:gd name="connsiteX1" fmla="*/ 7854789 w 7854789"/>
                  <a:gd name="connsiteY1" fmla="*/ 1043940 h 2562254"/>
                  <a:gd name="connsiteX2" fmla="*/ 6856569 w 7854789"/>
                  <a:gd name="connsiteY2" fmla="*/ 1797594 h 2562254"/>
                  <a:gd name="connsiteX3" fmla="*/ 4963543 w 7854789"/>
                  <a:gd name="connsiteY3" fmla="*/ 2468517 h 2562254"/>
                  <a:gd name="connsiteX4" fmla="*/ 3279523 w 7854789"/>
                  <a:gd name="connsiteY4" fmla="*/ 2399937 h 2562254"/>
                  <a:gd name="connsiteX5" fmla="*/ 1817572 w 7854789"/>
                  <a:gd name="connsiteY5" fmla="*/ 2012224 h 2562254"/>
                  <a:gd name="connsiteX6" fmla="*/ 895733 w 7854789"/>
                  <a:gd name="connsiteY6" fmla="*/ 901337 h 2562254"/>
                  <a:gd name="connsiteX7" fmla="*/ 1601672 w 7854789"/>
                  <a:gd name="connsiteY7" fmla="*/ 0 h 2562254"/>
                  <a:gd name="connsiteX0" fmla="*/ 1601672 w 7854789"/>
                  <a:gd name="connsiteY0" fmla="*/ 0 h 2713101"/>
                  <a:gd name="connsiteX1" fmla="*/ 7854789 w 7854789"/>
                  <a:gd name="connsiteY1" fmla="*/ 1043940 h 2713101"/>
                  <a:gd name="connsiteX2" fmla="*/ 6856569 w 7854789"/>
                  <a:gd name="connsiteY2" fmla="*/ 1797594 h 2713101"/>
                  <a:gd name="connsiteX3" fmla="*/ 4963543 w 7854789"/>
                  <a:gd name="connsiteY3" fmla="*/ 2468517 h 2713101"/>
                  <a:gd name="connsiteX4" fmla="*/ 3279523 w 7854789"/>
                  <a:gd name="connsiteY4" fmla="*/ 2399937 h 2713101"/>
                  <a:gd name="connsiteX5" fmla="*/ 1817572 w 7854789"/>
                  <a:gd name="connsiteY5" fmla="*/ 2012224 h 2713101"/>
                  <a:gd name="connsiteX6" fmla="*/ 895733 w 7854789"/>
                  <a:gd name="connsiteY6" fmla="*/ 901337 h 2713101"/>
                  <a:gd name="connsiteX7" fmla="*/ 1601672 w 7854789"/>
                  <a:gd name="connsiteY7" fmla="*/ 0 h 2713101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223419 h 2953972"/>
                  <a:gd name="connsiteX1" fmla="*/ 7854789 w 8498091"/>
                  <a:gd name="connsiteY1" fmla="*/ 1267359 h 2953972"/>
                  <a:gd name="connsiteX2" fmla="*/ 6856569 w 8498091"/>
                  <a:gd name="connsiteY2" fmla="*/ 2021013 h 2953972"/>
                  <a:gd name="connsiteX3" fmla="*/ 4963543 w 8498091"/>
                  <a:gd name="connsiteY3" fmla="*/ 2691936 h 2953972"/>
                  <a:gd name="connsiteX4" fmla="*/ 3279523 w 8498091"/>
                  <a:gd name="connsiteY4" fmla="*/ 2623356 h 2953972"/>
                  <a:gd name="connsiteX5" fmla="*/ 1817572 w 8498091"/>
                  <a:gd name="connsiteY5" fmla="*/ 2235643 h 2953972"/>
                  <a:gd name="connsiteX6" fmla="*/ 895733 w 8498091"/>
                  <a:gd name="connsiteY6" fmla="*/ 1124756 h 2953972"/>
                  <a:gd name="connsiteX7" fmla="*/ 1601672 w 8498091"/>
                  <a:gd name="connsiteY7" fmla="*/ 223419 h 2953972"/>
                  <a:gd name="connsiteX0" fmla="*/ 1601672 w 8498091"/>
                  <a:gd name="connsiteY0" fmla="*/ 211914 h 2942467"/>
                  <a:gd name="connsiteX1" fmla="*/ 7854789 w 8498091"/>
                  <a:gd name="connsiteY1" fmla="*/ 1255854 h 2942467"/>
                  <a:gd name="connsiteX2" fmla="*/ 6856569 w 8498091"/>
                  <a:gd name="connsiteY2" fmla="*/ 2009508 h 2942467"/>
                  <a:gd name="connsiteX3" fmla="*/ 4963543 w 8498091"/>
                  <a:gd name="connsiteY3" fmla="*/ 2680431 h 2942467"/>
                  <a:gd name="connsiteX4" fmla="*/ 3279523 w 8498091"/>
                  <a:gd name="connsiteY4" fmla="*/ 2611851 h 2942467"/>
                  <a:gd name="connsiteX5" fmla="*/ 1817572 w 8498091"/>
                  <a:gd name="connsiteY5" fmla="*/ 2224138 h 2942467"/>
                  <a:gd name="connsiteX6" fmla="*/ 895733 w 8498091"/>
                  <a:gd name="connsiteY6" fmla="*/ 1113251 h 2942467"/>
                  <a:gd name="connsiteX7" fmla="*/ 1601672 w 8498091"/>
                  <a:gd name="connsiteY7" fmla="*/ 211914 h 294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98091" h="2942467">
                    <a:moveTo>
                      <a:pt x="1601672" y="211914"/>
                    </a:moveTo>
                    <a:cubicBezTo>
                      <a:pt x="4047994" y="-364031"/>
                      <a:pt x="9723292" y="317324"/>
                      <a:pt x="7854789" y="1255854"/>
                    </a:cubicBezTo>
                    <a:cubicBezTo>
                      <a:pt x="9065099" y="1554697"/>
                      <a:pt x="8475184" y="1939265"/>
                      <a:pt x="6856569" y="2009508"/>
                    </a:cubicBezTo>
                    <a:cubicBezTo>
                      <a:pt x="8304550" y="2358879"/>
                      <a:pt x="7039812" y="2740635"/>
                      <a:pt x="4963543" y="2680431"/>
                    </a:cubicBezTo>
                    <a:cubicBezTo>
                      <a:pt x="5836033" y="3052541"/>
                      <a:pt x="2064133" y="3027141"/>
                      <a:pt x="3279523" y="2611851"/>
                    </a:cubicBezTo>
                    <a:cubicBezTo>
                      <a:pt x="2760456" y="2654063"/>
                      <a:pt x="615789" y="2613726"/>
                      <a:pt x="1817572" y="2224138"/>
                    </a:cubicBezTo>
                    <a:cubicBezTo>
                      <a:pt x="182296" y="2220449"/>
                      <a:pt x="-824331" y="1532230"/>
                      <a:pt x="895733" y="1113251"/>
                    </a:cubicBezTo>
                    <a:cubicBezTo>
                      <a:pt x="-452221" y="687922"/>
                      <a:pt x="1228776" y="230843"/>
                      <a:pt x="1601672" y="211914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">
                <a:extLst>
                  <a:ext uri="{FF2B5EF4-FFF2-40B4-BE49-F238E27FC236}">
                    <a16:creationId xmlns:a16="http://schemas.microsoft.com/office/drawing/2014/main" id="{7F056C9F-544B-0903-DA0A-E701EE8EB5A9}"/>
                  </a:ext>
                </a:extLst>
              </p:cNvPr>
              <p:cNvSpPr/>
              <p:nvPr/>
            </p:nvSpPr>
            <p:spPr>
              <a:xfrm>
                <a:off x="4775200" y="3482189"/>
                <a:ext cx="1861424" cy="2228521"/>
              </a:xfrm>
              <a:custGeom>
                <a:avLst/>
                <a:gdLst>
                  <a:gd name="connsiteX0" fmla="*/ 0 w 215900"/>
                  <a:gd name="connsiteY0" fmla="*/ 0 h 622300"/>
                  <a:gd name="connsiteX1" fmla="*/ 215900 w 215900"/>
                  <a:gd name="connsiteY1" fmla="*/ 0 h 622300"/>
                  <a:gd name="connsiteX2" fmla="*/ 215900 w 215900"/>
                  <a:gd name="connsiteY2" fmla="*/ 622300 h 622300"/>
                  <a:gd name="connsiteX3" fmla="*/ 0 w 215900"/>
                  <a:gd name="connsiteY3" fmla="*/ 622300 h 622300"/>
                  <a:gd name="connsiteX4" fmla="*/ 0 w 215900"/>
                  <a:gd name="connsiteY4" fmla="*/ 0 h 622300"/>
                  <a:gd name="connsiteX0" fmla="*/ 241300 w 457200"/>
                  <a:gd name="connsiteY0" fmla="*/ 0 h 622300"/>
                  <a:gd name="connsiteX1" fmla="*/ 457200 w 457200"/>
                  <a:gd name="connsiteY1" fmla="*/ 0 h 622300"/>
                  <a:gd name="connsiteX2" fmla="*/ 457200 w 457200"/>
                  <a:gd name="connsiteY2" fmla="*/ 622300 h 622300"/>
                  <a:gd name="connsiteX3" fmla="*/ 0 w 457200"/>
                  <a:gd name="connsiteY3" fmla="*/ 146050 h 622300"/>
                  <a:gd name="connsiteX4" fmla="*/ 241300 w 457200"/>
                  <a:gd name="connsiteY4" fmla="*/ 0 h 622300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104775 w 457200"/>
                  <a:gd name="connsiteY2" fmla="*/ 1089025 h 1089025"/>
                  <a:gd name="connsiteX3" fmla="*/ 0 w 457200"/>
                  <a:gd name="connsiteY3" fmla="*/ 146050 h 1089025"/>
                  <a:gd name="connsiteX4" fmla="*/ 241300 w 457200"/>
                  <a:gd name="connsiteY4" fmla="*/ 0 h 1089025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365125 w 457200"/>
                  <a:gd name="connsiteY2" fmla="*/ 885825 h 1089025"/>
                  <a:gd name="connsiteX3" fmla="*/ 104775 w 457200"/>
                  <a:gd name="connsiteY3" fmla="*/ 1089025 h 1089025"/>
                  <a:gd name="connsiteX4" fmla="*/ 0 w 457200"/>
                  <a:gd name="connsiteY4" fmla="*/ 146050 h 1089025"/>
                  <a:gd name="connsiteX5" fmla="*/ 241300 w 457200"/>
                  <a:gd name="connsiteY5" fmla="*/ 0 h 1089025"/>
                  <a:gd name="connsiteX0" fmla="*/ 241300 w 511521"/>
                  <a:gd name="connsiteY0" fmla="*/ 0 h 1089025"/>
                  <a:gd name="connsiteX1" fmla="*/ 457200 w 511521"/>
                  <a:gd name="connsiteY1" fmla="*/ 0 h 1089025"/>
                  <a:gd name="connsiteX2" fmla="*/ 508000 w 511521"/>
                  <a:gd name="connsiteY2" fmla="*/ 517525 h 1089025"/>
                  <a:gd name="connsiteX3" fmla="*/ 365125 w 511521"/>
                  <a:gd name="connsiteY3" fmla="*/ 885825 h 1089025"/>
                  <a:gd name="connsiteX4" fmla="*/ 104775 w 511521"/>
                  <a:gd name="connsiteY4" fmla="*/ 1089025 h 1089025"/>
                  <a:gd name="connsiteX5" fmla="*/ 0 w 511521"/>
                  <a:gd name="connsiteY5" fmla="*/ 146050 h 1089025"/>
                  <a:gd name="connsiteX6" fmla="*/ 241300 w 511521"/>
                  <a:gd name="connsiteY6" fmla="*/ 0 h 1089025"/>
                  <a:gd name="connsiteX0" fmla="*/ 241300 w 908187"/>
                  <a:gd name="connsiteY0" fmla="*/ 34984 h 1124009"/>
                  <a:gd name="connsiteX1" fmla="*/ 457200 w 908187"/>
                  <a:gd name="connsiteY1" fmla="*/ 34984 h 1124009"/>
                  <a:gd name="connsiteX2" fmla="*/ 908050 w 908187"/>
                  <a:gd name="connsiteY2" fmla="*/ 28634 h 1124009"/>
                  <a:gd name="connsiteX3" fmla="*/ 508000 w 908187"/>
                  <a:gd name="connsiteY3" fmla="*/ 552509 h 1124009"/>
                  <a:gd name="connsiteX4" fmla="*/ 365125 w 908187"/>
                  <a:gd name="connsiteY4" fmla="*/ 920809 h 1124009"/>
                  <a:gd name="connsiteX5" fmla="*/ 104775 w 908187"/>
                  <a:gd name="connsiteY5" fmla="*/ 1124009 h 1124009"/>
                  <a:gd name="connsiteX6" fmla="*/ 0 w 908187"/>
                  <a:gd name="connsiteY6" fmla="*/ 181034 h 1124009"/>
                  <a:gd name="connsiteX7" fmla="*/ 241300 w 908187"/>
                  <a:gd name="connsiteY7" fmla="*/ 34984 h 1124009"/>
                  <a:gd name="connsiteX0" fmla="*/ 441325 w 908187"/>
                  <a:gd name="connsiteY0" fmla="*/ 0 h 1343025"/>
                  <a:gd name="connsiteX1" fmla="*/ 457200 w 908187"/>
                  <a:gd name="connsiteY1" fmla="*/ 254000 h 1343025"/>
                  <a:gd name="connsiteX2" fmla="*/ 908050 w 908187"/>
                  <a:gd name="connsiteY2" fmla="*/ 247650 h 1343025"/>
                  <a:gd name="connsiteX3" fmla="*/ 508000 w 908187"/>
                  <a:gd name="connsiteY3" fmla="*/ 771525 h 1343025"/>
                  <a:gd name="connsiteX4" fmla="*/ 365125 w 908187"/>
                  <a:gd name="connsiteY4" fmla="*/ 1139825 h 1343025"/>
                  <a:gd name="connsiteX5" fmla="*/ 104775 w 908187"/>
                  <a:gd name="connsiteY5" fmla="*/ 1343025 h 1343025"/>
                  <a:gd name="connsiteX6" fmla="*/ 0 w 908187"/>
                  <a:gd name="connsiteY6" fmla="*/ 400050 h 1343025"/>
                  <a:gd name="connsiteX7" fmla="*/ 441325 w 908187"/>
                  <a:gd name="connsiteY7" fmla="*/ 0 h 1343025"/>
                  <a:gd name="connsiteX0" fmla="*/ 441325 w 910599"/>
                  <a:gd name="connsiteY0" fmla="*/ 217488 h 1560513"/>
                  <a:gd name="connsiteX1" fmla="*/ 885825 w 910599"/>
                  <a:gd name="connsiteY1" fmla="*/ 0 h 1560513"/>
                  <a:gd name="connsiteX2" fmla="*/ 908050 w 910599"/>
                  <a:gd name="connsiteY2" fmla="*/ 465138 h 1560513"/>
                  <a:gd name="connsiteX3" fmla="*/ 508000 w 910599"/>
                  <a:gd name="connsiteY3" fmla="*/ 989013 h 1560513"/>
                  <a:gd name="connsiteX4" fmla="*/ 365125 w 910599"/>
                  <a:gd name="connsiteY4" fmla="*/ 1357313 h 1560513"/>
                  <a:gd name="connsiteX5" fmla="*/ 104775 w 910599"/>
                  <a:gd name="connsiteY5" fmla="*/ 1560513 h 1560513"/>
                  <a:gd name="connsiteX6" fmla="*/ 0 w 910599"/>
                  <a:gd name="connsiteY6" fmla="*/ 617538 h 1560513"/>
                  <a:gd name="connsiteX7" fmla="*/ 441325 w 910599"/>
                  <a:gd name="connsiteY7" fmla="*/ 217488 h 1560513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819229 h 2162254"/>
                  <a:gd name="connsiteX1" fmla="*/ 885825 w 1860561"/>
                  <a:gd name="connsiteY1" fmla="*/ 601741 h 2162254"/>
                  <a:gd name="connsiteX2" fmla="*/ 1860550 w 1860561"/>
                  <a:gd name="connsiteY2" fmla="*/ 171529 h 2162254"/>
                  <a:gd name="connsiteX3" fmla="*/ 908050 w 1860561"/>
                  <a:gd name="connsiteY3" fmla="*/ 1066879 h 2162254"/>
                  <a:gd name="connsiteX4" fmla="*/ 508000 w 1860561"/>
                  <a:gd name="connsiteY4" fmla="*/ 1590754 h 2162254"/>
                  <a:gd name="connsiteX5" fmla="*/ 365125 w 1860561"/>
                  <a:gd name="connsiteY5" fmla="*/ 1959054 h 2162254"/>
                  <a:gd name="connsiteX6" fmla="*/ 104775 w 1860561"/>
                  <a:gd name="connsiteY6" fmla="*/ 2162254 h 2162254"/>
                  <a:gd name="connsiteX7" fmla="*/ 0 w 1860561"/>
                  <a:gd name="connsiteY7" fmla="*/ 1219279 h 2162254"/>
                  <a:gd name="connsiteX8" fmla="*/ 441325 w 1860561"/>
                  <a:gd name="connsiteY8" fmla="*/ 819229 h 2162254"/>
                  <a:gd name="connsiteX0" fmla="*/ 441325 w 1860561"/>
                  <a:gd name="connsiteY0" fmla="*/ 934327 h 2277352"/>
                  <a:gd name="connsiteX1" fmla="*/ 885825 w 1860561"/>
                  <a:gd name="connsiteY1" fmla="*/ 716839 h 2277352"/>
                  <a:gd name="connsiteX2" fmla="*/ 1860550 w 1860561"/>
                  <a:gd name="connsiteY2" fmla="*/ 286627 h 2277352"/>
                  <a:gd name="connsiteX3" fmla="*/ 908050 w 1860561"/>
                  <a:gd name="connsiteY3" fmla="*/ 1181977 h 2277352"/>
                  <a:gd name="connsiteX4" fmla="*/ 508000 w 1860561"/>
                  <a:gd name="connsiteY4" fmla="*/ 1705852 h 2277352"/>
                  <a:gd name="connsiteX5" fmla="*/ 365125 w 1860561"/>
                  <a:gd name="connsiteY5" fmla="*/ 2074152 h 2277352"/>
                  <a:gd name="connsiteX6" fmla="*/ 104775 w 1860561"/>
                  <a:gd name="connsiteY6" fmla="*/ 2277352 h 2277352"/>
                  <a:gd name="connsiteX7" fmla="*/ 0 w 1860561"/>
                  <a:gd name="connsiteY7" fmla="*/ 1334377 h 2277352"/>
                  <a:gd name="connsiteX8" fmla="*/ 441325 w 1860561"/>
                  <a:gd name="connsiteY8" fmla="*/ 934327 h 2277352"/>
                  <a:gd name="connsiteX0" fmla="*/ 441325 w 1860561"/>
                  <a:gd name="connsiteY0" fmla="*/ 814033 h 2157058"/>
                  <a:gd name="connsiteX1" fmla="*/ 885825 w 1860561"/>
                  <a:gd name="connsiteY1" fmla="*/ 596545 h 2157058"/>
                  <a:gd name="connsiteX2" fmla="*/ 1860550 w 1860561"/>
                  <a:gd name="connsiteY2" fmla="*/ 166333 h 2157058"/>
                  <a:gd name="connsiteX3" fmla="*/ 908050 w 1860561"/>
                  <a:gd name="connsiteY3" fmla="*/ 1061683 h 2157058"/>
                  <a:gd name="connsiteX4" fmla="*/ 508000 w 1860561"/>
                  <a:gd name="connsiteY4" fmla="*/ 1585558 h 2157058"/>
                  <a:gd name="connsiteX5" fmla="*/ 365125 w 1860561"/>
                  <a:gd name="connsiteY5" fmla="*/ 1953858 h 2157058"/>
                  <a:gd name="connsiteX6" fmla="*/ 104775 w 1860561"/>
                  <a:gd name="connsiteY6" fmla="*/ 2157058 h 2157058"/>
                  <a:gd name="connsiteX7" fmla="*/ 0 w 1860561"/>
                  <a:gd name="connsiteY7" fmla="*/ 1214083 h 2157058"/>
                  <a:gd name="connsiteX8" fmla="*/ 441325 w 1860561"/>
                  <a:gd name="connsiteY8" fmla="*/ 814033 h 2157058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1343"/>
                  <a:gd name="connsiteY0" fmla="*/ 848510 h 2191535"/>
                  <a:gd name="connsiteX1" fmla="*/ 885825 w 1861343"/>
                  <a:gd name="connsiteY1" fmla="*/ 631022 h 2191535"/>
                  <a:gd name="connsiteX2" fmla="*/ 1860550 w 1861343"/>
                  <a:gd name="connsiteY2" fmla="*/ 200810 h 2191535"/>
                  <a:gd name="connsiteX3" fmla="*/ 908050 w 1861343"/>
                  <a:gd name="connsiteY3" fmla="*/ 1096160 h 2191535"/>
                  <a:gd name="connsiteX4" fmla="*/ 508000 w 1861343"/>
                  <a:gd name="connsiteY4" fmla="*/ 1620035 h 2191535"/>
                  <a:gd name="connsiteX5" fmla="*/ 365125 w 1861343"/>
                  <a:gd name="connsiteY5" fmla="*/ 1988335 h 2191535"/>
                  <a:gd name="connsiteX6" fmla="*/ 104775 w 1861343"/>
                  <a:gd name="connsiteY6" fmla="*/ 2191535 h 2191535"/>
                  <a:gd name="connsiteX7" fmla="*/ 0 w 1861343"/>
                  <a:gd name="connsiteY7" fmla="*/ 1248560 h 2191535"/>
                  <a:gd name="connsiteX8" fmla="*/ 441325 w 1861343"/>
                  <a:gd name="connsiteY8" fmla="*/ 848510 h 2191535"/>
                  <a:gd name="connsiteX0" fmla="*/ 441325 w 1860797"/>
                  <a:gd name="connsiteY0" fmla="*/ 848510 h 2191535"/>
                  <a:gd name="connsiteX1" fmla="*/ 885825 w 1860797"/>
                  <a:gd name="connsiteY1" fmla="*/ 631022 h 2191535"/>
                  <a:gd name="connsiteX2" fmla="*/ 1860550 w 1860797"/>
                  <a:gd name="connsiteY2" fmla="*/ 200810 h 2191535"/>
                  <a:gd name="connsiteX3" fmla="*/ 857250 w 1860797"/>
                  <a:gd name="connsiteY3" fmla="*/ 1045360 h 2191535"/>
                  <a:gd name="connsiteX4" fmla="*/ 508000 w 1860797"/>
                  <a:gd name="connsiteY4" fmla="*/ 1620035 h 2191535"/>
                  <a:gd name="connsiteX5" fmla="*/ 365125 w 1860797"/>
                  <a:gd name="connsiteY5" fmla="*/ 1988335 h 2191535"/>
                  <a:gd name="connsiteX6" fmla="*/ 104775 w 1860797"/>
                  <a:gd name="connsiteY6" fmla="*/ 2191535 h 2191535"/>
                  <a:gd name="connsiteX7" fmla="*/ 0 w 1860797"/>
                  <a:gd name="connsiteY7" fmla="*/ 1248560 h 2191535"/>
                  <a:gd name="connsiteX8" fmla="*/ 441325 w 1860797"/>
                  <a:gd name="connsiteY8" fmla="*/ 848510 h 2191535"/>
                  <a:gd name="connsiteX0" fmla="*/ 441325 w 1860714"/>
                  <a:gd name="connsiteY0" fmla="*/ 848510 h 2191535"/>
                  <a:gd name="connsiteX1" fmla="*/ 885825 w 1860714"/>
                  <a:gd name="connsiteY1" fmla="*/ 631022 h 2191535"/>
                  <a:gd name="connsiteX2" fmla="*/ 1860550 w 1860714"/>
                  <a:gd name="connsiteY2" fmla="*/ 200810 h 2191535"/>
                  <a:gd name="connsiteX3" fmla="*/ 831850 w 1860714"/>
                  <a:gd name="connsiteY3" fmla="*/ 1039010 h 2191535"/>
                  <a:gd name="connsiteX4" fmla="*/ 508000 w 1860714"/>
                  <a:gd name="connsiteY4" fmla="*/ 1620035 h 2191535"/>
                  <a:gd name="connsiteX5" fmla="*/ 365125 w 1860714"/>
                  <a:gd name="connsiteY5" fmla="*/ 1988335 h 2191535"/>
                  <a:gd name="connsiteX6" fmla="*/ 104775 w 1860714"/>
                  <a:gd name="connsiteY6" fmla="*/ 2191535 h 2191535"/>
                  <a:gd name="connsiteX7" fmla="*/ 0 w 1860714"/>
                  <a:gd name="connsiteY7" fmla="*/ 1248560 h 2191535"/>
                  <a:gd name="connsiteX8" fmla="*/ 441325 w 186071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202081"/>
                  <a:gd name="connsiteX1" fmla="*/ 885825 w 1861424"/>
                  <a:gd name="connsiteY1" fmla="*/ 631022 h 2202081"/>
                  <a:gd name="connsiteX2" fmla="*/ 1860550 w 1861424"/>
                  <a:gd name="connsiteY2" fmla="*/ 200810 h 2202081"/>
                  <a:gd name="connsiteX3" fmla="*/ 831850 w 1861424"/>
                  <a:gd name="connsiteY3" fmla="*/ 1039010 h 2202081"/>
                  <a:gd name="connsiteX4" fmla="*/ 508000 w 1861424"/>
                  <a:gd name="connsiteY4" fmla="*/ 1620035 h 2202081"/>
                  <a:gd name="connsiteX5" fmla="*/ 365125 w 1861424"/>
                  <a:gd name="connsiteY5" fmla="*/ 1988335 h 2202081"/>
                  <a:gd name="connsiteX6" fmla="*/ 104775 w 1861424"/>
                  <a:gd name="connsiteY6" fmla="*/ 2191535 h 2202081"/>
                  <a:gd name="connsiteX7" fmla="*/ 0 w 1861424"/>
                  <a:gd name="connsiteY7" fmla="*/ 1248560 h 2202081"/>
                  <a:gd name="connsiteX8" fmla="*/ 441325 w 1861424"/>
                  <a:gd name="connsiteY8" fmla="*/ 848510 h 2202081"/>
                  <a:gd name="connsiteX0" fmla="*/ 441325 w 1861424"/>
                  <a:gd name="connsiteY0" fmla="*/ 848510 h 2228521"/>
                  <a:gd name="connsiteX1" fmla="*/ 885825 w 1861424"/>
                  <a:gd name="connsiteY1" fmla="*/ 631022 h 2228521"/>
                  <a:gd name="connsiteX2" fmla="*/ 1860550 w 1861424"/>
                  <a:gd name="connsiteY2" fmla="*/ 200810 h 2228521"/>
                  <a:gd name="connsiteX3" fmla="*/ 831850 w 1861424"/>
                  <a:gd name="connsiteY3" fmla="*/ 1039010 h 2228521"/>
                  <a:gd name="connsiteX4" fmla="*/ 508000 w 1861424"/>
                  <a:gd name="connsiteY4" fmla="*/ 1620035 h 2228521"/>
                  <a:gd name="connsiteX5" fmla="*/ 365125 w 1861424"/>
                  <a:gd name="connsiteY5" fmla="*/ 1988335 h 2228521"/>
                  <a:gd name="connsiteX6" fmla="*/ 104775 w 1861424"/>
                  <a:gd name="connsiteY6" fmla="*/ 2191535 h 2228521"/>
                  <a:gd name="connsiteX7" fmla="*/ 0 w 1861424"/>
                  <a:gd name="connsiteY7" fmla="*/ 1248560 h 2228521"/>
                  <a:gd name="connsiteX8" fmla="*/ 441325 w 1861424"/>
                  <a:gd name="connsiteY8" fmla="*/ 848510 h 22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424" h="2228521">
                    <a:moveTo>
                      <a:pt x="441325" y="848510"/>
                    </a:moveTo>
                    <a:cubicBezTo>
                      <a:pt x="646642" y="141014"/>
                      <a:pt x="2001308" y="-534732"/>
                      <a:pt x="885825" y="631022"/>
                    </a:cubicBezTo>
                    <a:cubicBezTo>
                      <a:pt x="1650471" y="43647"/>
                      <a:pt x="1856846" y="123287"/>
                      <a:pt x="1860550" y="200810"/>
                    </a:cubicBezTo>
                    <a:cubicBezTo>
                      <a:pt x="1864254" y="278333"/>
                      <a:pt x="1896533" y="462748"/>
                      <a:pt x="831850" y="1039010"/>
                    </a:cubicBezTo>
                    <a:cubicBezTo>
                      <a:pt x="2180167" y="796122"/>
                      <a:pt x="531812" y="1520552"/>
                      <a:pt x="508000" y="1620035"/>
                    </a:cubicBezTo>
                    <a:cubicBezTo>
                      <a:pt x="1322388" y="1452818"/>
                      <a:pt x="625475" y="2038077"/>
                      <a:pt x="365125" y="1988335"/>
                    </a:cubicBezTo>
                    <a:cubicBezTo>
                      <a:pt x="786342" y="2354518"/>
                      <a:pt x="178858" y="2193652"/>
                      <a:pt x="104775" y="2191535"/>
                    </a:cubicBezTo>
                    <a:lnTo>
                      <a:pt x="0" y="1248560"/>
                    </a:lnTo>
                    <a:cubicBezTo>
                      <a:pt x="83608" y="994560"/>
                      <a:pt x="541867" y="162710"/>
                      <a:pt x="441325" y="848510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4">
                <a:extLst>
                  <a:ext uri="{FF2B5EF4-FFF2-40B4-BE49-F238E27FC236}">
                    <a16:creationId xmlns:a16="http://schemas.microsoft.com/office/drawing/2014/main" id="{C8BE90E8-DFD6-DB51-ED18-3B612446B71B}"/>
                  </a:ext>
                </a:extLst>
              </p:cNvPr>
              <p:cNvSpPr/>
              <p:nvPr/>
            </p:nvSpPr>
            <p:spPr>
              <a:xfrm>
                <a:off x="3343919" y="5191036"/>
                <a:ext cx="1001068" cy="646835"/>
              </a:xfrm>
              <a:custGeom>
                <a:avLst/>
                <a:gdLst>
                  <a:gd name="connsiteX0" fmla="*/ 0 w 260350"/>
                  <a:gd name="connsiteY0" fmla="*/ 0 h 495300"/>
                  <a:gd name="connsiteX1" fmla="*/ 260350 w 260350"/>
                  <a:gd name="connsiteY1" fmla="*/ 0 h 495300"/>
                  <a:gd name="connsiteX2" fmla="*/ 260350 w 260350"/>
                  <a:gd name="connsiteY2" fmla="*/ 495300 h 495300"/>
                  <a:gd name="connsiteX3" fmla="*/ 0 w 260350"/>
                  <a:gd name="connsiteY3" fmla="*/ 495300 h 495300"/>
                  <a:gd name="connsiteX4" fmla="*/ 0 w 260350"/>
                  <a:gd name="connsiteY4" fmla="*/ 0 h 495300"/>
                  <a:gd name="connsiteX0" fmla="*/ 0 w 260350"/>
                  <a:gd name="connsiteY0" fmla="*/ 50006 h 545306"/>
                  <a:gd name="connsiteX1" fmla="*/ 141288 w 260350"/>
                  <a:gd name="connsiteY1" fmla="*/ 0 h 545306"/>
                  <a:gd name="connsiteX2" fmla="*/ 260350 w 260350"/>
                  <a:gd name="connsiteY2" fmla="*/ 545306 h 545306"/>
                  <a:gd name="connsiteX3" fmla="*/ 0 w 260350"/>
                  <a:gd name="connsiteY3" fmla="*/ 545306 h 545306"/>
                  <a:gd name="connsiteX4" fmla="*/ 0 w 260350"/>
                  <a:gd name="connsiteY4" fmla="*/ 50006 h 545306"/>
                  <a:gd name="connsiteX0" fmla="*/ 0 w 441325"/>
                  <a:gd name="connsiteY0" fmla="*/ 50006 h 545306"/>
                  <a:gd name="connsiteX1" fmla="*/ 141288 w 441325"/>
                  <a:gd name="connsiteY1" fmla="*/ 0 h 545306"/>
                  <a:gd name="connsiteX2" fmla="*/ 441325 w 441325"/>
                  <a:gd name="connsiteY2" fmla="*/ 509587 h 545306"/>
                  <a:gd name="connsiteX3" fmla="*/ 0 w 441325"/>
                  <a:gd name="connsiteY3" fmla="*/ 545306 h 545306"/>
                  <a:gd name="connsiteX4" fmla="*/ 0 w 441325"/>
                  <a:gd name="connsiteY4" fmla="*/ 50006 h 545306"/>
                  <a:gd name="connsiteX0" fmla="*/ 0 w 441325"/>
                  <a:gd name="connsiteY0" fmla="*/ 50006 h 509587"/>
                  <a:gd name="connsiteX1" fmla="*/ 141288 w 441325"/>
                  <a:gd name="connsiteY1" fmla="*/ 0 h 509587"/>
                  <a:gd name="connsiteX2" fmla="*/ 441325 w 441325"/>
                  <a:gd name="connsiteY2" fmla="*/ 509587 h 509587"/>
                  <a:gd name="connsiteX3" fmla="*/ 133350 w 441325"/>
                  <a:gd name="connsiteY3" fmla="*/ 330994 h 509587"/>
                  <a:gd name="connsiteX4" fmla="*/ 0 w 441325"/>
                  <a:gd name="connsiteY4" fmla="*/ 50006 h 509587"/>
                  <a:gd name="connsiteX0" fmla="*/ 0 w 596106"/>
                  <a:gd name="connsiteY0" fmla="*/ 100012 h 509587"/>
                  <a:gd name="connsiteX1" fmla="*/ 296069 w 596106"/>
                  <a:gd name="connsiteY1" fmla="*/ 0 h 509587"/>
                  <a:gd name="connsiteX2" fmla="*/ 596106 w 596106"/>
                  <a:gd name="connsiteY2" fmla="*/ 509587 h 509587"/>
                  <a:gd name="connsiteX3" fmla="*/ 288131 w 596106"/>
                  <a:gd name="connsiteY3" fmla="*/ 330994 h 509587"/>
                  <a:gd name="connsiteX4" fmla="*/ 0 w 596106"/>
                  <a:gd name="connsiteY4" fmla="*/ 100012 h 509587"/>
                  <a:gd name="connsiteX0" fmla="*/ 348377 w 944483"/>
                  <a:gd name="connsiteY0" fmla="*/ 100012 h 509587"/>
                  <a:gd name="connsiteX1" fmla="*/ 644446 w 944483"/>
                  <a:gd name="connsiteY1" fmla="*/ 0 h 509587"/>
                  <a:gd name="connsiteX2" fmla="*/ 944483 w 944483"/>
                  <a:gd name="connsiteY2" fmla="*/ 509587 h 509587"/>
                  <a:gd name="connsiteX3" fmla="*/ 636508 w 944483"/>
                  <a:gd name="connsiteY3" fmla="*/ 330994 h 509587"/>
                  <a:gd name="connsiteX4" fmla="*/ 348377 w 944483"/>
                  <a:gd name="connsiteY4" fmla="*/ 100012 h 509587"/>
                  <a:gd name="connsiteX0" fmla="*/ 415782 w 1011888"/>
                  <a:gd name="connsiteY0" fmla="*/ 100012 h 509587"/>
                  <a:gd name="connsiteX1" fmla="*/ 711851 w 1011888"/>
                  <a:gd name="connsiteY1" fmla="*/ 0 h 509587"/>
                  <a:gd name="connsiteX2" fmla="*/ 1011888 w 1011888"/>
                  <a:gd name="connsiteY2" fmla="*/ 509587 h 509587"/>
                  <a:gd name="connsiteX3" fmla="*/ 703913 w 1011888"/>
                  <a:gd name="connsiteY3" fmla="*/ 330994 h 509587"/>
                  <a:gd name="connsiteX4" fmla="*/ 415782 w 1011888"/>
                  <a:gd name="connsiteY4" fmla="*/ 100012 h 509587"/>
                  <a:gd name="connsiteX0" fmla="*/ 404962 w 1001068"/>
                  <a:gd name="connsiteY0" fmla="*/ 100012 h 509587"/>
                  <a:gd name="connsiteX1" fmla="*/ 701031 w 1001068"/>
                  <a:gd name="connsiteY1" fmla="*/ 0 h 509587"/>
                  <a:gd name="connsiteX2" fmla="*/ 1001068 w 1001068"/>
                  <a:gd name="connsiteY2" fmla="*/ 509587 h 509587"/>
                  <a:gd name="connsiteX3" fmla="*/ 693093 w 1001068"/>
                  <a:gd name="connsiteY3" fmla="*/ 330994 h 509587"/>
                  <a:gd name="connsiteX4" fmla="*/ 404962 w 1001068"/>
                  <a:gd name="connsiteY4" fmla="*/ 100012 h 509587"/>
                  <a:gd name="connsiteX0" fmla="*/ 404962 w 1001068"/>
                  <a:gd name="connsiteY0" fmla="*/ 138906 h 548481"/>
                  <a:gd name="connsiteX1" fmla="*/ 701031 w 1001068"/>
                  <a:gd name="connsiteY1" fmla="*/ 38894 h 548481"/>
                  <a:gd name="connsiteX2" fmla="*/ 1001068 w 1001068"/>
                  <a:gd name="connsiteY2" fmla="*/ 548481 h 548481"/>
                  <a:gd name="connsiteX3" fmla="*/ 693093 w 1001068"/>
                  <a:gd name="connsiteY3" fmla="*/ 369888 h 548481"/>
                  <a:gd name="connsiteX4" fmla="*/ 404962 w 1001068"/>
                  <a:gd name="connsiteY4" fmla="*/ 138906 h 548481"/>
                  <a:gd name="connsiteX0" fmla="*/ 404962 w 1001068"/>
                  <a:gd name="connsiteY0" fmla="*/ 192424 h 601999"/>
                  <a:gd name="connsiteX1" fmla="*/ 701031 w 1001068"/>
                  <a:gd name="connsiteY1" fmla="*/ 92412 h 601999"/>
                  <a:gd name="connsiteX2" fmla="*/ 1001068 w 1001068"/>
                  <a:gd name="connsiteY2" fmla="*/ 601999 h 601999"/>
                  <a:gd name="connsiteX3" fmla="*/ 693093 w 1001068"/>
                  <a:gd name="connsiteY3" fmla="*/ 423406 h 601999"/>
                  <a:gd name="connsiteX4" fmla="*/ 404962 w 1001068"/>
                  <a:gd name="connsiteY4" fmla="*/ 192424 h 601999"/>
                  <a:gd name="connsiteX0" fmla="*/ 404962 w 1001068"/>
                  <a:gd name="connsiteY0" fmla="*/ 183872 h 593447"/>
                  <a:gd name="connsiteX1" fmla="*/ 701031 w 1001068"/>
                  <a:gd name="connsiteY1" fmla="*/ 83860 h 593447"/>
                  <a:gd name="connsiteX2" fmla="*/ 1001068 w 1001068"/>
                  <a:gd name="connsiteY2" fmla="*/ 593447 h 593447"/>
                  <a:gd name="connsiteX3" fmla="*/ 693093 w 1001068"/>
                  <a:gd name="connsiteY3" fmla="*/ 414854 h 593447"/>
                  <a:gd name="connsiteX4" fmla="*/ 404962 w 1001068"/>
                  <a:gd name="connsiteY4" fmla="*/ 183872 h 593447"/>
                  <a:gd name="connsiteX0" fmla="*/ 404962 w 1001068"/>
                  <a:gd name="connsiteY0" fmla="*/ 183872 h 643400"/>
                  <a:gd name="connsiteX1" fmla="*/ 701031 w 1001068"/>
                  <a:gd name="connsiteY1" fmla="*/ 83860 h 643400"/>
                  <a:gd name="connsiteX2" fmla="*/ 1001068 w 1001068"/>
                  <a:gd name="connsiteY2" fmla="*/ 593447 h 643400"/>
                  <a:gd name="connsiteX3" fmla="*/ 693093 w 1001068"/>
                  <a:gd name="connsiteY3" fmla="*/ 414854 h 643400"/>
                  <a:gd name="connsiteX4" fmla="*/ 404962 w 1001068"/>
                  <a:gd name="connsiteY4" fmla="*/ 183872 h 643400"/>
                  <a:gd name="connsiteX0" fmla="*/ 404962 w 1001068"/>
                  <a:gd name="connsiteY0" fmla="*/ 183872 h 639416"/>
                  <a:gd name="connsiteX1" fmla="*/ 701031 w 1001068"/>
                  <a:gd name="connsiteY1" fmla="*/ 83860 h 639416"/>
                  <a:gd name="connsiteX2" fmla="*/ 1001068 w 1001068"/>
                  <a:gd name="connsiteY2" fmla="*/ 593447 h 639416"/>
                  <a:gd name="connsiteX3" fmla="*/ 693093 w 1001068"/>
                  <a:gd name="connsiteY3" fmla="*/ 414854 h 639416"/>
                  <a:gd name="connsiteX4" fmla="*/ 404962 w 1001068"/>
                  <a:gd name="connsiteY4" fmla="*/ 183872 h 639416"/>
                  <a:gd name="connsiteX0" fmla="*/ 404962 w 1001068"/>
                  <a:gd name="connsiteY0" fmla="*/ 183872 h 655659"/>
                  <a:gd name="connsiteX1" fmla="*/ 701031 w 1001068"/>
                  <a:gd name="connsiteY1" fmla="*/ 83860 h 655659"/>
                  <a:gd name="connsiteX2" fmla="*/ 1001068 w 1001068"/>
                  <a:gd name="connsiteY2" fmla="*/ 593447 h 655659"/>
                  <a:gd name="connsiteX3" fmla="*/ 693093 w 1001068"/>
                  <a:gd name="connsiteY3" fmla="*/ 414854 h 655659"/>
                  <a:gd name="connsiteX4" fmla="*/ 404962 w 1001068"/>
                  <a:gd name="connsiteY4" fmla="*/ 183872 h 655659"/>
                  <a:gd name="connsiteX0" fmla="*/ 404962 w 1001068"/>
                  <a:gd name="connsiteY0" fmla="*/ 183872 h 646835"/>
                  <a:gd name="connsiteX1" fmla="*/ 701031 w 1001068"/>
                  <a:gd name="connsiteY1" fmla="*/ 83860 h 646835"/>
                  <a:gd name="connsiteX2" fmla="*/ 1001068 w 1001068"/>
                  <a:gd name="connsiteY2" fmla="*/ 593447 h 646835"/>
                  <a:gd name="connsiteX3" fmla="*/ 693093 w 1001068"/>
                  <a:gd name="connsiteY3" fmla="*/ 414854 h 646835"/>
                  <a:gd name="connsiteX4" fmla="*/ 404962 w 1001068"/>
                  <a:gd name="connsiteY4" fmla="*/ 183872 h 646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068" h="646835">
                    <a:moveTo>
                      <a:pt x="404962" y="183872"/>
                    </a:moveTo>
                    <a:cubicBezTo>
                      <a:pt x="8352" y="-52665"/>
                      <a:pt x="570591" y="-32028"/>
                      <a:pt x="701031" y="83860"/>
                    </a:cubicBezTo>
                    <a:lnTo>
                      <a:pt x="1001068" y="593447"/>
                    </a:lnTo>
                    <a:cubicBezTo>
                      <a:pt x="88785" y="775216"/>
                      <a:pt x="659226" y="436285"/>
                      <a:pt x="693093" y="414854"/>
                    </a:cubicBezTo>
                    <a:cubicBezTo>
                      <a:pt x="-580082" y="563285"/>
                      <a:pt x="262881" y="101322"/>
                      <a:pt x="404962" y="18387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74468828-6235-75F0-2985-D1DF8BC8224C}"/>
                  </a:ext>
                </a:extLst>
              </p:cNvPr>
              <p:cNvSpPr/>
              <p:nvPr/>
            </p:nvSpPr>
            <p:spPr>
              <a:xfrm>
                <a:off x="3398634" y="5454650"/>
                <a:ext cx="432003" cy="145067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Rectangle 5">
                <a:extLst>
                  <a:ext uri="{FF2B5EF4-FFF2-40B4-BE49-F238E27FC236}">
                    <a16:creationId xmlns:a16="http://schemas.microsoft.com/office/drawing/2014/main" id="{3E926ED4-45AB-E06F-BE52-85CACAFC84FE}"/>
                  </a:ext>
                </a:extLst>
              </p:cNvPr>
              <p:cNvSpPr/>
              <p:nvPr/>
            </p:nvSpPr>
            <p:spPr>
              <a:xfrm rot="21416036">
                <a:off x="3917148" y="5718220"/>
                <a:ext cx="282899" cy="78304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6">
                <a:extLst>
                  <a:ext uri="{FF2B5EF4-FFF2-40B4-BE49-F238E27FC236}">
                    <a16:creationId xmlns:a16="http://schemas.microsoft.com/office/drawing/2014/main" id="{3523A687-E6A9-1A18-AA9C-1608855DC535}"/>
                  </a:ext>
                </a:extLst>
              </p:cNvPr>
              <p:cNvSpPr/>
              <p:nvPr/>
            </p:nvSpPr>
            <p:spPr>
              <a:xfrm rot="20333988">
                <a:off x="4061467" y="5653456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6">
                <a:extLst>
                  <a:ext uri="{FF2B5EF4-FFF2-40B4-BE49-F238E27FC236}">
                    <a16:creationId xmlns:a16="http://schemas.microsoft.com/office/drawing/2014/main" id="{B14FB96D-2016-E3A1-1A12-E2FBF016CC9B}"/>
                  </a:ext>
                </a:extLst>
              </p:cNvPr>
              <p:cNvSpPr/>
              <p:nvPr/>
            </p:nvSpPr>
            <p:spPr>
              <a:xfrm>
                <a:off x="3661724" y="5407811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6">
                <a:extLst>
                  <a:ext uri="{FF2B5EF4-FFF2-40B4-BE49-F238E27FC236}">
                    <a16:creationId xmlns:a16="http://schemas.microsoft.com/office/drawing/2014/main" id="{4DE5D0AC-38DE-F5BD-B692-BF695C3F3CE7}"/>
                  </a:ext>
                </a:extLst>
              </p:cNvPr>
              <p:cNvSpPr/>
              <p:nvPr/>
            </p:nvSpPr>
            <p:spPr>
              <a:xfrm rot="20333988">
                <a:off x="6192967" y="4735303"/>
                <a:ext cx="402908" cy="15039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6">
                <a:extLst>
                  <a:ext uri="{FF2B5EF4-FFF2-40B4-BE49-F238E27FC236}">
                    <a16:creationId xmlns:a16="http://schemas.microsoft.com/office/drawing/2014/main" id="{F783AFC2-0938-07F8-9516-B343EBAA9C73}"/>
                  </a:ext>
                </a:extLst>
              </p:cNvPr>
              <p:cNvSpPr/>
              <p:nvPr/>
            </p:nvSpPr>
            <p:spPr>
              <a:xfrm rot="20333988">
                <a:off x="6728337" y="3367777"/>
                <a:ext cx="49367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6">
                <a:extLst>
                  <a:ext uri="{FF2B5EF4-FFF2-40B4-BE49-F238E27FC236}">
                    <a16:creationId xmlns:a16="http://schemas.microsoft.com/office/drawing/2014/main" id="{8AF3EB4E-8D38-8CD6-53B0-9213E108D00E}"/>
                  </a:ext>
                </a:extLst>
              </p:cNvPr>
              <p:cNvSpPr/>
              <p:nvPr/>
            </p:nvSpPr>
            <p:spPr>
              <a:xfrm rot="18182574">
                <a:off x="7064555" y="3368838"/>
                <a:ext cx="62656" cy="71119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6">
                <a:extLst>
                  <a:ext uri="{FF2B5EF4-FFF2-40B4-BE49-F238E27FC236}">
                    <a16:creationId xmlns:a16="http://schemas.microsoft.com/office/drawing/2014/main" id="{4461A261-65FC-6564-A356-4E9A141740B2}"/>
                  </a:ext>
                </a:extLst>
              </p:cNvPr>
              <p:cNvSpPr/>
              <p:nvPr/>
            </p:nvSpPr>
            <p:spPr>
              <a:xfrm rot="17563822">
                <a:off x="5569967" y="3076496"/>
                <a:ext cx="53302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6">
                <a:extLst>
                  <a:ext uri="{FF2B5EF4-FFF2-40B4-BE49-F238E27FC236}">
                    <a16:creationId xmlns:a16="http://schemas.microsoft.com/office/drawing/2014/main" id="{5881155F-FC34-6960-F279-70711A4879DB}"/>
                  </a:ext>
                </a:extLst>
              </p:cNvPr>
              <p:cNvSpPr/>
              <p:nvPr/>
            </p:nvSpPr>
            <p:spPr>
              <a:xfrm rot="14233720">
                <a:off x="5888679" y="2974930"/>
                <a:ext cx="62656" cy="79973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Rectangle 7">
                <a:extLst>
                  <a:ext uri="{FF2B5EF4-FFF2-40B4-BE49-F238E27FC236}">
                    <a16:creationId xmlns:a16="http://schemas.microsoft.com/office/drawing/2014/main" id="{D4D7AB0D-3D25-DF14-410B-93365697C4FF}"/>
                  </a:ext>
                </a:extLst>
              </p:cNvPr>
              <p:cNvSpPr/>
              <p:nvPr/>
            </p:nvSpPr>
            <p:spPr>
              <a:xfrm>
                <a:off x="6119736" y="2134988"/>
                <a:ext cx="481802" cy="385297"/>
              </a:xfrm>
              <a:custGeom>
                <a:avLst/>
                <a:gdLst>
                  <a:gd name="connsiteX0" fmla="*/ 0 w 166688"/>
                  <a:gd name="connsiteY0" fmla="*/ 0 h 45719"/>
                  <a:gd name="connsiteX1" fmla="*/ 166688 w 166688"/>
                  <a:gd name="connsiteY1" fmla="*/ 0 h 45719"/>
                  <a:gd name="connsiteX2" fmla="*/ 166688 w 166688"/>
                  <a:gd name="connsiteY2" fmla="*/ 45719 h 45719"/>
                  <a:gd name="connsiteX3" fmla="*/ 0 w 166688"/>
                  <a:gd name="connsiteY3" fmla="*/ 45719 h 45719"/>
                  <a:gd name="connsiteX4" fmla="*/ 0 w 166688"/>
                  <a:gd name="connsiteY4" fmla="*/ 0 h 45719"/>
                  <a:gd name="connsiteX0" fmla="*/ 0 w 166688"/>
                  <a:gd name="connsiteY0" fmla="*/ 0 h 64769"/>
                  <a:gd name="connsiteX1" fmla="*/ 166688 w 166688"/>
                  <a:gd name="connsiteY1" fmla="*/ 0 h 64769"/>
                  <a:gd name="connsiteX2" fmla="*/ 166688 w 166688"/>
                  <a:gd name="connsiteY2" fmla="*/ 45719 h 64769"/>
                  <a:gd name="connsiteX3" fmla="*/ 107156 w 166688"/>
                  <a:gd name="connsiteY3" fmla="*/ 64769 h 64769"/>
                  <a:gd name="connsiteX4" fmla="*/ 0 w 166688"/>
                  <a:gd name="connsiteY4" fmla="*/ 0 h 64769"/>
                  <a:gd name="connsiteX0" fmla="*/ 38099 w 204787"/>
                  <a:gd name="connsiteY0" fmla="*/ 57150 h 121919"/>
                  <a:gd name="connsiteX1" fmla="*/ 0 w 204787"/>
                  <a:gd name="connsiteY1" fmla="*/ 0 h 121919"/>
                  <a:gd name="connsiteX2" fmla="*/ 204787 w 204787"/>
                  <a:gd name="connsiteY2" fmla="*/ 102869 h 121919"/>
                  <a:gd name="connsiteX3" fmla="*/ 145255 w 204787"/>
                  <a:gd name="connsiteY3" fmla="*/ 121919 h 121919"/>
                  <a:gd name="connsiteX4" fmla="*/ 38099 w 204787"/>
                  <a:gd name="connsiteY4" fmla="*/ 57150 h 121919"/>
                  <a:gd name="connsiteX0" fmla="*/ 38099 w 200025"/>
                  <a:gd name="connsiteY0" fmla="*/ 57150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4" fmla="*/ 38099 w 200025"/>
                  <a:gd name="connsiteY4" fmla="*/ 57150 h 121919"/>
                  <a:gd name="connsiteX0" fmla="*/ 145255 w 200025"/>
                  <a:gd name="connsiteY0" fmla="*/ 121919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0" fmla="*/ 185717 w 240487"/>
                  <a:gd name="connsiteY0" fmla="*/ 267273 h 267273"/>
                  <a:gd name="connsiteX1" fmla="*/ 40462 w 240487"/>
                  <a:gd name="connsiteY1" fmla="*/ 145354 h 267273"/>
                  <a:gd name="connsiteX2" fmla="*/ 240487 w 240487"/>
                  <a:gd name="connsiteY2" fmla="*/ 193454 h 267273"/>
                  <a:gd name="connsiteX3" fmla="*/ 185717 w 240487"/>
                  <a:gd name="connsiteY3" fmla="*/ 267273 h 267273"/>
                  <a:gd name="connsiteX0" fmla="*/ 180437 w 235207"/>
                  <a:gd name="connsiteY0" fmla="*/ 291981 h 291981"/>
                  <a:gd name="connsiteX1" fmla="*/ 35182 w 235207"/>
                  <a:gd name="connsiteY1" fmla="*/ 170062 h 291981"/>
                  <a:gd name="connsiteX2" fmla="*/ 235207 w 235207"/>
                  <a:gd name="connsiteY2" fmla="*/ 218162 h 291981"/>
                  <a:gd name="connsiteX3" fmla="*/ 180437 w 235207"/>
                  <a:gd name="connsiteY3" fmla="*/ 291981 h 291981"/>
                  <a:gd name="connsiteX0" fmla="*/ 180437 w 339542"/>
                  <a:gd name="connsiteY0" fmla="*/ 291981 h 291981"/>
                  <a:gd name="connsiteX1" fmla="*/ 35182 w 339542"/>
                  <a:gd name="connsiteY1" fmla="*/ 170062 h 291981"/>
                  <a:gd name="connsiteX2" fmla="*/ 235207 w 339542"/>
                  <a:gd name="connsiteY2" fmla="*/ 218162 h 291981"/>
                  <a:gd name="connsiteX3" fmla="*/ 180437 w 339542"/>
                  <a:gd name="connsiteY3" fmla="*/ 291981 h 291981"/>
                  <a:gd name="connsiteX0" fmla="*/ 180437 w 359744"/>
                  <a:gd name="connsiteY0" fmla="*/ 291981 h 330646"/>
                  <a:gd name="connsiteX1" fmla="*/ 35182 w 359744"/>
                  <a:gd name="connsiteY1" fmla="*/ 170062 h 330646"/>
                  <a:gd name="connsiteX2" fmla="*/ 235207 w 359744"/>
                  <a:gd name="connsiteY2" fmla="*/ 218162 h 330646"/>
                  <a:gd name="connsiteX3" fmla="*/ 180437 w 359744"/>
                  <a:gd name="connsiteY3" fmla="*/ 291981 h 330646"/>
                  <a:gd name="connsiteX0" fmla="*/ 180437 w 359744"/>
                  <a:gd name="connsiteY0" fmla="*/ 291981 h 387546"/>
                  <a:gd name="connsiteX1" fmla="*/ 35182 w 359744"/>
                  <a:gd name="connsiteY1" fmla="*/ 170062 h 387546"/>
                  <a:gd name="connsiteX2" fmla="*/ 235207 w 359744"/>
                  <a:gd name="connsiteY2" fmla="*/ 218162 h 387546"/>
                  <a:gd name="connsiteX3" fmla="*/ 180437 w 359744"/>
                  <a:gd name="connsiteY3" fmla="*/ 291981 h 387546"/>
                  <a:gd name="connsiteX0" fmla="*/ 302495 w 481802"/>
                  <a:gd name="connsiteY0" fmla="*/ 291981 h 385297"/>
                  <a:gd name="connsiteX1" fmla="*/ 157240 w 481802"/>
                  <a:gd name="connsiteY1" fmla="*/ 170062 h 385297"/>
                  <a:gd name="connsiteX2" fmla="*/ 357265 w 481802"/>
                  <a:gd name="connsiteY2" fmla="*/ 218162 h 385297"/>
                  <a:gd name="connsiteX3" fmla="*/ 302495 w 481802"/>
                  <a:gd name="connsiteY3" fmla="*/ 291981 h 38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802" h="385297">
                    <a:moveTo>
                      <a:pt x="302495" y="291981"/>
                    </a:moveTo>
                    <a:cubicBezTo>
                      <a:pt x="-15004" y="548997"/>
                      <a:pt x="-113430" y="196414"/>
                      <a:pt x="157240" y="170062"/>
                    </a:cubicBezTo>
                    <a:cubicBezTo>
                      <a:pt x="14365" y="-175855"/>
                      <a:pt x="352503" y="92591"/>
                      <a:pt x="357265" y="218162"/>
                    </a:cubicBezTo>
                    <a:cubicBezTo>
                      <a:pt x="612851" y="211812"/>
                      <a:pt x="413621" y="412632"/>
                      <a:pt x="302495" y="291981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Oval 6">
                <a:extLst>
                  <a:ext uri="{FF2B5EF4-FFF2-40B4-BE49-F238E27FC236}">
                    <a16:creationId xmlns:a16="http://schemas.microsoft.com/office/drawing/2014/main" id="{F49193BF-9BA1-F739-9030-1B54C10C0E6F}"/>
                  </a:ext>
                </a:extLst>
              </p:cNvPr>
              <p:cNvSpPr/>
              <p:nvPr/>
            </p:nvSpPr>
            <p:spPr>
              <a:xfrm rot="19292954">
                <a:off x="6286446" y="2152945"/>
                <a:ext cx="4571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Moon 9">
                <a:extLst>
                  <a:ext uri="{FF2B5EF4-FFF2-40B4-BE49-F238E27FC236}">
                    <a16:creationId xmlns:a16="http://schemas.microsoft.com/office/drawing/2014/main" id="{8E8F45F3-25A0-34B5-3654-C325D9DACF9E}"/>
                  </a:ext>
                </a:extLst>
              </p:cNvPr>
              <p:cNvSpPr/>
              <p:nvPr/>
            </p:nvSpPr>
            <p:spPr>
              <a:xfrm rot="17282422">
                <a:off x="6201960" y="238762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Arc 367">
                <a:extLst>
                  <a:ext uri="{FF2B5EF4-FFF2-40B4-BE49-F238E27FC236}">
                    <a16:creationId xmlns:a16="http://schemas.microsoft.com/office/drawing/2014/main" id="{874DA73E-0015-17A7-BDFD-1438C70DA513}"/>
                  </a:ext>
                </a:extLst>
              </p:cNvPr>
              <p:cNvSpPr/>
              <p:nvPr/>
            </p:nvSpPr>
            <p:spPr>
              <a:xfrm rot="4337661">
                <a:off x="6123971" y="5229215"/>
                <a:ext cx="602419" cy="791900"/>
              </a:xfrm>
              <a:prstGeom prst="arc">
                <a:avLst>
                  <a:gd name="adj1" fmla="val 11708961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Moon 12">
                <a:extLst>
                  <a:ext uri="{FF2B5EF4-FFF2-40B4-BE49-F238E27FC236}">
                    <a16:creationId xmlns:a16="http://schemas.microsoft.com/office/drawing/2014/main" id="{53F321B3-FEB4-2CE9-8C1A-107DC58131BE}"/>
                  </a:ext>
                </a:extLst>
              </p:cNvPr>
              <p:cNvSpPr/>
              <p:nvPr/>
            </p:nvSpPr>
            <p:spPr>
              <a:xfrm rot="20533293" flipH="1">
                <a:off x="6405998" y="5292440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Arc 369">
                <a:extLst>
                  <a:ext uri="{FF2B5EF4-FFF2-40B4-BE49-F238E27FC236}">
                    <a16:creationId xmlns:a16="http://schemas.microsoft.com/office/drawing/2014/main" id="{C4B13369-B743-3C3E-9D2B-CC7DB593F257}"/>
                  </a:ext>
                </a:extLst>
              </p:cNvPr>
              <p:cNvSpPr/>
              <p:nvPr/>
            </p:nvSpPr>
            <p:spPr>
              <a:xfrm rot="8800442">
                <a:off x="5093578" y="5212712"/>
                <a:ext cx="1054153" cy="791900"/>
              </a:xfrm>
              <a:prstGeom prst="arc">
                <a:avLst>
                  <a:gd name="adj1" fmla="val 11708961"/>
                  <a:gd name="adj2" fmla="val 20615378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Moon 12">
                <a:extLst>
                  <a:ext uri="{FF2B5EF4-FFF2-40B4-BE49-F238E27FC236}">
                    <a16:creationId xmlns:a16="http://schemas.microsoft.com/office/drawing/2014/main" id="{8B0A9CF6-0CC6-C79A-3FED-EDC939BACAC2}"/>
                  </a:ext>
                </a:extLst>
              </p:cNvPr>
              <p:cNvSpPr/>
              <p:nvPr/>
            </p:nvSpPr>
            <p:spPr>
              <a:xfrm rot="12268930">
                <a:off x="5676930" y="5483075"/>
                <a:ext cx="285018" cy="399393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68855 w 285018"/>
                  <a:gd name="connsiteY0" fmla="*/ 385462 h 399393"/>
                  <a:gd name="connsiteX1" fmla="*/ 13994 w 285018"/>
                  <a:gd name="connsiteY1" fmla="*/ 233860 h 399393"/>
                  <a:gd name="connsiteX2" fmla="*/ 285018 w 285018"/>
                  <a:gd name="connsiteY2" fmla="*/ 0 h 399393"/>
                  <a:gd name="connsiteX3" fmla="*/ 95874 w 285018"/>
                  <a:gd name="connsiteY3" fmla="*/ 239936 h 399393"/>
                  <a:gd name="connsiteX4" fmla="*/ 168855 w 285018"/>
                  <a:gd name="connsiteY4" fmla="*/ 385462 h 3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018" h="399393">
                    <a:moveTo>
                      <a:pt x="168855" y="385462"/>
                    </a:moveTo>
                    <a:cubicBezTo>
                      <a:pt x="-36059" y="445058"/>
                      <a:pt x="-5366" y="298104"/>
                      <a:pt x="13994" y="233860"/>
                    </a:cubicBezTo>
                    <a:cubicBezTo>
                      <a:pt x="33354" y="169616"/>
                      <a:pt x="199491" y="0"/>
                      <a:pt x="285018" y="0"/>
                    </a:cubicBezTo>
                    <a:cubicBezTo>
                      <a:pt x="159266" y="52979"/>
                      <a:pt x="115234" y="175692"/>
                      <a:pt x="95874" y="239936"/>
                    </a:cubicBezTo>
                    <a:cubicBezTo>
                      <a:pt x="76514" y="304180"/>
                      <a:pt x="120112" y="349673"/>
                      <a:pt x="168855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B06E2ED0-E01A-E96C-8187-143A8A2843AF}"/>
                  </a:ext>
                </a:extLst>
              </p:cNvPr>
              <p:cNvSpPr/>
              <p:nvPr/>
            </p:nvSpPr>
            <p:spPr>
              <a:xfrm rot="12044073">
                <a:off x="3560737" y="5332636"/>
                <a:ext cx="1054153" cy="791900"/>
              </a:xfrm>
              <a:prstGeom prst="arc">
                <a:avLst>
                  <a:gd name="adj1" fmla="val 11708961"/>
                  <a:gd name="adj2" fmla="val 1766119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Moon 12">
                <a:extLst>
                  <a:ext uri="{FF2B5EF4-FFF2-40B4-BE49-F238E27FC236}">
                    <a16:creationId xmlns:a16="http://schemas.microsoft.com/office/drawing/2014/main" id="{2AAA064B-B4E5-6C31-265E-7F19E0AC57D2}"/>
                  </a:ext>
                </a:extLst>
              </p:cNvPr>
              <p:cNvSpPr/>
              <p:nvPr/>
            </p:nvSpPr>
            <p:spPr>
              <a:xfrm rot="6947416" flipH="1">
                <a:off x="3945733" y="5793399"/>
                <a:ext cx="201713" cy="442706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9350 w 318339"/>
                  <a:gd name="connsiteY0" fmla="*/ 698669 h 698669"/>
                  <a:gd name="connsiteX1" fmla="*/ 4489 w 318339"/>
                  <a:gd name="connsiteY1" fmla="*/ 547067 h 698669"/>
                  <a:gd name="connsiteX2" fmla="*/ 318339 w 318339"/>
                  <a:gd name="connsiteY2" fmla="*/ 0 h 698669"/>
                  <a:gd name="connsiteX3" fmla="*/ 86369 w 318339"/>
                  <a:gd name="connsiteY3" fmla="*/ 553143 h 698669"/>
                  <a:gd name="connsiteX4" fmla="*/ 159350 w 318339"/>
                  <a:gd name="connsiteY4" fmla="*/ 698669 h 69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39" h="698669">
                    <a:moveTo>
                      <a:pt x="159350" y="698669"/>
                    </a:moveTo>
                    <a:cubicBezTo>
                      <a:pt x="73823" y="698669"/>
                      <a:pt x="-22009" y="663512"/>
                      <a:pt x="4489" y="547067"/>
                    </a:cubicBezTo>
                    <a:cubicBezTo>
                      <a:pt x="30987" y="430622"/>
                      <a:pt x="232812" y="0"/>
                      <a:pt x="318339" y="0"/>
                    </a:cubicBezTo>
                    <a:cubicBezTo>
                      <a:pt x="192587" y="52979"/>
                      <a:pt x="112867" y="436698"/>
                      <a:pt x="86369" y="553143"/>
                    </a:cubicBezTo>
                    <a:cubicBezTo>
                      <a:pt x="59871" y="669588"/>
                      <a:pt x="110607" y="662880"/>
                      <a:pt x="159350" y="698669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Rectangle 13">
                <a:extLst>
                  <a:ext uri="{FF2B5EF4-FFF2-40B4-BE49-F238E27FC236}">
                    <a16:creationId xmlns:a16="http://schemas.microsoft.com/office/drawing/2014/main" id="{8FAB6173-EB53-8DA9-2D12-0A13D2A8B87A}"/>
                  </a:ext>
                </a:extLst>
              </p:cNvPr>
              <p:cNvSpPr/>
              <p:nvPr/>
            </p:nvSpPr>
            <p:spPr>
              <a:xfrm>
                <a:off x="3840936" y="4538555"/>
                <a:ext cx="1061308" cy="1280852"/>
              </a:xfrm>
              <a:custGeom>
                <a:avLst/>
                <a:gdLst>
                  <a:gd name="connsiteX0" fmla="*/ 0 w 786634"/>
                  <a:gd name="connsiteY0" fmla="*/ 0 h 196553"/>
                  <a:gd name="connsiteX1" fmla="*/ 786634 w 786634"/>
                  <a:gd name="connsiteY1" fmla="*/ 0 h 196553"/>
                  <a:gd name="connsiteX2" fmla="*/ 786634 w 786634"/>
                  <a:gd name="connsiteY2" fmla="*/ 196553 h 196553"/>
                  <a:gd name="connsiteX3" fmla="*/ 0 w 786634"/>
                  <a:gd name="connsiteY3" fmla="*/ 196553 h 196553"/>
                  <a:gd name="connsiteX4" fmla="*/ 0 w 786634"/>
                  <a:gd name="connsiteY4" fmla="*/ 0 h 196553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0 w 867596"/>
                  <a:gd name="connsiteY3" fmla="*/ 196553 h 325140"/>
                  <a:gd name="connsiteX4" fmla="*/ 0 w 867596"/>
                  <a:gd name="connsiteY4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31855"/>
                  <a:gd name="connsiteX1" fmla="*/ 786634 w 867596"/>
                  <a:gd name="connsiteY1" fmla="*/ 0 h 331855"/>
                  <a:gd name="connsiteX2" fmla="*/ 867596 w 867596"/>
                  <a:gd name="connsiteY2" fmla="*/ 325140 h 331855"/>
                  <a:gd name="connsiteX3" fmla="*/ 684990 w 867596"/>
                  <a:gd name="connsiteY3" fmla="*/ 254951 h 331855"/>
                  <a:gd name="connsiteX4" fmla="*/ 456390 w 867596"/>
                  <a:gd name="connsiteY4" fmla="*/ 331151 h 331855"/>
                  <a:gd name="connsiteX5" fmla="*/ 0 w 867596"/>
                  <a:gd name="connsiteY5" fmla="*/ 196553 h 331855"/>
                  <a:gd name="connsiteX6" fmla="*/ 0 w 867596"/>
                  <a:gd name="connsiteY6" fmla="*/ 0 h 331855"/>
                  <a:gd name="connsiteX0" fmla="*/ 0 w 867596"/>
                  <a:gd name="connsiteY0" fmla="*/ 0 h 454189"/>
                  <a:gd name="connsiteX1" fmla="*/ 786634 w 867596"/>
                  <a:gd name="connsiteY1" fmla="*/ 0 h 454189"/>
                  <a:gd name="connsiteX2" fmla="*/ 867596 w 867596"/>
                  <a:gd name="connsiteY2" fmla="*/ 325140 h 454189"/>
                  <a:gd name="connsiteX3" fmla="*/ 684990 w 867596"/>
                  <a:gd name="connsiteY3" fmla="*/ 254951 h 454189"/>
                  <a:gd name="connsiteX4" fmla="*/ 456390 w 867596"/>
                  <a:gd name="connsiteY4" fmla="*/ 331151 h 454189"/>
                  <a:gd name="connsiteX5" fmla="*/ 0 w 867596"/>
                  <a:gd name="connsiteY5" fmla="*/ 196553 h 454189"/>
                  <a:gd name="connsiteX6" fmla="*/ 0 w 867596"/>
                  <a:gd name="connsiteY6" fmla="*/ 0 h 45418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773821 h 1295105"/>
                  <a:gd name="connsiteX1" fmla="*/ 927877 w 1019996"/>
                  <a:gd name="connsiteY1" fmla="*/ 72 h 1295105"/>
                  <a:gd name="connsiteX2" fmla="*/ 939034 w 1019996"/>
                  <a:gd name="connsiteY2" fmla="*/ 821446 h 1295105"/>
                  <a:gd name="connsiteX3" fmla="*/ 1019996 w 1019996"/>
                  <a:gd name="connsiteY3" fmla="*/ 1146586 h 1295105"/>
                  <a:gd name="connsiteX4" fmla="*/ 837390 w 1019996"/>
                  <a:gd name="connsiteY4" fmla="*/ 1076397 h 1295105"/>
                  <a:gd name="connsiteX5" fmla="*/ 608790 w 1019996"/>
                  <a:gd name="connsiteY5" fmla="*/ 1152597 h 1295105"/>
                  <a:gd name="connsiteX6" fmla="*/ 152400 w 1019996"/>
                  <a:gd name="connsiteY6" fmla="*/ 1017999 h 1295105"/>
                  <a:gd name="connsiteX7" fmla="*/ 0 w 1019996"/>
                  <a:gd name="connsiteY7" fmla="*/ 773821 h 1295105"/>
                  <a:gd name="connsiteX0" fmla="*/ 42718 w 1062714"/>
                  <a:gd name="connsiteY0" fmla="*/ 773852 h 1295136"/>
                  <a:gd name="connsiteX1" fmla="*/ 970595 w 1062714"/>
                  <a:gd name="connsiteY1" fmla="*/ 103 h 1295136"/>
                  <a:gd name="connsiteX2" fmla="*/ 981752 w 1062714"/>
                  <a:gd name="connsiteY2" fmla="*/ 821477 h 1295136"/>
                  <a:gd name="connsiteX3" fmla="*/ 1062714 w 1062714"/>
                  <a:gd name="connsiteY3" fmla="*/ 1146617 h 1295136"/>
                  <a:gd name="connsiteX4" fmla="*/ 880108 w 1062714"/>
                  <a:gd name="connsiteY4" fmla="*/ 1076428 h 1295136"/>
                  <a:gd name="connsiteX5" fmla="*/ 651508 w 1062714"/>
                  <a:gd name="connsiteY5" fmla="*/ 1152628 h 1295136"/>
                  <a:gd name="connsiteX6" fmla="*/ 195118 w 1062714"/>
                  <a:gd name="connsiteY6" fmla="*/ 1018030 h 1295136"/>
                  <a:gd name="connsiteX7" fmla="*/ 42718 w 1062714"/>
                  <a:gd name="connsiteY7" fmla="*/ 773852 h 1295136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980346 w 1061308"/>
                  <a:gd name="connsiteY2" fmla="*/ 807193 h 1280852"/>
                  <a:gd name="connsiteX3" fmla="*/ 1061308 w 1061308"/>
                  <a:gd name="connsiteY3" fmla="*/ 1132333 h 1280852"/>
                  <a:gd name="connsiteX4" fmla="*/ 878702 w 1061308"/>
                  <a:gd name="connsiteY4" fmla="*/ 1062144 h 1280852"/>
                  <a:gd name="connsiteX5" fmla="*/ 650102 w 1061308"/>
                  <a:gd name="connsiteY5" fmla="*/ 1138344 h 1280852"/>
                  <a:gd name="connsiteX6" fmla="*/ 193712 w 1061308"/>
                  <a:gd name="connsiteY6" fmla="*/ 1003746 h 1280852"/>
                  <a:gd name="connsiteX7" fmla="*/ 41312 w 1061308"/>
                  <a:gd name="connsiteY7" fmla="*/ 759568 h 1280852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1061308 w 1061308"/>
                  <a:gd name="connsiteY2" fmla="*/ 1132333 h 1280852"/>
                  <a:gd name="connsiteX3" fmla="*/ 878702 w 1061308"/>
                  <a:gd name="connsiteY3" fmla="*/ 1062144 h 1280852"/>
                  <a:gd name="connsiteX4" fmla="*/ 650102 w 1061308"/>
                  <a:gd name="connsiteY4" fmla="*/ 1138344 h 1280852"/>
                  <a:gd name="connsiteX5" fmla="*/ 193712 w 1061308"/>
                  <a:gd name="connsiteY5" fmla="*/ 1003746 h 1280852"/>
                  <a:gd name="connsiteX6" fmla="*/ 41312 w 1061308"/>
                  <a:gd name="connsiteY6" fmla="*/ 759568 h 128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1308" h="1280852">
                    <a:moveTo>
                      <a:pt x="41312" y="759568"/>
                    </a:moveTo>
                    <a:cubicBezTo>
                      <a:pt x="-225659" y="530227"/>
                      <a:pt x="883734" y="-8677"/>
                      <a:pt x="1012051" y="107"/>
                    </a:cubicBezTo>
                    <a:lnTo>
                      <a:pt x="1061308" y="1132333"/>
                    </a:lnTo>
                    <a:cubicBezTo>
                      <a:pt x="1000439" y="1124812"/>
                      <a:pt x="939571" y="1069665"/>
                      <a:pt x="878702" y="1062144"/>
                    </a:cubicBezTo>
                    <a:cubicBezTo>
                      <a:pt x="1043530" y="1153633"/>
                      <a:pt x="688067" y="1457639"/>
                      <a:pt x="650102" y="1138344"/>
                    </a:cubicBezTo>
                    <a:cubicBezTo>
                      <a:pt x="307337" y="1414361"/>
                      <a:pt x="269777" y="1049413"/>
                      <a:pt x="193712" y="1003746"/>
                    </a:cubicBezTo>
                    <a:lnTo>
                      <a:pt x="41312" y="759568"/>
                    </a:ln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Rectangle 14">
                <a:extLst>
                  <a:ext uri="{FF2B5EF4-FFF2-40B4-BE49-F238E27FC236}">
                    <a16:creationId xmlns:a16="http://schemas.microsoft.com/office/drawing/2014/main" id="{1858644C-0852-2D2E-6EFA-A32075800392}"/>
                  </a:ext>
                </a:extLst>
              </p:cNvPr>
              <p:cNvSpPr/>
              <p:nvPr/>
            </p:nvSpPr>
            <p:spPr>
              <a:xfrm>
                <a:off x="3925557" y="4495204"/>
                <a:ext cx="1510221" cy="1125231"/>
              </a:xfrm>
              <a:custGeom>
                <a:avLst/>
                <a:gdLst>
                  <a:gd name="connsiteX0" fmla="*/ 0 w 483569"/>
                  <a:gd name="connsiteY0" fmla="*/ 0 h 151309"/>
                  <a:gd name="connsiteX1" fmla="*/ 483569 w 483569"/>
                  <a:gd name="connsiteY1" fmla="*/ 0 h 151309"/>
                  <a:gd name="connsiteX2" fmla="*/ 483569 w 483569"/>
                  <a:gd name="connsiteY2" fmla="*/ 151309 h 151309"/>
                  <a:gd name="connsiteX3" fmla="*/ 0 w 483569"/>
                  <a:gd name="connsiteY3" fmla="*/ 151309 h 151309"/>
                  <a:gd name="connsiteX4" fmla="*/ 0 w 483569"/>
                  <a:gd name="connsiteY4" fmla="*/ 0 h 151309"/>
                  <a:gd name="connsiteX0" fmla="*/ 0 w 483569"/>
                  <a:gd name="connsiteY0" fmla="*/ 0 h 170359"/>
                  <a:gd name="connsiteX1" fmla="*/ 483569 w 483569"/>
                  <a:gd name="connsiteY1" fmla="*/ 0 h 170359"/>
                  <a:gd name="connsiteX2" fmla="*/ 483569 w 483569"/>
                  <a:gd name="connsiteY2" fmla="*/ 151309 h 170359"/>
                  <a:gd name="connsiteX3" fmla="*/ 71437 w 483569"/>
                  <a:gd name="connsiteY3" fmla="*/ 170359 h 170359"/>
                  <a:gd name="connsiteX4" fmla="*/ 0 w 483569"/>
                  <a:gd name="connsiteY4" fmla="*/ 0 h 170359"/>
                  <a:gd name="connsiteX0" fmla="*/ 0 w 483569"/>
                  <a:gd name="connsiteY0" fmla="*/ 0 h 208459"/>
                  <a:gd name="connsiteX1" fmla="*/ 483569 w 483569"/>
                  <a:gd name="connsiteY1" fmla="*/ 0 h 208459"/>
                  <a:gd name="connsiteX2" fmla="*/ 397844 w 483569"/>
                  <a:gd name="connsiteY2" fmla="*/ 208459 h 208459"/>
                  <a:gd name="connsiteX3" fmla="*/ 71437 w 483569"/>
                  <a:gd name="connsiteY3" fmla="*/ 170359 h 208459"/>
                  <a:gd name="connsiteX4" fmla="*/ 0 w 483569"/>
                  <a:gd name="connsiteY4" fmla="*/ 0 h 208459"/>
                  <a:gd name="connsiteX0" fmla="*/ 0 w 597869"/>
                  <a:gd name="connsiteY0" fmla="*/ 0 h 238125"/>
                  <a:gd name="connsiteX1" fmla="*/ 597869 w 597869"/>
                  <a:gd name="connsiteY1" fmla="*/ 238125 h 238125"/>
                  <a:gd name="connsiteX2" fmla="*/ 397844 w 597869"/>
                  <a:gd name="connsiteY2" fmla="*/ 208459 h 238125"/>
                  <a:gd name="connsiteX3" fmla="*/ 71437 w 597869"/>
                  <a:gd name="connsiteY3" fmla="*/ 170359 h 238125"/>
                  <a:gd name="connsiteX4" fmla="*/ 0 w 597869"/>
                  <a:gd name="connsiteY4" fmla="*/ 0 h 238125"/>
                  <a:gd name="connsiteX0" fmla="*/ 0 w 631206"/>
                  <a:gd name="connsiteY0" fmla="*/ 0 h 208459"/>
                  <a:gd name="connsiteX1" fmla="*/ 631206 w 631206"/>
                  <a:gd name="connsiteY1" fmla="*/ 142875 h 208459"/>
                  <a:gd name="connsiteX2" fmla="*/ 397844 w 631206"/>
                  <a:gd name="connsiteY2" fmla="*/ 208459 h 208459"/>
                  <a:gd name="connsiteX3" fmla="*/ 71437 w 631206"/>
                  <a:gd name="connsiteY3" fmla="*/ 170359 h 208459"/>
                  <a:gd name="connsiteX4" fmla="*/ 0 w 631206"/>
                  <a:gd name="connsiteY4" fmla="*/ 0 h 208459"/>
                  <a:gd name="connsiteX0" fmla="*/ 0 w 765175"/>
                  <a:gd name="connsiteY0" fmla="*/ 36661 h 245120"/>
                  <a:gd name="connsiteX1" fmla="*/ 765175 w 765175"/>
                  <a:gd name="connsiteY1" fmla="*/ 8561 h 245120"/>
                  <a:gd name="connsiteX2" fmla="*/ 631206 w 765175"/>
                  <a:gd name="connsiteY2" fmla="*/ 179536 h 245120"/>
                  <a:gd name="connsiteX3" fmla="*/ 397844 w 765175"/>
                  <a:gd name="connsiteY3" fmla="*/ 245120 h 245120"/>
                  <a:gd name="connsiteX4" fmla="*/ 71437 w 765175"/>
                  <a:gd name="connsiteY4" fmla="*/ 207020 h 245120"/>
                  <a:gd name="connsiteX5" fmla="*/ 0 w 765175"/>
                  <a:gd name="connsiteY5" fmla="*/ 36661 h 245120"/>
                  <a:gd name="connsiteX0" fmla="*/ 0 w 850707"/>
                  <a:gd name="connsiteY0" fmla="*/ 337719 h 546178"/>
                  <a:gd name="connsiteX1" fmla="*/ 808037 w 850707"/>
                  <a:gd name="connsiteY1" fmla="*/ 56 h 546178"/>
                  <a:gd name="connsiteX2" fmla="*/ 765175 w 850707"/>
                  <a:gd name="connsiteY2" fmla="*/ 309619 h 546178"/>
                  <a:gd name="connsiteX3" fmla="*/ 631206 w 850707"/>
                  <a:gd name="connsiteY3" fmla="*/ 480594 h 546178"/>
                  <a:gd name="connsiteX4" fmla="*/ 397844 w 850707"/>
                  <a:gd name="connsiteY4" fmla="*/ 546178 h 546178"/>
                  <a:gd name="connsiteX5" fmla="*/ 71437 w 850707"/>
                  <a:gd name="connsiteY5" fmla="*/ 508078 h 546178"/>
                  <a:gd name="connsiteX6" fmla="*/ 0 w 850707"/>
                  <a:gd name="connsiteY6" fmla="*/ 337719 h 546178"/>
                  <a:gd name="connsiteX0" fmla="*/ 0 w 815000"/>
                  <a:gd name="connsiteY0" fmla="*/ 465633 h 674092"/>
                  <a:gd name="connsiteX1" fmla="*/ 741362 w 815000"/>
                  <a:gd name="connsiteY1" fmla="*/ 13670 h 674092"/>
                  <a:gd name="connsiteX2" fmla="*/ 808037 w 815000"/>
                  <a:gd name="connsiteY2" fmla="*/ 127970 h 674092"/>
                  <a:gd name="connsiteX3" fmla="*/ 765175 w 815000"/>
                  <a:gd name="connsiteY3" fmla="*/ 437533 h 674092"/>
                  <a:gd name="connsiteX4" fmla="*/ 631206 w 815000"/>
                  <a:gd name="connsiteY4" fmla="*/ 608508 h 674092"/>
                  <a:gd name="connsiteX5" fmla="*/ 397844 w 815000"/>
                  <a:gd name="connsiteY5" fmla="*/ 674092 h 674092"/>
                  <a:gd name="connsiteX6" fmla="*/ 71437 w 815000"/>
                  <a:gd name="connsiteY6" fmla="*/ 635992 h 674092"/>
                  <a:gd name="connsiteX7" fmla="*/ 0 w 815000"/>
                  <a:gd name="connsiteY7" fmla="*/ 465633 h 674092"/>
                  <a:gd name="connsiteX0" fmla="*/ 0 w 815000"/>
                  <a:gd name="connsiteY0" fmla="*/ 452391 h 660850"/>
                  <a:gd name="connsiteX1" fmla="*/ 222250 w 815000"/>
                  <a:gd name="connsiteY1" fmla="*/ 243316 h 660850"/>
                  <a:gd name="connsiteX2" fmla="*/ 741362 w 815000"/>
                  <a:gd name="connsiteY2" fmla="*/ 428 h 660850"/>
                  <a:gd name="connsiteX3" fmla="*/ 808037 w 815000"/>
                  <a:gd name="connsiteY3" fmla="*/ 114728 h 660850"/>
                  <a:gd name="connsiteX4" fmla="*/ 765175 w 815000"/>
                  <a:gd name="connsiteY4" fmla="*/ 424291 h 660850"/>
                  <a:gd name="connsiteX5" fmla="*/ 631206 w 815000"/>
                  <a:gd name="connsiteY5" fmla="*/ 595266 h 660850"/>
                  <a:gd name="connsiteX6" fmla="*/ 397844 w 815000"/>
                  <a:gd name="connsiteY6" fmla="*/ 660850 h 660850"/>
                  <a:gd name="connsiteX7" fmla="*/ 71437 w 815000"/>
                  <a:gd name="connsiteY7" fmla="*/ 622750 h 660850"/>
                  <a:gd name="connsiteX8" fmla="*/ 0 w 815000"/>
                  <a:gd name="connsiteY8" fmla="*/ 452391 h 660850"/>
                  <a:gd name="connsiteX0" fmla="*/ 0 w 962638"/>
                  <a:gd name="connsiteY0" fmla="*/ 476204 h 660850"/>
                  <a:gd name="connsiteX1" fmla="*/ 369888 w 962638"/>
                  <a:gd name="connsiteY1" fmla="*/ 243316 h 660850"/>
                  <a:gd name="connsiteX2" fmla="*/ 889000 w 962638"/>
                  <a:gd name="connsiteY2" fmla="*/ 428 h 660850"/>
                  <a:gd name="connsiteX3" fmla="*/ 955675 w 962638"/>
                  <a:gd name="connsiteY3" fmla="*/ 114728 h 660850"/>
                  <a:gd name="connsiteX4" fmla="*/ 912813 w 962638"/>
                  <a:gd name="connsiteY4" fmla="*/ 424291 h 660850"/>
                  <a:gd name="connsiteX5" fmla="*/ 778844 w 962638"/>
                  <a:gd name="connsiteY5" fmla="*/ 595266 h 660850"/>
                  <a:gd name="connsiteX6" fmla="*/ 545482 w 962638"/>
                  <a:gd name="connsiteY6" fmla="*/ 660850 h 660850"/>
                  <a:gd name="connsiteX7" fmla="*/ 219075 w 962638"/>
                  <a:gd name="connsiteY7" fmla="*/ 622750 h 660850"/>
                  <a:gd name="connsiteX8" fmla="*/ 0 w 962638"/>
                  <a:gd name="connsiteY8" fmla="*/ 476204 h 660850"/>
                  <a:gd name="connsiteX0" fmla="*/ 0 w 962638"/>
                  <a:gd name="connsiteY0" fmla="*/ 476204 h 758665"/>
                  <a:gd name="connsiteX1" fmla="*/ 369888 w 962638"/>
                  <a:gd name="connsiteY1" fmla="*/ 243316 h 758665"/>
                  <a:gd name="connsiteX2" fmla="*/ 889000 w 962638"/>
                  <a:gd name="connsiteY2" fmla="*/ 428 h 758665"/>
                  <a:gd name="connsiteX3" fmla="*/ 955675 w 962638"/>
                  <a:gd name="connsiteY3" fmla="*/ 114728 h 758665"/>
                  <a:gd name="connsiteX4" fmla="*/ 912813 w 962638"/>
                  <a:gd name="connsiteY4" fmla="*/ 424291 h 758665"/>
                  <a:gd name="connsiteX5" fmla="*/ 778844 w 962638"/>
                  <a:gd name="connsiteY5" fmla="*/ 595266 h 758665"/>
                  <a:gd name="connsiteX6" fmla="*/ 545482 w 962638"/>
                  <a:gd name="connsiteY6" fmla="*/ 660850 h 758665"/>
                  <a:gd name="connsiteX7" fmla="*/ 219075 w 962638"/>
                  <a:gd name="connsiteY7" fmla="*/ 622750 h 758665"/>
                  <a:gd name="connsiteX8" fmla="*/ 0 w 962638"/>
                  <a:gd name="connsiteY8" fmla="*/ 476204 h 758665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91373"/>
                  <a:gd name="connsiteY0" fmla="*/ 476204 h 782163"/>
                  <a:gd name="connsiteX1" fmla="*/ 369888 w 991373"/>
                  <a:gd name="connsiteY1" fmla="*/ 243316 h 782163"/>
                  <a:gd name="connsiteX2" fmla="*/ 889000 w 991373"/>
                  <a:gd name="connsiteY2" fmla="*/ 428 h 782163"/>
                  <a:gd name="connsiteX3" fmla="*/ 955675 w 991373"/>
                  <a:gd name="connsiteY3" fmla="*/ 114728 h 782163"/>
                  <a:gd name="connsiteX4" fmla="*/ 912813 w 991373"/>
                  <a:gd name="connsiteY4" fmla="*/ 424291 h 782163"/>
                  <a:gd name="connsiteX5" fmla="*/ 778844 w 991373"/>
                  <a:gd name="connsiteY5" fmla="*/ 595266 h 782163"/>
                  <a:gd name="connsiteX6" fmla="*/ 545482 w 991373"/>
                  <a:gd name="connsiteY6" fmla="*/ 660850 h 782163"/>
                  <a:gd name="connsiteX7" fmla="*/ 219075 w 991373"/>
                  <a:gd name="connsiteY7" fmla="*/ 622750 h 782163"/>
                  <a:gd name="connsiteX8" fmla="*/ 0 w 991373"/>
                  <a:gd name="connsiteY8" fmla="*/ 476204 h 782163"/>
                  <a:gd name="connsiteX0" fmla="*/ 0 w 1118410"/>
                  <a:gd name="connsiteY0" fmla="*/ 476204 h 782163"/>
                  <a:gd name="connsiteX1" fmla="*/ 369888 w 1118410"/>
                  <a:gd name="connsiteY1" fmla="*/ 243316 h 782163"/>
                  <a:gd name="connsiteX2" fmla="*/ 889000 w 1118410"/>
                  <a:gd name="connsiteY2" fmla="*/ 428 h 782163"/>
                  <a:gd name="connsiteX3" fmla="*/ 955675 w 1118410"/>
                  <a:gd name="connsiteY3" fmla="*/ 114728 h 782163"/>
                  <a:gd name="connsiteX4" fmla="*/ 912813 w 1118410"/>
                  <a:gd name="connsiteY4" fmla="*/ 424291 h 782163"/>
                  <a:gd name="connsiteX5" fmla="*/ 778844 w 1118410"/>
                  <a:gd name="connsiteY5" fmla="*/ 595266 h 782163"/>
                  <a:gd name="connsiteX6" fmla="*/ 545482 w 1118410"/>
                  <a:gd name="connsiteY6" fmla="*/ 660850 h 782163"/>
                  <a:gd name="connsiteX7" fmla="*/ 219075 w 1118410"/>
                  <a:gd name="connsiteY7" fmla="*/ 622750 h 782163"/>
                  <a:gd name="connsiteX8" fmla="*/ 0 w 1118410"/>
                  <a:gd name="connsiteY8" fmla="*/ 476204 h 782163"/>
                  <a:gd name="connsiteX0" fmla="*/ 0 w 1166711"/>
                  <a:gd name="connsiteY0" fmla="*/ 476204 h 782163"/>
                  <a:gd name="connsiteX1" fmla="*/ 369888 w 1166711"/>
                  <a:gd name="connsiteY1" fmla="*/ 243316 h 782163"/>
                  <a:gd name="connsiteX2" fmla="*/ 889000 w 1166711"/>
                  <a:gd name="connsiteY2" fmla="*/ 428 h 782163"/>
                  <a:gd name="connsiteX3" fmla="*/ 955675 w 1166711"/>
                  <a:gd name="connsiteY3" fmla="*/ 114728 h 782163"/>
                  <a:gd name="connsiteX4" fmla="*/ 912813 w 1166711"/>
                  <a:gd name="connsiteY4" fmla="*/ 424291 h 782163"/>
                  <a:gd name="connsiteX5" fmla="*/ 778844 w 1166711"/>
                  <a:gd name="connsiteY5" fmla="*/ 595266 h 782163"/>
                  <a:gd name="connsiteX6" fmla="*/ 545482 w 1166711"/>
                  <a:gd name="connsiteY6" fmla="*/ 660850 h 782163"/>
                  <a:gd name="connsiteX7" fmla="*/ 219075 w 1166711"/>
                  <a:gd name="connsiteY7" fmla="*/ 622750 h 782163"/>
                  <a:gd name="connsiteX8" fmla="*/ 0 w 1166711"/>
                  <a:gd name="connsiteY8" fmla="*/ 476204 h 782163"/>
                  <a:gd name="connsiteX0" fmla="*/ 0 w 1276631"/>
                  <a:gd name="connsiteY0" fmla="*/ 719390 h 1025349"/>
                  <a:gd name="connsiteX1" fmla="*/ 369888 w 1276631"/>
                  <a:gd name="connsiteY1" fmla="*/ 486502 h 1025349"/>
                  <a:gd name="connsiteX2" fmla="*/ 889000 w 1276631"/>
                  <a:gd name="connsiteY2" fmla="*/ 243614 h 1025349"/>
                  <a:gd name="connsiteX3" fmla="*/ 955675 w 1276631"/>
                  <a:gd name="connsiteY3" fmla="*/ 357914 h 1025349"/>
                  <a:gd name="connsiteX4" fmla="*/ 912813 w 1276631"/>
                  <a:gd name="connsiteY4" fmla="*/ 667477 h 1025349"/>
                  <a:gd name="connsiteX5" fmla="*/ 778844 w 1276631"/>
                  <a:gd name="connsiteY5" fmla="*/ 838452 h 1025349"/>
                  <a:gd name="connsiteX6" fmla="*/ 545482 w 1276631"/>
                  <a:gd name="connsiteY6" fmla="*/ 904036 h 1025349"/>
                  <a:gd name="connsiteX7" fmla="*/ 219075 w 1276631"/>
                  <a:gd name="connsiteY7" fmla="*/ 865936 h 1025349"/>
                  <a:gd name="connsiteX8" fmla="*/ 0 w 1276631"/>
                  <a:gd name="connsiteY8" fmla="*/ 719390 h 1025349"/>
                  <a:gd name="connsiteX0" fmla="*/ 0 w 1277660"/>
                  <a:gd name="connsiteY0" fmla="*/ 818149 h 1124108"/>
                  <a:gd name="connsiteX1" fmla="*/ 369888 w 1277660"/>
                  <a:gd name="connsiteY1" fmla="*/ 585261 h 1124108"/>
                  <a:gd name="connsiteX2" fmla="*/ 889000 w 1277660"/>
                  <a:gd name="connsiteY2" fmla="*/ 342373 h 1124108"/>
                  <a:gd name="connsiteX3" fmla="*/ 955675 w 1277660"/>
                  <a:gd name="connsiteY3" fmla="*/ 456673 h 1124108"/>
                  <a:gd name="connsiteX4" fmla="*/ 912813 w 1277660"/>
                  <a:gd name="connsiteY4" fmla="*/ 766236 h 1124108"/>
                  <a:gd name="connsiteX5" fmla="*/ 778844 w 1277660"/>
                  <a:gd name="connsiteY5" fmla="*/ 937211 h 1124108"/>
                  <a:gd name="connsiteX6" fmla="*/ 545482 w 1277660"/>
                  <a:gd name="connsiteY6" fmla="*/ 1002795 h 1124108"/>
                  <a:gd name="connsiteX7" fmla="*/ 219075 w 1277660"/>
                  <a:gd name="connsiteY7" fmla="*/ 964695 h 1124108"/>
                  <a:gd name="connsiteX8" fmla="*/ 0 w 1277660"/>
                  <a:gd name="connsiteY8" fmla="*/ 818149 h 1124108"/>
                  <a:gd name="connsiteX0" fmla="*/ 0 w 1298822"/>
                  <a:gd name="connsiteY0" fmla="*/ 786062 h 1092021"/>
                  <a:gd name="connsiteX1" fmla="*/ 369888 w 1298822"/>
                  <a:gd name="connsiteY1" fmla="*/ 553174 h 1092021"/>
                  <a:gd name="connsiteX2" fmla="*/ 889000 w 1298822"/>
                  <a:gd name="connsiteY2" fmla="*/ 310286 h 1092021"/>
                  <a:gd name="connsiteX3" fmla="*/ 955675 w 1298822"/>
                  <a:gd name="connsiteY3" fmla="*/ 424586 h 1092021"/>
                  <a:gd name="connsiteX4" fmla="*/ 912813 w 1298822"/>
                  <a:gd name="connsiteY4" fmla="*/ 734149 h 1092021"/>
                  <a:gd name="connsiteX5" fmla="*/ 778844 w 1298822"/>
                  <a:gd name="connsiteY5" fmla="*/ 905124 h 1092021"/>
                  <a:gd name="connsiteX6" fmla="*/ 545482 w 1298822"/>
                  <a:gd name="connsiteY6" fmla="*/ 970708 h 1092021"/>
                  <a:gd name="connsiteX7" fmla="*/ 219075 w 1298822"/>
                  <a:gd name="connsiteY7" fmla="*/ 932608 h 1092021"/>
                  <a:gd name="connsiteX8" fmla="*/ 0 w 1298822"/>
                  <a:gd name="connsiteY8" fmla="*/ 786062 h 109202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10789 w 1315891"/>
                  <a:gd name="connsiteY0" fmla="*/ 819272 h 1125231"/>
                  <a:gd name="connsiteX1" fmla="*/ 380677 w 1315891"/>
                  <a:gd name="connsiteY1" fmla="*/ 586384 h 1125231"/>
                  <a:gd name="connsiteX2" fmla="*/ 899789 w 1315891"/>
                  <a:gd name="connsiteY2" fmla="*/ 343496 h 1125231"/>
                  <a:gd name="connsiteX3" fmla="*/ 966464 w 1315891"/>
                  <a:gd name="connsiteY3" fmla="*/ 457796 h 1125231"/>
                  <a:gd name="connsiteX4" fmla="*/ 923602 w 1315891"/>
                  <a:gd name="connsiteY4" fmla="*/ 767359 h 1125231"/>
                  <a:gd name="connsiteX5" fmla="*/ 789633 w 1315891"/>
                  <a:gd name="connsiteY5" fmla="*/ 938334 h 1125231"/>
                  <a:gd name="connsiteX6" fmla="*/ 556271 w 1315891"/>
                  <a:gd name="connsiteY6" fmla="*/ 1003918 h 1125231"/>
                  <a:gd name="connsiteX7" fmla="*/ 229864 w 1315891"/>
                  <a:gd name="connsiteY7" fmla="*/ 965818 h 1125231"/>
                  <a:gd name="connsiteX8" fmla="*/ 10789 w 1315891"/>
                  <a:gd name="connsiteY8" fmla="*/ 819272 h 1125231"/>
                  <a:gd name="connsiteX0" fmla="*/ 179329 w 1484431"/>
                  <a:gd name="connsiteY0" fmla="*/ 819272 h 1125231"/>
                  <a:gd name="connsiteX1" fmla="*/ 549217 w 1484431"/>
                  <a:gd name="connsiteY1" fmla="*/ 586384 h 1125231"/>
                  <a:gd name="connsiteX2" fmla="*/ 1068329 w 1484431"/>
                  <a:gd name="connsiteY2" fmla="*/ 343496 h 1125231"/>
                  <a:gd name="connsiteX3" fmla="*/ 1135004 w 1484431"/>
                  <a:gd name="connsiteY3" fmla="*/ 457796 h 1125231"/>
                  <a:gd name="connsiteX4" fmla="*/ 1092142 w 1484431"/>
                  <a:gd name="connsiteY4" fmla="*/ 767359 h 1125231"/>
                  <a:gd name="connsiteX5" fmla="*/ 958173 w 1484431"/>
                  <a:gd name="connsiteY5" fmla="*/ 938334 h 1125231"/>
                  <a:gd name="connsiteX6" fmla="*/ 724811 w 1484431"/>
                  <a:gd name="connsiteY6" fmla="*/ 1003918 h 1125231"/>
                  <a:gd name="connsiteX7" fmla="*/ 398404 w 1484431"/>
                  <a:gd name="connsiteY7" fmla="*/ 965818 h 1125231"/>
                  <a:gd name="connsiteX8" fmla="*/ 179329 w 1484431"/>
                  <a:gd name="connsiteY8" fmla="*/ 819272 h 1125231"/>
                  <a:gd name="connsiteX0" fmla="*/ 205119 w 1510221"/>
                  <a:gd name="connsiteY0" fmla="*/ 819272 h 1125231"/>
                  <a:gd name="connsiteX1" fmla="*/ 575007 w 1510221"/>
                  <a:gd name="connsiteY1" fmla="*/ 586384 h 1125231"/>
                  <a:gd name="connsiteX2" fmla="*/ 1094119 w 1510221"/>
                  <a:gd name="connsiteY2" fmla="*/ 343496 h 1125231"/>
                  <a:gd name="connsiteX3" fmla="*/ 1160794 w 1510221"/>
                  <a:gd name="connsiteY3" fmla="*/ 457796 h 1125231"/>
                  <a:gd name="connsiteX4" fmla="*/ 1117932 w 1510221"/>
                  <a:gd name="connsiteY4" fmla="*/ 767359 h 1125231"/>
                  <a:gd name="connsiteX5" fmla="*/ 983963 w 1510221"/>
                  <a:gd name="connsiteY5" fmla="*/ 938334 h 1125231"/>
                  <a:gd name="connsiteX6" fmla="*/ 750601 w 1510221"/>
                  <a:gd name="connsiteY6" fmla="*/ 1003918 h 1125231"/>
                  <a:gd name="connsiteX7" fmla="*/ 424194 w 1510221"/>
                  <a:gd name="connsiteY7" fmla="*/ 965818 h 1125231"/>
                  <a:gd name="connsiteX8" fmla="*/ 205119 w 1510221"/>
                  <a:gd name="connsiteY8" fmla="*/ 819272 h 112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221" h="1125231">
                    <a:moveTo>
                      <a:pt x="205119" y="819272"/>
                    </a:moveTo>
                    <a:cubicBezTo>
                      <a:pt x="131830" y="579821"/>
                      <a:pt x="451447" y="661711"/>
                      <a:pt x="575007" y="586384"/>
                    </a:cubicBezTo>
                    <a:cubicBezTo>
                      <a:pt x="698567" y="511057"/>
                      <a:pt x="1059988" y="-16072"/>
                      <a:pt x="1094119" y="343496"/>
                    </a:cubicBezTo>
                    <a:cubicBezTo>
                      <a:pt x="1185401" y="-77985"/>
                      <a:pt x="1940257" y="-189111"/>
                      <a:pt x="1160794" y="457796"/>
                    </a:cubicBezTo>
                    <a:cubicBezTo>
                      <a:pt x="1357644" y="333177"/>
                      <a:pt x="1533960" y="406282"/>
                      <a:pt x="1117932" y="767359"/>
                    </a:cubicBezTo>
                    <a:cubicBezTo>
                      <a:pt x="1206626" y="805301"/>
                      <a:pt x="1281031" y="900392"/>
                      <a:pt x="983963" y="938334"/>
                    </a:cubicBezTo>
                    <a:cubicBezTo>
                      <a:pt x="1030001" y="1060207"/>
                      <a:pt x="947450" y="1110644"/>
                      <a:pt x="750601" y="1003918"/>
                    </a:cubicBezTo>
                    <a:cubicBezTo>
                      <a:pt x="689424" y="1076943"/>
                      <a:pt x="361546" y="1254743"/>
                      <a:pt x="424194" y="965818"/>
                    </a:cubicBezTo>
                    <a:cubicBezTo>
                      <a:pt x="208294" y="1055082"/>
                      <a:pt x="-274306" y="910983"/>
                      <a:pt x="205119" y="81927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2CA55FCC-73E9-1BE6-198E-199457792561}"/>
                  </a:ext>
                </a:extLst>
              </p:cNvPr>
              <p:cNvSpPr/>
              <p:nvPr/>
            </p:nvSpPr>
            <p:spPr>
              <a:xfrm rot="11262868">
                <a:off x="7521371" y="4630230"/>
                <a:ext cx="602419" cy="791900"/>
              </a:xfrm>
              <a:prstGeom prst="arc">
                <a:avLst>
                  <a:gd name="adj1" fmla="val 14010770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Moon 12">
                <a:extLst>
                  <a:ext uri="{FF2B5EF4-FFF2-40B4-BE49-F238E27FC236}">
                    <a16:creationId xmlns:a16="http://schemas.microsoft.com/office/drawing/2014/main" id="{56BE613E-90AE-777E-17F8-E202A8FDC705}"/>
                  </a:ext>
                </a:extLst>
              </p:cNvPr>
              <p:cNvSpPr/>
              <p:nvPr/>
            </p:nvSpPr>
            <p:spPr>
              <a:xfrm rot="8944323" flipH="1">
                <a:off x="7664022" y="4934218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AF3B8C08-BFEE-20E9-75A5-563E571D7495}"/>
                  </a:ext>
                </a:extLst>
              </p:cNvPr>
              <p:cNvSpPr/>
              <p:nvPr/>
            </p:nvSpPr>
            <p:spPr>
              <a:xfrm rot="11262868">
                <a:off x="7822881" y="4031097"/>
                <a:ext cx="426864" cy="561127"/>
              </a:xfrm>
              <a:prstGeom prst="arc">
                <a:avLst>
                  <a:gd name="adj1" fmla="val 11708961"/>
                  <a:gd name="adj2" fmla="val 20798602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Moon 12">
                <a:extLst>
                  <a:ext uri="{FF2B5EF4-FFF2-40B4-BE49-F238E27FC236}">
                    <a16:creationId xmlns:a16="http://schemas.microsoft.com/office/drawing/2014/main" id="{35789C4A-B704-BC3D-1DC4-C25DF3C599D5}"/>
                  </a:ext>
                </a:extLst>
              </p:cNvPr>
              <p:cNvSpPr/>
              <p:nvPr/>
            </p:nvSpPr>
            <p:spPr>
              <a:xfrm rot="7092971" flipH="1">
                <a:off x="7958497" y="4340292"/>
                <a:ext cx="193947" cy="27313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6">
                <a:extLst>
                  <a:ext uri="{FF2B5EF4-FFF2-40B4-BE49-F238E27FC236}">
                    <a16:creationId xmlns:a16="http://schemas.microsoft.com/office/drawing/2014/main" id="{4AF97918-0803-7BF3-5072-439CD43267B7}"/>
                  </a:ext>
                </a:extLst>
              </p:cNvPr>
              <p:cNvSpPr/>
              <p:nvPr/>
            </p:nvSpPr>
            <p:spPr>
              <a:xfrm rot="17596530">
                <a:off x="7002553" y="2433676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Moon 9">
                <a:extLst>
                  <a:ext uri="{FF2B5EF4-FFF2-40B4-BE49-F238E27FC236}">
                    <a16:creationId xmlns:a16="http://schemas.microsoft.com/office/drawing/2014/main" id="{3FA4B2BA-3A06-5DBE-8FF9-77C5327C5EF2}"/>
                  </a:ext>
                </a:extLst>
              </p:cNvPr>
              <p:cNvSpPr/>
              <p:nvPr/>
            </p:nvSpPr>
            <p:spPr>
              <a:xfrm rot="17282422">
                <a:off x="7196079" y="235929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16">
                <a:extLst>
                  <a:ext uri="{FF2B5EF4-FFF2-40B4-BE49-F238E27FC236}">
                    <a16:creationId xmlns:a16="http://schemas.microsoft.com/office/drawing/2014/main" id="{CC05DE12-F7F3-97FC-9D23-383DDCE75937}"/>
                  </a:ext>
                </a:extLst>
              </p:cNvPr>
              <p:cNvSpPr/>
              <p:nvPr/>
            </p:nvSpPr>
            <p:spPr>
              <a:xfrm>
                <a:off x="6893982" y="2282039"/>
                <a:ext cx="481802" cy="269907"/>
              </a:xfrm>
              <a:custGeom>
                <a:avLst/>
                <a:gdLst>
                  <a:gd name="connsiteX0" fmla="*/ 0 w 209550"/>
                  <a:gd name="connsiteY0" fmla="*/ 0 h 45719"/>
                  <a:gd name="connsiteX1" fmla="*/ 209550 w 209550"/>
                  <a:gd name="connsiteY1" fmla="*/ 0 h 45719"/>
                  <a:gd name="connsiteX2" fmla="*/ 209550 w 209550"/>
                  <a:gd name="connsiteY2" fmla="*/ 45719 h 45719"/>
                  <a:gd name="connsiteX3" fmla="*/ 0 w 209550"/>
                  <a:gd name="connsiteY3" fmla="*/ 45719 h 45719"/>
                  <a:gd name="connsiteX4" fmla="*/ 0 w 209550"/>
                  <a:gd name="connsiteY4" fmla="*/ 0 h 45719"/>
                  <a:gd name="connsiteX0" fmla="*/ 128587 w 209550"/>
                  <a:gd name="connsiteY0" fmla="*/ 0 h 160019"/>
                  <a:gd name="connsiteX1" fmla="*/ 209550 w 209550"/>
                  <a:gd name="connsiteY1" fmla="*/ 114300 h 160019"/>
                  <a:gd name="connsiteX2" fmla="*/ 209550 w 209550"/>
                  <a:gd name="connsiteY2" fmla="*/ 160019 h 160019"/>
                  <a:gd name="connsiteX3" fmla="*/ 0 w 209550"/>
                  <a:gd name="connsiteY3" fmla="*/ 160019 h 160019"/>
                  <a:gd name="connsiteX4" fmla="*/ 128587 w 209550"/>
                  <a:gd name="connsiteY4" fmla="*/ 0 h 160019"/>
                  <a:gd name="connsiteX0" fmla="*/ 128587 w 285750"/>
                  <a:gd name="connsiteY0" fmla="*/ 0 h 160019"/>
                  <a:gd name="connsiteX1" fmla="*/ 285750 w 285750"/>
                  <a:gd name="connsiteY1" fmla="*/ 133350 h 160019"/>
                  <a:gd name="connsiteX2" fmla="*/ 209550 w 285750"/>
                  <a:gd name="connsiteY2" fmla="*/ 160019 h 160019"/>
                  <a:gd name="connsiteX3" fmla="*/ 0 w 285750"/>
                  <a:gd name="connsiteY3" fmla="*/ 160019 h 160019"/>
                  <a:gd name="connsiteX4" fmla="*/ 128587 w 285750"/>
                  <a:gd name="connsiteY4" fmla="*/ 0 h 160019"/>
                  <a:gd name="connsiteX0" fmla="*/ 128587 w 209550"/>
                  <a:gd name="connsiteY0" fmla="*/ 0 h 160019"/>
                  <a:gd name="connsiteX1" fmla="*/ 209550 w 209550"/>
                  <a:gd name="connsiteY1" fmla="*/ 160019 h 160019"/>
                  <a:gd name="connsiteX2" fmla="*/ 0 w 209550"/>
                  <a:gd name="connsiteY2" fmla="*/ 160019 h 160019"/>
                  <a:gd name="connsiteX3" fmla="*/ 128587 w 209550"/>
                  <a:gd name="connsiteY3" fmla="*/ 0 h 160019"/>
                  <a:gd name="connsiteX0" fmla="*/ 0 w 80963"/>
                  <a:gd name="connsiteY0" fmla="*/ 0 h 160019"/>
                  <a:gd name="connsiteX1" fmla="*/ 80963 w 80963"/>
                  <a:gd name="connsiteY1" fmla="*/ 160019 h 160019"/>
                  <a:gd name="connsiteX2" fmla="*/ 0 w 80963"/>
                  <a:gd name="connsiteY2" fmla="*/ 0 h 160019"/>
                  <a:gd name="connsiteX0" fmla="*/ 64649 w 145612"/>
                  <a:gd name="connsiteY0" fmla="*/ 0 h 177997"/>
                  <a:gd name="connsiteX1" fmla="*/ 145612 w 145612"/>
                  <a:gd name="connsiteY1" fmla="*/ 160019 h 177997"/>
                  <a:gd name="connsiteX2" fmla="*/ 64649 w 145612"/>
                  <a:gd name="connsiteY2" fmla="*/ 0 h 177997"/>
                  <a:gd name="connsiteX0" fmla="*/ 64649 w 350367"/>
                  <a:gd name="connsiteY0" fmla="*/ 0 h 177997"/>
                  <a:gd name="connsiteX1" fmla="*/ 145612 w 350367"/>
                  <a:gd name="connsiteY1" fmla="*/ 160019 h 177997"/>
                  <a:gd name="connsiteX2" fmla="*/ 64649 w 350367"/>
                  <a:gd name="connsiteY2" fmla="*/ 0 h 177997"/>
                  <a:gd name="connsiteX0" fmla="*/ 64649 w 347579"/>
                  <a:gd name="connsiteY0" fmla="*/ 151613 h 329610"/>
                  <a:gd name="connsiteX1" fmla="*/ 145612 w 347579"/>
                  <a:gd name="connsiteY1" fmla="*/ 311632 h 329610"/>
                  <a:gd name="connsiteX2" fmla="*/ 64649 w 347579"/>
                  <a:gd name="connsiteY2" fmla="*/ 151613 h 329610"/>
                  <a:gd name="connsiteX0" fmla="*/ 388228 w 671158"/>
                  <a:gd name="connsiteY0" fmla="*/ 151613 h 325228"/>
                  <a:gd name="connsiteX1" fmla="*/ 469191 w 671158"/>
                  <a:gd name="connsiteY1" fmla="*/ 311632 h 325228"/>
                  <a:gd name="connsiteX2" fmla="*/ 388228 w 671158"/>
                  <a:gd name="connsiteY2" fmla="*/ 151613 h 325228"/>
                  <a:gd name="connsiteX0" fmla="*/ 419561 w 702491"/>
                  <a:gd name="connsiteY0" fmla="*/ 151613 h 393537"/>
                  <a:gd name="connsiteX1" fmla="*/ 500524 w 702491"/>
                  <a:gd name="connsiteY1" fmla="*/ 311632 h 393537"/>
                  <a:gd name="connsiteX2" fmla="*/ 419561 w 702491"/>
                  <a:gd name="connsiteY2" fmla="*/ 151613 h 393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2491" h="393537">
                    <a:moveTo>
                      <a:pt x="419561" y="151613"/>
                    </a:moveTo>
                    <a:cubicBezTo>
                      <a:pt x="-348788" y="123990"/>
                      <a:pt x="97298" y="572618"/>
                      <a:pt x="500524" y="311632"/>
                    </a:cubicBezTo>
                    <a:cubicBezTo>
                      <a:pt x="992649" y="353542"/>
                      <a:pt x="432262" y="-280822"/>
                      <a:pt x="419561" y="1516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Oval 6">
                <a:extLst>
                  <a:ext uri="{FF2B5EF4-FFF2-40B4-BE49-F238E27FC236}">
                    <a16:creationId xmlns:a16="http://schemas.microsoft.com/office/drawing/2014/main" id="{86BA246C-36E2-B233-CA40-1B94584B65A0}"/>
                  </a:ext>
                </a:extLst>
              </p:cNvPr>
              <p:cNvSpPr/>
              <p:nvPr/>
            </p:nvSpPr>
            <p:spPr>
              <a:xfrm rot="17596530">
                <a:off x="6981237" y="2431033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Moon 9">
                <a:extLst>
                  <a:ext uri="{FF2B5EF4-FFF2-40B4-BE49-F238E27FC236}">
                    <a16:creationId xmlns:a16="http://schemas.microsoft.com/office/drawing/2014/main" id="{CDD785AD-D76C-C97F-29DB-5EA960232435}"/>
                  </a:ext>
                </a:extLst>
              </p:cNvPr>
              <p:cNvSpPr/>
              <p:nvPr/>
            </p:nvSpPr>
            <p:spPr>
              <a:xfrm rot="8785207">
                <a:off x="7246200" y="2295591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AD6A943-BD57-320E-94D9-33686720006B}"/>
                </a:ext>
              </a:extLst>
            </p:cNvPr>
            <p:cNvGrpSpPr/>
            <p:nvPr/>
          </p:nvGrpSpPr>
          <p:grpSpPr>
            <a:xfrm>
              <a:off x="568712" y="735016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4" name="Teardrop 313">
                <a:extLst>
                  <a:ext uri="{FF2B5EF4-FFF2-40B4-BE49-F238E27FC236}">
                    <a16:creationId xmlns:a16="http://schemas.microsoft.com/office/drawing/2014/main" id="{3F35BE82-FED9-3D13-9655-70415E616AAB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Teardrop 314">
                <a:extLst>
                  <a:ext uri="{FF2B5EF4-FFF2-40B4-BE49-F238E27FC236}">
                    <a16:creationId xmlns:a16="http://schemas.microsoft.com/office/drawing/2014/main" id="{C7C3F21D-FC9E-F558-3397-D3196BCEB05A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Teardrop 315">
                <a:extLst>
                  <a:ext uri="{FF2B5EF4-FFF2-40B4-BE49-F238E27FC236}">
                    <a16:creationId xmlns:a16="http://schemas.microsoft.com/office/drawing/2014/main" id="{EE4D87AA-31C8-9927-B330-F53E231DD14B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Teardrop 316">
                <a:extLst>
                  <a:ext uri="{FF2B5EF4-FFF2-40B4-BE49-F238E27FC236}">
                    <a16:creationId xmlns:a16="http://schemas.microsoft.com/office/drawing/2014/main" id="{9294D9B3-D6A2-99B2-7ED5-CBA8A3E0A29A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Teardrop 317">
                <a:extLst>
                  <a:ext uri="{FF2B5EF4-FFF2-40B4-BE49-F238E27FC236}">
                    <a16:creationId xmlns:a16="http://schemas.microsoft.com/office/drawing/2014/main" id="{DE4DA12C-A650-B56B-BC70-8F9EC73112B1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Teardrop 318">
                <a:extLst>
                  <a:ext uri="{FF2B5EF4-FFF2-40B4-BE49-F238E27FC236}">
                    <a16:creationId xmlns:a16="http://schemas.microsoft.com/office/drawing/2014/main" id="{1EC2ECDC-718B-9528-D3E4-B37F185E5EFE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Teardrop 319">
                <a:extLst>
                  <a:ext uri="{FF2B5EF4-FFF2-40B4-BE49-F238E27FC236}">
                    <a16:creationId xmlns:a16="http://schemas.microsoft.com/office/drawing/2014/main" id="{9645B767-D00E-BF4F-8173-57812885EE89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Teardrop 320">
                <a:extLst>
                  <a:ext uri="{FF2B5EF4-FFF2-40B4-BE49-F238E27FC236}">
                    <a16:creationId xmlns:a16="http://schemas.microsoft.com/office/drawing/2014/main" id="{1664F325-65C1-2CDB-F79B-3E4766BFCF6C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Teardrop 321">
                <a:extLst>
                  <a:ext uri="{FF2B5EF4-FFF2-40B4-BE49-F238E27FC236}">
                    <a16:creationId xmlns:a16="http://schemas.microsoft.com/office/drawing/2014/main" id="{8CC890AF-F80E-8E28-7F9E-EAEC17719CA1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Teardrop 322">
                <a:extLst>
                  <a:ext uri="{FF2B5EF4-FFF2-40B4-BE49-F238E27FC236}">
                    <a16:creationId xmlns:a16="http://schemas.microsoft.com/office/drawing/2014/main" id="{5A000222-C549-3D1E-EE71-6B8DC0E1BF1C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Teardrop 323">
                <a:extLst>
                  <a:ext uri="{FF2B5EF4-FFF2-40B4-BE49-F238E27FC236}">
                    <a16:creationId xmlns:a16="http://schemas.microsoft.com/office/drawing/2014/main" id="{47EB4535-CC5B-92E4-68E8-B391F46D3228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Teardrop 324">
                <a:extLst>
                  <a:ext uri="{FF2B5EF4-FFF2-40B4-BE49-F238E27FC236}">
                    <a16:creationId xmlns:a16="http://schemas.microsoft.com/office/drawing/2014/main" id="{EC50F704-D240-6AE0-CF65-1AA60BD6060C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Teardrop 325">
                <a:extLst>
                  <a:ext uri="{FF2B5EF4-FFF2-40B4-BE49-F238E27FC236}">
                    <a16:creationId xmlns:a16="http://schemas.microsoft.com/office/drawing/2014/main" id="{83FF923A-46A7-539A-2BD3-A5DED9E227F4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Teardrop 326">
                <a:extLst>
                  <a:ext uri="{FF2B5EF4-FFF2-40B4-BE49-F238E27FC236}">
                    <a16:creationId xmlns:a16="http://schemas.microsoft.com/office/drawing/2014/main" id="{9D2D2D84-25C1-D967-CD4E-57313B520907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Teardrop 327">
                <a:extLst>
                  <a:ext uri="{FF2B5EF4-FFF2-40B4-BE49-F238E27FC236}">
                    <a16:creationId xmlns:a16="http://schemas.microsoft.com/office/drawing/2014/main" id="{CB23D4C5-F6D3-5543-10E0-D8623BD89304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Teardrop 328">
                <a:extLst>
                  <a:ext uri="{FF2B5EF4-FFF2-40B4-BE49-F238E27FC236}">
                    <a16:creationId xmlns:a16="http://schemas.microsoft.com/office/drawing/2014/main" id="{0D3058A3-274E-CD80-4E15-A5AC8A4CEE5E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Teardrop 329">
                <a:extLst>
                  <a:ext uri="{FF2B5EF4-FFF2-40B4-BE49-F238E27FC236}">
                    <a16:creationId xmlns:a16="http://schemas.microsoft.com/office/drawing/2014/main" id="{EED2C6A2-2424-BFC3-FCF6-048D6F4DB3FC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Teardrop 330">
                <a:extLst>
                  <a:ext uri="{FF2B5EF4-FFF2-40B4-BE49-F238E27FC236}">
                    <a16:creationId xmlns:a16="http://schemas.microsoft.com/office/drawing/2014/main" id="{5942B15A-BE72-8F5E-D299-04D1AB917F5E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Teardrop 331">
                <a:extLst>
                  <a:ext uri="{FF2B5EF4-FFF2-40B4-BE49-F238E27FC236}">
                    <a16:creationId xmlns:a16="http://schemas.microsoft.com/office/drawing/2014/main" id="{D615606E-C0E3-C7E8-5C6D-A99213E7D950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Teardrop 332">
                <a:extLst>
                  <a:ext uri="{FF2B5EF4-FFF2-40B4-BE49-F238E27FC236}">
                    <a16:creationId xmlns:a16="http://schemas.microsoft.com/office/drawing/2014/main" id="{3ECA1EE3-CACB-246A-F110-A69FDECEAA2C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Teardrop 333">
                <a:extLst>
                  <a:ext uri="{FF2B5EF4-FFF2-40B4-BE49-F238E27FC236}">
                    <a16:creationId xmlns:a16="http://schemas.microsoft.com/office/drawing/2014/main" id="{C1F820A7-B98E-651F-DEF4-04E62F356ABD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Teardrop 334">
                <a:extLst>
                  <a:ext uri="{FF2B5EF4-FFF2-40B4-BE49-F238E27FC236}">
                    <a16:creationId xmlns:a16="http://schemas.microsoft.com/office/drawing/2014/main" id="{B743ADBF-3987-C161-21DA-E44C8F9BA3A0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Teardrop 335">
                <a:extLst>
                  <a:ext uri="{FF2B5EF4-FFF2-40B4-BE49-F238E27FC236}">
                    <a16:creationId xmlns:a16="http://schemas.microsoft.com/office/drawing/2014/main" id="{BBAAB3CA-6593-D66F-FCC0-012C4AC1343D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Teardrop 336">
                <a:extLst>
                  <a:ext uri="{FF2B5EF4-FFF2-40B4-BE49-F238E27FC236}">
                    <a16:creationId xmlns:a16="http://schemas.microsoft.com/office/drawing/2014/main" id="{C150FD11-5140-2271-4019-A1F7073FEBF8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Teardrop 337">
                <a:extLst>
                  <a:ext uri="{FF2B5EF4-FFF2-40B4-BE49-F238E27FC236}">
                    <a16:creationId xmlns:a16="http://schemas.microsoft.com/office/drawing/2014/main" id="{083C4756-618E-A477-CCD4-A76806358FE1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Teardrop 338">
                <a:extLst>
                  <a:ext uri="{FF2B5EF4-FFF2-40B4-BE49-F238E27FC236}">
                    <a16:creationId xmlns:a16="http://schemas.microsoft.com/office/drawing/2014/main" id="{16CF31EC-8A3E-193B-6F7C-A5F99738289A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Teardrop 339">
                <a:extLst>
                  <a:ext uri="{FF2B5EF4-FFF2-40B4-BE49-F238E27FC236}">
                    <a16:creationId xmlns:a16="http://schemas.microsoft.com/office/drawing/2014/main" id="{F9C67129-5C5C-E6D0-6CB7-01CFA6A48BE3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Teardrop 340">
                <a:extLst>
                  <a:ext uri="{FF2B5EF4-FFF2-40B4-BE49-F238E27FC236}">
                    <a16:creationId xmlns:a16="http://schemas.microsoft.com/office/drawing/2014/main" id="{E514925C-EA30-4314-30FD-F97C584393AC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Teardrop 341">
                <a:extLst>
                  <a:ext uri="{FF2B5EF4-FFF2-40B4-BE49-F238E27FC236}">
                    <a16:creationId xmlns:a16="http://schemas.microsoft.com/office/drawing/2014/main" id="{870764F3-E8A1-DABB-66AB-A054E422598F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Teardrop 342">
                <a:extLst>
                  <a:ext uri="{FF2B5EF4-FFF2-40B4-BE49-F238E27FC236}">
                    <a16:creationId xmlns:a16="http://schemas.microsoft.com/office/drawing/2014/main" id="{5B928183-0AA8-8639-4B1A-CF5AD7DA1E96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Teardrop 343">
                <a:extLst>
                  <a:ext uri="{FF2B5EF4-FFF2-40B4-BE49-F238E27FC236}">
                    <a16:creationId xmlns:a16="http://schemas.microsoft.com/office/drawing/2014/main" id="{0EDB61BA-B203-9CEF-6D68-FE73F6E31CD0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Teardrop 344">
                <a:extLst>
                  <a:ext uri="{FF2B5EF4-FFF2-40B4-BE49-F238E27FC236}">
                    <a16:creationId xmlns:a16="http://schemas.microsoft.com/office/drawing/2014/main" id="{81C984CB-2B0D-A6FA-B5AD-2559EEB1721B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Teardrop 345">
                <a:extLst>
                  <a:ext uri="{FF2B5EF4-FFF2-40B4-BE49-F238E27FC236}">
                    <a16:creationId xmlns:a16="http://schemas.microsoft.com/office/drawing/2014/main" id="{EF5B986A-48CC-0E12-48D9-C5455EF1C183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Teardrop 346">
                <a:extLst>
                  <a:ext uri="{FF2B5EF4-FFF2-40B4-BE49-F238E27FC236}">
                    <a16:creationId xmlns:a16="http://schemas.microsoft.com/office/drawing/2014/main" id="{C8C5EA6E-8C28-FAD1-BB90-EDB48DCCE6EB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ardrop 347">
                <a:extLst>
                  <a:ext uri="{FF2B5EF4-FFF2-40B4-BE49-F238E27FC236}">
                    <a16:creationId xmlns:a16="http://schemas.microsoft.com/office/drawing/2014/main" id="{8DCF6E82-5E16-FEFF-7BA5-653AAE618CB8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Teardrop 348">
                <a:extLst>
                  <a:ext uri="{FF2B5EF4-FFF2-40B4-BE49-F238E27FC236}">
                    <a16:creationId xmlns:a16="http://schemas.microsoft.com/office/drawing/2014/main" id="{760793E3-90AF-87DA-DAB9-516A06E9CCBA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Teardrop 349">
                <a:extLst>
                  <a:ext uri="{FF2B5EF4-FFF2-40B4-BE49-F238E27FC236}">
                    <a16:creationId xmlns:a16="http://schemas.microsoft.com/office/drawing/2014/main" id="{CEEEFFF3-3F11-3EF6-9704-89A50AAA9CD6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Teardrop 350">
                <a:extLst>
                  <a:ext uri="{FF2B5EF4-FFF2-40B4-BE49-F238E27FC236}">
                    <a16:creationId xmlns:a16="http://schemas.microsoft.com/office/drawing/2014/main" id="{9CE06422-DEAD-120F-06F5-95958F9AF2CF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Teardrop 351">
                <a:extLst>
                  <a:ext uri="{FF2B5EF4-FFF2-40B4-BE49-F238E27FC236}">
                    <a16:creationId xmlns:a16="http://schemas.microsoft.com/office/drawing/2014/main" id="{1DABF4DD-7A87-98B5-E88B-7E3028EE8D95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D14D43E-7725-37C5-74E3-BD76F0998052}"/>
                </a:ext>
              </a:extLst>
            </p:cNvPr>
            <p:cNvGrpSpPr/>
            <p:nvPr/>
          </p:nvGrpSpPr>
          <p:grpSpPr>
            <a:xfrm>
              <a:off x="1956052" y="827858"/>
              <a:ext cx="2088384" cy="2823100"/>
              <a:chOff x="-591003" y="772637"/>
              <a:chExt cx="9941431" cy="52388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5" name="Teardrop 274">
                <a:extLst>
                  <a:ext uri="{FF2B5EF4-FFF2-40B4-BE49-F238E27FC236}">
                    <a16:creationId xmlns:a16="http://schemas.microsoft.com/office/drawing/2014/main" id="{87DE26AC-67A6-D742-8223-DECF35F635A3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Teardrop 275">
                <a:extLst>
                  <a:ext uri="{FF2B5EF4-FFF2-40B4-BE49-F238E27FC236}">
                    <a16:creationId xmlns:a16="http://schemas.microsoft.com/office/drawing/2014/main" id="{603F8C1A-B08D-DCE0-D511-AE502202D1B6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Teardrop 276">
                <a:extLst>
                  <a:ext uri="{FF2B5EF4-FFF2-40B4-BE49-F238E27FC236}">
                    <a16:creationId xmlns:a16="http://schemas.microsoft.com/office/drawing/2014/main" id="{08054EFF-62D3-88D8-A6F8-038D12EFEC9B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Teardrop 277">
                <a:extLst>
                  <a:ext uri="{FF2B5EF4-FFF2-40B4-BE49-F238E27FC236}">
                    <a16:creationId xmlns:a16="http://schemas.microsoft.com/office/drawing/2014/main" id="{93F631A7-0FF7-E074-EF8E-A00566972B7A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Teardrop 278">
                <a:extLst>
                  <a:ext uri="{FF2B5EF4-FFF2-40B4-BE49-F238E27FC236}">
                    <a16:creationId xmlns:a16="http://schemas.microsoft.com/office/drawing/2014/main" id="{E41B7ABB-04AE-8E38-3091-5AA9EF6D689A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Teardrop 279">
                <a:extLst>
                  <a:ext uri="{FF2B5EF4-FFF2-40B4-BE49-F238E27FC236}">
                    <a16:creationId xmlns:a16="http://schemas.microsoft.com/office/drawing/2014/main" id="{0839FEE3-B001-C3EB-C17E-D87E621A0828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Teardrop 280">
                <a:extLst>
                  <a:ext uri="{FF2B5EF4-FFF2-40B4-BE49-F238E27FC236}">
                    <a16:creationId xmlns:a16="http://schemas.microsoft.com/office/drawing/2014/main" id="{C09D758E-13A0-D53B-93AB-58847FDADE75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Teardrop 281">
                <a:extLst>
                  <a:ext uri="{FF2B5EF4-FFF2-40B4-BE49-F238E27FC236}">
                    <a16:creationId xmlns:a16="http://schemas.microsoft.com/office/drawing/2014/main" id="{C33D961C-1E2D-D641-6921-AC7515803A88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Teardrop 282">
                <a:extLst>
                  <a:ext uri="{FF2B5EF4-FFF2-40B4-BE49-F238E27FC236}">
                    <a16:creationId xmlns:a16="http://schemas.microsoft.com/office/drawing/2014/main" id="{544CC53E-2E8B-A85B-44E8-35E097F983C8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Teardrop 283">
                <a:extLst>
                  <a:ext uri="{FF2B5EF4-FFF2-40B4-BE49-F238E27FC236}">
                    <a16:creationId xmlns:a16="http://schemas.microsoft.com/office/drawing/2014/main" id="{551DA523-9856-0279-E3F7-724139CDBD89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Teardrop 284">
                <a:extLst>
                  <a:ext uri="{FF2B5EF4-FFF2-40B4-BE49-F238E27FC236}">
                    <a16:creationId xmlns:a16="http://schemas.microsoft.com/office/drawing/2014/main" id="{C5BC9512-8F1A-8B8A-8830-8153BFA315EC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Teardrop 285">
                <a:extLst>
                  <a:ext uri="{FF2B5EF4-FFF2-40B4-BE49-F238E27FC236}">
                    <a16:creationId xmlns:a16="http://schemas.microsoft.com/office/drawing/2014/main" id="{BEAC9E4F-3D0E-6BDD-7864-2553C24496A3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Teardrop 286">
                <a:extLst>
                  <a:ext uri="{FF2B5EF4-FFF2-40B4-BE49-F238E27FC236}">
                    <a16:creationId xmlns:a16="http://schemas.microsoft.com/office/drawing/2014/main" id="{33C5CB5A-D8B0-4B1B-EFB9-267F390F70F1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Teardrop 287">
                <a:extLst>
                  <a:ext uri="{FF2B5EF4-FFF2-40B4-BE49-F238E27FC236}">
                    <a16:creationId xmlns:a16="http://schemas.microsoft.com/office/drawing/2014/main" id="{E175DF26-69B1-C7B9-58EF-42574B368B8F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Teardrop 288">
                <a:extLst>
                  <a:ext uri="{FF2B5EF4-FFF2-40B4-BE49-F238E27FC236}">
                    <a16:creationId xmlns:a16="http://schemas.microsoft.com/office/drawing/2014/main" id="{224900AB-AFB0-4992-FFB3-7917F394AC2F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Teardrop 289">
                <a:extLst>
                  <a:ext uri="{FF2B5EF4-FFF2-40B4-BE49-F238E27FC236}">
                    <a16:creationId xmlns:a16="http://schemas.microsoft.com/office/drawing/2014/main" id="{6755D481-050D-2E0C-E47D-F6301F621A1F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Teardrop 290">
                <a:extLst>
                  <a:ext uri="{FF2B5EF4-FFF2-40B4-BE49-F238E27FC236}">
                    <a16:creationId xmlns:a16="http://schemas.microsoft.com/office/drawing/2014/main" id="{5FF1A161-0722-39B6-C0FC-FBC9AE40CDDC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Teardrop 291">
                <a:extLst>
                  <a:ext uri="{FF2B5EF4-FFF2-40B4-BE49-F238E27FC236}">
                    <a16:creationId xmlns:a16="http://schemas.microsoft.com/office/drawing/2014/main" id="{99CB1670-21D8-6477-EB87-744AA62D6A89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Teardrop 292">
                <a:extLst>
                  <a:ext uri="{FF2B5EF4-FFF2-40B4-BE49-F238E27FC236}">
                    <a16:creationId xmlns:a16="http://schemas.microsoft.com/office/drawing/2014/main" id="{91DA6FD6-69C9-2D57-FC31-9F267598C8BC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Teardrop 293">
                <a:extLst>
                  <a:ext uri="{FF2B5EF4-FFF2-40B4-BE49-F238E27FC236}">
                    <a16:creationId xmlns:a16="http://schemas.microsoft.com/office/drawing/2014/main" id="{2C9D90C2-DE76-E1D9-2F63-A3CB287D850E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ardrop 294">
                <a:extLst>
                  <a:ext uri="{FF2B5EF4-FFF2-40B4-BE49-F238E27FC236}">
                    <a16:creationId xmlns:a16="http://schemas.microsoft.com/office/drawing/2014/main" id="{C5237497-001F-0AF6-1E32-29B93E1E3E0F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Teardrop 295">
                <a:extLst>
                  <a:ext uri="{FF2B5EF4-FFF2-40B4-BE49-F238E27FC236}">
                    <a16:creationId xmlns:a16="http://schemas.microsoft.com/office/drawing/2014/main" id="{FE2E78EF-8D1F-D5A8-5AE7-FF9B233CBF80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ardrop 296">
                <a:extLst>
                  <a:ext uri="{FF2B5EF4-FFF2-40B4-BE49-F238E27FC236}">
                    <a16:creationId xmlns:a16="http://schemas.microsoft.com/office/drawing/2014/main" id="{7C943490-0BC7-0387-2621-6C3BC6A681F2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Teardrop 297">
                <a:extLst>
                  <a:ext uri="{FF2B5EF4-FFF2-40B4-BE49-F238E27FC236}">
                    <a16:creationId xmlns:a16="http://schemas.microsoft.com/office/drawing/2014/main" id="{587239EA-524A-1F64-4A59-11625DE5C2C4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Teardrop 298">
                <a:extLst>
                  <a:ext uri="{FF2B5EF4-FFF2-40B4-BE49-F238E27FC236}">
                    <a16:creationId xmlns:a16="http://schemas.microsoft.com/office/drawing/2014/main" id="{6D0185A4-5C1C-38D0-195C-1C546E8DAA0C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Teardrop 299">
                <a:extLst>
                  <a:ext uri="{FF2B5EF4-FFF2-40B4-BE49-F238E27FC236}">
                    <a16:creationId xmlns:a16="http://schemas.microsoft.com/office/drawing/2014/main" id="{E9B413AA-3C25-8285-CA88-8B01516D1519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Teardrop 300">
                <a:extLst>
                  <a:ext uri="{FF2B5EF4-FFF2-40B4-BE49-F238E27FC236}">
                    <a16:creationId xmlns:a16="http://schemas.microsoft.com/office/drawing/2014/main" id="{ED6618B2-8EF6-DC02-48CA-D6C8C18B3973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Teardrop 301">
                <a:extLst>
                  <a:ext uri="{FF2B5EF4-FFF2-40B4-BE49-F238E27FC236}">
                    <a16:creationId xmlns:a16="http://schemas.microsoft.com/office/drawing/2014/main" id="{ED5033CF-FCBF-66D8-2239-E1EDEFBE68A6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Teardrop 302">
                <a:extLst>
                  <a:ext uri="{FF2B5EF4-FFF2-40B4-BE49-F238E27FC236}">
                    <a16:creationId xmlns:a16="http://schemas.microsoft.com/office/drawing/2014/main" id="{02566F77-BFB5-040B-FC40-59627ACBC509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Teardrop 303">
                <a:extLst>
                  <a:ext uri="{FF2B5EF4-FFF2-40B4-BE49-F238E27FC236}">
                    <a16:creationId xmlns:a16="http://schemas.microsoft.com/office/drawing/2014/main" id="{8A3F172A-FE95-26FE-00FE-3C9AFE66B995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Teardrop 304">
                <a:extLst>
                  <a:ext uri="{FF2B5EF4-FFF2-40B4-BE49-F238E27FC236}">
                    <a16:creationId xmlns:a16="http://schemas.microsoft.com/office/drawing/2014/main" id="{933097F4-27CB-5493-8C31-40C888EDFA30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Teardrop 305">
                <a:extLst>
                  <a:ext uri="{FF2B5EF4-FFF2-40B4-BE49-F238E27FC236}">
                    <a16:creationId xmlns:a16="http://schemas.microsoft.com/office/drawing/2014/main" id="{3BA30B4E-7851-3178-FDA3-4BED3F08524A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Teardrop 306">
                <a:extLst>
                  <a:ext uri="{FF2B5EF4-FFF2-40B4-BE49-F238E27FC236}">
                    <a16:creationId xmlns:a16="http://schemas.microsoft.com/office/drawing/2014/main" id="{1D291CAF-B1FA-76F4-021E-EA69BC6A517A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Teardrop 307">
                <a:extLst>
                  <a:ext uri="{FF2B5EF4-FFF2-40B4-BE49-F238E27FC236}">
                    <a16:creationId xmlns:a16="http://schemas.microsoft.com/office/drawing/2014/main" id="{18B2A56B-88E3-C331-7540-573DA60681E5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Teardrop 308">
                <a:extLst>
                  <a:ext uri="{FF2B5EF4-FFF2-40B4-BE49-F238E27FC236}">
                    <a16:creationId xmlns:a16="http://schemas.microsoft.com/office/drawing/2014/main" id="{023CF254-4765-51F7-9A80-4D82AF00D1DE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Teardrop 309">
                <a:extLst>
                  <a:ext uri="{FF2B5EF4-FFF2-40B4-BE49-F238E27FC236}">
                    <a16:creationId xmlns:a16="http://schemas.microsoft.com/office/drawing/2014/main" id="{CC665CA0-372E-D1CE-848D-42220E6CF5A2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Teardrop 310">
                <a:extLst>
                  <a:ext uri="{FF2B5EF4-FFF2-40B4-BE49-F238E27FC236}">
                    <a16:creationId xmlns:a16="http://schemas.microsoft.com/office/drawing/2014/main" id="{3A4DD024-009C-DB06-D1E3-AD5D93A26276}"/>
                  </a:ext>
                </a:extLst>
              </p:cNvPr>
              <p:cNvSpPr/>
              <p:nvPr/>
            </p:nvSpPr>
            <p:spPr>
              <a:xfrm rot="19396068">
                <a:off x="5776969" y="5587027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Teardrop 311">
                <a:extLst>
                  <a:ext uri="{FF2B5EF4-FFF2-40B4-BE49-F238E27FC236}">
                    <a16:creationId xmlns:a16="http://schemas.microsoft.com/office/drawing/2014/main" id="{3BE8FA80-A6D9-E299-5BA2-827077526E76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Teardrop 312">
                <a:extLst>
                  <a:ext uri="{FF2B5EF4-FFF2-40B4-BE49-F238E27FC236}">
                    <a16:creationId xmlns:a16="http://schemas.microsoft.com/office/drawing/2014/main" id="{D18630A6-5610-AABF-D666-84AA96F51E6D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32CC3DD-0F80-9B55-5EDF-4592A22C235E}"/>
                </a:ext>
              </a:extLst>
            </p:cNvPr>
            <p:cNvGrpSpPr/>
            <p:nvPr/>
          </p:nvGrpSpPr>
          <p:grpSpPr>
            <a:xfrm>
              <a:off x="3547208" y="690517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36" name="Teardrop 235">
                <a:extLst>
                  <a:ext uri="{FF2B5EF4-FFF2-40B4-BE49-F238E27FC236}">
                    <a16:creationId xmlns:a16="http://schemas.microsoft.com/office/drawing/2014/main" id="{AA637499-ABFF-FA62-E714-DAB22CDA26BB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Teardrop 236">
                <a:extLst>
                  <a:ext uri="{FF2B5EF4-FFF2-40B4-BE49-F238E27FC236}">
                    <a16:creationId xmlns:a16="http://schemas.microsoft.com/office/drawing/2014/main" id="{ADF7D571-770A-9672-87CF-4F765BC06E0C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Teardrop 237">
                <a:extLst>
                  <a:ext uri="{FF2B5EF4-FFF2-40B4-BE49-F238E27FC236}">
                    <a16:creationId xmlns:a16="http://schemas.microsoft.com/office/drawing/2014/main" id="{E2E0D6A8-8D0B-E1DE-C09D-0AB80C2E240F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Teardrop 238">
                <a:extLst>
                  <a:ext uri="{FF2B5EF4-FFF2-40B4-BE49-F238E27FC236}">
                    <a16:creationId xmlns:a16="http://schemas.microsoft.com/office/drawing/2014/main" id="{6A460A11-91D6-4FE0-5238-F389B7981769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ardrop 239">
                <a:extLst>
                  <a:ext uri="{FF2B5EF4-FFF2-40B4-BE49-F238E27FC236}">
                    <a16:creationId xmlns:a16="http://schemas.microsoft.com/office/drawing/2014/main" id="{E940987C-9FCB-0584-63FB-28A8B6E1ACF3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ardrop 240">
                <a:extLst>
                  <a:ext uri="{FF2B5EF4-FFF2-40B4-BE49-F238E27FC236}">
                    <a16:creationId xmlns:a16="http://schemas.microsoft.com/office/drawing/2014/main" id="{22090A09-E7C9-EFFD-E462-6800BD7BA8A9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Teardrop 241">
                <a:extLst>
                  <a:ext uri="{FF2B5EF4-FFF2-40B4-BE49-F238E27FC236}">
                    <a16:creationId xmlns:a16="http://schemas.microsoft.com/office/drawing/2014/main" id="{36E34A8A-554F-3155-4B1F-28EBCC08B613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Teardrop 242">
                <a:extLst>
                  <a:ext uri="{FF2B5EF4-FFF2-40B4-BE49-F238E27FC236}">
                    <a16:creationId xmlns:a16="http://schemas.microsoft.com/office/drawing/2014/main" id="{AC7BF841-F02F-DFD5-4FAA-47ED831E7489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Teardrop 243">
                <a:extLst>
                  <a:ext uri="{FF2B5EF4-FFF2-40B4-BE49-F238E27FC236}">
                    <a16:creationId xmlns:a16="http://schemas.microsoft.com/office/drawing/2014/main" id="{A72A972B-7F57-A489-E25B-9A8808E9A5AE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Teardrop 244">
                <a:extLst>
                  <a:ext uri="{FF2B5EF4-FFF2-40B4-BE49-F238E27FC236}">
                    <a16:creationId xmlns:a16="http://schemas.microsoft.com/office/drawing/2014/main" id="{0303829D-66F9-EC65-E6C0-45E898764FE9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Teardrop 245">
                <a:extLst>
                  <a:ext uri="{FF2B5EF4-FFF2-40B4-BE49-F238E27FC236}">
                    <a16:creationId xmlns:a16="http://schemas.microsoft.com/office/drawing/2014/main" id="{C1BAED42-4121-C85E-E390-579D2ECF83A1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ardrop 246">
                <a:extLst>
                  <a:ext uri="{FF2B5EF4-FFF2-40B4-BE49-F238E27FC236}">
                    <a16:creationId xmlns:a16="http://schemas.microsoft.com/office/drawing/2014/main" id="{00F5950B-C2E6-440D-F8F4-7DA1FFE10FEA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ardrop 247">
                <a:extLst>
                  <a:ext uri="{FF2B5EF4-FFF2-40B4-BE49-F238E27FC236}">
                    <a16:creationId xmlns:a16="http://schemas.microsoft.com/office/drawing/2014/main" id="{28602181-8228-7ECB-C9DB-B9C553124ABE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ardrop 248">
                <a:extLst>
                  <a:ext uri="{FF2B5EF4-FFF2-40B4-BE49-F238E27FC236}">
                    <a16:creationId xmlns:a16="http://schemas.microsoft.com/office/drawing/2014/main" id="{ACD20476-42BE-386B-8FE3-D6067C842351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ardrop 249">
                <a:extLst>
                  <a:ext uri="{FF2B5EF4-FFF2-40B4-BE49-F238E27FC236}">
                    <a16:creationId xmlns:a16="http://schemas.microsoft.com/office/drawing/2014/main" id="{87357909-905D-2CF1-3581-44B3468B1C17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ardrop 250">
                <a:extLst>
                  <a:ext uri="{FF2B5EF4-FFF2-40B4-BE49-F238E27FC236}">
                    <a16:creationId xmlns:a16="http://schemas.microsoft.com/office/drawing/2014/main" id="{385AB429-93B0-4CF5-37FC-1025CF161054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ardrop 251">
                <a:extLst>
                  <a:ext uri="{FF2B5EF4-FFF2-40B4-BE49-F238E27FC236}">
                    <a16:creationId xmlns:a16="http://schemas.microsoft.com/office/drawing/2014/main" id="{E7160440-32BC-183F-E85E-62FC51B38E71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ardrop 252">
                <a:extLst>
                  <a:ext uri="{FF2B5EF4-FFF2-40B4-BE49-F238E27FC236}">
                    <a16:creationId xmlns:a16="http://schemas.microsoft.com/office/drawing/2014/main" id="{7F0583A8-A5FC-4CBC-8F1E-725AA2682217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Teardrop 253">
                <a:extLst>
                  <a:ext uri="{FF2B5EF4-FFF2-40B4-BE49-F238E27FC236}">
                    <a16:creationId xmlns:a16="http://schemas.microsoft.com/office/drawing/2014/main" id="{D459082E-312B-7BF3-AA7C-6465DBB5BF25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Teardrop 254">
                <a:extLst>
                  <a:ext uri="{FF2B5EF4-FFF2-40B4-BE49-F238E27FC236}">
                    <a16:creationId xmlns:a16="http://schemas.microsoft.com/office/drawing/2014/main" id="{F8285BA3-1865-B43A-9308-C032027D25F9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ardrop 255">
                <a:extLst>
                  <a:ext uri="{FF2B5EF4-FFF2-40B4-BE49-F238E27FC236}">
                    <a16:creationId xmlns:a16="http://schemas.microsoft.com/office/drawing/2014/main" id="{D0582C3C-2781-3404-FF6D-DDEB9A08AE4E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ardrop 256">
                <a:extLst>
                  <a:ext uri="{FF2B5EF4-FFF2-40B4-BE49-F238E27FC236}">
                    <a16:creationId xmlns:a16="http://schemas.microsoft.com/office/drawing/2014/main" id="{B712A006-DBA0-FEC2-ECB0-539EF552F953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ardrop 257">
                <a:extLst>
                  <a:ext uri="{FF2B5EF4-FFF2-40B4-BE49-F238E27FC236}">
                    <a16:creationId xmlns:a16="http://schemas.microsoft.com/office/drawing/2014/main" id="{CBC9AB2F-6C98-F649-E879-8E67B46D4B50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ardrop 258">
                <a:extLst>
                  <a:ext uri="{FF2B5EF4-FFF2-40B4-BE49-F238E27FC236}">
                    <a16:creationId xmlns:a16="http://schemas.microsoft.com/office/drawing/2014/main" id="{990A8590-955A-08F6-E6D2-1740E7F6487B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Teardrop 259">
                <a:extLst>
                  <a:ext uri="{FF2B5EF4-FFF2-40B4-BE49-F238E27FC236}">
                    <a16:creationId xmlns:a16="http://schemas.microsoft.com/office/drawing/2014/main" id="{39AD5A38-F7FF-DB98-0ABE-684DAD75F90A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Teardrop 260">
                <a:extLst>
                  <a:ext uri="{FF2B5EF4-FFF2-40B4-BE49-F238E27FC236}">
                    <a16:creationId xmlns:a16="http://schemas.microsoft.com/office/drawing/2014/main" id="{01A4652F-9072-C0E6-D78D-F29C0D741A94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Teardrop 261">
                <a:extLst>
                  <a:ext uri="{FF2B5EF4-FFF2-40B4-BE49-F238E27FC236}">
                    <a16:creationId xmlns:a16="http://schemas.microsoft.com/office/drawing/2014/main" id="{3C3A7916-FAEF-6634-5516-4F5B1DC412F1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Teardrop 262">
                <a:extLst>
                  <a:ext uri="{FF2B5EF4-FFF2-40B4-BE49-F238E27FC236}">
                    <a16:creationId xmlns:a16="http://schemas.microsoft.com/office/drawing/2014/main" id="{1854FC31-D4CC-FA51-D196-35AFAB601500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Teardrop 263">
                <a:extLst>
                  <a:ext uri="{FF2B5EF4-FFF2-40B4-BE49-F238E27FC236}">
                    <a16:creationId xmlns:a16="http://schemas.microsoft.com/office/drawing/2014/main" id="{550A5E1F-C729-A5E8-55D0-19BA60076423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Teardrop 264">
                <a:extLst>
                  <a:ext uri="{FF2B5EF4-FFF2-40B4-BE49-F238E27FC236}">
                    <a16:creationId xmlns:a16="http://schemas.microsoft.com/office/drawing/2014/main" id="{BB8883D9-621F-9638-EF8C-E1994BB4EE6A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Teardrop 265">
                <a:extLst>
                  <a:ext uri="{FF2B5EF4-FFF2-40B4-BE49-F238E27FC236}">
                    <a16:creationId xmlns:a16="http://schemas.microsoft.com/office/drawing/2014/main" id="{0875AE4A-31F6-EEB6-1430-9CE80001BC14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Teardrop 266">
                <a:extLst>
                  <a:ext uri="{FF2B5EF4-FFF2-40B4-BE49-F238E27FC236}">
                    <a16:creationId xmlns:a16="http://schemas.microsoft.com/office/drawing/2014/main" id="{97357232-0CA2-00FE-C1B8-ED01628D7B42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Teardrop 267">
                <a:extLst>
                  <a:ext uri="{FF2B5EF4-FFF2-40B4-BE49-F238E27FC236}">
                    <a16:creationId xmlns:a16="http://schemas.microsoft.com/office/drawing/2014/main" id="{EC13A3CB-7736-FD03-F00A-5307DDF5EA6D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Teardrop 268">
                <a:extLst>
                  <a:ext uri="{FF2B5EF4-FFF2-40B4-BE49-F238E27FC236}">
                    <a16:creationId xmlns:a16="http://schemas.microsoft.com/office/drawing/2014/main" id="{AD08394A-6066-F2B6-7060-8C7EB40F4F60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Teardrop 269">
                <a:extLst>
                  <a:ext uri="{FF2B5EF4-FFF2-40B4-BE49-F238E27FC236}">
                    <a16:creationId xmlns:a16="http://schemas.microsoft.com/office/drawing/2014/main" id="{2E8F3120-032A-BDA7-93A1-A6EC1370E921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Teardrop 270">
                <a:extLst>
                  <a:ext uri="{FF2B5EF4-FFF2-40B4-BE49-F238E27FC236}">
                    <a16:creationId xmlns:a16="http://schemas.microsoft.com/office/drawing/2014/main" id="{66930FD6-A4DA-EECE-7F85-ECEBA3D11BE9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Teardrop 271">
                <a:extLst>
                  <a:ext uri="{FF2B5EF4-FFF2-40B4-BE49-F238E27FC236}">
                    <a16:creationId xmlns:a16="http://schemas.microsoft.com/office/drawing/2014/main" id="{475335A2-FE29-A917-DDC7-02C8DCD774EA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ardrop 272">
                <a:extLst>
                  <a:ext uri="{FF2B5EF4-FFF2-40B4-BE49-F238E27FC236}">
                    <a16:creationId xmlns:a16="http://schemas.microsoft.com/office/drawing/2014/main" id="{4D0F2FF1-0D67-8C09-AE73-74066E21FEC4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Teardrop 273">
                <a:extLst>
                  <a:ext uri="{FF2B5EF4-FFF2-40B4-BE49-F238E27FC236}">
                    <a16:creationId xmlns:a16="http://schemas.microsoft.com/office/drawing/2014/main" id="{02E75A05-587D-C567-7626-C31991CF1CE8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59F21FB-1D35-A813-0166-85DA02508934}"/>
                </a:ext>
              </a:extLst>
            </p:cNvPr>
            <p:cNvGrpSpPr/>
            <p:nvPr/>
          </p:nvGrpSpPr>
          <p:grpSpPr>
            <a:xfrm>
              <a:off x="618764" y="2810804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97" name="Teardrop 196">
                <a:extLst>
                  <a:ext uri="{FF2B5EF4-FFF2-40B4-BE49-F238E27FC236}">
                    <a16:creationId xmlns:a16="http://schemas.microsoft.com/office/drawing/2014/main" id="{1C63AA21-4B6D-BDB5-EDE2-B061C410F246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Teardrop 197">
                <a:extLst>
                  <a:ext uri="{FF2B5EF4-FFF2-40B4-BE49-F238E27FC236}">
                    <a16:creationId xmlns:a16="http://schemas.microsoft.com/office/drawing/2014/main" id="{E4E771EE-5C93-CF8D-5070-F62A956D3A0B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Teardrop 198">
                <a:extLst>
                  <a:ext uri="{FF2B5EF4-FFF2-40B4-BE49-F238E27FC236}">
                    <a16:creationId xmlns:a16="http://schemas.microsoft.com/office/drawing/2014/main" id="{83695244-B748-0874-45B4-6946593489C7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Teardrop 199">
                <a:extLst>
                  <a:ext uri="{FF2B5EF4-FFF2-40B4-BE49-F238E27FC236}">
                    <a16:creationId xmlns:a16="http://schemas.microsoft.com/office/drawing/2014/main" id="{F573561F-E496-D997-0EE5-A4EECC204746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Teardrop 200">
                <a:extLst>
                  <a:ext uri="{FF2B5EF4-FFF2-40B4-BE49-F238E27FC236}">
                    <a16:creationId xmlns:a16="http://schemas.microsoft.com/office/drawing/2014/main" id="{0B5F6BE2-C58A-4C1E-62AF-F5120FFE7ED2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Teardrop 201">
                <a:extLst>
                  <a:ext uri="{FF2B5EF4-FFF2-40B4-BE49-F238E27FC236}">
                    <a16:creationId xmlns:a16="http://schemas.microsoft.com/office/drawing/2014/main" id="{F109CB52-A130-58CA-6E0F-25DDE49C1F4F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Teardrop 202">
                <a:extLst>
                  <a:ext uri="{FF2B5EF4-FFF2-40B4-BE49-F238E27FC236}">
                    <a16:creationId xmlns:a16="http://schemas.microsoft.com/office/drawing/2014/main" id="{FE2A6486-5F22-C23E-6C7F-1FBE1FA14795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Teardrop 203">
                <a:extLst>
                  <a:ext uri="{FF2B5EF4-FFF2-40B4-BE49-F238E27FC236}">
                    <a16:creationId xmlns:a16="http://schemas.microsoft.com/office/drawing/2014/main" id="{0FDC7A93-8B36-0505-FF4C-2654031D036C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Teardrop 204">
                <a:extLst>
                  <a:ext uri="{FF2B5EF4-FFF2-40B4-BE49-F238E27FC236}">
                    <a16:creationId xmlns:a16="http://schemas.microsoft.com/office/drawing/2014/main" id="{741B84F3-D093-04B4-1252-2DADB35A33FF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Teardrop 205">
                <a:extLst>
                  <a:ext uri="{FF2B5EF4-FFF2-40B4-BE49-F238E27FC236}">
                    <a16:creationId xmlns:a16="http://schemas.microsoft.com/office/drawing/2014/main" id="{35EF0493-5F7D-4C2F-22C4-782FB25CE5E9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Teardrop 206">
                <a:extLst>
                  <a:ext uri="{FF2B5EF4-FFF2-40B4-BE49-F238E27FC236}">
                    <a16:creationId xmlns:a16="http://schemas.microsoft.com/office/drawing/2014/main" id="{CC60843D-C30A-4CF7-C167-8BC436DB4A8B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Teardrop 207">
                <a:extLst>
                  <a:ext uri="{FF2B5EF4-FFF2-40B4-BE49-F238E27FC236}">
                    <a16:creationId xmlns:a16="http://schemas.microsoft.com/office/drawing/2014/main" id="{9B429AAB-DDC1-7E14-35F8-045CEE022AD4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Teardrop 208">
                <a:extLst>
                  <a:ext uri="{FF2B5EF4-FFF2-40B4-BE49-F238E27FC236}">
                    <a16:creationId xmlns:a16="http://schemas.microsoft.com/office/drawing/2014/main" id="{6FCB4156-648C-4109-7066-C5B33251D7C8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Teardrop 209">
                <a:extLst>
                  <a:ext uri="{FF2B5EF4-FFF2-40B4-BE49-F238E27FC236}">
                    <a16:creationId xmlns:a16="http://schemas.microsoft.com/office/drawing/2014/main" id="{140A9222-CF75-8446-6CE5-422DDFE7217C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Teardrop 210">
                <a:extLst>
                  <a:ext uri="{FF2B5EF4-FFF2-40B4-BE49-F238E27FC236}">
                    <a16:creationId xmlns:a16="http://schemas.microsoft.com/office/drawing/2014/main" id="{D3077CF1-E130-F124-A81B-67512D3BF517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Teardrop 211">
                <a:extLst>
                  <a:ext uri="{FF2B5EF4-FFF2-40B4-BE49-F238E27FC236}">
                    <a16:creationId xmlns:a16="http://schemas.microsoft.com/office/drawing/2014/main" id="{1ECAF433-367C-DEA8-B0CC-67D326D62005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Teardrop 212">
                <a:extLst>
                  <a:ext uri="{FF2B5EF4-FFF2-40B4-BE49-F238E27FC236}">
                    <a16:creationId xmlns:a16="http://schemas.microsoft.com/office/drawing/2014/main" id="{0269FDA1-E7E0-C3BF-019A-0B5D9D43AE81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ardrop 213">
                <a:extLst>
                  <a:ext uri="{FF2B5EF4-FFF2-40B4-BE49-F238E27FC236}">
                    <a16:creationId xmlns:a16="http://schemas.microsoft.com/office/drawing/2014/main" id="{7DD165C0-9C2E-1DBA-0AA4-0ED655C80284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Teardrop 214">
                <a:extLst>
                  <a:ext uri="{FF2B5EF4-FFF2-40B4-BE49-F238E27FC236}">
                    <a16:creationId xmlns:a16="http://schemas.microsoft.com/office/drawing/2014/main" id="{090DBA6B-3D3D-A2C0-8E2D-0E8023ECCFE9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Teardrop 215">
                <a:extLst>
                  <a:ext uri="{FF2B5EF4-FFF2-40B4-BE49-F238E27FC236}">
                    <a16:creationId xmlns:a16="http://schemas.microsoft.com/office/drawing/2014/main" id="{48C16D2A-A34E-13C6-9FFD-ECB228D8ABED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ardrop 216">
                <a:extLst>
                  <a:ext uri="{FF2B5EF4-FFF2-40B4-BE49-F238E27FC236}">
                    <a16:creationId xmlns:a16="http://schemas.microsoft.com/office/drawing/2014/main" id="{21B7E7E3-047C-972E-20F0-6F6FA16C02B1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Teardrop 217">
                <a:extLst>
                  <a:ext uri="{FF2B5EF4-FFF2-40B4-BE49-F238E27FC236}">
                    <a16:creationId xmlns:a16="http://schemas.microsoft.com/office/drawing/2014/main" id="{CBBA0101-E022-A8C5-55B2-2BBF428D2B0E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Teardrop 218">
                <a:extLst>
                  <a:ext uri="{FF2B5EF4-FFF2-40B4-BE49-F238E27FC236}">
                    <a16:creationId xmlns:a16="http://schemas.microsoft.com/office/drawing/2014/main" id="{4E57DFE7-EFC1-763D-9B8E-0AED67AE73A6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ardrop 219">
                <a:extLst>
                  <a:ext uri="{FF2B5EF4-FFF2-40B4-BE49-F238E27FC236}">
                    <a16:creationId xmlns:a16="http://schemas.microsoft.com/office/drawing/2014/main" id="{CC5634DB-FCD1-91FA-6312-04815FAA1470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Teardrop 220">
                <a:extLst>
                  <a:ext uri="{FF2B5EF4-FFF2-40B4-BE49-F238E27FC236}">
                    <a16:creationId xmlns:a16="http://schemas.microsoft.com/office/drawing/2014/main" id="{E5E430E7-DD85-F817-DD2C-4542DE09CBAA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Teardrop 221">
                <a:extLst>
                  <a:ext uri="{FF2B5EF4-FFF2-40B4-BE49-F238E27FC236}">
                    <a16:creationId xmlns:a16="http://schemas.microsoft.com/office/drawing/2014/main" id="{6D556AF7-F4F0-E072-C927-A30171FE5079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Teardrop 222">
                <a:extLst>
                  <a:ext uri="{FF2B5EF4-FFF2-40B4-BE49-F238E27FC236}">
                    <a16:creationId xmlns:a16="http://schemas.microsoft.com/office/drawing/2014/main" id="{6BB8B12F-DCF0-5523-28FA-74CDA76945D7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ardrop 223">
                <a:extLst>
                  <a:ext uri="{FF2B5EF4-FFF2-40B4-BE49-F238E27FC236}">
                    <a16:creationId xmlns:a16="http://schemas.microsoft.com/office/drawing/2014/main" id="{84F8FB69-5862-3C1D-5000-C27D45BB4F7E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Teardrop 224">
                <a:extLst>
                  <a:ext uri="{FF2B5EF4-FFF2-40B4-BE49-F238E27FC236}">
                    <a16:creationId xmlns:a16="http://schemas.microsoft.com/office/drawing/2014/main" id="{628DF348-5985-79CD-EF08-A9FF43CCAB9B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Teardrop 225">
                <a:extLst>
                  <a:ext uri="{FF2B5EF4-FFF2-40B4-BE49-F238E27FC236}">
                    <a16:creationId xmlns:a16="http://schemas.microsoft.com/office/drawing/2014/main" id="{A1CE842F-27B2-27ED-78C3-263F2D39F052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Teardrop 226">
                <a:extLst>
                  <a:ext uri="{FF2B5EF4-FFF2-40B4-BE49-F238E27FC236}">
                    <a16:creationId xmlns:a16="http://schemas.microsoft.com/office/drawing/2014/main" id="{05A5E494-9CEF-F113-E4E2-3F4662F9862B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ardrop 227">
                <a:extLst>
                  <a:ext uri="{FF2B5EF4-FFF2-40B4-BE49-F238E27FC236}">
                    <a16:creationId xmlns:a16="http://schemas.microsoft.com/office/drawing/2014/main" id="{910FF675-9521-3012-81C2-59D53EC70848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Teardrop 228">
                <a:extLst>
                  <a:ext uri="{FF2B5EF4-FFF2-40B4-BE49-F238E27FC236}">
                    <a16:creationId xmlns:a16="http://schemas.microsoft.com/office/drawing/2014/main" id="{6F30DD70-E925-27B1-4EB8-D8C54996AA54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Teardrop 229">
                <a:extLst>
                  <a:ext uri="{FF2B5EF4-FFF2-40B4-BE49-F238E27FC236}">
                    <a16:creationId xmlns:a16="http://schemas.microsoft.com/office/drawing/2014/main" id="{8F4557FA-1253-3E2C-ED41-3BED06212E88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Teardrop 230">
                <a:extLst>
                  <a:ext uri="{FF2B5EF4-FFF2-40B4-BE49-F238E27FC236}">
                    <a16:creationId xmlns:a16="http://schemas.microsoft.com/office/drawing/2014/main" id="{9C412AD2-9BDD-9C3C-810E-57E5468145E1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Teardrop 231">
                <a:extLst>
                  <a:ext uri="{FF2B5EF4-FFF2-40B4-BE49-F238E27FC236}">
                    <a16:creationId xmlns:a16="http://schemas.microsoft.com/office/drawing/2014/main" id="{F8730F66-F0E7-0E3F-2E9A-6EF577C95A3A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Teardrop 232">
                <a:extLst>
                  <a:ext uri="{FF2B5EF4-FFF2-40B4-BE49-F238E27FC236}">
                    <a16:creationId xmlns:a16="http://schemas.microsoft.com/office/drawing/2014/main" id="{B8283A6D-C03A-346B-DB9D-078F6FE39E14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Teardrop 233">
                <a:extLst>
                  <a:ext uri="{FF2B5EF4-FFF2-40B4-BE49-F238E27FC236}">
                    <a16:creationId xmlns:a16="http://schemas.microsoft.com/office/drawing/2014/main" id="{A345678C-020A-8833-5B8D-4C7F44409E08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Teardrop 234">
                <a:extLst>
                  <a:ext uri="{FF2B5EF4-FFF2-40B4-BE49-F238E27FC236}">
                    <a16:creationId xmlns:a16="http://schemas.microsoft.com/office/drawing/2014/main" id="{63A1E6FB-8C4E-5916-463F-E6371F396A96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2026439-B9AB-ED05-2097-8485D08E6ABA}"/>
                </a:ext>
              </a:extLst>
            </p:cNvPr>
            <p:cNvGrpSpPr/>
            <p:nvPr/>
          </p:nvGrpSpPr>
          <p:grpSpPr>
            <a:xfrm>
              <a:off x="2700895" y="2701768"/>
              <a:ext cx="2997507" cy="3098550"/>
              <a:chOff x="-4918743" y="772637"/>
              <a:chExt cx="1426917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8" name="Teardrop 157">
                <a:extLst>
                  <a:ext uri="{FF2B5EF4-FFF2-40B4-BE49-F238E27FC236}">
                    <a16:creationId xmlns:a16="http://schemas.microsoft.com/office/drawing/2014/main" id="{AEC9AC37-011F-CD4D-FA7F-EAA7A831C3BC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Teardrop 158">
                <a:extLst>
                  <a:ext uri="{FF2B5EF4-FFF2-40B4-BE49-F238E27FC236}">
                    <a16:creationId xmlns:a16="http://schemas.microsoft.com/office/drawing/2014/main" id="{1F042B6C-3F8E-6B25-DE32-831EFB25D267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Teardrop 159">
                <a:extLst>
                  <a:ext uri="{FF2B5EF4-FFF2-40B4-BE49-F238E27FC236}">
                    <a16:creationId xmlns:a16="http://schemas.microsoft.com/office/drawing/2014/main" id="{A7ECFBFA-736D-FFF9-15F9-BDFECA896D9E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Teardrop 160">
                <a:extLst>
                  <a:ext uri="{FF2B5EF4-FFF2-40B4-BE49-F238E27FC236}">
                    <a16:creationId xmlns:a16="http://schemas.microsoft.com/office/drawing/2014/main" id="{4F93E527-BB5C-E4A3-79DB-1905ACF27D06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ardrop 161">
                <a:extLst>
                  <a:ext uri="{FF2B5EF4-FFF2-40B4-BE49-F238E27FC236}">
                    <a16:creationId xmlns:a16="http://schemas.microsoft.com/office/drawing/2014/main" id="{5A44A6A2-EF8E-3F4B-8E69-787284F53CB7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ardrop 162">
                <a:extLst>
                  <a:ext uri="{FF2B5EF4-FFF2-40B4-BE49-F238E27FC236}">
                    <a16:creationId xmlns:a16="http://schemas.microsoft.com/office/drawing/2014/main" id="{9FAAB0D5-EBCA-A942-860A-12B90E6204FA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Teardrop 163">
                <a:extLst>
                  <a:ext uri="{FF2B5EF4-FFF2-40B4-BE49-F238E27FC236}">
                    <a16:creationId xmlns:a16="http://schemas.microsoft.com/office/drawing/2014/main" id="{E905A09D-7F3D-A673-22AE-D042AC5DD5A5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ardrop 164">
                <a:extLst>
                  <a:ext uri="{FF2B5EF4-FFF2-40B4-BE49-F238E27FC236}">
                    <a16:creationId xmlns:a16="http://schemas.microsoft.com/office/drawing/2014/main" id="{8F7707CA-82AD-F017-36C8-A2C107A57EA0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Teardrop 165">
                <a:extLst>
                  <a:ext uri="{FF2B5EF4-FFF2-40B4-BE49-F238E27FC236}">
                    <a16:creationId xmlns:a16="http://schemas.microsoft.com/office/drawing/2014/main" id="{E469825E-95AF-B5B6-8DC9-9B633CFED528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Teardrop 166">
                <a:extLst>
                  <a:ext uri="{FF2B5EF4-FFF2-40B4-BE49-F238E27FC236}">
                    <a16:creationId xmlns:a16="http://schemas.microsoft.com/office/drawing/2014/main" id="{EBA139C8-6B0D-07B2-A72C-13F38A9E6234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Teardrop 167">
                <a:extLst>
                  <a:ext uri="{FF2B5EF4-FFF2-40B4-BE49-F238E27FC236}">
                    <a16:creationId xmlns:a16="http://schemas.microsoft.com/office/drawing/2014/main" id="{1FD7F4BE-C4AB-9944-F19A-3B432136169E}"/>
                  </a:ext>
                </a:extLst>
              </p:cNvPr>
              <p:cNvSpPr/>
              <p:nvPr/>
            </p:nvSpPr>
            <p:spPr>
              <a:xfrm rot="19396068">
                <a:off x="-4918743" y="2676315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Teardrop 168">
                <a:extLst>
                  <a:ext uri="{FF2B5EF4-FFF2-40B4-BE49-F238E27FC236}">
                    <a16:creationId xmlns:a16="http://schemas.microsoft.com/office/drawing/2014/main" id="{FFC9AC65-65D2-6311-1080-2F8278F5FA68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Teardrop 169">
                <a:extLst>
                  <a:ext uri="{FF2B5EF4-FFF2-40B4-BE49-F238E27FC236}">
                    <a16:creationId xmlns:a16="http://schemas.microsoft.com/office/drawing/2014/main" id="{80772243-C495-8F5D-30DE-7FD52927522D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Teardrop 170">
                <a:extLst>
                  <a:ext uri="{FF2B5EF4-FFF2-40B4-BE49-F238E27FC236}">
                    <a16:creationId xmlns:a16="http://schemas.microsoft.com/office/drawing/2014/main" id="{ABFA293E-9A86-7D0C-89C2-7B8152BE503D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Teardrop 171">
                <a:extLst>
                  <a:ext uri="{FF2B5EF4-FFF2-40B4-BE49-F238E27FC236}">
                    <a16:creationId xmlns:a16="http://schemas.microsoft.com/office/drawing/2014/main" id="{BC3A255E-4036-DD27-61D7-2629425F2F9E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ardrop 172">
                <a:extLst>
                  <a:ext uri="{FF2B5EF4-FFF2-40B4-BE49-F238E27FC236}">
                    <a16:creationId xmlns:a16="http://schemas.microsoft.com/office/drawing/2014/main" id="{6ED6FAF2-F938-8936-DFC1-D39DAADF2F00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Teardrop 173">
                <a:extLst>
                  <a:ext uri="{FF2B5EF4-FFF2-40B4-BE49-F238E27FC236}">
                    <a16:creationId xmlns:a16="http://schemas.microsoft.com/office/drawing/2014/main" id="{374F573E-2651-F0F8-90E9-4786945B43FA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ardrop 174">
                <a:extLst>
                  <a:ext uri="{FF2B5EF4-FFF2-40B4-BE49-F238E27FC236}">
                    <a16:creationId xmlns:a16="http://schemas.microsoft.com/office/drawing/2014/main" id="{366FA4D0-03F5-6640-8D69-818E9AE50BD6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Teardrop 175">
                <a:extLst>
                  <a:ext uri="{FF2B5EF4-FFF2-40B4-BE49-F238E27FC236}">
                    <a16:creationId xmlns:a16="http://schemas.microsoft.com/office/drawing/2014/main" id="{D48196BA-AE26-D69A-7F76-3EF9F998CD95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Teardrop 176">
                <a:extLst>
                  <a:ext uri="{FF2B5EF4-FFF2-40B4-BE49-F238E27FC236}">
                    <a16:creationId xmlns:a16="http://schemas.microsoft.com/office/drawing/2014/main" id="{27DE040C-76E5-5892-99C9-E6D511987756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Teardrop 177">
                <a:extLst>
                  <a:ext uri="{FF2B5EF4-FFF2-40B4-BE49-F238E27FC236}">
                    <a16:creationId xmlns:a16="http://schemas.microsoft.com/office/drawing/2014/main" id="{DB601DE9-8CE2-06D9-78F6-14163F9C6B11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ardrop 178">
                <a:extLst>
                  <a:ext uri="{FF2B5EF4-FFF2-40B4-BE49-F238E27FC236}">
                    <a16:creationId xmlns:a16="http://schemas.microsoft.com/office/drawing/2014/main" id="{D81E1DD1-D1B5-DEAB-B3A9-722810E02C7A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Teardrop 179">
                <a:extLst>
                  <a:ext uri="{FF2B5EF4-FFF2-40B4-BE49-F238E27FC236}">
                    <a16:creationId xmlns:a16="http://schemas.microsoft.com/office/drawing/2014/main" id="{BB132226-5C14-CF43-4037-AC0B0A8CAFAB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Teardrop 180">
                <a:extLst>
                  <a:ext uri="{FF2B5EF4-FFF2-40B4-BE49-F238E27FC236}">
                    <a16:creationId xmlns:a16="http://schemas.microsoft.com/office/drawing/2014/main" id="{D1B80CB6-4389-F2F8-71CA-1E56324FEDFF}"/>
                  </a:ext>
                </a:extLst>
              </p:cNvPr>
              <p:cNvSpPr/>
              <p:nvPr/>
            </p:nvSpPr>
            <p:spPr>
              <a:xfrm rot="19396068">
                <a:off x="-227888" y="4480011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Teardrop 181">
                <a:extLst>
                  <a:ext uri="{FF2B5EF4-FFF2-40B4-BE49-F238E27FC236}">
                    <a16:creationId xmlns:a16="http://schemas.microsoft.com/office/drawing/2014/main" id="{EAB76A20-E371-479B-3E10-2AC0BC34C395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Teardrop 182">
                <a:extLst>
                  <a:ext uri="{FF2B5EF4-FFF2-40B4-BE49-F238E27FC236}">
                    <a16:creationId xmlns:a16="http://schemas.microsoft.com/office/drawing/2014/main" id="{7E54C067-5D9C-A358-948B-5607D320DD4A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Teardrop 183">
                <a:extLst>
                  <a:ext uri="{FF2B5EF4-FFF2-40B4-BE49-F238E27FC236}">
                    <a16:creationId xmlns:a16="http://schemas.microsoft.com/office/drawing/2014/main" id="{907F52C6-11A4-46DE-DB13-6008A2C3155B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Teardrop 184">
                <a:extLst>
                  <a:ext uri="{FF2B5EF4-FFF2-40B4-BE49-F238E27FC236}">
                    <a16:creationId xmlns:a16="http://schemas.microsoft.com/office/drawing/2014/main" id="{66E8E5FF-ADB6-6FA2-929F-E7DDF49FB23F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Teardrop 185">
                <a:extLst>
                  <a:ext uri="{FF2B5EF4-FFF2-40B4-BE49-F238E27FC236}">
                    <a16:creationId xmlns:a16="http://schemas.microsoft.com/office/drawing/2014/main" id="{8D3B752B-F076-E254-3269-B1DFF57F2BFC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Teardrop 186">
                <a:extLst>
                  <a:ext uri="{FF2B5EF4-FFF2-40B4-BE49-F238E27FC236}">
                    <a16:creationId xmlns:a16="http://schemas.microsoft.com/office/drawing/2014/main" id="{24608582-B461-1095-F86F-B06FF27A40CA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ardrop 187">
                <a:extLst>
                  <a:ext uri="{FF2B5EF4-FFF2-40B4-BE49-F238E27FC236}">
                    <a16:creationId xmlns:a16="http://schemas.microsoft.com/office/drawing/2014/main" id="{F719CCBD-4F2F-1657-9959-F32C10F694F2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Teardrop 188">
                <a:extLst>
                  <a:ext uri="{FF2B5EF4-FFF2-40B4-BE49-F238E27FC236}">
                    <a16:creationId xmlns:a16="http://schemas.microsoft.com/office/drawing/2014/main" id="{810E018F-C171-4190-3135-05B86CEF30DC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Teardrop 189">
                <a:extLst>
                  <a:ext uri="{FF2B5EF4-FFF2-40B4-BE49-F238E27FC236}">
                    <a16:creationId xmlns:a16="http://schemas.microsoft.com/office/drawing/2014/main" id="{CAB71290-A073-13E0-DA4A-264796F6B5AB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Teardrop 190">
                <a:extLst>
                  <a:ext uri="{FF2B5EF4-FFF2-40B4-BE49-F238E27FC236}">
                    <a16:creationId xmlns:a16="http://schemas.microsoft.com/office/drawing/2014/main" id="{27CEE5E7-AC86-3E67-5234-8C30F4F7BBE2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Teardrop 191">
                <a:extLst>
                  <a:ext uri="{FF2B5EF4-FFF2-40B4-BE49-F238E27FC236}">
                    <a16:creationId xmlns:a16="http://schemas.microsoft.com/office/drawing/2014/main" id="{BD8F455F-89B2-0B41-EF83-C5D10ECADA65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Teardrop 192">
                <a:extLst>
                  <a:ext uri="{FF2B5EF4-FFF2-40B4-BE49-F238E27FC236}">
                    <a16:creationId xmlns:a16="http://schemas.microsoft.com/office/drawing/2014/main" id="{2E06F84E-CF2E-6037-3BAB-4DEF7300B049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Teardrop 193">
                <a:extLst>
                  <a:ext uri="{FF2B5EF4-FFF2-40B4-BE49-F238E27FC236}">
                    <a16:creationId xmlns:a16="http://schemas.microsoft.com/office/drawing/2014/main" id="{12AC77D0-E364-667F-8FFC-704DF3EC4292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Teardrop 194">
                <a:extLst>
                  <a:ext uri="{FF2B5EF4-FFF2-40B4-BE49-F238E27FC236}">
                    <a16:creationId xmlns:a16="http://schemas.microsoft.com/office/drawing/2014/main" id="{CC791243-1BBF-8BAF-7E67-F96C8EA0A007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ardrop 195">
                <a:extLst>
                  <a:ext uri="{FF2B5EF4-FFF2-40B4-BE49-F238E27FC236}">
                    <a16:creationId xmlns:a16="http://schemas.microsoft.com/office/drawing/2014/main" id="{5F29BC1F-8E9F-B029-E23B-7270641B8B0B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85" name="ttsMP3.com_VoiceText_2025-2-15_0-17-39">
            <a:hlinkClick r:id="" action="ppaction://media"/>
            <a:extLst>
              <a:ext uri="{FF2B5EF4-FFF2-40B4-BE49-F238E27FC236}">
                <a16:creationId xmlns:a16="http://schemas.microsoft.com/office/drawing/2014/main" id="{69C00585-4359-5045-738C-F45D4EDF4E8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0" fill="hold"/>
                                        <p:tgtEl>
                                          <p:spTgt spid="3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8259" y="2333696"/>
            <a:ext cx="57421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245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flies by.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FF5B9F-04C2-9DE9-AA5F-4D7AE9017C4F}"/>
              </a:ext>
            </a:extLst>
          </p:cNvPr>
          <p:cNvGrpSpPr/>
          <p:nvPr/>
        </p:nvGrpSpPr>
        <p:grpSpPr>
          <a:xfrm rot="21380015">
            <a:off x="6238502" y="2144713"/>
            <a:ext cx="5350158" cy="3024844"/>
            <a:chOff x="2773894" y="1201971"/>
            <a:chExt cx="8219481" cy="46470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3739A61-6937-9CB3-F64E-F7DFEB1B73E1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4E0DF22-C1EC-F09E-AD6A-0FA9581A9704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2B9DFA-AD17-7DEB-0A05-8A4FD8173273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1E359462-135A-CC1A-CAA7-65298A7A1D47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596EA917-3C06-D34D-067A-054C8293C7F2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5305B617-1C91-381F-EF4F-7B071EF5722E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CAA2CC91-077E-AA4F-D9F3-7CF79374AB7D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97D8C2-EE41-9B97-6B56-E3409AB1455B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1B5F40-D055-D4D3-2152-B7D14E2A92A5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24FB51D7-A3ED-7DF4-7B87-FE60C065848E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42E3E7-661C-2D27-BF29-5C5161EF9605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9DD858-980A-EB0D-7A31-2855345C7EB6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6F43969-3500-4FA4-7734-F3CFE4849B0B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A9BEAC-9067-2C24-D4AD-11CCF5507EC5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B0154A59-C6E9-1851-89DF-5F71BF76E0E3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nual Operation 19">
              <a:extLst>
                <a:ext uri="{FF2B5EF4-FFF2-40B4-BE49-F238E27FC236}">
                  <a16:creationId xmlns:a16="http://schemas.microsoft.com/office/drawing/2014/main" id="{BAAC6D18-D6F4-01A7-2D3B-65A0F0075620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1A84563D-1BED-63F6-8104-87756B6BDF1D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062F843-4D88-CB1E-BCE0-0F8C625FA212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147CBE5C-C7B6-E40E-331B-AC0CD167ADD1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45196E88-45F3-494C-355D-85E2F3663C43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288A9CF0-760D-D616-992D-31E6613562D6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F6AA2F54-09F9-A0EC-5518-53E8D1620B5B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ttsMP3.com_VoiceText_2025-2-15_0-18-26">
            <a:hlinkClick r:id="" action="ppaction://media"/>
            <a:extLst>
              <a:ext uri="{FF2B5EF4-FFF2-40B4-BE49-F238E27FC236}">
                <a16:creationId xmlns:a16="http://schemas.microsoft.com/office/drawing/2014/main" id="{AD2C9000-7CCE-968C-5111-E659607DA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6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go to the 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E43D5-FDDB-28BC-5AA4-AE02F8C4633F}"/>
              </a:ext>
            </a:extLst>
          </p:cNvPr>
          <p:cNvGrpSpPr/>
          <p:nvPr/>
        </p:nvGrpSpPr>
        <p:grpSpPr>
          <a:xfrm>
            <a:off x="1011232" y="228619"/>
            <a:ext cx="4193734" cy="6172181"/>
            <a:chOff x="1454472" y="1370868"/>
            <a:chExt cx="3332511" cy="490466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739FE5E-E1AD-4475-F061-4D1CF7C38253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D7FD36CA-7373-BCF2-E987-3857BB8B644D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6B05A68F-65F5-4FD2-643D-B15D15C528DE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65C8FD1-8D71-A95B-4C4F-C8852F07F0B5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AB2929-69D3-72B7-5793-001C995E994A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A5ED70-8D33-8505-DF0C-D93C43F86F3C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D46E3EB-56AD-9AED-E8EB-EC95E18F2E2C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39146DB-6A8F-EC76-B7A5-6568B894D6BF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C44709A-4A02-F0A1-E39F-8E3E6480F987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70996F-5ED5-4E01-326C-F06046DFFEA5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8CD5362C-D6D0-0A4C-1C9A-C2D6AA8204CF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59">
                <a:extLst>
                  <a:ext uri="{FF2B5EF4-FFF2-40B4-BE49-F238E27FC236}">
                    <a16:creationId xmlns:a16="http://schemas.microsoft.com/office/drawing/2014/main" id="{B68DE308-E382-6F42-1A67-253BEF5CE495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833D1264-3A29-E506-73A2-B8CEE9EB97F4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E730E0-A8E6-5F95-2E2D-6241FFB9E1C5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1D6C24B-B472-95A3-A07F-31B4626539E2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594833B-EF2C-E25A-705C-78052893D193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B7A117-823E-228C-85CF-194ACC063223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BC003D8-0936-6B45-A560-0E6E4621B712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59">
                <a:extLst>
                  <a:ext uri="{FF2B5EF4-FFF2-40B4-BE49-F238E27FC236}">
                    <a16:creationId xmlns:a16="http://schemas.microsoft.com/office/drawing/2014/main" id="{0F31D12B-4C9C-50BA-672C-AA5848820F96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59">
                <a:extLst>
                  <a:ext uri="{FF2B5EF4-FFF2-40B4-BE49-F238E27FC236}">
                    <a16:creationId xmlns:a16="http://schemas.microsoft.com/office/drawing/2014/main" id="{6CAAC687-82AB-CB32-D86D-66B76DCC55D8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87877E5-0BBA-E845-CF49-CB7AEE91CF22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364CE60-87FD-5CE0-7F55-19610B7E0CBF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EF6A737-F335-C64C-1AE3-34C9568B8E25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D59ED8B-04BE-A8F3-CCE1-780C764ACE41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42CB3EE-BCDE-E61C-53C9-7038F538436B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B79742-A018-D306-CE23-B85842C7AE7D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271192-AFB1-9B05-8A2A-9E06DF564E43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50564B9-3114-4DEF-CBC7-008966DD670C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95BF58C-485D-5832-3273-6CA3724BE5FD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592275E2-1CAA-3DF1-02AD-877A43C8A40F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6C6DDF9-3A84-49B1-9560-A78209C98DE6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04ED7B-71E2-2653-BF73-E4D33D382D0A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93485D7-56BD-7E9B-9423-C89847B76D7B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FB95AD98-64EE-15AD-DCA6-2E20003F508D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17598F2-D051-397A-5837-9B91F09F84FF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224E95C-9190-E50E-6C7C-01CFDEF259FD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3A42A4F-2C8C-AAB6-7AF8-BF7EB7247C16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424233-A5FA-99F9-29DA-1D68EA9D7B00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6" name="ttsMP3.com_VoiceText_2025-2-15_0-19-14">
            <a:hlinkClick r:id="" action="ppaction://media"/>
            <a:extLst>
              <a:ext uri="{FF2B5EF4-FFF2-40B4-BE49-F238E27FC236}">
                <a16:creationId xmlns:a16="http://schemas.microsoft.com/office/drawing/2014/main" id="{FBA011DC-5457-9ED8-DE41-2815F78FA4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6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3106" y="1629520"/>
            <a:ext cx="57421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says, ‘Your p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is fine!</a:t>
            </a:r>
          </a:p>
        </p:txBody>
      </p:sp>
      <p:sp>
        <p:nvSpPr>
          <p:cNvPr id="9" name="Rectangle 56">
            <a:extLst>
              <a:ext uri="{FF2B5EF4-FFF2-40B4-BE49-F238E27FC236}">
                <a16:creationId xmlns:a16="http://schemas.microsoft.com/office/drawing/2014/main" id="{805020CD-5698-10A8-7745-C5BD90BFEF9E}"/>
              </a:ext>
            </a:extLst>
          </p:cNvPr>
          <p:cNvSpPr/>
          <p:nvPr/>
        </p:nvSpPr>
        <p:spPr>
          <a:xfrm>
            <a:off x="7212111" y="3214815"/>
            <a:ext cx="1071517" cy="1297194"/>
          </a:xfrm>
          <a:custGeom>
            <a:avLst/>
            <a:gdLst>
              <a:gd name="connsiteX0" fmla="*/ 0 w 900753"/>
              <a:gd name="connsiteY0" fmla="*/ 0 h 204716"/>
              <a:gd name="connsiteX1" fmla="*/ 900753 w 900753"/>
              <a:gd name="connsiteY1" fmla="*/ 0 h 204716"/>
              <a:gd name="connsiteX2" fmla="*/ 900753 w 900753"/>
              <a:gd name="connsiteY2" fmla="*/ 204716 h 204716"/>
              <a:gd name="connsiteX3" fmla="*/ 0 w 900753"/>
              <a:gd name="connsiteY3" fmla="*/ 204716 h 204716"/>
              <a:gd name="connsiteX4" fmla="*/ 0 w 900753"/>
              <a:gd name="connsiteY4" fmla="*/ 0 h 204716"/>
              <a:gd name="connsiteX0" fmla="*/ 0 w 900753"/>
              <a:gd name="connsiteY0" fmla="*/ 0 h 890516"/>
              <a:gd name="connsiteX1" fmla="*/ 900753 w 900753"/>
              <a:gd name="connsiteY1" fmla="*/ 0 h 890516"/>
              <a:gd name="connsiteX2" fmla="*/ 900753 w 900753"/>
              <a:gd name="connsiteY2" fmla="*/ 204716 h 890516"/>
              <a:gd name="connsiteX3" fmla="*/ 281940 w 900753"/>
              <a:gd name="connsiteY3" fmla="*/ 890516 h 890516"/>
              <a:gd name="connsiteX4" fmla="*/ 0 w 900753"/>
              <a:gd name="connsiteY4" fmla="*/ 0 h 890516"/>
              <a:gd name="connsiteX0" fmla="*/ 0 w 1114113"/>
              <a:gd name="connsiteY0" fmla="*/ 0 h 890516"/>
              <a:gd name="connsiteX1" fmla="*/ 900753 w 1114113"/>
              <a:gd name="connsiteY1" fmla="*/ 0 h 890516"/>
              <a:gd name="connsiteX2" fmla="*/ 1114113 w 1114113"/>
              <a:gd name="connsiteY2" fmla="*/ 639056 h 890516"/>
              <a:gd name="connsiteX3" fmla="*/ 281940 w 1114113"/>
              <a:gd name="connsiteY3" fmla="*/ 890516 h 890516"/>
              <a:gd name="connsiteX4" fmla="*/ 0 w 1114113"/>
              <a:gd name="connsiteY4" fmla="*/ 0 h 890516"/>
              <a:gd name="connsiteX0" fmla="*/ 3583 w 1117696"/>
              <a:gd name="connsiteY0" fmla="*/ 321733 h 1212249"/>
              <a:gd name="connsiteX1" fmla="*/ 904336 w 1117696"/>
              <a:gd name="connsiteY1" fmla="*/ 321733 h 1212249"/>
              <a:gd name="connsiteX2" fmla="*/ 1117696 w 1117696"/>
              <a:gd name="connsiteY2" fmla="*/ 960789 h 1212249"/>
              <a:gd name="connsiteX3" fmla="*/ 285523 w 1117696"/>
              <a:gd name="connsiteY3" fmla="*/ 1212249 h 1212249"/>
              <a:gd name="connsiteX4" fmla="*/ 3583 w 1117696"/>
              <a:gd name="connsiteY4" fmla="*/ 321733 h 1212249"/>
              <a:gd name="connsiteX0" fmla="*/ 2649 w 1116762"/>
              <a:gd name="connsiteY0" fmla="*/ 498251 h 1388767"/>
              <a:gd name="connsiteX1" fmla="*/ 903402 w 1116762"/>
              <a:gd name="connsiteY1" fmla="*/ 498251 h 1388767"/>
              <a:gd name="connsiteX2" fmla="*/ 1116762 w 1116762"/>
              <a:gd name="connsiteY2" fmla="*/ 1137307 h 1388767"/>
              <a:gd name="connsiteX3" fmla="*/ 284589 w 1116762"/>
              <a:gd name="connsiteY3" fmla="*/ 1388767 h 1388767"/>
              <a:gd name="connsiteX4" fmla="*/ 2649 w 1116762"/>
              <a:gd name="connsiteY4" fmla="*/ 498251 h 1388767"/>
              <a:gd name="connsiteX0" fmla="*/ 2649 w 1116762"/>
              <a:gd name="connsiteY0" fmla="*/ 498251 h 1388767"/>
              <a:gd name="connsiteX1" fmla="*/ 903402 w 1116762"/>
              <a:gd name="connsiteY1" fmla="*/ 498251 h 1388767"/>
              <a:gd name="connsiteX2" fmla="*/ 1116762 w 1116762"/>
              <a:gd name="connsiteY2" fmla="*/ 1137307 h 1388767"/>
              <a:gd name="connsiteX3" fmla="*/ 284589 w 1116762"/>
              <a:gd name="connsiteY3" fmla="*/ 1388767 h 1388767"/>
              <a:gd name="connsiteX4" fmla="*/ 2649 w 1116762"/>
              <a:gd name="connsiteY4" fmla="*/ 498251 h 1388767"/>
              <a:gd name="connsiteX0" fmla="*/ 2565 w 1147158"/>
              <a:gd name="connsiteY0" fmla="*/ 498251 h 1388767"/>
              <a:gd name="connsiteX1" fmla="*/ 933798 w 1147158"/>
              <a:gd name="connsiteY1" fmla="*/ 498251 h 1388767"/>
              <a:gd name="connsiteX2" fmla="*/ 1147158 w 1147158"/>
              <a:gd name="connsiteY2" fmla="*/ 1137307 h 1388767"/>
              <a:gd name="connsiteX3" fmla="*/ 314985 w 1147158"/>
              <a:gd name="connsiteY3" fmla="*/ 1388767 h 1388767"/>
              <a:gd name="connsiteX4" fmla="*/ 2565 w 1147158"/>
              <a:gd name="connsiteY4" fmla="*/ 498251 h 1388767"/>
              <a:gd name="connsiteX0" fmla="*/ 2565 w 1147158"/>
              <a:gd name="connsiteY0" fmla="*/ 498251 h 1388767"/>
              <a:gd name="connsiteX1" fmla="*/ 933798 w 1147158"/>
              <a:gd name="connsiteY1" fmla="*/ 498251 h 1388767"/>
              <a:gd name="connsiteX2" fmla="*/ 1147158 w 1147158"/>
              <a:gd name="connsiteY2" fmla="*/ 1137307 h 1388767"/>
              <a:gd name="connsiteX3" fmla="*/ 314985 w 1147158"/>
              <a:gd name="connsiteY3" fmla="*/ 1388767 h 1388767"/>
              <a:gd name="connsiteX4" fmla="*/ 2565 w 1147158"/>
              <a:gd name="connsiteY4" fmla="*/ 498251 h 13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158" h="1388767">
                <a:moveTo>
                  <a:pt x="2565" y="498251"/>
                </a:moveTo>
                <a:cubicBezTo>
                  <a:pt x="-55324" y="-225649"/>
                  <a:pt x="885007" y="-103729"/>
                  <a:pt x="933798" y="498251"/>
                </a:cubicBezTo>
                <a:lnTo>
                  <a:pt x="1147158" y="1137307"/>
                </a:lnTo>
                <a:lnTo>
                  <a:pt x="314985" y="1388767"/>
                </a:lnTo>
                <a:cubicBezTo>
                  <a:pt x="68605" y="1099548"/>
                  <a:pt x="5105" y="718890"/>
                  <a:pt x="2565" y="49825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57C687-575D-4E67-1404-4E7172517154}"/>
              </a:ext>
            </a:extLst>
          </p:cNvPr>
          <p:cNvGrpSpPr/>
          <p:nvPr/>
        </p:nvGrpSpPr>
        <p:grpSpPr>
          <a:xfrm>
            <a:off x="9976291" y="2936196"/>
            <a:ext cx="2043547" cy="1427232"/>
            <a:chOff x="4331985" y="3256846"/>
            <a:chExt cx="2187806" cy="1527984"/>
          </a:xfrm>
        </p:grpSpPr>
        <p:sp>
          <p:nvSpPr>
            <p:cNvPr id="187" name="Rectangle 89">
              <a:extLst>
                <a:ext uri="{FF2B5EF4-FFF2-40B4-BE49-F238E27FC236}">
                  <a16:creationId xmlns:a16="http://schemas.microsoft.com/office/drawing/2014/main" id="{CFCE7753-1B1A-6B9D-D3C9-496BDC21CD28}"/>
                </a:ext>
              </a:extLst>
            </p:cNvPr>
            <p:cNvSpPr/>
            <p:nvPr/>
          </p:nvSpPr>
          <p:spPr>
            <a:xfrm>
              <a:off x="6154044" y="3342323"/>
              <a:ext cx="355196" cy="1440182"/>
            </a:xfrm>
            <a:custGeom>
              <a:avLst/>
              <a:gdLst>
                <a:gd name="connsiteX0" fmla="*/ 0 w 328526"/>
                <a:gd name="connsiteY0" fmla="*/ 0 h 45719"/>
                <a:gd name="connsiteX1" fmla="*/ 328526 w 328526"/>
                <a:gd name="connsiteY1" fmla="*/ 0 h 45719"/>
                <a:gd name="connsiteX2" fmla="*/ 328526 w 328526"/>
                <a:gd name="connsiteY2" fmla="*/ 45719 h 45719"/>
                <a:gd name="connsiteX3" fmla="*/ 0 w 328526"/>
                <a:gd name="connsiteY3" fmla="*/ 45719 h 45719"/>
                <a:gd name="connsiteX4" fmla="*/ 0 w 328526"/>
                <a:gd name="connsiteY4" fmla="*/ 0 h 45719"/>
                <a:gd name="connsiteX0" fmla="*/ 22860 w 328526"/>
                <a:gd name="connsiteY0" fmla="*/ 1424940 h 1424940"/>
                <a:gd name="connsiteX1" fmla="*/ 328526 w 328526"/>
                <a:gd name="connsiteY1" fmla="*/ 0 h 1424940"/>
                <a:gd name="connsiteX2" fmla="*/ 328526 w 328526"/>
                <a:gd name="connsiteY2" fmla="*/ 45719 h 1424940"/>
                <a:gd name="connsiteX3" fmla="*/ 0 w 328526"/>
                <a:gd name="connsiteY3" fmla="*/ 45719 h 1424940"/>
                <a:gd name="connsiteX4" fmla="*/ 22860 w 328526"/>
                <a:gd name="connsiteY4" fmla="*/ 1424940 h 1424940"/>
                <a:gd name="connsiteX0" fmla="*/ 22860 w 328526"/>
                <a:gd name="connsiteY0" fmla="*/ 1379221 h 1379221"/>
                <a:gd name="connsiteX1" fmla="*/ 320906 w 328526"/>
                <a:gd name="connsiteY1" fmla="*/ 1257301 h 1379221"/>
                <a:gd name="connsiteX2" fmla="*/ 328526 w 328526"/>
                <a:gd name="connsiteY2" fmla="*/ 0 h 1379221"/>
                <a:gd name="connsiteX3" fmla="*/ 0 w 328526"/>
                <a:gd name="connsiteY3" fmla="*/ 0 h 1379221"/>
                <a:gd name="connsiteX4" fmla="*/ 22860 w 328526"/>
                <a:gd name="connsiteY4" fmla="*/ 1379221 h 1379221"/>
                <a:gd name="connsiteX0" fmla="*/ 22860 w 359006"/>
                <a:gd name="connsiteY0" fmla="*/ 1402081 h 1402081"/>
                <a:gd name="connsiteX1" fmla="*/ 320906 w 359006"/>
                <a:gd name="connsiteY1" fmla="*/ 1280161 h 1402081"/>
                <a:gd name="connsiteX2" fmla="*/ 359006 w 359006"/>
                <a:gd name="connsiteY2" fmla="*/ 0 h 1402081"/>
                <a:gd name="connsiteX3" fmla="*/ 0 w 359006"/>
                <a:gd name="connsiteY3" fmla="*/ 22860 h 1402081"/>
                <a:gd name="connsiteX4" fmla="*/ 22860 w 359006"/>
                <a:gd name="connsiteY4" fmla="*/ 1402081 h 1402081"/>
                <a:gd name="connsiteX0" fmla="*/ 0 w 359958"/>
                <a:gd name="connsiteY0" fmla="*/ 1406844 h 1406844"/>
                <a:gd name="connsiteX1" fmla="*/ 321858 w 359958"/>
                <a:gd name="connsiteY1" fmla="*/ 1280161 h 1406844"/>
                <a:gd name="connsiteX2" fmla="*/ 359958 w 359958"/>
                <a:gd name="connsiteY2" fmla="*/ 0 h 1406844"/>
                <a:gd name="connsiteX3" fmla="*/ 952 w 359958"/>
                <a:gd name="connsiteY3" fmla="*/ 22860 h 1406844"/>
                <a:gd name="connsiteX4" fmla="*/ 0 w 359958"/>
                <a:gd name="connsiteY4" fmla="*/ 1406844 h 1406844"/>
                <a:gd name="connsiteX0" fmla="*/ 0 w 359958"/>
                <a:gd name="connsiteY0" fmla="*/ 1422084 h 1422084"/>
                <a:gd name="connsiteX1" fmla="*/ 321858 w 359958"/>
                <a:gd name="connsiteY1" fmla="*/ 1295401 h 1422084"/>
                <a:gd name="connsiteX2" fmla="*/ 359958 w 359958"/>
                <a:gd name="connsiteY2" fmla="*/ 15240 h 1422084"/>
                <a:gd name="connsiteX3" fmla="*/ 10477 w 359958"/>
                <a:gd name="connsiteY3" fmla="*/ 0 h 1422084"/>
                <a:gd name="connsiteX4" fmla="*/ 0 w 359958"/>
                <a:gd name="connsiteY4" fmla="*/ 1422084 h 1422084"/>
                <a:gd name="connsiteX0" fmla="*/ 0 w 355196"/>
                <a:gd name="connsiteY0" fmla="*/ 1440182 h 1440182"/>
                <a:gd name="connsiteX1" fmla="*/ 321858 w 355196"/>
                <a:gd name="connsiteY1" fmla="*/ 1313499 h 1440182"/>
                <a:gd name="connsiteX2" fmla="*/ 355196 w 355196"/>
                <a:gd name="connsiteY2" fmla="*/ 0 h 1440182"/>
                <a:gd name="connsiteX3" fmla="*/ 10477 w 355196"/>
                <a:gd name="connsiteY3" fmla="*/ 18098 h 1440182"/>
                <a:gd name="connsiteX4" fmla="*/ 0 w 355196"/>
                <a:gd name="connsiteY4" fmla="*/ 1440182 h 144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196" h="1440182">
                  <a:moveTo>
                    <a:pt x="0" y="1440182"/>
                  </a:moveTo>
                  <a:lnTo>
                    <a:pt x="321858" y="1313499"/>
                  </a:lnTo>
                  <a:lnTo>
                    <a:pt x="355196" y="0"/>
                  </a:lnTo>
                  <a:lnTo>
                    <a:pt x="10477" y="18098"/>
                  </a:lnTo>
                  <a:cubicBezTo>
                    <a:pt x="10160" y="479426"/>
                    <a:pt x="317" y="978854"/>
                    <a:pt x="0" y="14401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88">
              <a:extLst>
                <a:ext uri="{FF2B5EF4-FFF2-40B4-BE49-F238E27FC236}">
                  <a16:creationId xmlns:a16="http://schemas.microsoft.com/office/drawing/2014/main" id="{BEE29C4F-EE9F-C1AB-A152-E861F14181FB}"/>
                </a:ext>
              </a:extLst>
            </p:cNvPr>
            <p:cNvSpPr/>
            <p:nvPr/>
          </p:nvSpPr>
          <p:spPr>
            <a:xfrm>
              <a:off x="4335608" y="3384086"/>
              <a:ext cx="1819216" cy="1400744"/>
            </a:xfrm>
            <a:custGeom>
              <a:avLst/>
              <a:gdLst>
                <a:gd name="connsiteX0" fmla="*/ 0 w 1826836"/>
                <a:gd name="connsiteY0" fmla="*/ 0 h 1522664"/>
                <a:gd name="connsiteX1" fmla="*/ 1826836 w 1826836"/>
                <a:gd name="connsiteY1" fmla="*/ 0 h 1522664"/>
                <a:gd name="connsiteX2" fmla="*/ 1826836 w 1826836"/>
                <a:gd name="connsiteY2" fmla="*/ 1522664 h 1522664"/>
                <a:gd name="connsiteX3" fmla="*/ 0 w 1826836"/>
                <a:gd name="connsiteY3" fmla="*/ 1522664 h 1522664"/>
                <a:gd name="connsiteX4" fmla="*/ 0 w 1826836"/>
                <a:gd name="connsiteY4" fmla="*/ 0 h 1522664"/>
                <a:gd name="connsiteX0" fmla="*/ 0 w 1826836"/>
                <a:gd name="connsiteY0" fmla="*/ 0 h 1522664"/>
                <a:gd name="connsiteX1" fmla="*/ 1826836 w 1826836"/>
                <a:gd name="connsiteY1" fmla="*/ 0 h 1522664"/>
                <a:gd name="connsiteX2" fmla="*/ 1826836 w 1826836"/>
                <a:gd name="connsiteY2" fmla="*/ 1522664 h 1522664"/>
                <a:gd name="connsiteX3" fmla="*/ 0 w 1826836"/>
                <a:gd name="connsiteY3" fmla="*/ 1111184 h 1522664"/>
                <a:gd name="connsiteX4" fmla="*/ 0 w 1826836"/>
                <a:gd name="connsiteY4" fmla="*/ 0 h 1522664"/>
                <a:gd name="connsiteX0" fmla="*/ 0 w 1826836"/>
                <a:gd name="connsiteY0" fmla="*/ 0 h 1400744"/>
                <a:gd name="connsiteX1" fmla="*/ 1826836 w 1826836"/>
                <a:gd name="connsiteY1" fmla="*/ 0 h 1400744"/>
                <a:gd name="connsiteX2" fmla="*/ 1811596 w 1826836"/>
                <a:gd name="connsiteY2" fmla="*/ 1400744 h 1400744"/>
                <a:gd name="connsiteX3" fmla="*/ 0 w 1826836"/>
                <a:gd name="connsiteY3" fmla="*/ 1111184 h 1400744"/>
                <a:gd name="connsiteX4" fmla="*/ 0 w 1826836"/>
                <a:gd name="connsiteY4" fmla="*/ 0 h 1400744"/>
                <a:gd name="connsiteX0" fmla="*/ 0 w 1819216"/>
                <a:gd name="connsiteY0" fmla="*/ 0 h 1400744"/>
                <a:gd name="connsiteX1" fmla="*/ 1819216 w 1819216"/>
                <a:gd name="connsiteY1" fmla="*/ 91440 h 1400744"/>
                <a:gd name="connsiteX2" fmla="*/ 1811596 w 1819216"/>
                <a:gd name="connsiteY2" fmla="*/ 1400744 h 1400744"/>
                <a:gd name="connsiteX3" fmla="*/ 0 w 1819216"/>
                <a:gd name="connsiteY3" fmla="*/ 1111184 h 1400744"/>
                <a:gd name="connsiteX4" fmla="*/ 0 w 1819216"/>
                <a:gd name="connsiteY4" fmla="*/ 0 h 140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16" h="1400744">
                  <a:moveTo>
                    <a:pt x="0" y="0"/>
                  </a:moveTo>
                  <a:lnTo>
                    <a:pt x="1819216" y="91440"/>
                  </a:lnTo>
                  <a:lnTo>
                    <a:pt x="1811596" y="1400744"/>
                  </a:lnTo>
                  <a:lnTo>
                    <a:pt x="0" y="1111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89">
              <a:extLst>
                <a:ext uri="{FF2B5EF4-FFF2-40B4-BE49-F238E27FC236}">
                  <a16:creationId xmlns:a16="http://schemas.microsoft.com/office/drawing/2014/main" id="{4AF3E376-0614-B207-02F3-00102B04172A}"/>
                </a:ext>
              </a:extLst>
            </p:cNvPr>
            <p:cNvSpPr/>
            <p:nvPr/>
          </p:nvSpPr>
          <p:spPr>
            <a:xfrm>
              <a:off x="4331985" y="3256846"/>
              <a:ext cx="2187806" cy="107634"/>
            </a:xfrm>
            <a:custGeom>
              <a:avLst/>
              <a:gdLst>
                <a:gd name="connsiteX0" fmla="*/ 0 w 328526"/>
                <a:gd name="connsiteY0" fmla="*/ 0 h 45719"/>
                <a:gd name="connsiteX1" fmla="*/ 328526 w 328526"/>
                <a:gd name="connsiteY1" fmla="*/ 0 h 45719"/>
                <a:gd name="connsiteX2" fmla="*/ 328526 w 328526"/>
                <a:gd name="connsiteY2" fmla="*/ 45719 h 45719"/>
                <a:gd name="connsiteX3" fmla="*/ 0 w 328526"/>
                <a:gd name="connsiteY3" fmla="*/ 45719 h 45719"/>
                <a:gd name="connsiteX4" fmla="*/ 0 w 328526"/>
                <a:gd name="connsiteY4" fmla="*/ 0 h 45719"/>
                <a:gd name="connsiteX0" fmla="*/ 22860 w 328526"/>
                <a:gd name="connsiteY0" fmla="*/ 1424940 h 1424940"/>
                <a:gd name="connsiteX1" fmla="*/ 328526 w 328526"/>
                <a:gd name="connsiteY1" fmla="*/ 0 h 1424940"/>
                <a:gd name="connsiteX2" fmla="*/ 328526 w 328526"/>
                <a:gd name="connsiteY2" fmla="*/ 45719 h 1424940"/>
                <a:gd name="connsiteX3" fmla="*/ 0 w 328526"/>
                <a:gd name="connsiteY3" fmla="*/ 45719 h 1424940"/>
                <a:gd name="connsiteX4" fmla="*/ 22860 w 328526"/>
                <a:gd name="connsiteY4" fmla="*/ 1424940 h 1424940"/>
                <a:gd name="connsiteX0" fmla="*/ 22860 w 328526"/>
                <a:gd name="connsiteY0" fmla="*/ 1379221 h 1379221"/>
                <a:gd name="connsiteX1" fmla="*/ 320906 w 328526"/>
                <a:gd name="connsiteY1" fmla="*/ 1257301 h 1379221"/>
                <a:gd name="connsiteX2" fmla="*/ 328526 w 328526"/>
                <a:gd name="connsiteY2" fmla="*/ 0 h 1379221"/>
                <a:gd name="connsiteX3" fmla="*/ 0 w 328526"/>
                <a:gd name="connsiteY3" fmla="*/ 0 h 1379221"/>
                <a:gd name="connsiteX4" fmla="*/ 22860 w 328526"/>
                <a:gd name="connsiteY4" fmla="*/ 1379221 h 1379221"/>
                <a:gd name="connsiteX0" fmla="*/ 22860 w 359006"/>
                <a:gd name="connsiteY0" fmla="*/ 1402081 h 1402081"/>
                <a:gd name="connsiteX1" fmla="*/ 320906 w 359006"/>
                <a:gd name="connsiteY1" fmla="*/ 1280161 h 1402081"/>
                <a:gd name="connsiteX2" fmla="*/ 359006 w 359006"/>
                <a:gd name="connsiteY2" fmla="*/ 0 h 1402081"/>
                <a:gd name="connsiteX3" fmla="*/ 0 w 359006"/>
                <a:gd name="connsiteY3" fmla="*/ 22860 h 1402081"/>
                <a:gd name="connsiteX4" fmla="*/ 22860 w 359006"/>
                <a:gd name="connsiteY4" fmla="*/ 1402081 h 1402081"/>
                <a:gd name="connsiteX0" fmla="*/ 0 w 359958"/>
                <a:gd name="connsiteY0" fmla="*/ 1406844 h 1406844"/>
                <a:gd name="connsiteX1" fmla="*/ 321858 w 359958"/>
                <a:gd name="connsiteY1" fmla="*/ 1280161 h 1406844"/>
                <a:gd name="connsiteX2" fmla="*/ 359958 w 359958"/>
                <a:gd name="connsiteY2" fmla="*/ 0 h 1406844"/>
                <a:gd name="connsiteX3" fmla="*/ 952 w 359958"/>
                <a:gd name="connsiteY3" fmla="*/ 22860 h 1406844"/>
                <a:gd name="connsiteX4" fmla="*/ 0 w 359958"/>
                <a:gd name="connsiteY4" fmla="*/ 1406844 h 1406844"/>
                <a:gd name="connsiteX0" fmla="*/ 0 w 359958"/>
                <a:gd name="connsiteY0" fmla="*/ 1422084 h 1422084"/>
                <a:gd name="connsiteX1" fmla="*/ 321858 w 359958"/>
                <a:gd name="connsiteY1" fmla="*/ 1295401 h 1422084"/>
                <a:gd name="connsiteX2" fmla="*/ 359958 w 359958"/>
                <a:gd name="connsiteY2" fmla="*/ 15240 h 1422084"/>
                <a:gd name="connsiteX3" fmla="*/ 10477 w 359958"/>
                <a:gd name="connsiteY3" fmla="*/ 0 h 1422084"/>
                <a:gd name="connsiteX4" fmla="*/ 0 w 359958"/>
                <a:gd name="connsiteY4" fmla="*/ 1422084 h 1422084"/>
                <a:gd name="connsiteX0" fmla="*/ 0 w 355196"/>
                <a:gd name="connsiteY0" fmla="*/ 1440182 h 1440182"/>
                <a:gd name="connsiteX1" fmla="*/ 321858 w 355196"/>
                <a:gd name="connsiteY1" fmla="*/ 1313499 h 1440182"/>
                <a:gd name="connsiteX2" fmla="*/ 355196 w 355196"/>
                <a:gd name="connsiteY2" fmla="*/ 0 h 1440182"/>
                <a:gd name="connsiteX3" fmla="*/ 10477 w 355196"/>
                <a:gd name="connsiteY3" fmla="*/ 18098 h 1440182"/>
                <a:gd name="connsiteX4" fmla="*/ 0 w 355196"/>
                <a:gd name="connsiteY4" fmla="*/ 1440182 h 1440182"/>
                <a:gd name="connsiteX0" fmla="*/ 1723073 w 2078269"/>
                <a:gd name="connsiteY0" fmla="*/ 1440182 h 1440182"/>
                <a:gd name="connsiteX1" fmla="*/ 2044931 w 2078269"/>
                <a:gd name="connsiteY1" fmla="*/ 1313499 h 1440182"/>
                <a:gd name="connsiteX2" fmla="*/ 2078269 w 2078269"/>
                <a:gd name="connsiteY2" fmla="*/ 0 h 1440182"/>
                <a:gd name="connsiteX3" fmla="*/ 0 w 2078269"/>
                <a:gd name="connsiteY3" fmla="*/ 203836 h 1440182"/>
                <a:gd name="connsiteX4" fmla="*/ 1723073 w 2078269"/>
                <a:gd name="connsiteY4" fmla="*/ 1440182 h 1440182"/>
                <a:gd name="connsiteX0" fmla="*/ 1723073 w 2044931"/>
                <a:gd name="connsiteY0" fmla="*/ 1344932 h 1344932"/>
                <a:gd name="connsiteX1" fmla="*/ 2044931 w 2044931"/>
                <a:gd name="connsiteY1" fmla="*/ 1218249 h 1344932"/>
                <a:gd name="connsiteX2" fmla="*/ 487594 w 2044931"/>
                <a:gd name="connsiteY2" fmla="*/ 0 h 1344932"/>
                <a:gd name="connsiteX3" fmla="*/ 0 w 2044931"/>
                <a:gd name="connsiteY3" fmla="*/ 108586 h 1344932"/>
                <a:gd name="connsiteX4" fmla="*/ 1723073 w 2044931"/>
                <a:gd name="connsiteY4" fmla="*/ 1344932 h 1344932"/>
                <a:gd name="connsiteX0" fmla="*/ 1723073 w 2187806"/>
                <a:gd name="connsiteY0" fmla="*/ 1344932 h 1344932"/>
                <a:gd name="connsiteX1" fmla="*/ 2187806 w 2187806"/>
                <a:gd name="connsiteY1" fmla="*/ 180024 h 1344932"/>
                <a:gd name="connsiteX2" fmla="*/ 487594 w 2187806"/>
                <a:gd name="connsiteY2" fmla="*/ 0 h 1344932"/>
                <a:gd name="connsiteX3" fmla="*/ 0 w 2187806"/>
                <a:gd name="connsiteY3" fmla="*/ 108586 h 1344932"/>
                <a:gd name="connsiteX4" fmla="*/ 1723073 w 2187806"/>
                <a:gd name="connsiteY4" fmla="*/ 1344932 h 1344932"/>
                <a:gd name="connsiteX0" fmla="*/ 1804036 w 2187806"/>
                <a:gd name="connsiteY0" fmla="*/ 425769 h 425769"/>
                <a:gd name="connsiteX1" fmla="*/ 2187806 w 2187806"/>
                <a:gd name="connsiteY1" fmla="*/ 180024 h 425769"/>
                <a:gd name="connsiteX2" fmla="*/ 487594 w 2187806"/>
                <a:gd name="connsiteY2" fmla="*/ 0 h 425769"/>
                <a:gd name="connsiteX3" fmla="*/ 0 w 2187806"/>
                <a:gd name="connsiteY3" fmla="*/ 108586 h 425769"/>
                <a:gd name="connsiteX4" fmla="*/ 1804036 w 2187806"/>
                <a:gd name="connsiteY4" fmla="*/ 425769 h 425769"/>
                <a:gd name="connsiteX0" fmla="*/ 1832611 w 2187806"/>
                <a:gd name="connsiteY0" fmla="*/ 325757 h 325757"/>
                <a:gd name="connsiteX1" fmla="*/ 2187806 w 2187806"/>
                <a:gd name="connsiteY1" fmla="*/ 180024 h 325757"/>
                <a:gd name="connsiteX2" fmla="*/ 487594 w 2187806"/>
                <a:gd name="connsiteY2" fmla="*/ 0 h 325757"/>
                <a:gd name="connsiteX3" fmla="*/ 0 w 2187806"/>
                <a:gd name="connsiteY3" fmla="*/ 108586 h 325757"/>
                <a:gd name="connsiteX4" fmla="*/ 1832611 w 2187806"/>
                <a:gd name="connsiteY4" fmla="*/ 325757 h 325757"/>
                <a:gd name="connsiteX0" fmla="*/ 1823086 w 2187806"/>
                <a:gd name="connsiteY0" fmla="*/ 220982 h 256175"/>
                <a:gd name="connsiteX1" fmla="*/ 2187806 w 2187806"/>
                <a:gd name="connsiteY1" fmla="*/ 180024 h 256175"/>
                <a:gd name="connsiteX2" fmla="*/ 487594 w 2187806"/>
                <a:gd name="connsiteY2" fmla="*/ 0 h 256175"/>
                <a:gd name="connsiteX3" fmla="*/ 0 w 2187806"/>
                <a:gd name="connsiteY3" fmla="*/ 108586 h 256175"/>
                <a:gd name="connsiteX4" fmla="*/ 1823086 w 2187806"/>
                <a:gd name="connsiteY4" fmla="*/ 220982 h 256175"/>
                <a:gd name="connsiteX0" fmla="*/ 1808799 w 2187806"/>
                <a:gd name="connsiteY0" fmla="*/ 230507 h 257552"/>
                <a:gd name="connsiteX1" fmla="*/ 2187806 w 2187806"/>
                <a:gd name="connsiteY1" fmla="*/ 180024 h 257552"/>
                <a:gd name="connsiteX2" fmla="*/ 487594 w 2187806"/>
                <a:gd name="connsiteY2" fmla="*/ 0 h 257552"/>
                <a:gd name="connsiteX3" fmla="*/ 0 w 2187806"/>
                <a:gd name="connsiteY3" fmla="*/ 108586 h 257552"/>
                <a:gd name="connsiteX4" fmla="*/ 1808799 w 2187806"/>
                <a:gd name="connsiteY4" fmla="*/ 230507 h 257552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8799 w 2187806"/>
                <a:gd name="connsiteY0" fmla="*/ 230507 h 230507"/>
                <a:gd name="connsiteX1" fmla="*/ 2187806 w 2187806"/>
                <a:gd name="connsiteY1" fmla="*/ 180024 h 230507"/>
                <a:gd name="connsiteX2" fmla="*/ 487594 w 2187806"/>
                <a:gd name="connsiteY2" fmla="*/ 0 h 230507"/>
                <a:gd name="connsiteX3" fmla="*/ 0 w 2187806"/>
                <a:gd name="connsiteY3" fmla="*/ 108586 h 230507"/>
                <a:gd name="connsiteX4" fmla="*/ 1808799 w 2187806"/>
                <a:gd name="connsiteY4" fmla="*/ 230507 h 230507"/>
                <a:gd name="connsiteX0" fmla="*/ 1804036 w 2187806"/>
                <a:gd name="connsiteY0" fmla="*/ 216220 h 216220"/>
                <a:gd name="connsiteX1" fmla="*/ 2187806 w 2187806"/>
                <a:gd name="connsiteY1" fmla="*/ 180024 h 216220"/>
                <a:gd name="connsiteX2" fmla="*/ 487594 w 2187806"/>
                <a:gd name="connsiteY2" fmla="*/ 0 h 216220"/>
                <a:gd name="connsiteX3" fmla="*/ 0 w 2187806"/>
                <a:gd name="connsiteY3" fmla="*/ 108586 h 216220"/>
                <a:gd name="connsiteX4" fmla="*/ 1804036 w 2187806"/>
                <a:gd name="connsiteY4" fmla="*/ 216220 h 216220"/>
                <a:gd name="connsiteX0" fmla="*/ 1804036 w 2187806"/>
                <a:gd name="connsiteY0" fmla="*/ 216220 h 216220"/>
                <a:gd name="connsiteX1" fmla="*/ 2187806 w 2187806"/>
                <a:gd name="connsiteY1" fmla="*/ 194311 h 216220"/>
                <a:gd name="connsiteX2" fmla="*/ 487594 w 2187806"/>
                <a:gd name="connsiteY2" fmla="*/ 0 h 216220"/>
                <a:gd name="connsiteX3" fmla="*/ 0 w 2187806"/>
                <a:gd name="connsiteY3" fmla="*/ 108586 h 216220"/>
                <a:gd name="connsiteX4" fmla="*/ 1804036 w 2187806"/>
                <a:gd name="connsiteY4" fmla="*/ 216220 h 216220"/>
                <a:gd name="connsiteX0" fmla="*/ 1804036 w 2187806"/>
                <a:gd name="connsiteY0" fmla="*/ 159070 h 159070"/>
                <a:gd name="connsiteX1" fmla="*/ 2187806 w 2187806"/>
                <a:gd name="connsiteY1" fmla="*/ 137161 h 159070"/>
                <a:gd name="connsiteX2" fmla="*/ 501882 w 2187806"/>
                <a:gd name="connsiteY2" fmla="*/ 0 h 159070"/>
                <a:gd name="connsiteX3" fmla="*/ 0 w 2187806"/>
                <a:gd name="connsiteY3" fmla="*/ 51436 h 159070"/>
                <a:gd name="connsiteX4" fmla="*/ 1804036 w 2187806"/>
                <a:gd name="connsiteY4" fmla="*/ 159070 h 159070"/>
                <a:gd name="connsiteX0" fmla="*/ 1804036 w 2187806"/>
                <a:gd name="connsiteY0" fmla="*/ 140020 h 140020"/>
                <a:gd name="connsiteX1" fmla="*/ 2187806 w 2187806"/>
                <a:gd name="connsiteY1" fmla="*/ 118111 h 140020"/>
                <a:gd name="connsiteX2" fmla="*/ 501882 w 2187806"/>
                <a:gd name="connsiteY2" fmla="*/ 0 h 140020"/>
                <a:gd name="connsiteX3" fmla="*/ 0 w 2187806"/>
                <a:gd name="connsiteY3" fmla="*/ 32386 h 140020"/>
                <a:gd name="connsiteX4" fmla="*/ 1804036 w 2187806"/>
                <a:gd name="connsiteY4" fmla="*/ 140020 h 140020"/>
                <a:gd name="connsiteX0" fmla="*/ 1804036 w 2187806"/>
                <a:gd name="connsiteY0" fmla="*/ 120970 h 120970"/>
                <a:gd name="connsiteX1" fmla="*/ 2187806 w 2187806"/>
                <a:gd name="connsiteY1" fmla="*/ 99061 h 120970"/>
                <a:gd name="connsiteX2" fmla="*/ 501882 w 2187806"/>
                <a:gd name="connsiteY2" fmla="*/ 0 h 120970"/>
                <a:gd name="connsiteX3" fmla="*/ 0 w 2187806"/>
                <a:gd name="connsiteY3" fmla="*/ 13336 h 120970"/>
                <a:gd name="connsiteX4" fmla="*/ 1804036 w 2187806"/>
                <a:gd name="connsiteY4" fmla="*/ 120970 h 120970"/>
                <a:gd name="connsiteX0" fmla="*/ 1804036 w 2187806"/>
                <a:gd name="connsiteY0" fmla="*/ 107634 h 107634"/>
                <a:gd name="connsiteX1" fmla="*/ 2187806 w 2187806"/>
                <a:gd name="connsiteY1" fmla="*/ 85725 h 107634"/>
                <a:gd name="connsiteX2" fmla="*/ 511407 w 2187806"/>
                <a:gd name="connsiteY2" fmla="*/ 10476 h 107634"/>
                <a:gd name="connsiteX3" fmla="*/ 0 w 2187806"/>
                <a:gd name="connsiteY3" fmla="*/ 0 h 107634"/>
                <a:gd name="connsiteX4" fmla="*/ 1804036 w 2187806"/>
                <a:gd name="connsiteY4" fmla="*/ 107634 h 10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7806" h="107634">
                  <a:moveTo>
                    <a:pt x="1804036" y="107634"/>
                  </a:moveTo>
                  <a:lnTo>
                    <a:pt x="2187806" y="85725"/>
                  </a:lnTo>
                  <a:lnTo>
                    <a:pt x="511407" y="10476"/>
                  </a:lnTo>
                  <a:lnTo>
                    <a:pt x="0" y="0"/>
                  </a:lnTo>
                  <a:cubicBezTo>
                    <a:pt x="142558" y="32702"/>
                    <a:pt x="1766253" y="74931"/>
                    <a:pt x="1804036" y="107634"/>
                  </a:cubicBez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88">
              <a:extLst>
                <a:ext uri="{FF2B5EF4-FFF2-40B4-BE49-F238E27FC236}">
                  <a16:creationId xmlns:a16="http://schemas.microsoft.com/office/drawing/2014/main" id="{F3B6168E-AB6A-9948-6004-2524EB0DBE80}"/>
                </a:ext>
              </a:extLst>
            </p:cNvPr>
            <p:cNvSpPr/>
            <p:nvPr/>
          </p:nvSpPr>
          <p:spPr>
            <a:xfrm>
              <a:off x="4335780" y="3268980"/>
              <a:ext cx="1819216" cy="1400744"/>
            </a:xfrm>
            <a:custGeom>
              <a:avLst/>
              <a:gdLst>
                <a:gd name="connsiteX0" fmla="*/ 0 w 1826836"/>
                <a:gd name="connsiteY0" fmla="*/ 0 h 1522664"/>
                <a:gd name="connsiteX1" fmla="*/ 1826836 w 1826836"/>
                <a:gd name="connsiteY1" fmla="*/ 0 h 1522664"/>
                <a:gd name="connsiteX2" fmla="*/ 1826836 w 1826836"/>
                <a:gd name="connsiteY2" fmla="*/ 1522664 h 1522664"/>
                <a:gd name="connsiteX3" fmla="*/ 0 w 1826836"/>
                <a:gd name="connsiteY3" fmla="*/ 1522664 h 1522664"/>
                <a:gd name="connsiteX4" fmla="*/ 0 w 1826836"/>
                <a:gd name="connsiteY4" fmla="*/ 0 h 1522664"/>
                <a:gd name="connsiteX0" fmla="*/ 0 w 1826836"/>
                <a:gd name="connsiteY0" fmla="*/ 0 h 1522664"/>
                <a:gd name="connsiteX1" fmla="*/ 1826836 w 1826836"/>
                <a:gd name="connsiteY1" fmla="*/ 0 h 1522664"/>
                <a:gd name="connsiteX2" fmla="*/ 1826836 w 1826836"/>
                <a:gd name="connsiteY2" fmla="*/ 1522664 h 1522664"/>
                <a:gd name="connsiteX3" fmla="*/ 0 w 1826836"/>
                <a:gd name="connsiteY3" fmla="*/ 1111184 h 1522664"/>
                <a:gd name="connsiteX4" fmla="*/ 0 w 1826836"/>
                <a:gd name="connsiteY4" fmla="*/ 0 h 1522664"/>
                <a:gd name="connsiteX0" fmla="*/ 0 w 1826836"/>
                <a:gd name="connsiteY0" fmla="*/ 0 h 1400744"/>
                <a:gd name="connsiteX1" fmla="*/ 1826836 w 1826836"/>
                <a:gd name="connsiteY1" fmla="*/ 0 h 1400744"/>
                <a:gd name="connsiteX2" fmla="*/ 1811596 w 1826836"/>
                <a:gd name="connsiteY2" fmla="*/ 1400744 h 1400744"/>
                <a:gd name="connsiteX3" fmla="*/ 0 w 1826836"/>
                <a:gd name="connsiteY3" fmla="*/ 1111184 h 1400744"/>
                <a:gd name="connsiteX4" fmla="*/ 0 w 1826836"/>
                <a:gd name="connsiteY4" fmla="*/ 0 h 1400744"/>
                <a:gd name="connsiteX0" fmla="*/ 0 w 1819216"/>
                <a:gd name="connsiteY0" fmla="*/ 0 h 1400744"/>
                <a:gd name="connsiteX1" fmla="*/ 1819216 w 1819216"/>
                <a:gd name="connsiteY1" fmla="*/ 91440 h 1400744"/>
                <a:gd name="connsiteX2" fmla="*/ 1811596 w 1819216"/>
                <a:gd name="connsiteY2" fmla="*/ 1400744 h 1400744"/>
                <a:gd name="connsiteX3" fmla="*/ 0 w 1819216"/>
                <a:gd name="connsiteY3" fmla="*/ 1111184 h 1400744"/>
                <a:gd name="connsiteX4" fmla="*/ 0 w 1819216"/>
                <a:gd name="connsiteY4" fmla="*/ 0 h 140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216" h="1400744">
                  <a:moveTo>
                    <a:pt x="0" y="0"/>
                  </a:moveTo>
                  <a:lnTo>
                    <a:pt x="1819216" y="91440"/>
                  </a:lnTo>
                  <a:lnTo>
                    <a:pt x="1811596" y="1400744"/>
                  </a:lnTo>
                  <a:lnTo>
                    <a:pt x="0" y="1111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9A00FD4-2524-A8ED-1376-E657F24639E9}"/>
                </a:ext>
              </a:extLst>
            </p:cNvPr>
            <p:cNvSpPr/>
            <p:nvPr/>
          </p:nvSpPr>
          <p:spPr>
            <a:xfrm>
              <a:off x="5340601" y="3384086"/>
              <a:ext cx="116799" cy="116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5E0A1596-74E2-516C-0F59-D047257F2A52}"/>
                </a:ext>
              </a:extLst>
            </p:cNvPr>
            <p:cNvSpPr/>
            <p:nvPr/>
          </p:nvSpPr>
          <p:spPr>
            <a:xfrm>
              <a:off x="5034739" y="3372116"/>
              <a:ext cx="116799" cy="116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89">
              <a:extLst>
                <a:ext uri="{FF2B5EF4-FFF2-40B4-BE49-F238E27FC236}">
                  <a16:creationId xmlns:a16="http://schemas.microsoft.com/office/drawing/2014/main" id="{9BA85F04-6D79-17A4-632A-3FAC928DA2F2}"/>
                </a:ext>
              </a:extLst>
            </p:cNvPr>
            <p:cNvSpPr/>
            <p:nvPr/>
          </p:nvSpPr>
          <p:spPr>
            <a:xfrm>
              <a:off x="6158293" y="3342323"/>
              <a:ext cx="355196" cy="1328762"/>
            </a:xfrm>
            <a:custGeom>
              <a:avLst/>
              <a:gdLst>
                <a:gd name="connsiteX0" fmla="*/ 0 w 328526"/>
                <a:gd name="connsiteY0" fmla="*/ 0 h 45719"/>
                <a:gd name="connsiteX1" fmla="*/ 328526 w 328526"/>
                <a:gd name="connsiteY1" fmla="*/ 0 h 45719"/>
                <a:gd name="connsiteX2" fmla="*/ 328526 w 328526"/>
                <a:gd name="connsiteY2" fmla="*/ 45719 h 45719"/>
                <a:gd name="connsiteX3" fmla="*/ 0 w 328526"/>
                <a:gd name="connsiteY3" fmla="*/ 45719 h 45719"/>
                <a:gd name="connsiteX4" fmla="*/ 0 w 328526"/>
                <a:gd name="connsiteY4" fmla="*/ 0 h 45719"/>
                <a:gd name="connsiteX0" fmla="*/ 22860 w 328526"/>
                <a:gd name="connsiteY0" fmla="*/ 1424940 h 1424940"/>
                <a:gd name="connsiteX1" fmla="*/ 328526 w 328526"/>
                <a:gd name="connsiteY1" fmla="*/ 0 h 1424940"/>
                <a:gd name="connsiteX2" fmla="*/ 328526 w 328526"/>
                <a:gd name="connsiteY2" fmla="*/ 45719 h 1424940"/>
                <a:gd name="connsiteX3" fmla="*/ 0 w 328526"/>
                <a:gd name="connsiteY3" fmla="*/ 45719 h 1424940"/>
                <a:gd name="connsiteX4" fmla="*/ 22860 w 328526"/>
                <a:gd name="connsiteY4" fmla="*/ 1424940 h 1424940"/>
                <a:gd name="connsiteX0" fmla="*/ 22860 w 328526"/>
                <a:gd name="connsiteY0" fmla="*/ 1379221 h 1379221"/>
                <a:gd name="connsiteX1" fmla="*/ 320906 w 328526"/>
                <a:gd name="connsiteY1" fmla="*/ 1257301 h 1379221"/>
                <a:gd name="connsiteX2" fmla="*/ 328526 w 328526"/>
                <a:gd name="connsiteY2" fmla="*/ 0 h 1379221"/>
                <a:gd name="connsiteX3" fmla="*/ 0 w 328526"/>
                <a:gd name="connsiteY3" fmla="*/ 0 h 1379221"/>
                <a:gd name="connsiteX4" fmla="*/ 22860 w 328526"/>
                <a:gd name="connsiteY4" fmla="*/ 1379221 h 1379221"/>
                <a:gd name="connsiteX0" fmla="*/ 22860 w 359006"/>
                <a:gd name="connsiteY0" fmla="*/ 1402081 h 1402081"/>
                <a:gd name="connsiteX1" fmla="*/ 320906 w 359006"/>
                <a:gd name="connsiteY1" fmla="*/ 1280161 h 1402081"/>
                <a:gd name="connsiteX2" fmla="*/ 359006 w 359006"/>
                <a:gd name="connsiteY2" fmla="*/ 0 h 1402081"/>
                <a:gd name="connsiteX3" fmla="*/ 0 w 359006"/>
                <a:gd name="connsiteY3" fmla="*/ 22860 h 1402081"/>
                <a:gd name="connsiteX4" fmla="*/ 22860 w 359006"/>
                <a:gd name="connsiteY4" fmla="*/ 1402081 h 1402081"/>
                <a:gd name="connsiteX0" fmla="*/ 0 w 359958"/>
                <a:gd name="connsiteY0" fmla="*/ 1406844 h 1406844"/>
                <a:gd name="connsiteX1" fmla="*/ 321858 w 359958"/>
                <a:gd name="connsiteY1" fmla="*/ 1280161 h 1406844"/>
                <a:gd name="connsiteX2" fmla="*/ 359958 w 359958"/>
                <a:gd name="connsiteY2" fmla="*/ 0 h 1406844"/>
                <a:gd name="connsiteX3" fmla="*/ 952 w 359958"/>
                <a:gd name="connsiteY3" fmla="*/ 22860 h 1406844"/>
                <a:gd name="connsiteX4" fmla="*/ 0 w 359958"/>
                <a:gd name="connsiteY4" fmla="*/ 1406844 h 1406844"/>
                <a:gd name="connsiteX0" fmla="*/ 0 w 359958"/>
                <a:gd name="connsiteY0" fmla="*/ 1422084 h 1422084"/>
                <a:gd name="connsiteX1" fmla="*/ 321858 w 359958"/>
                <a:gd name="connsiteY1" fmla="*/ 1295401 h 1422084"/>
                <a:gd name="connsiteX2" fmla="*/ 359958 w 359958"/>
                <a:gd name="connsiteY2" fmla="*/ 15240 h 1422084"/>
                <a:gd name="connsiteX3" fmla="*/ 10477 w 359958"/>
                <a:gd name="connsiteY3" fmla="*/ 0 h 1422084"/>
                <a:gd name="connsiteX4" fmla="*/ 0 w 359958"/>
                <a:gd name="connsiteY4" fmla="*/ 1422084 h 1422084"/>
                <a:gd name="connsiteX0" fmla="*/ 0 w 355196"/>
                <a:gd name="connsiteY0" fmla="*/ 1440182 h 1440182"/>
                <a:gd name="connsiteX1" fmla="*/ 321858 w 355196"/>
                <a:gd name="connsiteY1" fmla="*/ 1313499 h 1440182"/>
                <a:gd name="connsiteX2" fmla="*/ 355196 w 355196"/>
                <a:gd name="connsiteY2" fmla="*/ 0 h 1440182"/>
                <a:gd name="connsiteX3" fmla="*/ 10477 w 355196"/>
                <a:gd name="connsiteY3" fmla="*/ 18098 h 1440182"/>
                <a:gd name="connsiteX4" fmla="*/ 0 w 355196"/>
                <a:gd name="connsiteY4" fmla="*/ 1440182 h 144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196" h="1440182">
                  <a:moveTo>
                    <a:pt x="0" y="1440182"/>
                  </a:moveTo>
                  <a:lnTo>
                    <a:pt x="321858" y="1313499"/>
                  </a:lnTo>
                  <a:lnTo>
                    <a:pt x="355196" y="0"/>
                  </a:lnTo>
                  <a:lnTo>
                    <a:pt x="10477" y="18098"/>
                  </a:lnTo>
                  <a:cubicBezTo>
                    <a:pt x="10160" y="479426"/>
                    <a:pt x="317" y="978854"/>
                    <a:pt x="0" y="1440182"/>
                  </a:cubicBez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46C796-B482-D401-BF0A-B6C9CAA85B16}"/>
              </a:ext>
            </a:extLst>
          </p:cNvPr>
          <p:cNvGrpSpPr/>
          <p:nvPr/>
        </p:nvGrpSpPr>
        <p:grpSpPr>
          <a:xfrm>
            <a:off x="7280205" y="1198985"/>
            <a:ext cx="1057018" cy="896812"/>
            <a:chOff x="1445575" y="1397000"/>
            <a:chExt cx="1131636" cy="960120"/>
          </a:xfrm>
        </p:grpSpPr>
        <p:sp>
          <p:nvSpPr>
            <p:cNvPr id="183" name="Rectangle 130">
              <a:extLst>
                <a:ext uri="{FF2B5EF4-FFF2-40B4-BE49-F238E27FC236}">
                  <a16:creationId xmlns:a16="http://schemas.microsoft.com/office/drawing/2014/main" id="{E4D18F3C-666F-6107-8307-3EA6DF956533}"/>
                </a:ext>
              </a:extLst>
            </p:cNvPr>
            <p:cNvSpPr/>
            <p:nvPr/>
          </p:nvSpPr>
          <p:spPr>
            <a:xfrm>
              <a:off x="1445575" y="1397000"/>
              <a:ext cx="1131636" cy="960120"/>
            </a:xfrm>
            <a:custGeom>
              <a:avLst/>
              <a:gdLst>
                <a:gd name="connsiteX0" fmla="*/ 0 w 1124016"/>
                <a:gd name="connsiteY0" fmla="*/ 0 h 914400"/>
                <a:gd name="connsiteX1" fmla="*/ 1124016 w 1124016"/>
                <a:gd name="connsiteY1" fmla="*/ 0 h 914400"/>
                <a:gd name="connsiteX2" fmla="*/ 1124016 w 1124016"/>
                <a:gd name="connsiteY2" fmla="*/ 914400 h 914400"/>
                <a:gd name="connsiteX3" fmla="*/ 0 w 1124016"/>
                <a:gd name="connsiteY3" fmla="*/ 914400 h 914400"/>
                <a:gd name="connsiteX4" fmla="*/ 0 w 1124016"/>
                <a:gd name="connsiteY4" fmla="*/ 0 h 914400"/>
                <a:gd name="connsiteX0" fmla="*/ 0 w 1131636"/>
                <a:gd name="connsiteY0" fmla="*/ 0 h 914400"/>
                <a:gd name="connsiteX1" fmla="*/ 1131636 w 1131636"/>
                <a:gd name="connsiteY1" fmla="*/ 45720 h 914400"/>
                <a:gd name="connsiteX2" fmla="*/ 1124016 w 1131636"/>
                <a:gd name="connsiteY2" fmla="*/ 914400 h 914400"/>
                <a:gd name="connsiteX3" fmla="*/ 0 w 1131636"/>
                <a:gd name="connsiteY3" fmla="*/ 914400 h 914400"/>
                <a:gd name="connsiteX4" fmla="*/ 0 w 1131636"/>
                <a:gd name="connsiteY4" fmla="*/ 0 h 914400"/>
                <a:gd name="connsiteX0" fmla="*/ 0 w 1131636"/>
                <a:gd name="connsiteY0" fmla="*/ 0 h 960120"/>
                <a:gd name="connsiteX1" fmla="*/ 1131636 w 1131636"/>
                <a:gd name="connsiteY1" fmla="*/ 45720 h 960120"/>
                <a:gd name="connsiteX2" fmla="*/ 1124016 w 1131636"/>
                <a:gd name="connsiteY2" fmla="*/ 914400 h 960120"/>
                <a:gd name="connsiteX3" fmla="*/ 15240 w 1131636"/>
                <a:gd name="connsiteY3" fmla="*/ 960120 h 960120"/>
                <a:gd name="connsiteX4" fmla="*/ 0 w 1131636"/>
                <a:gd name="connsiteY4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636" h="960120">
                  <a:moveTo>
                    <a:pt x="0" y="0"/>
                  </a:moveTo>
                  <a:lnTo>
                    <a:pt x="1131636" y="45720"/>
                  </a:lnTo>
                  <a:lnTo>
                    <a:pt x="1124016" y="914400"/>
                  </a:lnTo>
                  <a:lnTo>
                    <a:pt x="15240" y="96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30">
              <a:extLst>
                <a:ext uri="{FF2B5EF4-FFF2-40B4-BE49-F238E27FC236}">
                  <a16:creationId xmlns:a16="http://schemas.microsoft.com/office/drawing/2014/main" id="{9DADE600-A1BD-029D-0991-AF738B86C6FD}"/>
                </a:ext>
              </a:extLst>
            </p:cNvPr>
            <p:cNvSpPr/>
            <p:nvPr/>
          </p:nvSpPr>
          <p:spPr>
            <a:xfrm>
              <a:off x="1544494" y="1469602"/>
              <a:ext cx="960490" cy="814914"/>
            </a:xfrm>
            <a:custGeom>
              <a:avLst/>
              <a:gdLst>
                <a:gd name="connsiteX0" fmla="*/ 0 w 1124016"/>
                <a:gd name="connsiteY0" fmla="*/ 0 h 914400"/>
                <a:gd name="connsiteX1" fmla="*/ 1124016 w 1124016"/>
                <a:gd name="connsiteY1" fmla="*/ 0 h 914400"/>
                <a:gd name="connsiteX2" fmla="*/ 1124016 w 1124016"/>
                <a:gd name="connsiteY2" fmla="*/ 914400 h 914400"/>
                <a:gd name="connsiteX3" fmla="*/ 0 w 1124016"/>
                <a:gd name="connsiteY3" fmla="*/ 914400 h 914400"/>
                <a:gd name="connsiteX4" fmla="*/ 0 w 1124016"/>
                <a:gd name="connsiteY4" fmla="*/ 0 h 914400"/>
                <a:gd name="connsiteX0" fmla="*/ 0 w 1131636"/>
                <a:gd name="connsiteY0" fmla="*/ 0 h 914400"/>
                <a:gd name="connsiteX1" fmla="*/ 1131636 w 1131636"/>
                <a:gd name="connsiteY1" fmla="*/ 45720 h 914400"/>
                <a:gd name="connsiteX2" fmla="*/ 1124016 w 1131636"/>
                <a:gd name="connsiteY2" fmla="*/ 914400 h 914400"/>
                <a:gd name="connsiteX3" fmla="*/ 0 w 1131636"/>
                <a:gd name="connsiteY3" fmla="*/ 914400 h 914400"/>
                <a:gd name="connsiteX4" fmla="*/ 0 w 1131636"/>
                <a:gd name="connsiteY4" fmla="*/ 0 h 914400"/>
                <a:gd name="connsiteX0" fmla="*/ 0 w 1131636"/>
                <a:gd name="connsiteY0" fmla="*/ 0 h 960120"/>
                <a:gd name="connsiteX1" fmla="*/ 1131636 w 1131636"/>
                <a:gd name="connsiteY1" fmla="*/ 45720 h 960120"/>
                <a:gd name="connsiteX2" fmla="*/ 1124016 w 1131636"/>
                <a:gd name="connsiteY2" fmla="*/ 914400 h 960120"/>
                <a:gd name="connsiteX3" fmla="*/ 15240 w 1131636"/>
                <a:gd name="connsiteY3" fmla="*/ 960120 h 960120"/>
                <a:gd name="connsiteX4" fmla="*/ 0 w 1131636"/>
                <a:gd name="connsiteY4" fmla="*/ 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636" h="960120">
                  <a:moveTo>
                    <a:pt x="0" y="0"/>
                  </a:moveTo>
                  <a:lnTo>
                    <a:pt x="1131636" y="45720"/>
                  </a:lnTo>
                  <a:lnTo>
                    <a:pt x="1124016" y="914400"/>
                  </a:lnTo>
                  <a:lnTo>
                    <a:pt x="15240" y="960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Star: 10 Points 184">
              <a:extLst>
                <a:ext uri="{FF2B5EF4-FFF2-40B4-BE49-F238E27FC236}">
                  <a16:creationId xmlns:a16="http://schemas.microsoft.com/office/drawing/2014/main" id="{D86AE3A5-0101-1909-1F87-468CA46E2534}"/>
                </a:ext>
              </a:extLst>
            </p:cNvPr>
            <p:cNvSpPr/>
            <p:nvPr/>
          </p:nvSpPr>
          <p:spPr>
            <a:xfrm>
              <a:off x="2161411" y="1980925"/>
              <a:ext cx="234737" cy="234737"/>
            </a:xfrm>
            <a:prstGeom prst="star10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9E6B2C9-4B47-D0E4-41DA-E87D4C06776B}"/>
                </a:ext>
              </a:extLst>
            </p:cNvPr>
            <p:cNvSpPr txBox="1"/>
            <p:nvPr/>
          </p:nvSpPr>
          <p:spPr>
            <a:xfrm>
              <a:off x="1628215" y="1600200"/>
              <a:ext cx="777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Certified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ABC1CE-BA2A-4D48-B345-8C9FACAA71DF}"/>
              </a:ext>
            </a:extLst>
          </p:cNvPr>
          <p:cNvGrpSpPr/>
          <p:nvPr/>
        </p:nvGrpSpPr>
        <p:grpSpPr>
          <a:xfrm>
            <a:off x="10918401" y="2520933"/>
            <a:ext cx="1027499" cy="501803"/>
            <a:chOff x="4505336" y="2777513"/>
            <a:chExt cx="1100033" cy="537227"/>
          </a:xfrm>
        </p:grpSpPr>
        <p:sp>
          <p:nvSpPr>
            <p:cNvPr id="178" name="Rectangle 92">
              <a:extLst>
                <a:ext uri="{FF2B5EF4-FFF2-40B4-BE49-F238E27FC236}">
                  <a16:creationId xmlns:a16="http://schemas.microsoft.com/office/drawing/2014/main" id="{B24CDC0E-57C5-BB6C-E7C8-43E00BAA4F08}"/>
                </a:ext>
              </a:extLst>
            </p:cNvPr>
            <p:cNvSpPr/>
            <p:nvPr/>
          </p:nvSpPr>
          <p:spPr>
            <a:xfrm>
              <a:off x="4505336" y="2778920"/>
              <a:ext cx="338440" cy="518576"/>
            </a:xfrm>
            <a:custGeom>
              <a:avLst/>
              <a:gdLst>
                <a:gd name="connsiteX0" fmla="*/ 0 w 450766"/>
                <a:gd name="connsiteY0" fmla="*/ 0 h 107495"/>
                <a:gd name="connsiteX1" fmla="*/ 450766 w 450766"/>
                <a:gd name="connsiteY1" fmla="*/ 0 h 107495"/>
                <a:gd name="connsiteX2" fmla="*/ 450766 w 450766"/>
                <a:gd name="connsiteY2" fmla="*/ 107495 h 107495"/>
                <a:gd name="connsiteX3" fmla="*/ 0 w 450766"/>
                <a:gd name="connsiteY3" fmla="*/ 107495 h 107495"/>
                <a:gd name="connsiteX4" fmla="*/ 0 w 450766"/>
                <a:gd name="connsiteY4" fmla="*/ 0 h 107495"/>
                <a:gd name="connsiteX0" fmla="*/ 0 w 469816"/>
                <a:gd name="connsiteY0" fmla="*/ 0 h 119402"/>
                <a:gd name="connsiteX1" fmla="*/ 469816 w 469816"/>
                <a:gd name="connsiteY1" fmla="*/ 11907 h 119402"/>
                <a:gd name="connsiteX2" fmla="*/ 469816 w 469816"/>
                <a:gd name="connsiteY2" fmla="*/ 119402 h 119402"/>
                <a:gd name="connsiteX3" fmla="*/ 19050 w 469816"/>
                <a:gd name="connsiteY3" fmla="*/ 119402 h 119402"/>
                <a:gd name="connsiteX4" fmla="*/ 0 w 469816"/>
                <a:gd name="connsiteY4" fmla="*/ 0 h 119402"/>
                <a:gd name="connsiteX0" fmla="*/ 0 w 469816"/>
                <a:gd name="connsiteY0" fmla="*/ 0 h 200365"/>
                <a:gd name="connsiteX1" fmla="*/ 469816 w 469816"/>
                <a:gd name="connsiteY1" fmla="*/ 11907 h 200365"/>
                <a:gd name="connsiteX2" fmla="*/ 469816 w 469816"/>
                <a:gd name="connsiteY2" fmla="*/ 119402 h 200365"/>
                <a:gd name="connsiteX3" fmla="*/ 0 w 469816"/>
                <a:gd name="connsiteY3" fmla="*/ 200365 h 200365"/>
                <a:gd name="connsiteX4" fmla="*/ 0 w 469816"/>
                <a:gd name="connsiteY4" fmla="*/ 0 h 200365"/>
                <a:gd name="connsiteX0" fmla="*/ 0 w 484104"/>
                <a:gd name="connsiteY0" fmla="*/ 0 h 224177"/>
                <a:gd name="connsiteX1" fmla="*/ 469816 w 484104"/>
                <a:gd name="connsiteY1" fmla="*/ 11907 h 224177"/>
                <a:gd name="connsiteX2" fmla="*/ 484104 w 484104"/>
                <a:gd name="connsiteY2" fmla="*/ 224177 h 224177"/>
                <a:gd name="connsiteX3" fmla="*/ 0 w 484104"/>
                <a:gd name="connsiteY3" fmla="*/ 200365 h 224177"/>
                <a:gd name="connsiteX4" fmla="*/ 0 w 484104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23814 h 224177"/>
                <a:gd name="connsiteX2" fmla="*/ 484104 w 486485"/>
                <a:gd name="connsiteY2" fmla="*/ 224177 h 224177"/>
                <a:gd name="connsiteX3" fmla="*/ 0 w 486485"/>
                <a:gd name="connsiteY3" fmla="*/ 200365 h 224177"/>
                <a:gd name="connsiteX4" fmla="*/ 0 w 486485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23814 h 224177"/>
                <a:gd name="connsiteX2" fmla="*/ 484104 w 486485"/>
                <a:gd name="connsiteY2" fmla="*/ 224177 h 224177"/>
                <a:gd name="connsiteX3" fmla="*/ 10269 w 486485"/>
                <a:gd name="connsiteY3" fmla="*/ 216835 h 224177"/>
                <a:gd name="connsiteX4" fmla="*/ 0 w 486485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138 h 224177"/>
                <a:gd name="connsiteX2" fmla="*/ 484104 w 486485"/>
                <a:gd name="connsiteY2" fmla="*/ 224177 h 224177"/>
                <a:gd name="connsiteX3" fmla="*/ 10269 w 486485"/>
                <a:gd name="connsiteY3" fmla="*/ 216835 h 224177"/>
                <a:gd name="connsiteX4" fmla="*/ 0 w 486485"/>
                <a:gd name="connsiteY4" fmla="*/ 0 h 22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485" h="224177">
                  <a:moveTo>
                    <a:pt x="0" y="0"/>
                  </a:moveTo>
                  <a:lnTo>
                    <a:pt x="486485" y="138"/>
                  </a:lnTo>
                  <a:cubicBezTo>
                    <a:pt x="485691" y="66926"/>
                    <a:pt x="484898" y="157389"/>
                    <a:pt x="484104" y="224177"/>
                  </a:cubicBezTo>
                  <a:lnTo>
                    <a:pt x="10269" y="2168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92">
              <a:extLst>
                <a:ext uri="{FF2B5EF4-FFF2-40B4-BE49-F238E27FC236}">
                  <a16:creationId xmlns:a16="http://schemas.microsoft.com/office/drawing/2014/main" id="{EE9C286F-613C-95B4-5E2C-41E65BC0CA02}"/>
                </a:ext>
              </a:extLst>
            </p:cNvPr>
            <p:cNvSpPr/>
            <p:nvPr/>
          </p:nvSpPr>
          <p:spPr>
            <a:xfrm>
              <a:off x="4847743" y="2777513"/>
              <a:ext cx="198354" cy="514689"/>
            </a:xfrm>
            <a:custGeom>
              <a:avLst/>
              <a:gdLst>
                <a:gd name="connsiteX0" fmla="*/ 0 w 450766"/>
                <a:gd name="connsiteY0" fmla="*/ 0 h 107495"/>
                <a:gd name="connsiteX1" fmla="*/ 450766 w 450766"/>
                <a:gd name="connsiteY1" fmla="*/ 0 h 107495"/>
                <a:gd name="connsiteX2" fmla="*/ 450766 w 450766"/>
                <a:gd name="connsiteY2" fmla="*/ 107495 h 107495"/>
                <a:gd name="connsiteX3" fmla="*/ 0 w 450766"/>
                <a:gd name="connsiteY3" fmla="*/ 107495 h 107495"/>
                <a:gd name="connsiteX4" fmla="*/ 0 w 450766"/>
                <a:gd name="connsiteY4" fmla="*/ 0 h 107495"/>
                <a:gd name="connsiteX0" fmla="*/ 0 w 469816"/>
                <a:gd name="connsiteY0" fmla="*/ 0 h 119402"/>
                <a:gd name="connsiteX1" fmla="*/ 469816 w 469816"/>
                <a:gd name="connsiteY1" fmla="*/ 11907 h 119402"/>
                <a:gd name="connsiteX2" fmla="*/ 469816 w 469816"/>
                <a:gd name="connsiteY2" fmla="*/ 119402 h 119402"/>
                <a:gd name="connsiteX3" fmla="*/ 19050 w 469816"/>
                <a:gd name="connsiteY3" fmla="*/ 119402 h 119402"/>
                <a:gd name="connsiteX4" fmla="*/ 0 w 469816"/>
                <a:gd name="connsiteY4" fmla="*/ 0 h 119402"/>
                <a:gd name="connsiteX0" fmla="*/ 0 w 469816"/>
                <a:gd name="connsiteY0" fmla="*/ 0 h 200365"/>
                <a:gd name="connsiteX1" fmla="*/ 469816 w 469816"/>
                <a:gd name="connsiteY1" fmla="*/ 11907 h 200365"/>
                <a:gd name="connsiteX2" fmla="*/ 469816 w 469816"/>
                <a:gd name="connsiteY2" fmla="*/ 119402 h 200365"/>
                <a:gd name="connsiteX3" fmla="*/ 0 w 469816"/>
                <a:gd name="connsiteY3" fmla="*/ 200365 h 200365"/>
                <a:gd name="connsiteX4" fmla="*/ 0 w 469816"/>
                <a:gd name="connsiteY4" fmla="*/ 0 h 200365"/>
                <a:gd name="connsiteX0" fmla="*/ 0 w 484104"/>
                <a:gd name="connsiteY0" fmla="*/ 0 h 224177"/>
                <a:gd name="connsiteX1" fmla="*/ 469816 w 484104"/>
                <a:gd name="connsiteY1" fmla="*/ 11907 h 224177"/>
                <a:gd name="connsiteX2" fmla="*/ 484104 w 484104"/>
                <a:gd name="connsiteY2" fmla="*/ 224177 h 224177"/>
                <a:gd name="connsiteX3" fmla="*/ 0 w 484104"/>
                <a:gd name="connsiteY3" fmla="*/ 200365 h 224177"/>
                <a:gd name="connsiteX4" fmla="*/ 0 w 484104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23814 h 224177"/>
                <a:gd name="connsiteX2" fmla="*/ 484104 w 486485"/>
                <a:gd name="connsiteY2" fmla="*/ 224177 h 224177"/>
                <a:gd name="connsiteX3" fmla="*/ 0 w 486485"/>
                <a:gd name="connsiteY3" fmla="*/ 200365 h 224177"/>
                <a:gd name="connsiteX4" fmla="*/ 0 w 486485"/>
                <a:gd name="connsiteY4" fmla="*/ 0 h 224177"/>
                <a:gd name="connsiteX0" fmla="*/ 0 w 484109"/>
                <a:gd name="connsiteY0" fmla="*/ 59530 h 283707"/>
                <a:gd name="connsiteX1" fmla="*/ 395997 w 484109"/>
                <a:gd name="connsiteY1" fmla="*/ 0 h 283707"/>
                <a:gd name="connsiteX2" fmla="*/ 484104 w 484109"/>
                <a:gd name="connsiteY2" fmla="*/ 283707 h 283707"/>
                <a:gd name="connsiteX3" fmla="*/ 0 w 484109"/>
                <a:gd name="connsiteY3" fmla="*/ 259895 h 283707"/>
                <a:gd name="connsiteX4" fmla="*/ 0 w 484109"/>
                <a:gd name="connsiteY4" fmla="*/ 59530 h 283707"/>
                <a:gd name="connsiteX0" fmla="*/ 0 w 403192"/>
                <a:gd name="connsiteY0" fmla="*/ 59530 h 259895"/>
                <a:gd name="connsiteX1" fmla="*/ 395997 w 403192"/>
                <a:gd name="connsiteY1" fmla="*/ 0 h 259895"/>
                <a:gd name="connsiteX2" fmla="*/ 403141 w 403192"/>
                <a:gd name="connsiteY2" fmla="*/ 193219 h 259895"/>
                <a:gd name="connsiteX3" fmla="*/ 0 w 403192"/>
                <a:gd name="connsiteY3" fmla="*/ 259895 h 259895"/>
                <a:gd name="connsiteX4" fmla="*/ 0 w 403192"/>
                <a:gd name="connsiteY4" fmla="*/ 59530 h 259895"/>
                <a:gd name="connsiteX0" fmla="*/ 0 w 403192"/>
                <a:gd name="connsiteY0" fmla="*/ 59530 h 262277"/>
                <a:gd name="connsiteX1" fmla="*/ 395997 w 403192"/>
                <a:gd name="connsiteY1" fmla="*/ 0 h 262277"/>
                <a:gd name="connsiteX2" fmla="*/ 403141 w 403192"/>
                <a:gd name="connsiteY2" fmla="*/ 193219 h 262277"/>
                <a:gd name="connsiteX3" fmla="*/ 266700 w 403192"/>
                <a:gd name="connsiteY3" fmla="*/ 262277 h 262277"/>
                <a:gd name="connsiteX4" fmla="*/ 0 w 403192"/>
                <a:gd name="connsiteY4" fmla="*/ 59530 h 262277"/>
                <a:gd name="connsiteX0" fmla="*/ 0 w 153161"/>
                <a:gd name="connsiteY0" fmla="*/ 66673 h 262277"/>
                <a:gd name="connsiteX1" fmla="*/ 145966 w 153161"/>
                <a:gd name="connsiteY1" fmla="*/ 0 h 262277"/>
                <a:gd name="connsiteX2" fmla="*/ 153110 w 153161"/>
                <a:gd name="connsiteY2" fmla="*/ 193219 h 262277"/>
                <a:gd name="connsiteX3" fmla="*/ 16669 w 153161"/>
                <a:gd name="connsiteY3" fmla="*/ 262277 h 262277"/>
                <a:gd name="connsiteX4" fmla="*/ 0 w 153161"/>
                <a:gd name="connsiteY4" fmla="*/ 66673 h 262277"/>
                <a:gd name="connsiteX0" fmla="*/ 9525 w 162686"/>
                <a:gd name="connsiteY0" fmla="*/ 66673 h 262277"/>
                <a:gd name="connsiteX1" fmla="*/ 155491 w 162686"/>
                <a:gd name="connsiteY1" fmla="*/ 0 h 262277"/>
                <a:gd name="connsiteX2" fmla="*/ 162635 w 162686"/>
                <a:gd name="connsiteY2" fmla="*/ 193219 h 262277"/>
                <a:gd name="connsiteX3" fmla="*/ 0 w 162686"/>
                <a:gd name="connsiteY3" fmla="*/ 262277 h 262277"/>
                <a:gd name="connsiteX4" fmla="*/ 9525 w 162686"/>
                <a:gd name="connsiteY4" fmla="*/ 66673 h 262277"/>
                <a:gd name="connsiteX0" fmla="*/ 9525 w 231697"/>
                <a:gd name="connsiteY0" fmla="*/ 66673 h 262277"/>
                <a:gd name="connsiteX1" fmla="*/ 155491 w 231697"/>
                <a:gd name="connsiteY1" fmla="*/ 0 h 262277"/>
                <a:gd name="connsiteX2" fmla="*/ 231691 w 231697"/>
                <a:gd name="connsiteY2" fmla="*/ 150356 h 262277"/>
                <a:gd name="connsiteX3" fmla="*/ 0 w 231697"/>
                <a:gd name="connsiteY3" fmla="*/ 262277 h 262277"/>
                <a:gd name="connsiteX4" fmla="*/ 9525 w 231697"/>
                <a:gd name="connsiteY4" fmla="*/ 66673 h 262277"/>
                <a:gd name="connsiteX0" fmla="*/ 9525 w 231704"/>
                <a:gd name="connsiteY0" fmla="*/ 319085 h 514689"/>
                <a:gd name="connsiteX1" fmla="*/ 198354 w 231704"/>
                <a:gd name="connsiteY1" fmla="*/ 0 h 514689"/>
                <a:gd name="connsiteX2" fmla="*/ 231691 w 231704"/>
                <a:gd name="connsiteY2" fmla="*/ 402768 h 514689"/>
                <a:gd name="connsiteX3" fmla="*/ 0 w 231704"/>
                <a:gd name="connsiteY3" fmla="*/ 514689 h 514689"/>
                <a:gd name="connsiteX4" fmla="*/ 9525 w 231704"/>
                <a:gd name="connsiteY4" fmla="*/ 319085 h 514689"/>
                <a:gd name="connsiteX0" fmla="*/ 2382 w 231704"/>
                <a:gd name="connsiteY0" fmla="*/ 4760 h 514689"/>
                <a:gd name="connsiteX1" fmla="*/ 198354 w 231704"/>
                <a:gd name="connsiteY1" fmla="*/ 0 h 514689"/>
                <a:gd name="connsiteX2" fmla="*/ 231691 w 231704"/>
                <a:gd name="connsiteY2" fmla="*/ 402768 h 514689"/>
                <a:gd name="connsiteX3" fmla="*/ 0 w 231704"/>
                <a:gd name="connsiteY3" fmla="*/ 514689 h 514689"/>
                <a:gd name="connsiteX4" fmla="*/ 2382 w 231704"/>
                <a:gd name="connsiteY4" fmla="*/ 4760 h 514689"/>
                <a:gd name="connsiteX0" fmla="*/ 2382 w 198354"/>
                <a:gd name="connsiteY0" fmla="*/ 4760 h 514689"/>
                <a:gd name="connsiteX1" fmla="*/ 198354 w 198354"/>
                <a:gd name="connsiteY1" fmla="*/ 0 h 514689"/>
                <a:gd name="connsiteX2" fmla="*/ 195972 w 198354"/>
                <a:gd name="connsiteY2" fmla="*/ 400387 h 514689"/>
                <a:gd name="connsiteX3" fmla="*/ 0 w 198354"/>
                <a:gd name="connsiteY3" fmla="*/ 514689 h 514689"/>
                <a:gd name="connsiteX4" fmla="*/ 2382 w 198354"/>
                <a:gd name="connsiteY4" fmla="*/ 4760 h 51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354" h="514689">
                  <a:moveTo>
                    <a:pt x="2382" y="4760"/>
                  </a:moveTo>
                  <a:lnTo>
                    <a:pt x="198354" y="0"/>
                  </a:lnTo>
                  <a:cubicBezTo>
                    <a:pt x="197560" y="66788"/>
                    <a:pt x="196766" y="333599"/>
                    <a:pt x="195972" y="400387"/>
                  </a:cubicBezTo>
                  <a:lnTo>
                    <a:pt x="0" y="514689"/>
                  </a:lnTo>
                  <a:lnTo>
                    <a:pt x="2382" y="476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91">
              <a:extLst>
                <a:ext uri="{FF2B5EF4-FFF2-40B4-BE49-F238E27FC236}">
                  <a16:creationId xmlns:a16="http://schemas.microsoft.com/office/drawing/2014/main" id="{BA81D75E-1589-48FB-944A-4AC07F930E3B}"/>
                </a:ext>
              </a:extLst>
            </p:cNvPr>
            <p:cNvSpPr/>
            <p:nvPr/>
          </p:nvSpPr>
          <p:spPr>
            <a:xfrm>
              <a:off x="4864185" y="3016568"/>
              <a:ext cx="737942" cy="97171"/>
            </a:xfrm>
            <a:custGeom>
              <a:avLst/>
              <a:gdLst>
                <a:gd name="connsiteX0" fmla="*/ 0 w 403140"/>
                <a:gd name="connsiteY0" fmla="*/ 0 h 72882"/>
                <a:gd name="connsiteX1" fmla="*/ 403140 w 403140"/>
                <a:gd name="connsiteY1" fmla="*/ 0 h 72882"/>
                <a:gd name="connsiteX2" fmla="*/ 403140 w 403140"/>
                <a:gd name="connsiteY2" fmla="*/ 72882 h 72882"/>
                <a:gd name="connsiteX3" fmla="*/ 0 w 403140"/>
                <a:gd name="connsiteY3" fmla="*/ 72882 h 72882"/>
                <a:gd name="connsiteX4" fmla="*/ 0 w 403140"/>
                <a:gd name="connsiteY4" fmla="*/ 0 h 72882"/>
                <a:gd name="connsiteX0" fmla="*/ 0 w 403140"/>
                <a:gd name="connsiteY0" fmla="*/ 0 h 126222"/>
                <a:gd name="connsiteX1" fmla="*/ 403140 w 403140"/>
                <a:gd name="connsiteY1" fmla="*/ 0 h 126222"/>
                <a:gd name="connsiteX2" fmla="*/ 349800 w 403140"/>
                <a:gd name="connsiteY2" fmla="*/ 126222 h 126222"/>
                <a:gd name="connsiteX3" fmla="*/ 0 w 403140"/>
                <a:gd name="connsiteY3" fmla="*/ 72882 h 126222"/>
                <a:gd name="connsiteX4" fmla="*/ 0 w 403140"/>
                <a:gd name="connsiteY4" fmla="*/ 0 h 126222"/>
                <a:gd name="connsiteX0" fmla="*/ 0 w 479340"/>
                <a:gd name="connsiteY0" fmla="*/ 0 h 126222"/>
                <a:gd name="connsiteX1" fmla="*/ 479340 w 479340"/>
                <a:gd name="connsiteY1" fmla="*/ 45720 h 126222"/>
                <a:gd name="connsiteX2" fmla="*/ 349800 w 479340"/>
                <a:gd name="connsiteY2" fmla="*/ 126222 h 126222"/>
                <a:gd name="connsiteX3" fmla="*/ 0 w 479340"/>
                <a:gd name="connsiteY3" fmla="*/ 72882 h 126222"/>
                <a:gd name="connsiteX4" fmla="*/ 0 w 479340"/>
                <a:gd name="connsiteY4" fmla="*/ 0 h 126222"/>
                <a:gd name="connsiteX0" fmla="*/ 60960 w 479340"/>
                <a:gd name="connsiteY0" fmla="*/ 0 h 118602"/>
                <a:gd name="connsiteX1" fmla="*/ 479340 w 479340"/>
                <a:gd name="connsiteY1" fmla="*/ 38100 h 118602"/>
                <a:gd name="connsiteX2" fmla="*/ 349800 w 479340"/>
                <a:gd name="connsiteY2" fmla="*/ 118602 h 118602"/>
                <a:gd name="connsiteX3" fmla="*/ 0 w 479340"/>
                <a:gd name="connsiteY3" fmla="*/ 65262 h 118602"/>
                <a:gd name="connsiteX4" fmla="*/ 60960 w 479340"/>
                <a:gd name="connsiteY4" fmla="*/ 0 h 118602"/>
                <a:gd name="connsiteX0" fmla="*/ 160020 w 578400"/>
                <a:gd name="connsiteY0" fmla="*/ 0 h 118602"/>
                <a:gd name="connsiteX1" fmla="*/ 578400 w 578400"/>
                <a:gd name="connsiteY1" fmla="*/ 38100 h 118602"/>
                <a:gd name="connsiteX2" fmla="*/ 448860 w 578400"/>
                <a:gd name="connsiteY2" fmla="*/ 118602 h 118602"/>
                <a:gd name="connsiteX3" fmla="*/ 0 w 578400"/>
                <a:gd name="connsiteY3" fmla="*/ 65262 h 118602"/>
                <a:gd name="connsiteX4" fmla="*/ 160020 w 578400"/>
                <a:gd name="connsiteY4" fmla="*/ 0 h 118602"/>
                <a:gd name="connsiteX0" fmla="*/ 162401 w 578400"/>
                <a:gd name="connsiteY0" fmla="*/ 0 h 104314"/>
                <a:gd name="connsiteX1" fmla="*/ 578400 w 578400"/>
                <a:gd name="connsiteY1" fmla="*/ 23812 h 104314"/>
                <a:gd name="connsiteX2" fmla="*/ 448860 w 578400"/>
                <a:gd name="connsiteY2" fmla="*/ 104314 h 104314"/>
                <a:gd name="connsiteX3" fmla="*/ 0 w 578400"/>
                <a:gd name="connsiteY3" fmla="*/ 50974 h 104314"/>
                <a:gd name="connsiteX4" fmla="*/ 162401 w 578400"/>
                <a:gd name="connsiteY4" fmla="*/ 0 h 104314"/>
                <a:gd name="connsiteX0" fmla="*/ 179070 w 595069"/>
                <a:gd name="connsiteY0" fmla="*/ 0 h 104314"/>
                <a:gd name="connsiteX1" fmla="*/ 595069 w 595069"/>
                <a:gd name="connsiteY1" fmla="*/ 23812 h 104314"/>
                <a:gd name="connsiteX2" fmla="*/ 465529 w 595069"/>
                <a:gd name="connsiteY2" fmla="*/ 104314 h 104314"/>
                <a:gd name="connsiteX3" fmla="*/ 0 w 595069"/>
                <a:gd name="connsiteY3" fmla="*/ 60499 h 104314"/>
                <a:gd name="connsiteX4" fmla="*/ 179070 w 595069"/>
                <a:gd name="connsiteY4" fmla="*/ 0 h 104314"/>
                <a:gd name="connsiteX0" fmla="*/ 186213 w 602212"/>
                <a:gd name="connsiteY0" fmla="*/ 0 h 104314"/>
                <a:gd name="connsiteX1" fmla="*/ 602212 w 602212"/>
                <a:gd name="connsiteY1" fmla="*/ 23812 h 104314"/>
                <a:gd name="connsiteX2" fmla="*/ 472672 w 602212"/>
                <a:gd name="connsiteY2" fmla="*/ 104314 h 104314"/>
                <a:gd name="connsiteX3" fmla="*/ 0 w 602212"/>
                <a:gd name="connsiteY3" fmla="*/ 60499 h 104314"/>
                <a:gd name="connsiteX4" fmla="*/ 186213 w 602212"/>
                <a:gd name="connsiteY4" fmla="*/ 0 h 104314"/>
                <a:gd name="connsiteX0" fmla="*/ 186213 w 602212"/>
                <a:gd name="connsiteY0" fmla="*/ 0 h 85264"/>
                <a:gd name="connsiteX1" fmla="*/ 602212 w 602212"/>
                <a:gd name="connsiteY1" fmla="*/ 23812 h 85264"/>
                <a:gd name="connsiteX2" fmla="*/ 463147 w 602212"/>
                <a:gd name="connsiteY2" fmla="*/ 85264 h 85264"/>
                <a:gd name="connsiteX3" fmla="*/ 0 w 602212"/>
                <a:gd name="connsiteY3" fmla="*/ 60499 h 85264"/>
                <a:gd name="connsiteX4" fmla="*/ 186213 w 602212"/>
                <a:gd name="connsiteY4" fmla="*/ 0 h 85264"/>
                <a:gd name="connsiteX0" fmla="*/ 186213 w 733180"/>
                <a:gd name="connsiteY0" fmla="*/ 0 h 85264"/>
                <a:gd name="connsiteX1" fmla="*/ 733180 w 733180"/>
                <a:gd name="connsiteY1" fmla="*/ 30956 h 85264"/>
                <a:gd name="connsiteX2" fmla="*/ 463147 w 733180"/>
                <a:gd name="connsiteY2" fmla="*/ 85264 h 85264"/>
                <a:gd name="connsiteX3" fmla="*/ 0 w 733180"/>
                <a:gd name="connsiteY3" fmla="*/ 60499 h 85264"/>
                <a:gd name="connsiteX4" fmla="*/ 186213 w 733180"/>
                <a:gd name="connsiteY4" fmla="*/ 0 h 85264"/>
                <a:gd name="connsiteX0" fmla="*/ 186213 w 733180"/>
                <a:gd name="connsiteY0" fmla="*/ 0 h 97171"/>
                <a:gd name="connsiteX1" fmla="*/ 733180 w 733180"/>
                <a:gd name="connsiteY1" fmla="*/ 30956 h 97171"/>
                <a:gd name="connsiteX2" fmla="*/ 498866 w 733180"/>
                <a:gd name="connsiteY2" fmla="*/ 97171 h 97171"/>
                <a:gd name="connsiteX3" fmla="*/ 0 w 733180"/>
                <a:gd name="connsiteY3" fmla="*/ 60499 h 97171"/>
                <a:gd name="connsiteX4" fmla="*/ 186213 w 733180"/>
                <a:gd name="connsiteY4" fmla="*/ 0 h 97171"/>
                <a:gd name="connsiteX0" fmla="*/ 190975 w 737942"/>
                <a:gd name="connsiteY0" fmla="*/ 0 h 97171"/>
                <a:gd name="connsiteX1" fmla="*/ 737942 w 737942"/>
                <a:gd name="connsiteY1" fmla="*/ 30956 h 97171"/>
                <a:gd name="connsiteX2" fmla="*/ 503628 w 737942"/>
                <a:gd name="connsiteY2" fmla="*/ 97171 h 97171"/>
                <a:gd name="connsiteX3" fmla="*/ 0 w 737942"/>
                <a:gd name="connsiteY3" fmla="*/ 70024 h 97171"/>
                <a:gd name="connsiteX4" fmla="*/ 190975 w 737942"/>
                <a:gd name="connsiteY4" fmla="*/ 0 h 9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942" h="97171">
                  <a:moveTo>
                    <a:pt x="190975" y="0"/>
                  </a:moveTo>
                  <a:lnTo>
                    <a:pt x="737942" y="30956"/>
                  </a:lnTo>
                  <a:lnTo>
                    <a:pt x="503628" y="97171"/>
                  </a:lnTo>
                  <a:lnTo>
                    <a:pt x="0" y="70024"/>
                  </a:lnTo>
                  <a:lnTo>
                    <a:pt x="190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92">
              <a:extLst>
                <a:ext uri="{FF2B5EF4-FFF2-40B4-BE49-F238E27FC236}">
                  <a16:creationId xmlns:a16="http://schemas.microsoft.com/office/drawing/2014/main" id="{60F6A228-156F-9E6D-DC76-8D1FBBF4DC9C}"/>
                </a:ext>
              </a:extLst>
            </p:cNvPr>
            <p:cNvSpPr/>
            <p:nvPr/>
          </p:nvSpPr>
          <p:spPr>
            <a:xfrm>
              <a:off x="4849897" y="3089925"/>
              <a:ext cx="525479" cy="224177"/>
            </a:xfrm>
            <a:custGeom>
              <a:avLst/>
              <a:gdLst>
                <a:gd name="connsiteX0" fmla="*/ 0 w 450766"/>
                <a:gd name="connsiteY0" fmla="*/ 0 h 107495"/>
                <a:gd name="connsiteX1" fmla="*/ 450766 w 450766"/>
                <a:gd name="connsiteY1" fmla="*/ 0 h 107495"/>
                <a:gd name="connsiteX2" fmla="*/ 450766 w 450766"/>
                <a:gd name="connsiteY2" fmla="*/ 107495 h 107495"/>
                <a:gd name="connsiteX3" fmla="*/ 0 w 450766"/>
                <a:gd name="connsiteY3" fmla="*/ 107495 h 107495"/>
                <a:gd name="connsiteX4" fmla="*/ 0 w 450766"/>
                <a:gd name="connsiteY4" fmla="*/ 0 h 107495"/>
                <a:gd name="connsiteX0" fmla="*/ 0 w 469816"/>
                <a:gd name="connsiteY0" fmla="*/ 0 h 119402"/>
                <a:gd name="connsiteX1" fmla="*/ 469816 w 469816"/>
                <a:gd name="connsiteY1" fmla="*/ 11907 h 119402"/>
                <a:gd name="connsiteX2" fmla="*/ 469816 w 469816"/>
                <a:gd name="connsiteY2" fmla="*/ 119402 h 119402"/>
                <a:gd name="connsiteX3" fmla="*/ 19050 w 469816"/>
                <a:gd name="connsiteY3" fmla="*/ 119402 h 119402"/>
                <a:gd name="connsiteX4" fmla="*/ 0 w 469816"/>
                <a:gd name="connsiteY4" fmla="*/ 0 h 119402"/>
                <a:gd name="connsiteX0" fmla="*/ 0 w 469816"/>
                <a:gd name="connsiteY0" fmla="*/ 0 h 200365"/>
                <a:gd name="connsiteX1" fmla="*/ 469816 w 469816"/>
                <a:gd name="connsiteY1" fmla="*/ 11907 h 200365"/>
                <a:gd name="connsiteX2" fmla="*/ 469816 w 469816"/>
                <a:gd name="connsiteY2" fmla="*/ 119402 h 200365"/>
                <a:gd name="connsiteX3" fmla="*/ 0 w 469816"/>
                <a:gd name="connsiteY3" fmla="*/ 200365 h 200365"/>
                <a:gd name="connsiteX4" fmla="*/ 0 w 469816"/>
                <a:gd name="connsiteY4" fmla="*/ 0 h 200365"/>
                <a:gd name="connsiteX0" fmla="*/ 0 w 484104"/>
                <a:gd name="connsiteY0" fmla="*/ 0 h 224177"/>
                <a:gd name="connsiteX1" fmla="*/ 469816 w 484104"/>
                <a:gd name="connsiteY1" fmla="*/ 11907 h 224177"/>
                <a:gd name="connsiteX2" fmla="*/ 484104 w 484104"/>
                <a:gd name="connsiteY2" fmla="*/ 224177 h 224177"/>
                <a:gd name="connsiteX3" fmla="*/ 0 w 484104"/>
                <a:gd name="connsiteY3" fmla="*/ 200365 h 224177"/>
                <a:gd name="connsiteX4" fmla="*/ 0 w 484104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23814 h 224177"/>
                <a:gd name="connsiteX2" fmla="*/ 484104 w 486485"/>
                <a:gd name="connsiteY2" fmla="*/ 224177 h 224177"/>
                <a:gd name="connsiteX3" fmla="*/ 0 w 486485"/>
                <a:gd name="connsiteY3" fmla="*/ 200365 h 224177"/>
                <a:gd name="connsiteX4" fmla="*/ 0 w 486485"/>
                <a:gd name="connsiteY4" fmla="*/ 0 h 22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485" h="224177">
                  <a:moveTo>
                    <a:pt x="0" y="0"/>
                  </a:moveTo>
                  <a:lnTo>
                    <a:pt x="486485" y="23814"/>
                  </a:lnTo>
                  <a:cubicBezTo>
                    <a:pt x="485691" y="90602"/>
                    <a:pt x="484898" y="157389"/>
                    <a:pt x="484104" y="224177"/>
                  </a:cubicBezTo>
                  <a:lnTo>
                    <a:pt x="0" y="20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92">
              <a:extLst>
                <a:ext uri="{FF2B5EF4-FFF2-40B4-BE49-F238E27FC236}">
                  <a16:creationId xmlns:a16="http://schemas.microsoft.com/office/drawing/2014/main" id="{66874AE2-0032-89DA-01A2-0277282F9965}"/>
                </a:ext>
              </a:extLst>
            </p:cNvPr>
            <p:cNvSpPr/>
            <p:nvPr/>
          </p:nvSpPr>
          <p:spPr>
            <a:xfrm>
              <a:off x="5359839" y="3045319"/>
              <a:ext cx="245530" cy="269421"/>
            </a:xfrm>
            <a:custGeom>
              <a:avLst/>
              <a:gdLst>
                <a:gd name="connsiteX0" fmla="*/ 0 w 450766"/>
                <a:gd name="connsiteY0" fmla="*/ 0 h 107495"/>
                <a:gd name="connsiteX1" fmla="*/ 450766 w 450766"/>
                <a:gd name="connsiteY1" fmla="*/ 0 h 107495"/>
                <a:gd name="connsiteX2" fmla="*/ 450766 w 450766"/>
                <a:gd name="connsiteY2" fmla="*/ 107495 h 107495"/>
                <a:gd name="connsiteX3" fmla="*/ 0 w 450766"/>
                <a:gd name="connsiteY3" fmla="*/ 107495 h 107495"/>
                <a:gd name="connsiteX4" fmla="*/ 0 w 450766"/>
                <a:gd name="connsiteY4" fmla="*/ 0 h 107495"/>
                <a:gd name="connsiteX0" fmla="*/ 0 w 469816"/>
                <a:gd name="connsiteY0" fmla="*/ 0 h 119402"/>
                <a:gd name="connsiteX1" fmla="*/ 469816 w 469816"/>
                <a:gd name="connsiteY1" fmla="*/ 11907 h 119402"/>
                <a:gd name="connsiteX2" fmla="*/ 469816 w 469816"/>
                <a:gd name="connsiteY2" fmla="*/ 119402 h 119402"/>
                <a:gd name="connsiteX3" fmla="*/ 19050 w 469816"/>
                <a:gd name="connsiteY3" fmla="*/ 119402 h 119402"/>
                <a:gd name="connsiteX4" fmla="*/ 0 w 469816"/>
                <a:gd name="connsiteY4" fmla="*/ 0 h 119402"/>
                <a:gd name="connsiteX0" fmla="*/ 0 w 469816"/>
                <a:gd name="connsiteY0" fmla="*/ 0 h 200365"/>
                <a:gd name="connsiteX1" fmla="*/ 469816 w 469816"/>
                <a:gd name="connsiteY1" fmla="*/ 11907 h 200365"/>
                <a:gd name="connsiteX2" fmla="*/ 469816 w 469816"/>
                <a:gd name="connsiteY2" fmla="*/ 119402 h 200365"/>
                <a:gd name="connsiteX3" fmla="*/ 0 w 469816"/>
                <a:gd name="connsiteY3" fmla="*/ 200365 h 200365"/>
                <a:gd name="connsiteX4" fmla="*/ 0 w 469816"/>
                <a:gd name="connsiteY4" fmla="*/ 0 h 200365"/>
                <a:gd name="connsiteX0" fmla="*/ 0 w 484104"/>
                <a:gd name="connsiteY0" fmla="*/ 0 h 224177"/>
                <a:gd name="connsiteX1" fmla="*/ 469816 w 484104"/>
                <a:gd name="connsiteY1" fmla="*/ 11907 h 224177"/>
                <a:gd name="connsiteX2" fmla="*/ 484104 w 484104"/>
                <a:gd name="connsiteY2" fmla="*/ 224177 h 224177"/>
                <a:gd name="connsiteX3" fmla="*/ 0 w 484104"/>
                <a:gd name="connsiteY3" fmla="*/ 200365 h 224177"/>
                <a:gd name="connsiteX4" fmla="*/ 0 w 484104"/>
                <a:gd name="connsiteY4" fmla="*/ 0 h 224177"/>
                <a:gd name="connsiteX0" fmla="*/ 0 w 486485"/>
                <a:gd name="connsiteY0" fmla="*/ 0 h 224177"/>
                <a:gd name="connsiteX1" fmla="*/ 486485 w 486485"/>
                <a:gd name="connsiteY1" fmla="*/ 23814 h 224177"/>
                <a:gd name="connsiteX2" fmla="*/ 484104 w 486485"/>
                <a:gd name="connsiteY2" fmla="*/ 224177 h 224177"/>
                <a:gd name="connsiteX3" fmla="*/ 0 w 486485"/>
                <a:gd name="connsiteY3" fmla="*/ 200365 h 224177"/>
                <a:gd name="connsiteX4" fmla="*/ 0 w 486485"/>
                <a:gd name="connsiteY4" fmla="*/ 0 h 224177"/>
                <a:gd name="connsiteX0" fmla="*/ 0 w 484109"/>
                <a:gd name="connsiteY0" fmla="*/ 59530 h 283707"/>
                <a:gd name="connsiteX1" fmla="*/ 395997 w 484109"/>
                <a:gd name="connsiteY1" fmla="*/ 0 h 283707"/>
                <a:gd name="connsiteX2" fmla="*/ 484104 w 484109"/>
                <a:gd name="connsiteY2" fmla="*/ 283707 h 283707"/>
                <a:gd name="connsiteX3" fmla="*/ 0 w 484109"/>
                <a:gd name="connsiteY3" fmla="*/ 259895 h 283707"/>
                <a:gd name="connsiteX4" fmla="*/ 0 w 484109"/>
                <a:gd name="connsiteY4" fmla="*/ 59530 h 283707"/>
                <a:gd name="connsiteX0" fmla="*/ 0 w 403192"/>
                <a:gd name="connsiteY0" fmla="*/ 59530 h 259895"/>
                <a:gd name="connsiteX1" fmla="*/ 395997 w 403192"/>
                <a:gd name="connsiteY1" fmla="*/ 0 h 259895"/>
                <a:gd name="connsiteX2" fmla="*/ 403141 w 403192"/>
                <a:gd name="connsiteY2" fmla="*/ 193219 h 259895"/>
                <a:gd name="connsiteX3" fmla="*/ 0 w 403192"/>
                <a:gd name="connsiteY3" fmla="*/ 259895 h 259895"/>
                <a:gd name="connsiteX4" fmla="*/ 0 w 403192"/>
                <a:gd name="connsiteY4" fmla="*/ 59530 h 259895"/>
                <a:gd name="connsiteX0" fmla="*/ 0 w 403192"/>
                <a:gd name="connsiteY0" fmla="*/ 59530 h 262277"/>
                <a:gd name="connsiteX1" fmla="*/ 395997 w 403192"/>
                <a:gd name="connsiteY1" fmla="*/ 0 h 262277"/>
                <a:gd name="connsiteX2" fmla="*/ 403141 w 403192"/>
                <a:gd name="connsiteY2" fmla="*/ 193219 h 262277"/>
                <a:gd name="connsiteX3" fmla="*/ 266700 w 403192"/>
                <a:gd name="connsiteY3" fmla="*/ 262277 h 262277"/>
                <a:gd name="connsiteX4" fmla="*/ 0 w 403192"/>
                <a:gd name="connsiteY4" fmla="*/ 59530 h 262277"/>
                <a:gd name="connsiteX0" fmla="*/ 0 w 153161"/>
                <a:gd name="connsiteY0" fmla="*/ 66673 h 262277"/>
                <a:gd name="connsiteX1" fmla="*/ 145966 w 153161"/>
                <a:gd name="connsiteY1" fmla="*/ 0 h 262277"/>
                <a:gd name="connsiteX2" fmla="*/ 153110 w 153161"/>
                <a:gd name="connsiteY2" fmla="*/ 193219 h 262277"/>
                <a:gd name="connsiteX3" fmla="*/ 16669 w 153161"/>
                <a:gd name="connsiteY3" fmla="*/ 262277 h 262277"/>
                <a:gd name="connsiteX4" fmla="*/ 0 w 153161"/>
                <a:gd name="connsiteY4" fmla="*/ 66673 h 262277"/>
                <a:gd name="connsiteX0" fmla="*/ 9525 w 162686"/>
                <a:gd name="connsiteY0" fmla="*/ 66673 h 262277"/>
                <a:gd name="connsiteX1" fmla="*/ 155491 w 162686"/>
                <a:gd name="connsiteY1" fmla="*/ 0 h 262277"/>
                <a:gd name="connsiteX2" fmla="*/ 162635 w 162686"/>
                <a:gd name="connsiteY2" fmla="*/ 193219 h 262277"/>
                <a:gd name="connsiteX3" fmla="*/ 0 w 162686"/>
                <a:gd name="connsiteY3" fmla="*/ 262277 h 262277"/>
                <a:gd name="connsiteX4" fmla="*/ 9525 w 162686"/>
                <a:gd name="connsiteY4" fmla="*/ 66673 h 262277"/>
                <a:gd name="connsiteX0" fmla="*/ 9525 w 203950"/>
                <a:gd name="connsiteY0" fmla="*/ 66673 h 262277"/>
                <a:gd name="connsiteX1" fmla="*/ 155491 w 203950"/>
                <a:gd name="connsiteY1" fmla="*/ 0 h 262277"/>
                <a:gd name="connsiteX2" fmla="*/ 203941 w 203950"/>
                <a:gd name="connsiteY2" fmla="*/ 259894 h 262277"/>
                <a:gd name="connsiteX3" fmla="*/ 0 w 203950"/>
                <a:gd name="connsiteY3" fmla="*/ 262277 h 262277"/>
                <a:gd name="connsiteX4" fmla="*/ 9525 w 203950"/>
                <a:gd name="connsiteY4" fmla="*/ 66673 h 262277"/>
                <a:gd name="connsiteX0" fmla="*/ 12830 w 207255"/>
                <a:gd name="connsiteY0" fmla="*/ 66673 h 271802"/>
                <a:gd name="connsiteX1" fmla="*/ 158796 w 207255"/>
                <a:gd name="connsiteY1" fmla="*/ 0 h 271802"/>
                <a:gd name="connsiteX2" fmla="*/ 207246 w 207255"/>
                <a:gd name="connsiteY2" fmla="*/ 259894 h 271802"/>
                <a:gd name="connsiteX3" fmla="*/ 0 w 207255"/>
                <a:gd name="connsiteY3" fmla="*/ 271802 h 271802"/>
                <a:gd name="connsiteX4" fmla="*/ 12830 w 207255"/>
                <a:gd name="connsiteY4" fmla="*/ 66673 h 271802"/>
                <a:gd name="connsiteX0" fmla="*/ 12830 w 207272"/>
                <a:gd name="connsiteY0" fmla="*/ 66673 h 271802"/>
                <a:gd name="connsiteX1" fmla="*/ 191840 w 207272"/>
                <a:gd name="connsiteY1" fmla="*/ 0 h 271802"/>
                <a:gd name="connsiteX2" fmla="*/ 207246 w 207272"/>
                <a:gd name="connsiteY2" fmla="*/ 259894 h 271802"/>
                <a:gd name="connsiteX3" fmla="*/ 0 w 207272"/>
                <a:gd name="connsiteY3" fmla="*/ 271802 h 271802"/>
                <a:gd name="connsiteX4" fmla="*/ 12830 w 207272"/>
                <a:gd name="connsiteY4" fmla="*/ 66673 h 271802"/>
                <a:gd name="connsiteX0" fmla="*/ 12830 w 199036"/>
                <a:gd name="connsiteY0" fmla="*/ 66673 h 271802"/>
                <a:gd name="connsiteX1" fmla="*/ 191840 w 199036"/>
                <a:gd name="connsiteY1" fmla="*/ 0 h 271802"/>
                <a:gd name="connsiteX2" fmla="*/ 198985 w 199036"/>
                <a:gd name="connsiteY2" fmla="*/ 252750 h 271802"/>
                <a:gd name="connsiteX3" fmla="*/ 0 w 199036"/>
                <a:gd name="connsiteY3" fmla="*/ 271802 h 271802"/>
                <a:gd name="connsiteX4" fmla="*/ 12830 w 199036"/>
                <a:gd name="connsiteY4" fmla="*/ 66673 h 271802"/>
                <a:gd name="connsiteX0" fmla="*/ 12830 w 191840"/>
                <a:gd name="connsiteY0" fmla="*/ 66673 h 271802"/>
                <a:gd name="connsiteX1" fmla="*/ 191840 w 191840"/>
                <a:gd name="connsiteY1" fmla="*/ 0 h 271802"/>
                <a:gd name="connsiteX2" fmla="*/ 189072 w 191840"/>
                <a:gd name="connsiteY2" fmla="*/ 245606 h 271802"/>
                <a:gd name="connsiteX3" fmla="*/ 0 w 191840"/>
                <a:gd name="connsiteY3" fmla="*/ 271802 h 271802"/>
                <a:gd name="connsiteX4" fmla="*/ 12830 w 191840"/>
                <a:gd name="connsiteY4" fmla="*/ 66673 h 271802"/>
                <a:gd name="connsiteX0" fmla="*/ 0 w 179010"/>
                <a:gd name="connsiteY0" fmla="*/ 66673 h 269421"/>
                <a:gd name="connsiteX1" fmla="*/ 179010 w 179010"/>
                <a:gd name="connsiteY1" fmla="*/ 0 h 269421"/>
                <a:gd name="connsiteX2" fmla="*/ 176242 w 179010"/>
                <a:gd name="connsiteY2" fmla="*/ 245606 h 269421"/>
                <a:gd name="connsiteX3" fmla="*/ 8649 w 179010"/>
                <a:gd name="connsiteY3" fmla="*/ 269421 h 269421"/>
                <a:gd name="connsiteX4" fmla="*/ 0 w 179010"/>
                <a:gd name="connsiteY4" fmla="*/ 66673 h 269421"/>
                <a:gd name="connsiteX0" fmla="*/ 12830 w 170361"/>
                <a:gd name="connsiteY0" fmla="*/ 66673 h 269421"/>
                <a:gd name="connsiteX1" fmla="*/ 170361 w 170361"/>
                <a:gd name="connsiteY1" fmla="*/ 0 h 269421"/>
                <a:gd name="connsiteX2" fmla="*/ 167593 w 170361"/>
                <a:gd name="connsiteY2" fmla="*/ 245606 h 269421"/>
                <a:gd name="connsiteX3" fmla="*/ 0 w 170361"/>
                <a:gd name="connsiteY3" fmla="*/ 269421 h 269421"/>
                <a:gd name="connsiteX4" fmla="*/ 12830 w 170361"/>
                <a:gd name="connsiteY4" fmla="*/ 66673 h 269421"/>
                <a:gd name="connsiteX0" fmla="*/ 7873 w 170361"/>
                <a:gd name="connsiteY0" fmla="*/ 54767 h 269421"/>
                <a:gd name="connsiteX1" fmla="*/ 170361 w 170361"/>
                <a:gd name="connsiteY1" fmla="*/ 0 h 269421"/>
                <a:gd name="connsiteX2" fmla="*/ 167593 w 170361"/>
                <a:gd name="connsiteY2" fmla="*/ 245606 h 269421"/>
                <a:gd name="connsiteX3" fmla="*/ 0 w 170361"/>
                <a:gd name="connsiteY3" fmla="*/ 269421 h 269421"/>
                <a:gd name="connsiteX4" fmla="*/ 7873 w 170361"/>
                <a:gd name="connsiteY4" fmla="*/ 54767 h 269421"/>
                <a:gd name="connsiteX0" fmla="*/ 6221 w 170361"/>
                <a:gd name="connsiteY0" fmla="*/ 69054 h 269421"/>
                <a:gd name="connsiteX1" fmla="*/ 170361 w 170361"/>
                <a:gd name="connsiteY1" fmla="*/ 0 h 269421"/>
                <a:gd name="connsiteX2" fmla="*/ 167593 w 170361"/>
                <a:gd name="connsiteY2" fmla="*/ 245606 h 269421"/>
                <a:gd name="connsiteX3" fmla="*/ 0 w 170361"/>
                <a:gd name="connsiteY3" fmla="*/ 269421 h 269421"/>
                <a:gd name="connsiteX4" fmla="*/ 6221 w 170361"/>
                <a:gd name="connsiteY4" fmla="*/ 69054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61" h="269421">
                  <a:moveTo>
                    <a:pt x="6221" y="69054"/>
                  </a:moveTo>
                  <a:lnTo>
                    <a:pt x="170361" y="0"/>
                  </a:lnTo>
                  <a:cubicBezTo>
                    <a:pt x="169567" y="66788"/>
                    <a:pt x="168387" y="178818"/>
                    <a:pt x="167593" y="245606"/>
                  </a:cubicBezTo>
                  <a:lnTo>
                    <a:pt x="0" y="269421"/>
                  </a:lnTo>
                  <a:lnTo>
                    <a:pt x="6221" y="69054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0104CB-EE55-3823-9DF9-9E1A8F9E118F}"/>
              </a:ext>
            </a:extLst>
          </p:cNvPr>
          <p:cNvGrpSpPr/>
          <p:nvPr/>
        </p:nvGrpSpPr>
        <p:grpSpPr>
          <a:xfrm>
            <a:off x="7018525" y="2792603"/>
            <a:ext cx="1237884" cy="1764450"/>
            <a:chOff x="1165422" y="3103116"/>
            <a:chExt cx="1325270" cy="188900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F5A3EA6-66AC-5F92-128E-64E9A9272E8E}"/>
                </a:ext>
              </a:extLst>
            </p:cNvPr>
            <p:cNvGrpSpPr/>
            <p:nvPr/>
          </p:nvGrpSpPr>
          <p:grpSpPr>
            <a:xfrm rot="18824773" flipH="1">
              <a:off x="2019246" y="4044384"/>
              <a:ext cx="391741" cy="551151"/>
              <a:chOff x="4685458" y="4063529"/>
              <a:chExt cx="700313" cy="985287"/>
            </a:xfrm>
          </p:grpSpPr>
          <p:sp>
            <p:nvSpPr>
              <p:cNvPr id="176" name="Rectangle 10">
                <a:extLst>
                  <a:ext uri="{FF2B5EF4-FFF2-40B4-BE49-F238E27FC236}">
                    <a16:creationId xmlns:a16="http://schemas.microsoft.com/office/drawing/2014/main" id="{DF118393-8EEB-B9CE-A861-CDE036D61866}"/>
                  </a:ext>
                </a:extLst>
              </p:cNvPr>
              <p:cNvSpPr/>
              <p:nvPr/>
            </p:nvSpPr>
            <p:spPr>
              <a:xfrm rot="4201382">
                <a:off x="4417344" y="4331643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59">
                <a:extLst>
                  <a:ext uri="{FF2B5EF4-FFF2-40B4-BE49-F238E27FC236}">
                    <a16:creationId xmlns:a16="http://schemas.microsoft.com/office/drawing/2014/main" id="{CE661696-E105-5694-D648-3C32131DD9E8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D731A37-4F50-5984-D4A9-4FD17D7150CB}"/>
                </a:ext>
              </a:extLst>
            </p:cNvPr>
            <p:cNvSpPr/>
            <p:nvPr/>
          </p:nvSpPr>
          <p:spPr>
            <a:xfrm>
              <a:off x="1929631" y="4140663"/>
              <a:ext cx="130347" cy="523931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20DFDE1-4DE7-C391-54DF-2CDB955B2946}"/>
                </a:ext>
              </a:extLst>
            </p:cNvPr>
            <p:cNvSpPr/>
            <p:nvPr/>
          </p:nvSpPr>
          <p:spPr>
            <a:xfrm>
              <a:off x="1643367" y="4450475"/>
              <a:ext cx="541134" cy="468826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: Top Corners Rounded 154">
              <a:extLst>
                <a:ext uri="{FF2B5EF4-FFF2-40B4-BE49-F238E27FC236}">
                  <a16:creationId xmlns:a16="http://schemas.microsoft.com/office/drawing/2014/main" id="{D3315229-39EA-652A-2FA2-C77104A05CA6}"/>
                </a:ext>
              </a:extLst>
            </p:cNvPr>
            <p:cNvSpPr/>
            <p:nvPr/>
          </p:nvSpPr>
          <p:spPr>
            <a:xfrm>
              <a:off x="1612443" y="4877618"/>
              <a:ext cx="243840" cy="1145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69D06777-CF17-DC34-5061-29254D67285D}"/>
                </a:ext>
              </a:extLst>
            </p:cNvPr>
            <p:cNvSpPr/>
            <p:nvPr/>
          </p:nvSpPr>
          <p:spPr>
            <a:xfrm>
              <a:off x="1975679" y="4869529"/>
              <a:ext cx="243840" cy="1145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">
              <a:extLst>
                <a:ext uri="{FF2B5EF4-FFF2-40B4-BE49-F238E27FC236}">
                  <a16:creationId xmlns:a16="http://schemas.microsoft.com/office/drawing/2014/main" id="{E6167B76-6A6C-61F3-50A7-F534A563FFD0}"/>
                </a:ext>
              </a:extLst>
            </p:cNvPr>
            <p:cNvSpPr/>
            <p:nvPr/>
          </p:nvSpPr>
          <p:spPr>
            <a:xfrm>
              <a:off x="1637053" y="4145024"/>
              <a:ext cx="529602" cy="357815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098D79B-C5E2-FBAB-081E-1DC49E4B66D8}"/>
                </a:ext>
              </a:extLst>
            </p:cNvPr>
            <p:cNvGrpSpPr/>
            <p:nvPr/>
          </p:nvGrpSpPr>
          <p:grpSpPr>
            <a:xfrm>
              <a:off x="1416247" y="3981775"/>
              <a:ext cx="875217" cy="746584"/>
              <a:chOff x="3304320" y="4012796"/>
              <a:chExt cx="1564610" cy="1334658"/>
            </a:xfrm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6F251D8-0E6F-215F-4B12-B4CFF6F3185F}"/>
                  </a:ext>
                </a:extLst>
              </p:cNvPr>
              <p:cNvSpPr/>
              <p:nvPr/>
            </p:nvSpPr>
            <p:spPr>
              <a:xfrm rot="10590746">
                <a:off x="4275021" y="4012796"/>
                <a:ext cx="593909" cy="1045870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D4ED53D-3D72-4745-6970-7EEA9E9D6326}"/>
                  </a:ext>
                </a:extLst>
              </p:cNvPr>
              <p:cNvSpPr/>
              <p:nvPr/>
            </p:nvSpPr>
            <p:spPr>
              <a:xfrm rot="9610560">
                <a:off x="3304320" y="4181875"/>
                <a:ext cx="739221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332718 w 533840"/>
                  <a:gd name="connsiteY4" fmla="*/ 930142 h 984677"/>
                  <a:gd name="connsiteX5" fmla="*/ 0 w 533840"/>
                  <a:gd name="connsiteY5" fmla="*/ 984677 h 984677"/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332718 w 533840"/>
                  <a:gd name="connsiteY4" fmla="*/ 930142 h 984677"/>
                  <a:gd name="connsiteX5" fmla="*/ 0 w 533840"/>
                  <a:gd name="connsiteY5" fmla="*/ 984677 h 984677"/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332718 w 533840"/>
                  <a:gd name="connsiteY4" fmla="*/ 930142 h 984677"/>
                  <a:gd name="connsiteX5" fmla="*/ 0 w 533840"/>
                  <a:gd name="connsiteY5" fmla="*/ 984677 h 984677"/>
                  <a:gd name="connsiteX0" fmla="*/ 0 w 550144"/>
                  <a:gd name="connsiteY0" fmla="*/ 984677 h 984677"/>
                  <a:gd name="connsiteX1" fmla="*/ 54849 w 550144"/>
                  <a:gd name="connsiteY1" fmla="*/ 0 h 984677"/>
                  <a:gd name="connsiteX2" fmla="*/ 162661 w 550144"/>
                  <a:gd name="connsiteY2" fmla="*/ 11125 h 984677"/>
                  <a:gd name="connsiteX3" fmla="*/ 533840 w 550144"/>
                  <a:gd name="connsiteY3" fmla="*/ 93339 h 984677"/>
                  <a:gd name="connsiteX4" fmla="*/ 332718 w 550144"/>
                  <a:gd name="connsiteY4" fmla="*/ 930142 h 984677"/>
                  <a:gd name="connsiteX5" fmla="*/ 0 w 550144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144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cubicBezTo>
                      <a:pt x="568897" y="267876"/>
                      <a:pt x="565967" y="659317"/>
                      <a:pt x="332718" y="930142"/>
                    </a:cubicBez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3ADB7F3-FCA3-60AF-EE5C-54628DEE645A}"/>
                  </a:ext>
                </a:extLst>
              </p:cNvPr>
              <p:cNvSpPr/>
              <p:nvPr/>
            </p:nvSpPr>
            <p:spPr>
              <a:xfrm flipH="1">
                <a:off x="3814564" y="4410828"/>
                <a:ext cx="233019" cy="936626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98E57E0-31FC-B53B-2E36-92EAB59AA1B3}"/>
                  </a:ext>
                </a:extLst>
              </p:cNvPr>
              <p:cNvSpPr/>
              <p:nvPr/>
            </p:nvSpPr>
            <p:spPr>
              <a:xfrm rot="20819035">
                <a:off x="4324751" y="4354795"/>
                <a:ext cx="233019" cy="936624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6CF747F-710D-C034-F782-BF0978C2A89E}"/>
                </a:ext>
              </a:extLst>
            </p:cNvPr>
            <p:cNvGrpSpPr/>
            <p:nvPr/>
          </p:nvGrpSpPr>
          <p:grpSpPr>
            <a:xfrm>
              <a:off x="1165422" y="3103116"/>
              <a:ext cx="1318162" cy="1188455"/>
              <a:chOff x="2776612" y="2442061"/>
              <a:chExt cx="2356460" cy="2124586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81227D4-FCBA-3C38-0710-A84EDD76B21A}"/>
                  </a:ext>
                </a:extLst>
              </p:cNvPr>
              <p:cNvSpPr/>
              <p:nvPr/>
            </p:nvSpPr>
            <p:spPr>
              <a:xfrm>
                <a:off x="4654453" y="3462283"/>
                <a:ext cx="379597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84F078F-12E6-F4BF-A48A-0309970293F6}"/>
                  </a:ext>
                </a:extLst>
              </p:cNvPr>
              <p:cNvSpPr/>
              <p:nvPr/>
            </p:nvSpPr>
            <p:spPr>
              <a:xfrm>
                <a:off x="2836598" y="3609237"/>
                <a:ext cx="379597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15DC01E-9AC8-B5E2-9FF3-E5F4ABC6520A}"/>
                  </a:ext>
                </a:extLst>
              </p:cNvPr>
              <p:cNvSpPr/>
              <p:nvPr/>
            </p:nvSpPr>
            <p:spPr>
              <a:xfrm>
                <a:off x="2949243" y="2578821"/>
                <a:ext cx="2014330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5">
                <a:extLst>
                  <a:ext uri="{FF2B5EF4-FFF2-40B4-BE49-F238E27FC236}">
                    <a16:creationId xmlns:a16="http://schemas.microsoft.com/office/drawing/2014/main" id="{6BB7944E-F17B-5B69-9437-981F06CEF0C5}"/>
                  </a:ext>
                </a:extLst>
              </p:cNvPr>
              <p:cNvSpPr/>
              <p:nvPr/>
            </p:nvSpPr>
            <p:spPr>
              <a:xfrm>
                <a:off x="2776612" y="2442061"/>
                <a:ext cx="2356460" cy="1266743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47C2127-5CDC-3426-4432-E06E1D0F39D0}"/>
                  </a:ext>
                </a:extLst>
              </p:cNvPr>
              <p:cNvSpPr/>
              <p:nvPr/>
            </p:nvSpPr>
            <p:spPr>
              <a:xfrm>
                <a:off x="4277415" y="3420251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D3451C-CB3B-F4A4-1833-E45A6254108B}"/>
                  </a:ext>
                </a:extLst>
              </p:cNvPr>
              <p:cNvSpPr/>
              <p:nvPr/>
            </p:nvSpPr>
            <p:spPr>
              <a:xfrm>
                <a:off x="3345001" y="3441206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9DC502E-554F-ACE2-7C5D-3BA7E9DC90AD}"/>
                  </a:ext>
                </a:extLst>
              </p:cNvPr>
              <p:cNvSpPr/>
              <p:nvPr/>
            </p:nvSpPr>
            <p:spPr>
              <a:xfrm>
                <a:off x="4098144" y="393144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3BA2EA6F-E292-5D53-3522-020EDACB075E}"/>
                  </a:ext>
                </a:extLst>
              </p:cNvPr>
              <p:cNvSpPr/>
              <p:nvPr/>
            </p:nvSpPr>
            <p:spPr>
              <a:xfrm rot="8350864">
                <a:off x="4041759" y="4012283"/>
                <a:ext cx="188469" cy="18846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7323EC2-EE0D-8267-23DD-4C58AC8E2A30}"/>
                  </a:ext>
                </a:extLst>
              </p:cNvPr>
              <p:cNvSpPr/>
              <p:nvPr/>
            </p:nvSpPr>
            <p:spPr>
              <a:xfrm>
                <a:off x="4423573" y="3522126"/>
                <a:ext cx="379597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1939785-A177-66CC-68FA-31263B3D635F}"/>
                  </a:ext>
                </a:extLst>
              </p:cNvPr>
              <p:cNvSpPr/>
              <p:nvPr/>
            </p:nvSpPr>
            <p:spPr>
              <a:xfrm>
                <a:off x="3507486" y="3576813"/>
                <a:ext cx="379597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1217787-F2C4-EED7-F381-F6FBF5745009}"/>
                  </a:ext>
                </a:extLst>
              </p:cNvPr>
              <p:cNvSpPr/>
              <p:nvPr/>
            </p:nvSpPr>
            <p:spPr>
              <a:xfrm>
                <a:off x="3656681" y="3716207"/>
                <a:ext cx="169508" cy="1695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86DF9A-720A-5070-04F8-C32986BFBA51}"/>
                  </a:ext>
                </a:extLst>
              </p:cNvPr>
              <p:cNvSpPr/>
              <p:nvPr/>
            </p:nvSpPr>
            <p:spPr>
              <a:xfrm>
                <a:off x="4576252" y="3677871"/>
                <a:ext cx="169508" cy="1695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3DEF9A-8D68-1815-BFC6-C59E050C2F6B}"/>
              </a:ext>
            </a:extLst>
          </p:cNvPr>
          <p:cNvGrpSpPr/>
          <p:nvPr/>
        </p:nvGrpSpPr>
        <p:grpSpPr>
          <a:xfrm>
            <a:off x="6165521" y="3062189"/>
            <a:ext cx="3693317" cy="3585354"/>
            <a:chOff x="252202" y="3391733"/>
            <a:chExt cx="3954038" cy="383845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00BE455-7323-8240-8536-4C4DD05E4555}"/>
                </a:ext>
              </a:extLst>
            </p:cNvPr>
            <p:cNvGrpSpPr/>
            <p:nvPr/>
          </p:nvGrpSpPr>
          <p:grpSpPr>
            <a:xfrm>
              <a:off x="252202" y="4175760"/>
              <a:ext cx="3954038" cy="3054427"/>
              <a:chOff x="252202" y="4175760"/>
              <a:chExt cx="3954038" cy="3054427"/>
            </a:xfrm>
          </p:grpSpPr>
          <p:sp>
            <p:nvSpPr>
              <p:cNvPr id="147" name="Rectangle 60">
                <a:extLst>
                  <a:ext uri="{FF2B5EF4-FFF2-40B4-BE49-F238E27FC236}">
                    <a16:creationId xmlns:a16="http://schemas.microsoft.com/office/drawing/2014/main" id="{0A068A6E-6199-896F-3493-C5CD6F9E96A2}"/>
                  </a:ext>
                </a:extLst>
              </p:cNvPr>
              <p:cNvSpPr/>
              <p:nvPr/>
            </p:nvSpPr>
            <p:spPr>
              <a:xfrm>
                <a:off x="3143250" y="4213860"/>
                <a:ext cx="952305" cy="1786890"/>
              </a:xfrm>
              <a:custGeom>
                <a:avLst/>
                <a:gdLst>
                  <a:gd name="connsiteX0" fmla="*/ 0 w 1028505"/>
                  <a:gd name="connsiteY0" fmla="*/ 0 h 624840"/>
                  <a:gd name="connsiteX1" fmla="*/ 1028505 w 1028505"/>
                  <a:gd name="connsiteY1" fmla="*/ 0 h 624840"/>
                  <a:gd name="connsiteX2" fmla="*/ 1028505 w 1028505"/>
                  <a:gd name="connsiteY2" fmla="*/ 624840 h 624840"/>
                  <a:gd name="connsiteX3" fmla="*/ 0 w 1028505"/>
                  <a:gd name="connsiteY3" fmla="*/ 624840 h 624840"/>
                  <a:gd name="connsiteX4" fmla="*/ 0 w 1028505"/>
                  <a:gd name="connsiteY4" fmla="*/ 0 h 624840"/>
                  <a:gd name="connsiteX0" fmla="*/ 0 w 1028505"/>
                  <a:gd name="connsiteY0" fmla="*/ 0 h 1824990"/>
                  <a:gd name="connsiteX1" fmla="*/ 1028505 w 1028505"/>
                  <a:gd name="connsiteY1" fmla="*/ 0 h 1824990"/>
                  <a:gd name="connsiteX2" fmla="*/ 914205 w 1028505"/>
                  <a:gd name="connsiteY2" fmla="*/ 1824990 h 1824990"/>
                  <a:gd name="connsiteX3" fmla="*/ 0 w 1028505"/>
                  <a:gd name="connsiteY3" fmla="*/ 624840 h 1824990"/>
                  <a:gd name="connsiteX4" fmla="*/ 0 w 1028505"/>
                  <a:gd name="connsiteY4" fmla="*/ 0 h 1824990"/>
                  <a:gd name="connsiteX0" fmla="*/ 19050 w 1047555"/>
                  <a:gd name="connsiteY0" fmla="*/ 0 h 1824990"/>
                  <a:gd name="connsiteX1" fmla="*/ 1047555 w 1047555"/>
                  <a:gd name="connsiteY1" fmla="*/ 0 h 1824990"/>
                  <a:gd name="connsiteX2" fmla="*/ 933255 w 1047555"/>
                  <a:gd name="connsiteY2" fmla="*/ 1824990 h 1824990"/>
                  <a:gd name="connsiteX3" fmla="*/ 0 w 1047555"/>
                  <a:gd name="connsiteY3" fmla="*/ 1539240 h 1824990"/>
                  <a:gd name="connsiteX4" fmla="*/ 19050 w 1047555"/>
                  <a:gd name="connsiteY4" fmla="*/ 0 h 1824990"/>
                  <a:gd name="connsiteX0" fmla="*/ 19050 w 952305"/>
                  <a:gd name="connsiteY0" fmla="*/ 0 h 1824990"/>
                  <a:gd name="connsiteX1" fmla="*/ 952305 w 952305"/>
                  <a:gd name="connsiteY1" fmla="*/ 228600 h 1824990"/>
                  <a:gd name="connsiteX2" fmla="*/ 933255 w 952305"/>
                  <a:gd name="connsiteY2" fmla="*/ 1824990 h 1824990"/>
                  <a:gd name="connsiteX3" fmla="*/ 0 w 952305"/>
                  <a:gd name="connsiteY3" fmla="*/ 1539240 h 1824990"/>
                  <a:gd name="connsiteX4" fmla="*/ 19050 w 952305"/>
                  <a:gd name="connsiteY4" fmla="*/ 0 h 1824990"/>
                  <a:gd name="connsiteX0" fmla="*/ 28575 w 952305"/>
                  <a:gd name="connsiteY0" fmla="*/ 0 h 1786890"/>
                  <a:gd name="connsiteX1" fmla="*/ 952305 w 952305"/>
                  <a:gd name="connsiteY1" fmla="*/ 190500 h 1786890"/>
                  <a:gd name="connsiteX2" fmla="*/ 933255 w 952305"/>
                  <a:gd name="connsiteY2" fmla="*/ 1786890 h 1786890"/>
                  <a:gd name="connsiteX3" fmla="*/ 0 w 952305"/>
                  <a:gd name="connsiteY3" fmla="*/ 1501140 h 1786890"/>
                  <a:gd name="connsiteX4" fmla="*/ 28575 w 952305"/>
                  <a:gd name="connsiteY4" fmla="*/ 0 h 1786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305" h="1786890">
                    <a:moveTo>
                      <a:pt x="28575" y="0"/>
                    </a:moveTo>
                    <a:lnTo>
                      <a:pt x="952305" y="190500"/>
                    </a:lnTo>
                    <a:lnTo>
                      <a:pt x="933255" y="1786890"/>
                    </a:lnTo>
                    <a:lnTo>
                      <a:pt x="0" y="1501140"/>
                    </a:lnTo>
                    <a:lnTo>
                      <a:pt x="28575" y="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57">
                <a:extLst>
                  <a:ext uri="{FF2B5EF4-FFF2-40B4-BE49-F238E27FC236}">
                    <a16:creationId xmlns:a16="http://schemas.microsoft.com/office/drawing/2014/main" id="{430E0AFF-4C70-A716-B236-0BD6EB69E7EA}"/>
                  </a:ext>
                </a:extLst>
              </p:cNvPr>
              <p:cNvSpPr/>
              <p:nvPr/>
            </p:nvSpPr>
            <p:spPr>
              <a:xfrm>
                <a:off x="259080" y="4175760"/>
                <a:ext cx="3931920" cy="1362500"/>
              </a:xfrm>
              <a:custGeom>
                <a:avLst/>
                <a:gdLst>
                  <a:gd name="connsiteX0" fmla="*/ 0 w 2453640"/>
                  <a:gd name="connsiteY0" fmla="*/ 0 h 737660"/>
                  <a:gd name="connsiteX1" fmla="*/ 2453640 w 2453640"/>
                  <a:gd name="connsiteY1" fmla="*/ 0 h 737660"/>
                  <a:gd name="connsiteX2" fmla="*/ 2453640 w 2453640"/>
                  <a:gd name="connsiteY2" fmla="*/ 737660 h 737660"/>
                  <a:gd name="connsiteX3" fmla="*/ 0 w 2453640"/>
                  <a:gd name="connsiteY3" fmla="*/ 737660 h 737660"/>
                  <a:gd name="connsiteX4" fmla="*/ 0 w 2453640"/>
                  <a:gd name="connsiteY4" fmla="*/ 0 h 737660"/>
                  <a:gd name="connsiteX0" fmla="*/ 0 w 3474720"/>
                  <a:gd name="connsiteY0" fmla="*/ 0 h 737660"/>
                  <a:gd name="connsiteX1" fmla="*/ 2453640 w 3474720"/>
                  <a:gd name="connsiteY1" fmla="*/ 0 h 737660"/>
                  <a:gd name="connsiteX2" fmla="*/ 3474720 w 3474720"/>
                  <a:gd name="connsiteY2" fmla="*/ 166160 h 737660"/>
                  <a:gd name="connsiteX3" fmla="*/ 0 w 3474720"/>
                  <a:gd name="connsiteY3" fmla="*/ 737660 h 737660"/>
                  <a:gd name="connsiteX4" fmla="*/ 0 w 3474720"/>
                  <a:gd name="connsiteY4" fmla="*/ 0 h 737660"/>
                  <a:gd name="connsiteX0" fmla="*/ 0 w 3474720"/>
                  <a:gd name="connsiteY0" fmla="*/ 0 h 1332020"/>
                  <a:gd name="connsiteX1" fmla="*/ 2453640 w 3474720"/>
                  <a:gd name="connsiteY1" fmla="*/ 0 h 1332020"/>
                  <a:gd name="connsiteX2" fmla="*/ 3474720 w 3474720"/>
                  <a:gd name="connsiteY2" fmla="*/ 166160 h 1332020"/>
                  <a:gd name="connsiteX3" fmla="*/ 106680 w 3474720"/>
                  <a:gd name="connsiteY3" fmla="*/ 1332020 h 1332020"/>
                  <a:gd name="connsiteX4" fmla="*/ 0 w 3474720"/>
                  <a:gd name="connsiteY4" fmla="*/ 0 h 1332020"/>
                  <a:gd name="connsiteX0" fmla="*/ 0 w 3528060"/>
                  <a:gd name="connsiteY0" fmla="*/ 853440 h 1332020"/>
                  <a:gd name="connsiteX1" fmla="*/ 2506980 w 3528060"/>
                  <a:gd name="connsiteY1" fmla="*/ 0 h 1332020"/>
                  <a:gd name="connsiteX2" fmla="*/ 3528060 w 3528060"/>
                  <a:gd name="connsiteY2" fmla="*/ 166160 h 1332020"/>
                  <a:gd name="connsiteX3" fmla="*/ 160020 w 3528060"/>
                  <a:gd name="connsiteY3" fmla="*/ 1332020 h 1332020"/>
                  <a:gd name="connsiteX4" fmla="*/ 0 w 3528060"/>
                  <a:gd name="connsiteY4" fmla="*/ 853440 h 1332020"/>
                  <a:gd name="connsiteX0" fmla="*/ 0 w 3566160"/>
                  <a:gd name="connsiteY0" fmla="*/ 609600 h 1332020"/>
                  <a:gd name="connsiteX1" fmla="*/ 2545080 w 3566160"/>
                  <a:gd name="connsiteY1" fmla="*/ 0 h 1332020"/>
                  <a:gd name="connsiteX2" fmla="*/ 3566160 w 3566160"/>
                  <a:gd name="connsiteY2" fmla="*/ 166160 h 1332020"/>
                  <a:gd name="connsiteX3" fmla="*/ 198120 w 3566160"/>
                  <a:gd name="connsiteY3" fmla="*/ 1332020 h 1332020"/>
                  <a:gd name="connsiteX4" fmla="*/ 0 w 3566160"/>
                  <a:gd name="connsiteY4" fmla="*/ 609600 h 1332020"/>
                  <a:gd name="connsiteX0" fmla="*/ 0 w 3566160"/>
                  <a:gd name="connsiteY0" fmla="*/ 640080 h 1362500"/>
                  <a:gd name="connsiteX1" fmla="*/ 2522220 w 3566160"/>
                  <a:gd name="connsiteY1" fmla="*/ 0 h 1362500"/>
                  <a:gd name="connsiteX2" fmla="*/ 3566160 w 3566160"/>
                  <a:gd name="connsiteY2" fmla="*/ 196640 h 1362500"/>
                  <a:gd name="connsiteX3" fmla="*/ 198120 w 3566160"/>
                  <a:gd name="connsiteY3" fmla="*/ 1362500 h 1362500"/>
                  <a:gd name="connsiteX4" fmla="*/ 0 w 3566160"/>
                  <a:gd name="connsiteY4" fmla="*/ 640080 h 1362500"/>
                  <a:gd name="connsiteX0" fmla="*/ 0 w 3931920"/>
                  <a:gd name="connsiteY0" fmla="*/ 731520 h 1362500"/>
                  <a:gd name="connsiteX1" fmla="*/ 2887980 w 3931920"/>
                  <a:gd name="connsiteY1" fmla="*/ 0 h 1362500"/>
                  <a:gd name="connsiteX2" fmla="*/ 3931920 w 3931920"/>
                  <a:gd name="connsiteY2" fmla="*/ 196640 h 1362500"/>
                  <a:gd name="connsiteX3" fmla="*/ 563880 w 3931920"/>
                  <a:gd name="connsiteY3" fmla="*/ 1362500 h 1362500"/>
                  <a:gd name="connsiteX4" fmla="*/ 0 w 3931920"/>
                  <a:gd name="connsiteY4" fmla="*/ 731520 h 136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1920" h="1362500">
                    <a:moveTo>
                      <a:pt x="0" y="731520"/>
                    </a:moveTo>
                    <a:lnTo>
                      <a:pt x="2887980" y="0"/>
                    </a:lnTo>
                    <a:lnTo>
                      <a:pt x="3931920" y="196640"/>
                    </a:lnTo>
                    <a:lnTo>
                      <a:pt x="563880" y="1362500"/>
                    </a:lnTo>
                    <a:lnTo>
                      <a:pt x="0" y="73152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58">
                <a:extLst>
                  <a:ext uri="{FF2B5EF4-FFF2-40B4-BE49-F238E27FC236}">
                    <a16:creationId xmlns:a16="http://schemas.microsoft.com/office/drawing/2014/main" id="{C00B9800-23F2-0AF5-66B8-AF18424FD71D}"/>
                  </a:ext>
                </a:extLst>
              </p:cNvPr>
              <p:cNvSpPr/>
              <p:nvPr/>
            </p:nvSpPr>
            <p:spPr>
              <a:xfrm>
                <a:off x="823595" y="4381501"/>
                <a:ext cx="3382645" cy="1259862"/>
              </a:xfrm>
              <a:custGeom>
                <a:avLst/>
                <a:gdLst>
                  <a:gd name="connsiteX0" fmla="*/ 0 w 1783080"/>
                  <a:gd name="connsiteY0" fmla="*/ 0 h 108607"/>
                  <a:gd name="connsiteX1" fmla="*/ 1783080 w 1783080"/>
                  <a:gd name="connsiteY1" fmla="*/ 0 h 108607"/>
                  <a:gd name="connsiteX2" fmla="*/ 1783080 w 1783080"/>
                  <a:gd name="connsiteY2" fmla="*/ 108607 h 108607"/>
                  <a:gd name="connsiteX3" fmla="*/ 0 w 1783080"/>
                  <a:gd name="connsiteY3" fmla="*/ 108607 h 108607"/>
                  <a:gd name="connsiteX4" fmla="*/ 0 w 1783080"/>
                  <a:gd name="connsiteY4" fmla="*/ 0 h 108607"/>
                  <a:gd name="connsiteX0" fmla="*/ 0 w 3368040"/>
                  <a:gd name="connsiteY0" fmla="*/ 1074420 h 1183027"/>
                  <a:gd name="connsiteX1" fmla="*/ 3368040 w 3368040"/>
                  <a:gd name="connsiteY1" fmla="*/ 0 h 1183027"/>
                  <a:gd name="connsiteX2" fmla="*/ 1783080 w 3368040"/>
                  <a:gd name="connsiteY2" fmla="*/ 1183027 h 1183027"/>
                  <a:gd name="connsiteX3" fmla="*/ 0 w 3368040"/>
                  <a:gd name="connsiteY3" fmla="*/ 1183027 h 1183027"/>
                  <a:gd name="connsiteX4" fmla="*/ 0 w 3368040"/>
                  <a:gd name="connsiteY4" fmla="*/ 1074420 h 1183027"/>
                  <a:gd name="connsiteX0" fmla="*/ 0 w 3375660"/>
                  <a:gd name="connsiteY0" fmla="*/ 1074420 h 1183027"/>
                  <a:gd name="connsiteX1" fmla="*/ 3368040 w 3375660"/>
                  <a:gd name="connsiteY1" fmla="*/ 0 h 1183027"/>
                  <a:gd name="connsiteX2" fmla="*/ 3375660 w 3375660"/>
                  <a:gd name="connsiteY2" fmla="*/ 55267 h 1183027"/>
                  <a:gd name="connsiteX3" fmla="*/ 0 w 3375660"/>
                  <a:gd name="connsiteY3" fmla="*/ 1183027 h 1183027"/>
                  <a:gd name="connsiteX4" fmla="*/ 0 w 3375660"/>
                  <a:gd name="connsiteY4" fmla="*/ 1074420 h 1183027"/>
                  <a:gd name="connsiteX0" fmla="*/ 0 w 3375660"/>
                  <a:gd name="connsiteY0" fmla="*/ 1074420 h 1243987"/>
                  <a:gd name="connsiteX1" fmla="*/ 3368040 w 3375660"/>
                  <a:gd name="connsiteY1" fmla="*/ 0 h 1243987"/>
                  <a:gd name="connsiteX2" fmla="*/ 3375660 w 3375660"/>
                  <a:gd name="connsiteY2" fmla="*/ 55267 h 1243987"/>
                  <a:gd name="connsiteX3" fmla="*/ 53340 w 3375660"/>
                  <a:gd name="connsiteY3" fmla="*/ 1243987 h 1243987"/>
                  <a:gd name="connsiteX4" fmla="*/ 0 w 3375660"/>
                  <a:gd name="connsiteY4" fmla="*/ 1074420 h 1243987"/>
                  <a:gd name="connsiteX0" fmla="*/ 0 w 3398520"/>
                  <a:gd name="connsiteY0" fmla="*/ 1165860 h 1243987"/>
                  <a:gd name="connsiteX1" fmla="*/ 3390900 w 3398520"/>
                  <a:gd name="connsiteY1" fmla="*/ 0 h 1243987"/>
                  <a:gd name="connsiteX2" fmla="*/ 3398520 w 3398520"/>
                  <a:gd name="connsiteY2" fmla="*/ 55267 h 1243987"/>
                  <a:gd name="connsiteX3" fmla="*/ 76200 w 3398520"/>
                  <a:gd name="connsiteY3" fmla="*/ 1243987 h 1243987"/>
                  <a:gd name="connsiteX4" fmla="*/ 0 w 3398520"/>
                  <a:gd name="connsiteY4" fmla="*/ 1165860 h 1243987"/>
                  <a:gd name="connsiteX0" fmla="*/ 0 w 3398520"/>
                  <a:gd name="connsiteY0" fmla="*/ 1165860 h 1243987"/>
                  <a:gd name="connsiteX1" fmla="*/ 3390900 w 3398520"/>
                  <a:gd name="connsiteY1" fmla="*/ 0 h 1243987"/>
                  <a:gd name="connsiteX2" fmla="*/ 3398520 w 3398520"/>
                  <a:gd name="connsiteY2" fmla="*/ 55267 h 1243987"/>
                  <a:gd name="connsiteX3" fmla="*/ 38100 w 3398520"/>
                  <a:gd name="connsiteY3" fmla="*/ 1243987 h 1243987"/>
                  <a:gd name="connsiteX4" fmla="*/ 0 w 3398520"/>
                  <a:gd name="connsiteY4" fmla="*/ 1165860 h 1243987"/>
                  <a:gd name="connsiteX0" fmla="*/ 0 w 3398520"/>
                  <a:gd name="connsiteY0" fmla="*/ 1165860 h 1256687"/>
                  <a:gd name="connsiteX1" fmla="*/ 3390900 w 3398520"/>
                  <a:gd name="connsiteY1" fmla="*/ 0 h 1256687"/>
                  <a:gd name="connsiteX2" fmla="*/ 3398520 w 3398520"/>
                  <a:gd name="connsiteY2" fmla="*/ 55267 h 1256687"/>
                  <a:gd name="connsiteX3" fmla="*/ 69850 w 3398520"/>
                  <a:gd name="connsiteY3" fmla="*/ 1256687 h 1256687"/>
                  <a:gd name="connsiteX4" fmla="*/ 0 w 3398520"/>
                  <a:gd name="connsiteY4" fmla="*/ 1165860 h 1256687"/>
                  <a:gd name="connsiteX0" fmla="*/ 0 w 3382645"/>
                  <a:gd name="connsiteY0" fmla="*/ 1159510 h 1256687"/>
                  <a:gd name="connsiteX1" fmla="*/ 3375025 w 3382645"/>
                  <a:gd name="connsiteY1" fmla="*/ 0 h 1256687"/>
                  <a:gd name="connsiteX2" fmla="*/ 3382645 w 3382645"/>
                  <a:gd name="connsiteY2" fmla="*/ 55267 h 1256687"/>
                  <a:gd name="connsiteX3" fmla="*/ 53975 w 3382645"/>
                  <a:gd name="connsiteY3" fmla="*/ 1256687 h 1256687"/>
                  <a:gd name="connsiteX4" fmla="*/ 0 w 3382645"/>
                  <a:gd name="connsiteY4" fmla="*/ 1159510 h 1256687"/>
                  <a:gd name="connsiteX0" fmla="*/ 0 w 3382645"/>
                  <a:gd name="connsiteY0" fmla="*/ 1159510 h 1259862"/>
                  <a:gd name="connsiteX1" fmla="*/ 3375025 w 3382645"/>
                  <a:gd name="connsiteY1" fmla="*/ 0 h 1259862"/>
                  <a:gd name="connsiteX2" fmla="*/ 3382645 w 3382645"/>
                  <a:gd name="connsiteY2" fmla="*/ 55267 h 1259862"/>
                  <a:gd name="connsiteX3" fmla="*/ 28575 w 3382645"/>
                  <a:gd name="connsiteY3" fmla="*/ 1259862 h 1259862"/>
                  <a:gd name="connsiteX4" fmla="*/ 0 w 3382645"/>
                  <a:gd name="connsiteY4" fmla="*/ 1159510 h 125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82645" h="1259862">
                    <a:moveTo>
                      <a:pt x="0" y="1159510"/>
                    </a:moveTo>
                    <a:lnTo>
                      <a:pt x="3375025" y="0"/>
                    </a:lnTo>
                    <a:lnTo>
                      <a:pt x="3382645" y="55267"/>
                    </a:lnTo>
                    <a:lnTo>
                      <a:pt x="28575" y="1259862"/>
                    </a:lnTo>
                    <a:lnTo>
                      <a:pt x="0" y="11595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59">
                <a:extLst>
                  <a:ext uri="{FF2B5EF4-FFF2-40B4-BE49-F238E27FC236}">
                    <a16:creationId xmlns:a16="http://schemas.microsoft.com/office/drawing/2014/main" id="{CC457425-9563-7B5B-32EA-8208DFFB4191}"/>
                  </a:ext>
                </a:extLst>
              </p:cNvPr>
              <p:cNvSpPr/>
              <p:nvPr/>
            </p:nvSpPr>
            <p:spPr>
              <a:xfrm>
                <a:off x="823596" y="4526937"/>
                <a:ext cx="3168454" cy="2553125"/>
              </a:xfrm>
              <a:custGeom>
                <a:avLst/>
                <a:gdLst>
                  <a:gd name="connsiteX0" fmla="*/ 0 w 549079"/>
                  <a:gd name="connsiteY0" fmla="*/ 0 h 1362500"/>
                  <a:gd name="connsiteX1" fmla="*/ 549079 w 549079"/>
                  <a:gd name="connsiteY1" fmla="*/ 0 h 1362500"/>
                  <a:gd name="connsiteX2" fmla="*/ 549079 w 549079"/>
                  <a:gd name="connsiteY2" fmla="*/ 1362500 h 1362500"/>
                  <a:gd name="connsiteX3" fmla="*/ 0 w 549079"/>
                  <a:gd name="connsiteY3" fmla="*/ 1362500 h 1362500"/>
                  <a:gd name="connsiteX4" fmla="*/ 0 w 549079"/>
                  <a:gd name="connsiteY4" fmla="*/ 0 h 1362500"/>
                  <a:gd name="connsiteX0" fmla="*/ 0 w 3168454"/>
                  <a:gd name="connsiteY0" fmla="*/ 1114425 h 2476925"/>
                  <a:gd name="connsiteX1" fmla="*/ 3168454 w 3168454"/>
                  <a:gd name="connsiteY1" fmla="*/ 0 h 2476925"/>
                  <a:gd name="connsiteX2" fmla="*/ 549079 w 3168454"/>
                  <a:gd name="connsiteY2" fmla="*/ 2476925 h 2476925"/>
                  <a:gd name="connsiteX3" fmla="*/ 0 w 3168454"/>
                  <a:gd name="connsiteY3" fmla="*/ 2476925 h 2476925"/>
                  <a:gd name="connsiteX4" fmla="*/ 0 w 3168454"/>
                  <a:gd name="connsiteY4" fmla="*/ 1114425 h 2476925"/>
                  <a:gd name="connsiteX0" fmla="*/ 0 w 3168454"/>
                  <a:gd name="connsiteY0" fmla="*/ 1114425 h 2476925"/>
                  <a:gd name="connsiteX1" fmla="*/ 3168454 w 3168454"/>
                  <a:gd name="connsiteY1" fmla="*/ 0 h 2476925"/>
                  <a:gd name="connsiteX2" fmla="*/ 3149404 w 3168454"/>
                  <a:gd name="connsiteY2" fmla="*/ 1114850 h 2476925"/>
                  <a:gd name="connsiteX3" fmla="*/ 0 w 3168454"/>
                  <a:gd name="connsiteY3" fmla="*/ 2476925 h 2476925"/>
                  <a:gd name="connsiteX4" fmla="*/ 0 w 3168454"/>
                  <a:gd name="connsiteY4" fmla="*/ 1114425 h 2476925"/>
                  <a:gd name="connsiteX0" fmla="*/ 0 w 3168454"/>
                  <a:gd name="connsiteY0" fmla="*/ 1114425 h 2553125"/>
                  <a:gd name="connsiteX1" fmla="*/ 3168454 w 3168454"/>
                  <a:gd name="connsiteY1" fmla="*/ 0 h 2553125"/>
                  <a:gd name="connsiteX2" fmla="*/ 3149404 w 3168454"/>
                  <a:gd name="connsiteY2" fmla="*/ 1114850 h 2553125"/>
                  <a:gd name="connsiteX3" fmla="*/ 19050 w 3168454"/>
                  <a:gd name="connsiteY3" fmla="*/ 2553125 h 2553125"/>
                  <a:gd name="connsiteX4" fmla="*/ 0 w 3168454"/>
                  <a:gd name="connsiteY4" fmla="*/ 1114425 h 255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454" h="2553125">
                    <a:moveTo>
                      <a:pt x="0" y="1114425"/>
                    </a:moveTo>
                    <a:lnTo>
                      <a:pt x="3168454" y="0"/>
                    </a:lnTo>
                    <a:lnTo>
                      <a:pt x="3149404" y="1114850"/>
                    </a:lnTo>
                    <a:lnTo>
                      <a:pt x="19050" y="2553125"/>
                    </a:lnTo>
                    <a:lnTo>
                      <a:pt x="0" y="1114425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60">
                <a:extLst>
                  <a:ext uri="{FF2B5EF4-FFF2-40B4-BE49-F238E27FC236}">
                    <a16:creationId xmlns:a16="http://schemas.microsoft.com/office/drawing/2014/main" id="{84C5B9FF-00F8-E603-D384-0E0710E3FB35}"/>
                  </a:ext>
                </a:extLst>
              </p:cNvPr>
              <p:cNvSpPr/>
              <p:nvPr/>
            </p:nvSpPr>
            <p:spPr>
              <a:xfrm>
                <a:off x="252202" y="4904552"/>
                <a:ext cx="661554" cy="2325635"/>
              </a:xfrm>
              <a:custGeom>
                <a:avLst/>
                <a:gdLst>
                  <a:gd name="connsiteX0" fmla="*/ 0 w 1028505"/>
                  <a:gd name="connsiteY0" fmla="*/ 0 h 624840"/>
                  <a:gd name="connsiteX1" fmla="*/ 1028505 w 1028505"/>
                  <a:gd name="connsiteY1" fmla="*/ 0 h 624840"/>
                  <a:gd name="connsiteX2" fmla="*/ 1028505 w 1028505"/>
                  <a:gd name="connsiteY2" fmla="*/ 624840 h 624840"/>
                  <a:gd name="connsiteX3" fmla="*/ 0 w 1028505"/>
                  <a:gd name="connsiteY3" fmla="*/ 624840 h 624840"/>
                  <a:gd name="connsiteX4" fmla="*/ 0 w 1028505"/>
                  <a:gd name="connsiteY4" fmla="*/ 0 h 624840"/>
                  <a:gd name="connsiteX0" fmla="*/ 0 w 1028505"/>
                  <a:gd name="connsiteY0" fmla="*/ 0 h 1824990"/>
                  <a:gd name="connsiteX1" fmla="*/ 1028505 w 1028505"/>
                  <a:gd name="connsiteY1" fmla="*/ 0 h 1824990"/>
                  <a:gd name="connsiteX2" fmla="*/ 914205 w 1028505"/>
                  <a:gd name="connsiteY2" fmla="*/ 1824990 h 1824990"/>
                  <a:gd name="connsiteX3" fmla="*/ 0 w 1028505"/>
                  <a:gd name="connsiteY3" fmla="*/ 624840 h 1824990"/>
                  <a:gd name="connsiteX4" fmla="*/ 0 w 1028505"/>
                  <a:gd name="connsiteY4" fmla="*/ 0 h 1824990"/>
                  <a:gd name="connsiteX0" fmla="*/ 19050 w 1047555"/>
                  <a:gd name="connsiteY0" fmla="*/ 0 h 1824990"/>
                  <a:gd name="connsiteX1" fmla="*/ 1047555 w 1047555"/>
                  <a:gd name="connsiteY1" fmla="*/ 0 h 1824990"/>
                  <a:gd name="connsiteX2" fmla="*/ 933255 w 1047555"/>
                  <a:gd name="connsiteY2" fmla="*/ 1824990 h 1824990"/>
                  <a:gd name="connsiteX3" fmla="*/ 0 w 1047555"/>
                  <a:gd name="connsiteY3" fmla="*/ 1539240 h 1824990"/>
                  <a:gd name="connsiteX4" fmla="*/ 19050 w 1047555"/>
                  <a:gd name="connsiteY4" fmla="*/ 0 h 1824990"/>
                  <a:gd name="connsiteX0" fmla="*/ 19050 w 952305"/>
                  <a:gd name="connsiteY0" fmla="*/ 0 h 1824990"/>
                  <a:gd name="connsiteX1" fmla="*/ 952305 w 952305"/>
                  <a:gd name="connsiteY1" fmla="*/ 228600 h 1824990"/>
                  <a:gd name="connsiteX2" fmla="*/ 933255 w 952305"/>
                  <a:gd name="connsiteY2" fmla="*/ 1824990 h 1824990"/>
                  <a:gd name="connsiteX3" fmla="*/ 0 w 952305"/>
                  <a:gd name="connsiteY3" fmla="*/ 1539240 h 1824990"/>
                  <a:gd name="connsiteX4" fmla="*/ 19050 w 952305"/>
                  <a:gd name="connsiteY4" fmla="*/ 0 h 1824990"/>
                  <a:gd name="connsiteX0" fmla="*/ 28575 w 952305"/>
                  <a:gd name="connsiteY0" fmla="*/ 0 h 1786890"/>
                  <a:gd name="connsiteX1" fmla="*/ 952305 w 952305"/>
                  <a:gd name="connsiteY1" fmla="*/ 190500 h 1786890"/>
                  <a:gd name="connsiteX2" fmla="*/ 933255 w 952305"/>
                  <a:gd name="connsiteY2" fmla="*/ 1786890 h 1786890"/>
                  <a:gd name="connsiteX3" fmla="*/ 0 w 952305"/>
                  <a:gd name="connsiteY3" fmla="*/ 1501140 h 1786890"/>
                  <a:gd name="connsiteX4" fmla="*/ 28575 w 952305"/>
                  <a:gd name="connsiteY4" fmla="*/ 0 h 1786890"/>
                  <a:gd name="connsiteX0" fmla="*/ 729615 w 952305"/>
                  <a:gd name="connsiteY0" fmla="*/ 0 h 2251710"/>
                  <a:gd name="connsiteX1" fmla="*/ 952305 w 952305"/>
                  <a:gd name="connsiteY1" fmla="*/ 655320 h 2251710"/>
                  <a:gd name="connsiteX2" fmla="*/ 933255 w 952305"/>
                  <a:gd name="connsiteY2" fmla="*/ 2251710 h 2251710"/>
                  <a:gd name="connsiteX3" fmla="*/ 0 w 952305"/>
                  <a:gd name="connsiteY3" fmla="*/ 1965960 h 2251710"/>
                  <a:gd name="connsiteX4" fmla="*/ 729615 w 952305"/>
                  <a:gd name="connsiteY4" fmla="*/ 0 h 2251710"/>
                  <a:gd name="connsiteX0" fmla="*/ 173355 w 396045"/>
                  <a:gd name="connsiteY0" fmla="*/ 0 h 2251710"/>
                  <a:gd name="connsiteX1" fmla="*/ 396045 w 396045"/>
                  <a:gd name="connsiteY1" fmla="*/ 655320 h 2251710"/>
                  <a:gd name="connsiteX2" fmla="*/ 376995 w 396045"/>
                  <a:gd name="connsiteY2" fmla="*/ 2251710 h 2251710"/>
                  <a:gd name="connsiteX3" fmla="*/ 0 w 396045"/>
                  <a:gd name="connsiteY3" fmla="*/ 1737360 h 2251710"/>
                  <a:gd name="connsiteX4" fmla="*/ 173355 w 396045"/>
                  <a:gd name="connsiteY4" fmla="*/ 0 h 2251710"/>
                  <a:gd name="connsiteX0" fmla="*/ 97155 w 319845"/>
                  <a:gd name="connsiteY0" fmla="*/ 0 h 2251710"/>
                  <a:gd name="connsiteX1" fmla="*/ 319845 w 319845"/>
                  <a:gd name="connsiteY1" fmla="*/ 655320 h 2251710"/>
                  <a:gd name="connsiteX2" fmla="*/ 300795 w 319845"/>
                  <a:gd name="connsiteY2" fmla="*/ 2251710 h 2251710"/>
                  <a:gd name="connsiteX3" fmla="*/ 0 w 319845"/>
                  <a:gd name="connsiteY3" fmla="*/ 1729740 h 2251710"/>
                  <a:gd name="connsiteX4" fmla="*/ 97155 w 319845"/>
                  <a:gd name="connsiteY4" fmla="*/ 0 h 2251710"/>
                  <a:gd name="connsiteX0" fmla="*/ 13335 w 236025"/>
                  <a:gd name="connsiteY0" fmla="*/ 0 h 2251710"/>
                  <a:gd name="connsiteX1" fmla="*/ 236025 w 236025"/>
                  <a:gd name="connsiteY1" fmla="*/ 655320 h 2251710"/>
                  <a:gd name="connsiteX2" fmla="*/ 216975 w 236025"/>
                  <a:gd name="connsiteY2" fmla="*/ 2251710 h 2251710"/>
                  <a:gd name="connsiteX3" fmla="*/ 0 w 236025"/>
                  <a:gd name="connsiteY3" fmla="*/ 1729740 h 2251710"/>
                  <a:gd name="connsiteX4" fmla="*/ 13335 w 236025"/>
                  <a:gd name="connsiteY4" fmla="*/ 0 h 2251710"/>
                  <a:gd name="connsiteX0" fmla="*/ 0 w 222690"/>
                  <a:gd name="connsiteY0" fmla="*/ 0 h 2251710"/>
                  <a:gd name="connsiteX1" fmla="*/ 222690 w 222690"/>
                  <a:gd name="connsiteY1" fmla="*/ 655320 h 2251710"/>
                  <a:gd name="connsiteX2" fmla="*/ 203640 w 222690"/>
                  <a:gd name="connsiteY2" fmla="*/ 2251710 h 2251710"/>
                  <a:gd name="connsiteX3" fmla="*/ 24765 w 222690"/>
                  <a:gd name="connsiteY3" fmla="*/ 1722120 h 2251710"/>
                  <a:gd name="connsiteX4" fmla="*/ 0 w 222690"/>
                  <a:gd name="connsiteY4" fmla="*/ 0 h 2251710"/>
                  <a:gd name="connsiteX0" fmla="*/ 0 w 203640"/>
                  <a:gd name="connsiteY0" fmla="*/ 0 h 2251710"/>
                  <a:gd name="connsiteX1" fmla="*/ 192210 w 203640"/>
                  <a:gd name="connsiteY1" fmla="*/ 693420 h 2251710"/>
                  <a:gd name="connsiteX2" fmla="*/ 203640 w 203640"/>
                  <a:gd name="connsiteY2" fmla="*/ 2251710 h 2251710"/>
                  <a:gd name="connsiteX3" fmla="*/ 24765 w 203640"/>
                  <a:gd name="connsiteY3" fmla="*/ 1722120 h 2251710"/>
                  <a:gd name="connsiteX4" fmla="*/ 0 w 203640"/>
                  <a:gd name="connsiteY4" fmla="*/ 0 h 2251710"/>
                  <a:gd name="connsiteX0" fmla="*/ 0 w 577020"/>
                  <a:gd name="connsiteY0" fmla="*/ 0 h 2175510"/>
                  <a:gd name="connsiteX1" fmla="*/ 565590 w 577020"/>
                  <a:gd name="connsiteY1" fmla="*/ 617220 h 2175510"/>
                  <a:gd name="connsiteX2" fmla="*/ 577020 w 577020"/>
                  <a:gd name="connsiteY2" fmla="*/ 2175510 h 2175510"/>
                  <a:gd name="connsiteX3" fmla="*/ 398145 w 577020"/>
                  <a:gd name="connsiteY3" fmla="*/ 1645920 h 2175510"/>
                  <a:gd name="connsiteX4" fmla="*/ 0 w 577020"/>
                  <a:gd name="connsiteY4" fmla="*/ 0 h 2175510"/>
                  <a:gd name="connsiteX0" fmla="*/ 0 w 577020"/>
                  <a:gd name="connsiteY0" fmla="*/ 0 h 2175510"/>
                  <a:gd name="connsiteX1" fmla="*/ 565590 w 577020"/>
                  <a:gd name="connsiteY1" fmla="*/ 617220 h 2175510"/>
                  <a:gd name="connsiteX2" fmla="*/ 577020 w 577020"/>
                  <a:gd name="connsiteY2" fmla="*/ 2175510 h 2175510"/>
                  <a:gd name="connsiteX3" fmla="*/ 40005 w 577020"/>
                  <a:gd name="connsiteY3" fmla="*/ 1668780 h 2175510"/>
                  <a:gd name="connsiteX4" fmla="*/ 0 w 577020"/>
                  <a:gd name="connsiteY4" fmla="*/ 0 h 2175510"/>
                  <a:gd name="connsiteX0" fmla="*/ 0 w 590667"/>
                  <a:gd name="connsiteY0" fmla="*/ 0 h 2325635"/>
                  <a:gd name="connsiteX1" fmla="*/ 565590 w 590667"/>
                  <a:gd name="connsiteY1" fmla="*/ 617220 h 2325635"/>
                  <a:gd name="connsiteX2" fmla="*/ 590667 w 590667"/>
                  <a:gd name="connsiteY2" fmla="*/ 2325635 h 2325635"/>
                  <a:gd name="connsiteX3" fmla="*/ 40005 w 590667"/>
                  <a:gd name="connsiteY3" fmla="*/ 1668780 h 2325635"/>
                  <a:gd name="connsiteX4" fmla="*/ 0 w 590667"/>
                  <a:gd name="connsiteY4" fmla="*/ 0 h 2325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67" h="2325635">
                    <a:moveTo>
                      <a:pt x="0" y="0"/>
                    </a:moveTo>
                    <a:lnTo>
                      <a:pt x="565590" y="617220"/>
                    </a:lnTo>
                    <a:lnTo>
                      <a:pt x="590667" y="2325635"/>
                    </a:lnTo>
                    <a:lnTo>
                      <a:pt x="40005" y="1668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C80CD6D-4737-ED5C-4441-9EB27DA9945F}"/>
                </a:ext>
              </a:extLst>
            </p:cNvPr>
            <p:cNvGrpSpPr/>
            <p:nvPr/>
          </p:nvGrpSpPr>
          <p:grpSpPr>
            <a:xfrm>
              <a:off x="1953553" y="4487877"/>
              <a:ext cx="562152" cy="324477"/>
              <a:chOff x="1953553" y="4487877"/>
              <a:chExt cx="562152" cy="324477"/>
            </a:xfrm>
          </p:grpSpPr>
          <p:sp>
            <p:nvSpPr>
              <p:cNvPr id="145" name="Rectangle 98">
                <a:extLst>
                  <a:ext uri="{FF2B5EF4-FFF2-40B4-BE49-F238E27FC236}">
                    <a16:creationId xmlns:a16="http://schemas.microsoft.com/office/drawing/2014/main" id="{98C68A06-7148-017A-D583-1808899848CD}"/>
                  </a:ext>
                </a:extLst>
              </p:cNvPr>
              <p:cNvSpPr/>
              <p:nvPr/>
            </p:nvSpPr>
            <p:spPr>
              <a:xfrm rot="1910695">
                <a:off x="1953553" y="4543325"/>
                <a:ext cx="562152" cy="269029"/>
              </a:xfrm>
              <a:custGeom>
                <a:avLst/>
                <a:gdLst>
                  <a:gd name="connsiteX0" fmla="*/ 0 w 396290"/>
                  <a:gd name="connsiteY0" fmla="*/ 0 h 289350"/>
                  <a:gd name="connsiteX1" fmla="*/ 396290 w 396290"/>
                  <a:gd name="connsiteY1" fmla="*/ 0 h 289350"/>
                  <a:gd name="connsiteX2" fmla="*/ 396290 w 396290"/>
                  <a:gd name="connsiteY2" fmla="*/ 289350 h 289350"/>
                  <a:gd name="connsiteX3" fmla="*/ 0 w 396290"/>
                  <a:gd name="connsiteY3" fmla="*/ 289350 h 289350"/>
                  <a:gd name="connsiteX4" fmla="*/ 0 w 396290"/>
                  <a:gd name="connsiteY4" fmla="*/ 0 h 289350"/>
                  <a:gd name="connsiteX0" fmla="*/ 0 w 562152"/>
                  <a:gd name="connsiteY0" fmla="*/ 0 h 289350"/>
                  <a:gd name="connsiteX1" fmla="*/ 562152 w 562152"/>
                  <a:gd name="connsiteY1" fmla="*/ 20321 h 289350"/>
                  <a:gd name="connsiteX2" fmla="*/ 396290 w 562152"/>
                  <a:gd name="connsiteY2" fmla="*/ 289350 h 289350"/>
                  <a:gd name="connsiteX3" fmla="*/ 0 w 562152"/>
                  <a:gd name="connsiteY3" fmla="*/ 289350 h 289350"/>
                  <a:gd name="connsiteX4" fmla="*/ 0 w 562152"/>
                  <a:gd name="connsiteY4" fmla="*/ 0 h 289350"/>
                  <a:gd name="connsiteX0" fmla="*/ 165125 w 562152"/>
                  <a:gd name="connsiteY0" fmla="*/ 22884 h 269029"/>
                  <a:gd name="connsiteX1" fmla="*/ 562152 w 562152"/>
                  <a:gd name="connsiteY1" fmla="*/ 0 h 269029"/>
                  <a:gd name="connsiteX2" fmla="*/ 396290 w 562152"/>
                  <a:gd name="connsiteY2" fmla="*/ 269029 h 269029"/>
                  <a:gd name="connsiteX3" fmla="*/ 0 w 562152"/>
                  <a:gd name="connsiteY3" fmla="*/ 269029 h 269029"/>
                  <a:gd name="connsiteX4" fmla="*/ 165125 w 562152"/>
                  <a:gd name="connsiteY4" fmla="*/ 22884 h 269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152" h="269029">
                    <a:moveTo>
                      <a:pt x="165125" y="22884"/>
                    </a:moveTo>
                    <a:lnTo>
                      <a:pt x="562152" y="0"/>
                    </a:lnTo>
                    <a:lnTo>
                      <a:pt x="396290" y="269029"/>
                    </a:lnTo>
                    <a:lnTo>
                      <a:pt x="0" y="269029"/>
                    </a:lnTo>
                    <a:lnTo>
                      <a:pt x="165125" y="228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15F9C08-E019-FD77-72AB-28239BAF933F}"/>
                  </a:ext>
                </a:extLst>
              </p:cNvPr>
              <p:cNvSpPr/>
              <p:nvPr/>
            </p:nvSpPr>
            <p:spPr>
              <a:xfrm rot="1910695">
                <a:off x="1963266" y="4487877"/>
                <a:ext cx="396290" cy="2893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532B7BA-8FC3-2D11-BEE0-138C22F47B27}"/>
                </a:ext>
              </a:extLst>
            </p:cNvPr>
            <p:cNvGrpSpPr/>
            <p:nvPr/>
          </p:nvGrpSpPr>
          <p:grpSpPr>
            <a:xfrm>
              <a:off x="2488676" y="4470334"/>
              <a:ext cx="424710" cy="45719"/>
              <a:chOff x="2488676" y="4470334"/>
              <a:chExt cx="424710" cy="45719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90EB7B3F-1701-F718-9E2F-FA97A084641E}"/>
                  </a:ext>
                </a:extLst>
              </p:cNvPr>
              <p:cNvSpPr/>
              <p:nvPr/>
            </p:nvSpPr>
            <p:spPr>
              <a:xfrm>
                <a:off x="2488676" y="4470334"/>
                <a:ext cx="362588" cy="45719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E6D53C2-FED8-AB7F-AA27-84BD01F65F81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>
                <a:off x="2851264" y="4493194"/>
                <a:ext cx="621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FA1FB25-025C-9082-09AA-0E38F1867D17}"/>
                </a:ext>
              </a:extLst>
            </p:cNvPr>
            <p:cNvGrpSpPr/>
            <p:nvPr/>
          </p:nvGrpSpPr>
          <p:grpSpPr>
            <a:xfrm>
              <a:off x="3009530" y="3391733"/>
              <a:ext cx="571870" cy="1078601"/>
              <a:chOff x="3009530" y="3391733"/>
              <a:chExt cx="571870" cy="1078601"/>
            </a:xfrm>
            <a:solidFill>
              <a:schemeClr val="tx1"/>
            </a:solidFill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69EF7BB9-CB57-1C07-AA73-180132D17A40}"/>
                  </a:ext>
                </a:extLst>
              </p:cNvPr>
              <p:cNvSpPr/>
              <p:nvPr/>
            </p:nvSpPr>
            <p:spPr>
              <a:xfrm>
                <a:off x="3291131" y="4345781"/>
                <a:ext cx="290269" cy="12455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08">
                <a:extLst>
                  <a:ext uri="{FF2B5EF4-FFF2-40B4-BE49-F238E27FC236}">
                    <a16:creationId xmlns:a16="http://schemas.microsoft.com/office/drawing/2014/main" id="{CE11A1EC-240D-D39E-EEDC-A14532670DE0}"/>
                  </a:ext>
                </a:extLst>
              </p:cNvPr>
              <p:cNvSpPr/>
              <p:nvPr/>
            </p:nvSpPr>
            <p:spPr>
              <a:xfrm>
                <a:off x="3314484" y="3457575"/>
                <a:ext cx="258180" cy="928688"/>
              </a:xfrm>
              <a:custGeom>
                <a:avLst/>
                <a:gdLst>
                  <a:gd name="connsiteX0" fmla="*/ 0 w 166471"/>
                  <a:gd name="connsiteY0" fmla="*/ 0 h 878681"/>
                  <a:gd name="connsiteX1" fmla="*/ 166471 w 166471"/>
                  <a:gd name="connsiteY1" fmla="*/ 0 h 878681"/>
                  <a:gd name="connsiteX2" fmla="*/ 166471 w 166471"/>
                  <a:gd name="connsiteY2" fmla="*/ 878681 h 878681"/>
                  <a:gd name="connsiteX3" fmla="*/ 0 w 166471"/>
                  <a:gd name="connsiteY3" fmla="*/ 878681 h 878681"/>
                  <a:gd name="connsiteX4" fmla="*/ 0 w 166471"/>
                  <a:gd name="connsiteY4" fmla="*/ 0 h 878681"/>
                  <a:gd name="connsiteX0" fmla="*/ 0 w 175996"/>
                  <a:gd name="connsiteY0" fmla="*/ 52387 h 878681"/>
                  <a:gd name="connsiteX1" fmla="*/ 175996 w 175996"/>
                  <a:gd name="connsiteY1" fmla="*/ 0 h 878681"/>
                  <a:gd name="connsiteX2" fmla="*/ 175996 w 175996"/>
                  <a:gd name="connsiteY2" fmla="*/ 878681 h 878681"/>
                  <a:gd name="connsiteX3" fmla="*/ 9525 w 175996"/>
                  <a:gd name="connsiteY3" fmla="*/ 878681 h 878681"/>
                  <a:gd name="connsiteX4" fmla="*/ 0 w 175996"/>
                  <a:gd name="connsiteY4" fmla="*/ 52387 h 878681"/>
                  <a:gd name="connsiteX0" fmla="*/ 4979 w 180975"/>
                  <a:gd name="connsiteY0" fmla="*/ 61912 h 888206"/>
                  <a:gd name="connsiteX1" fmla="*/ 0 w 180975"/>
                  <a:gd name="connsiteY1" fmla="*/ 0 h 888206"/>
                  <a:gd name="connsiteX2" fmla="*/ 180975 w 180975"/>
                  <a:gd name="connsiteY2" fmla="*/ 888206 h 888206"/>
                  <a:gd name="connsiteX3" fmla="*/ 14504 w 180975"/>
                  <a:gd name="connsiteY3" fmla="*/ 888206 h 888206"/>
                  <a:gd name="connsiteX4" fmla="*/ 4979 w 180975"/>
                  <a:gd name="connsiteY4" fmla="*/ 61912 h 888206"/>
                  <a:gd name="connsiteX0" fmla="*/ 4979 w 180975"/>
                  <a:gd name="connsiteY0" fmla="*/ 61912 h 928688"/>
                  <a:gd name="connsiteX1" fmla="*/ 0 w 180975"/>
                  <a:gd name="connsiteY1" fmla="*/ 0 h 928688"/>
                  <a:gd name="connsiteX2" fmla="*/ 180975 w 180975"/>
                  <a:gd name="connsiteY2" fmla="*/ 888206 h 928688"/>
                  <a:gd name="connsiteX3" fmla="*/ 90704 w 180975"/>
                  <a:gd name="connsiteY3" fmla="*/ 928688 h 928688"/>
                  <a:gd name="connsiteX4" fmla="*/ 4979 w 180975"/>
                  <a:gd name="connsiteY4" fmla="*/ 61912 h 928688"/>
                  <a:gd name="connsiteX0" fmla="*/ 4979 w 161925"/>
                  <a:gd name="connsiteY0" fmla="*/ 61912 h 928688"/>
                  <a:gd name="connsiteX1" fmla="*/ 0 w 161925"/>
                  <a:gd name="connsiteY1" fmla="*/ 0 h 928688"/>
                  <a:gd name="connsiteX2" fmla="*/ 161925 w 161925"/>
                  <a:gd name="connsiteY2" fmla="*/ 928687 h 928688"/>
                  <a:gd name="connsiteX3" fmla="*/ 90704 w 161925"/>
                  <a:gd name="connsiteY3" fmla="*/ 928688 h 928688"/>
                  <a:gd name="connsiteX4" fmla="*/ 4979 w 161925"/>
                  <a:gd name="connsiteY4" fmla="*/ 61912 h 928688"/>
                  <a:gd name="connsiteX0" fmla="*/ 4979 w 223449"/>
                  <a:gd name="connsiteY0" fmla="*/ 61912 h 928688"/>
                  <a:gd name="connsiteX1" fmla="*/ 0 w 223449"/>
                  <a:gd name="connsiteY1" fmla="*/ 0 h 928688"/>
                  <a:gd name="connsiteX2" fmla="*/ 161925 w 223449"/>
                  <a:gd name="connsiteY2" fmla="*/ 928687 h 928688"/>
                  <a:gd name="connsiteX3" fmla="*/ 90704 w 223449"/>
                  <a:gd name="connsiteY3" fmla="*/ 928688 h 928688"/>
                  <a:gd name="connsiteX4" fmla="*/ 4979 w 223449"/>
                  <a:gd name="connsiteY4" fmla="*/ 61912 h 928688"/>
                  <a:gd name="connsiteX0" fmla="*/ 4979 w 258180"/>
                  <a:gd name="connsiteY0" fmla="*/ 61912 h 928688"/>
                  <a:gd name="connsiteX1" fmla="*/ 0 w 258180"/>
                  <a:gd name="connsiteY1" fmla="*/ 0 h 928688"/>
                  <a:gd name="connsiteX2" fmla="*/ 161925 w 258180"/>
                  <a:gd name="connsiteY2" fmla="*/ 928687 h 928688"/>
                  <a:gd name="connsiteX3" fmla="*/ 90704 w 258180"/>
                  <a:gd name="connsiteY3" fmla="*/ 928688 h 928688"/>
                  <a:gd name="connsiteX4" fmla="*/ 4979 w 258180"/>
                  <a:gd name="connsiteY4" fmla="*/ 61912 h 928688"/>
                  <a:gd name="connsiteX0" fmla="*/ 4979 w 258180"/>
                  <a:gd name="connsiteY0" fmla="*/ 61912 h 928688"/>
                  <a:gd name="connsiteX1" fmla="*/ 0 w 258180"/>
                  <a:gd name="connsiteY1" fmla="*/ 0 h 928688"/>
                  <a:gd name="connsiteX2" fmla="*/ 161925 w 258180"/>
                  <a:gd name="connsiteY2" fmla="*/ 928687 h 928688"/>
                  <a:gd name="connsiteX3" fmla="*/ 90704 w 258180"/>
                  <a:gd name="connsiteY3" fmla="*/ 928688 h 928688"/>
                  <a:gd name="connsiteX4" fmla="*/ 4979 w 258180"/>
                  <a:gd name="connsiteY4" fmla="*/ 61912 h 928688"/>
                  <a:gd name="connsiteX0" fmla="*/ 4979 w 258180"/>
                  <a:gd name="connsiteY0" fmla="*/ 61912 h 928688"/>
                  <a:gd name="connsiteX1" fmla="*/ 0 w 258180"/>
                  <a:gd name="connsiteY1" fmla="*/ 0 h 928688"/>
                  <a:gd name="connsiteX2" fmla="*/ 161925 w 258180"/>
                  <a:gd name="connsiteY2" fmla="*/ 928687 h 928688"/>
                  <a:gd name="connsiteX3" fmla="*/ 90704 w 258180"/>
                  <a:gd name="connsiteY3" fmla="*/ 928688 h 928688"/>
                  <a:gd name="connsiteX4" fmla="*/ 4979 w 258180"/>
                  <a:gd name="connsiteY4" fmla="*/ 61912 h 928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180" h="928688">
                    <a:moveTo>
                      <a:pt x="4979" y="61912"/>
                    </a:moveTo>
                    <a:lnTo>
                      <a:pt x="0" y="0"/>
                    </a:lnTo>
                    <a:cubicBezTo>
                      <a:pt x="420687" y="47625"/>
                      <a:pt x="212725" y="690562"/>
                      <a:pt x="161925" y="928687"/>
                    </a:cubicBezTo>
                    <a:lnTo>
                      <a:pt x="90704" y="928688"/>
                    </a:lnTo>
                    <a:cubicBezTo>
                      <a:pt x="150235" y="706438"/>
                      <a:pt x="355023" y="86519"/>
                      <a:pt x="4979" y="61912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09">
                <a:extLst>
                  <a:ext uri="{FF2B5EF4-FFF2-40B4-BE49-F238E27FC236}">
                    <a16:creationId xmlns:a16="http://schemas.microsoft.com/office/drawing/2014/main" id="{D7B2B5D4-B6A7-0CAA-4AB7-0144E6DECCC6}"/>
                  </a:ext>
                </a:extLst>
              </p:cNvPr>
              <p:cNvSpPr/>
              <p:nvPr/>
            </p:nvSpPr>
            <p:spPr>
              <a:xfrm rot="3899075">
                <a:off x="3005950" y="3395313"/>
                <a:ext cx="359822" cy="352662"/>
              </a:xfrm>
              <a:custGeom>
                <a:avLst/>
                <a:gdLst>
                  <a:gd name="connsiteX0" fmla="*/ 0 w 359822"/>
                  <a:gd name="connsiteY0" fmla="*/ 313478 h 626956"/>
                  <a:gd name="connsiteX1" fmla="*/ 179911 w 359822"/>
                  <a:gd name="connsiteY1" fmla="*/ 0 h 626956"/>
                  <a:gd name="connsiteX2" fmla="*/ 359822 w 359822"/>
                  <a:gd name="connsiteY2" fmla="*/ 313478 h 626956"/>
                  <a:gd name="connsiteX3" fmla="*/ 179911 w 359822"/>
                  <a:gd name="connsiteY3" fmla="*/ 626956 h 626956"/>
                  <a:gd name="connsiteX4" fmla="*/ 0 w 359822"/>
                  <a:gd name="connsiteY4" fmla="*/ 313478 h 626956"/>
                  <a:gd name="connsiteX0" fmla="*/ 0 w 359822"/>
                  <a:gd name="connsiteY0" fmla="*/ 313478 h 352662"/>
                  <a:gd name="connsiteX1" fmla="*/ 179911 w 359822"/>
                  <a:gd name="connsiteY1" fmla="*/ 0 h 352662"/>
                  <a:gd name="connsiteX2" fmla="*/ 359822 w 359822"/>
                  <a:gd name="connsiteY2" fmla="*/ 313478 h 352662"/>
                  <a:gd name="connsiteX3" fmla="*/ 0 w 359822"/>
                  <a:gd name="connsiteY3" fmla="*/ 313478 h 35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22" h="352662">
                    <a:moveTo>
                      <a:pt x="0" y="313478"/>
                    </a:moveTo>
                    <a:cubicBezTo>
                      <a:pt x="0" y="140349"/>
                      <a:pt x="80549" y="0"/>
                      <a:pt x="179911" y="0"/>
                    </a:cubicBezTo>
                    <a:cubicBezTo>
                      <a:pt x="279273" y="0"/>
                      <a:pt x="359822" y="140349"/>
                      <a:pt x="359822" y="313478"/>
                    </a:cubicBezTo>
                    <a:cubicBezTo>
                      <a:pt x="329837" y="365724"/>
                      <a:pt x="29985" y="365724"/>
                      <a:pt x="0" y="31347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946811D-E594-E37C-6013-5AF4BAC3D7EA}"/>
                  </a:ext>
                </a:extLst>
              </p:cNvPr>
              <p:cNvSpPr/>
              <p:nvPr/>
            </p:nvSpPr>
            <p:spPr>
              <a:xfrm>
                <a:off x="3385029" y="4362656"/>
                <a:ext cx="138261" cy="59327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4EF0EA9-F766-83E1-9E45-EADD161EB70E}"/>
                </a:ext>
              </a:extLst>
            </p:cNvPr>
            <p:cNvGrpSpPr/>
            <p:nvPr/>
          </p:nvGrpSpPr>
          <p:grpSpPr>
            <a:xfrm>
              <a:off x="1001166" y="4633755"/>
              <a:ext cx="424710" cy="624045"/>
              <a:chOff x="1001166" y="4633755"/>
              <a:chExt cx="424710" cy="624045"/>
            </a:xfrm>
          </p:grpSpPr>
          <p:sp>
            <p:nvSpPr>
              <p:cNvPr id="123" name="Rectangle 100">
                <a:extLst>
                  <a:ext uri="{FF2B5EF4-FFF2-40B4-BE49-F238E27FC236}">
                    <a16:creationId xmlns:a16="http://schemas.microsoft.com/office/drawing/2014/main" id="{542D842B-6AA8-3092-AD4F-2E23928914F3}"/>
                  </a:ext>
                </a:extLst>
              </p:cNvPr>
              <p:cNvSpPr/>
              <p:nvPr/>
            </p:nvSpPr>
            <p:spPr>
              <a:xfrm>
                <a:off x="1133404" y="4862754"/>
                <a:ext cx="195191" cy="327025"/>
              </a:xfrm>
              <a:custGeom>
                <a:avLst/>
                <a:gdLst>
                  <a:gd name="connsiteX0" fmla="*/ 0 w 201541"/>
                  <a:gd name="connsiteY0" fmla="*/ 0 h 282575"/>
                  <a:gd name="connsiteX1" fmla="*/ 201541 w 201541"/>
                  <a:gd name="connsiteY1" fmla="*/ 0 h 282575"/>
                  <a:gd name="connsiteX2" fmla="*/ 201541 w 201541"/>
                  <a:gd name="connsiteY2" fmla="*/ 282575 h 282575"/>
                  <a:gd name="connsiteX3" fmla="*/ 0 w 201541"/>
                  <a:gd name="connsiteY3" fmla="*/ 282575 h 282575"/>
                  <a:gd name="connsiteX4" fmla="*/ 0 w 201541"/>
                  <a:gd name="connsiteY4" fmla="*/ 0 h 28257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3270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2381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7891"/>
                  <a:gd name="connsiteY0" fmla="*/ 44450 h 327025"/>
                  <a:gd name="connsiteX1" fmla="*/ 195191 w 207891"/>
                  <a:gd name="connsiteY1" fmla="*/ 0 h 327025"/>
                  <a:gd name="connsiteX2" fmla="*/ 207891 w 207891"/>
                  <a:gd name="connsiteY2" fmla="*/ 254000 h 327025"/>
                  <a:gd name="connsiteX3" fmla="*/ 0 w 207891"/>
                  <a:gd name="connsiteY3" fmla="*/ 327025 h 327025"/>
                  <a:gd name="connsiteX4" fmla="*/ 0 w 207891"/>
                  <a:gd name="connsiteY4" fmla="*/ 44450 h 327025"/>
                  <a:gd name="connsiteX0" fmla="*/ 0 w 195191"/>
                  <a:gd name="connsiteY0" fmla="*/ 44450 h 327025"/>
                  <a:gd name="connsiteX1" fmla="*/ 195191 w 195191"/>
                  <a:gd name="connsiteY1" fmla="*/ 0 h 327025"/>
                  <a:gd name="connsiteX2" fmla="*/ 192016 w 195191"/>
                  <a:gd name="connsiteY2" fmla="*/ 257175 h 327025"/>
                  <a:gd name="connsiteX3" fmla="*/ 0 w 195191"/>
                  <a:gd name="connsiteY3" fmla="*/ 327025 h 327025"/>
                  <a:gd name="connsiteX4" fmla="*/ 0 w 195191"/>
                  <a:gd name="connsiteY4" fmla="*/ 444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91" h="327025">
                    <a:moveTo>
                      <a:pt x="0" y="44450"/>
                    </a:moveTo>
                    <a:lnTo>
                      <a:pt x="195191" y="0"/>
                    </a:lnTo>
                    <a:cubicBezTo>
                      <a:pt x="194133" y="85725"/>
                      <a:pt x="193074" y="171450"/>
                      <a:pt x="192016" y="257175"/>
                    </a:cubicBezTo>
                    <a:lnTo>
                      <a:pt x="0" y="327025"/>
                    </a:lnTo>
                    <a:lnTo>
                      <a:pt x="0" y="4445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00">
                <a:extLst>
                  <a:ext uri="{FF2B5EF4-FFF2-40B4-BE49-F238E27FC236}">
                    <a16:creationId xmlns:a16="http://schemas.microsoft.com/office/drawing/2014/main" id="{7C498B8F-5FE1-3E6F-61DC-A7FA7324D460}"/>
                  </a:ext>
                </a:extLst>
              </p:cNvPr>
              <p:cNvSpPr/>
              <p:nvPr/>
            </p:nvSpPr>
            <p:spPr>
              <a:xfrm>
                <a:off x="1299033" y="4852018"/>
                <a:ext cx="112641" cy="336550"/>
              </a:xfrm>
              <a:custGeom>
                <a:avLst/>
                <a:gdLst>
                  <a:gd name="connsiteX0" fmla="*/ 0 w 201541"/>
                  <a:gd name="connsiteY0" fmla="*/ 0 h 282575"/>
                  <a:gd name="connsiteX1" fmla="*/ 201541 w 201541"/>
                  <a:gd name="connsiteY1" fmla="*/ 0 h 282575"/>
                  <a:gd name="connsiteX2" fmla="*/ 201541 w 201541"/>
                  <a:gd name="connsiteY2" fmla="*/ 282575 h 282575"/>
                  <a:gd name="connsiteX3" fmla="*/ 0 w 201541"/>
                  <a:gd name="connsiteY3" fmla="*/ 282575 h 282575"/>
                  <a:gd name="connsiteX4" fmla="*/ 0 w 201541"/>
                  <a:gd name="connsiteY4" fmla="*/ 0 h 28257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3270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2381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7891"/>
                  <a:gd name="connsiteY0" fmla="*/ 44450 h 327025"/>
                  <a:gd name="connsiteX1" fmla="*/ 195191 w 207891"/>
                  <a:gd name="connsiteY1" fmla="*/ 0 h 327025"/>
                  <a:gd name="connsiteX2" fmla="*/ 207891 w 207891"/>
                  <a:gd name="connsiteY2" fmla="*/ 254000 h 327025"/>
                  <a:gd name="connsiteX3" fmla="*/ 0 w 207891"/>
                  <a:gd name="connsiteY3" fmla="*/ 327025 h 327025"/>
                  <a:gd name="connsiteX4" fmla="*/ 0 w 207891"/>
                  <a:gd name="connsiteY4" fmla="*/ 44450 h 327025"/>
                  <a:gd name="connsiteX0" fmla="*/ 0 w 195191"/>
                  <a:gd name="connsiteY0" fmla="*/ 44450 h 327025"/>
                  <a:gd name="connsiteX1" fmla="*/ 195191 w 195191"/>
                  <a:gd name="connsiteY1" fmla="*/ 0 h 327025"/>
                  <a:gd name="connsiteX2" fmla="*/ 192016 w 195191"/>
                  <a:gd name="connsiteY2" fmla="*/ 257175 h 327025"/>
                  <a:gd name="connsiteX3" fmla="*/ 0 w 195191"/>
                  <a:gd name="connsiteY3" fmla="*/ 327025 h 327025"/>
                  <a:gd name="connsiteX4" fmla="*/ 0 w 195191"/>
                  <a:gd name="connsiteY4" fmla="*/ 44450 h 327025"/>
                  <a:gd name="connsiteX0" fmla="*/ 95250 w 195191"/>
                  <a:gd name="connsiteY0" fmla="*/ 0 h 390525"/>
                  <a:gd name="connsiteX1" fmla="*/ 195191 w 195191"/>
                  <a:gd name="connsiteY1" fmla="*/ 63500 h 390525"/>
                  <a:gd name="connsiteX2" fmla="*/ 192016 w 195191"/>
                  <a:gd name="connsiteY2" fmla="*/ 320675 h 390525"/>
                  <a:gd name="connsiteX3" fmla="*/ 0 w 195191"/>
                  <a:gd name="connsiteY3" fmla="*/ 390525 h 390525"/>
                  <a:gd name="connsiteX4" fmla="*/ 95250 w 195191"/>
                  <a:gd name="connsiteY4" fmla="*/ 0 h 390525"/>
                  <a:gd name="connsiteX0" fmla="*/ 12700 w 112641"/>
                  <a:gd name="connsiteY0" fmla="*/ 0 h 320675"/>
                  <a:gd name="connsiteX1" fmla="*/ 112641 w 112641"/>
                  <a:gd name="connsiteY1" fmla="*/ 63500 h 320675"/>
                  <a:gd name="connsiteX2" fmla="*/ 109466 w 112641"/>
                  <a:gd name="connsiteY2" fmla="*/ 320675 h 320675"/>
                  <a:gd name="connsiteX3" fmla="*/ 0 w 112641"/>
                  <a:gd name="connsiteY3" fmla="*/ 285750 h 320675"/>
                  <a:gd name="connsiteX4" fmla="*/ 12700 w 112641"/>
                  <a:gd name="connsiteY4" fmla="*/ 0 h 320675"/>
                  <a:gd name="connsiteX0" fmla="*/ 12700 w 112641"/>
                  <a:gd name="connsiteY0" fmla="*/ 0 h 333375"/>
                  <a:gd name="connsiteX1" fmla="*/ 112641 w 112641"/>
                  <a:gd name="connsiteY1" fmla="*/ 63500 h 333375"/>
                  <a:gd name="connsiteX2" fmla="*/ 99941 w 112641"/>
                  <a:gd name="connsiteY2" fmla="*/ 333375 h 333375"/>
                  <a:gd name="connsiteX3" fmla="*/ 0 w 112641"/>
                  <a:gd name="connsiteY3" fmla="*/ 285750 h 333375"/>
                  <a:gd name="connsiteX4" fmla="*/ 12700 w 112641"/>
                  <a:gd name="connsiteY4" fmla="*/ 0 h 333375"/>
                  <a:gd name="connsiteX0" fmla="*/ 12700 w 112641"/>
                  <a:gd name="connsiteY0" fmla="*/ 0 h 336550"/>
                  <a:gd name="connsiteX1" fmla="*/ 112641 w 112641"/>
                  <a:gd name="connsiteY1" fmla="*/ 63500 h 336550"/>
                  <a:gd name="connsiteX2" fmla="*/ 109466 w 112641"/>
                  <a:gd name="connsiteY2" fmla="*/ 336550 h 336550"/>
                  <a:gd name="connsiteX3" fmla="*/ 0 w 112641"/>
                  <a:gd name="connsiteY3" fmla="*/ 285750 h 336550"/>
                  <a:gd name="connsiteX4" fmla="*/ 12700 w 112641"/>
                  <a:gd name="connsiteY4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1" h="336550">
                    <a:moveTo>
                      <a:pt x="12700" y="0"/>
                    </a:moveTo>
                    <a:lnTo>
                      <a:pt x="112641" y="63500"/>
                    </a:lnTo>
                    <a:cubicBezTo>
                      <a:pt x="111583" y="149225"/>
                      <a:pt x="110524" y="250825"/>
                      <a:pt x="109466" y="336550"/>
                    </a:cubicBezTo>
                    <a:lnTo>
                      <a:pt x="0" y="285750"/>
                    </a:lnTo>
                    <a:lnTo>
                      <a:pt x="127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EC456AF-6405-506E-19FE-62C5FF617CB7}"/>
                  </a:ext>
                </a:extLst>
              </p:cNvPr>
              <p:cNvGrpSpPr/>
              <p:nvPr/>
            </p:nvGrpSpPr>
            <p:grpSpPr>
              <a:xfrm rot="16444217">
                <a:off x="1110511" y="4823250"/>
                <a:ext cx="424710" cy="45719"/>
                <a:chOff x="2488676" y="4470334"/>
                <a:chExt cx="424710" cy="45719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FB901AA0-7873-24AE-9139-9DE27FDCFEA1}"/>
                    </a:ext>
                  </a:extLst>
                </p:cNvPr>
                <p:cNvSpPr/>
                <p:nvPr/>
              </p:nvSpPr>
              <p:spPr>
                <a:xfrm>
                  <a:off x="2488676" y="4470334"/>
                  <a:ext cx="362588" cy="4571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E32C3ED6-E974-EEAE-FE1D-39543840AD46}"/>
                    </a:ext>
                  </a:extLst>
                </p:cNvPr>
                <p:cNvCxnSpPr>
                  <a:cxnSpLocks/>
                  <a:stCxn id="137" idx="3"/>
                </p:cNvCxnSpPr>
                <p:nvPr/>
              </p:nvCxnSpPr>
              <p:spPr>
                <a:xfrm>
                  <a:off x="2851264" y="4493194"/>
                  <a:ext cx="62122" cy="0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433454A-359C-ACB1-C890-B377E938303F}"/>
                  </a:ext>
                </a:extLst>
              </p:cNvPr>
              <p:cNvGrpSpPr/>
              <p:nvPr/>
            </p:nvGrpSpPr>
            <p:grpSpPr>
              <a:xfrm rot="15536761">
                <a:off x="1033207" y="4842973"/>
                <a:ext cx="424710" cy="45719"/>
                <a:chOff x="2488676" y="4470334"/>
                <a:chExt cx="424710" cy="45719"/>
              </a:xfrm>
            </p:grpSpPr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35A4DB24-1A7C-41DA-4ED3-8D3FDE0F57C1}"/>
                    </a:ext>
                  </a:extLst>
                </p:cNvPr>
                <p:cNvSpPr/>
                <p:nvPr/>
              </p:nvSpPr>
              <p:spPr>
                <a:xfrm>
                  <a:off x="2488676" y="4470334"/>
                  <a:ext cx="362588" cy="45719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50F06E05-6C8D-93FC-8543-427189A1DA3C}"/>
                    </a:ext>
                  </a:extLst>
                </p:cNvPr>
                <p:cNvCxnSpPr>
                  <a:cxnSpLocks/>
                  <a:stCxn id="135" idx="3"/>
                </p:cNvCxnSpPr>
                <p:nvPr/>
              </p:nvCxnSpPr>
              <p:spPr>
                <a:xfrm>
                  <a:off x="2851264" y="4493194"/>
                  <a:ext cx="62122" cy="0"/>
                </a:xfrm>
                <a:prstGeom prst="straightConnector1">
                  <a:avLst/>
                </a:prstGeom>
                <a:ln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7B819312-7ADA-A069-1EAC-831A98BB606F}"/>
                  </a:ext>
                </a:extLst>
              </p:cNvPr>
              <p:cNvGrpSpPr/>
              <p:nvPr/>
            </p:nvGrpSpPr>
            <p:grpSpPr>
              <a:xfrm rot="13462651">
                <a:off x="1001166" y="4917550"/>
                <a:ext cx="424710" cy="45719"/>
                <a:chOff x="2488676" y="4470334"/>
                <a:chExt cx="424710" cy="45719"/>
              </a:xfrm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96626E1D-3549-8AD1-C8EF-876C764E04F8}"/>
                    </a:ext>
                  </a:extLst>
                </p:cNvPr>
                <p:cNvSpPr/>
                <p:nvPr/>
              </p:nvSpPr>
              <p:spPr>
                <a:xfrm>
                  <a:off x="2488676" y="4470334"/>
                  <a:ext cx="362588" cy="45719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B4AE14C-6A47-57EF-8C31-FBABC78E9ECB}"/>
                    </a:ext>
                  </a:extLst>
                </p:cNvPr>
                <p:cNvCxnSpPr>
                  <a:cxnSpLocks/>
                  <a:stCxn id="133" idx="3"/>
                </p:cNvCxnSpPr>
                <p:nvPr/>
              </p:nvCxnSpPr>
              <p:spPr>
                <a:xfrm>
                  <a:off x="2851264" y="4493194"/>
                  <a:ext cx="62122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916BFCA-1F4B-74FE-7B97-C47FEA4CD24D}"/>
                  </a:ext>
                </a:extLst>
              </p:cNvPr>
              <p:cNvGrpSpPr/>
              <p:nvPr/>
            </p:nvGrpSpPr>
            <p:grpSpPr>
              <a:xfrm rot="18182446">
                <a:off x="1117436" y="4917630"/>
                <a:ext cx="424710" cy="45719"/>
                <a:chOff x="2488676" y="4470334"/>
                <a:chExt cx="424710" cy="45719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D03F3A64-F0AF-84F2-E907-7812A8C9EDF2}"/>
                    </a:ext>
                  </a:extLst>
                </p:cNvPr>
                <p:cNvSpPr/>
                <p:nvPr/>
              </p:nvSpPr>
              <p:spPr>
                <a:xfrm>
                  <a:off x="2488676" y="4470334"/>
                  <a:ext cx="362588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FC3D800B-210A-8164-DA41-A40381A5BF52}"/>
                    </a:ext>
                  </a:extLst>
                </p:cNvPr>
                <p:cNvCxnSpPr>
                  <a:cxnSpLocks/>
                  <a:stCxn id="131" idx="3"/>
                </p:cNvCxnSpPr>
                <p:nvPr/>
              </p:nvCxnSpPr>
              <p:spPr>
                <a:xfrm>
                  <a:off x="2851264" y="4493194"/>
                  <a:ext cx="62122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00">
                <a:extLst>
                  <a:ext uri="{FF2B5EF4-FFF2-40B4-BE49-F238E27FC236}">
                    <a16:creationId xmlns:a16="http://schemas.microsoft.com/office/drawing/2014/main" id="{DDE5D2CC-7661-0D54-CE63-79A2E09A2AA3}"/>
                  </a:ext>
                </a:extLst>
              </p:cNvPr>
              <p:cNvSpPr/>
              <p:nvPr/>
            </p:nvSpPr>
            <p:spPr>
              <a:xfrm>
                <a:off x="1222375" y="4930775"/>
                <a:ext cx="195191" cy="327025"/>
              </a:xfrm>
              <a:custGeom>
                <a:avLst/>
                <a:gdLst>
                  <a:gd name="connsiteX0" fmla="*/ 0 w 201541"/>
                  <a:gd name="connsiteY0" fmla="*/ 0 h 282575"/>
                  <a:gd name="connsiteX1" fmla="*/ 201541 w 201541"/>
                  <a:gd name="connsiteY1" fmla="*/ 0 h 282575"/>
                  <a:gd name="connsiteX2" fmla="*/ 201541 w 201541"/>
                  <a:gd name="connsiteY2" fmla="*/ 282575 h 282575"/>
                  <a:gd name="connsiteX3" fmla="*/ 0 w 201541"/>
                  <a:gd name="connsiteY3" fmla="*/ 282575 h 282575"/>
                  <a:gd name="connsiteX4" fmla="*/ 0 w 201541"/>
                  <a:gd name="connsiteY4" fmla="*/ 0 h 28257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3270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2381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7891"/>
                  <a:gd name="connsiteY0" fmla="*/ 44450 h 327025"/>
                  <a:gd name="connsiteX1" fmla="*/ 195191 w 207891"/>
                  <a:gd name="connsiteY1" fmla="*/ 0 h 327025"/>
                  <a:gd name="connsiteX2" fmla="*/ 207891 w 207891"/>
                  <a:gd name="connsiteY2" fmla="*/ 254000 h 327025"/>
                  <a:gd name="connsiteX3" fmla="*/ 0 w 207891"/>
                  <a:gd name="connsiteY3" fmla="*/ 327025 h 327025"/>
                  <a:gd name="connsiteX4" fmla="*/ 0 w 207891"/>
                  <a:gd name="connsiteY4" fmla="*/ 44450 h 327025"/>
                  <a:gd name="connsiteX0" fmla="*/ 0 w 195191"/>
                  <a:gd name="connsiteY0" fmla="*/ 44450 h 327025"/>
                  <a:gd name="connsiteX1" fmla="*/ 195191 w 195191"/>
                  <a:gd name="connsiteY1" fmla="*/ 0 h 327025"/>
                  <a:gd name="connsiteX2" fmla="*/ 192016 w 195191"/>
                  <a:gd name="connsiteY2" fmla="*/ 257175 h 327025"/>
                  <a:gd name="connsiteX3" fmla="*/ 0 w 195191"/>
                  <a:gd name="connsiteY3" fmla="*/ 327025 h 327025"/>
                  <a:gd name="connsiteX4" fmla="*/ 0 w 195191"/>
                  <a:gd name="connsiteY4" fmla="*/ 4445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91" h="327025">
                    <a:moveTo>
                      <a:pt x="0" y="44450"/>
                    </a:moveTo>
                    <a:lnTo>
                      <a:pt x="195191" y="0"/>
                    </a:lnTo>
                    <a:cubicBezTo>
                      <a:pt x="194133" y="85725"/>
                      <a:pt x="193074" y="171450"/>
                      <a:pt x="192016" y="257175"/>
                    </a:cubicBezTo>
                    <a:lnTo>
                      <a:pt x="0" y="327025"/>
                    </a:lnTo>
                    <a:lnTo>
                      <a:pt x="0" y="4445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00">
                <a:extLst>
                  <a:ext uri="{FF2B5EF4-FFF2-40B4-BE49-F238E27FC236}">
                    <a16:creationId xmlns:a16="http://schemas.microsoft.com/office/drawing/2014/main" id="{FA6D1107-92FD-1132-1DF6-A7695A492FC4}"/>
                  </a:ext>
                </a:extLst>
              </p:cNvPr>
              <p:cNvSpPr/>
              <p:nvPr/>
            </p:nvSpPr>
            <p:spPr>
              <a:xfrm>
                <a:off x="1114393" y="4918827"/>
                <a:ext cx="112641" cy="336550"/>
              </a:xfrm>
              <a:custGeom>
                <a:avLst/>
                <a:gdLst>
                  <a:gd name="connsiteX0" fmla="*/ 0 w 201541"/>
                  <a:gd name="connsiteY0" fmla="*/ 0 h 282575"/>
                  <a:gd name="connsiteX1" fmla="*/ 201541 w 201541"/>
                  <a:gd name="connsiteY1" fmla="*/ 0 h 282575"/>
                  <a:gd name="connsiteX2" fmla="*/ 201541 w 201541"/>
                  <a:gd name="connsiteY2" fmla="*/ 282575 h 282575"/>
                  <a:gd name="connsiteX3" fmla="*/ 0 w 201541"/>
                  <a:gd name="connsiteY3" fmla="*/ 282575 h 282575"/>
                  <a:gd name="connsiteX4" fmla="*/ 0 w 201541"/>
                  <a:gd name="connsiteY4" fmla="*/ 0 h 28257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3270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1541"/>
                  <a:gd name="connsiteY0" fmla="*/ 44450 h 327025"/>
                  <a:gd name="connsiteX1" fmla="*/ 195191 w 201541"/>
                  <a:gd name="connsiteY1" fmla="*/ 0 h 327025"/>
                  <a:gd name="connsiteX2" fmla="*/ 201541 w 201541"/>
                  <a:gd name="connsiteY2" fmla="*/ 238125 h 327025"/>
                  <a:gd name="connsiteX3" fmla="*/ 0 w 201541"/>
                  <a:gd name="connsiteY3" fmla="*/ 327025 h 327025"/>
                  <a:gd name="connsiteX4" fmla="*/ 0 w 201541"/>
                  <a:gd name="connsiteY4" fmla="*/ 44450 h 327025"/>
                  <a:gd name="connsiteX0" fmla="*/ 0 w 207891"/>
                  <a:gd name="connsiteY0" fmla="*/ 44450 h 327025"/>
                  <a:gd name="connsiteX1" fmla="*/ 195191 w 207891"/>
                  <a:gd name="connsiteY1" fmla="*/ 0 h 327025"/>
                  <a:gd name="connsiteX2" fmla="*/ 207891 w 207891"/>
                  <a:gd name="connsiteY2" fmla="*/ 254000 h 327025"/>
                  <a:gd name="connsiteX3" fmla="*/ 0 w 207891"/>
                  <a:gd name="connsiteY3" fmla="*/ 327025 h 327025"/>
                  <a:gd name="connsiteX4" fmla="*/ 0 w 207891"/>
                  <a:gd name="connsiteY4" fmla="*/ 44450 h 327025"/>
                  <a:gd name="connsiteX0" fmla="*/ 0 w 195191"/>
                  <a:gd name="connsiteY0" fmla="*/ 44450 h 327025"/>
                  <a:gd name="connsiteX1" fmla="*/ 195191 w 195191"/>
                  <a:gd name="connsiteY1" fmla="*/ 0 h 327025"/>
                  <a:gd name="connsiteX2" fmla="*/ 192016 w 195191"/>
                  <a:gd name="connsiteY2" fmla="*/ 257175 h 327025"/>
                  <a:gd name="connsiteX3" fmla="*/ 0 w 195191"/>
                  <a:gd name="connsiteY3" fmla="*/ 327025 h 327025"/>
                  <a:gd name="connsiteX4" fmla="*/ 0 w 195191"/>
                  <a:gd name="connsiteY4" fmla="*/ 44450 h 327025"/>
                  <a:gd name="connsiteX0" fmla="*/ 95250 w 195191"/>
                  <a:gd name="connsiteY0" fmla="*/ 0 h 390525"/>
                  <a:gd name="connsiteX1" fmla="*/ 195191 w 195191"/>
                  <a:gd name="connsiteY1" fmla="*/ 63500 h 390525"/>
                  <a:gd name="connsiteX2" fmla="*/ 192016 w 195191"/>
                  <a:gd name="connsiteY2" fmla="*/ 320675 h 390525"/>
                  <a:gd name="connsiteX3" fmla="*/ 0 w 195191"/>
                  <a:gd name="connsiteY3" fmla="*/ 390525 h 390525"/>
                  <a:gd name="connsiteX4" fmla="*/ 95250 w 195191"/>
                  <a:gd name="connsiteY4" fmla="*/ 0 h 390525"/>
                  <a:gd name="connsiteX0" fmla="*/ 12700 w 112641"/>
                  <a:gd name="connsiteY0" fmla="*/ 0 h 320675"/>
                  <a:gd name="connsiteX1" fmla="*/ 112641 w 112641"/>
                  <a:gd name="connsiteY1" fmla="*/ 63500 h 320675"/>
                  <a:gd name="connsiteX2" fmla="*/ 109466 w 112641"/>
                  <a:gd name="connsiteY2" fmla="*/ 320675 h 320675"/>
                  <a:gd name="connsiteX3" fmla="*/ 0 w 112641"/>
                  <a:gd name="connsiteY3" fmla="*/ 285750 h 320675"/>
                  <a:gd name="connsiteX4" fmla="*/ 12700 w 112641"/>
                  <a:gd name="connsiteY4" fmla="*/ 0 h 320675"/>
                  <a:gd name="connsiteX0" fmla="*/ 12700 w 112641"/>
                  <a:gd name="connsiteY0" fmla="*/ 0 h 333375"/>
                  <a:gd name="connsiteX1" fmla="*/ 112641 w 112641"/>
                  <a:gd name="connsiteY1" fmla="*/ 63500 h 333375"/>
                  <a:gd name="connsiteX2" fmla="*/ 99941 w 112641"/>
                  <a:gd name="connsiteY2" fmla="*/ 333375 h 333375"/>
                  <a:gd name="connsiteX3" fmla="*/ 0 w 112641"/>
                  <a:gd name="connsiteY3" fmla="*/ 285750 h 333375"/>
                  <a:gd name="connsiteX4" fmla="*/ 12700 w 112641"/>
                  <a:gd name="connsiteY4" fmla="*/ 0 h 333375"/>
                  <a:gd name="connsiteX0" fmla="*/ 12700 w 112641"/>
                  <a:gd name="connsiteY0" fmla="*/ 0 h 336550"/>
                  <a:gd name="connsiteX1" fmla="*/ 112641 w 112641"/>
                  <a:gd name="connsiteY1" fmla="*/ 63500 h 336550"/>
                  <a:gd name="connsiteX2" fmla="*/ 109466 w 112641"/>
                  <a:gd name="connsiteY2" fmla="*/ 336550 h 336550"/>
                  <a:gd name="connsiteX3" fmla="*/ 0 w 112641"/>
                  <a:gd name="connsiteY3" fmla="*/ 285750 h 336550"/>
                  <a:gd name="connsiteX4" fmla="*/ 12700 w 112641"/>
                  <a:gd name="connsiteY4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1" h="336550">
                    <a:moveTo>
                      <a:pt x="12700" y="0"/>
                    </a:moveTo>
                    <a:lnTo>
                      <a:pt x="112641" y="63500"/>
                    </a:lnTo>
                    <a:cubicBezTo>
                      <a:pt x="111583" y="149225"/>
                      <a:pt x="110524" y="250825"/>
                      <a:pt x="109466" y="336550"/>
                    </a:cubicBezTo>
                    <a:lnTo>
                      <a:pt x="0" y="285750"/>
                    </a:lnTo>
                    <a:lnTo>
                      <a:pt x="127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B4231E-EA86-6628-84F0-DEB78539E66D}"/>
              </a:ext>
            </a:extLst>
          </p:cNvPr>
          <p:cNvGrpSpPr/>
          <p:nvPr/>
        </p:nvGrpSpPr>
        <p:grpSpPr>
          <a:xfrm rot="20509307">
            <a:off x="7360421" y="3878061"/>
            <a:ext cx="408569" cy="471213"/>
            <a:chOff x="4603816" y="4146970"/>
            <a:chExt cx="781955" cy="901846"/>
          </a:xfrm>
        </p:grpSpPr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7BE25F81-9460-0763-748E-0E7CC3661AD3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59">
              <a:extLst>
                <a:ext uri="{FF2B5EF4-FFF2-40B4-BE49-F238E27FC236}">
                  <a16:creationId xmlns:a16="http://schemas.microsoft.com/office/drawing/2014/main" id="{52D609E6-E543-0529-507B-3BFD62A6EB8F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59">
              <a:extLst>
                <a:ext uri="{FF2B5EF4-FFF2-40B4-BE49-F238E27FC236}">
                  <a16:creationId xmlns:a16="http://schemas.microsoft.com/office/drawing/2014/main" id="{4F2D9480-181E-C565-4DAD-232A8B759D87}"/>
                </a:ext>
              </a:extLst>
            </p:cNvPr>
            <p:cNvSpPr/>
            <p:nvPr/>
          </p:nvSpPr>
          <p:spPr>
            <a:xfrm rot="17857840">
              <a:off x="4610139" y="4140647"/>
              <a:ext cx="262298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EF2C5F-6762-9B37-EA46-20C6339C68CA}"/>
              </a:ext>
            </a:extLst>
          </p:cNvPr>
          <p:cNvGrpSpPr/>
          <p:nvPr/>
        </p:nvGrpSpPr>
        <p:grpSpPr>
          <a:xfrm>
            <a:off x="7338035" y="4306072"/>
            <a:ext cx="362974" cy="289767"/>
            <a:chOff x="1507487" y="4723425"/>
            <a:chExt cx="388597" cy="31022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FE1D1F-0849-8821-3A68-6F97D7C832E9}"/>
                </a:ext>
              </a:extLst>
            </p:cNvPr>
            <p:cNvSpPr/>
            <p:nvPr/>
          </p:nvSpPr>
          <p:spPr>
            <a:xfrm rot="19476783">
              <a:off x="1810835" y="4867139"/>
              <a:ext cx="85249" cy="104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9602B51-3D56-62C7-CB22-D05C149D5A2E}"/>
                </a:ext>
              </a:extLst>
            </p:cNvPr>
            <p:cNvSpPr/>
            <p:nvPr/>
          </p:nvSpPr>
          <p:spPr>
            <a:xfrm>
              <a:off x="1550534" y="4723425"/>
              <a:ext cx="285750" cy="148751"/>
            </a:xfrm>
            <a:custGeom>
              <a:avLst/>
              <a:gdLst>
                <a:gd name="connsiteX0" fmla="*/ 0 w 285750"/>
                <a:gd name="connsiteY0" fmla="*/ 103284 h 169959"/>
                <a:gd name="connsiteX1" fmla="*/ 90488 w 285750"/>
                <a:gd name="connsiteY1" fmla="*/ 5653 h 169959"/>
                <a:gd name="connsiteX2" fmla="*/ 128588 w 285750"/>
                <a:gd name="connsiteY2" fmla="*/ 22322 h 169959"/>
                <a:gd name="connsiteX3" fmla="*/ 233363 w 285750"/>
                <a:gd name="connsiteY3" fmla="*/ 110428 h 169959"/>
                <a:gd name="connsiteX4" fmla="*/ 285750 w 285750"/>
                <a:gd name="connsiteY4" fmla="*/ 169959 h 169959"/>
                <a:gd name="connsiteX5" fmla="*/ 285750 w 285750"/>
                <a:gd name="connsiteY5" fmla="*/ 169959 h 169959"/>
                <a:gd name="connsiteX0" fmla="*/ 0 w 285750"/>
                <a:gd name="connsiteY0" fmla="*/ 80979 h 147654"/>
                <a:gd name="connsiteX1" fmla="*/ 128588 w 285750"/>
                <a:gd name="connsiteY1" fmla="*/ 17 h 147654"/>
                <a:gd name="connsiteX2" fmla="*/ 233363 w 285750"/>
                <a:gd name="connsiteY2" fmla="*/ 88123 h 147654"/>
                <a:gd name="connsiteX3" fmla="*/ 285750 w 285750"/>
                <a:gd name="connsiteY3" fmla="*/ 147654 h 147654"/>
                <a:gd name="connsiteX4" fmla="*/ 285750 w 285750"/>
                <a:gd name="connsiteY4" fmla="*/ 147654 h 147654"/>
                <a:gd name="connsiteX0" fmla="*/ 0 w 285750"/>
                <a:gd name="connsiteY0" fmla="*/ 82076 h 148751"/>
                <a:gd name="connsiteX1" fmla="*/ 128588 w 285750"/>
                <a:gd name="connsiteY1" fmla="*/ 1114 h 148751"/>
                <a:gd name="connsiteX2" fmla="*/ 285750 w 285750"/>
                <a:gd name="connsiteY2" fmla="*/ 148751 h 148751"/>
                <a:gd name="connsiteX3" fmla="*/ 285750 w 285750"/>
                <a:gd name="connsiteY3" fmla="*/ 148751 h 1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148751">
                  <a:moveTo>
                    <a:pt x="0" y="82076"/>
                  </a:moveTo>
                  <a:cubicBezTo>
                    <a:pt x="26789" y="65209"/>
                    <a:pt x="80963" y="-9998"/>
                    <a:pt x="128588" y="1114"/>
                  </a:cubicBezTo>
                  <a:cubicBezTo>
                    <a:pt x="176213" y="12226"/>
                    <a:pt x="259556" y="124145"/>
                    <a:pt x="285750" y="148751"/>
                  </a:cubicBezTo>
                  <a:lnTo>
                    <a:pt x="285750" y="14875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0467D5B-F4E7-87BB-36C6-D324F894B1D1}"/>
                </a:ext>
              </a:extLst>
            </p:cNvPr>
            <p:cNvGrpSpPr/>
            <p:nvPr/>
          </p:nvGrpSpPr>
          <p:grpSpPr>
            <a:xfrm rot="1025636">
              <a:off x="1507487" y="4816705"/>
              <a:ext cx="156584" cy="216942"/>
              <a:chOff x="8009336" y="4260650"/>
              <a:chExt cx="279923" cy="387824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F618DCE-F989-ED80-ABB0-E4E855F4F261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411DE23-D9C8-756C-EF1A-B66A40D94790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8A96831-7A7E-5A8B-EB40-C03AFC0C6AA8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Oval 11">
            <a:extLst>
              <a:ext uri="{FF2B5EF4-FFF2-40B4-BE49-F238E27FC236}">
                <a16:creationId xmlns:a16="http://schemas.microsoft.com/office/drawing/2014/main" id="{ED8B3836-B447-4FE7-BF91-0501CAABA65C}"/>
              </a:ext>
            </a:extLst>
          </p:cNvPr>
          <p:cNvSpPr/>
          <p:nvPr/>
        </p:nvSpPr>
        <p:spPr>
          <a:xfrm>
            <a:off x="10384670" y="4128855"/>
            <a:ext cx="72655" cy="30875"/>
          </a:xfrm>
          <a:custGeom>
            <a:avLst/>
            <a:gdLst>
              <a:gd name="connsiteX0" fmla="*/ 0 w 590963"/>
              <a:gd name="connsiteY0" fmla="*/ 169461 h 338922"/>
              <a:gd name="connsiteX1" fmla="*/ 295482 w 590963"/>
              <a:gd name="connsiteY1" fmla="*/ 0 h 338922"/>
              <a:gd name="connsiteX2" fmla="*/ 590964 w 590963"/>
              <a:gd name="connsiteY2" fmla="*/ 169461 h 338922"/>
              <a:gd name="connsiteX3" fmla="*/ 295482 w 590963"/>
              <a:gd name="connsiteY3" fmla="*/ 338922 h 338922"/>
              <a:gd name="connsiteX4" fmla="*/ 0 w 590963"/>
              <a:gd name="connsiteY4" fmla="*/ 169461 h 338922"/>
              <a:gd name="connsiteX0" fmla="*/ 0 w 599177"/>
              <a:gd name="connsiteY0" fmla="*/ 21183 h 190644"/>
              <a:gd name="connsiteX1" fmla="*/ 590964 w 599177"/>
              <a:gd name="connsiteY1" fmla="*/ 21183 h 190644"/>
              <a:gd name="connsiteX2" fmla="*/ 295482 w 599177"/>
              <a:gd name="connsiteY2" fmla="*/ 190644 h 190644"/>
              <a:gd name="connsiteX3" fmla="*/ 0 w 599177"/>
              <a:gd name="connsiteY3" fmla="*/ 21183 h 190644"/>
              <a:gd name="connsiteX0" fmla="*/ 16 w 591002"/>
              <a:gd name="connsiteY0" fmla="*/ 180267 h 349728"/>
              <a:gd name="connsiteX1" fmla="*/ 283287 w 591002"/>
              <a:gd name="connsiteY1" fmla="*/ 0 h 349728"/>
              <a:gd name="connsiteX2" fmla="*/ 590980 w 591002"/>
              <a:gd name="connsiteY2" fmla="*/ 180267 h 349728"/>
              <a:gd name="connsiteX3" fmla="*/ 295498 w 591002"/>
              <a:gd name="connsiteY3" fmla="*/ 349728 h 349728"/>
              <a:gd name="connsiteX4" fmla="*/ 16 w 591002"/>
              <a:gd name="connsiteY4" fmla="*/ 180267 h 349728"/>
              <a:gd name="connsiteX0" fmla="*/ 16 w 597188"/>
              <a:gd name="connsiteY0" fmla="*/ 180267 h 349728"/>
              <a:gd name="connsiteX1" fmla="*/ 283287 w 597188"/>
              <a:gd name="connsiteY1" fmla="*/ 0 h 349728"/>
              <a:gd name="connsiteX2" fmla="*/ 590980 w 597188"/>
              <a:gd name="connsiteY2" fmla="*/ 180267 h 349728"/>
              <a:gd name="connsiteX3" fmla="*/ 295498 w 597188"/>
              <a:gd name="connsiteY3" fmla="*/ 349728 h 349728"/>
              <a:gd name="connsiteX4" fmla="*/ 16 w 597188"/>
              <a:gd name="connsiteY4" fmla="*/ 180267 h 349728"/>
              <a:gd name="connsiteX0" fmla="*/ 69 w 597241"/>
              <a:gd name="connsiteY0" fmla="*/ 180267 h 349728"/>
              <a:gd name="connsiteX1" fmla="*/ 283340 w 597241"/>
              <a:gd name="connsiteY1" fmla="*/ 0 h 349728"/>
              <a:gd name="connsiteX2" fmla="*/ 591033 w 597241"/>
              <a:gd name="connsiteY2" fmla="*/ 180267 h 349728"/>
              <a:gd name="connsiteX3" fmla="*/ 295551 w 597241"/>
              <a:gd name="connsiteY3" fmla="*/ 349728 h 349728"/>
              <a:gd name="connsiteX4" fmla="*/ 69 w 597241"/>
              <a:gd name="connsiteY4" fmla="*/ 180267 h 34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241" h="349728">
                <a:moveTo>
                  <a:pt x="69" y="180267"/>
                </a:moveTo>
                <a:cubicBezTo>
                  <a:pt x="-1966" y="121979"/>
                  <a:pt x="39492" y="22860"/>
                  <a:pt x="283340" y="0"/>
                </a:cubicBezTo>
                <a:cubicBezTo>
                  <a:pt x="672541" y="30480"/>
                  <a:pt x="588998" y="147379"/>
                  <a:pt x="591033" y="180267"/>
                </a:cubicBezTo>
                <a:cubicBezTo>
                  <a:pt x="593068" y="213155"/>
                  <a:pt x="458741" y="349728"/>
                  <a:pt x="295551" y="349728"/>
                </a:cubicBezTo>
                <a:cubicBezTo>
                  <a:pt x="132361" y="349728"/>
                  <a:pt x="2104" y="238555"/>
                  <a:pt x="69" y="180267"/>
                </a:cubicBezTo>
                <a:close/>
              </a:path>
            </a:pathLst>
          </a:custGeom>
          <a:solidFill>
            <a:srgbClr val="CA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F8D924D9-A4B4-F5BD-CE00-691316BA7150}"/>
              </a:ext>
            </a:extLst>
          </p:cNvPr>
          <p:cNvSpPr/>
          <p:nvPr/>
        </p:nvSpPr>
        <p:spPr>
          <a:xfrm>
            <a:off x="10785215" y="4108982"/>
            <a:ext cx="72655" cy="30875"/>
          </a:xfrm>
          <a:custGeom>
            <a:avLst/>
            <a:gdLst>
              <a:gd name="connsiteX0" fmla="*/ 0 w 590963"/>
              <a:gd name="connsiteY0" fmla="*/ 169461 h 338922"/>
              <a:gd name="connsiteX1" fmla="*/ 295482 w 590963"/>
              <a:gd name="connsiteY1" fmla="*/ 0 h 338922"/>
              <a:gd name="connsiteX2" fmla="*/ 590964 w 590963"/>
              <a:gd name="connsiteY2" fmla="*/ 169461 h 338922"/>
              <a:gd name="connsiteX3" fmla="*/ 295482 w 590963"/>
              <a:gd name="connsiteY3" fmla="*/ 338922 h 338922"/>
              <a:gd name="connsiteX4" fmla="*/ 0 w 590963"/>
              <a:gd name="connsiteY4" fmla="*/ 169461 h 338922"/>
              <a:gd name="connsiteX0" fmla="*/ 0 w 599177"/>
              <a:gd name="connsiteY0" fmla="*/ 21183 h 190644"/>
              <a:gd name="connsiteX1" fmla="*/ 590964 w 599177"/>
              <a:gd name="connsiteY1" fmla="*/ 21183 h 190644"/>
              <a:gd name="connsiteX2" fmla="*/ 295482 w 599177"/>
              <a:gd name="connsiteY2" fmla="*/ 190644 h 190644"/>
              <a:gd name="connsiteX3" fmla="*/ 0 w 599177"/>
              <a:gd name="connsiteY3" fmla="*/ 21183 h 190644"/>
              <a:gd name="connsiteX0" fmla="*/ 16 w 591002"/>
              <a:gd name="connsiteY0" fmla="*/ 180267 h 349728"/>
              <a:gd name="connsiteX1" fmla="*/ 283287 w 591002"/>
              <a:gd name="connsiteY1" fmla="*/ 0 h 349728"/>
              <a:gd name="connsiteX2" fmla="*/ 590980 w 591002"/>
              <a:gd name="connsiteY2" fmla="*/ 180267 h 349728"/>
              <a:gd name="connsiteX3" fmla="*/ 295498 w 591002"/>
              <a:gd name="connsiteY3" fmla="*/ 349728 h 349728"/>
              <a:gd name="connsiteX4" fmla="*/ 16 w 591002"/>
              <a:gd name="connsiteY4" fmla="*/ 180267 h 349728"/>
              <a:gd name="connsiteX0" fmla="*/ 16 w 597188"/>
              <a:gd name="connsiteY0" fmla="*/ 180267 h 349728"/>
              <a:gd name="connsiteX1" fmla="*/ 283287 w 597188"/>
              <a:gd name="connsiteY1" fmla="*/ 0 h 349728"/>
              <a:gd name="connsiteX2" fmla="*/ 590980 w 597188"/>
              <a:gd name="connsiteY2" fmla="*/ 180267 h 349728"/>
              <a:gd name="connsiteX3" fmla="*/ 295498 w 597188"/>
              <a:gd name="connsiteY3" fmla="*/ 349728 h 349728"/>
              <a:gd name="connsiteX4" fmla="*/ 16 w 597188"/>
              <a:gd name="connsiteY4" fmla="*/ 180267 h 349728"/>
              <a:gd name="connsiteX0" fmla="*/ 69 w 597241"/>
              <a:gd name="connsiteY0" fmla="*/ 180267 h 349728"/>
              <a:gd name="connsiteX1" fmla="*/ 283340 w 597241"/>
              <a:gd name="connsiteY1" fmla="*/ 0 h 349728"/>
              <a:gd name="connsiteX2" fmla="*/ 591033 w 597241"/>
              <a:gd name="connsiteY2" fmla="*/ 180267 h 349728"/>
              <a:gd name="connsiteX3" fmla="*/ 295551 w 597241"/>
              <a:gd name="connsiteY3" fmla="*/ 349728 h 349728"/>
              <a:gd name="connsiteX4" fmla="*/ 69 w 597241"/>
              <a:gd name="connsiteY4" fmla="*/ 180267 h 349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241" h="349728">
                <a:moveTo>
                  <a:pt x="69" y="180267"/>
                </a:moveTo>
                <a:cubicBezTo>
                  <a:pt x="-1966" y="121979"/>
                  <a:pt x="39492" y="22860"/>
                  <a:pt x="283340" y="0"/>
                </a:cubicBezTo>
                <a:cubicBezTo>
                  <a:pt x="672541" y="30480"/>
                  <a:pt x="588998" y="147379"/>
                  <a:pt x="591033" y="180267"/>
                </a:cubicBezTo>
                <a:cubicBezTo>
                  <a:pt x="593068" y="213155"/>
                  <a:pt x="458741" y="349728"/>
                  <a:pt x="295551" y="349728"/>
                </a:cubicBezTo>
                <a:cubicBezTo>
                  <a:pt x="132361" y="349728"/>
                  <a:pt x="2104" y="238555"/>
                  <a:pt x="69" y="180267"/>
                </a:cubicBezTo>
                <a:close/>
              </a:path>
            </a:pathLst>
          </a:custGeom>
          <a:solidFill>
            <a:srgbClr val="CA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865518-A72B-A63E-6363-9BA6D01FC184}"/>
              </a:ext>
            </a:extLst>
          </p:cNvPr>
          <p:cNvGrpSpPr/>
          <p:nvPr/>
        </p:nvGrpSpPr>
        <p:grpSpPr>
          <a:xfrm>
            <a:off x="9394587" y="3969091"/>
            <a:ext cx="1639577" cy="2353069"/>
            <a:chOff x="4089683" y="4234187"/>
            <a:chExt cx="1755319" cy="2519179"/>
          </a:xfrm>
        </p:grpSpPr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B72C99F9-F679-8A4C-C6BC-E0B42FAE5942}"/>
                </a:ext>
              </a:extLst>
            </p:cNvPr>
            <p:cNvSpPr/>
            <p:nvPr/>
          </p:nvSpPr>
          <p:spPr>
            <a:xfrm>
              <a:off x="5620640" y="4686300"/>
              <a:ext cx="196911" cy="1442568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911" h="1442568">
                  <a:moveTo>
                    <a:pt x="49909" y="0"/>
                  </a:moveTo>
                  <a:lnTo>
                    <a:pt x="157859" y="0"/>
                  </a:lnTo>
                  <a:cubicBezTo>
                    <a:pt x="-79208" y="734483"/>
                    <a:pt x="248876" y="1475317"/>
                    <a:pt x="189609" y="1441450"/>
                  </a:cubicBezTo>
                  <a:cubicBezTo>
                    <a:pt x="111292" y="1449917"/>
                    <a:pt x="-94024" y="575733"/>
                    <a:pt x="499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63">
              <a:extLst>
                <a:ext uri="{FF2B5EF4-FFF2-40B4-BE49-F238E27FC236}">
                  <a16:creationId xmlns:a16="http://schemas.microsoft.com/office/drawing/2014/main" id="{49DDA25C-3363-8F3A-9D81-A0BD261A9E85}"/>
                </a:ext>
              </a:extLst>
            </p:cNvPr>
            <p:cNvSpPr/>
            <p:nvPr/>
          </p:nvSpPr>
          <p:spPr>
            <a:xfrm>
              <a:off x="4962739" y="4526936"/>
              <a:ext cx="183849" cy="138550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75899 w 183849"/>
                <a:gd name="connsiteY0" fmla="*/ 0 h 1385507"/>
                <a:gd name="connsiteX1" fmla="*/ 183849 w 183849"/>
                <a:gd name="connsiteY1" fmla="*/ 0 h 1385507"/>
                <a:gd name="connsiteX2" fmla="*/ 101299 w 183849"/>
                <a:gd name="connsiteY2" fmla="*/ 1384300 h 1385507"/>
                <a:gd name="connsiteX3" fmla="*/ 75899 w 183849"/>
                <a:gd name="connsiteY3" fmla="*/ 0 h 138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849" h="1385507">
                  <a:moveTo>
                    <a:pt x="75899" y="0"/>
                  </a:moveTo>
                  <a:lnTo>
                    <a:pt x="183849" y="0"/>
                  </a:lnTo>
                  <a:cubicBezTo>
                    <a:pt x="-53218" y="734483"/>
                    <a:pt x="160566" y="1418167"/>
                    <a:pt x="101299" y="1384300"/>
                  </a:cubicBezTo>
                  <a:cubicBezTo>
                    <a:pt x="22982" y="1392767"/>
                    <a:pt x="-68034" y="575733"/>
                    <a:pt x="758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62">
              <a:extLst>
                <a:ext uri="{FF2B5EF4-FFF2-40B4-BE49-F238E27FC236}">
                  <a16:creationId xmlns:a16="http://schemas.microsoft.com/office/drawing/2014/main" id="{DA6D207C-8E32-B899-98BC-1EB851E2A689}"/>
                </a:ext>
              </a:extLst>
            </p:cNvPr>
            <p:cNvSpPr/>
            <p:nvPr/>
          </p:nvSpPr>
          <p:spPr>
            <a:xfrm>
              <a:off x="4953000" y="4234187"/>
              <a:ext cx="892002" cy="610296"/>
            </a:xfrm>
            <a:custGeom>
              <a:avLst/>
              <a:gdLst>
                <a:gd name="connsiteX0" fmla="*/ 0 w 654050"/>
                <a:gd name="connsiteY0" fmla="*/ 0 h 342899"/>
                <a:gd name="connsiteX1" fmla="*/ 654050 w 654050"/>
                <a:gd name="connsiteY1" fmla="*/ 0 h 342899"/>
                <a:gd name="connsiteX2" fmla="*/ 654050 w 654050"/>
                <a:gd name="connsiteY2" fmla="*/ 342899 h 342899"/>
                <a:gd name="connsiteX3" fmla="*/ 0 w 654050"/>
                <a:gd name="connsiteY3" fmla="*/ 342899 h 342899"/>
                <a:gd name="connsiteX4" fmla="*/ 0 w 654050"/>
                <a:gd name="connsiteY4" fmla="*/ 0 h 342899"/>
                <a:gd name="connsiteX0" fmla="*/ 95250 w 749300"/>
                <a:gd name="connsiteY0" fmla="*/ 0 h 342899"/>
                <a:gd name="connsiteX1" fmla="*/ 749300 w 749300"/>
                <a:gd name="connsiteY1" fmla="*/ 0 h 342899"/>
                <a:gd name="connsiteX2" fmla="*/ 749300 w 749300"/>
                <a:gd name="connsiteY2" fmla="*/ 342899 h 342899"/>
                <a:gd name="connsiteX3" fmla="*/ 0 w 749300"/>
                <a:gd name="connsiteY3" fmla="*/ 241299 h 342899"/>
                <a:gd name="connsiteX4" fmla="*/ 95250 w 749300"/>
                <a:gd name="connsiteY4" fmla="*/ 0 h 342899"/>
                <a:gd name="connsiteX0" fmla="*/ 95250 w 825500"/>
                <a:gd name="connsiteY0" fmla="*/ 0 h 387349"/>
                <a:gd name="connsiteX1" fmla="*/ 749300 w 825500"/>
                <a:gd name="connsiteY1" fmla="*/ 0 h 387349"/>
                <a:gd name="connsiteX2" fmla="*/ 825500 w 825500"/>
                <a:gd name="connsiteY2" fmla="*/ 387349 h 387349"/>
                <a:gd name="connsiteX3" fmla="*/ 0 w 825500"/>
                <a:gd name="connsiteY3" fmla="*/ 241299 h 387349"/>
                <a:gd name="connsiteX4" fmla="*/ 95250 w 825500"/>
                <a:gd name="connsiteY4" fmla="*/ 0 h 387349"/>
                <a:gd name="connsiteX0" fmla="*/ 95250 w 889000"/>
                <a:gd name="connsiteY0" fmla="*/ 0 h 387349"/>
                <a:gd name="connsiteX1" fmla="*/ 889000 w 889000"/>
                <a:gd name="connsiteY1" fmla="*/ 76200 h 387349"/>
                <a:gd name="connsiteX2" fmla="*/ 825500 w 889000"/>
                <a:gd name="connsiteY2" fmla="*/ 387349 h 387349"/>
                <a:gd name="connsiteX3" fmla="*/ 0 w 889000"/>
                <a:gd name="connsiteY3" fmla="*/ 241299 h 387349"/>
                <a:gd name="connsiteX4" fmla="*/ 95250 w 889000"/>
                <a:gd name="connsiteY4" fmla="*/ 0 h 387349"/>
                <a:gd name="connsiteX0" fmla="*/ 95250 w 889000"/>
                <a:gd name="connsiteY0" fmla="*/ 47549 h 434898"/>
                <a:gd name="connsiteX1" fmla="*/ 889000 w 889000"/>
                <a:gd name="connsiteY1" fmla="*/ 123749 h 434898"/>
                <a:gd name="connsiteX2" fmla="*/ 825500 w 889000"/>
                <a:gd name="connsiteY2" fmla="*/ 434898 h 434898"/>
                <a:gd name="connsiteX3" fmla="*/ 0 w 889000"/>
                <a:gd name="connsiteY3" fmla="*/ 288848 h 434898"/>
                <a:gd name="connsiteX4" fmla="*/ 95250 w 889000"/>
                <a:gd name="connsiteY4" fmla="*/ 47549 h 434898"/>
                <a:gd name="connsiteX0" fmla="*/ 95250 w 889000"/>
                <a:gd name="connsiteY0" fmla="*/ 147314 h 534663"/>
                <a:gd name="connsiteX1" fmla="*/ 889000 w 889000"/>
                <a:gd name="connsiteY1" fmla="*/ 223514 h 534663"/>
                <a:gd name="connsiteX2" fmla="*/ 825500 w 889000"/>
                <a:gd name="connsiteY2" fmla="*/ 534663 h 534663"/>
                <a:gd name="connsiteX3" fmla="*/ 0 w 889000"/>
                <a:gd name="connsiteY3" fmla="*/ 388613 h 534663"/>
                <a:gd name="connsiteX4" fmla="*/ 95250 w 889000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534663"/>
                <a:gd name="connsiteX1" fmla="*/ 889000 w 892002"/>
                <a:gd name="connsiteY1" fmla="*/ 223514 h 534663"/>
                <a:gd name="connsiteX2" fmla="*/ 825500 w 892002"/>
                <a:gd name="connsiteY2" fmla="*/ 534663 h 534663"/>
                <a:gd name="connsiteX3" fmla="*/ 0 w 892002"/>
                <a:gd name="connsiteY3" fmla="*/ 388613 h 534663"/>
                <a:gd name="connsiteX4" fmla="*/ 95250 w 892002"/>
                <a:gd name="connsiteY4" fmla="*/ 147314 h 534663"/>
                <a:gd name="connsiteX0" fmla="*/ 95250 w 892002"/>
                <a:gd name="connsiteY0" fmla="*/ 147314 h 607494"/>
                <a:gd name="connsiteX1" fmla="*/ 889000 w 892002"/>
                <a:gd name="connsiteY1" fmla="*/ 223514 h 607494"/>
                <a:gd name="connsiteX2" fmla="*/ 825500 w 892002"/>
                <a:gd name="connsiteY2" fmla="*/ 534663 h 607494"/>
                <a:gd name="connsiteX3" fmla="*/ 0 w 892002"/>
                <a:gd name="connsiteY3" fmla="*/ 388613 h 607494"/>
                <a:gd name="connsiteX4" fmla="*/ 95250 w 892002"/>
                <a:gd name="connsiteY4" fmla="*/ 147314 h 607494"/>
                <a:gd name="connsiteX0" fmla="*/ 95250 w 892002"/>
                <a:gd name="connsiteY0" fmla="*/ 147314 h 635677"/>
                <a:gd name="connsiteX1" fmla="*/ 889000 w 892002"/>
                <a:gd name="connsiteY1" fmla="*/ 223514 h 635677"/>
                <a:gd name="connsiteX2" fmla="*/ 825500 w 892002"/>
                <a:gd name="connsiteY2" fmla="*/ 534663 h 635677"/>
                <a:gd name="connsiteX3" fmla="*/ 0 w 892002"/>
                <a:gd name="connsiteY3" fmla="*/ 388613 h 635677"/>
                <a:gd name="connsiteX4" fmla="*/ 95250 w 892002"/>
                <a:gd name="connsiteY4" fmla="*/ 147314 h 635677"/>
                <a:gd name="connsiteX0" fmla="*/ 95250 w 892002"/>
                <a:gd name="connsiteY0" fmla="*/ 147314 h 627209"/>
                <a:gd name="connsiteX1" fmla="*/ 889000 w 892002"/>
                <a:gd name="connsiteY1" fmla="*/ 223514 h 627209"/>
                <a:gd name="connsiteX2" fmla="*/ 825500 w 892002"/>
                <a:gd name="connsiteY2" fmla="*/ 534663 h 627209"/>
                <a:gd name="connsiteX3" fmla="*/ 0 w 892002"/>
                <a:gd name="connsiteY3" fmla="*/ 388613 h 627209"/>
                <a:gd name="connsiteX4" fmla="*/ 95250 w 892002"/>
                <a:gd name="connsiteY4" fmla="*/ 147314 h 627209"/>
                <a:gd name="connsiteX0" fmla="*/ 95250 w 892002"/>
                <a:gd name="connsiteY0" fmla="*/ 147314 h 618752"/>
                <a:gd name="connsiteX1" fmla="*/ 889000 w 892002"/>
                <a:gd name="connsiteY1" fmla="*/ 223514 h 618752"/>
                <a:gd name="connsiteX2" fmla="*/ 825500 w 892002"/>
                <a:gd name="connsiteY2" fmla="*/ 534663 h 618752"/>
                <a:gd name="connsiteX3" fmla="*/ 0 w 892002"/>
                <a:gd name="connsiteY3" fmla="*/ 388613 h 618752"/>
                <a:gd name="connsiteX4" fmla="*/ 95250 w 892002"/>
                <a:gd name="connsiteY4" fmla="*/ 147314 h 618752"/>
                <a:gd name="connsiteX0" fmla="*/ 95250 w 892002"/>
                <a:gd name="connsiteY0" fmla="*/ 147314 h 610296"/>
                <a:gd name="connsiteX1" fmla="*/ 889000 w 892002"/>
                <a:gd name="connsiteY1" fmla="*/ 223514 h 610296"/>
                <a:gd name="connsiteX2" fmla="*/ 825500 w 892002"/>
                <a:gd name="connsiteY2" fmla="*/ 534663 h 610296"/>
                <a:gd name="connsiteX3" fmla="*/ 0 w 892002"/>
                <a:gd name="connsiteY3" fmla="*/ 388613 h 610296"/>
                <a:gd name="connsiteX4" fmla="*/ 95250 w 892002"/>
                <a:gd name="connsiteY4" fmla="*/ 147314 h 61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002" h="610296">
                  <a:moveTo>
                    <a:pt x="95250" y="147314"/>
                  </a:moveTo>
                  <a:cubicBezTo>
                    <a:pt x="74083" y="-93986"/>
                    <a:pt x="929217" y="-17786"/>
                    <a:pt x="889000" y="223514"/>
                  </a:cubicBezTo>
                  <a:cubicBezTo>
                    <a:pt x="905933" y="346280"/>
                    <a:pt x="846667" y="430947"/>
                    <a:pt x="825500" y="534663"/>
                  </a:cubicBezTo>
                  <a:cubicBezTo>
                    <a:pt x="804333" y="701880"/>
                    <a:pt x="65617" y="564296"/>
                    <a:pt x="0" y="388613"/>
                  </a:cubicBezTo>
                  <a:lnTo>
                    <a:pt x="95250" y="14731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63">
              <a:extLst>
                <a:ext uri="{FF2B5EF4-FFF2-40B4-BE49-F238E27FC236}">
                  <a16:creationId xmlns:a16="http://schemas.microsoft.com/office/drawing/2014/main" id="{4368ADEC-F16F-34E0-5446-530D16D23191}"/>
                </a:ext>
              </a:extLst>
            </p:cNvPr>
            <p:cNvSpPr/>
            <p:nvPr/>
          </p:nvSpPr>
          <p:spPr>
            <a:xfrm>
              <a:off x="4920314" y="5601169"/>
              <a:ext cx="242778" cy="115219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78" h="1152197">
                  <a:moveTo>
                    <a:pt x="191978" y="0"/>
                  </a:moveTo>
                  <a:lnTo>
                    <a:pt x="242778" y="100013"/>
                  </a:lnTo>
                  <a:cubicBezTo>
                    <a:pt x="139062" y="701146"/>
                    <a:pt x="109958" y="1180042"/>
                    <a:pt x="22116" y="1150938"/>
                  </a:cubicBezTo>
                  <a:cubicBezTo>
                    <a:pt x="-56201" y="1159405"/>
                    <a:pt x="90908" y="613833"/>
                    <a:pt x="1919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63">
              <a:extLst>
                <a:ext uri="{FF2B5EF4-FFF2-40B4-BE49-F238E27FC236}">
                  <a16:creationId xmlns:a16="http://schemas.microsoft.com/office/drawing/2014/main" id="{AE4C8ED7-7FA4-F3A1-E506-0CFF523117F0}"/>
                </a:ext>
              </a:extLst>
            </p:cNvPr>
            <p:cNvSpPr/>
            <p:nvPr/>
          </p:nvSpPr>
          <p:spPr>
            <a:xfrm>
              <a:off x="4089683" y="5442198"/>
              <a:ext cx="345763" cy="1009827"/>
            </a:xfrm>
            <a:custGeom>
              <a:avLst/>
              <a:gdLst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1441450 h 1441450"/>
                <a:gd name="connsiteX4" fmla="*/ 0 w 107950"/>
                <a:gd name="connsiteY4" fmla="*/ 0 h 1441450"/>
                <a:gd name="connsiteX0" fmla="*/ 0 w 107950"/>
                <a:gd name="connsiteY0" fmla="*/ 0 h 1441450"/>
                <a:gd name="connsiteX1" fmla="*/ 107950 w 107950"/>
                <a:gd name="connsiteY1" fmla="*/ 0 h 1441450"/>
                <a:gd name="connsiteX2" fmla="*/ 107950 w 107950"/>
                <a:gd name="connsiteY2" fmla="*/ 1441450 h 1441450"/>
                <a:gd name="connsiteX3" fmla="*/ 0 w 107950"/>
                <a:gd name="connsiteY3" fmla="*/ 0 h 1441450"/>
                <a:gd name="connsiteX0" fmla="*/ 0 w 139700"/>
                <a:gd name="connsiteY0" fmla="*/ 0 h 1441450"/>
                <a:gd name="connsiteX1" fmla="*/ 107950 w 139700"/>
                <a:gd name="connsiteY1" fmla="*/ 0 h 1441450"/>
                <a:gd name="connsiteX2" fmla="*/ 139700 w 139700"/>
                <a:gd name="connsiteY2" fmla="*/ 1441450 h 1441450"/>
                <a:gd name="connsiteX3" fmla="*/ 0 w 139700"/>
                <a:gd name="connsiteY3" fmla="*/ 0 h 1441450"/>
                <a:gd name="connsiteX0" fmla="*/ 1596 w 141296"/>
                <a:gd name="connsiteY0" fmla="*/ 0 h 1441450"/>
                <a:gd name="connsiteX1" fmla="*/ 109546 w 141296"/>
                <a:gd name="connsiteY1" fmla="*/ 0 h 1441450"/>
                <a:gd name="connsiteX2" fmla="*/ 141296 w 141296"/>
                <a:gd name="connsiteY2" fmla="*/ 1441450 h 1441450"/>
                <a:gd name="connsiteX3" fmla="*/ 1596 w 141296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190804"/>
                <a:gd name="connsiteY0" fmla="*/ 0 h 1441450"/>
                <a:gd name="connsiteX1" fmla="*/ 159054 w 190804"/>
                <a:gd name="connsiteY1" fmla="*/ 0 h 1441450"/>
                <a:gd name="connsiteX2" fmla="*/ 190804 w 190804"/>
                <a:gd name="connsiteY2" fmla="*/ 1441450 h 1441450"/>
                <a:gd name="connsiteX3" fmla="*/ 51104 w 190804"/>
                <a:gd name="connsiteY3" fmla="*/ 0 h 1441450"/>
                <a:gd name="connsiteX0" fmla="*/ 51104 w 200237"/>
                <a:gd name="connsiteY0" fmla="*/ 0 h 1442596"/>
                <a:gd name="connsiteX1" fmla="*/ 159054 w 200237"/>
                <a:gd name="connsiteY1" fmla="*/ 0 h 1442596"/>
                <a:gd name="connsiteX2" fmla="*/ 190804 w 200237"/>
                <a:gd name="connsiteY2" fmla="*/ 1441450 h 1442596"/>
                <a:gd name="connsiteX3" fmla="*/ 51104 w 200237"/>
                <a:gd name="connsiteY3" fmla="*/ 0 h 1442596"/>
                <a:gd name="connsiteX0" fmla="*/ 21442 w 170575"/>
                <a:gd name="connsiteY0" fmla="*/ 0 h 1442596"/>
                <a:gd name="connsiteX1" fmla="*/ 129392 w 170575"/>
                <a:gd name="connsiteY1" fmla="*/ 0 h 1442596"/>
                <a:gd name="connsiteX2" fmla="*/ 161142 w 170575"/>
                <a:gd name="connsiteY2" fmla="*/ 1441450 h 1442596"/>
                <a:gd name="connsiteX3" fmla="*/ 21442 w 170575"/>
                <a:gd name="connsiteY3" fmla="*/ 0 h 1442596"/>
                <a:gd name="connsiteX0" fmla="*/ 49909 w 199042"/>
                <a:gd name="connsiteY0" fmla="*/ 0 h 1442596"/>
                <a:gd name="connsiteX1" fmla="*/ 157859 w 199042"/>
                <a:gd name="connsiteY1" fmla="*/ 0 h 1442596"/>
                <a:gd name="connsiteX2" fmla="*/ 189609 w 199042"/>
                <a:gd name="connsiteY2" fmla="*/ 1441450 h 1442596"/>
                <a:gd name="connsiteX3" fmla="*/ 49909 w 199042"/>
                <a:gd name="connsiteY3" fmla="*/ 0 h 1442596"/>
                <a:gd name="connsiteX0" fmla="*/ 49909 w 196911"/>
                <a:gd name="connsiteY0" fmla="*/ 0 h 1442568"/>
                <a:gd name="connsiteX1" fmla="*/ 157859 w 196911"/>
                <a:gd name="connsiteY1" fmla="*/ 0 h 1442568"/>
                <a:gd name="connsiteX2" fmla="*/ 189609 w 196911"/>
                <a:gd name="connsiteY2" fmla="*/ 1441450 h 1442568"/>
                <a:gd name="connsiteX3" fmla="*/ 49909 w 196911"/>
                <a:gd name="connsiteY3" fmla="*/ 0 h 1442568"/>
                <a:gd name="connsiteX0" fmla="*/ 49909 w 405509"/>
                <a:gd name="connsiteY0" fmla="*/ 0 h 1443252"/>
                <a:gd name="connsiteX1" fmla="*/ 405509 w 405509"/>
                <a:gd name="connsiteY1" fmla="*/ 295275 h 1443252"/>
                <a:gd name="connsiteX2" fmla="*/ 189609 w 405509"/>
                <a:gd name="connsiteY2" fmla="*/ 1441450 h 1443252"/>
                <a:gd name="connsiteX3" fmla="*/ 49909 w 405509"/>
                <a:gd name="connsiteY3" fmla="*/ 0 h 1443252"/>
                <a:gd name="connsiteX0" fmla="*/ 204923 w 241436"/>
                <a:gd name="connsiteY0" fmla="*/ 0 h 1257515"/>
                <a:gd name="connsiteX1" fmla="*/ 241436 w 241436"/>
                <a:gd name="connsiteY1" fmla="*/ 109538 h 1257515"/>
                <a:gd name="connsiteX2" fmla="*/ 25536 w 241436"/>
                <a:gd name="connsiteY2" fmla="*/ 1255713 h 1257515"/>
                <a:gd name="connsiteX3" fmla="*/ 204923 w 241436"/>
                <a:gd name="connsiteY3" fmla="*/ 0 h 1257515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3232"/>
                <a:gd name="connsiteX1" fmla="*/ 258219 w 258219"/>
                <a:gd name="connsiteY1" fmla="*/ 109538 h 1153232"/>
                <a:gd name="connsiteX2" fmla="*/ 23269 w 258219"/>
                <a:gd name="connsiteY2" fmla="*/ 1150938 h 1153232"/>
                <a:gd name="connsiteX3" fmla="*/ 221706 w 258219"/>
                <a:gd name="connsiteY3" fmla="*/ 0 h 1153232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614"/>
                <a:gd name="connsiteX1" fmla="*/ 258219 w 258219"/>
                <a:gd name="connsiteY1" fmla="*/ 109538 h 1152614"/>
                <a:gd name="connsiteX2" fmla="*/ 23269 w 258219"/>
                <a:gd name="connsiteY2" fmla="*/ 1150938 h 1152614"/>
                <a:gd name="connsiteX3" fmla="*/ 221706 w 258219"/>
                <a:gd name="connsiteY3" fmla="*/ 0 h 1152614"/>
                <a:gd name="connsiteX0" fmla="*/ 221706 w 258219"/>
                <a:gd name="connsiteY0" fmla="*/ 0 h 1152198"/>
                <a:gd name="connsiteX1" fmla="*/ 258219 w 258219"/>
                <a:gd name="connsiteY1" fmla="*/ 109538 h 1152198"/>
                <a:gd name="connsiteX2" fmla="*/ 23269 w 258219"/>
                <a:gd name="connsiteY2" fmla="*/ 1150938 h 1152198"/>
                <a:gd name="connsiteX3" fmla="*/ 221706 w 258219"/>
                <a:gd name="connsiteY3" fmla="*/ 0 h 1152198"/>
                <a:gd name="connsiteX0" fmla="*/ 196684 w 261772"/>
                <a:gd name="connsiteY0" fmla="*/ 0 h 1152198"/>
                <a:gd name="connsiteX1" fmla="*/ 261772 w 261772"/>
                <a:gd name="connsiteY1" fmla="*/ 109538 h 1152198"/>
                <a:gd name="connsiteX2" fmla="*/ 26822 w 261772"/>
                <a:gd name="connsiteY2" fmla="*/ 1150938 h 1152198"/>
                <a:gd name="connsiteX3" fmla="*/ 196684 w 261772"/>
                <a:gd name="connsiteY3" fmla="*/ 0 h 1152198"/>
                <a:gd name="connsiteX0" fmla="*/ 196684 w 247484"/>
                <a:gd name="connsiteY0" fmla="*/ 0 h 1152174"/>
                <a:gd name="connsiteX1" fmla="*/ 247484 w 247484"/>
                <a:gd name="connsiteY1" fmla="*/ 100013 h 1152174"/>
                <a:gd name="connsiteX2" fmla="*/ 26822 w 247484"/>
                <a:gd name="connsiteY2" fmla="*/ 1150938 h 1152174"/>
                <a:gd name="connsiteX3" fmla="*/ 196684 w 247484"/>
                <a:gd name="connsiteY3" fmla="*/ 0 h 1152174"/>
                <a:gd name="connsiteX0" fmla="*/ 196684 w 247484"/>
                <a:gd name="connsiteY0" fmla="*/ 0 h 1152197"/>
                <a:gd name="connsiteX1" fmla="*/ 247484 w 247484"/>
                <a:gd name="connsiteY1" fmla="*/ 100013 h 1152197"/>
                <a:gd name="connsiteX2" fmla="*/ 26822 w 247484"/>
                <a:gd name="connsiteY2" fmla="*/ 1150938 h 1152197"/>
                <a:gd name="connsiteX3" fmla="*/ 196684 w 247484"/>
                <a:gd name="connsiteY3" fmla="*/ 0 h 1152197"/>
                <a:gd name="connsiteX0" fmla="*/ 191978 w 242778"/>
                <a:gd name="connsiteY0" fmla="*/ 0 h 1152197"/>
                <a:gd name="connsiteX1" fmla="*/ 242778 w 242778"/>
                <a:gd name="connsiteY1" fmla="*/ 100013 h 1152197"/>
                <a:gd name="connsiteX2" fmla="*/ 22116 w 242778"/>
                <a:gd name="connsiteY2" fmla="*/ 1150938 h 1152197"/>
                <a:gd name="connsiteX3" fmla="*/ 191978 w 242778"/>
                <a:gd name="connsiteY3" fmla="*/ 0 h 1152197"/>
                <a:gd name="connsiteX0" fmla="*/ 191978 w 338028"/>
                <a:gd name="connsiteY0" fmla="*/ 0 h 1152521"/>
                <a:gd name="connsiteX1" fmla="*/ 338028 w 338028"/>
                <a:gd name="connsiteY1" fmla="*/ 204788 h 1152521"/>
                <a:gd name="connsiteX2" fmla="*/ 22116 w 338028"/>
                <a:gd name="connsiteY2" fmla="*/ 1150938 h 1152521"/>
                <a:gd name="connsiteX3" fmla="*/ 191978 w 338028"/>
                <a:gd name="connsiteY3" fmla="*/ 0 h 1152521"/>
                <a:gd name="connsiteX0" fmla="*/ 262398 w 332248"/>
                <a:gd name="connsiteY0" fmla="*/ 0 h 981071"/>
                <a:gd name="connsiteX1" fmla="*/ 332248 w 332248"/>
                <a:gd name="connsiteY1" fmla="*/ 33338 h 981071"/>
                <a:gd name="connsiteX2" fmla="*/ 16336 w 332248"/>
                <a:gd name="connsiteY2" fmla="*/ 979488 h 981071"/>
                <a:gd name="connsiteX3" fmla="*/ 262398 w 332248"/>
                <a:gd name="connsiteY3" fmla="*/ 0 h 981071"/>
                <a:gd name="connsiteX0" fmla="*/ 262398 w 332248"/>
                <a:gd name="connsiteY0" fmla="*/ 0 h 981399"/>
                <a:gd name="connsiteX1" fmla="*/ 332248 w 332248"/>
                <a:gd name="connsiteY1" fmla="*/ 33338 h 981399"/>
                <a:gd name="connsiteX2" fmla="*/ 16336 w 332248"/>
                <a:gd name="connsiteY2" fmla="*/ 979488 h 981399"/>
                <a:gd name="connsiteX3" fmla="*/ 262398 w 332248"/>
                <a:gd name="connsiteY3" fmla="*/ 0 h 981399"/>
                <a:gd name="connsiteX0" fmla="*/ 262398 w 332248"/>
                <a:gd name="connsiteY0" fmla="*/ 0 h 1009827"/>
                <a:gd name="connsiteX1" fmla="*/ 332248 w 332248"/>
                <a:gd name="connsiteY1" fmla="*/ 33338 h 1009827"/>
                <a:gd name="connsiteX2" fmla="*/ 16336 w 332248"/>
                <a:gd name="connsiteY2" fmla="*/ 1008063 h 1009827"/>
                <a:gd name="connsiteX3" fmla="*/ 262398 w 332248"/>
                <a:gd name="connsiteY3" fmla="*/ 0 h 1009827"/>
                <a:gd name="connsiteX0" fmla="*/ 275913 w 345763"/>
                <a:gd name="connsiteY0" fmla="*/ 0 h 1009827"/>
                <a:gd name="connsiteX1" fmla="*/ 345763 w 345763"/>
                <a:gd name="connsiteY1" fmla="*/ 33338 h 1009827"/>
                <a:gd name="connsiteX2" fmla="*/ 15563 w 345763"/>
                <a:gd name="connsiteY2" fmla="*/ 1008063 h 1009827"/>
                <a:gd name="connsiteX3" fmla="*/ 275913 w 345763"/>
                <a:gd name="connsiteY3" fmla="*/ 0 h 100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763" h="1009827">
                  <a:moveTo>
                    <a:pt x="275913" y="0"/>
                  </a:moveTo>
                  <a:lnTo>
                    <a:pt x="345763" y="33338"/>
                  </a:lnTo>
                  <a:cubicBezTo>
                    <a:pt x="180134" y="705908"/>
                    <a:pt x="103405" y="1037167"/>
                    <a:pt x="15563" y="1008063"/>
                  </a:cubicBezTo>
                  <a:cubicBezTo>
                    <a:pt x="-62754" y="1016530"/>
                    <a:pt x="174843" y="613833"/>
                    <a:pt x="27591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67">
              <a:extLst>
                <a:ext uri="{FF2B5EF4-FFF2-40B4-BE49-F238E27FC236}">
                  <a16:creationId xmlns:a16="http://schemas.microsoft.com/office/drawing/2014/main" id="{E638DC77-F055-5544-096B-9E12721C3809}"/>
                </a:ext>
              </a:extLst>
            </p:cNvPr>
            <p:cNvSpPr/>
            <p:nvPr/>
          </p:nvSpPr>
          <p:spPr>
            <a:xfrm>
              <a:off x="4281429" y="5161027"/>
              <a:ext cx="1420782" cy="598458"/>
            </a:xfrm>
            <a:custGeom>
              <a:avLst/>
              <a:gdLst>
                <a:gd name="connsiteX0" fmla="*/ 0 w 451786"/>
                <a:gd name="connsiteY0" fmla="*/ 0 h 381480"/>
                <a:gd name="connsiteX1" fmla="*/ 451786 w 451786"/>
                <a:gd name="connsiteY1" fmla="*/ 0 h 381480"/>
                <a:gd name="connsiteX2" fmla="*/ 451786 w 451786"/>
                <a:gd name="connsiteY2" fmla="*/ 381480 h 381480"/>
                <a:gd name="connsiteX3" fmla="*/ 0 w 451786"/>
                <a:gd name="connsiteY3" fmla="*/ 381480 h 381480"/>
                <a:gd name="connsiteX4" fmla="*/ 0 w 451786"/>
                <a:gd name="connsiteY4" fmla="*/ 0 h 381480"/>
                <a:gd name="connsiteX0" fmla="*/ 0 w 756586"/>
                <a:gd name="connsiteY0" fmla="*/ 0 h 381480"/>
                <a:gd name="connsiteX1" fmla="*/ 756586 w 756586"/>
                <a:gd name="connsiteY1" fmla="*/ 244475 h 381480"/>
                <a:gd name="connsiteX2" fmla="*/ 451786 w 756586"/>
                <a:gd name="connsiteY2" fmla="*/ 381480 h 381480"/>
                <a:gd name="connsiteX3" fmla="*/ 0 w 756586"/>
                <a:gd name="connsiteY3" fmla="*/ 381480 h 381480"/>
                <a:gd name="connsiteX4" fmla="*/ 0 w 756586"/>
                <a:gd name="connsiteY4" fmla="*/ 0 h 381480"/>
                <a:gd name="connsiteX0" fmla="*/ 0 w 880411"/>
                <a:gd name="connsiteY0" fmla="*/ 0 h 403705"/>
                <a:gd name="connsiteX1" fmla="*/ 880411 w 880411"/>
                <a:gd name="connsiteY1" fmla="*/ 266700 h 403705"/>
                <a:gd name="connsiteX2" fmla="*/ 575611 w 880411"/>
                <a:gd name="connsiteY2" fmla="*/ 403705 h 403705"/>
                <a:gd name="connsiteX3" fmla="*/ 123825 w 880411"/>
                <a:gd name="connsiteY3" fmla="*/ 403705 h 403705"/>
                <a:gd name="connsiteX4" fmla="*/ 0 w 880411"/>
                <a:gd name="connsiteY4" fmla="*/ 0 h 403705"/>
                <a:gd name="connsiteX0" fmla="*/ 492125 w 1372536"/>
                <a:gd name="connsiteY0" fmla="*/ 0 h 403705"/>
                <a:gd name="connsiteX1" fmla="*/ 1372536 w 1372536"/>
                <a:gd name="connsiteY1" fmla="*/ 266700 h 403705"/>
                <a:gd name="connsiteX2" fmla="*/ 1067736 w 1372536"/>
                <a:gd name="connsiteY2" fmla="*/ 403705 h 403705"/>
                <a:gd name="connsiteX3" fmla="*/ 0 w 1372536"/>
                <a:gd name="connsiteY3" fmla="*/ 219555 h 403705"/>
                <a:gd name="connsiteX4" fmla="*/ 492125 w 1372536"/>
                <a:gd name="connsiteY4" fmla="*/ 0 h 403705"/>
                <a:gd name="connsiteX0" fmla="*/ 492125 w 1372536"/>
                <a:gd name="connsiteY0" fmla="*/ 0 h 556105"/>
                <a:gd name="connsiteX1" fmla="*/ 1372536 w 1372536"/>
                <a:gd name="connsiteY1" fmla="*/ 266700 h 556105"/>
                <a:gd name="connsiteX2" fmla="*/ 902636 w 1372536"/>
                <a:gd name="connsiteY2" fmla="*/ 556105 h 556105"/>
                <a:gd name="connsiteX3" fmla="*/ 0 w 1372536"/>
                <a:gd name="connsiteY3" fmla="*/ 219555 h 556105"/>
                <a:gd name="connsiteX4" fmla="*/ 492125 w 1372536"/>
                <a:gd name="connsiteY4" fmla="*/ 0 h 556105"/>
                <a:gd name="connsiteX0" fmla="*/ 492125 w 1372536"/>
                <a:gd name="connsiteY0" fmla="*/ 0 h 561432"/>
                <a:gd name="connsiteX1" fmla="*/ 1372536 w 1372536"/>
                <a:gd name="connsiteY1" fmla="*/ 266700 h 561432"/>
                <a:gd name="connsiteX2" fmla="*/ 902636 w 1372536"/>
                <a:gd name="connsiteY2" fmla="*/ 556105 h 561432"/>
                <a:gd name="connsiteX3" fmla="*/ 0 w 1372536"/>
                <a:gd name="connsiteY3" fmla="*/ 219555 h 561432"/>
                <a:gd name="connsiteX4" fmla="*/ 492125 w 1372536"/>
                <a:gd name="connsiteY4" fmla="*/ 0 h 561432"/>
                <a:gd name="connsiteX0" fmla="*/ 515059 w 1395470"/>
                <a:gd name="connsiteY0" fmla="*/ 0 h 562021"/>
                <a:gd name="connsiteX1" fmla="*/ 1395470 w 1395470"/>
                <a:gd name="connsiteY1" fmla="*/ 266700 h 562021"/>
                <a:gd name="connsiteX2" fmla="*/ 925570 w 1395470"/>
                <a:gd name="connsiteY2" fmla="*/ 556105 h 562021"/>
                <a:gd name="connsiteX3" fmla="*/ 22934 w 1395470"/>
                <a:gd name="connsiteY3" fmla="*/ 219555 h 562021"/>
                <a:gd name="connsiteX4" fmla="*/ 515059 w 1395470"/>
                <a:gd name="connsiteY4" fmla="*/ 0 h 562021"/>
                <a:gd name="connsiteX0" fmla="*/ 515059 w 1395470"/>
                <a:gd name="connsiteY0" fmla="*/ 27228 h 589249"/>
                <a:gd name="connsiteX1" fmla="*/ 1395470 w 1395470"/>
                <a:gd name="connsiteY1" fmla="*/ 293928 h 589249"/>
                <a:gd name="connsiteX2" fmla="*/ 925570 w 1395470"/>
                <a:gd name="connsiteY2" fmla="*/ 583333 h 589249"/>
                <a:gd name="connsiteX3" fmla="*/ 22934 w 1395470"/>
                <a:gd name="connsiteY3" fmla="*/ 246783 h 589249"/>
                <a:gd name="connsiteX4" fmla="*/ 515059 w 1395470"/>
                <a:gd name="connsiteY4" fmla="*/ 27228 h 589249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  <a:gd name="connsiteX0" fmla="*/ 515059 w 1420782"/>
                <a:gd name="connsiteY0" fmla="*/ 36437 h 598458"/>
                <a:gd name="connsiteX1" fmla="*/ 1395470 w 1420782"/>
                <a:gd name="connsiteY1" fmla="*/ 303137 h 598458"/>
                <a:gd name="connsiteX2" fmla="*/ 925570 w 1420782"/>
                <a:gd name="connsiteY2" fmla="*/ 592542 h 598458"/>
                <a:gd name="connsiteX3" fmla="*/ 22934 w 1420782"/>
                <a:gd name="connsiteY3" fmla="*/ 255992 h 598458"/>
                <a:gd name="connsiteX4" fmla="*/ 515059 w 1420782"/>
                <a:gd name="connsiteY4" fmla="*/ 36437 h 59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782" h="598458">
                  <a:moveTo>
                    <a:pt x="515059" y="36437"/>
                  </a:moveTo>
                  <a:cubicBezTo>
                    <a:pt x="941879" y="-81038"/>
                    <a:pt x="1552850" y="106287"/>
                    <a:pt x="1395470" y="303137"/>
                  </a:cubicBezTo>
                  <a:cubicBezTo>
                    <a:pt x="1264237" y="425005"/>
                    <a:pt x="1088553" y="515124"/>
                    <a:pt x="925570" y="592542"/>
                  </a:cubicBezTo>
                  <a:cubicBezTo>
                    <a:pt x="665966" y="639109"/>
                    <a:pt x="-146087" y="399925"/>
                    <a:pt x="22934" y="255992"/>
                  </a:cubicBezTo>
                  <a:cubicBezTo>
                    <a:pt x="158401" y="128832"/>
                    <a:pt x="351017" y="65172"/>
                    <a:pt x="515059" y="364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A843871-09E2-1659-F72E-6313733D2AD1}"/>
              </a:ext>
            </a:extLst>
          </p:cNvPr>
          <p:cNvGrpSpPr/>
          <p:nvPr/>
        </p:nvGrpSpPr>
        <p:grpSpPr>
          <a:xfrm>
            <a:off x="8930173" y="3003125"/>
            <a:ext cx="2015002" cy="2160358"/>
            <a:chOff x="5684065" y="722711"/>
            <a:chExt cx="5721610" cy="6134351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E8713CE6-33ED-953A-F1CF-2E6E25D77B41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263" name="Oval 6">
                <a:extLst>
                  <a:ext uri="{FF2B5EF4-FFF2-40B4-BE49-F238E27FC236}">
                    <a16:creationId xmlns:a16="http://schemas.microsoft.com/office/drawing/2014/main" id="{63ED0035-EDB8-CBF1-FC59-575B07DB065F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FFBA0B9-12F6-496F-F685-559A05F01CA1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6">
                <a:extLst>
                  <a:ext uri="{FF2B5EF4-FFF2-40B4-BE49-F238E27FC236}">
                    <a16:creationId xmlns:a16="http://schemas.microsoft.com/office/drawing/2014/main" id="{8F87FE26-C0DC-EA04-A568-3A6C82218DF6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6C7C9BC2-D74E-F51C-60DE-C7CC86F77CD1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5">
                <a:extLst>
                  <a:ext uri="{FF2B5EF4-FFF2-40B4-BE49-F238E27FC236}">
                    <a16:creationId xmlns:a16="http://schemas.microsoft.com/office/drawing/2014/main" id="{1EF3B20E-28EE-DD1B-CF2D-8FCC54F05D4D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4">
                <a:extLst>
                  <a:ext uri="{FF2B5EF4-FFF2-40B4-BE49-F238E27FC236}">
                    <a16:creationId xmlns:a16="http://schemas.microsoft.com/office/drawing/2014/main" id="{8D36EEAF-439C-6A9C-3E99-15E21B3BF4BA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Oval 6">
                <a:extLst>
                  <a:ext uri="{FF2B5EF4-FFF2-40B4-BE49-F238E27FC236}">
                    <a16:creationId xmlns:a16="http://schemas.microsoft.com/office/drawing/2014/main" id="{D13EE8D6-BF64-7BC6-41A3-C1D061457607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6">
                <a:extLst>
                  <a:ext uri="{FF2B5EF4-FFF2-40B4-BE49-F238E27FC236}">
                    <a16:creationId xmlns:a16="http://schemas.microsoft.com/office/drawing/2014/main" id="{C48B5AAD-15CE-26FC-CDC1-54355AFAA2FA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6">
                <a:extLst>
                  <a:ext uri="{FF2B5EF4-FFF2-40B4-BE49-F238E27FC236}">
                    <a16:creationId xmlns:a16="http://schemas.microsoft.com/office/drawing/2014/main" id="{5BADC395-1B48-4F0A-C8A2-2D9745AEEB77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Oval 6">
                <a:extLst>
                  <a:ext uri="{FF2B5EF4-FFF2-40B4-BE49-F238E27FC236}">
                    <a16:creationId xmlns:a16="http://schemas.microsoft.com/office/drawing/2014/main" id="{2FA85565-AFD0-A32D-C47B-6397F5103805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1AD99CCA-FF3C-10E8-4DA4-1D061A41DEFA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1388D81-F36B-717E-6BAB-DE73F63F6F9E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05F606FE-ED4B-B17A-0C65-AB8BC6D9508B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339AF66F-ACED-A19C-D1CF-EE18F36A356A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261" name="Rectangle 13">
                  <a:extLst>
                    <a:ext uri="{FF2B5EF4-FFF2-40B4-BE49-F238E27FC236}">
                      <a16:creationId xmlns:a16="http://schemas.microsoft.com/office/drawing/2014/main" id="{26119F2D-AAA6-EC91-AAF0-0AF132EE9DC8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13">
                  <a:extLst>
                    <a:ext uri="{FF2B5EF4-FFF2-40B4-BE49-F238E27FC236}">
                      <a16:creationId xmlns:a16="http://schemas.microsoft.com/office/drawing/2014/main" id="{25A6F7F2-01C8-08F2-FF4C-4DAD6AF6B980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5B9B0975-01CA-F0BB-0846-15C74A535A44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259" name="Rectangle 13">
                  <a:extLst>
                    <a:ext uri="{FF2B5EF4-FFF2-40B4-BE49-F238E27FC236}">
                      <a16:creationId xmlns:a16="http://schemas.microsoft.com/office/drawing/2014/main" id="{A772F278-8207-7CC4-0663-058C4CB3443D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13">
                  <a:extLst>
                    <a:ext uri="{FF2B5EF4-FFF2-40B4-BE49-F238E27FC236}">
                      <a16:creationId xmlns:a16="http://schemas.microsoft.com/office/drawing/2014/main" id="{9B4073A6-313A-083C-1B76-4C0D99BE866D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0" name="Rectangle 10">
                <a:extLst>
                  <a:ext uri="{FF2B5EF4-FFF2-40B4-BE49-F238E27FC236}">
                    <a16:creationId xmlns:a16="http://schemas.microsoft.com/office/drawing/2014/main" id="{05098E38-1CEE-68F1-1EEA-6A705E385B4F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19A3DFE-3F92-82F9-5706-EC971398C06C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255" name="Rectangle 28">
                  <a:extLst>
                    <a:ext uri="{FF2B5EF4-FFF2-40B4-BE49-F238E27FC236}">
                      <a16:creationId xmlns:a16="http://schemas.microsoft.com/office/drawing/2014/main" id="{73D6C09D-9CEE-B4BA-BD8B-391E0A6EC1D8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1253" h="1311814">
                      <a:moveTo>
                        <a:pt x="237802" y="1206850"/>
                      </a:moveTo>
                      <a:cubicBezTo>
                        <a:pt x="-379735" y="511525"/>
                        <a:pt x="302890" y="-855313"/>
                        <a:pt x="1171253" y="749650"/>
                      </a:cubicBezTo>
                      <a:cubicBezTo>
                        <a:pt x="1002978" y="1173512"/>
                        <a:pt x="906139" y="1483075"/>
                        <a:pt x="237802" y="1206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565C7E1D-FA02-F79F-CCE0-252830831089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66460BDD-9887-9D04-49B1-35009CD4D699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FD263AA4-9269-CB64-2434-8930CF84C6A0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261030B4-51C6-2A50-C1BD-B5EEAC7D5CE6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251" name="Rectangle 28">
                  <a:extLst>
                    <a:ext uri="{FF2B5EF4-FFF2-40B4-BE49-F238E27FC236}">
                      <a16:creationId xmlns:a16="http://schemas.microsoft.com/office/drawing/2014/main" id="{555E4F98-3E4F-EFA4-0A39-8EBCC4856A12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  <a:gd name="connsiteX0" fmla="*/ 283665 w 994866"/>
                    <a:gd name="connsiteY0" fmla="*/ 1324816 h 1407645"/>
                    <a:gd name="connsiteX1" fmla="*/ 994866 w 994866"/>
                    <a:gd name="connsiteY1" fmla="*/ 708866 h 1407645"/>
                    <a:gd name="connsiteX2" fmla="*/ 283665 w 994866"/>
                    <a:gd name="connsiteY2" fmla="*/ 1324816 h 1407645"/>
                    <a:gd name="connsiteX0" fmla="*/ 267749 w 1048800"/>
                    <a:gd name="connsiteY0" fmla="*/ 1230107 h 1329847"/>
                    <a:gd name="connsiteX1" fmla="*/ 1048800 w 1048800"/>
                    <a:gd name="connsiteY1" fmla="*/ 741157 h 1329847"/>
                    <a:gd name="connsiteX2" fmla="*/ 267749 w 1048800"/>
                    <a:gd name="connsiteY2" fmla="*/ 1230107 h 1329847"/>
                    <a:gd name="connsiteX0" fmla="*/ 267749 w 1048800"/>
                    <a:gd name="connsiteY0" fmla="*/ 1230107 h 1292840"/>
                    <a:gd name="connsiteX1" fmla="*/ 1048800 w 1048800"/>
                    <a:gd name="connsiteY1" fmla="*/ 741157 h 1292840"/>
                    <a:gd name="connsiteX2" fmla="*/ 267749 w 1048800"/>
                    <a:gd name="connsiteY2" fmla="*/ 1230107 h 1292840"/>
                    <a:gd name="connsiteX0" fmla="*/ 217736 w 998787"/>
                    <a:gd name="connsiteY0" fmla="*/ 1039637 h 1102370"/>
                    <a:gd name="connsiteX1" fmla="*/ 998787 w 998787"/>
                    <a:gd name="connsiteY1" fmla="*/ 550687 h 1102370"/>
                    <a:gd name="connsiteX2" fmla="*/ 217736 w 998787"/>
                    <a:gd name="connsiteY2" fmla="*/ 1039637 h 1102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787" h="1102370">
                      <a:moveTo>
                        <a:pt x="217736" y="1039637"/>
                      </a:moveTo>
                      <a:cubicBezTo>
                        <a:pt x="-399801" y="344312"/>
                        <a:pt x="435224" y="-625651"/>
                        <a:pt x="998787" y="550687"/>
                      </a:cubicBezTo>
                      <a:cubicBezTo>
                        <a:pt x="830512" y="974549"/>
                        <a:pt x="771773" y="1226962"/>
                        <a:pt x="217736" y="1039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FB7DC071-47EA-B54D-BE27-E2260FFEBD0F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9" cy="790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13016AA2-8197-0064-9761-67D4B89224C1}"/>
                    </a:ext>
                  </a:extLst>
                </p:cNvPr>
                <p:cNvSpPr/>
                <p:nvPr/>
              </p:nvSpPr>
              <p:spPr>
                <a:xfrm>
                  <a:off x="5933599" y="2746702"/>
                  <a:ext cx="172378" cy="1808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ECA86446-33E3-14CD-D31F-15788764B2E6}"/>
                    </a:ext>
                  </a:extLst>
                </p:cNvPr>
                <p:cNvSpPr/>
                <p:nvPr/>
              </p:nvSpPr>
              <p:spPr>
                <a:xfrm>
                  <a:off x="6313346" y="2583255"/>
                  <a:ext cx="172375" cy="236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62FCA2CC-A580-1F86-8D64-7BBFBD5C6E28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245" name="Oval 53">
                  <a:extLst>
                    <a:ext uri="{FF2B5EF4-FFF2-40B4-BE49-F238E27FC236}">
                      <a16:creationId xmlns:a16="http://schemas.microsoft.com/office/drawing/2014/main" id="{C1890022-A5F3-2924-D4A9-C82BC5A4CBFA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57">
                  <a:extLst>
                    <a:ext uri="{FF2B5EF4-FFF2-40B4-BE49-F238E27FC236}">
                      <a16:creationId xmlns:a16="http://schemas.microsoft.com/office/drawing/2014/main" id="{8C79C67C-6609-8D2F-173F-E3E214F28385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C1889B87-2F5A-0DEE-88E3-19339599DFEE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812305A-8135-6EF7-19AE-3198F833F348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F1DDD45-DB43-4B96-D2D6-E7F2C726B920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54">
                  <a:extLst>
                    <a:ext uri="{FF2B5EF4-FFF2-40B4-BE49-F238E27FC236}">
                      <a16:creationId xmlns:a16="http://schemas.microsoft.com/office/drawing/2014/main" id="{CC3A522F-93E3-3044-E0A5-A1F901E04DEE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917D7442-6E3D-5BB5-31AD-B46650A94DAC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F90E8A6-C68F-40C5-A462-FFAAB9BB5B16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5" name="ttsMP3.com_VoiceText_2025-2-15_0-20-14">
            <a:hlinkClick r:id="" action="ppaction://media"/>
            <a:extLst>
              <a:ext uri="{FF2B5EF4-FFF2-40B4-BE49-F238E27FC236}">
                <a16:creationId xmlns:a16="http://schemas.microsoft.com/office/drawing/2014/main" id="{F22595A4-F6F5-E5FC-46AA-ACFB7455B8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0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6" fill="hold"/>
                                        <p:tgtEl>
                                          <p:spTgt spid="2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C320EB63-B868-8830-5D24-1B8481C875BF}"/>
              </a:ext>
            </a:extLst>
          </p:cNvPr>
          <p:cNvGrpSpPr/>
          <p:nvPr/>
        </p:nvGrpSpPr>
        <p:grpSpPr>
          <a:xfrm>
            <a:off x="149007" y="466245"/>
            <a:ext cx="3659549" cy="1965272"/>
            <a:chOff x="5546924" y="3577744"/>
            <a:chExt cx="5061972" cy="271840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4F2E26-6328-96E6-546E-BFACA3FFB72E}"/>
                </a:ext>
              </a:extLst>
            </p:cNvPr>
            <p:cNvGrpSpPr/>
            <p:nvPr/>
          </p:nvGrpSpPr>
          <p:grpSpPr>
            <a:xfrm flipH="1">
              <a:off x="8073391" y="3577744"/>
              <a:ext cx="2535505" cy="2718409"/>
              <a:chOff x="5684065" y="722711"/>
              <a:chExt cx="5721610" cy="613435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5C4C7E4-7D61-CB30-22CC-1E372BC84332}"/>
                  </a:ext>
                </a:extLst>
              </p:cNvPr>
              <p:cNvGrpSpPr/>
              <p:nvPr/>
            </p:nvGrpSpPr>
            <p:grpSpPr>
              <a:xfrm>
                <a:off x="7563644" y="3781402"/>
                <a:ext cx="3842031" cy="3075660"/>
                <a:chOff x="7143652" y="2452157"/>
                <a:chExt cx="1659287" cy="1328309"/>
              </a:xfrm>
            </p:grpSpPr>
            <p:sp>
              <p:nvSpPr>
                <p:cNvPr id="31" name="Oval 6">
                  <a:extLst>
                    <a:ext uri="{FF2B5EF4-FFF2-40B4-BE49-F238E27FC236}">
                      <a16:creationId xmlns:a16="http://schemas.microsoft.com/office/drawing/2014/main" id="{EF4EBCFA-10D5-503C-93E4-080CF1E9205E}"/>
                    </a:ext>
                  </a:extLst>
                </p:cNvPr>
                <p:cNvSpPr/>
                <p:nvPr/>
              </p:nvSpPr>
              <p:spPr>
                <a:xfrm flipH="1">
                  <a:off x="7397761" y="2995714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2A716FE-A9BC-ACF5-8C75-98E934317EE7}"/>
                    </a:ext>
                  </a:extLst>
                </p:cNvPr>
                <p:cNvSpPr/>
                <p:nvPr/>
              </p:nvSpPr>
              <p:spPr>
                <a:xfrm flipH="1">
                  <a:off x="7470705" y="3629718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6">
                  <a:extLst>
                    <a:ext uri="{FF2B5EF4-FFF2-40B4-BE49-F238E27FC236}">
                      <a16:creationId xmlns:a16="http://schemas.microsoft.com/office/drawing/2014/main" id="{F2B5FC50-029B-695E-7796-DA97965B7A2F}"/>
                    </a:ext>
                  </a:extLst>
                </p:cNvPr>
                <p:cNvSpPr/>
                <p:nvPr/>
              </p:nvSpPr>
              <p:spPr>
                <a:xfrm>
                  <a:off x="7946154" y="3239945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DC866F89-0A4F-638D-FB5E-9B4978311BF9}"/>
                    </a:ext>
                  </a:extLst>
                </p:cNvPr>
                <p:cNvSpPr/>
                <p:nvPr/>
              </p:nvSpPr>
              <p:spPr>
                <a:xfrm>
                  <a:off x="7989834" y="365227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5">
                  <a:extLst>
                    <a:ext uri="{FF2B5EF4-FFF2-40B4-BE49-F238E27FC236}">
                      <a16:creationId xmlns:a16="http://schemas.microsoft.com/office/drawing/2014/main" id="{48D03051-5415-785E-12C9-61FCCA6BA210}"/>
                    </a:ext>
                  </a:extLst>
                </p:cNvPr>
                <p:cNvSpPr/>
                <p:nvPr/>
              </p:nvSpPr>
              <p:spPr>
                <a:xfrm rot="9592374" flipH="1">
                  <a:off x="8402101" y="286980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4">
                  <a:extLst>
                    <a:ext uri="{FF2B5EF4-FFF2-40B4-BE49-F238E27FC236}">
                      <a16:creationId xmlns:a16="http://schemas.microsoft.com/office/drawing/2014/main" id="{AEE095D3-6F0E-B841-3B17-B90E35625877}"/>
                    </a:ext>
                  </a:extLst>
                </p:cNvPr>
                <p:cNvSpPr/>
                <p:nvPr/>
              </p:nvSpPr>
              <p:spPr>
                <a:xfrm>
                  <a:off x="7143652" y="2452157"/>
                  <a:ext cx="1561426" cy="1139443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1 w 1475764"/>
                    <a:gd name="connsiteY0" fmla="*/ 432163 h 757646"/>
                    <a:gd name="connsiteX1" fmla="*/ 731531 w 1475764"/>
                    <a:gd name="connsiteY1" fmla="*/ 0 h 757646"/>
                    <a:gd name="connsiteX2" fmla="*/ 1475764 w 1475764"/>
                    <a:gd name="connsiteY2" fmla="*/ 432163 h 757646"/>
                    <a:gd name="connsiteX3" fmla="*/ 716291 w 1475764"/>
                    <a:gd name="connsiteY3" fmla="*/ 757646 h 757646"/>
                    <a:gd name="connsiteX4" fmla="*/ 11 w 1475764"/>
                    <a:gd name="connsiteY4" fmla="*/ 432163 h 757646"/>
                    <a:gd name="connsiteX0" fmla="*/ 11 w 1475764"/>
                    <a:gd name="connsiteY0" fmla="*/ 463368 h 788851"/>
                    <a:gd name="connsiteX1" fmla="*/ 731531 w 1475764"/>
                    <a:gd name="connsiteY1" fmla="*/ 31205 h 788851"/>
                    <a:gd name="connsiteX2" fmla="*/ 1475764 w 1475764"/>
                    <a:gd name="connsiteY2" fmla="*/ 463368 h 788851"/>
                    <a:gd name="connsiteX3" fmla="*/ 716291 w 1475764"/>
                    <a:gd name="connsiteY3" fmla="*/ 788851 h 788851"/>
                    <a:gd name="connsiteX4" fmla="*/ 11 w 1475764"/>
                    <a:gd name="connsiteY4" fmla="*/ 463368 h 788851"/>
                    <a:gd name="connsiteX0" fmla="*/ 11 w 1477542"/>
                    <a:gd name="connsiteY0" fmla="*/ 463368 h 792776"/>
                    <a:gd name="connsiteX1" fmla="*/ 731531 w 1477542"/>
                    <a:gd name="connsiteY1" fmla="*/ 31205 h 792776"/>
                    <a:gd name="connsiteX2" fmla="*/ 1475764 w 1477542"/>
                    <a:gd name="connsiteY2" fmla="*/ 463368 h 792776"/>
                    <a:gd name="connsiteX3" fmla="*/ 716291 w 1477542"/>
                    <a:gd name="connsiteY3" fmla="*/ 788851 h 792776"/>
                    <a:gd name="connsiteX4" fmla="*/ 11 w 1477542"/>
                    <a:gd name="connsiteY4" fmla="*/ 463368 h 792776"/>
                    <a:gd name="connsiteX0" fmla="*/ 13 w 1372596"/>
                    <a:gd name="connsiteY0" fmla="*/ 32436 h 1109749"/>
                    <a:gd name="connsiteX1" fmla="*/ 626636 w 1372596"/>
                    <a:gd name="connsiteY1" fmla="*/ 297534 h 1109749"/>
                    <a:gd name="connsiteX2" fmla="*/ 1370869 w 1372596"/>
                    <a:gd name="connsiteY2" fmla="*/ 729697 h 1109749"/>
                    <a:gd name="connsiteX3" fmla="*/ 611396 w 1372596"/>
                    <a:gd name="connsiteY3" fmla="*/ 1055180 h 1109749"/>
                    <a:gd name="connsiteX4" fmla="*/ 13 w 1372596"/>
                    <a:gd name="connsiteY4" fmla="*/ 32436 h 1109749"/>
                    <a:gd name="connsiteX0" fmla="*/ 43664 w 1415504"/>
                    <a:gd name="connsiteY0" fmla="*/ 30212 h 1079373"/>
                    <a:gd name="connsiteX1" fmla="*/ 670287 w 1415504"/>
                    <a:gd name="connsiteY1" fmla="*/ 295310 h 1079373"/>
                    <a:gd name="connsiteX2" fmla="*/ 1414520 w 1415504"/>
                    <a:gd name="connsiteY2" fmla="*/ 727473 h 1079373"/>
                    <a:gd name="connsiteX3" fmla="*/ 204604 w 1415504"/>
                    <a:gd name="connsiteY3" fmla="*/ 1015933 h 1079373"/>
                    <a:gd name="connsiteX4" fmla="*/ 43664 w 1415504"/>
                    <a:gd name="connsiteY4" fmla="*/ 30212 h 1079373"/>
                    <a:gd name="connsiteX0" fmla="*/ 100804 w 1472544"/>
                    <a:gd name="connsiteY0" fmla="*/ 28016 h 1050944"/>
                    <a:gd name="connsiteX1" fmla="*/ 727427 w 1472544"/>
                    <a:gd name="connsiteY1" fmla="*/ 293114 h 1050944"/>
                    <a:gd name="connsiteX2" fmla="*/ 1471660 w 1472544"/>
                    <a:gd name="connsiteY2" fmla="*/ 725277 h 1050944"/>
                    <a:gd name="connsiteX3" fmla="*/ 144506 w 1472544"/>
                    <a:gd name="connsiteY3" fmla="*/ 976715 h 1050944"/>
                    <a:gd name="connsiteX4" fmla="*/ 100804 w 1472544"/>
                    <a:gd name="connsiteY4" fmla="*/ 28016 h 1050944"/>
                    <a:gd name="connsiteX0" fmla="*/ 100088 w 1471828"/>
                    <a:gd name="connsiteY0" fmla="*/ 30669 h 1053597"/>
                    <a:gd name="connsiteX1" fmla="*/ 714370 w 1471828"/>
                    <a:gd name="connsiteY1" fmla="*/ 277255 h 1053597"/>
                    <a:gd name="connsiteX2" fmla="*/ 1470944 w 1471828"/>
                    <a:gd name="connsiteY2" fmla="*/ 727930 h 1053597"/>
                    <a:gd name="connsiteX3" fmla="*/ 143790 w 1471828"/>
                    <a:gd name="connsiteY3" fmla="*/ 979368 h 1053597"/>
                    <a:gd name="connsiteX4" fmla="*/ 100088 w 1471828"/>
                    <a:gd name="connsiteY4" fmla="*/ 30669 h 1053597"/>
                    <a:gd name="connsiteX0" fmla="*/ 95157 w 1466897"/>
                    <a:gd name="connsiteY0" fmla="*/ 39016 h 1061944"/>
                    <a:gd name="connsiteX1" fmla="*/ 623053 w 1466897"/>
                    <a:gd name="connsiteY1" fmla="*/ 236238 h 1061944"/>
                    <a:gd name="connsiteX2" fmla="*/ 1466013 w 1466897"/>
                    <a:gd name="connsiteY2" fmla="*/ 736277 h 1061944"/>
                    <a:gd name="connsiteX3" fmla="*/ 138859 w 1466897"/>
                    <a:gd name="connsiteY3" fmla="*/ 987715 h 1061944"/>
                    <a:gd name="connsiteX4" fmla="*/ 95157 w 1466897"/>
                    <a:gd name="connsiteY4" fmla="*/ 39016 h 1061944"/>
                    <a:gd name="connsiteX0" fmla="*/ 95157 w 1466897"/>
                    <a:gd name="connsiteY0" fmla="*/ 32468 h 1055396"/>
                    <a:gd name="connsiteX1" fmla="*/ 623053 w 1466897"/>
                    <a:gd name="connsiteY1" fmla="*/ 229690 h 1055396"/>
                    <a:gd name="connsiteX2" fmla="*/ 1466013 w 1466897"/>
                    <a:gd name="connsiteY2" fmla="*/ 729729 h 1055396"/>
                    <a:gd name="connsiteX3" fmla="*/ 138859 w 1466897"/>
                    <a:gd name="connsiteY3" fmla="*/ 981167 h 1055396"/>
                    <a:gd name="connsiteX4" fmla="*/ 95157 w 1466897"/>
                    <a:gd name="connsiteY4" fmla="*/ 32468 h 1055396"/>
                    <a:gd name="connsiteX0" fmla="*/ 95157 w 1466897"/>
                    <a:gd name="connsiteY0" fmla="*/ 40452 h 1063380"/>
                    <a:gd name="connsiteX1" fmla="*/ 623053 w 1466897"/>
                    <a:gd name="connsiteY1" fmla="*/ 237674 h 1063380"/>
                    <a:gd name="connsiteX2" fmla="*/ 1466013 w 1466897"/>
                    <a:gd name="connsiteY2" fmla="*/ 737713 h 1063380"/>
                    <a:gd name="connsiteX3" fmla="*/ 138859 w 1466897"/>
                    <a:gd name="connsiteY3" fmla="*/ 989151 h 1063380"/>
                    <a:gd name="connsiteX4" fmla="*/ 95157 w 1466897"/>
                    <a:gd name="connsiteY4" fmla="*/ 40452 h 1063380"/>
                    <a:gd name="connsiteX0" fmla="*/ 101523 w 1473263"/>
                    <a:gd name="connsiteY0" fmla="*/ 103144 h 1126072"/>
                    <a:gd name="connsiteX1" fmla="*/ 629419 w 1473263"/>
                    <a:gd name="connsiteY1" fmla="*/ 300366 h 1126072"/>
                    <a:gd name="connsiteX2" fmla="*/ 1472379 w 1473263"/>
                    <a:gd name="connsiteY2" fmla="*/ 800405 h 1126072"/>
                    <a:gd name="connsiteX3" fmla="*/ 145225 w 1473263"/>
                    <a:gd name="connsiteY3" fmla="*/ 1051843 h 1126072"/>
                    <a:gd name="connsiteX4" fmla="*/ 101523 w 1473263"/>
                    <a:gd name="connsiteY4" fmla="*/ 103144 h 1126072"/>
                    <a:gd name="connsiteX0" fmla="*/ 129040 w 1500780"/>
                    <a:gd name="connsiteY0" fmla="*/ 116515 h 1139443"/>
                    <a:gd name="connsiteX1" fmla="*/ 656936 w 1500780"/>
                    <a:gd name="connsiteY1" fmla="*/ 313737 h 1139443"/>
                    <a:gd name="connsiteX2" fmla="*/ 1499896 w 1500780"/>
                    <a:gd name="connsiteY2" fmla="*/ 813776 h 1139443"/>
                    <a:gd name="connsiteX3" fmla="*/ 172742 w 1500780"/>
                    <a:gd name="connsiteY3" fmla="*/ 1065214 h 1139443"/>
                    <a:gd name="connsiteX4" fmla="*/ 129040 w 1500780"/>
                    <a:gd name="connsiteY4" fmla="*/ 116515 h 1139443"/>
                    <a:gd name="connsiteX0" fmla="*/ 166409 w 1538149"/>
                    <a:gd name="connsiteY0" fmla="*/ 116515 h 1139443"/>
                    <a:gd name="connsiteX1" fmla="*/ 694305 w 1538149"/>
                    <a:gd name="connsiteY1" fmla="*/ 313737 h 1139443"/>
                    <a:gd name="connsiteX2" fmla="*/ 1537265 w 1538149"/>
                    <a:gd name="connsiteY2" fmla="*/ 813776 h 1139443"/>
                    <a:gd name="connsiteX3" fmla="*/ 210111 w 1538149"/>
                    <a:gd name="connsiteY3" fmla="*/ 1065214 h 1139443"/>
                    <a:gd name="connsiteX4" fmla="*/ 166409 w 1538149"/>
                    <a:gd name="connsiteY4" fmla="*/ 116515 h 1139443"/>
                    <a:gd name="connsiteX0" fmla="*/ 189686 w 1561426"/>
                    <a:gd name="connsiteY0" fmla="*/ 116515 h 1139443"/>
                    <a:gd name="connsiteX1" fmla="*/ 717582 w 1561426"/>
                    <a:gd name="connsiteY1" fmla="*/ 313737 h 1139443"/>
                    <a:gd name="connsiteX2" fmla="*/ 1560542 w 1561426"/>
                    <a:gd name="connsiteY2" fmla="*/ 813776 h 1139443"/>
                    <a:gd name="connsiteX3" fmla="*/ 233388 w 1561426"/>
                    <a:gd name="connsiteY3" fmla="*/ 1065214 h 1139443"/>
                    <a:gd name="connsiteX4" fmla="*/ 189686 w 1561426"/>
                    <a:gd name="connsiteY4" fmla="*/ 116515 h 113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1426" h="1139443">
                      <a:moveTo>
                        <a:pt x="189686" y="116515"/>
                      </a:moveTo>
                      <a:cubicBezTo>
                        <a:pt x="511032" y="-187674"/>
                        <a:pt x="482935" y="185186"/>
                        <a:pt x="717582" y="313737"/>
                      </a:cubicBezTo>
                      <a:cubicBezTo>
                        <a:pt x="952229" y="442288"/>
                        <a:pt x="1498837" y="177404"/>
                        <a:pt x="1560542" y="813776"/>
                      </a:cubicBezTo>
                      <a:cubicBezTo>
                        <a:pt x="1597565" y="1203330"/>
                        <a:pt x="461864" y="1181424"/>
                        <a:pt x="233388" y="1065214"/>
                      </a:cubicBezTo>
                      <a:cubicBezTo>
                        <a:pt x="4912" y="949004"/>
                        <a:pt x="-131660" y="420704"/>
                        <a:pt x="189686" y="1165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6">
                  <a:extLst>
                    <a:ext uri="{FF2B5EF4-FFF2-40B4-BE49-F238E27FC236}">
                      <a16:creationId xmlns:a16="http://schemas.microsoft.com/office/drawing/2014/main" id="{7564B355-AE43-4D80-A7CF-FF867A2C56E7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6">
                  <a:extLst>
                    <a:ext uri="{FF2B5EF4-FFF2-40B4-BE49-F238E27FC236}">
                      <a16:creationId xmlns:a16="http://schemas.microsoft.com/office/drawing/2014/main" id="{EE3C3D2C-D3F9-A498-7951-E3FE3544F2AD}"/>
                    </a:ext>
                  </a:extLst>
                </p:cNvPr>
                <p:cNvSpPr/>
                <p:nvPr/>
              </p:nvSpPr>
              <p:spPr>
                <a:xfrm flipH="1">
                  <a:off x="7562985" y="3040167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6">
                  <a:extLst>
                    <a:ext uri="{FF2B5EF4-FFF2-40B4-BE49-F238E27FC236}">
                      <a16:creationId xmlns:a16="http://schemas.microsoft.com/office/drawing/2014/main" id="{6C60EEDE-622A-C7EA-E69C-93287AE334EF}"/>
                    </a:ext>
                  </a:extLst>
                </p:cNvPr>
                <p:cNvSpPr/>
                <p:nvPr/>
              </p:nvSpPr>
              <p:spPr>
                <a:xfrm rot="16492370" flipH="1">
                  <a:off x="7802296" y="2660330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6">
                  <a:extLst>
                    <a:ext uri="{FF2B5EF4-FFF2-40B4-BE49-F238E27FC236}">
                      <a16:creationId xmlns:a16="http://schemas.microsoft.com/office/drawing/2014/main" id="{F531C01A-2AEE-1F30-34D4-1C2A5876314E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9661821-5143-6348-0E6C-749A3A0780AD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A68F5C6-D87D-4B6F-6A69-A8E279E4E7CE}"/>
                    </a:ext>
                  </a:extLst>
                </p:cNvPr>
                <p:cNvSpPr/>
                <p:nvPr/>
              </p:nvSpPr>
              <p:spPr>
                <a:xfrm flipH="1">
                  <a:off x="7635928" y="3674170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D0100CB-BFF2-08E3-FB89-55C28440C067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4988519" cy="3888688"/>
                <a:chOff x="5684065" y="722711"/>
                <a:chExt cx="4988519" cy="388868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0E0D929-E8A9-BFE8-5B90-B01AD78A3B85}"/>
                    </a:ext>
                  </a:extLst>
                </p:cNvPr>
                <p:cNvGrpSpPr/>
                <p:nvPr/>
              </p:nvGrpSpPr>
              <p:grpSpPr>
                <a:xfrm>
                  <a:off x="5684065" y="722711"/>
                  <a:ext cx="1729089" cy="1673792"/>
                  <a:chOff x="3444472" y="250573"/>
                  <a:chExt cx="1729089" cy="1673792"/>
                </a:xfrm>
              </p:grpSpPr>
              <p:sp>
                <p:nvSpPr>
                  <p:cNvPr id="29" name="Rectangle 13">
                    <a:extLst>
                      <a:ext uri="{FF2B5EF4-FFF2-40B4-BE49-F238E27FC236}">
                        <a16:creationId xmlns:a16="http://schemas.microsoft.com/office/drawing/2014/main" id="{5F06A78E-0C3D-95AC-ACB6-9C0C8E09B7FE}"/>
                      </a:ext>
                    </a:extLst>
                  </p:cNvPr>
                  <p:cNvSpPr/>
                  <p:nvPr/>
                </p:nvSpPr>
                <p:spPr>
                  <a:xfrm rot="17052868">
                    <a:off x="3472121" y="222924"/>
                    <a:ext cx="1673792" cy="1729089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104235 w 1527500"/>
                      <a:gd name="connsiteY0" fmla="*/ 1697072 h 2266637"/>
                      <a:gd name="connsiteX1" fmla="*/ 1446766 w 1527500"/>
                      <a:gd name="connsiteY1" fmla="*/ 52074 h 2266637"/>
                      <a:gd name="connsiteX2" fmla="*/ 360916 w 1527500"/>
                      <a:gd name="connsiteY2" fmla="*/ 2266637 h 2266637"/>
                      <a:gd name="connsiteX3" fmla="*/ 104235 w 1527500"/>
                      <a:gd name="connsiteY3" fmla="*/ 1697072 h 2266637"/>
                      <a:gd name="connsiteX0" fmla="*/ 105144 w 1512944"/>
                      <a:gd name="connsiteY0" fmla="*/ 1747125 h 2316690"/>
                      <a:gd name="connsiteX1" fmla="*/ 1430133 w 1512944"/>
                      <a:gd name="connsiteY1" fmla="*/ 32876 h 2316690"/>
                      <a:gd name="connsiteX2" fmla="*/ 361825 w 1512944"/>
                      <a:gd name="connsiteY2" fmla="*/ 2316690 h 2316690"/>
                      <a:gd name="connsiteX3" fmla="*/ 105144 w 1512944"/>
                      <a:gd name="connsiteY3" fmla="*/ 1747125 h 2316690"/>
                      <a:gd name="connsiteX0" fmla="*/ 90955 w 1812123"/>
                      <a:gd name="connsiteY0" fmla="*/ 1447851 h 2498111"/>
                      <a:gd name="connsiteX1" fmla="*/ 1729312 w 1812123"/>
                      <a:gd name="connsiteY1" fmla="*/ 214297 h 2498111"/>
                      <a:gd name="connsiteX2" fmla="*/ 661004 w 1812123"/>
                      <a:gd name="connsiteY2" fmla="*/ 2498111 h 2498111"/>
                      <a:gd name="connsiteX3" fmla="*/ 90955 w 1812123"/>
                      <a:gd name="connsiteY3" fmla="*/ 1447851 h 2498111"/>
                      <a:gd name="connsiteX0" fmla="*/ 0 w 1721168"/>
                      <a:gd name="connsiteY0" fmla="*/ 1233554 h 2283814"/>
                      <a:gd name="connsiteX1" fmla="*/ 1638357 w 1721168"/>
                      <a:gd name="connsiteY1" fmla="*/ 0 h 2283814"/>
                      <a:gd name="connsiteX2" fmla="*/ 570049 w 1721168"/>
                      <a:gd name="connsiteY2" fmla="*/ 2283814 h 2283814"/>
                      <a:gd name="connsiteX3" fmla="*/ 0 w 1721168"/>
                      <a:gd name="connsiteY3" fmla="*/ 1233554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54367"/>
                      <a:gd name="connsiteY0" fmla="*/ 1257562 h 1729078"/>
                      <a:gd name="connsiteX1" fmla="*/ 1558584 w 1654367"/>
                      <a:gd name="connsiteY1" fmla="*/ 0 h 1729078"/>
                      <a:gd name="connsiteX2" fmla="*/ 585578 w 1654367"/>
                      <a:gd name="connsiteY2" fmla="*/ 1729078 h 1729078"/>
                      <a:gd name="connsiteX3" fmla="*/ 0 w 1654367"/>
                      <a:gd name="connsiteY3" fmla="*/ 1257562 h 1729078"/>
                      <a:gd name="connsiteX0" fmla="*/ 0 w 1673792"/>
                      <a:gd name="connsiteY0" fmla="*/ 1257562 h 1729089"/>
                      <a:gd name="connsiteX1" fmla="*/ 1558584 w 1673792"/>
                      <a:gd name="connsiteY1" fmla="*/ 0 h 1729089"/>
                      <a:gd name="connsiteX2" fmla="*/ 585578 w 1673792"/>
                      <a:gd name="connsiteY2" fmla="*/ 1729078 h 1729089"/>
                      <a:gd name="connsiteX3" fmla="*/ 0 w 1673792"/>
                      <a:gd name="connsiteY3" fmla="*/ 1257562 h 1729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73792" h="1729089">
                        <a:moveTo>
                          <a:pt x="0" y="1257562"/>
                        </a:moveTo>
                        <a:cubicBezTo>
                          <a:pt x="244164" y="107054"/>
                          <a:pt x="1329984" y="66675"/>
                          <a:pt x="1558584" y="0"/>
                        </a:cubicBezTo>
                        <a:cubicBezTo>
                          <a:pt x="1810997" y="628650"/>
                          <a:pt x="1715849" y="1733113"/>
                          <a:pt x="585578" y="1729078"/>
                        </a:cubicBezTo>
                        <a:lnTo>
                          <a:pt x="0" y="125756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13">
                    <a:extLst>
                      <a:ext uri="{FF2B5EF4-FFF2-40B4-BE49-F238E27FC236}">
                        <a16:creationId xmlns:a16="http://schemas.microsoft.com/office/drawing/2014/main" id="{60371011-A206-C421-6873-20AE3F65D189}"/>
                      </a:ext>
                    </a:extLst>
                  </p:cNvPr>
                  <p:cNvSpPr/>
                  <p:nvPr/>
                </p:nvSpPr>
                <p:spPr>
                  <a:xfrm rot="18486740">
                    <a:off x="3961038" y="401242"/>
                    <a:ext cx="529957" cy="1379138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  <a:gd name="connsiteX0" fmla="*/ 54615 w 3344641"/>
                      <a:gd name="connsiteY0" fmla="*/ 3922322 h 4202986"/>
                      <a:gd name="connsiteX1" fmla="*/ 3231904 w 3344641"/>
                      <a:gd name="connsiteY1" fmla="*/ -1 h 4202986"/>
                      <a:gd name="connsiteX2" fmla="*/ 387624 w 3344641"/>
                      <a:gd name="connsiteY2" fmla="*/ 4202986 h 4202986"/>
                      <a:gd name="connsiteX3" fmla="*/ 54615 w 3344641"/>
                      <a:gd name="connsiteY3" fmla="*/ 3922322 h 4202986"/>
                      <a:gd name="connsiteX0" fmla="*/ 938823 w 2957017"/>
                      <a:gd name="connsiteY0" fmla="*/ 2841547 h 4202986"/>
                      <a:gd name="connsiteX1" fmla="*/ 2844280 w 2957017"/>
                      <a:gd name="connsiteY1" fmla="*/ -1 h 4202986"/>
                      <a:gd name="connsiteX2" fmla="*/ 0 w 2957017"/>
                      <a:gd name="connsiteY2" fmla="*/ 4202986 h 4202986"/>
                      <a:gd name="connsiteX3" fmla="*/ 938823 w 2957017"/>
                      <a:gd name="connsiteY3" fmla="*/ 2841547 h 4202986"/>
                      <a:gd name="connsiteX0" fmla="*/ 81557 w 2160833"/>
                      <a:gd name="connsiteY0" fmla="*/ 2841547 h 2935923"/>
                      <a:gd name="connsiteX1" fmla="*/ 1987014 w 2160833"/>
                      <a:gd name="connsiteY1" fmla="*/ -1 h 2935923"/>
                      <a:gd name="connsiteX2" fmla="*/ 229125 w 2160833"/>
                      <a:gd name="connsiteY2" fmla="*/ 2935922 h 2935923"/>
                      <a:gd name="connsiteX3" fmla="*/ 81557 w 2160833"/>
                      <a:gd name="connsiteY3" fmla="*/ 2841547 h 2935923"/>
                      <a:gd name="connsiteX0" fmla="*/ 81557 w 2121047"/>
                      <a:gd name="connsiteY0" fmla="*/ 2841547 h 2935923"/>
                      <a:gd name="connsiteX1" fmla="*/ 1987014 w 2121047"/>
                      <a:gd name="connsiteY1" fmla="*/ -1 h 2935923"/>
                      <a:gd name="connsiteX2" fmla="*/ 229125 w 2121047"/>
                      <a:gd name="connsiteY2" fmla="*/ 2935922 h 2935923"/>
                      <a:gd name="connsiteX3" fmla="*/ 81557 w 2121047"/>
                      <a:gd name="connsiteY3" fmla="*/ 2841547 h 2935923"/>
                      <a:gd name="connsiteX0" fmla="*/ 126005 w 2165495"/>
                      <a:gd name="connsiteY0" fmla="*/ 2841547 h 2935923"/>
                      <a:gd name="connsiteX1" fmla="*/ 2031462 w 2165495"/>
                      <a:gd name="connsiteY1" fmla="*/ -1 h 2935923"/>
                      <a:gd name="connsiteX2" fmla="*/ 273573 w 2165495"/>
                      <a:gd name="connsiteY2" fmla="*/ 2935922 h 2935923"/>
                      <a:gd name="connsiteX3" fmla="*/ 126005 w 2165495"/>
                      <a:gd name="connsiteY3" fmla="*/ 2841547 h 2935923"/>
                      <a:gd name="connsiteX0" fmla="*/ 137005 w 1946556"/>
                      <a:gd name="connsiteY0" fmla="*/ 2814318 h 2935923"/>
                      <a:gd name="connsiteX1" fmla="*/ 1812523 w 1946556"/>
                      <a:gd name="connsiteY1" fmla="*/ -1 h 2935923"/>
                      <a:gd name="connsiteX2" fmla="*/ 54634 w 1946556"/>
                      <a:gd name="connsiteY2" fmla="*/ 2935922 h 2935923"/>
                      <a:gd name="connsiteX3" fmla="*/ 137005 w 1946556"/>
                      <a:gd name="connsiteY3" fmla="*/ 2814318 h 2935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556" h="2935923">
                        <a:moveTo>
                          <a:pt x="137005" y="2814318"/>
                        </a:moveTo>
                        <a:cubicBezTo>
                          <a:pt x="-554312" y="954955"/>
                          <a:pt x="1583923" y="66674"/>
                          <a:pt x="1812523" y="-1"/>
                        </a:cubicBezTo>
                        <a:cubicBezTo>
                          <a:pt x="2484767" y="2027757"/>
                          <a:pt x="428786" y="2713405"/>
                          <a:pt x="54634" y="2935922"/>
                        </a:cubicBezTo>
                        <a:lnTo>
                          <a:pt x="137005" y="281431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A40714D-5795-DE3D-6539-B6C7CF0AD697}"/>
                    </a:ext>
                  </a:extLst>
                </p:cNvPr>
                <p:cNvGrpSpPr/>
                <p:nvPr/>
              </p:nvGrpSpPr>
              <p:grpSpPr>
                <a:xfrm>
                  <a:off x="8871742" y="780079"/>
                  <a:ext cx="1800842" cy="2214563"/>
                  <a:chOff x="6509493" y="400049"/>
                  <a:chExt cx="1800842" cy="2214563"/>
                </a:xfrm>
                <a:solidFill>
                  <a:schemeClr val="accent2"/>
                </a:solidFill>
              </p:grpSpPr>
              <p:sp>
                <p:nvSpPr>
                  <p:cNvPr id="27" name="Rectangle 13">
                    <a:extLst>
                      <a:ext uri="{FF2B5EF4-FFF2-40B4-BE49-F238E27FC236}">
                        <a16:creationId xmlns:a16="http://schemas.microsoft.com/office/drawing/2014/main" id="{A9F2BE63-EBA5-80C3-0810-7D2F7D0BDD53}"/>
                      </a:ext>
                    </a:extLst>
                  </p:cNvPr>
                  <p:cNvSpPr/>
                  <p:nvPr/>
                </p:nvSpPr>
                <p:spPr>
                  <a:xfrm>
                    <a:off x="6509493" y="400049"/>
                    <a:ext cx="1800842" cy="2214563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00842" h="2214563">
                        <a:moveTo>
                          <a:pt x="91333" y="2085975"/>
                        </a:moveTo>
                        <a:cubicBezTo>
                          <a:pt x="-437304" y="-195263"/>
                          <a:pt x="1491508" y="66675"/>
                          <a:pt x="1720108" y="0"/>
                        </a:cubicBezTo>
                        <a:cubicBezTo>
                          <a:pt x="1972521" y="628650"/>
                          <a:pt x="1639145" y="2014538"/>
                          <a:pt x="634258" y="2214563"/>
                        </a:cubicBezTo>
                        <a:lnTo>
                          <a:pt x="91333" y="2085975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13">
                    <a:extLst>
                      <a:ext uri="{FF2B5EF4-FFF2-40B4-BE49-F238E27FC236}">
                        <a16:creationId xmlns:a16="http://schemas.microsoft.com/office/drawing/2014/main" id="{9BD4EB71-E665-BCCD-EF1B-90D295C61A23}"/>
                      </a:ext>
                    </a:extLst>
                  </p:cNvPr>
                  <p:cNvSpPr/>
                  <p:nvPr/>
                </p:nvSpPr>
                <p:spPr>
                  <a:xfrm>
                    <a:off x="6988638" y="574206"/>
                    <a:ext cx="1053946" cy="1783232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1190" h="3796162">
                        <a:moveTo>
                          <a:pt x="47776" y="3515498"/>
                        </a:moveTo>
                        <a:cubicBezTo>
                          <a:pt x="-480861" y="1234260"/>
                          <a:pt x="3547095" y="66675"/>
                          <a:pt x="3775695" y="0"/>
                        </a:cubicBezTo>
                        <a:cubicBezTo>
                          <a:pt x="4447939" y="2027758"/>
                          <a:pt x="1385672" y="3596137"/>
                          <a:pt x="380785" y="3796162"/>
                        </a:cubicBezTo>
                        <a:lnTo>
                          <a:pt x="47776" y="351549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" name="Rectangle 10">
                  <a:extLst>
                    <a:ext uri="{FF2B5EF4-FFF2-40B4-BE49-F238E27FC236}">
                      <a16:creationId xmlns:a16="http://schemas.microsoft.com/office/drawing/2014/main" id="{43807A08-1F26-4144-C106-4CF8031CC537}"/>
                    </a:ext>
                  </a:extLst>
                </p:cNvPr>
                <p:cNvSpPr/>
                <p:nvPr/>
              </p:nvSpPr>
              <p:spPr>
                <a:xfrm>
                  <a:off x="6124837" y="1378620"/>
                  <a:ext cx="3753207" cy="3232779"/>
                </a:xfrm>
                <a:custGeom>
                  <a:avLst/>
                  <a:gdLst>
                    <a:gd name="connsiteX0" fmla="*/ 0 w 2071687"/>
                    <a:gd name="connsiteY0" fmla="*/ 0 h 1657350"/>
                    <a:gd name="connsiteX1" fmla="*/ 2071687 w 2071687"/>
                    <a:gd name="connsiteY1" fmla="*/ 0 h 1657350"/>
                    <a:gd name="connsiteX2" fmla="*/ 2071687 w 2071687"/>
                    <a:gd name="connsiteY2" fmla="*/ 1657350 h 1657350"/>
                    <a:gd name="connsiteX3" fmla="*/ 0 w 2071687"/>
                    <a:gd name="connsiteY3" fmla="*/ 1657350 h 1657350"/>
                    <a:gd name="connsiteX4" fmla="*/ 0 w 2071687"/>
                    <a:gd name="connsiteY4" fmla="*/ 0 h 1657350"/>
                    <a:gd name="connsiteX0" fmla="*/ 1128713 w 3200400"/>
                    <a:gd name="connsiteY0" fmla="*/ 0 h 1657350"/>
                    <a:gd name="connsiteX1" fmla="*/ 3200400 w 3200400"/>
                    <a:gd name="connsiteY1" fmla="*/ 0 h 1657350"/>
                    <a:gd name="connsiteX2" fmla="*/ 3200400 w 3200400"/>
                    <a:gd name="connsiteY2" fmla="*/ 1657350 h 1657350"/>
                    <a:gd name="connsiteX3" fmla="*/ 0 w 3200400"/>
                    <a:gd name="connsiteY3" fmla="*/ 1328737 h 1657350"/>
                    <a:gd name="connsiteX4" fmla="*/ 1128713 w 3200400"/>
                    <a:gd name="connsiteY4" fmla="*/ 0 h 1657350"/>
                    <a:gd name="connsiteX0" fmla="*/ 1128713 w 3600450"/>
                    <a:gd name="connsiteY0" fmla="*/ 0 h 1657350"/>
                    <a:gd name="connsiteX1" fmla="*/ 3200400 w 3600450"/>
                    <a:gd name="connsiteY1" fmla="*/ 0 h 1657350"/>
                    <a:gd name="connsiteX2" fmla="*/ 3600450 w 3600450"/>
                    <a:gd name="connsiteY2" fmla="*/ 1657350 h 1657350"/>
                    <a:gd name="connsiteX3" fmla="*/ 0 w 3600450"/>
                    <a:gd name="connsiteY3" fmla="*/ 1328737 h 1657350"/>
                    <a:gd name="connsiteX4" fmla="*/ 1128713 w 3600450"/>
                    <a:gd name="connsiteY4" fmla="*/ 0 h 1657350"/>
                    <a:gd name="connsiteX0" fmla="*/ 1298158 w 3769895"/>
                    <a:gd name="connsiteY0" fmla="*/ 0 h 2205704"/>
                    <a:gd name="connsiteX1" fmla="*/ 3369845 w 3769895"/>
                    <a:gd name="connsiteY1" fmla="*/ 0 h 2205704"/>
                    <a:gd name="connsiteX2" fmla="*/ 3769895 w 3769895"/>
                    <a:gd name="connsiteY2" fmla="*/ 1657350 h 2205704"/>
                    <a:gd name="connsiteX3" fmla="*/ 169445 w 3769895"/>
                    <a:gd name="connsiteY3" fmla="*/ 1328737 h 2205704"/>
                    <a:gd name="connsiteX4" fmla="*/ 1298158 w 3769895"/>
                    <a:gd name="connsiteY4" fmla="*/ 0 h 2205704"/>
                    <a:gd name="connsiteX0" fmla="*/ 1250190 w 3753207"/>
                    <a:gd name="connsiteY0" fmla="*/ 0 h 2987136"/>
                    <a:gd name="connsiteX1" fmla="*/ 3321877 w 3753207"/>
                    <a:gd name="connsiteY1" fmla="*/ 0 h 2987136"/>
                    <a:gd name="connsiteX2" fmla="*/ 3721927 w 3753207"/>
                    <a:gd name="connsiteY2" fmla="*/ 1657350 h 2987136"/>
                    <a:gd name="connsiteX3" fmla="*/ 121477 w 3753207"/>
                    <a:gd name="connsiteY3" fmla="*/ 1328737 h 2987136"/>
                    <a:gd name="connsiteX4" fmla="*/ 1250190 w 3753207"/>
                    <a:gd name="connsiteY4" fmla="*/ 0 h 2987136"/>
                    <a:gd name="connsiteX0" fmla="*/ 1250190 w 3753207"/>
                    <a:gd name="connsiteY0" fmla="*/ 0 h 2987136"/>
                    <a:gd name="connsiteX1" fmla="*/ 3721927 w 3753207"/>
                    <a:gd name="connsiteY1" fmla="*/ 1657350 h 2987136"/>
                    <a:gd name="connsiteX2" fmla="*/ 121477 w 3753207"/>
                    <a:gd name="connsiteY2" fmla="*/ 1328737 h 2987136"/>
                    <a:gd name="connsiteX3" fmla="*/ 1250190 w 3753207"/>
                    <a:gd name="connsiteY3" fmla="*/ 0 h 2987136"/>
                    <a:gd name="connsiteX0" fmla="*/ 121477 w 3753207"/>
                    <a:gd name="connsiteY0" fmla="*/ 0 h 1658399"/>
                    <a:gd name="connsiteX1" fmla="*/ 3721927 w 3753207"/>
                    <a:gd name="connsiteY1" fmla="*/ 328613 h 1658399"/>
                    <a:gd name="connsiteX2" fmla="*/ 121477 w 3753207"/>
                    <a:gd name="connsiteY2" fmla="*/ 0 h 1658399"/>
                    <a:gd name="connsiteX0" fmla="*/ 121477 w 3753207"/>
                    <a:gd name="connsiteY0" fmla="*/ 1339287 h 2997686"/>
                    <a:gd name="connsiteX1" fmla="*/ 3721927 w 3753207"/>
                    <a:gd name="connsiteY1" fmla="*/ 1667900 h 2997686"/>
                    <a:gd name="connsiteX2" fmla="*/ 121477 w 3753207"/>
                    <a:gd name="connsiteY2" fmla="*/ 1339287 h 2997686"/>
                    <a:gd name="connsiteX0" fmla="*/ 121477 w 3753207"/>
                    <a:gd name="connsiteY0" fmla="*/ 1574380 h 3232779"/>
                    <a:gd name="connsiteX1" fmla="*/ 3721927 w 3753207"/>
                    <a:gd name="connsiteY1" fmla="*/ 1902993 h 3232779"/>
                    <a:gd name="connsiteX2" fmla="*/ 121477 w 3753207"/>
                    <a:gd name="connsiteY2" fmla="*/ 1574380 h 3232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53207" h="3232779">
                      <a:moveTo>
                        <a:pt x="121477" y="1574380"/>
                      </a:moveTo>
                      <a:cubicBezTo>
                        <a:pt x="7177" y="783806"/>
                        <a:pt x="2564640" y="-1706983"/>
                        <a:pt x="3721927" y="1902993"/>
                      </a:cubicBezTo>
                      <a:cubicBezTo>
                        <a:pt x="4193415" y="4008017"/>
                        <a:pt x="-835786" y="3398418"/>
                        <a:pt x="121477" y="15743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85075B7-363E-60AE-7EB4-68DB66828480}"/>
                    </a:ext>
                  </a:extLst>
                </p:cNvPr>
                <p:cNvGrpSpPr/>
                <p:nvPr/>
              </p:nvGrpSpPr>
              <p:grpSpPr>
                <a:xfrm>
                  <a:off x="8152026" y="2731550"/>
                  <a:ext cx="1171253" cy="1311814"/>
                  <a:chOff x="5848221" y="2317496"/>
                  <a:chExt cx="1171253" cy="1311814"/>
                </a:xfrm>
              </p:grpSpPr>
              <p:sp>
                <p:nvSpPr>
                  <p:cNvPr id="23" name="Rectangle 28">
                    <a:extLst>
                      <a:ext uri="{FF2B5EF4-FFF2-40B4-BE49-F238E27FC236}">
                        <a16:creationId xmlns:a16="http://schemas.microsoft.com/office/drawing/2014/main" id="{E3C92CF9-9E8D-92DB-2188-A41E0640AD44}"/>
                      </a:ext>
                    </a:extLst>
                  </p:cNvPr>
                  <p:cNvSpPr/>
                  <p:nvPr/>
                </p:nvSpPr>
                <p:spPr>
                  <a:xfrm>
                    <a:off x="5848221" y="2317496"/>
                    <a:ext cx="1171253" cy="131181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CCD3279-D4C3-9CA7-4E9E-B9351CF5B1AC}"/>
                      </a:ext>
                    </a:extLst>
                  </p:cNvPr>
                  <p:cNvSpPr/>
                  <p:nvPr/>
                </p:nvSpPr>
                <p:spPr>
                  <a:xfrm>
                    <a:off x="5848221" y="2509933"/>
                    <a:ext cx="866939" cy="909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13222A1-4C0E-1DDB-71DC-7602AB845219}"/>
                      </a:ext>
                    </a:extLst>
                  </p:cNvPr>
                  <p:cNvSpPr/>
                  <p:nvPr/>
                </p:nvSpPr>
                <p:spPr>
                  <a:xfrm>
                    <a:off x="6016118" y="2624466"/>
                    <a:ext cx="218589" cy="22490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A65094DF-FBCA-82D9-60DA-1D4DAE967313}"/>
                      </a:ext>
                    </a:extLst>
                  </p:cNvPr>
                  <p:cNvSpPr/>
                  <p:nvPr/>
                </p:nvSpPr>
                <p:spPr>
                  <a:xfrm>
                    <a:off x="6442809" y="2818816"/>
                    <a:ext cx="225293" cy="2914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B578AA5-89C8-F3C3-378C-C86E47DEFFEC}"/>
                    </a:ext>
                  </a:extLst>
                </p:cNvPr>
                <p:cNvGrpSpPr/>
                <p:nvPr/>
              </p:nvGrpSpPr>
              <p:grpSpPr>
                <a:xfrm flipH="1">
                  <a:off x="6410017" y="2698441"/>
                  <a:ext cx="998787" cy="1102370"/>
                  <a:chOff x="5818389" y="2357707"/>
                  <a:chExt cx="998787" cy="1102370"/>
                </a:xfrm>
              </p:grpSpPr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8816681A-1CC9-BE5C-B810-FBBBC9171A16}"/>
                      </a:ext>
                    </a:extLst>
                  </p:cNvPr>
                  <p:cNvSpPr/>
                  <p:nvPr/>
                </p:nvSpPr>
                <p:spPr>
                  <a:xfrm>
                    <a:off x="5818389" y="2357707"/>
                    <a:ext cx="998787" cy="110237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0E967CFC-58FD-4150-50E8-1BA8D6F71C27}"/>
                      </a:ext>
                    </a:extLst>
                  </p:cNvPr>
                  <p:cNvSpPr/>
                  <p:nvPr/>
                </p:nvSpPr>
                <p:spPr>
                  <a:xfrm>
                    <a:off x="5868174" y="2509933"/>
                    <a:ext cx="698548" cy="7901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C336737-4179-DBFC-8BEA-8CF0A72ACAFE}"/>
                      </a:ext>
                    </a:extLst>
                  </p:cNvPr>
                  <p:cNvSpPr/>
                  <p:nvPr/>
                </p:nvSpPr>
                <p:spPr>
                  <a:xfrm>
                    <a:off x="5933599" y="2746701"/>
                    <a:ext cx="172377" cy="1808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08DF1506-22A0-D4FB-6051-766D535EC224}"/>
                      </a:ext>
                    </a:extLst>
                  </p:cNvPr>
                  <p:cNvSpPr/>
                  <p:nvPr/>
                </p:nvSpPr>
                <p:spPr>
                  <a:xfrm>
                    <a:off x="6313345" y="2583254"/>
                    <a:ext cx="172376" cy="2367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88762EE-34EE-546E-1828-A9A8FFE7F426}"/>
                    </a:ext>
                  </a:extLst>
                </p:cNvPr>
                <p:cNvGrpSpPr/>
                <p:nvPr/>
              </p:nvGrpSpPr>
              <p:grpSpPr>
                <a:xfrm>
                  <a:off x="6729062" y="3626102"/>
                  <a:ext cx="2018732" cy="971037"/>
                  <a:chOff x="4397522" y="3187701"/>
                  <a:chExt cx="2018732" cy="971037"/>
                </a:xfrm>
              </p:grpSpPr>
              <p:sp>
                <p:nvSpPr>
                  <p:cNvPr id="13" name="Oval 53">
                    <a:extLst>
                      <a:ext uri="{FF2B5EF4-FFF2-40B4-BE49-F238E27FC236}">
                        <a16:creationId xmlns:a16="http://schemas.microsoft.com/office/drawing/2014/main" id="{666B74B8-98E2-07F7-7257-C26BC8C7F582}"/>
                      </a:ext>
                    </a:extLst>
                  </p:cNvPr>
                  <p:cNvSpPr/>
                  <p:nvPr/>
                </p:nvSpPr>
                <p:spPr>
                  <a:xfrm rot="560758">
                    <a:off x="4397522" y="3271864"/>
                    <a:ext cx="2018732" cy="886874"/>
                  </a:xfrm>
                  <a:custGeom>
                    <a:avLst/>
                    <a:gdLst>
                      <a:gd name="connsiteX0" fmla="*/ 0 w 2016179"/>
                      <a:gd name="connsiteY0" fmla="*/ 443437 h 886873"/>
                      <a:gd name="connsiteX1" fmla="*/ 1008090 w 2016179"/>
                      <a:gd name="connsiteY1" fmla="*/ 0 h 886873"/>
                      <a:gd name="connsiteX2" fmla="*/ 2016180 w 2016179"/>
                      <a:gd name="connsiteY2" fmla="*/ 443437 h 886873"/>
                      <a:gd name="connsiteX3" fmla="*/ 1008090 w 2016179"/>
                      <a:gd name="connsiteY3" fmla="*/ 886874 h 886873"/>
                      <a:gd name="connsiteX4" fmla="*/ 0 w 2016179"/>
                      <a:gd name="connsiteY4" fmla="*/ 443437 h 886873"/>
                      <a:gd name="connsiteX0" fmla="*/ 304 w 2016484"/>
                      <a:gd name="connsiteY0" fmla="*/ 443437 h 886874"/>
                      <a:gd name="connsiteX1" fmla="*/ 1008394 w 2016484"/>
                      <a:gd name="connsiteY1" fmla="*/ 0 h 886874"/>
                      <a:gd name="connsiteX2" fmla="*/ 2016484 w 2016484"/>
                      <a:gd name="connsiteY2" fmla="*/ 443437 h 886874"/>
                      <a:gd name="connsiteX3" fmla="*/ 1008394 w 2016484"/>
                      <a:gd name="connsiteY3" fmla="*/ 886874 h 886874"/>
                      <a:gd name="connsiteX4" fmla="*/ 304 w 2016484"/>
                      <a:gd name="connsiteY4" fmla="*/ 443437 h 886874"/>
                      <a:gd name="connsiteX0" fmla="*/ 2552 w 2018732"/>
                      <a:gd name="connsiteY0" fmla="*/ 443437 h 886874"/>
                      <a:gd name="connsiteX1" fmla="*/ 1010642 w 2018732"/>
                      <a:gd name="connsiteY1" fmla="*/ 0 h 886874"/>
                      <a:gd name="connsiteX2" fmla="*/ 2018732 w 2018732"/>
                      <a:gd name="connsiteY2" fmla="*/ 443437 h 886874"/>
                      <a:gd name="connsiteX3" fmla="*/ 1010642 w 2018732"/>
                      <a:gd name="connsiteY3" fmla="*/ 886874 h 886874"/>
                      <a:gd name="connsiteX4" fmla="*/ 2552 w 2018732"/>
                      <a:gd name="connsiteY4" fmla="*/ 443437 h 886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8732" h="886874">
                        <a:moveTo>
                          <a:pt x="2552" y="443437"/>
                        </a:moveTo>
                        <a:cubicBezTo>
                          <a:pt x="45022" y="104666"/>
                          <a:pt x="453889" y="0"/>
                          <a:pt x="1010642" y="0"/>
                        </a:cubicBezTo>
                        <a:cubicBezTo>
                          <a:pt x="1567395" y="0"/>
                          <a:pt x="2018732" y="198534"/>
                          <a:pt x="2018732" y="443437"/>
                        </a:cubicBezTo>
                        <a:cubicBezTo>
                          <a:pt x="2018732" y="688340"/>
                          <a:pt x="1567395" y="886874"/>
                          <a:pt x="1010642" y="886874"/>
                        </a:cubicBezTo>
                        <a:cubicBezTo>
                          <a:pt x="453889" y="886874"/>
                          <a:pt x="-39918" y="782208"/>
                          <a:pt x="2552" y="44343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57">
                    <a:extLst>
                      <a:ext uri="{FF2B5EF4-FFF2-40B4-BE49-F238E27FC236}">
                        <a16:creationId xmlns:a16="http://schemas.microsoft.com/office/drawing/2014/main" id="{6663C2F5-781C-4EDF-ACEF-B6D37781510A}"/>
                      </a:ext>
                    </a:extLst>
                  </p:cNvPr>
                  <p:cNvSpPr/>
                  <p:nvPr/>
                </p:nvSpPr>
                <p:spPr>
                  <a:xfrm>
                    <a:off x="5062840" y="3679826"/>
                    <a:ext cx="561776" cy="294670"/>
                  </a:xfrm>
                  <a:custGeom>
                    <a:avLst/>
                    <a:gdLst>
                      <a:gd name="connsiteX0" fmla="*/ 0 w 491032"/>
                      <a:gd name="connsiteY0" fmla="*/ 178426 h 356851"/>
                      <a:gd name="connsiteX1" fmla="*/ 245516 w 491032"/>
                      <a:gd name="connsiteY1" fmla="*/ 0 h 356851"/>
                      <a:gd name="connsiteX2" fmla="*/ 491032 w 491032"/>
                      <a:gd name="connsiteY2" fmla="*/ 178426 h 356851"/>
                      <a:gd name="connsiteX3" fmla="*/ 245516 w 491032"/>
                      <a:gd name="connsiteY3" fmla="*/ 356852 h 356851"/>
                      <a:gd name="connsiteX4" fmla="*/ 0 w 491032"/>
                      <a:gd name="connsiteY4" fmla="*/ 178426 h 356851"/>
                      <a:gd name="connsiteX0" fmla="*/ 0 w 497856"/>
                      <a:gd name="connsiteY0" fmla="*/ 22304 h 200730"/>
                      <a:gd name="connsiteX1" fmla="*/ 491032 w 497856"/>
                      <a:gd name="connsiteY1" fmla="*/ 22304 h 200730"/>
                      <a:gd name="connsiteX2" fmla="*/ 245516 w 497856"/>
                      <a:gd name="connsiteY2" fmla="*/ 200730 h 200730"/>
                      <a:gd name="connsiteX3" fmla="*/ 0 w 497856"/>
                      <a:gd name="connsiteY3" fmla="*/ 22304 h 200730"/>
                      <a:gd name="connsiteX0" fmla="*/ 0 w 521876"/>
                      <a:gd name="connsiteY0" fmla="*/ 8664 h 241435"/>
                      <a:gd name="connsiteX1" fmla="*/ 516432 w 521876"/>
                      <a:gd name="connsiteY1" fmla="*/ 62639 h 241435"/>
                      <a:gd name="connsiteX2" fmla="*/ 270916 w 521876"/>
                      <a:gd name="connsiteY2" fmla="*/ 241065 h 241435"/>
                      <a:gd name="connsiteX3" fmla="*/ 0 w 521876"/>
                      <a:gd name="connsiteY3" fmla="*/ 8664 h 241435"/>
                      <a:gd name="connsiteX0" fmla="*/ 5030 w 530020"/>
                      <a:gd name="connsiteY0" fmla="*/ 15389 h 247862"/>
                      <a:gd name="connsiteX1" fmla="*/ 524637 w 530020"/>
                      <a:gd name="connsiteY1" fmla="*/ 40789 h 247862"/>
                      <a:gd name="connsiteX2" fmla="*/ 275946 w 530020"/>
                      <a:gd name="connsiteY2" fmla="*/ 247790 h 247862"/>
                      <a:gd name="connsiteX3" fmla="*/ 5030 w 530020"/>
                      <a:gd name="connsiteY3" fmla="*/ 15389 h 247862"/>
                      <a:gd name="connsiteX0" fmla="*/ 6700 w 572277"/>
                      <a:gd name="connsiteY0" fmla="*/ 17510 h 249951"/>
                      <a:gd name="connsiteX1" fmla="*/ 567582 w 572277"/>
                      <a:gd name="connsiteY1" fmla="*/ 36560 h 249951"/>
                      <a:gd name="connsiteX2" fmla="*/ 277616 w 572277"/>
                      <a:gd name="connsiteY2" fmla="*/ 249911 h 249951"/>
                      <a:gd name="connsiteX3" fmla="*/ 6700 w 572277"/>
                      <a:gd name="connsiteY3" fmla="*/ 17510 h 249951"/>
                      <a:gd name="connsiteX0" fmla="*/ 284 w 561392"/>
                      <a:gd name="connsiteY0" fmla="*/ 62398 h 294841"/>
                      <a:gd name="connsiteX1" fmla="*/ 226603 w 561392"/>
                      <a:gd name="connsiteY1" fmla="*/ 384 h 294841"/>
                      <a:gd name="connsiteX2" fmla="*/ 561166 w 561392"/>
                      <a:gd name="connsiteY2" fmla="*/ 81448 h 294841"/>
                      <a:gd name="connsiteX3" fmla="*/ 271200 w 561392"/>
                      <a:gd name="connsiteY3" fmla="*/ 294799 h 294841"/>
                      <a:gd name="connsiteX4" fmla="*/ 284 w 561392"/>
                      <a:gd name="connsiteY4" fmla="*/ 62398 h 294841"/>
                      <a:gd name="connsiteX0" fmla="*/ 97 w 561205"/>
                      <a:gd name="connsiteY0" fmla="*/ 67611 h 300054"/>
                      <a:gd name="connsiteX1" fmla="*/ 226416 w 561205"/>
                      <a:gd name="connsiteY1" fmla="*/ 5597 h 300054"/>
                      <a:gd name="connsiteX2" fmla="*/ 560979 w 561205"/>
                      <a:gd name="connsiteY2" fmla="*/ 86661 h 300054"/>
                      <a:gd name="connsiteX3" fmla="*/ 271013 w 561205"/>
                      <a:gd name="connsiteY3" fmla="*/ 300012 h 300054"/>
                      <a:gd name="connsiteX4" fmla="*/ 97 w 561205"/>
                      <a:gd name="connsiteY4" fmla="*/ 67611 h 300054"/>
                      <a:gd name="connsiteX0" fmla="*/ 97 w 561365"/>
                      <a:gd name="connsiteY0" fmla="*/ 67611 h 300063"/>
                      <a:gd name="connsiteX1" fmla="*/ 226416 w 561365"/>
                      <a:gd name="connsiteY1" fmla="*/ 5597 h 300063"/>
                      <a:gd name="connsiteX2" fmla="*/ 560979 w 561365"/>
                      <a:gd name="connsiteY2" fmla="*/ 86661 h 300063"/>
                      <a:gd name="connsiteX3" fmla="*/ 271013 w 561365"/>
                      <a:gd name="connsiteY3" fmla="*/ 300012 h 300063"/>
                      <a:gd name="connsiteX4" fmla="*/ 97 w 561365"/>
                      <a:gd name="connsiteY4" fmla="*/ 67611 h 300063"/>
                      <a:gd name="connsiteX0" fmla="*/ 36 w 561304"/>
                      <a:gd name="connsiteY0" fmla="*/ 62399 h 294840"/>
                      <a:gd name="connsiteX1" fmla="*/ 226355 w 561304"/>
                      <a:gd name="connsiteY1" fmla="*/ 385 h 294840"/>
                      <a:gd name="connsiteX2" fmla="*/ 560918 w 561304"/>
                      <a:gd name="connsiteY2" fmla="*/ 81449 h 294840"/>
                      <a:gd name="connsiteX3" fmla="*/ 270952 w 561304"/>
                      <a:gd name="connsiteY3" fmla="*/ 294800 h 294840"/>
                      <a:gd name="connsiteX4" fmla="*/ 36 w 561304"/>
                      <a:gd name="connsiteY4" fmla="*/ 62399 h 294840"/>
                      <a:gd name="connsiteX0" fmla="*/ 508 w 561776"/>
                      <a:gd name="connsiteY0" fmla="*/ 62233 h 294670"/>
                      <a:gd name="connsiteX1" fmla="*/ 226827 w 561776"/>
                      <a:gd name="connsiteY1" fmla="*/ 219 h 294670"/>
                      <a:gd name="connsiteX2" fmla="*/ 561390 w 561776"/>
                      <a:gd name="connsiteY2" fmla="*/ 81283 h 294670"/>
                      <a:gd name="connsiteX3" fmla="*/ 271424 w 561776"/>
                      <a:gd name="connsiteY3" fmla="*/ 294634 h 294670"/>
                      <a:gd name="connsiteX4" fmla="*/ 508 w 561776"/>
                      <a:gd name="connsiteY4" fmla="*/ 62233 h 294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776" h="294670">
                        <a:moveTo>
                          <a:pt x="508" y="62233"/>
                        </a:moveTo>
                        <a:cubicBezTo>
                          <a:pt x="8950" y="29039"/>
                          <a:pt x="133347" y="-2956"/>
                          <a:pt x="226827" y="219"/>
                        </a:cubicBezTo>
                        <a:cubicBezTo>
                          <a:pt x="320307" y="3394"/>
                          <a:pt x="553428" y="40151"/>
                          <a:pt x="561390" y="81283"/>
                        </a:cubicBezTo>
                        <a:cubicBezTo>
                          <a:pt x="569352" y="122415"/>
                          <a:pt x="453804" y="291459"/>
                          <a:pt x="271424" y="294634"/>
                        </a:cubicBezTo>
                        <a:cubicBezTo>
                          <a:pt x="89044" y="297809"/>
                          <a:pt x="-7934" y="95427"/>
                          <a:pt x="508" y="6223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03AFADB-D48A-970F-5CC2-295EACEB1849}"/>
                      </a:ext>
                    </a:extLst>
                  </p:cNvPr>
                  <p:cNvSpPr/>
                  <p:nvPr/>
                </p:nvSpPr>
                <p:spPr>
                  <a:xfrm>
                    <a:off x="4854575" y="3533775"/>
                    <a:ext cx="454079" cy="281529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4079" h="281529">
                        <a:moveTo>
                          <a:pt x="447675" y="0"/>
                        </a:moveTo>
                        <a:cubicBezTo>
                          <a:pt x="504825" y="354542"/>
                          <a:pt x="165100" y="372533"/>
                          <a:pt x="0" y="63500"/>
                        </a:cubicBezTo>
                        <a:lnTo>
                          <a:pt x="0" y="63500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6E9E091A-53B4-7D4B-6728-D2839E581284}"/>
                      </a:ext>
                    </a:extLst>
                  </p:cNvPr>
                  <p:cNvSpPr/>
                  <p:nvPr/>
                </p:nvSpPr>
                <p:spPr>
                  <a:xfrm flipH="1">
                    <a:off x="5299153" y="3549856"/>
                    <a:ext cx="491032" cy="293132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  <a:gd name="connsiteX0" fmla="*/ 485775 w 492179"/>
                      <a:gd name="connsiteY0" fmla="*/ 0 h 281529"/>
                      <a:gd name="connsiteX1" fmla="*/ 38100 w 492179"/>
                      <a:gd name="connsiteY1" fmla="*/ 63500 h 281529"/>
                      <a:gd name="connsiteX2" fmla="*/ 0 w 492179"/>
                      <a:gd name="connsiteY2" fmla="*/ 212725 h 281529"/>
                      <a:gd name="connsiteX0" fmla="*/ 485775 w 485775"/>
                      <a:gd name="connsiteY0" fmla="*/ 0 h 212725"/>
                      <a:gd name="connsiteX1" fmla="*/ 0 w 485775"/>
                      <a:gd name="connsiteY1" fmla="*/ 212725 h 212725"/>
                      <a:gd name="connsiteX0" fmla="*/ 485775 w 485775"/>
                      <a:gd name="connsiteY0" fmla="*/ 0 h 285894"/>
                      <a:gd name="connsiteX1" fmla="*/ 0 w 485775"/>
                      <a:gd name="connsiteY1" fmla="*/ 212725 h 285894"/>
                      <a:gd name="connsiteX0" fmla="*/ 485775 w 498776"/>
                      <a:gd name="connsiteY0" fmla="*/ 0 h 300357"/>
                      <a:gd name="connsiteX1" fmla="*/ 0 w 498776"/>
                      <a:gd name="connsiteY1" fmla="*/ 212725 h 300357"/>
                      <a:gd name="connsiteX0" fmla="*/ 479425 w 492686"/>
                      <a:gd name="connsiteY0" fmla="*/ 0 h 290064"/>
                      <a:gd name="connsiteX1" fmla="*/ 0 w 492686"/>
                      <a:gd name="connsiteY1" fmla="*/ 200025 h 290064"/>
                      <a:gd name="connsiteX0" fmla="*/ 479425 w 492813"/>
                      <a:gd name="connsiteY0" fmla="*/ 0 h 294222"/>
                      <a:gd name="connsiteX1" fmla="*/ 0 w 492813"/>
                      <a:gd name="connsiteY1" fmla="*/ 200025 h 294222"/>
                      <a:gd name="connsiteX0" fmla="*/ 479425 w 487697"/>
                      <a:gd name="connsiteY0" fmla="*/ 0 h 293132"/>
                      <a:gd name="connsiteX1" fmla="*/ 0 w 487697"/>
                      <a:gd name="connsiteY1" fmla="*/ 200025 h 293132"/>
                      <a:gd name="connsiteX0" fmla="*/ 479425 w 491032"/>
                      <a:gd name="connsiteY0" fmla="*/ 0 h 293132"/>
                      <a:gd name="connsiteX1" fmla="*/ 0 w 491032"/>
                      <a:gd name="connsiteY1" fmla="*/ 200025 h 293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032" h="293132">
                        <a:moveTo>
                          <a:pt x="479425" y="0"/>
                        </a:moveTo>
                        <a:cubicBezTo>
                          <a:pt x="546100" y="166158"/>
                          <a:pt x="317500" y="437092"/>
                          <a:pt x="0" y="200025"/>
                        </a:cubicBez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7CE7F861-5307-0AC3-1FE2-C664B6FAA33A}"/>
                      </a:ext>
                    </a:extLst>
                  </p:cNvPr>
                  <p:cNvSpPr/>
                  <p:nvPr/>
                </p:nvSpPr>
                <p:spPr>
                  <a:xfrm rot="20583649">
                    <a:off x="5310298" y="3233879"/>
                    <a:ext cx="123776" cy="45719"/>
                  </a:xfrm>
                  <a:custGeom>
                    <a:avLst/>
                    <a:gdLst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387350 w 441325"/>
                      <a:gd name="connsiteY2" fmla="*/ 196850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3700" h="200025">
                        <a:moveTo>
                          <a:pt x="0" y="0"/>
                        </a:moveTo>
                        <a:cubicBezTo>
                          <a:pt x="188383" y="31750"/>
                          <a:pt x="275167" y="82550"/>
                          <a:pt x="393700" y="2000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54">
                    <a:extLst>
                      <a:ext uri="{FF2B5EF4-FFF2-40B4-BE49-F238E27FC236}">
                        <a16:creationId xmlns:a16="http://schemas.microsoft.com/office/drawing/2014/main" id="{0EA8C4ED-3F3B-554C-D375-667366883E95}"/>
                      </a:ext>
                    </a:extLst>
                  </p:cNvPr>
                  <p:cNvSpPr/>
                  <p:nvPr/>
                </p:nvSpPr>
                <p:spPr>
                  <a:xfrm>
                    <a:off x="5102218" y="3187701"/>
                    <a:ext cx="473084" cy="356851"/>
                  </a:xfrm>
                  <a:custGeom>
                    <a:avLst/>
                    <a:gdLst>
                      <a:gd name="connsiteX0" fmla="*/ 0 w 473075"/>
                      <a:gd name="connsiteY0" fmla="*/ 182562 h 365124"/>
                      <a:gd name="connsiteX1" fmla="*/ 236538 w 473075"/>
                      <a:gd name="connsiteY1" fmla="*/ 0 h 365124"/>
                      <a:gd name="connsiteX2" fmla="*/ 473076 w 473075"/>
                      <a:gd name="connsiteY2" fmla="*/ 182562 h 365124"/>
                      <a:gd name="connsiteX3" fmla="*/ 236538 w 473075"/>
                      <a:gd name="connsiteY3" fmla="*/ 365124 h 365124"/>
                      <a:gd name="connsiteX4" fmla="*/ 0 w 473075"/>
                      <a:gd name="connsiteY4" fmla="*/ 182562 h 365124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6851"/>
                      <a:gd name="connsiteX1" fmla="*/ 230196 w 473084"/>
                      <a:gd name="connsiteY1" fmla="*/ 0 h 356851"/>
                      <a:gd name="connsiteX2" fmla="*/ 473084 w 473084"/>
                      <a:gd name="connsiteY2" fmla="*/ 173037 h 356851"/>
                      <a:gd name="connsiteX3" fmla="*/ 236546 w 473084"/>
                      <a:gd name="connsiteY3" fmla="*/ 355599 h 356851"/>
                      <a:gd name="connsiteX4" fmla="*/ 8 w 473084"/>
                      <a:gd name="connsiteY4" fmla="*/ 173037 h 35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3084" h="356851">
                        <a:moveTo>
                          <a:pt x="8" y="173037"/>
                        </a:moveTo>
                        <a:cubicBezTo>
                          <a:pt x="-1050" y="113771"/>
                          <a:pt x="99560" y="0"/>
                          <a:pt x="230196" y="0"/>
                        </a:cubicBezTo>
                        <a:cubicBezTo>
                          <a:pt x="360832" y="0"/>
                          <a:pt x="473084" y="72211"/>
                          <a:pt x="473084" y="173037"/>
                        </a:cubicBezTo>
                        <a:cubicBezTo>
                          <a:pt x="473084" y="273863"/>
                          <a:pt x="360832" y="339724"/>
                          <a:pt x="236546" y="355599"/>
                        </a:cubicBezTo>
                        <a:cubicBezTo>
                          <a:pt x="112260" y="371474"/>
                          <a:pt x="1066" y="232303"/>
                          <a:pt x="8" y="173037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371B8EF-0646-8D90-BCC3-E6F84EB111AF}"/>
                    </a:ext>
                  </a:extLst>
                </p:cNvPr>
                <p:cNvSpPr/>
                <p:nvPr/>
              </p:nvSpPr>
              <p:spPr>
                <a:xfrm rot="20501360">
                  <a:off x="9450739" y="2651738"/>
                  <a:ext cx="456230" cy="2750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07C98C-E3B8-6A67-F151-E5BC4EF33593}"/>
                  </a:ext>
                </a:extLst>
              </p:cNvPr>
              <p:cNvSpPr/>
              <p:nvPr/>
            </p:nvSpPr>
            <p:spPr>
              <a:xfrm rot="20501360">
                <a:off x="8039018" y="4522607"/>
                <a:ext cx="1141239" cy="2908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B10CAE-8022-6EA6-1EDD-1BF5B240C70C}"/>
                </a:ext>
              </a:extLst>
            </p:cNvPr>
            <p:cNvSpPr txBox="1"/>
            <p:nvPr/>
          </p:nvSpPr>
          <p:spPr>
            <a:xfrm>
              <a:off x="5546924" y="3723563"/>
              <a:ext cx="4844490" cy="1446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B5BFB9-33E6-D5D0-5AE3-00ED7C2820ED}"/>
              </a:ext>
            </a:extLst>
          </p:cNvPr>
          <p:cNvGrpSpPr/>
          <p:nvPr/>
        </p:nvGrpSpPr>
        <p:grpSpPr>
          <a:xfrm>
            <a:off x="7498075" y="645439"/>
            <a:ext cx="4658654" cy="1447997"/>
            <a:chOff x="7498075" y="645439"/>
            <a:chExt cx="4658654" cy="1447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F09428-FE2A-8CAD-997F-2B64DAC61CA7}"/>
                </a:ext>
              </a:extLst>
            </p:cNvPr>
            <p:cNvSpPr txBox="1"/>
            <p:nvPr/>
          </p:nvSpPr>
          <p:spPr>
            <a:xfrm>
              <a:off x="9679959" y="645439"/>
              <a:ext cx="247677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N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6B6E717-9990-38DE-AD41-B2BFB99F51FA}"/>
                </a:ext>
              </a:extLst>
            </p:cNvPr>
            <p:cNvGrpSpPr/>
            <p:nvPr/>
          </p:nvGrpSpPr>
          <p:grpSpPr>
            <a:xfrm>
              <a:off x="7498075" y="748415"/>
              <a:ext cx="2088419" cy="1345021"/>
              <a:chOff x="1890198" y="1438281"/>
              <a:chExt cx="7866879" cy="5066567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D5CED53-C803-1F00-84C6-6205CAAAB1F8}"/>
                  </a:ext>
                </a:extLst>
              </p:cNvPr>
              <p:cNvGrpSpPr/>
              <p:nvPr/>
            </p:nvGrpSpPr>
            <p:grpSpPr>
              <a:xfrm>
                <a:off x="3794439" y="1819132"/>
                <a:ext cx="5047962" cy="2951261"/>
                <a:chOff x="3794439" y="1819132"/>
                <a:chExt cx="5047962" cy="2951261"/>
              </a:xfrm>
              <a:grpFill/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B7C72D31-C5BB-89FF-BF59-252BA41AC2EE}"/>
                    </a:ext>
                  </a:extLst>
                </p:cNvPr>
                <p:cNvSpPr/>
                <p:nvPr/>
              </p:nvSpPr>
              <p:spPr>
                <a:xfrm flipH="1">
                  <a:off x="6919343" y="1819132"/>
                  <a:ext cx="1923058" cy="2378431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597D4A2-A683-EDAB-7413-045E6766FF7F}"/>
                    </a:ext>
                  </a:extLst>
                </p:cNvPr>
                <p:cNvSpPr/>
                <p:nvPr/>
              </p:nvSpPr>
              <p:spPr>
                <a:xfrm flipH="1">
                  <a:off x="6447372" y="1867968"/>
                  <a:ext cx="1923058" cy="2352224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9F21D541-E446-0CCE-19AC-47062A0D1638}"/>
                    </a:ext>
                  </a:extLst>
                </p:cNvPr>
                <p:cNvSpPr/>
                <p:nvPr/>
              </p:nvSpPr>
              <p:spPr>
                <a:xfrm flipH="1">
                  <a:off x="5902826" y="1929884"/>
                  <a:ext cx="1987130" cy="2435700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B4F2D81-2465-AF9A-EBF4-D9A9C6621AD5}"/>
                    </a:ext>
                  </a:extLst>
                </p:cNvPr>
                <p:cNvSpPr/>
                <p:nvPr/>
              </p:nvSpPr>
              <p:spPr>
                <a:xfrm flipH="1">
                  <a:off x="5386936" y="1982603"/>
                  <a:ext cx="2051042" cy="2493733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D660E5A-6EBB-F64A-E6CB-A0D05CE4805F}"/>
                    </a:ext>
                  </a:extLst>
                </p:cNvPr>
                <p:cNvSpPr/>
                <p:nvPr/>
              </p:nvSpPr>
              <p:spPr>
                <a:xfrm flipH="1">
                  <a:off x="4903718" y="2044520"/>
                  <a:ext cx="2125218" cy="2571924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AC25594-55BB-5F23-3128-E4F02776A9FA}"/>
                    </a:ext>
                  </a:extLst>
                </p:cNvPr>
                <p:cNvSpPr/>
                <p:nvPr/>
              </p:nvSpPr>
              <p:spPr>
                <a:xfrm flipH="1">
                  <a:off x="4405975" y="2159157"/>
                  <a:ext cx="2104326" cy="2611236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76D78A0-3B92-A856-A105-0C809913CE78}"/>
                    </a:ext>
                  </a:extLst>
                </p:cNvPr>
                <p:cNvSpPr/>
                <p:nvPr/>
              </p:nvSpPr>
              <p:spPr>
                <a:xfrm flipH="1">
                  <a:off x="4066122" y="2159157"/>
                  <a:ext cx="2080117" cy="2611236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879E49B-CAD5-4448-7FD4-DEBC4D36CA05}"/>
                    </a:ext>
                  </a:extLst>
                </p:cNvPr>
                <p:cNvSpPr/>
                <p:nvPr/>
              </p:nvSpPr>
              <p:spPr>
                <a:xfrm flipH="1">
                  <a:off x="3873054" y="2273794"/>
                  <a:ext cx="1801214" cy="2302605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A6842036-CE6A-2722-BEA6-60666F545FF8}"/>
                    </a:ext>
                  </a:extLst>
                </p:cNvPr>
                <p:cNvSpPr/>
                <p:nvPr/>
              </p:nvSpPr>
              <p:spPr>
                <a:xfrm flipH="1">
                  <a:off x="3819524" y="2214574"/>
                  <a:ext cx="1542329" cy="1927452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BE71DFC9-6AC8-F502-EED6-2979918E7DD6}"/>
                    </a:ext>
                  </a:extLst>
                </p:cNvPr>
                <p:cNvSpPr/>
                <p:nvPr/>
              </p:nvSpPr>
              <p:spPr>
                <a:xfrm flipH="1">
                  <a:off x="3804604" y="2239060"/>
                  <a:ext cx="1099114" cy="1394370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DDC4C2A7-9C2F-90A7-6CE3-D09863C95DBE}"/>
                    </a:ext>
                  </a:extLst>
                </p:cNvPr>
                <p:cNvSpPr/>
                <p:nvPr/>
              </p:nvSpPr>
              <p:spPr>
                <a:xfrm flipH="1">
                  <a:off x="3794439" y="2218008"/>
                  <a:ext cx="785001" cy="942653"/>
                </a:xfrm>
                <a:custGeom>
                  <a:avLst/>
                  <a:gdLst>
                    <a:gd name="connsiteX0" fmla="*/ 0 w 12700"/>
                    <a:gd name="connsiteY0" fmla="*/ 0 h 2146300"/>
                    <a:gd name="connsiteX1" fmla="*/ 12700 w 12700"/>
                    <a:gd name="connsiteY1" fmla="*/ 2146300 h 2146300"/>
                    <a:gd name="connsiteX2" fmla="*/ 12700 w 12700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00" h="2146300">
                      <a:moveTo>
                        <a:pt x="0" y="0"/>
                      </a:moveTo>
                      <a:cubicBezTo>
                        <a:pt x="5291" y="894291"/>
                        <a:pt x="12700" y="2146300"/>
                        <a:pt x="12700" y="2146300"/>
                      </a:cubicBezTo>
                      <a:lnTo>
                        <a:pt x="12700" y="21463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724ADE0-CFE8-9BFD-ECFA-CFE20B31C851}"/>
                  </a:ext>
                </a:extLst>
              </p:cNvPr>
              <p:cNvGrpSpPr/>
              <p:nvPr/>
            </p:nvGrpSpPr>
            <p:grpSpPr>
              <a:xfrm>
                <a:off x="3841042" y="2251298"/>
                <a:ext cx="5277596" cy="2044677"/>
                <a:chOff x="3841042" y="2251298"/>
                <a:chExt cx="5277596" cy="2044677"/>
              </a:xfrm>
              <a:grpFill/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A9AEB99-30FA-04B7-8D23-D1CDE08F799D}"/>
                    </a:ext>
                  </a:extLst>
                </p:cNvPr>
                <p:cNvCxnSpPr/>
                <p:nvPr/>
              </p:nvCxnSpPr>
              <p:spPr>
                <a:xfrm flipV="1">
                  <a:off x="3877574" y="2251298"/>
                  <a:ext cx="5241064" cy="720722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8A563AC1-F1EA-2108-D11B-F03AF5B52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1042" y="2673672"/>
                  <a:ext cx="5001359" cy="65626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BBA4956-37F4-DC9C-7892-D7B6BDA7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84531" y="3084466"/>
                  <a:ext cx="4596529" cy="59298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4D21B07-3F2A-0C42-3F86-490227F5BFD4}"/>
                    </a:ext>
                  </a:extLst>
                </p:cNvPr>
                <p:cNvCxnSpPr>
                  <a:cxnSpLocks/>
                  <a:stCxn id="76" idx="0"/>
                </p:cNvCxnSpPr>
                <p:nvPr/>
              </p:nvCxnSpPr>
              <p:spPr>
                <a:xfrm flipV="1">
                  <a:off x="3863012" y="3730170"/>
                  <a:ext cx="4026944" cy="565805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22A9811-4BF3-7E95-9257-7DA2C356B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8937" y="3413824"/>
                  <a:ext cx="4272522" cy="586620"/>
                </a:xfrm>
                <a:prstGeom prst="line">
                  <a:avLst/>
                </a:pr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0E1D2CB-35AA-913B-6CC1-285667944E86}"/>
                  </a:ext>
                </a:extLst>
              </p:cNvPr>
              <p:cNvSpPr/>
              <p:nvPr/>
            </p:nvSpPr>
            <p:spPr>
              <a:xfrm>
                <a:off x="1890198" y="2214573"/>
                <a:ext cx="2114550" cy="4290275"/>
              </a:xfrm>
              <a:custGeom>
                <a:avLst/>
                <a:gdLst>
                  <a:gd name="connsiteX0" fmla="*/ 1804364 w 2114550"/>
                  <a:gd name="connsiteY0" fmla="*/ 11 h 4290275"/>
                  <a:gd name="connsiteX1" fmla="*/ 2038350 w 2114550"/>
                  <a:gd name="connsiteY1" fmla="*/ 423125 h 4290275"/>
                  <a:gd name="connsiteX2" fmla="*/ 2114550 w 2114550"/>
                  <a:gd name="connsiteY2" fmla="*/ 4252175 h 4290275"/>
                  <a:gd name="connsiteX3" fmla="*/ 1828800 w 2114550"/>
                  <a:gd name="connsiteY3" fmla="*/ 4290275 h 4290275"/>
                  <a:gd name="connsiteX4" fmla="*/ 0 w 2114550"/>
                  <a:gd name="connsiteY4" fmla="*/ 2861525 h 4290275"/>
                  <a:gd name="connsiteX5" fmla="*/ 1771650 w 2114550"/>
                  <a:gd name="connsiteY5" fmla="*/ 4025 h 4290275"/>
                  <a:gd name="connsiteX6" fmla="*/ 1804364 w 2114550"/>
                  <a:gd name="connsiteY6" fmla="*/ 11 h 4290275"/>
                  <a:gd name="connsiteX7" fmla="*/ 1796493 w 2114550"/>
                  <a:gd name="connsiteY7" fmla="*/ 464106 h 4290275"/>
                  <a:gd name="connsiteX8" fmla="*/ 300038 w 2114550"/>
                  <a:gd name="connsiteY8" fmla="*/ 2812957 h 4290275"/>
                  <a:gd name="connsiteX9" fmla="*/ 1755046 w 2114550"/>
                  <a:gd name="connsiteY9" fmla="*/ 4006432 h 4290275"/>
                  <a:gd name="connsiteX10" fmla="*/ 1796493 w 2114550"/>
                  <a:gd name="connsiteY10" fmla="*/ 464106 h 429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550" h="4290275">
                    <a:moveTo>
                      <a:pt x="1804364" y="11"/>
                    </a:moveTo>
                    <a:cubicBezTo>
                      <a:pt x="1959099" y="-1965"/>
                      <a:pt x="1984772" y="259414"/>
                      <a:pt x="2038350" y="423125"/>
                    </a:cubicBezTo>
                    <a:cubicBezTo>
                      <a:pt x="2095500" y="1131150"/>
                      <a:pt x="2108200" y="3610825"/>
                      <a:pt x="2114550" y="4252175"/>
                    </a:cubicBezTo>
                    <a:lnTo>
                      <a:pt x="1828800" y="4290275"/>
                    </a:lnTo>
                    <a:lnTo>
                      <a:pt x="0" y="2861525"/>
                    </a:lnTo>
                    <a:lnTo>
                      <a:pt x="1771650" y="4025"/>
                    </a:lnTo>
                    <a:cubicBezTo>
                      <a:pt x="1783159" y="1445"/>
                      <a:pt x="1794049" y="143"/>
                      <a:pt x="1804364" y="11"/>
                    </a:cubicBezTo>
                    <a:close/>
                    <a:moveTo>
                      <a:pt x="1796493" y="464106"/>
                    </a:moveTo>
                    <a:lnTo>
                      <a:pt x="300038" y="2812957"/>
                    </a:lnTo>
                    <a:lnTo>
                      <a:pt x="1755046" y="4006432"/>
                    </a:lnTo>
                    <a:cubicBezTo>
                      <a:pt x="1934605" y="3665757"/>
                      <a:pt x="1791345" y="786844"/>
                      <a:pt x="1796493" y="464106"/>
                    </a:cubicBezTo>
                    <a:close/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C4590F4-D1A6-6FDD-25F1-DEE76CB7A0E4}"/>
                  </a:ext>
                </a:extLst>
              </p:cNvPr>
              <p:cNvSpPr/>
              <p:nvPr/>
            </p:nvSpPr>
            <p:spPr>
              <a:xfrm>
                <a:off x="2171701" y="1438281"/>
                <a:ext cx="7585376" cy="3714750"/>
              </a:xfrm>
              <a:custGeom>
                <a:avLst/>
                <a:gdLst>
                  <a:gd name="connsiteX0" fmla="*/ 7010400 w 7010400"/>
                  <a:gd name="connsiteY0" fmla="*/ 0 h 3714750"/>
                  <a:gd name="connsiteX1" fmla="*/ 4724400 w 7010400"/>
                  <a:gd name="connsiteY1" fmla="*/ 2895600 h 3714750"/>
                  <a:gd name="connsiteX2" fmla="*/ 0 w 7010400"/>
                  <a:gd name="connsiteY2" fmla="*/ 3714750 h 3714750"/>
                  <a:gd name="connsiteX3" fmla="*/ 99719 w 7010400"/>
                  <a:gd name="connsiteY3" fmla="*/ 3487034 h 3714750"/>
                  <a:gd name="connsiteX4" fmla="*/ 4763743 w 7010400"/>
                  <a:gd name="connsiteY4" fmla="*/ 2609743 h 3714750"/>
                  <a:gd name="connsiteX5" fmla="*/ 6629400 w 7010400"/>
                  <a:gd name="connsiteY5" fmla="*/ 361373 h 3714750"/>
                  <a:gd name="connsiteX6" fmla="*/ 1236128 w 7010400"/>
                  <a:gd name="connsiteY6" fmla="*/ 1129769 h 3714750"/>
                  <a:gd name="connsiteX7" fmla="*/ 848032 w 7010400"/>
                  <a:gd name="connsiteY7" fmla="*/ 1778199 h 3714750"/>
                  <a:gd name="connsiteX8" fmla="*/ 1276350 w 7010400"/>
                  <a:gd name="connsiteY8" fmla="*/ 800100 h 3714750"/>
                  <a:gd name="connsiteX9" fmla="*/ 7010400 w 7010400"/>
                  <a:gd name="connsiteY9" fmla="*/ 0 h 3714750"/>
                  <a:gd name="connsiteX0" fmla="*/ 7010400 w 7030037"/>
                  <a:gd name="connsiteY0" fmla="*/ 459 h 3715209"/>
                  <a:gd name="connsiteX1" fmla="*/ 4724400 w 7030037"/>
                  <a:gd name="connsiteY1" fmla="*/ 2896059 h 3715209"/>
                  <a:gd name="connsiteX2" fmla="*/ 0 w 7030037"/>
                  <a:gd name="connsiteY2" fmla="*/ 3715209 h 3715209"/>
                  <a:gd name="connsiteX3" fmla="*/ 99719 w 7030037"/>
                  <a:gd name="connsiteY3" fmla="*/ 3487493 h 3715209"/>
                  <a:gd name="connsiteX4" fmla="*/ 4763743 w 7030037"/>
                  <a:gd name="connsiteY4" fmla="*/ 2610202 h 3715209"/>
                  <a:gd name="connsiteX5" fmla="*/ 6629400 w 7030037"/>
                  <a:gd name="connsiteY5" fmla="*/ 361832 h 3715209"/>
                  <a:gd name="connsiteX6" fmla="*/ 1236128 w 7030037"/>
                  <a:gd name="connsiteY6" fmla="*/ 1130228 h 3715209"/>
                  <a:gd name="connsiteX7" fmla="*/ 848032 w 7030037"/>
                  <a:gd name="connsiteY7" fmla="*/ 1778658 h 3715209"/>
                  <a:gd name="connsiteX8" fmla="*/ 1276350 w 7030037"/>
                  <a:gd name="connsiteY8" fmla="*/ 800559 h 3715209"/>
                  <a:gd name="connsiteX9" fmla="*/ 7010400 w 7030037"/>
                  <a:gd name="connsiteY9" fmla="*/ 459 h 3715209"/>
                  <a:gd name="connsiteX0" fmla="*/ 7010400 w 7045257"/>
                  <a:gd name="connsiteY0" fmla="*/ 0 h 3714750"/>
                  <a:gd name="connsiteX1" fmla="*/ 4724400 w 7045257"/>
                  <a:gd name="connsiteY1" fmla="*/ 2895600 h 3714750"/>
                  <a:gd name="connsiteX2" fmla="*/ 0 w 7045257"/>
                  <a:gd name="connsiteY2" fmla="*/ 3714750 h 3714750"/>
                  <a:gd name="connsiteX3" fmla="*/ 99719 w 7045257"/>
                  <a:gd name="connsiteY3" fmla="*/ 3487034 h 3714750"/>
                  <a:gd name="connsiteX4" fmla="*/ 4763743 w 7045257"/>
                  <a:gd name="connsiteY4" fmla="*/ 2609743 h 3714750"/>
                  <a:gd name="connsiteX5" fmla="*/ 6629400 w 7045257"/>
                  <a:gd name="connsiteY5" fmla="*/ 361373 h 3714750"/>
                  <a:gd name="connsiteX6" fmla="*/ 1236128 w 7045257"/>
                  <a:gd name="connsiteY6" fmla="*/ 1129769 h 3714750"/>
                  <a:gd name="connsiteX7" fmla="*/ 848032 w 7045257"/>
                  <a:gd name="connsiteY7" fmla="*/ 1778199 h 3714750"/>
                  <a:gd name="connsiteX8" fmla="*/ 1276350 w 7045257"/>
                  <a:gd name="connsiteY8" fmla="*/ 800100 h 3714750"/>
                  <a:gd name="connsiteX9" fmla="*/ 7010400 w 7045257"/>
                  <a:gd name="connsiteY9" fmla="*/ 0 h 3714750"/>
                  <a:gd name="connsiteX0" fmla="*/ 7010400 w 7048522"/>
                  <a:gd name="connsiteY0" fmla="*/ 0 h 3714750"/>
                  <a:gd name="connsiteX1" fmla="*/ 4903214 w 7048522"/>
                  <a:gd name="connsiteY1" fmla="*/ 2819400 h 3714750"/>
                  <a:gd name="connsiteX2" fmla="*/ 0 w 7048522"/>
                  <a:gd name="connsiteY2" fmla="*/ 3714750 h 3714750"/>
                  <a:gd name="connsiteX3" fmla="*/ 99719 w 7048522"/>
                  <a:gd name="connsiteY3" fmla="*/ 3487034 h 3714750"/>
                  <a:gd name="connsiteX4" fmla="*/ 4763743 w 7048522"/>
                  <a:gd name="connsiteY4" fmla="*/ 2609743 h 3714750"/>
                  <a:gd name="connsiteX5" fmla="*/ 6629400 w 7048522"/>
                  <a:gd name="connsiteY5" fmla="*/ 361373 h 3714750"/>
                  <a:gd name="connsiteX6" fmla="*/ 1236128 w 7048522"/>
                  <a:gd name="connsiteY6" fmla="*/ 1129769 h 3714750"/>
                  <a:gd name="connsiteX7" fmla="*/ 848032 w 7048522"/>
                  <a:gd name="connsiteY7" fmla="*/ 1778199 h 3714750"/>
                  <a:gd name="connsiteX8" fmla="*/ 1276350 w 7048522"/>
                  <a:gd name="connsiteY8" fmla="*/ 800100 h 3714750"/>
                  <a:gd name="connsiteX9" fmla="*/ 7010400 w 7048522"/>
                  <a:gd name="connsiteY9" fmla="*/ 0 h 3714750"/>
                  <a:gd name="connsiteX0" fmla="*/ 7053732 w 7091854"/>
                  <a:gd name="connsiteY0" fmla="*/ 0 h 3714750"/>
                  <a:gd name="connsiteX1" fmla="*/ 4946546 w 7091854"/>
                  <a:gd name="connsiteY1" fmla="*/ 2819400 h 3714750"/>
                  <a:gd name="connsiteX2" fmla="*/ 43332 w 7091854"/>
                  <a:gd name="connsiteY2" fmla="*/ 3714750 h 3714750"/>
                  <a:gd name="connsiteX3" fmla="*/ 0 w 7091854"/>
                  <a:gd name="connsiteY3" fmla="*/ 3506084 h 3714750"/>
                  <a:gd name="connsiteX4" fmla="*/ 4807075 w 7091854"/>
                  <a:gd name="connsiteY4" fmla="*/ 2609743 h 3714750"/>
                  <a:gd name="connsiteX5" fmla="*/ 6672732 w 7091854"/>
                  <a:gd name="connsiteY5" fmla="*/ 361373 h 3714750"/>
                  <a:gd name="connsiteX6" fmla="*/ 1279460 w 7091854"/>
                  <a:gd name="connsiteY6" fmla="*/ 1129769 h 3714750"/>
                  <a:gd name="connsiteX7" fmla="*/ 891364 w 7091854"/>
                  <a:gd name="connsiteY7" fmla="*/ 1778199 h 3714750"/>
                  <a:gd name="connsiteX8" fmla="*/ 1319682 w 7091854"/>
                  <a:gd name="connsiteY8" fmla="*/ 800100 h 3714750"/>
                  <a:gd name="connsiteX9" fmla="*/ 7053732 w 7091854"/>
                  <a:gd name="connsiteY9" fmla="*/ 0 h 3714750"/>
                  <a:gd name="connsiteX0" fmla="*/ 7081925 w 7120047"/>
                  <a:gd name="connsiteY0" fmla="*/ 0 h 3714750"/>
                  <a:gd name="connsiteX1" fmla="*/ 4974739 w 7120047"/>
                  <a:gd name="connsiteY1" fmla="*/ 2819400 h 3714750"/>
                  <a:gd name="connsiteX2" fmla="*/ 0 w 7120047"/>
                  <a:gd name="connsiteY2" fmla="*/ 3714750 h 3714750"/>
                  <a:gd name="connsiteX3" fmla="*/ 28193 w 7120047"/>
                  <a:gd name="connsiteY3" fmla="*/ 3506084 h 3714750"/>
                  <a:gd name="connsiteX4" fmla="*/ 4835268 w 7120047"/>
                  <a:gd name="connsiteY4" fmla="*/ 2609743 h 3714750"/>
                  <a:gd name="connsiteX5" fmla="*/ 6700925 w 7120047"/>
                  <a:gd name="connsiteY5" fmla="*/ 361373 h 3714750"/>
                  <a:gd name="connsiteX6" fmla="*/ 1307653 w 7120047"/>
                  <a:gd name="connsiteY6" fmla="*/ 1129769 h 3714750"/>
                  <a:gd name="connsiteX7" fmla="*/ 919557 w 7120047"/>
                  <a:gd name="connsiteY7" fmla="*/ 1778199 h 3714750"/>
                  <a:gd name="connsiteX8" fmla="*/ 1347875 w 7120047"/>
                  <a:gd name="connsiteY8" fmla="*/ 800100 h 3714750"/>
                  <a:gd name="connsiteX9" fmla="*/ 7081925 w 7120047"/>
                  <a:gd name="connsiteY9" fmla="*/ 0 h 3714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0047" h="3714750">
                    <a:moveTo>
                      <a:pt x="7081925" y="0"/>
                    </a:moveTo>
                    <a:cubicBezTo>
                      <a:pt x="7391487" y="50800"/>
                      <a:pt x="5736739" y="1854200"/>
                      <a:pt x="4974739" y="2819400"/>
                    </a:cubicBezTo>
                    <a:lnTo>
                      <a:pt x="0" y="3714750"/>
                    </a:lnTo>
                    <a:lnTo>
                      <a:pt x="28193" y="3506084"/>
                    </a:lnTo>
                    <a:lnTo>
                      <a:pt x="4835268" y="2609743"/>
                    </a:lnTo>
                    <a:cubicBezTo>
                      <a:pt x="5361904" y="1860287"/>
                      <a:pt x="6079040" y="1110830"/>
                      <a:pt x="6700925" y="361373"/>
                    </a:cubicBezTo>
                    <a:lnTo>
                      <a:pt x="1307653" y="1129769"/>
                    </a:lnTo>
                    <a:lnTo>
                      <a:pt x="919557" y="1778199"/>
                    </a:lnTo>
                    <a:lnTo>
                      <a:pt x="1347875" y="800100"/>
                    </a:lnTo>
                    <a:lnTo>
                      <a:pt x="7081925" y="0"/>
                    </a:lnTo>
                    <a:close/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4A68F2F-2224-AEE0-E652-AA144DB2743D}"/>
                  </a:ext>
                </a:extLst>
              </p:cNvPr>
              <p:cNvSpPr/>
              <p:nvPr/>
            </p:nvSpPr>
            <p:spPr>
              <a:xfrm>
                <a:off x="7404653" y="1438281"/>
                <a:ext cx="2352424" cy="3924300"/>
              </a:xfrm>
              <a:custGeom>
                <a:avLst/>
                <a:gdLst>
                  <a:gd name="connsiteX0" fmla="*/ 2362200 w 2362200"/>
                  <a:gd name="connsiteY0" fmla="*/ 0 h 3924300"/>
                  <a:gd name="connsiteX1" fmla="*/ 2190750 w 2362200"/>
                  <a:gd name="connsiteY1" fmla="*/ 3733800 h 3924300"/>
                  <a:gd name="connsiteX2" fmla="*/ 1905000 w 2362200"/>
                  <a:gd name="connsiteY2" fmla="*/ 3924300 h 3924300"/>
                  <a:gd name="connsiteX3" fmla="*/ 0 w 2362200"/>
                  <a:gd name="connsiteY3" fmla="*/ 2876550 h 3924300"/>
                  <a:gd name="connsiteX4" fmla="*/ 2362200 w 2362200"/>
                  <a:gd name="connsiteY4" fmla="*/ 0 h 3924300"/>
                  <a:gd name="connsiteX5" fmla="*/ 2101292 w 2362200"/>
                  <a:gd name="connsiteY5" fmla="*/ 539137 h 3924300"/>
                  <a:gd name="connsiteX6" fmla="*/ 257174 w 2362200"/>
                  <a:gd name="connsiteY6" fmla="*/ 2745113 h 3924300"/>
                  <a:gd name="connsiteX7" fmla="*/ 1774095 w 2362200"/>
                  <a:gd name="connsiteY7" fmla="*/ 3662363 h 3924300"/>
                  <a:gd name="connsiteX8" fmla="*/ 2101292 w 2362200"/>
                  <a:gd name="connsiteY8" fmla="*/ 539137 h 3924300"/>
                  <a:gd name="connsiteX0" fmla="*/ 2362200 w 2362200"/>
                  <a:gd name="connsiteY0" fmla="*/ 0 h 3924300"/>
                  <a:gd name="connsiteX1" fmla="*/ 2190750 w 2362200"/>
                  <a:gd name="connsiteY1" fmla="*/ 3733800 h 3924300"/>
                  <a:gd name="connsiteX2" fmla="*/ 1905000 w 2362200"/>
                  <a:gd name="connsiteY2" fmla="*/ 3924300 h 3924300"/>
                  <a:gd name="connsiteX3" fmla="*/ 0 w 2362200"/>
                  <a:gd name="connsiteY3" fmla="*/ 2876550 h 3924300"/>
                  <a:gd name="connsiteX4" fmla="*/ 2362200 w 2362200"/>
                  <a:gd name="connsiteY4" fmla="*/ 0 h 3924300"/>
                  <a:gd name="connsiteX5" fmla="*/ 2101292 w 2362200"/>
                  <a:gd name="connsiteY5" fmla="*/ 539137 h 3924300"/>
                  <a:gd name="connsiteX6" fmla="*/ 257174 w 2362200"/>
                  <a:gd name="connsiteY6" fmla="*/ 2745113 h 3924300"/>
                  <a:gd name="connsiteX7" fmla="*/ 1774095 w 2362200"/>
                  <a:gd name="connsiteY7" fmla="*/ 3662363 h 3924300"/>
                  <a:gd name="connsiteX8" fmla="*/ 2101292 w 2362200"/>
                  <a:gd name="connsiteY8" fmla="*/ 539137 h 3924300"/>
                  <a:gd name="connsiteX0" fmla="*/ 2362200 w 2362200"/>
                  <a:gd name="connsiteY0" fmla="*/ 0 h 3924300"/>
                  <a:gd name="connsiteX1" fmla="*/ 2190750 w 2362200"/>
                  <a:gd name="connsiteY1" fmla="*/ 3733800 h 3924300"/>
                  <a:gd name="connsiteX2" fmla="*/ 1905000 w 2362200"/>
                  <a:gd name="connsiteY2" fmla="*/ 3924300 h 3924300"/>
                  <a:gd name="connsiteX3" fmla="*/ 0 w 2362200"/>
                  <a:gd name="connsiteY3" fmla="*/ 2876550 h 3924300"/>
                  <a:gd name="connsiteX4" fmla="*/ 2362200 w 2362200"/>
                  <a:gd name="connsiteY4" fmla="*/ 0 h 3924300"/>
                  <a:gd name="connsiteX5" fmla="*/ 2101292 w 2362200"/>
                  <a:gd name="connsiteY5" fmla="*/ 539137 h 3924300"/>
                  <a:gd name="connsiteX6" fmla="*/ 257174 w 2362200"/>
                  <a:gd name="connsiteY6" fmla="*/ 2745113 h 3924300"/>
                  <a:gd name="connsiteX7" fmla="*/ 1774095 w 2362200"/>
                  <a:gd name="connsiteY7" fmla="*/ 3662363 h 3924300"/>
                  <a:gd name="connsiteX8" fmla="*/ 2101292 w 2362200"/>
                  <a:gd name="connsiteY8" fmla="*/ 539137 h 3924300"/>
                  <a:gd name="connsiteX0" fmla="*/ 2362200 w 2362200"/>
                  <a:gd name="connsiteY0" fmla="*/ 0 h 3924300"/>
                  <a:gd name="connsiteX1" fmla="*/ 2190750 w 2362200"/>
                  <a:gd name="connsiteY1" fmla="*/ 3733800 h 3924300"/>
                  <a:gd name="connsiteX2" fmla="*/ 1905000 w 2362200"/>
                  <a:gd name="connsiteY2" fmla="*/ 3924300 h 3924300"/>
                  <a:gd name="connsiteX3" fmla="*/ 0 w 2362200"/>
                  <a:gd name="connsiteY3" fmla="*/ 2876550 h 3924300"/>
                  <a:gd name="connsiteX4" fmla="*/ 2362200 w 2362200"/>
                  <a:gd name="connsiteY4" fmla="*/ 0 h 3924300"/>
                  <a:gd name="connsiteX5" fmla="*/ 2101292 w 2362200"/>
                  <a:gd name="connsiteY5" fmla="*/ 539137 h 3924300"/>
                  <a:gd name="connsiteX6" fmla="*/ 257174 w 2362200"/>
                  <a:gd name="connsiteY6" fmla="*/ 2745113 h 3924300"/>
                  <a:gd name="connsiteX7" fmla="*/ 1774095 w 2362200"/>
                  <a:gd name="connsiteY7" fmla="*/ 3662363 h 3924300"/>
                  <a:gd name="connsiteX8" fmla="*/ 2101292 w 2362200"/>
                  <a:gd name="connsiteY8" fmla="*/ 539137 h 3924300"/>
                  <a:gd name="connsiteX0" fmla="*/ 2362200 w 2373642"/>
                  <a:gd name="connsiteY0" fmla="*/ 0 h 3924300"/>
                  <a:gd name="connsiteX1" fmla="*/ 2190750 w 2373642"/>
                  <a:gd name="connsiteY1" fmla="*/ 3733800 h 3924300"/>
                  <a:gd name="connsiteX2" fmla="*/ 1905000 w 2373642"/>
                  <a:gd name="connsiteY2" fmla="*/ 3924300 h 3924300"/>
                  <a:gd name="connsiteX3" fmla="*/ 0 w 2373642"/>
                  <a:gd name="connsiteY3" fmla="*/ 2876550 h 3924300"/>
                  <a:gd name="connsiteX4" fmla="*/ 2362200 w 2373642"/>
                  <a:gd name="connsiteY4" fmla="*/ 0 h 3924300"/>
                  <a:gd name="connsiteX5" fmla="*/ 2101292 w 2373642"/>
                  <a:gd name="connsiteY5" fmla="*/ 539137 h 3924300"/>
                  <a:gd name="connsiteX6" fmla="*/ 257174 w 2373642"/>
                  <a:gd name="connsiteY6" fmla="*/ 2745113 h 3924300"/>
                  <a:gd name="connsiteX7" fmla="*/ 1774095 w 2373642"/>
                  <a:gd name="connsiteY7" fmla="*/ 3662363 h 3924300"/>
                  <a:gd name="connsiteX8" fmla="*/ 2101292 w 2373642"/>
                  <a:gd name="connsiteY8" fmla="*/ 539137 h 3924300"/>
                  <a:gd name="connsiteX0" fmla="*/ 2362200 w 2396803"/>
                  <a:gd name="connsiteY0" fmla="*/ 0 h 3924300"/>
                  <a:gd name="connsiteX1" fmla="*/ 2190750 w 2396803"/>
                  <a:gd name="connsiteY1" fmla="*/ 3733800 h 3924300"/>
                  <a:gd name="connsiteX2" fmla="*/ 1905000 w 2396803"/>
                  <a:gd name="connsiteY2" fmla="*/ 3924300 h 3924300"/>
                  <a:gd name="connsiteX3" fmla="*/ 0 w 2396803"/>
                  <a:gd name="connsiteY3" fmla="*/ 2876550 h 3924300"/>
                  <a:gd name="connsiteX4" fmla="*/ 2362200 w 2396803"/>
                  <a:gd name="connsiteY4" fmla="*/ 0 h 3924300"/>
                  <a:gd name="connsiteX5" fmla="*/ 2101292 w 2396803"/>
                  <a:gd name="connsiteY5" fmla="*/ 539137 h 3924300"/>
                  <a:gd name="connsiteX6" fmla="*/ 257174 w 2396803"/>
                  <a:gd name="connsiteY6" fmla="*/ 2745113 h 3924300"/>
                  <a:gd name="connsiteX7" fmla="*/ 1774095 w 2396803"/>
                  <a:gd name="connsiteY7" fmla="*/ 3662363 h 3924300"/>
                  <a:gd name="connsiteX8" fmla="*/ 2101292 w 2396803"/>
                  <a:gd name="connsiteY8" fmla="*/ 539137 h 3924300"/>
                  <a:gd name="connsiteX0" fmla="*/ 2362200 w 2401150"/>
                  <a:gd name="connsiteY0" fmla="*/ 0 h 3924300"/>
                  <a:gd name="connsiteX1" fmla="*/ 2190750 w 2401150"/>
                  <a:gd name="connsiteY1" fmla="*/ 3733800 h 3924300"/>
                  <a:gd name="connsiteX2" fmla="*/ 1905000 w 2401150"/>
                  <a:gd name="connsiteY2" fmla="*/ 3924300 h 3924300"/>
                  <a:gd name="connsiteX3" fmla="*/ 0 w 2401150"/>
                  <a:gd name="connsiteY3" fmla="*/ 2876550 h 3924300"/>
                  <a:gd name="connsiteX4" fmla="*/ 2362200 w 2401150"/>
                  <a:gd name="connsiteY4" fmla="*/ 0 h 3924300"/>
                  <a:gd name="connsiteX5" fmla="*/ 2101292 w 2401150"/>
                  <a:gd name="connsiteY5" fmla="*/ 539137 h 3924300"/>
                  <a:gd name="connsiteX6" fmla="*/ 257174 w 2401150"/>
                  <a:gd name="connsiteY6" fmla="*/ 2745113 h 3924300"/>
                  <a:gd name="connsiteX7" fmla="*/ 1774095 w 2401150"/>
                  <a:gd name="connsiteY7" fmla="*/ 3662363 h 3924300"/>
                  <a:gd name="connsiteX8" fmla="*/ 2101292 w 2401150"/>
                  <a:gd name="connsiteY8" fmla="*/ 539137 h 3924300"/>
                  <a:gd name="connsiteX0" fmla="*/ 2401729 w 2440679"/>
                  <a:gd name="connsiteY0" fmla="*/ 0 h 3924300"/>
                  <a:gd name="connsiteX1" fmla="*/ 2230279 w 2440679"/>
                  <a:gd name="connsiteY1" fmla="*/ 3733800 h 3924300"/>
                  <a:gd name="connsiteX2" fmla="*/ 1944529 w 2440679"/>
                  <a:gd name="connsiteY2" fmla="*/ 3924300 h 3924300"/>
                  <a:gd name="connsiteX3" fmla="*/ 0 w 2440679"/>
                  <a:gd name="connsiteY3" fmla="*/ 2819400 h 3924300"/>
                  <a:gd name="connsiteX4" fmla="*/ 2401729 w 2440679"/>
                  <a:gd name="connsiteY4" fmla="*/ 0 h 3924300"/>
                  <a:gd name="connsiteX5" fmla="*/ 2140821 w 2440679"/>
                  <a:gd name="connsiteY5" fmla="*/ 539137 h 3924300"/>
                  <a:gd name="connsiteX6" fmla="*/ 296703 w 2440679"/>
                  <a:gd name="connsiteY6" fmla="*/ 2745113 h 3924300"/>
                  <a:gd name="connsiteX7" fmla="*/ 1813624 w 2440679"/>
                  <a:gd name="connsiteY7" fmla="*/ 3662363 h 3924300"/>
                  <a:gd name="connsiteX8" fmla="*/ 2140821 w 2440679"/>
                  <a:gd name="connsiteY8" fmla="*/ 539137 h 3924300"/>
                  <a:gd name="connsiteX0" fmla="*/ 2401729 w 2440679"/>
                  <a:gd name="connsiteY0" fmla="*/ 0 h 3924300"/>
                  <a:gd name="connsiteX1" fmla="*/ 2230279 w 2440679"/>
                  <a:gd name="connsiteY1" fmla="*/ 3733800 h 3924300"/>
                  <a:gd name="connsiteX2" fmla="*/ 1944529 w 2440679"/>
                  <a:gd name="connsiteY2" fmla="*/ 3924300 h 3924300"/>
                  <a:gd name="connsiteX3" fmla="*/ 0 w 2440679"/>
                  <a:gd name="connsiteY3" fmla="*/ 2819400 h 3924300"/>
                  <a:gd name="connsiteX4" fmla="*/ 2401729 w 2440679"/>
                  <a:gd name="connsiteY4" fmla="*/ 0 h 3924300"/>
                  <a:gd name="connsiteX5" fmla="*/ 2140821 w 2440679"/>
                  <a:gd name="connsiteY5" fmla="*/ 539137 h 3924300"/>
                  <a:gd name="connsiteX6" fmla="*/ 296703 w 2440679"/>
                  <a:gd name="connsiteY6" fmla="*/ 2745113 h 3924300"/>
                  <a:gd name="connsiteX7" fmla="*/ 1813624 w 2440679"/>
                  <a:gd name="connsiteY7" fmla="*/ 3662363 h 3924300"/>
                  <a:gd name="connsiteX8" fmla="*/ 2140821 w 2440679"/>
                  <a:gd name="connsiteY8" fmla="*/ 539137 h 3924300"/>
                  <a:gd name="connsiteX0" fmla="*/ 2401729 w 2440679"/>
                  <a:gd name="connsiteY0" fmla="*/ 0 h 3924300"/>
                  <a:gd name="connsiteX1" fmla="*/ 2230279 w 2440679"/>
                  <a:gd name="connsiteY1" fmla="*/ 3733800 h 3924300"/>
                  <a:gd name="connsiteX2" fmla="*/ 1944529 w 2440679"/>
                  <a:gd name="connsiteY2" fmla="*/ 3924300 h 3924300"/>
                  <a:gd name="connsiteX3" fmla="*/ 0 w 2440679"/>
                  <a:gd name="connsiteY3" fmla="*/ 2819400 h 3924300"/>
                  <a:gd name="connsiteX4" fmla="*/ 2401729 w 2440679"/>
                  <a:gd name="connsiteY4" fmla="*/ 0 h 3924300"/>
                  <a:gd name="connsiteX5" fmla="*/ 2140821 w 2440679"/>
                  <a:gd name="connsiteY5" fmla="*/ 539137 h 3924300"/>
                  <a:gd name="connsiteX6" fmla="*/ 296703 w 2440679"/>
                  <a:gd name="connsiteY6" fmla="*/ 2745113 h 3924300"/>
                  <a:gd name="connsiteX7" fmla="*/ 1813624 w 2440679"/>
                  <a:gd name="connsiteY7" fmla="*/ 3662363 h 3924300"/>
                  <a:gd name="connsiteX8" fmla="*/ 2140821 w 2440679"/>
                  <a:gd name="connsiteY8" fmla="*/ 539137 h 392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40679" h="3924300">
                    <a:moveTo>
                      <a:pt x="2401729" y="0"/>
                    </a:moveTo>
                    <a:cubicBezTo>
                      <a:pt x="2498567" y="1539875"/>
                      <a:pt x="2404904" y="2708275"/>
                      <a:pt x="2230279" y="3733800"/>
                    </a:cubicBezTo>
                    <a:lnTo>
                      <a:pt x="1944529" y="3924300"/>
                    </a:lnTo>
                    <a:lnTo>
                      <a:pt x="0" y="2819400"/>
                    </a:lnTo>
                    <a:cubicBezTo>
                      <a:pt x="215899" y="2332037"/>
                      <a:pt x="2214404" y="73025"/>
                      <a:pt x="2401729" y="0"/>
                    </a:cubicBezTo>
                    <a:close/>
                    <a:moveTo>
                      <a:pt x="2140821" y="539137"/>
                    </a:moveTo>
                    <a:cubicBezTo>
                      <a:pt x="1592591" y="1103012"/>
                      <a:pt x="795521" y="1962163"/>
                      <a:pt x="296703" y="2745113"/>
                    </a:cubicBezTo>
                    <a:lnTo>
                      <a:pt x="1813624" y="3662363"/>
                    </a:lnTo>
                    <a:cubicBezTo>
                      <a:pt x="2193207" y="3621726"/>
                      <a:pt x="2107097" y="2119175"/>
                      <a:pt x="2140821" y="539137"/>
                    </a:cubicBezTo>
                    <a:close/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ABB7B94-8E7E-DC26-DC17-6F7AA7734CDF}"/>
                  </a:ext>
                </a:extLst>
              </p:cNvPr>
              <p:cNvGrpSpPr/>
              <p:nvPr/>
            </p:nvGrpSpPr>
            <p:grpSpPr>
              <a:xfrm>
                <a:off x="2438399" y="2972020"/>
                <a:ext cx="1454151" cy="3169479"/>
                <a:chOff x="2438399" y="2972020"/>
                <a:chExt cx="1454151" cy="3169479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DAA6443-F09B-1801-C5B8-07156E0B228A}"/>
                    </a:ext>
                  </a:extLst>
                </p:cNvPr>
                <p:cNvSpPr/>
                <p:nvPr/>
              </p:nvSpPr>
              <p:spPr>
                <a:xfrm>
                  <a:off x="2438399" y="2972020"/>
                  <a:ext cx="1323455" cy="2361980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DE3EB432-EF7D-4CB7-4FFB-47F9FC00B448}"/>
                    </a:ext>
                  </a:extLst>
                </p:cNvPr>
                <p:cNvSpPr/>
                <p:nvPr/>
              </p:nvSpPr>
              <p:spPr>
                <a:xfrm>
                  <a:off x="2680045" y="3543299"/>
                  <a:ext cx="1182968" cy="2026921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3961563-21B9-AF5F-F6F2-EDA5370E7666}"/>
                    </a:ext>
                  </a:extLst>
                </p:cNvPr>
                <p:cNvSpPr/>
                <p:nvPr/>
              </p:nvSpPr>
              <p:spPr>
                <a:xfrm>
                  <a:off x="2992461" y="4295975"/>
                  <a:ext cx="870551" cy="1572259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750BB48-DFAC-E86F-DE7B-3F650E9B5FEF}"/>
                    </a:ext>
                  </a:extLst>
                </p:cNvPr>
                <p:cNvSpPr/>
                <p:nvPr/>
              </p:nvSpPr>
              <p:spPr>
                <a:xfrm>
                  <a:off x="3333750" y="5112799"/>
                  <a:ext cx="558800" cy="1028700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  <a:gd name="connsiteX0" fmla="*/ 615950 w 615950"/>
                    <a:gd name="connsiteY0" fmla="*/ 0 h 1098550"/>
                    <a:gd name="connsiteX1" fmla="*/ 0 w 615950"/>
                    <a:gd name="connsiteY1" fmla="*/ 1098550 h 1098550"/>
                    <a:gd name="connsiteX2" fmla="*/ 0 w 615950"/>
                    <a:gd name="connsiteY2" fmla="*/ 1098550 h 1098550"/>
                    <a:gd name="connsiteX0" fmla="*/ 615950 w 615950"/>
                    <a:gd name="connsiteY0" fmla="*/ 0 h 1098550"/>
                    <a:gd name="connsiteX1" fmla="*/ 0 w 615950"/>
                    <a:gd name="connsiteY1" fmla="*/ 1098550 h 1098550"/>
                    <a:gd name="connsiteX2" fmla="*/ 57150 w 615950"/>
                    <a:gd name="connsiteY2" fmla="*/ 1028700 h 1098550"/>
                    <a:gd name="connsiteX0" fmla="*/ 558800 w 558800"/>
                    <a:gd name="connsiteY0" fmla="*/ 0 h 1028700"/>
                    <a:gd name="connsiteX1" fmla="*/ 0 w 558800"/>
                    <a:gd name="connsiteY1" fmla="*/ 1028700 h 10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58800" h="1028700">
                      <a:moveTo>
                        <a:pt x="558800" y="0"/>
                      </a:moveTo>
                      <a:lnTo>
                        <a:pt x="0" y="10287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FC0F3E7-C7FE-04CD-563D-C32F27F347F0}"/>
                  </a:ext>
                </a:extLst>
              </p:cNvPr>
              <p:cNvGrpSpPr/>
              <p:nvPr/>
            </p:nvGrpSpPr>
            <p:grpSpPr>
              <a:xfrm>
                <a:off x="2286000" y="2874913"/>
                <a:ext cx="1677479" cy="3087737"/>
                <a:chOff x="2286000" y="2874913"/>
                <a:chExt cx="1677479" cy="3087737"/>
              </a:xfrm>
              <a:grpFill/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C061083-1E17-6BE9-8D64-5E757EE42D51}"/>
                    </a:ext>
                  </a:extLst>
                </p:cNvPr>
                <p:cNvSpPr/>
                <p:nvPr/>
              </p:nvSpPr>
              <p:spPr>
                <a:xfrm>
                  <a:off x="2286000" y="4800600"/>
                  <a:ext cx="1533525" cy="1162050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03F04F64-C9C0-516C-4B35-3D67F59B5A42}"/>
                    </a:ext>
                  </a:extLst>
                </p:cNvPr>
                <p:cNvSpPr/>
                <p:nvPr/>
              </p:nvSpPr>
              <p:spPr>
                <a:xfrm>
                  <a:off x="2429954" y="4443049"/>
                  <a:ext cx="1533525" cy="1162050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3AA61AB-9CFF-6CB9-964C-9ACD85AC6ECA}"/>
                    </a:ext>
                  </a:extLst>
                </p:cNvPr>
                <p:cNvSpPr/>
                <p:nvPr/>
              </p:nvSpPr>
              <p:spPr>
                <a:xfrm>
                  <a:off x="2564325" y="4040800"/>
                  <a:ext cx="1341483" cy="1071999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0FCD3B8-A525-0B89-10CC-D19DC76E6B5C}"/>
                    </a:ext>
                  </a:extLst>
                </p:cNvPr>
                <p:cNvSpPr/>
                <p:nvPr/>
              </p:nvSpPr>
              <p:spPr>
                <a:xfrm>
                  <a:off x="2771775" y="3751572"/>
                  <a:ext cx="1116005" cy="864871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0229455-8A07-7A9B-479B-F3EEE65030CC}"/>
                    </a:ext>
                  </a:extLst>
                </p:cNvPr>
                <p:cNvSpPr/>
                <p:nvPr/>
              </p:nvSpPr>
              <p:spPr>
                <a:xfrm>
                  <a:off x="3152775" y="3117757"/>
                  <a:ext cx="738173" cy="641818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1220398-AA84-E739-2FBD-71679080843C}"/>
                    </a:ext>
                  </a:extLst>
                </p:cNvPr>
                <p:cNvSpPr/>
                <p:nvPr/>
              </p:nvSpPr>
              <p:spPr>
                <a:xfrm>
                  <a:off x="2992460" y="3416514"/>
                  <a:ext cx="906477" cy="755435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F56E9163-065F-E73F-739F-DAE122A38D95}"/>
                    </a:ext>
                  </a:extLst>
                </p:cNvPr>
                <p:cNvSpPr/>
                <p:nvPr/>
              </p:nvSpPr>
              <p:spPr>
                <a:xfrm>
                  <a:off x="3358548" y="2874913"/>
                  <a:ext cx="540389" cy="432166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489C3EE-8BF9-6905-C671-E3B8AEECB443}"/>
                  </a:ext>
                </a:extLst>
              </p:cNvPr>
              <p:cNvGrpSpPr/>
              <p:nvPr/>
            </p:nvGrpSpPr>
            <p:grpSpPr>
              <a:xfrm>
                <a:off x="7772786" y="1801228"/>
                <a:ext cx="1810922" cy="3162666"/>
                <a:chOff x="2438399" y="2829928"/>
                <a:chExt cx="1810922" cy="3162666"/>
              </a:xfrm>
              <a:grpFill/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D900F83-99CF-E1D8-0292-7E398E32678B}"/>
                    </a:ext>
                  </a:extLst>
                </p:cNvPr>
                <p:cNvSpPr/>
                <p:nvPr/>
              </p:nvSpPr>
              <p:spPr>
                <a:xfrm>
                  <a:off x="2438399" y="2829928"/>
                  <a:ext cx="1413684" cy="2504072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13E95E3-622A-03B8-CD8D-900FF05E1B30}"/>
                    </a:ext>
                  </a:extLst>
                </p:cNvPr>
                <p:cNvSpPr/>
                <p:nvPr/>
              </p:nvSpPr>
              <p:spPr>
                <a:xfrm>
                  <a:off x="2680045" y="3187857"/>
                  <a:ext cx="1479766" cy="2382363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0B6BA85-24BA-AFE4-AA79-A07B7F3A55DE}"/>
                    </a:ext>
                  </a:extLst>
                </p:cNvPr>
                <p:cNvSpPr/>
                <p:nvPr/>
              </p:nvSpPr>
              <p:spPr>
                <a:xfrm>
                  <a:off x="3085539" y="3760983"/>
                  <a:ext cx="1126859" cy="1995391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76350" h="2247900">
                      <a:moveTo>
                        <a:pt x="1276350" y="0"/>
                      </a:moveTo>
                      <a:lnTo>
                        <a:pt x="0" y="2247900"/>
                      </a:lnTo>
                      <a:lnTo>
                        <a:pt x="0" y="22479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B7532D2-EA1D-1B11-BE76-DEFA784049F9}"/>
                    </a:ext>
                  </a:extLst>
                </p:cNvPr>
                <p:cNvSpPr/>
                <p:nvPr/>
              </p:nvSpPr>
              <p:spPr>
                <a:xfrm>
                  <a:off x="3408750" y="4571999"/>
                  <a:ext cx="840571" cy="1420595"/>
                </a:xfrm>
                <a:custGeom>
                  <a:avLst/>
                  <a:gdLst>
                    <a:gd name="connsiteX0" fmla="*/ 1276350 w 1276350"/>
                    <a:gd name="connsiteY0" fmla="*/ 0 h 2247900"/>
                    <a:gd name="connsiteX1" fmla="*/ 0 w 1276350"/>
                    <a:gd name="connsiteY1" fmla="*/ 2247900 h 2247900"/>
                    <a:gd name="connsiteX2" fmla="*/ 0 w 1276350"/>
                    <a:gd name="connsiteY2" fmla="*/ 2247900 h 2247900"/>
                    <a:gd name="connsiteX0" fmla="*/ 615950 w 615950"/>
                    <a:gd name="connsiteY0" fmla="*/ 0 h 1098550"/>
                    <a:gd name="connsiteX1" fmla="*/ 0 w 615950"/>
                    <a:gd name="connsiteY1" fmla="*/ 1098550 h 1098550"/>
                    <a:gd name="connsiteX2" fmla="*/ 0 w 615950"/>
                    <a:gd name="connsiteY2" fmla="*/ 1098550 h 1098550"/>
                    <a:gd name="connsiteX0" fmla="*/ 615950 w 615950"/>
                    <a:gd name="connsiteY0" fmla="*/ 0 h 1098550"/>
                    <a:gd name="connsiteX1" fmla="*/ 0 w 615950"/>
                    <a:gd name="connsiteY1" fmla="*/ 1098550 h 1098550"/>
                    <a:gd name="connsiteX2" fmla="*/ 57150 w 615950"/>
                    <a:gd name="connsiteY2" fmla="*/ 1028700 h 1098550"/>
                    <a:gd name="connsiteX0" fmla="*/ 558800 w 558800"/>
                    <a:gd name="connsiteY0" fmla="*/ 0 h 1028700"/>
                    <a:gd name="connsiteX1" fmla="*/ 0 w 558800"/>
                    <a:gd name="connsiteY1" fmla="*/ 1028700 h 10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58800" h="1028700">
                      <a:moveTo>
                        <a:pt x="558800" y="0"/>
                      </a:moveTo>
                      <a:lnTo>
                        <a:pt x="0" y="102870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C90DC6A-AB60-1FE0-67C2-512255BC2B6E}"/>
                  </a:ext>
                </a:extLst>
              </p:cNvPr>
              <p:cNvGrpSpPr/>
              <p:nvPr/>
            </p:nvGrpSpPr>
            <p:grpSpPr>
              <a:xfrm>
                <a:off x="7804140" y="2052374"/>
                <a:ext cx="1779568" cy="2803956"/>
                <a:chOff x="2212875" y="3006381"/>
                <a:chExt cx="1779568" cy="2803956"/>
              </a:xfrm>
              <a:grpFill/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DC9BBFF-1E0C-30E3-1486-3839B012A5BA}"/>
                    </a:ext>
                  </a:extLst>
                </p:cNvPr>
                <p:cNvSpPr/>
                <p:nvPr/>
              </p:nvSpPr>
              <p:spPr>
                <a:xfrm>
                  <a:off x="2212875" y="4790563"/>
                  <a:ext cx="1674905" cy="1019774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4601192-420B-B3A8-CC19-05ABA3B87DE7}"/>
                    </a:ext>
                  </a:extLst>
                </p:cNvPr>
                <p:cNvSpPr/>
                <p:nvPr/>
              </p:nvSpPr>
              <p:spPr>
                <a:xfrm>
                  <a:off x="2429954" y="4443049"/>
                  <a:ext cx="1562489" cy="1084528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473E897-4B6A-44FA-FDF1-25F5D4217F26}"/>
                    </a:ext>
                  </a:extLst>
                </p:cNvPr>
                <p:cNvSpPr/>
                <p:nvPr/>
              </p:nvSpPr>
              <p:spPr>
                <a:xfrm>
                  <a:off x="2564325" y="4040801"/>
                  <a:ext cx="1412784" cy="964020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A867C2D7-B106-7159-22A8-B0EF6420D85C}"/>
                    </a:ext>
                  </a:extLst>
                </p:cNvPr>
                <p:cNvSpPr/>
                <p:nvPr/>
              </p:nvSpPr>
              <p:spPr>
                <a:xfrm>
                  <a:off x="2881327" y="3771813"/>
                  <a:ext cx="1095782" cy="754648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F812BA03-2583-6292-6611-E1F8C09CCC2D}"/>
                    </a:ext>
                  </a:extLst>
                </p:cNvPr>
                <p:cNvSpPr/>
                <p:nvPr/>
              </p:nvSpPr>
              <p:spPr>
                <a:xfrm>
                  <a:off x="3309185" y="3260867"/>
                  <a:ext cx="651109" cy="448460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F4FE051-E48A-649D-D778-74C615BD4372}"/>
                    </a:ext>
                  </a:extLst>
                </p:cNvPr>
                <p:cNvSpPr/>
                <p:nvPr/>
              </p:nvSpPr>
              <p:spPr>
                <a:xfrm>
                  <a:off x="3127773" y="3497087"/>
                  <a:ext cx="808642" cy="570466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765F0302-0D33-9C00-91BC-6452EF0BC50A}"/>
                    </a:ext>
                  </a:extLst>
                </p:cNvPr>
                <p:cNvSpPr/>
                <p:nvPr/>
              </p:nvSpPr>
              <p:spPr>
                <a:xfrm>
                  <a:off x="3595205" y="3006381"/>
                  <a:ext cx="303732" cy="300698"/>
                </a:xfrm>
                <a:custGeom>
                  <a:avLst/>
                  <a:gdLst>
                    <a:gd name="connsiteX0" fmla="*/ 0 w 1533525"/>
                    <a:gd name="connsiteY0" fmla="*/ 0 h 1162050"/>
                    <a:gd name="connsiteX1" fmla="*/ 1533525 w 1533525"/>
                    <a:gd name="connsiteY1" fmla="*/ 1162050 h 1162050"/>
                    <a:gd name="connsiteX2" fmla="*/ 1533525 w 1533525"/>
                    <a:gd name="connsiteY2" fmla="*/ 1162050 h 116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33525" h="1162050">
                      <a:moveTo>
                        <a:pt x="0" y="0"/>
                      </a:moveTo>
                      <a:lnTo>
                        <a:pt x="1533525" y="1162050"/>
                      </a:lnTo>
                      <a:lnTo>
                        <a:pt x="1533525" y="1162050"/>
                      </a:lnTo>
                    </a:path>
                  </a:pathLst>
                </a:custGeom>
                <a:grp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344C295-1E7F-8A7E-431B-1B80E188D9FE}"/>
              </a:ext>
            </a:extLst>
          </p:cNvPr>
          <p:cNvGrpSpPr/>
          <p:nvPr/>
        </p:nvGrpSpPr>
        <p:grpSpPr>
          <a:xfrm>
            <a:off x="4606448" y="1435327"/>
            <a:ext cx="2331862" cy="2525098"/>
            <a:chOff x="4606448" y="1435327"/>
            <a:chExt cx="2331862" cy="252509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44638FC-5646-8B76-49B7-2FF1EE3F0499}"/>
                </a:ext>
              </a:extLst>
            </p:cNvPr>
            <p:cNvSpPr txBox="1"/>
            <p:nvPr/>
          </p:nvSpPr>
          <p:spPr>
            <a:xfrm>
              <a:off x="4747813" y="1435327"/>
              <a:ext cx="2190497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J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44546A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7D7D0FB-6EF8-31AD-4A64-5017721137AE}"/>
                </a:ext>
              </a:extLst>
            </p:cNvPr>
            <p:cNvGrpSpPr/>
            <p:nvPr/>
          </p:nvGrpSpPr>
          <p:grpSpPr>
            <a:xfrm rot="21165296">
              <a:off x="4606448" y="2682507"/>
              <a:ext cx="2260304" cy="1277918"/>
              <a:chOff x="2773894" y="1201971"/>
              <a:chExt cx="8219481" cy="4647087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44448CC5-A357-6554-7952-FF28D074D742}"/>
                  </a:ext>
                </a:extLst>
              </p:cNvPr>
              <p:cNvSpPr/>
              <p:nvPr/>
            </p:nvSpPr>
            <p:spPr>
              <a:xfrm rot="679763">
                <a:off x="10391417" y="2549111"/>
                <a:ext cx="601958" cy="995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E8FF87C3-B58D-D799-07EB-F8DF9AE1C41E}"/>
                  </a:ext>
                </a:extLst>
              </p:cNvPr>
              <p:cNvSpPr/>
              <p:nvPr/>
            </p:nvSpPr>
            <p:spPr>
              <a:xfrm rot="17487813">
                <a:off x="10226065" y="2209953"/>
                <a:ext cx="601958" cy="995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6ABAB3B-6D88-6642-4CD8-BB10A6E0F13C}"/>
                  </a:ext>
                </a:extLst>
              </p:cNvPr>
              <p:cNvSpPr/>
              <p:nvPr/>
            </p:nvSpPr>
            <p:spPr>
              <a:xfrm>
                <a:off x="6240994" y="2017572"/>
                <a:ext cx="99880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2">
                <a:extLst>
                  <a:ext uri="{FF2B5EF4-FFF2-40B4-BE49-F238E27FC236}">
                    <a16:creationId xmlns:a16="http://schemas.microsoft.com/office/drawing/2014/main" id="{7E26D4FE-48E2-0764-F62F-27B619415F62}"/>
                  </a:ext>
                </a:extLst>
              </p:cNvPr>
              <p:cNvSpPr/>
              <p:nvPr/>
            </p:nvSpPr>
            <p:spPr>
              <a:xfrm rot="20662578">
                <a:off x="3339452" y="2400514"/>
                <a:ext cx="7148345" cy="1673008"/>
              </a:xfrm>
              <a:custGeom>
                <a:avLst/>
                <a:gdLst>
                  <a:gd name="connsiteX0" fmla="*/ 0 w 6439059"/>
                  <a:gd name="connsiteY0" fmla="*/ 677181 h 1354362"/>
                  <a:gd name="connsiteX1" fmla="*/ 3219530 w 6439059"/>
                  <a:gd name="connsiteY1" fmla="*/ 0 h 1354362"/>
                  <a:gd name="connsiteX2" fmla="*/ 6439060 w 6439059"/>
                  <a:gd name="connsiteY2" fmla="*/ 677181 h 1354362"/>
                  <a:gd name="connsiteX3" fmla="*/ 3219530 w 6439059"/>
                  <a:gd name="connsiteY3" fmla="*/ 1354362 h 1354362"/>
                  <a:gd name="connsiteX4" fmla="*/ 0 w 6439059"/>
                  <a:gd name="connsiteY4" fmla="*/ 677181 h 1354362"/>
                  <a:gd name="connsiteX0" fmla="*/ 0 w 6464784"/>
                  <a:gd name="connsiteY0" fmla="*/ 1003669 h 1680850"/>
                  <a:gd name="connsiteX1" fmla="*/ 3219530 w 6464784"/>
                  <a:gd name="connsiteY1" fmla="*/ 326488 h 1680850"/>
                  <a:gd name="connsiteX2" fmla="*/ 4778004 w 6464784"/>
                  <a:gd name="connsiteY2" fmla="*/ 28462 h 1680850"/>
                  <a:gd name="connsiteX3" fmla="*/ 6439060 w 6464784"/>
                  <a:gd name="connsiteY3" fmla="*/ 1003669 h 1680850"/>
                  <a:gd name="connsiteX4" fmla="*/ 3219530 w 6464784"/>
                  <a:gd name="connsiteY4" fmla="*/ 1680850 h 1680850"/>
                  <a:gd name="connsiteX5" fmla="*/ 0 w 6464784"/>
                  <a:gd name="connsiteY5" fmla="*/ 1003669 h 1680850"/>
                  <a:gd name="connsiteX0" fmla="*/ 58280 w 6523064"/>
                  <a:gd name="connsiteY0" fmla="*/ 1036954 h 1714135"/>
                  <a:gd name="connsiteX1" fmla="*/ 1474606 w 6523064"/>
                  <a:gd name="connsiteY1" fmla="*/ 158812 h 1714135"/>
                  <a:gd name="connsiteX2" fmla="*/ 4836284 w 6523064"/>
                  <a:gd name="connsiteY2" fmla="*/ 61747 h 1714135"/>
                  <a:gd name="connsiteX3" fmla="*/ 6497340 w 6523064"/>
                  <a:gd name="connsiteY3" fmla="*/ 1036954 h 1714135"/>
                  <a:gd name="connsiteX4" fmla="*/ 3277810 w 6523064"/>
                  <a:gd name="connsiteY4" fmla="*/ 1714135 h 1714135"/>
                  <a:gd name="connsiteX5" fmla="*/ 58280 w 6523064"/>
                  <a:gd name="connsiteY5" fmla="*/ 1036954 h 1714135"/>
                  <a:gd name="connsiteX0" fmla="*/ 41231 w 7094649"/>
                  <a:gd name="connsiteY0" fmla="*/ 579340 h 1704987"/>
                  <a:gd name="connsiteX1" fmla="*/ 2046191 w 7094649"/>
                  <a:gd name="connsiteY1" fmla="*/ 142742 h 1704987"/>
                  <a:gd name="connsiteX2" fmla="*/ 5407869 w 7094649"/>
                  <a:gd name="connsiteY2" fmla="*/ 45677 h 1704987"/>
                  <a:gd name="connsiteX3" fmla="*/ 7068925 w 7094649"/>
                  <a:gd name="connsiteY3" fmla="*/ 1020884 h 1704987"/>
                  <a:gd name="connsiteX4" fmla="*/ 3849395 w 7094649"/>
                  <a:gd name="connsiteY4" fmla="*/ 1698065 h 1704987"/>
                  <a:gd name="connsiteX5" fmla="*/ 41231 w 7094649"/>
                  <a:gd name="connsiteY5" fmla="*/ 579340 h 1704987"/>
                  <a:gd name="connsiteX0" fmla="*/ 44521 w 7097939"/>
                  <a:gd name="connsiteY0" fmla="*/ 579340 h 1546589"/>
                  <a:gd name="connsiteX1" fmla="*/ 2049481 w 7097939"/>
                  <a:gd name="connsiteY1" fmla="*/ 142742 h 1546589"/>
                  <a:gd name="connsiteX2" fmla="*/ 5411159 w 7097939"/>
                  <a:gd name="connsiteY2" fmla="*/ 45677 h 1546589"/>
                  <a:gd name="connsiteX3" fmla="*/ 7072215 w 7097939"/>
                  <a:gd name="connsiteY3" fmla="*/ 1020884 h 1546589"/>
                  <a:gd name="connsiteX4" fmla="*/ 3937262 w 7097939"/>
                  <a:gd name="connsiteY4" fmla="*/ 1537096 h 1546589"/>
                  <a:gd name="connsiteX5" fmla="*/ 44521 w 7097939"/>
                  <a:gd name="connsiteY5" fmla="*/ 579340 h 1546589"/>
                  <a:gd name="connsiteX0" fmla="*/ 44521 w 7097939"/>
                  <a:gd name="connsiteY0" fmla="*/ 579340 h 1563703"/>
                  <a:gd name="connsiteX1" fmla="*/ 2049481 w 7097939"/>
                  <a:gd name="connsiteY1" fmla="*/ 142742 h 1563703"/>
                  <a:gd name="connsiteX2" fmla="*/ 5411159 w 7097939"/>
                  <a:gd name="connsiteY2" fmla="*/ 45677 h 1563703"/>
                  <a:gd name="connsiteX3" fmla="*/ 7072215 w 7097939"/>
                  <a:gd name="connsiteY3" fmla="*/ 1020884 h 1563703"/>
                  <a:gd name="connsiteX4" fmla="*/ 3937262 w 7097939"/>
                  <a:gd name="connsiteY4" fmla="*/ 1537096 h 1563703"/>
                  <a:gd name="connsiteX5" fmla="*/ 44521 w 7097939"/>
                  <a:gd name="connsiteY5" fmla="*/ 579340 h 1563703"/>
                  <a:gd name="connsiteX0" fmla="*/ 94927 w 7148345"/>
                  <a:gd name="connsiteY0" fmla="*/ 579340 h 1563703"/>
                  <a:gd name="connsiteX1" fmla="*/ 2099887 w 7148345"/>
                  <a:gd name="connsiteY1" fmla="*/ 142742 h 1563703"/>
                  <a:gd name="connsiteX2" fmla="*/ 5461565 w 7148345"/>
                  <a:gd name="connsiteY2" fmla="*/ 45677 h 1563703"/>
                  <a:gd name="connsiteX3" fmla="*/ 7122621 w 7148345"/>
                  <a:gd name="connsiteY3" fmla="*/ 1020884 h 1563703"/>
                  <a:gd name="connsiteX4" fmla="*/ 3987668 w 7148345"/>
                  <a:gd name="connsiteY4" fmla="*/ 1537096 h 1563703"/>
                  <a:gd name="connsiteX5" fmla="*/ 94927 w 7148345"/>
                  <a:gd name="connsiteY5" fmla="*/ 579340 h 15637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9711"/>
                  <a:gd name="connsiteX1" fmla="*/ 2099887 w 7148345"/>
                  <a:gd name="connsiteY1" fmla="*/ 142742 h 1549711"/>
                  <a:gd name="connsiteX2" fmla="*/ 5461565 w 7148345"/>
                  <a:gd name="connsiteY2" fmla="*/ 45677 h 1549711"/>
                  <a:gd name="connsiteX3" fmla="*/ 7122621 w 7148345"/>
                  <a:gd name="connsiteY3" fmla="*/ 1020884 h 1549711"/>
                  <a:gd name="connsiteX4" fmla="*/ 3987668 w 7148345"/>
                  <a:gd name="connsiteY4" fmla="*/ 1537096 h 1549711"/>
                  <a:gd name="connsiteX5" fmla="*/ 94927 w 7148345"/>
                  <a:gd name="connsiteY5" fmla="*/ 579340 h 1549711"/>
                  <a:gd name="connsiteX0" fmla="*/ 94927 w 7148345"/>
                  <a:gd name="connsiteY0" fmla="*/ 579340 h 1566059"/>
                  <a:gd name="connsiteX1" fmla="*/ 2099887 w 7148345"/>
                  <a:gd name="connsiteY1" fmla="*/ 142742 h 1566059"/>
                  <a:gd name="connsiteX2" fmla="*/ 5461565 w 7148345"/>
                  <a:gd name="connsiteY2" fmla="*/ 45677 h 1566059"/>
                  <a:gd name="connsiteX3" fmla="*/ 7122621 w 7148345"/>
                  <a:gd name="connsiteY3" fmla="*/ 1020884 h 1566059"/>
                  <a:gd name="connsiteX4" fmla="*/ 3987668 w 7148345"/>
                  <a:gd name="connsiteY4" fmla="*/ 1537096 h 1566059"/>
                  <a:gd name="connsiteX5" fmla="*/ 94927 w 7148345"/>
                  <a:gd name="connsiteY5" fmla="*/ 579340 h 1566059"/>
                  <a:gd name="connsiteX0" fmla="*/ 94927 w 7148345"/>
                  <a:gd name="connsiteY0" fmla="*/ 686289 h 1673008"/>
                  <a:gd name="connsiteX1" fmla="*/ 2099887 w 7148345"/>
                  <a:gd name="connsiteY1" fmla="*/ 249691 h 1673008"/>
                  <a:gd name="connsiteX2" fmla="*/ 5461565 w 7148345"/>
                  <a:gd name="connsiteY2" fmla="*/ 152626 h 1673008"/>
                  <a:gd name="connsiteX3" fmla="*/ 7122621 w 7148345"/>
                  <a:gd name="connsiteY3" fmla="*/ 1127833 h 1673008"/>
                  <a:gd name="connsiteX4" fmla="*/ 3987668 w 7148345"/>
                  <a:gd name="connsiteY4" fmla="*/ 1644045 h 1673008"/>
                  <a:gd name="connsiteX5" fmla="*/ 94927 w 7148345"/>
                  <a:gd name="connsiteY5" fmla="*/ 686289 h 167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48345" h="1673008">
                    <a:moveTo>
                      <a:pt x="94927" y="686289"/>
                    </a:moveTo>
                    <a:cubicBezTo>
                      <a:pt x="-407516" y="559622"/>
                      <a:pt x="1205447" y="338635"/>
                      <a:pt x="2099887" y="249691"/>
                    </a:cubicBezTo>
                    <a:cubicBezTo>
                      <a:pt x="2994327" y="160747"/>
                      <a:pt x="4201393" y="-202150"/>
                      <a:pt x="5461565" y="152626"/>
                    </a:cubicBezTo>
                    <a:cubicBezTo>
                      <a:pt x="5998153" y="265489"/>
                      <a:pt x="7350996" y="909598"/>
                      <a:pt x="7122621" y="1127833"/>
                    </a:cubicBezTo>
                    <a:cubicBezTo>
                      <a:pt x="6590035" y="1537927"/>
                      <a:pt x="6519877" y="1755351"/>
                      <a:pt x="3987668" y="1644045"/>
                    </a:cubicBezTo>
                    <a:cubicBezTo>
                      <a:pt x="1455459" y="1532739"/>
                      <a:pt x="597370" y="812956"/>
                      <a:pt x="94927" y="6862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3">
                <a:extLst>
                  <a:ext uri="{FF2B5EF4-FFF2-40B4-BE49-F238E27FC236}">
                    <a16:creationId xmlns:a16="http://schemas.microsoft.com/office/drawing/2014/main" id="{30B234AF-AE60-A336-03D1-28FC7198004F}"/>
                  </a:ext>
                </a:extLst>
              </p:cNvPr>
              <p:cNvSpPr/>
              <p:nvPr/>
            </p:nvSpPr>
            <p:spPr>
              <a:xfrm>
                <a:off x="3201425" y="2422929"/>
                <a:ext cx="1548395" cy="1369006"/>
              </a:xfrm>
              <a:custGeom>
                <a:avLst/>
                <a:gdLst>
                  <a:gd name="connsiteX0" fmla="*/ 0 w 1104900"/>
                  <a:gd name="connsiteY0" fmla="*/ 717550 h 1435100"/>
                  <a:gd name="connsiteX1" fmla="*/ 552450 w 1104900"/>
                  <a:gd name="connsiteY1" fmla="*/ 0 h 1435100"/>
                  <a:gd name="connsiteX2" fmla="*/ 1104900 w 1104900"/>
                  <a:gd name="connsiteY2" fmla="*/ 717550 h 1435100"/>
                  <a:gd name="connsiteX3" fmla="*/ 552450 w 1104900"/>
                  <a:gd name="connsiteY3" fmla="*/ 1435100 h 1435100"/>
                  <a:gd name="connsiteX4" fmla="*/ 0 w 1104900"/>
                  <a:gd name="connsiteY4" fmla="*/ 717550 h 1435100"/>
                  <a:gd name="connsiteX0" fmla="*/ 181577 w 1286477"/>
                  <a:gd name="connsiteY0" fmla="*/ 666750 h 1384300"/>
                  <a:gd name="connsiteX1" fmla="*/ 149827 w 1286477"/>
                  <a:gd name="connsiteY1" fmla="*/ 0 h 1384300"/>
                  <a:gd name="connsiteX2" fmla="*/ 1286477 w 1286477"/>
                  <a:gd name="connsiteY2" fmla="*/ 666750 h 1384300"/>
                  <a:gd name="connsiteX3" fmla="*/ 734027 w 1286477"/>
                  <a:gd name="connsiteY3" fmla="*/ 1384300 h 1384300"/>
                  <a:gd name="connsiteX4" fmla="*/ 181577 w 1286477"/>
                  <a:gd name="connsiteY4" fmla="*/ 666750 h 1384300"/>
                  <a:gd name="connsiteX0" fmla="*/ 178650 w 1207350"/>
                  <a:gd name="connsiteY0" fmla="*/ 1293296 h 1474064"/>
                  <a:gd name="connsiteX1" fmla="*/ 70700 w 1207350"/>
                  <a:gd name="connsiteY1" fmla="*/ 16946 h 1474064"/>
                  <a:gd name="connsiteX2" fmla="*/ 1207350 w 1207350"/>
                  <a:gd name="connsiteY2" fmla="*/ 683696 h 1474064"/>
                  <a:gd name="connsiteX3" fmla="*/ 654900 w 1207350"/>
                  <a:gd name="connsiteY3" fmla="*/ 1401246 h 1474064"/>
                  <a:gd name="connsiteX4" fmla="*/ 178650 w 1207350"/>
                  <a:gd name="connsiteY4" fmla="*/ 1293296 h 1474064"/>
                  <a:gd name="connsiteX0" fmla="*/ 251654 w 1280354"/>
                  <a:gd name="connsiteY0" fmla="*/ 1300445 h 1481213"/>
                  <a:gd name="connsiteX1" fmla="*/ 143704 w 1280354"/>
                  <a:gd name="connsiteY1" fmla="*/ 24095 h 1481213"/>
                  <a:gd name="connsiteX2" fmla="*/ 1280354 w 1280354"/>
                  <a:gd name="connsiteY2" fmla="*/ 690845 h 1481213"/>
                  <a:gd name="connsiteX3" fmla="*/ 727904 w 1280354"/>
                  <a:gd name="connsiteY3" fmla="*/ 1408395 h 1481213"/>
                  <a:gd name="connsiteX4" fmla="*/ 251654 w 1280354"/>
                  <a:gd name="connsiteY4" fmla="*/ 1300445 h 1481213"/>
                  <a:gd name="connsiteX0" fmla="*/ 202933 w 1561833"/>
                  <a:gd name="connsiteY0" fmla="*/ 1286589 h 1460323"/>
                  <a:gd name="connsiteX1" fmla="*/ 94983 w 1561833"/>
                  <a:gd name="connsiteY1" fmla="*/ 10239 h 1460323"/>
                  <a:gd name="connsiteX2" fmla="*/ 1561833 w 1561833"/>
                  <a:gd name="connsiteY2" fmla="*/ 778589 h 1460323"/>
                  <a:gd name="connsiteX3" fmla="*/ 679183 w 1561833"/>
                  <a:gd name="connsiteY3" fmla="*/ 1394539 h 1460323"/>
                  <a:gd name="connsiteX4" fmla="*/ 202933 w 1561833"/>
                  <a:gd name="connsiteY4" fmla="*/ 1286589 h 1460323"/>
                  <a:gd name="connsiteX0" fmla="*/ 276053 w 1634953"/>
                  <a:gd name="connsiteY0" fmla="*/ 1305775 h 1479509"/>
                  <a:gd name="connsiteX1" fmla="*/ 168103 w 1634953"/>
                  <a:gd name="connsiteY1" fmla="*/ 29425 h 1479509"/>
                  <a:gd name="connsiteX2" fmla="*/ 1634953 w 1634953"/>
                  <a:gd name="connsiteY2" fmla="*/ 797775 h 1479509"/>
                  <a:gd name="connsiteX3" fmla="*/ 752303 w 1634953"/>
                  <a:gd name="connsiteY3" fmla="*/ 1413725 h 1479509"/>
                  <a:gd name="connsiteX4" fmla="*/ 276053 w 1634953"/>
                  <a:gd name="connsiteY4" fmla="*/ 1305775 h 1479509"/>
                  <a:gd name="connsiteX0" fmla="*/ 195453 w 1452753"/>
                  <a:gd name="connsiteY0" fmla="*/ 1284130 h 1454382"/>
                  <a:gd name="connsiteX1" fmla="*/ 87503 w 1452753"/>
                  <a:gd name="connsiteY1" fmla="*/ 7780 h 1454382"/>
                  <a:gd name="connsiteX2" fmla="*/ 1452753 w 1452753"/>
                  <a:gd name="connsiteY2" fmla="*/ 826930 h 1454382"/>
                  <a:gd name="connsiteX3" fmla="*/ 671703 w 1452753"/>
                  <a:gd name="connsiteY3" fmla="*/ 1392080 h 1454382"/>
                  <a:gd name="connsiteX4" fmla="*/ 195453 w 1452753"/>
                  <a:gd name="connsiteY4" fmla="*/ 1284130 h 1454382"/>
                  <a:gd name="connsiteX0" fmla="*/ 240400 w 1497700"/>
                  <a:gd name="connsiteY0" fmla="*/ 1294974 h 1465226"/>
                  <a:gd name="connsiteX1" fmla="*/ 132450 w 1497700"/>
                  <a:gd name="connsiteY1" fmla="*/ 18624 h 1465226"/>
                  <a:gd name="connsiteX2" fmla="*/ 1497700 w 1497700"/>
                  <a:gd name="connsiteY2" fmla="*/ 837774 h 1465226"/>
                  <a:gd name="connsiteX3" fmla="*/ 716650 w 1497700"/>
                  <a:gd name="connsiteY3" fmla="*/ 1402924 h 1465226"/>
                  <a:gd name="connsiteX4" fmla="*/ 240400 w 1497700"/>
                  <a:gd name="connsiteY4" fmla="*/ 1294974 h 1465226"/>
                  <a:gd name="connsiteX0" fmla="*/ 240400 w 1497928"/>
                  <a:gd name="connsiteY0" fmla="*/ 1294974 h 1323811"/>
                  <a:gd name="connsiteX1" fmla="*/ 132450 w 1497928"/>
                  <a:gd name="connsiteY1" fmla="*/ 18624 h 1323811"/>
                  <a:gd name="connsiteX2" fmla="*/ 1497700 w 1497928"/>
                  <a:gd name="connsiteY2" fmla="*/ 837774 h 1323811"/>
                  <a:gd name="connsiteX3" fmla="*/ 240400 w 1497928"/>
                  <a:gd name="connsiteY3" fmla="*/ 1294974 h 1323811"/>
                  <a:gd name="connsiteX0" fmla="*/ 240400 w 1497720"/>
                  <a:gd name="connsiteY0" fmla="*/ 1294974 h 1316820"/>
                  <a:gd name="connsiteX1" fmla="*/ 132450 w 1497720"/>
                  <a:gd name="connsiteY1" fmla="*/ 18624 h 1316820"/>
                  <a:gd name="connsiteX2" fmla="*/ 1497700 w 1497720"/>
                  <a:gd name="connsiteY2" fmla="*/ 837774 h 1316820"/>
                  <a:gd name="connsiteX3" fmla="*/ 240400 w 1497720"/>
                  <a:gd name="connsiteY3" fmla="*/ 1294974 h 1316820"/>
                  <a:gd name="connsiteX0" fmla="*/ 195453 w 1452773"/>
                  <a:gd name="connsiteY0" fmla="*/ 1323401 h 1344025"/>
                  <a:gd name="connsiteX1" fmla="*/ 87503 w 1452773"/>
                  <a:gd name="connsiteY1" fmla="*/ 8951 h 1344025"/>
                  <a:gd name="connsiteX2" fmla="*/ 1452753 w 1452773"/>
                  <a:gd name="connsiteY2" fmla="*/ 828101 h 1344025"/>
                  <a:gd name="connsiteX3" fmla="*/ 195453 w 1452773"/>
                  <a:gd name="connsiteY3" fmla="*/ 1323401 h 1344025"/>
                  <a:gd name="connsiteX0" fmla="*/ 291075 w 1548395"/>
                  <a:gd name="connsiteY0" fmla="*/ 1348382 h 1369006"/>
                  <a:gd name="connsiteX1" fmla="*/ 183125 w 1548395"/>
                  <a:gd name="connsiteY1" fmla="*/ 33932 h 1369006"/>
                  <a:gd name="connsiteX2" fmla="*/ 1548375 w 1548395"/>
                  <a:gd name="connsiteY2" fmla="*/ 853082 h 1369006"/>
                  <a:gd name="connsiteX3" fmla="*/ 291075 w 1548395"/>
                  <a:gd name="connsiteY3" fmla="*/ 1348382 h 136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95" h="1369006">
                    <a:moveTo>
                      <a:pt x="291075" y="1348382"/>
                    </a:moveTo>
                    <a:cubicBezTo>
                      <a:pt x="193708" y="1117665"/>
                      <a:pt x="-242325" y="218082"/>
                      <a:pt x="183125" y="33932"/>
                    </a:cubicBezTo>
                    <a:cubicBezTo>
                      <a:pt x="608575" y="-150218"/>
                      <a:pt x="1548375" y="456790"/>
                      <a:pt x="1548375" y="853082"/>
                    </a:cubicBezTo>
                    <a:cubicBezTo>
                      <a:pt x="1553667" y="900707"/>
                      <a:pt x="518617" y="1484907"/>
                      <a:pt x="291075" y="134838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4">
                <a:extLst>
                  <a:ext uri="{FF2B5EF4-FFF2-40B4-BE49-F238E27FC236}">
                    <a16:creationId xmlns:a16="http://schemas.microsoft.com/office/drawing/2014/main" id="{6D0ED53C-892A-D8B1-56ED-B20DCDBB9743}"/>
                  </a:ext>
                </a:extLst>
              </p:cNvPr>
              <p:cNvSpPr/>
              <p:nvPr/>
            </p:nvSpPr>
            <p:spPr>
              <a:xfrm rot="19507236">
                <a:off x="2773894" y="3778528"/>
                <a:ext cx="1887030" cy="819976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7030" h="819976">
                    <a:moveTo>
                      <a:pt x="0" y="408129"/>
                    </a:moveTo>
                    <a:cubicBezTo>
                      <a:pt x="0" y="182842"/>
                      <a:pt x="550270" y="-7211"/>
                      <a:pt x="852478" y="210"/>
                    </a:cubicBezTo>
                    <a:cubicBezTo>
                      <a:pt x="1154686" y="7631"/>
                      <a:pt x="1813248" y="227367"/>
                      <a:pt x="1813248" y="452654"/>
                    </a:cubicBezTo>
                    <a:cubicBezTo>
                      <a:pt x="2070251" y="686800"/>
                      <a:pt x="1633330" y="847499"/>
                      <a:pt x="852478" y="816048"/>
                    </a:cubicBezTo>
                    <a:cubicBezTo>
                      <a:pt x="71626" y="784597"/>
                      <a:pt x="0" y="633416"/>
                      <a:pt x="0" y="40812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6">
                <a:extLst>
                  <a:ext uri="{FF2B5EF4-FFF2-40B4-BE49-F238E27FC236}">
                    <a16:creationId xmlns:a16="http://schemas.microsoft.com/office/drawing/2014/main" id="{23DDCF2E-F3E5-63D1-73F0-B7B7BC8ECCAD}"/>
                  </a:ext>
                </a:extLst>
              </p:cNvPr>
              <p:cNvSpPr/>
              <p:nvPr/>
            </p:nvSpPr>
            <p:spPr>
              <a:xfrm rot="20086111">
                <a:off x="4439482" y="1201971"/>
                <a:ext cx="2181976" cy="1737204"/>
              </a:xfrm>
              <a:custGeom>
                <a:avLst/>
                <a:gdLst>
                  <a:gd name="connsiteX0" fmla="*/ 0 w 1237957"/>
                  <a:gd name="connsiteY0" fmla="*/ 1154120 h 2308239"/>
                  <a:gd name="connsiteX1" fmla="*/ 618979 w 1237957"/>
                  <a:gd name="connsiteY1" fmla="*/ 0 h 2308239"/>
                  <a:gd name="connsiteX2" fmla="*/ 1237958 w 1237957"/>
                  <a:gd name="connsiteY2" fmla="*/ 1154120 h 2308239"/>
                  <a:gd name="connsiteX3" fmla="*/ 618979 w 1237957"/>
                  <a:gd name="connsiteY3" fmla="*/ 2308240 h 2308239"/>
                  <a:gd name="connsiteX4" fmla="*/ 0 w 1237957"/>
                  <a:gd name="connsiteY4" fmla="*/ 1154120 h 2308239"/>
                  <a:gd name="connsiteX0" fmla="*/ 0 w 1237958"/>
                  <a:gd name="connsiteY0" fmla="*/ 1154120 h 1298384"/>
                  <a:gd name="connsiteX1" fmla="*/ 618979 w 1237958"/>
                  <a:gd name="connsiteY1" fmla="*/ 0 h 1298384"/>
                  <a:gd name="connsiteX2" fmla="*/ 1237958 w 1237958"/>
                  <a:gd name="connsiteY2" fmla="*/ 1154120 h 1298384"/>
                  <a:gd name="connsiteX3" fmla="*/ 0 w 1237958"/>
                  <a:gd name="connsiteY3" fmla="*/ 1154120 h 1298384"/>
                  <a:gd name="connsiteX0" fmla="*/ 49139 w 1932190"/>
                  <a:gd name="connsiteY0" fmla="*/ 1224584 h 3269941"/>
                  <a:gd name="connsiteX1" fmla="*/ 668118 w 1932190"/>
                  <a:gd name="connsiteY1" fmla="*/ 70464 h 3269941"/>
                  <a:gd name="connsiteX2" fmla="*/ 1932190 w 1932190"/>
                  <a:gd name="connsiteY2" fmla="*/ 3254781 h 3269941"/>
                  <a:gd name="connsiteX3" fmla="*/ 49139 w 1932190"/>
                  <a:gd name="connsiteY3" fmla="*/ 1224584 h 3269941"/>
                  <a:gd name="connsiteX0" fmla="*/ 37413 w 2179756"/>
                  <a:gd name="connsiteY0" fmla="*/ 2991719 h 3359619"/>
                  <a:gd name="connsiteX1" fmla="*/ 915684 w 2179756"/>
                  <a:gd name="connsiteY1" fmla="*/ 309 h 3359619"/>
                  <a:gd name="connsiteX2" fmla="*/ 2179756 w 2179756"/>
                  <a:gd name="connsiteY2" fmla="*/ 3184626 h 3359619"/>
                  <a:gd name="connsiteX3" fmla="*/ 37413 w 2179756"/>
                  <a:gd name="connsiteY3" fmla="*/ 2991719 h 3359619"/>
                  <a:gd name="connsiteX0" fmla="*/ 83152 w 2225495"/>
                  <a:gd name="connsiteY0" fmla="*/ 2991688 h 3277128"/>
                  <a:gd name="connsiteX1" fmla="*/ 961423 w 2225495"/>
                  <a:gd name="connsiteY1" fmla="*/ 278 h 3277128"/>
                  <a:gd name="connsiteX2" fmla="*/ 2225495 w 2225495"/>
                  <a:gd name="connsiteY2" fmla="*/ 3184595 h 3277128"/>
                  <a:gd name="connsiteX3" fmla="*/ 83152 w 2225495"/>
                  <a:gd name="connsiteY3" fmla="*/ 2991688 h 3277128"/>
                  <a:gd name="connsiteX0" fmla="*/ 81822 w 2246688"/>
                  <a:gd name="connsiteY0" fmla="*/ 3105254 h 3315065"/>
                  <a:gd name="connsiteX1" fmla="*/ 982616 w 2246688"/>
                  <a:gd name="connsiteY1" fmla="*/ 46 h 3315065"/>
                  <a:gd name="connsiteX2" fmla="*/ 2246688 w 2246688"/>
                  <a:gd name="connsiteY2" fmla="*/ 3184363 h 3315065"/>
                  <a:gd name="connsiteX3" fmla="*/ 81822 w 2246688"/>
                  <a:gd name="connsiteY3" fmla="*/ 3105254 h 3315065"/>
                  <a:gd name="connsiteX0" fmla="*/ 102341 w 2267207"/>
                  <a:gd name="connsiteY0" fmla="*/ 3107187 h 3316998"/>
                  <a:gd name="connsiteX1" fmla="*/ 1003135 w 2267207"/>
                  <a:gd name="connsiteY1" fmla="*/ 1979 h 3316998"/>
                  <a:gd name="connsiteX2" fmla="*/ 2267207 w 2267207"/>
                  <a:gd name="connsiteY2" fmla="*/ 3186296 h 3316998"/>
                  <a:gd name="connsiteX3" fmla="*/ 102341 w 2267207"/>
                  <a:gd name="connsiteY3" fmla="*/ 3107187 h 3316998"/>
                  <a:gd name="connsiteX0" fmla="*/ 105143 w 2270009"/>
                  <a:gd name="connsiteY0" fmla="*/ 3127530 h 3337341"/>
                  <a:gd name="connsiteX1" fmla="*/ 1005937 w 2270009"/>
                  <a:gd name="connsiteY1" fmla="*/ 22322 h 3337341"/>
                  <a:gd name="connsiteX2" fmla="*/ 2270009 w 2270009"/>
                  <a:gd name="connsiteY2" fmla="*/ 3206639 h 3337341"/>
                  <a:gd name="connsiteX3" fmla="*/ 105143 w 2270009"/>
                  <a:gd name="connsiteY3" fmla="*/ 3127530 h 3337341"/>
                  <a:gd name="connsiteX0" fmla="*/ 6436 w 2171302"/>
                  <a:gd name="connsiteY0" fmla="*/ 3127530 h 3375904"/>
                  <a:gd name="connsiteX1" fmla="*/ 907230 w 2171302"/>
                  <a:gd name="connsiteY1" fmla="*/ 22322 h 3375904"/>
                  <a:gd name="connsiteX2" fmla="*/ 2171302 w 2171302"/>
                  <a:gd name="connsiteY2" fmla="*/ 3206639 h 3375904"/>
                  <a:gd name="connsiteX3" fmla="*/ 6436 w 2171302"/>
                  <a:gd name="connsiteY3" fmla="*/ 3127530 h 3375904"/>
                  <a:gd name="connsiteX0" fmla="*/ 6436 w 2171302"/>
                  <a:gd name="connsiteY0" fmla="*/ 3127856 h 3376230"/>
                  <a:gd name="connsiteX1" fmla="*/ 907230 w 2171302"/>
                  <a:gd name="connsiteY1" fmla="*/ 22648 h 3376230"/>
                  <a:gd name="connsiteX2" fmla="*/ 2171302 w 2171302"/>
                  <a:gd name="connsiteY2" fmla="*/ 3206965 h 3376230"/>
                  <a:gd name="connsiteX3" fmla="*/ 6436 w 2171302"/>
                  <a:gd name="connsiteY3" fmla="*/ 3127856 h 3376230"/>
                  <a:gd name="connsiteX0" fmla="*/ 4385 w 2169251"/>
                  <a:gd name="connsiteY0" fmla="*/ 3127856 h 3307863"/>
                  <a:gd name="connsiteX1" fmla="*/ 905179 w 2169251"/>
                  <a:gd name="connsiteY1" fmla="*/ 22648 h 3307863"/>
                  <a:gd name="connsiteX2" fmla="*/ 2169251 w 2169251"/>
                  <a:gd name="connsiteY2" fmla="*/ 3206965 h 3307863"/>
                  <a:gd name="connsiteX3" fmla="*/ 4385 w 2169251"/>
                  <a:gd name="connsiteY3" fmla="*/ 3127856 h 3307863"/>
                  <a:gd name="connsiteX0" fmla="*/ 4385 w 2169251"/>
                  <a:gd name="connsiteY0" fmla="*/ 3127856 h 3251002"/>
                  <a:gd name="connsiteX1" fmla="*/ 905179 w 2169251"/>
                  <a:gd name="connsiteY1" fmla="*/ 22648 h 3251002"/>
                  <a:gd name="connsiteX2" fmla="*/ 2169251 w 2169251"/>
                  <a:gd name="connsiteY2" fmla="*/ 3206965 h 3251002"/>
                  <a:gd name="connsiteX3" fmla="*/ 4385 w 2169251"/>
                  <a:gd name="connsiteY3" fmla="*/ 3127856 h 3251002"/>
                  <a:gd name="connsiteX0" fmla="*/ 36675 w 2202036"/>
                  <a:gd name="connsiteY0" fmla="*/ 3105289 h 3389111"/>
                  <a:gd name="connsiteX1" fmla="*/ 937469 w 2202036"/>
                  <a:gd name="connsiteY1" fmla="*/ 81 h 3389111"/>
                  <a:gd name="connsiteX2" fmla="*/ 2202036 w 2202036"/>
                  <a:gd name="connsiteY2" fmla="*/ 3205690 h 3389111"/>
                  <a:gd name="connsiteX3" fmla="*/ 36675 w 2202036"/>
                  <a:gd name="connsiteY3" fmla="*/ 3105289 h 3389111"/>
                  <a:gd name="connsiteX0" fmla="*/ 36688 w 2202298"/>
                  <a:gd name="connsiteY0" fmla="*/ 3105306 h 3393752"/>
                  <a:gd name="connsiteX1" fmla="*/ 937482 w 2202298"/>
                  <a:gd name="connsiteY1" fmla="*/ 98 h 3393752"/>
                  <a:gd name="connsiteX2" fmla="*/ 2202298 w 2202298"/>
                  <a:gd name="connsiteY2" fmla="*/ 3216354 h 3393752"/>
                  <a:gd name="connsiteX3" fmla="*/ 36688 w 2202298"/>
                  <a:gd name="connsiteY3" fmla="*/ 3105306 h 3393752"/>
                  <a:gd name="connsiteX0" fmla="*/ 18596 w 2184206"/>
                  <a:gd name="connsiteY0" fmla="*/ 3105297 h 3267091"/>
                  <a:gd name="connsiteX1" fmla="*/ 919390 w 2184206"/>
                  <a:gd name="connsiteY1" fmla="*/ 89 h 3267091"/>
                  <a:gd name="connsiteX2" fmla="*/ 2184206 w 2184206"/>
                  <a:gd name="connsiteY2" fmla="*/ 3216345 h 3267091"/>
                  <a:gd name="connsiteX3" fmla="*/ 18596 w 2184206"/>
                  <a:gd name="connsiteY3" fmla="*/ 3105297 h 3267091"/>
                  <a:gd name="connsiteX0" fmla="*/ 16366 w 2181976"/>
                  <a:gd name="connsiteY0" fmla="*/ 3105295 h 3248177"/>
                  <a:gd name="connsiteX1" fmla="*/ 917160 w 2181976"/>
                  <a:gd name="connsiteY1" fmla="*/ 87 h 3248177"/>
                  <a:gd name="connsiteX2" fmla="*/ 2181976 w 2181976"/>
                  <a:gd name="connsiteY2" fmla="*/ 3216343 h 3248177"/>
                  <a:gd name="connsiteX3" fmla="*/ 16366 w 2181976"/>
                  <a:gd name="connsiteY3" fmla="*/ 3105295 h 324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976" h="3248177">
                    <a:moveTo>
                      <a:pt x="16366" y="3105295"/>
                    </a:moveTo>
                    <a:cubicBezTo>
                      <a:pt x="-113021" y="2955096"/>
                      <a:pt x="556225" y="-18421"/>
                      <a:pt x="917160" y="87"/>
                    </a:cubicBezTo>
                    <a:cubicBezTo>
                      <a:pt x="1278095" y="18595"/>
                      <a:pt x="1954381" y="2533894"/>
                      <a:pt x="2181976" y="3216343"/>
                    </a:cubicBezTo>
                    <a:cubicBezTo>
                      <a:pt x="2031710" y="3277640"/>
                      <a:pt x="145753" y="3255494"/>
                      <a:pt x="16366" y="310529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E79C9DA-C475-8A09-4B7F-88C4FCDB36B3}"/>
                  </a:ext>
                </a:extLst>
              </p:cNvPr>
              <p:cNvSpPr/>
              <p:nvPr/>
            </p:nvSpPr>
            <p:spPr>
              <a:xfrm rot="20548788">
                <a:off x="6913818" y="4275044"/>
                <a:ext cx="114045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8678E25-2E5A-AC3B-4F7A-98C61F7D43D5}"/>
                  </a:ext>
                </a:extLst>
              </p:cNvPr>
              <p:cNvSpPr/>
              <p:nvPr/>
            </p:nvSpPr>
            <p:spPr>
              <a:xfrm rot="20548788">
                <a:off x="5408572" y="5343450"/>
                <a:ext cx="114045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">
                <a:extLst>
                  <a:ext uri="{FF2B5EF4-FFF2-40B4-BE49-F238E27FC236}">
                    <a16:creationId xmlns:a16="http://schemas.microsoft.com/office/drawing/2014/main" id="{4263E221-A84B-42CE-6323-B1FF08DD33FE}"/>
                  </a:ext>
                </a:extLst>
              </p:cNvPr>
              <p:cNvSpPr/>
              <p:nvPr/>
            </p:nvSpPr>
            <p:spPr>
              <a:xfrm rot="19023686">
                <a:off x="3098303" y="4249447"/>
                <a:ext cx="5110607" cy="1478613"/>
              </a:xfrm>
              <a:custGeom>
                <a:avLst/>
                <a:gdLst>
                  <a:gd name="connsiteX0" fmla="*/ 0 w 3193366"/>
                  <a:gd name="connsiteY0" fmla="*/ 721459 h 1442918"/>
                  <a:gd name="connsiteX1" fmla="*/ 1596683 w 3193366"/>
                  <a:gd name="connsiteY1" fmla="*/ 0 h 1442918"/>
                  <a:gd name="connsiteX2" fmla="*/ 3193366 w 3193366"/>
                  <a:gd name="connsiteY2" fmla="*/ 721459 h 1442918"/>
                  <a:gd name="connsiteX3" fmla="*/ 1596683 w 3193366"/>
                  <a:gd name="connsiteY3" fmla="*/ 1442918 h 1442918"/>
                  <a:gd name="connsiteX4" fmla="*/ 0 w 3193366"/>
                  <a:gd name="connsiteY4" fmla="*/ 721459 h 1442918"/>
                  <a:gd name="connsiteX0" fmla="*/ 0 w 5075266"/>
                  <a:gd name="connsiteY0" fmla="*/ 738013 h 1611644"/>
                  <a:gd name="connsiteX1" fmla="*/ 1596683 w 5075266"/>
                  <a:gd name="connsiteY1" fmla="*/ 16554 h 1611644"/>
                  <a:gd name="connsiteX2" fmla="*/ 5075266 w 5075266"/>
                  <a:gd name="connsiteY2" fmla="*/ 1378891 h 1611644"/>
                  <a:gd name="connsiteX3" fmla="*/ 1596683 w 5075266"/>
                  <a:gd name="connsiteY3" fmla="*/ 1459472 h 1611644"/>
                  <a:gd name="connsiteX4" fmla="*/ 0 w 5075266"/>
                  <a:gd name="connsiteY4" fmla="*/ 738013 h 1611644"/>
                  <a:gd name="connsiteX0" fmla="*/ 0 w 5109736"/>
                  <a:gd name="connsiteY0" fmla="*/ 744052 h 1536275"/>
                  <a:gd name="connsiteX1" fmla="*/ 1596683 w 5109736"/>
                  <a:gd name="connsiteY1" fmla="*/ 22593 h 1536275"/>
                  <a:gd name="connsiteX2" fmla="*/ 3674127 w 5109736"/>
                  <a:gd name="connsiteY2" fmla="*/ 292732 h 1536275"/>
                  <a:gd name="connsiteX3" fmla="*/ 5075266 w 5109736"/>
                  <a:gd name="connsiteY3" fmla="*/ 1384930 h 1536275"/>
                  <a:gd name="connsiteX4" fmla="*/ 1596683 w 5109736"/>
                  <a:gd name="connsiteY4" fmla="*/ 1465511 h 1536275"/>
                  <a:gd name="connsiteX5" fmla="*/ 0 w 5109736"/>
                  <a:gd name="connsiteY5" fmla="*/ 744052 h 1536275"/>
                  <a:gd name="connsiteX0" fmla="*/ 69 w 5109805"/>
                  <a:gd name="connsiteY0" fmla="*/ 572816 h 1365039"/>
                  <a:gd name="connsiteX1" fmla="*/ 1647377 w 5109805"/>
                  <a:gd name="connsiteY1" fmla="*/ 116550 h 1365039"/>
                  <a:gd name="connsiteX2" fmla="*/ 3674196 w 5109805"/>
                  <a:gd name="connsiteY2" fmla="*/ 121496 h 1365039"/>
                  <a:gd name="connsiteX3" fmla="*/ 5075335 w 5109805"/>
                  <a:gd name="connsiteY3" fmla="*/ 1213694 h 1365039"/>
                  <a:gd name="connsiteX4" fmla="*/ 1596752 w 5109805"/>
                  <a:gd name="connsiteY4" fmla="*/ 1294275 h 1365039"/>
                  <a:gd name="connsiteX5" fmla="*/ 69 w 5109805"/>
                  <a:gd name="connsiteY5" fmla="*/ 572816 h 1365039"/>
                  <a:gd name="connsiteX0" fmla="*/ 1955 w 5111691"/>
                  <a:gd name="connsiteY0" fmla="*/ 572816 h 1365039"/>
                  <a:gd name="connsiteX1" fmla="*/ 1649263 w 5111691"/>
                  <a:gd name="connsiteY1" fmla="*/ 116550 h 1365039"/>
                  <a:gd name="connsiteX2" fmla="*/ 3676082 w 5111691"/>
                  <a:gd name="connsiteY2" fmla="*/ 121496 h 1365039"/>
                  <a:gd name="connsiteX3" fmla="*/ 5077221 w 5111691"/>
                  <a:gd name="connsiteY3" fmla="*/ 1213694 h 1365039"/>
                  <a:gd name="connsiteX4" fmla="*/ 1598638 w 5111691"/>
                  <a:gd name="connsiteY4" fmla="*/ 1294275 h 1365039"/>
                  <a:gd name="connsiteX5" fmla="*/ 1955 w 5111691"/>
                  <a:gd name="connsiteY5" fmla="*/ 572816 h 1365039"/>
                  <a:gd name="connsiteX0" fmla="*/ 18 w 5109754"/>
                  <a:gd name="connsiteY0" fmla="*/ 572816 h 1455715"/>
                  <a:gd name="connsiteX1" fmla="*/ 1647326 w 5109754"/>
                  <a:gd name="connsiteY1" fmla="*/ 116550 h 1455715"/>
                  <a:gd name="connsiteX2" fmla="*/ 3674145 w 5109754"/>
                  <a:gd name="connsiteY2" fmla="*/ 121496 h 1455715"/>
                  <a:gd name="connsiteX3" fmla="*/ 5075284 w 5109754"/>
                  <a:gd name="connsiteY3" fmla="*/ 1213694 h 1455715"/>
                  <a:gd name="connsiteX4" fmla="*/ 1621644 w 5109754"/>
                  <a:gd name="connsiteY4" fmla="*/ 1416615 h 1455715"/>
                  <a:gd name="connsiteX5" fmla="*/ 18 w 5109754"/>
                  <a:gd name="connsiteY5" fmla="*/ 572816 h 1455715"/>
                  <a:gd name="connsiteX0" fmla="*/ 24 w 5109760"/>
                  <a:gd name="connsiteY0" fmla="*/ 572816 h 1478613"/>
                  <a:gd name="connsiteX1" fmla="*/ 1647332 w 5109760"/>
                  <a:gd name="connsiteY1" fmla="*/ 116550 h 1478613"/>
                  <a:gd name="connsiteX2" fmla="*/ 3674151 w 5109760"/>
                  <a:gd name="connsiteY2" fmla="*/ 121496 h 1478613"/>
                  <a:gd name="connsiteX3" fmla="*/ 5075290 w 5109760"/>
                  <a:gd name="connsiteY3" fmla="*/ 1213694 h 1478613"/>
                  <a:gd name="connsiteX4" fmla="*/ 1621650 w 5109760"/>
                  <a:gd name="connsiteY4" fmla="*/ 1416615 h 1478613"/>
                  <a:gd name="connsiteX5" fmla="*/ 24 w 5109760"/>
                  <a:gd name="connsiteY5" fmla="*/ 572816 h 1478613"/>
                  <a:gd name="connsiteX0" fmla="*/ 871 w 5110607"/>
                  <a:gd name="connsiteY0" fmla="*/ 572816 h 1478613"/>
                  <a:gd name="connsiteX1" fmla="*/ 1648179 w 5110607"/>
                  <a:gd name="connsiteY1" fmla="*/ 116550 h 1478613"/>
                  <a:gd name="connsiteX2" fmla="*/ 3674998 w 5110607"/>
                  <a:gd name="connsiteY2" fmla="*/ 121496 h 1478613"/>
                  <a:gd name="connsiteX3" fmla="*/ 5076137 w 5110607"/>
                  <a:gd name="connsiteY3" fmla="*/ 1213694 h 1478613"/>
                  <a:gd name="connsiteX4" fmla="*/ 1622497 w 5110607"/>
                  <a:gd name="connsiteY4" fmla="*/ 1416615 h 1478613"/>
                  <a:gd name="connsiteX5" fmla="*/ 871 w 5110607"/>
                  <a:gd name="connsiteY5" fmla="*/ 572816 h 147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0607" h="1478613">
                    <a:moveTo>
                      <a:pt x="871" y="572816"/>
                    </a:moveTo>
                    <a:cubicBezTo>
                      <a:pt x="-34848" y="100834"/>
                      <a:pt x="1035825" y="191770"/>
                      <a:pt x="1648179" y="116550"/>
                    </a:cubicBezTo>
                    <a:cubicBezTo>
                      <a:pt x="2260533" y="41330"/>
                      <a:pt x="3095234" y="-105560"/>
                      <a:pt x="3674998" y="121496"/>
                    </a:cubicBezTo>
                    <a:cubicBezTo>
                      <a:pt x="4254762" y="348552"/>
                      <a:pt x="5314992" y="1030654"/>
                      <a:pt x="5076137" y="1213694"/>
                    </a:cubicBezTo>
                    <a:cubicBezTo>
                      <a:pt x="4837282" y="1396734"/>
                      <a:pt x="2696233" y="1576845"/>
                      <a:pt x="1622497" y="1416615"/>
                    </a:cubicBezTo>
                    <a:cubicBezTo>
                      <a:pt x="548761" y="1256385"/>
                      <a:pt x="36590" y="1044798"/>
                      <a:pt x="871" y="57281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6A120A44-966E-0CFD-D1F3-C63852EADA5B}"/>
                  </a:ext>
                </a:extLst>
              </p:cNvPr>
              <p:cNvSpPr/>
              <p:nvPr/>
            </p:nvSpPr>
            <p:spPr>
              <a:xfrm rot="20160439">
                <a:off x="5292420" y="3505541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D96493C-D590-C551-83AC-607826C177F6}"/>
                  </a:ext>
                </a:extLst>
              </p:cNvPr>
              <p:cNvSpPr/>
              <p:nvPr/>
            </p:nvSpPr>
            <p:spPr>
              <a:xfrm rot="20160439">
                <a:off x="5641727" y="3405513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2E086B4-8297-7787-4099-678C0647B90A}"/>
                  </a:ext>
                </a:extLst>
              </p:cNvPr>
              <p:cNvSpPr/>
              <p:nvPr/>
            </p:nvSpPr>
            <p:spPr>
              <a:xfrm rot="20160439">
                <a:off x="5959915" y="3270067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5D91AE0-D23C-8B50-B6D1-A946D740E6C7}"/>
                  </a:ext>
                </a:extLst>
              </p:cNvPr>
              <p:cNvSpPr/>
              <p:nvPr/>
            </p:nvSpPr>
            <p:spPr>
              <a:xfrm rot="20160439">
                <a:off x="6234799" y="3168121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8">
                <a:extLst>
                  <a:ext uri="{FF2B5EF4-FFF2-40B4-BE49-F238E27FC236}">
                    <a16:creationId xmlns:a16="http://schemas.microsoft.com/office/drawing/2014/main" id="{7BFAEE0B-96BF-AAF9-46F9-50941FFB2641}"/>
                  </a:ext>
                </a:extLst>
              </p:cNvPr>
              <p:cNvSpPr/>
              <p:nvPr/>
            </p:nvSpPr>
            <p:spPr>
              <a:xfrm rot="21340227">
                <a:off x="6810452" y="2503527"/>
                <a:ext cx="1011956" cy="421411"/>
              </a:xfrm>
              <a:custGeom>
                <a:avLst/>
                <a:gdLst>
                  <a:gd name="connsiteX0" fmla="*/ 0 w 998807"/>
                  <a:gd name="connsiteY0" fmla="*/ 0 h 247737"/>
                  <a:gd name="connsiteX1" fmla="*/ 998807 w 998807"/>
                  <a:gd name="connsiteY1" fmla="*/ 0 h 247737"/>
                  <a:gd name="connsiteX2" fmla="*/ 998807 w 998807"/>
                  <a:gd name="connsiteY2" fmla="*/ 247737 h 247737"/>
                  <a:gd name="connsiteX3" fmla="*/ 0 w 998807"/>
                  <a:gd name="connsiteY3" fmla="*/ 247737 h 247737"/>
                  <a:gd name="connsiteX4" fmla="*/ 0 w 998807"/>
                  <a:gd name="connsiteY4" fmla="*/ 0 h 247737"/>
                  <a:gd name="connsiteX0" fmla="*/ 0 w 1011956"/>
                  <a:gd name="connsiteY0" fmla="*/ 173674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0 w 1011956"/>
                  <a:gd name="connsiteY4" fmla="*/ 173674 h 421411"/>
                  <a:gd name="connsiteX0" fmla="*/ 2191 w 1011956"/>
                  <a:gd name="connsiteY0" fmla="*/ 144729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2191 w 1011956"/>
                  <a:gd name="connsiteY4" fmla="*/ 144729 h 42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56" h="421411">
                    <a:moveTo>
                      <a:pt x="2191" y="144729"/>
                    </a:moveTo>
                    <a:lnTo>
                      <a:pt x="1011956" y="0"/>
                    </a:lnTo>
                    <a:lnTo>
                      <a:pt x="998807" y="421411"/>
                    </a:lnTo>
                    <a:lnTo>
                      <a:pt x="0" y="421411"/>
                    </a:lnTo>
                    <a:cubicBezTo>
                      <a:pt x="730" y="329184"/>
                      <a:pt x="1461" y="236956"/>
                      <a:pt x="2191" y="1447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Manual Operation 19">
                <a:extLst>
                  <a:ext uri="{FF2B5EF4-FFF2-40B4-BE49-F238E27FC236}">
                    <a16:creationId xmlns:a16="http://schemas.microsoft.com/office/drawing/2014/main" id="{B6FECED4-51CF-26C2-5EDF-5DB838D14F19}"/>
                  </a:ext>
                </a:extLst>
              </p:cNvPr>
              <p:cNvSpPr/>
              <p:nvPr/>
            </p:nvSpPr>
            <p:spPr>
              <a:xfrm rot="20866405" flipV="1">
                <a:off x="7852287" y="2393966"/>
                <a:ext cx="384522" cy="45643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06"/>
                  <a:gd name="connsiteX1" fmla="*/ 10000 w 10000"/>
                  <a:gd name="connsiteY1" fmla="*/ 0 h 10206"/>
                  <a:gd name="connsiteX2" fmla="*/ 6893 w 10000"/>
                  <a:gd name="connsiteY2" fmla="*/ 10206 h 10206"/>
                  <a:gd name="connsiteX3" fmla="*/ 2000 w 10000"/>
                  <a:gd name="connsiteY3" fmla="*/ 10000 h 10206"/>
                  <a:gd name="connsiteX4" fmla="*/ 0 w 10000"/>
                  <a:gd name="connsiteY4" fmla="*/ 0 h 10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06">
                    <a:moveTo>
                      <a:pt x="0" y="0"/>
                    </a:moveTo>
                    <a:lnTo>
                      <a:pt x="10000" y="0"/>
                    </a:lnTo>
                    <a:lnTo>
                      <a:pt x="6893" y="10206"/>
                    </a:lnTo>
                    <a:lnTo>
                      <a:pt x="200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20">
                <a:extLst>
                  <a:ext uri="{FF2B5EF4-FFF2-40B4-BE49-F238E27FC236}">
                    <a16:creationId xmlns:a16="http://schemas.microsoft.com/office/drawing/2014/main" id="{2AD95332-208A-742C-C6A7-DF81F394B611}"/>
                  </a:ext>
                </a:extLst>
              </p:cNvPr>
              <p:cNvSpPr/>
              <p:nvPr/>
            </p:nvSpPr>
            <p:spPr>
              <a:xfrm>
                <a:off x="8112022" y="2070573"/>
                <a:ext cx="1117184" cy="685047"/>
              </a:xfrm>
              <a:custGeom>
                <a:avLst/>
                <a:gdLst>
                  <a:gd name="connsiteX0" fmla="*/ 0 w 669509"/>
                  <a:gd name="connsiteY0" fmla="*/ 0 h 243722"/>
                  <a:gd name="connsiteX1" fmla="*/ 669509 w 669509"/>
                  <a:gd name="connsiteY1" fmla="*/ 0 h 243722"/>
                  <a:gd name="connsiteX2" fmla="*/ 669509 w 669509"/>
                  <a:gd name="connsiteY2" fmla="*/ 243722 h 243722"/>
                  <a:gd name="connsiteX3" fmla="*/ 0 w 669509"/>
                  <a:gd name="connsiteY3" fmla="*/ 243722 h 243722"/>
                  <a:gd name="connsiteX4" fmla="*/ 0 w 669509"/>
                  <a:gd name="connsiteY4" fmla="*/ 0 h 243722"/>
                  <a:gd name="connsiteX0" fmla="*/ 0 w 669509"/>
                  <a:gd name="connsiteY0" fmla="*/ 276225 h 519947"/>
                  <a:gd name="connsiteX1" fmla="*/ 431384 w 669509"/>
                  <a:gd name="connsiteY1" fmla="*/ 0 h 519947"/>
                  <a:gd name="connsiteX2" fmla="*/ 669509 w 669509"/>
                  <a:gd name="connsiteY2" fmla="*/ 519947 h 519947"/>
                  <a:gd name="connsiteX3" fmla="*/ 0 w 669509"/>
                  <a:gd name="connsiteY3" fmla="*/ 519947 h 519947"/>
                  <a:gd name="connsiteX4" fmla="*/ 0 w 669509"/>
                  <a:gd name="connsiteY4" fmla="*/ 276225 h 519947"/>
                  <a:gd name="connsiteX0" fmla="*/ 0 w 1002884"/>
                  <a:gd name="connsiteY0" fmla="*/ 276225 h 519947"/>
                  <a:gd name="connsiteX1" fmla="*/ 431384 w 1002884"/>
                  <a:gd name="connsiteY1" fmla="*/ 0 h 519947"/>
                  <a:gd name="connsiteX2" fmla="*/ 1002884 w 1002884"/>
                  <a:gd name="connsiteY2" fmla="*/ 138947 h 519947"/>
                  <a:gd name="connsiteX3" fmla="*/ 0 w 1002884"/>
                  <a:gd name="connsiteY3" fmla="*/ 519947 h 519947"/>
                  <a:gd name="connsiteX4" fmla="*/ 0 w 1002884"/>
                  <a:gd name="connsiteY4" fmla="*/ 276225 h 519947"/>
                  <a:gd name="connsiteX0" fmla="*/ 0 w 1002884"/>
                  <a:gd name="connsiteY0" fmla="*/ 276225 h 719972"/>
                  <a:gd name="connsiteX1" fmla="*/ 431384 w 1002884"/>
                  <a:gd name="connsiteY1" fmla="*/ 0 h 719972"/>
                  <a:gd name="connsiteX2" fmla="*/ 1002884 w 1002884"/>
                  <a:gd name="connsiteY2" fmla="*/ 138947 h 719972"/>
                  <a:gd name="connsiteX3" fmla="*/ 257175 w 1002884"/>
                  <a:gd name="connsiteY3" fmla="*/ 719972 h 719972"/>
                  <a:gd name="connsiteX4" fmla="*/ 0 w 1002884"/>
                  <a:gd name="connsiteY4" fmla="*/ 2762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82259"/>
                  <a:gd name="connsiteY0" fmla="*/ 361718 h 700690"/>
                  <a:gd name="connsiteX1" fmla="*/ 440909 w 1082259"/>
                  <a:gd name="connsiteY1" fmla="*/ 9293 h 700690"/>
                  <a:gd name="connsiteX2" fmla="*/ 1082259 w 1082259"/>
                  <a:gd name="connsiteY2" fmla="*/ 72040 h 700690"/>
                  <a:gd name="connsiteX3" fmla="*/ 257175 w 1082259"/>
                  <a:gd name="connsiteY3" fmla="*/ 700690 h 700690"/>
                  <a:gd name="connsiteX4" fmla="*/ 0 w 1082259"/>
                  <a:gd name="connsiteY4" fmla="*/ 361718 h 700690"/>
                  <a:gd name="connsiteX0" fmla="*/ 0 w 1082259"/>
                  <a:gd name="connsiteY0" fmla="*/ 354238 h 693210"/>
                  <a:gd name="connsiteX1" fmla="*/ 440909 w 1082259"/>
                  <a:gd name="connsiteY1" fmla="*/ 1813 h 693210"/>
                  <a:gd name="connsiteX2" fmla="*/ 1082259 w 1082259"/>
                  <a:gd name="connsiteY2" fmla="*/ 64560 h 693210"/>
                  <a:gd name="connsiteX3" fmla="*/ 257175 w 1082259"/>
                  <a:gd name="connsiteY3" fmla="*/ 693210 h 693210"/>
                  <a:gd name="connsiteX4" fmla="*/ 0 w 1082259"/>
                  <a:gd name="connsiteY4" fmla="*/ 354238 h 693210"/>
                  <a:gd name="connsiteX0" fmla="*/ 0 w 1082259"/>
                  <a:gd name="connsiteY0" fmla="*/ 353338 h 692310"/>
                  <a:gd name="connsiteX1" fmla="*/ 440909 w 1082259"/>
                  <a:gd name="connsiteY1" fmla="*/ 913 h 692310"/>
                  <a:gd name="connsiteX2" fmla="*/ 1082259 w 1082259"/>
                  <a:gd name="connsiteY2" fmla="*/ 63660 h 692310"/>
                  <a:gd name="connsiteX3" fmla="*/ 257175 w 1082259"/>
                  <a:gd name="connsiteY3" fmla="*/ 692310 h 692310"/>
                  <a:gd name="connsiteX4" fmla="*/ 0 w 1082259"/>
                  <a:gd name="connsiteY4" fmla="*/ 353338 h 692310"/>
                  <a:gd name="connsiteX0" fmla="*/ 0 w 1082259"/>
                  <a:gd name="connsiteY0" fmla="*/ 352509 h 691481"/>
                  <a:gd name="connsiteX1" fmla="*/ 440909 w 1082259"/>
                  <a:gd name="connsiteY1" fmla="*/ 84 h 691481"/>
                  <a:gd name="connsiteX2" fmla="*/ 1082259 w 1082259"/>
                  <a:gd name="connsiteY2" fmla="*/ 62831 h 691481"/>
                  <a:gd name="connsiteX3" fmla="*/ 257175 w 1082259"/>
                  <a:gd name="connsiteY3" fmla="*/ 691481 h 691481"/>
                  <a:gd name="connsiteX4" fmla="*/ 0 w 1082259"/>
                  <a:gd name="connsiteY4" fmla="*/ 352509 h 691481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46075 h 685047"/>
                  <a:gd name="connsiteX1" fmla="*/ 437734 w 1082259"/>
                  <a:gd name="connsiteY1" fmla="*/ 0 h 685047"/>
                  <a:gd name="connsiteX2" fmla="*/ 1082259 w 1082259"/>
                  <a:gd name="connsiteY2" fmla="*/ 46872 h 685047"/>
                  <a:gd name="connsiteX3" fmla="*/ 257175 w 1082259"/>
                  <a:gd name="connsiteY3" fmla="*/ 685047 h 685047"/>
                  <a:gd name="connsiteX4" fmla="*/ 0 w 1082259"/>
                  <a:gd name="connsiteY4" fmla="*/ 346075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184" h="685047">
                    <a:moveTo>
                      <a:pt x="0" y="292100"/>
                    </a:moveTo>
                    <a:cubicBezTo>
                      <a:pt x="280320" y="193675"/>
                      <a:pt x="325689" y="117475"/>
                      <a:pt x="472659" y="0"/>
                    </a:cubicBezTo>
                    <a:cubicBezTo>
                      <a:pt x="607370" y="19102"/>
                      <a:pt x="729834" y="-13958"/>
                      <a:pt x="1117184" y="46872"/>
                    </a:cubicBezTo>
                    <a:cubicBezTo>
                      <a:pt x="865439" y="231022"/>
                      <a:pt x="791495" y="462797"/>
                      <a:pt x="292100" y="685047"/>
                    </a:cubicBezTo>
                    <a:lnTo>
                      <a:pt x="0" y="292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9270F38F-14BC-F6C9-784E-F19C6839E271}"/>
                  </a:ext>
                </a:extLst>
              </p:cNvPr>
              <p:cNvSpPr/>
              <p:nvPr/>
            </p:nvSpPr>
            <p:spPr>
              <a:xfrm rot="13911681">
                <a:off x="9805375" y="2164984"/>
                <a:ext cx="914400" cy="914400"/>
              </a:xfrm>
              <a:prstGeom prst="arc">
                <a:avLst>
                  <a:gd name="adj1" fmla="val 15301149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4">
                <a:extLst>
                  <a:ext uri="{FF2B5EF4-FFF2-40B4-BE49-F238E27FC236}">
                    <a16:creationId xmlns:a16="http://schemas.microsoft.com/office/drawing/2014/main" id="{B423FD33-CD15-E805-C8E6-20AD791B95C6}"/>
                  </a:ext>
                </a:extLst>
              </p:cNvPr>
              <p:cNvSpPr/>
              <p:nvPr/>
            </p:nvSpPr>
            <p:spPr>
              <a:xfrm rot="15421402" flipH="1" flipV="1">
                <a:off x="3220488" y="2116246"/>
                <a:ext cx="1376407" cy="2265581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4">
                <a:extLst>
                  <a:ext uri="{FF2B5EF4-FFF2-40B4-BE49-F238E27FC236}">
                    <a16:creationId xmlns:a16="http://schemas.microsoft.com/office/drawing/2014/main" id="{EA9A5922-8D8F-0CB9-7E9F-B556F2E3B36B}"/>
                  </a:ext>
                </a:extLst>
              </p:cNvPr>
              <p:cNvSpPr/>
              <p:nvPr/>
            </p:nvSpPr>
            <p:spPr>
              <a:xfrm rot="15421402" flipH="1" flipV="1">
                <a:off x="3983544" y="2748207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4">
                <a:extLst>
                  <a:ext uri="{FF2B5EF4-FFF2-40B4-BE49-F238E27FC236}">
                    <a16:creationId xmlns:a16="http://schemas.microsoft.com/office/drawing/2014/main" id="{28F6DAAB-6E3A-6C76-09A5-E3AD495C60F9}"/>
                  </a:ext>
                </a:extLst>
              </p:cNvPr>
              <p:cNvSpPr/>
              <p:nvPr/>
            </p:nvSpPr>
            <p:spPr>
              <a:xfrm rot="13544545" flipV="1">
                <a:off x="5223904" y="4085256"/>
                <a:ext cx="706134" cy="2821469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4">
                <a:extLst>
                  <a:ext uri="{FF2B5EF4-FFF2-40B4-BE49-F238E27FC236}">
                    <a16:creationId xmlns:a16="http://schemas.microsoft.com/office/drawing/2014/main" id="{96346A86-F90B-653B-C15E-FCFE119FE6C3}"/>
                  </a:ext>
                </a:extLst>
              </p:cNvPr>
              <p:cNvSpPr/>
              <p:nvPr/>
            </p:nvSpPr>
            <p:spPr>
              <a:xfrm rot="4060593" flipV="1">
                <a:off x="5059218" y="1431785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9AA9BD72-A108-C558-3ED3-C4C446E3DC51}"/>
              </a:ext>
            </a:extLst>
          </p:cNvPr>
          <p:cNvGrpSpPr/>
          <p:nvPr/>
        </p:nvGrpSpPr>
        <p:grpSpPr>
          <a:xfrm>
            <a:off x="149007" y="3261262"/>
            <a:ext cx="3931193" cy="3437969"/>
            <a:chOff x="149007" y="3261262"/>
            <a:chExt cx="3931193" cy="3437969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4AF2759-B3C1-DADB-302F-7D46665EF8D5}"/>
                </a:ext>
              </a:extLst>
            </p:cNvPr>
            <p:cNvGrpSpPr/>
            <p:nvPr/>
          </p:nvGrpSpPr>
          <p:grpSpPr>
            <a:xfrm>
              <a:off x="1574603" y="3904323"/>
              <a:ext cx="2505597" cy="2794908"/>
              <a:chOff x="435725" y="690517"/>
              <a:chExt cx="5262677" cy="5870337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9ED56DE-C49E-2182-839B-C403D1C0E086}"/>
                  </a:ext>
                </a:extLst>
              </p:cNvPr>
              <p:cNvGrpSpPr/>
              <p:nvPr/>
            </p:nvGrpSpPr>
            <p:grpSpPr>
              <a:xfrm>
                <a:off x="435725" y="3704742"/>
                <a:ext cx="5245727" cy="2856112"/>
                <a:chOff x="1825874" y="2134988"/>
                <a:chExt cx="8498091" cy="4626909"/>
              </a:xfrm>
            </p:grpSpPr>
            <p:sp>
              <p:nvSpPr>
                <p:cNvPr id="470" name="Rectangle 2">
                  <a:extLst>
                    <a:ext uri="{FF2B5EF4-FFF2-40B4-BE49-F238E27FC236}">
                      <a16:creationId xmlns:a16="http://schemas.microsoft.com/office/drawing/2014/main" id="{439450A6-495C-28A4-7AA7-5271E2624DCA}"/>
                    </a:ext>
                  </a:extLst>
                </p:cNvPr>
                <p:cNvSpPr/>
                <p:nvPr/>
              </p:nvSpPr>
              <p:spPr>
                <a:xfrm>
                  <a:off x="1825874" y="3819430"/>
                  <a:ext cx="8498091" cy="2942467"/>
                </a:xfrm>
                <a:custGeom>
                  <a:avLst/>
                  <a:gdLst>
                    <a:gd name="connsiteX0" fmla="*/ 0 w 4630057"/>
                    <a:gd name="connsiteY0" fmla="*/ 0 h 1843314"/>
                    <a:gd name="connsiteX1" fmla="*/ 4630057 w 4630057"/>
                    <a:gd name="connsiteY1" fmla="*/ 0 h 1843314"/>
                    <a:gd name="connsiteX2" fmla="*/ 4630057 w 4630057"/>
                    <a:gd name="connsiteY2" fmla="*/ 1843314 h 1843314"/>
                    <a:gd name="connsiteX3" fmla="*/ 0 w 4630057"/>
                    <a:gd name="connsiteY3" fmla="*/ 1843314 h 1843314"/>
                    <a:gd name="connsiteX4" fmla="*/ 0 w 4630057"/>
                    <a:gd name="connsiteY4" fmla="*/ 0 h 1843314"/>
                    <a:gd name="connsiteX0" fmla="*/ 30480 w 4660537"/>
                    <a:gd name="connsiteY0" fmla="*/ 0 h 1942374"/>
                    <a:gd name="connsiteX1" fmla="*/ 4660537 w 4660537"/>
                    <a:gd name="connsiteY1" fmla="*/ 0 h 1942374"/>
                    <a:gd name="connsiteX2" fmla="*/ 4660537 w 4660537"/>
                    <a:gd name="connsiteY2" fmla="*/ 1843314 h 1942374"/>
                    <a:gd name="connsiteX3" fmla="*/ 0 w 4660537"/>
                    <a:gd name="connsiteY3" fmla="*/ 1942374 h 1942374"/>
                    <a:gd name="connsiteX4" fmla="*/ 30480 w 4660537"/>
                    <a:gd name="connsiteY4" fmla="*/ 0 h 1942374"/>
                    <a:gd name="connsiteX0" fmla="*/ 958676 w 5588733"/>
                    <a:gd name="connsiteY0" fmla="*/ 0 h 1942374"/>
                    <a:gd name="connsiteX1" fmla="*/ 5588733 w 5588733"/>
                    <a:gd name="connsiteY1" fmla="*/ 0 h 1942374"/>
                    <a:gd name="connsiteX2" fmla="*/ 5588733 w 5588733"/>
                    <a:gd name="connsiteY2" fmla="*/ 1843314 h 1942374"/>
                    <a:gd name="connsiteX3" fmla="*/ 928196 w 5588733"/>
                    <a:gd name="connsiteY3" fmla="*/ 1942374 h 1942374"/>
                    <a:gd name="connsiteX4" fmla="*/ 7 w 5588733"/>
                    <a:gd name="connsiteY4" fmla="*/ 799737 h 1942374"/>
                    <a:gd name="connsiteX5" fmla="*/ 958676 w 5588733"/>
                    <a:gd name="connsiteY5" fmla="*/ 0 h 1942374"/>
                    <a:gd name="connsiteX0" fmla="*/ 699596 w 5588733"/>
                    <a:gd name="connsiteY0" fmla="*/ 0 h 2018574"/>
                    <a:gd name="connsiteX1" fmla="*/ 5588733 w 5588733"/>
                    <a:gd name="connsiteY1" fmla="*/ 76200 h 2018574"/>
                    <a:gd name="connsiteX2" fmla="*/ 5588733 w 5588733"/>
                    <a:gd name="connsiteY2" fmla="*/ 1919514 h 2018574"/>
                    <a:gd name="connsiteX3" fmla="*/ 928196 w 5588733"/>
                    <a:gd name="connsiteY3" fmla="*/ 2018574 h 2018574"/>
                    <a:gd name="connsiteX4" fmla="*/ 7 w 5588733"/>
                    <a:gd name="connsiteY4" fmla="*/ 875937 h 2018574"/>
                    <a:gd name="connsiteX5" fmla="*/ 699596 w 5588733"/>
                    <a:gd name="connsiteY5" fmla="*/ 0 h 2018574"/>
                    <a:gd name="connsiteX0" fmla="*/ 699596 w 6952713"/>
                    <a:gd name="connsiteY0" fmla="*/ 0 h 2018574"/>
                    <a:gd name="connsiteX1" fmla="*/ 6952713 w 6952713"/>
                    <a:gd name="connsiteY1" fmla="*/ 1043940 h 2018574"/>
                    <a:gd name="connsiteX2" fmla="*/ 5588733 w 6952713"/>
                    <a:gd name="connsiteY2" fmla="*/ 1919514 h 2018574"/>
                    <a:gd name="connsiteX3" fmla="*/ 928196 w 6952713"/>
                    <a:gd name="connsiteY3" fmla="*/ 2018574 h 2018574"/>
                    <a:gd name="connsiteX4" fmla="*/ 7 w 6952713"/>
                    <a:gd name="connsiteY4" fmla="*/ 875937 h 2018574"/>
                    <a:gd name="connsiteX5" fmla="*/ 699596 w 6952713"/>
                    <a:gd name="connsiteY5" fmla="*/ 0 h 2018574"/>
                    <a:gd name="connsiteX0" fmla="*/ 699596 w 6952713"/>
                    <a:gd name="connsiteY0" fmla="*/ 0 h 2018574"/>
                    <a:gd name="connsiteX1" fmla="*/ 6952713 w 6952713"/>
                    <a:gd name="connsiteY1" fmla="*/ 1043940 h 2018574"/>
                    <a:gd name="connsiteX2" fmla="*/ 5954493 w 6952713"/>
                    <a:gd name="connsiteY2" fmla="*/ 1797594 h 2018574"/>
                    <a:gd name="connsiteX3" fmla="*/ 928196 w 6952713"/>
                    <a:gd name="connsiteY3" fmla="*/ 2018574 h 2018574"/>
                    <a:gd name="connsiteX4" fmla="*/ 7 w 6952713"/>
                    <a:gd name="connsiteY4" fmla="*/ 875937 h 2018574"/>
                    <a:gd name="connsiteX5" fmla="*/ 699596 w 6952713"/>
                    <a:gd name="connsiteY5" fmla="*/ 0 h 2018574"/>
                    <a:gd name="connsiteX0" fmla="*/ 699596 w 6952713"/>
                    <a:gd name="connsiteY0" fmla="*/ 0 h 2468517"/>
                    <a:gd name="connsiteX1" fmla="*/ 6952713 w 6952713"/>
                    <a:gd name="connsiteY1" fmla="*/ 1043940 h 2468517"/>
                    <a:gd name="connsiteX2" fmla="*/ 5954493 w 6952713"/>
                    <a:gd name="connsiteY2" fmla="*/ 1797594 h 2468517"/>
                    <a:gd name="connsiteX3" fmla="*/ 4061467 w 6952713"/>
                    <a:gd name="connsiteY3" fmla="*/ 2468517 h 2468517"/>
                    <a:gd name="connsiteX4" fmla="*/ 928196 w 6952713"/>
                    <a:gd name="connsiteY4" fmla="*/ 2018574 h 2468517"/>
                    <a:gd name="connsiteX5" fmla="*/ 7 w 6952713"/>
                    <a:gd name="connsiteY5" fmla="*/ 875937 h 2468517"/>
                    <a:gd name="connsiteX6" fmla="*/ 699596 w 6952713"/>
                    <a:gd name="connsiteY6" fmla="*/ 0 h 2468517"/>
                    <a:gd name="connsiteX0" fmla="*/ 699596 w 6952713"/>
                    <a:gd name="connsiteY0" fmla="*/ 0 h 2468517"/>
                    <a:gd name="connsiteX1" fmla="*/ 6952713 w 6952713"/>
                    <a:gd name="connsiteY1" fmla="*/ 1043940 h 2468517"/>
                    <a:gd name="connsiteX2" fmla="*/ 5954493 w 6952713"/>
                    <a:gd name="connsiteY2" fmla="*/ 1797594 h 2468517"/>
                    <a:gd name="connsiteX3" fmla="*/ 4061467 w 6952713"/>
                    <a:gd name="connsiteY3" fmla="*/ 2468517 h 2468517"/>
                    <a:gd name="connsiteX4" fmla="*/ 2377447 w 6952713"/>
                    <a:gd name="connsiteY4" fmla="*/ 2399937 h 2468517"/>
                    <a:gd name="connsiteX5" fmla="*/ 928196 w 6952713"/>
                    <a:gd name="connsiteY5" fmla="*/ 2018574 h 2468517"/>
                    <a:gd name="connsiteX6" fmla="*/ 7 w 6952713"/>
                    <a:gd name="connsiteY6" fmla="*/ 875937 h 2468517"/>
                    <a:gd name="connsiteX7" fmla="*/ 699596 w 6952713"/>
                    <a:gd name="connsiteY7" fmla="*/ 0 h 2468517"/>
                    <a:gd name="connsiteX0" fmla="*/ 1593219 w 7846336"/>
                    <a:gd name="connsiteY0" fmla="*/ 0 h 2468517"/>
                    <a:gd name="connsiteX1" fmla="*/ 7846336 w 7846336"/>
                    <a:gd name="connsiteY1" fmla="*/ 1043940 h 2468517"/>
                    <a:gd name="connsiteX2" fmla="*/ 6848116 w 7846336"/>
                    <a:gd name="connsiteY2" fmla="*/ 1797594 h 2468517"/>
                    <a:gd name="connsiteX3" fmla="*/ 4955090 w 7846336"/>
                    <a:gd name="connsiteY3" fmla="*/ 2468517 h 2468517"/>
                    <a:gd name="connsiteX4" fmla="*/ 3271070 w 7846336"/>
                    <a:gd name="connsiteY4" fmla="*/ 2399937 h 2468517"/>
                    <a:gd name="connsiteX5" fmla="*/ 1821819 w 7846336"/>
                    <a:gd name="connsiteY5" fmla="*/ 2018574 h 2468517"/>
                    <a:gd name="connsiteX6" fmla="*/ 893630 w 7846336"/>
                    <a:gd name="connsiteY6" fmla="*/ 875937 h 2468517"/>
                    <a:gd name="connsiteX7" fmla="*/ 1593219 w 7846336"/>
                    <a:gd name="connsiteY7" fmla="*/ 0 h 2468517"/>
                    <a:gd name="connsiteX0" fmla="*/ 1630074 w 7883191"/>
                    <a:gd name="connsiteY0" fmla="*/ 0 h 2468517"/>
                    <a:gd name="connsiteX1" fmla="*/ 7883191 w 7883191"/>
                    <a:gd name="connsiteY1" fmla="*/ 1043940 h 2468517"/>
                    <a:gd name="connsiteX2" fmla="*/ 6884971 w 7883191"/>
                    <a:gd name="connsiteY2" fmla="*/ 1797594 h 2468517"/>
                    <a:gd name="connsiteX3" fmla="*/ 4991945 w 7883191"/>
                    <a:gd name="connsiteY3" fmla="*/ 2468517 h 2468517"/>
                    <a:gd name="connsiteX4" fmla="*/ 3307925 w 7883191"/>
                    <a:gd name="connsiteY4" fmla="*/ 2399937 h 2468517"/>
                    <a:gd name="connsiteX5" fmla="*/ 1858674 w 7883191"/>
                    <a:gd name="connsiteY5" fmla="*/ 2018574 h 2468517"/>
                    <a:gd name="connsiteX6" fmla="*/ 930485 w 7883191"/>
                    <a:gd name="connsiteY6" fmla="*/ 875937 h 2468517"/>
                    <a:gd name="connsiteX7" fmla="*/ 1630074 w 7883191"/>
                    <a:gd name="connsiteY7" fmla="*/ 0 h 2468517"/>
                    <a:gd name="connsiteX0" fmla="*/ 1591478 w 7844595"/>
                    <a:gd name="connsiteY0" fmla="*/ 0 h 2468517"/>
                    <a:gd name="connsiteX1" fmla="*/ 7844595 w 7844595"/>
                    <a:gd name="connsiteY1" fmla="*/ 1043940 h 2468517"/>
                    <a:gd name="connsiteX2" fmla="*/ 6846375 w 7844595"/>
                    <a:gd name="connsiteY2" fmla="*/ 1797594 h 2468517"/>
                    <a:gd name="connsiteX3" fmla="*/ 4953349 w 7844595"/>
                    <a:gd name="connsiteY3" fmla="*/ 2468517 h 2468517"/>
                    <a:gd name="connsiteX4" fmla="*/ 3269329 w 7844595"/>
                    <a:gd name="connsiteY4" fmla="*/ 2399937 h 2468517"/>
                    <a:gd name="connsiteX5" fmla="*/ 1820078 w 7844595"/>
                    <a:gd name="connsiteY5" fmla="*/ 2018574 h 2468517"/>
                    <a:gd name="connsiteX6" fmla="*/ 891889 w 7844595"/>
                    <a:gd name="connsiteY6" fmla="*/ 875937 h 2468517"/>
                    <a:gd name="connsiteX7" fmla="*/ 1591478 w 7844595"/>
                    <a:gd name="connsiteY7" fmla="*/ 0 h 2468517"/>
                    <a:gd name="connsiteX0" fmla="*/ 1623823 w 7876940"/>
                    <a:gd name="connsiteY0" fmla="*/ 0 h 2468517"/>
                    <a:gd name="connsiteX1" fmla="*/ 7876940 w 7876940"/>
                    <a:gd name="connsiteY1" fmla="*/ 1043940 h 2468517"/>
                    <a:gd name="connsiteX2" fmla="*/ 6878720 w 7876940"/>
                    <a:gd name="connsiteY2" fmla="*/ 1797594 h 2468517"/>
                    <a:gd name="connsiteX3" fmla="*/ 4985694 w 7876940"/>
                    <a:gd name="connsiteY3" fmla="*/ 2468517 h 2468517"/>
                    <a:gd name="connsiteX4" fmla="*/ 3301674 w 7876940"/>
                    <a:gd name="connsiteY4" fmla="*/ 2399937 h 2468517"/>
                    <a:gd name="connsiteX5" fmla="*/ 1852423 w 7876940"/>
                    <a:gd name="connsiteY5" fmla="*/ 2018574 h 2468517"/>
                    <a:gd name="connsiteX6" fmla="*/ 924234 w 7876940"/>
                    <a:gd name="connsiteY6" fmla="*/ 875937 h 2468517"/>
                    <a:gd name="connsiteX7" fmla="*/ 1623823 w 7876940"/>
                    <a:gd name="connsiteY7" fmla="*/ 0 h 2468517"/>
                    <a:gd name="connsiteX0" fmla="*/ 1601619 w 7854736"/>
                    <a:gd name="connsiteY0" fmla="*/ 0 h 2468517"/>
                    <a:gd name="connsiteX1" fmla="*/ 7854736 w 7854736"/>
                    <a:gd name="connsiteY1" fmla="*/ 1043940 h 2468517"/>
                    <a:gd name="connsiteX2" fmla="*/ 6856516 w 7854736"/>
                    <a:gd name="connsiteY2" fmla="*/ 1797594 h 2468517"/>
                    <a:gd name="connsiteX3" fmla="*/ 4963490 w 7854736"/>
                    <a:gd name="connsiteY3" fmla="*/ 2468517 h 2468517"/>
                    <a:gd name="connsiteX4" fmla="*/ 3279470 w 7854736"/>
                    <a:gd name="connsiteY4" fmla="*/ 2399937 h 2468517"/>
                    <a:gd name="connsiteX5" fmla="*/ 1830219 w 7854736"/>
                    <a:gd name="connsiteY5" fmla="*/ 2018574 h 2468517"/>
                    <a:gd name="connsiteX6" fmla="*/ 902030 w 7854736"/>
                    <a:gd name="connsiteY6" fmla="*/ 875937 h 2468517"/>
                    <a:gd name="connsiteX7" fmla="*/ 1601619 w 7854736"/>
                    <a:gd name="connsiteY7" fmla="*/ 0 h 2468517"/>
                    <a:gd name="connsiteX0" fmla="*/ 1601619 w 7854736"/>
                    <a:gd name="connsiteY0" fmla="*/ 0 h 2468517"/>
                    <a:gd name="connsiteX1" fmla="*/ 7854736 w 7854736"/>
                    <a:gd name="connsiteY1" fmla="*/ 1043940 h 2468517"/>
                    <a:gd name="connsiteX2" fmla="*/ 6856516 w 7854736"/>
                    <a:gd name="connsiteY2" fmla="*/ 1797594 h 2468517"/>
                    <a:gd name="connsiteX3" fmla="*/ 4963490 w 7854736"/>
                    <a:gd name="connsiteY3" fmla="*/ 2468517 h 2468517"/>
                    <a:gd name="connsiteX4" fmla="*/ 3279470 w 7854736"/>
                    <a:gd name="connsiteY4" fmla="*/ 2399937 h 2468517"/>
                    <a:gd name="connsiteX5" fmla="*/ 1830219 w 7854736"/>
                    <a:gd name="connsiteY5" fmla="*/ 2018574 h 2468517"/>
                    <a:gd name="connsiteX6" fmla="*/ 902030 w 7854736"/>
                    <a:gd name="connsiteY6" fmla="*/ 875937 h 2468517"/>
                    <a:gd name="connsiteX7" fmla="*/ 1601619 w 7854736"/>
                    <a:gd name="connsiteY7" fmla="*/ 0 h 2468517"/>
                    <a:gd name="connsiteX0" fmla="*/ 1668152 w 7921269"/>
                    <a:gd name="connsiteY0" fmla="*/ 0 h 2468517"/>
                    <a:gd name="connsiteX1" fmla="*/ 7921269 w 7921269"/>
                    <a:gd name="connsiteY1" fmla="*/ 1043940 h 2468517"/>
                    <a:gd name="connsiteX2" fmla="*/ 6923049 w 7921269"/>
                    <a:gd name="connsiteY2" fmla="*/ 1797594 h 2468517"/>
                    <a:gd name="connsiteX3" fmla="*/ 5030023 w 7921269"/>
                    <a:gd name="connsiteY3" fmla="*/ 2468517 h 2468517"/>
                    <a:gd name="connsiteX4" fmla="*/ 3346003 w 7921269"/>
                    <a:gd name="connsiteY4" fmla="*/ 2399937 h 2468517"/>
                    <a:gd name="connsiteX5" fmla="*/ 1896752 w 7921269"/>
                    <a:gd name="connsiteY5" fmla="*/ 2018574 h 2468517"/>
                    <a:gd name="connsiteX6" fmla="*/ 968563 w 7921269"/>
                    <a:gd name="connsiteY6" fmla="*/ 875937 h 2468517"/>
                    <a:gd name="connsiteX7" fmla="*/ 1668152 w 7921269"/>
                    <a:gd name="connsiteY7" fmla="*/ 0 h 2468517"/>
                    <a:gd name="connsiteX0" fmla="*/ 1404751 w 7657868"/>
                    <a:gd name="connsiteY0" fmla="*/ 0 h 2468517"/>
                    <a:gd name="connsiteX1" fmla="*/ 7657868 w 7657868"/>
                    <a:gd name="connsiteY1" fmla="*/ 1043940 h 2468517"/>
                    <a:gd name="connsiteX2" fmla="*/ 6659648 w 7657868"/>
                    <a:gd name="connsiteY2" fmla="*/ 1797594 h 2468517"/>
                    <a:gd name="connsiteX3" fmla="*/ 4766622 w 7657868"/>
                    <a:gd name="connsiteY3" fmla="*/ 2468517 h 2468517"/>
                    <a:gd name="connsiteX4" fmla="*/ 3082602 w 7657868"/>
                    <a:gd name="connsiteY4" fmla="*/ 2399937 h 2468517"/>
                    <a:gd name="connsiteX5" fmla="*/ 1633351 w 7657868"/>
                    <a:gd name="connsiteY5" fmla="*/ 2018574 h 2468517"/>
                    <a:gd name="connsiteX6" fmla="*/ 705162 w 7657868"/>
                    <a:gd name="connsiteY6" fmla="*/ 875937 h 2468517"/>
                    <a:gd name="connsiteX7" fmla="*/ 1404751 w 7657868"/>
                    <a:gd name="connsiteY7" fmla="*/ 0 h 2468517"/>
                    <a:gd name="connsiteX0" fmla="*/ 1583716 w 7836833"/>
                    <a:gd name="connsiteY0" fmla="*/ 0 h 2468517"/>
                    <a:gd name="connsiteX1" fmla="*/ 7836833 w 7836833"/>
                    <a:gd name="connsiteY1" fmla="*/ 1043940 h 2468517"/>
                    <a:gd name="connsiteX2" fmla="*/ 6838613 w 7836833"/>
                    <a:gd name="connsiteY2" fmla="*/ 1797594 h 2468517"/>
                    <a:gd name="connsiteX3" fmla="*/ 4945587 w 7836833"/>
                    <a:gd name="connsiteY3" fmla="*/ 2468517 h 2468517"/>
                    <a:gd name="connsiteX4" fmla="*/ 3261567 w 7836833"/>
                    <a:gd name="connsiteY4" fmla="*/ 2399937 h 2468517"/>
                    <a:gd name="connsiteX5" fmla="*/ 1812316 w 7836833"/>
                    <a:gd name="connsiteY5" fmla="*/ 2018574 h 2468517"/>
                    <a:gd name="connsiteX6" fmla="*/ 884127 w 7836833"/>
                    <a:gd name="connsiteY6" fmla="*/ 875937 h 2468517"/>
                    <a:gd name="connsiteX7" fmla="*/ 1583716 w 7836833"/>
                    <a:gd name="connsiteY7" fmla="*/ 0 h 2468517"/>
                    <a:gd name="connsiteX0" fmla="*/ 1583716 w 7836833"/>
                    <a:gd name="connsiteY0" fmla="*/ 0 h 2468517"/>
                    <a:gd name="connsiteX1" fmla="*/ 7836833 w 7836833"/>
                    <a:gd name="connsiteY1" fmla="*/ 1043940 h 2468517"/>
                    <a:gd name="connsiteX2" fmla="*/ 6838613 w 7836833"/>
                    <a:gd name="connsiteY2" fmla="*/ 1797594 h 2468517"/>
                    <a:gd name="connsiteX3" fmla="*/ 4945587 w 7836833"/>
                    <a:gd name="connsiteY3" fmla="*/ 2468517 h 2468517"/>
                    <a:gd name="connsiteX4" fmla="*/ 3261567 w 7836833"/>
                    <a:gd name="connsiteY4" fmla="*/ 2399937 h 2468517"/>
                    <a:gd name="connsiteX5" fmla="*/ 1812316 w 7836833"/>
                    <a:gd name="connsiteY5" fmla="*/ 2018574 h 2468517"/>
                    <a:gd name="connsiteX6" fmla="*/ 884127 w 7836833"/>
                    <a:gd name="connsiteY6" fmla="*/ 875937 h 2468517"/>
                    <a:gd name="connsiteX7" fmla="*/ 1583716 w 7836833"/>
                    <a:gd name="connsiteY7" fmla="*/ 0 h 2468517"/>
                    <a:gd name="connsiteX0" fmla="*/ 1583716 w 7836833"/>
                    <a:gd name="connsiteY0" fmla="*/ 0 h 2468517"/>
                    <a:gd name="connsiteX1" fmla="*/ 7836833 w 7836833"/>
                    <a:gd name="connsiteY1" fmla="*/ 1043940 h 2468517"/>
                    <a:gd name="connsiteX2" fmla="*/ 6838613 w 7836833"/>
                    <a:gd name="connsiteY2" fmla="*/ 1797594 h 2468517"/>
                    <a:gd name="connsiteX3" fmla="*/ 4945587 w 7836833"/>
                    <a:gd name="connsiteY3" fmla="*/ 2468517 h 2468517"/>
                    <a:gd name="connsiteX4" fmla="*/ 3261567 w 7836833"/>
                    <a:gd name="connsiteY4" fmla="*/ 2399937 h 2468517"/>
                    <a:gd name="connsiteX5" fmla="*/ 1812316 w 7836833"/>
                    <a:gd name="connsiteY5" fmla="*/ 2018574 h 2468517"/>
                    <a:gd name="connsiteX6" fmla="*/ 884127 w 7836833"/>
                    <a:gd name="connsiteY6" fmla="*/ 875937 h 2468517"/>
                    <a:gd name="connsiteX7" fmla="*/ 1583716 w 7836833"/>
                    <a:gd name="connsiteY7" fmla="*/ 0 h 2468517"/>
                    <a:gd name="connsiteX0" fmla="*/ 1588163 w 7841280"/>
                    <a:gd name="connsiteY0" fmla="*/ 0 h 2468517"/>
                    <a:gd name="connsiteX1" fmla="*/ 7841280 w 7841280"/>
                    <a:gd name="connsiteY1" fmla="*/ 1043940 h 2468517"/>
                    <a:gd name="connsiteX2" fmla="*/ 6843060 w 7841280"/>
                    <a:gd name="connsiteY2" fmla="*/ 1797594 h 2468517"/>
                    <a:gd name="connsiteX3" fmla="*/ 4950034 w 7841280"/>
                    <a:gd name="connsiteY3" fmla="*/ 2468517 h 2468517"/>
                    <a:gd name="connsiteX4" fmla="*/ 3266014 w 7841280"/>
                    <a:gd name="connsiteY4" fmla="*/ 2399937 h 2468517"/>
                    <a:gd name="connsiteX5" fmla="*/ 1816763 w 7841280"/>
                    <a:gd name="connsiteY5" fmla="*/ 2018574 h 2468517"/>
                    <a:gd name="connsiteX6" fmla="*/ 882224 w 7841280"/>
                    <a:gd name="connsiteY6" fmla="*/ 901337 h 2468517"/>
                    <a:gd name="connsiteX7" fmla="*/ 1588163 w 7841280"/>
                    <a:gd name="connsiteY7" fmla="*/ 0 h 2468517"/>
                    <a:gd name="connsiteX0" fmla="*/ 1588163 w 7841280"/>
                    <a:gd name="connsiteY0" fmla="*/ 0 h 2468517"/>
                    <a:gd name="connsiteX1" fmla="*/ 7841280 w 7841280"/>
                    <a:gd name="connsiteY1" fmla="*/ 1043940 h 2468517"/>
                    <a:gd name="connsiteX2" fmla="*/ 6843060 w 7841280"/>
                    <a:gd name="connsiteY2" fmla="*/ 1797594 h 2468517"/>
                    <a:gd name="connsiteX3" fmla="*/ 4950034 w 7841280"/>
                    <a:gd name="connsiteY3" fmla="*/ 2468517 h 2468517"/>
                    <a:gd name="connsiteX4" fmla="*/ 3266014 w 7841280"/>
                    <a:gd name="connsiteY4" fmla="*/ 2399937 h 2468517"/>
                    <a:gd name="connsiteX5" fmla="*/ 1816763 w 7841280"/>
                    <a:gd name="connsiteY5" fmla="*/ 2018574 h 2468517"/>
                    <a:gd name="connsiteX6" fmla="*/ 882224 w 7841280"/>
                    <a:gd name="connsiteY6" fmla="*/ 901337 h 2468517"/>
                    <a:gd name="connsiteX7" fmla="*/ 1588163 w 7841280"/>
                    <a:gd name="connsiteY7" fmla="*/ 0 h 2468517"/>
                    <a:gd name="connsiteX0" fmla="*/ 1588163 w 7841280"/>
                    <a:gd name="connsiteY0" fmla="*/ 0 h 2468517"/>
                    <a:gd name="connsiteX1" fmla="*/ 7841280 w 7841280"/>
                    <a:gd name="connsiteY1" fmla="*/ 1043940 h 2468517"/>
                    <a:gd name="connsiteX2" fmla="*/ 6843060 w 7841280"/>
                    <a:gd name="connsiteY2" fmla="*/ 1797594 h 2468517"/>
                    <a:gd name="connsiteX3" fmla="*/ 4950034 w 7841280"/>
                    <a:gd name="connsiteY3" fmla="*/ 2468517 h 2468517"/>
                    <a:gd name="connsiteX4" fmla="*/ 3266014 w 7841280"/>
                    <a:gd name="connsiteY4" fmla="*/ 2399937 h 2468517"/>
                    <a:gd name="connsiteX5" fmla="*/ 1816763 w 7841280"/>
                    <a:gd name="connsiteY5" fmla="*/ 2018574 h 2468517"/>
                    <a:gd name="connsiteX6" fmla="*/ 882224 w 7841280"/>
                    <a:gd name="connsiteY6" fmla="*/ 901337 h 2468517"/>
                    <a:gd name="connsiteX7" fmla="*/ 1588163 w 7841280"/>
                    <a:gd name="connsiteY7" fmla="*/ 0 h 2468517"/>
                    <a:gd name="connsiteX0" fmla="*/ 1591975 w 7845092"/>
                    <a:gd name="connsiteY0" fmla="*/ 0 h 2468517"/>
                    <a:gd name="connsiteX1" fmla="*/ 7845092 w 7845092"/>
                    <a:gd name="connsiteY1" fmla="*/ 1043940 h 2468517"/>
                    <a:gd name="connsiteX2" fmla="*/ 6846872 w 7845092"/>
                    <a:gd name="connsiteY2" fmla="*/ 1797594 h 2468517"/>
                    <a:gd name="connsiteX3" fmla="*/ 4953846 w 7845092"/>
                    <a:gd name="connsiteY3" fmla="*/ 2468517 h 2468517"/>
                    <a:gd name="connsiteX4" fmla="*/ 3269826 w 7845092"/>
                    <a:gd name="connsiteY4" fmla="*/ 2399937 h 2468517"/>
                    <a:gd name="connsiteX5" fmla="*/ 1807875 w 7845092"/>
                    <a:gd name="connsiteY5" fmla="*/ 2024924 h 2468517"/>
                    <a:gd name="connsiteX6" fmla="*/ 886036 w 7845092"/>
                    <a:gd name="connsiteY6" fmla="*/ 901337 h 2468517"/>
                    <a:gd name="connsiteX7" fmla="*/ 1591975 w 7845092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249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249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122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122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122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468517"/>
                    <a:gd name="connsiteX1" fmla="*/ 7854789 w 7854789"/>
                    <a:gd name="connsiteY1" fmla="*/ 1043940 h 2468517"/>
                    <a:gd name="connsiteX2" fmla="*/ 6856569 w 7854789"/>
                    <a:gd name="connsiteY2" fmla="*/ 1797594 h 2468517"/>
                    <a:gd name="connsiteX3" fmla="*/ 4963543 w 7854789"/>
                    <a:gd name="connsiteY3" fmla="*/ 2468517 h 2468517"/>
                    <a:gd name="connsiteX4" fmla="*/ 3279523 w 7854789"/>
                    <a:gd name="connsiteY4" fmla="*/ 2399937 h 2468517"/>
                    <a:gd name="connsiteX5" fmla="*/ 1817572 w 7854789"/>
                    <a:gd name="connsiteY5" fmla="*/ 2012224 h 2468517"/>
                    <a:gd name="connsiteX6" fmla="*/ 895733 w 7854789"/>
                    <a:gd name="connsiteY6" fmla="*/ 901337 h 2468517"/>
                    <a:gd name="connsiteX7" fmla="*/ 1601672 w 7854789"/>
                    <a:gd name="connsiteY7" fmla="*/ 0 h 2468517"/>
                    <a:gd name="connsiteX0" fmla="*/ 1601672 w 7854789"/>
                    <a:gd name="connsiteY0" fmla="*/ 0 h 2562254"/>
                    <a:gd name="connsiteX1" fmla="*/ 7854789 w 7854789"/>
                    <a:gd name="connsiteY1" fmla="*/ 1043940 h 2562254"/>
                    <a:gd name="connsiteX2" fmla="*/ 6856569 w 7854789"/>
                    <a:gd name="connsiteY2" fmla="*/ 1797594 h 2562254"/>
                    <a:gd name="connsiteX3" fmla="*/ 4963543 w 7854789"/>
                    <a:gd name="connsiteY3" fmla="*/ 2468517 h 2562254"/>
                    <a:gd name="connsiteX4" fmla="*/ 3279523 w 7854789"/>
                    <a:gd name="connsiteY4" fmla="*/ 2399937 h 2562254"/>
                    <a:gd name="connsiteX5" fmla="*/ 1817572 w 7854789"/>
                    <a:gd name="connsiteY5" fmla="*/ 2012224 h 2562254"/>
                    <a:gd name="connsiteX6" fmla="*/ 895733 w 7854789"/>
                    <a:gd name="connsiteY6" fmla="*/ 901337 h 2562254"/>
                    <a:gd name="connsiteX7" fmla="*/ 1601672 w 7854789"/>
                    <a:gd name="connsiteY7" fmla="*/ 0 h 2562254"/>
                    <a:gd name="connsiteX0" fmla="*/ 1601672 w 7854789"/>
                    <a:gd name="connsiteY0" fmla="*/ 0 h 2713101"/>
                    <a:gd name="connsiteX1" fmla="*/ 7854789 w 7854789"/>
                    <a:gd name="connsiteY1" fmla="*/ 1043940 h 2713101"/>
                    <a:gd name="connsiteX2" fmla="*/ 6856569 w 7854789"/>
                    <a:gd name="connsiteY2" fmla="*/ 1797594 h 2713101"/>
                    <a:gd name="connsiteX3" fmla="*/ 4963543 w 7854789"/>
                    <a:gd name="connsiteY3" fmla="*/ 2468517 h 2713101"/>
                    <a:gd name="connsiteX4" fmla="*/ 3279523 w 7854789"/>
                    <a:gd name="connsiteY4" fmla="*/ 2399937 h 2713101"/>
                    <a:gd name="connsiteX5" fmla="*/ 1817572 w 7854789"/>
                    <a:gd name="connsiteY5" fmla="*/ 2012224 h 2713101"/>
                    <a:gd name="connsiteX6" fmla="*/ 895733 w 7854789"/>
                    <a:gd name="connsiteY6" fmla="*/ 901337 h 2713101"/>
                    <a:gd name="connsiteX7" fmla="*/ 1601672 w 7854789"/>
                    <a:gd name="connsiteY7" fmla="*/ 0 h 2713101"/>
                    <a:gd name="connsiteX0" fmla="*/ 1601672 w 7854789"/>
                    <a:gd name="connsiteY0" fmla="*/ 0 h 2730553"/>
                    <a:gd name="connsiteX1" fmla="*/ 7854789 w 7854789"/>
                    <a:gd name="connsiteY1" fmla="*/ 1043940 h 2730553"/>
                    <a:gd name="connsiteX2" fmla="*/ 6856569 w 7854789"/>
                    <a:gd name="connsiteY2" fmla="*/ 1797594 h 2730553"/>
                    <a:gd name="connsiteX3" fmla="*/ 4963543 w 7854789"/>
                    <a:gd name="connsiteY3" fmla="*/ 2468517 h 2730553"/>
                    <a:gd name="connsiteX4" fmla="*/ 3279523 w 7854789"/>
                    <a:gd name="connsiteY4" fmla="*/ 2399937 h 2730553"/>
                    <a:gd name="connsiteX5" fmla="*/ 1817572 w 7854789"/>
                    <a:gd name="connsiteY5" fmla="*/ 2012224 h 2730553"/>
                    <a:gd name="connsiteX6" fmla="*/ 895733 w 7854789"/>
                    <a:gd name="connsiteY6" fmla="*/ 901337 h 2730553"/>
                    <a:gd name="connsiteX7" fmla="*/ 1601672 w 7854789"/>
                    <a:gd name="connsiteY7" fmla="*/ 0 h 2730553"/>
                    <a:gd name="connsiteX0" fmla="*/ 1601672 w 7854789"/>
                    <a:gd name="connsiteY0" fmla="*/ 0 h 2730553"/>
                    <a:gd name="connsiteX1" fmla="*/ 7854789 w 7854789"/>
                    <a:gd name="connsiteY1" fmla="*/ 1043940 h 2730553"/>
                    <a:gd name="connsiteX2" fmla="*/ 6856569 w 7854789"/>
                    <a:gd name="connsiteY2" fmla="*/ 1797594 h 2730553"/>
                    <a:gd name="connsiteX3" fmla="*/ 4963543 w 7854789"/>
                    <a:gd name="connsiteY3" fmla="*/ 2468517 h 2730553"/>
                    <a:gd name="connsiteX4" fmla="*/ 3279523 w 7854789"/>
                    <a:gd name="connsiteY4" fmla="*/ 2399937 h 2730553"/>
                    <a:gd name="connsiteX5" fmla="*/ 1817572 w 7854789"/>
                    <a:gd name="connsiteY5" fmla="*/ 2012224 h 2730553"/>
                    <a:gd name="connsiteX6" fmla="*/ 895733 w 7854789"/>
                    <a:gd name="connsiteY6" fmla="*/ 901337 h 2730553"/>
                    <a:gd name="connsiteX7" fmla="*/ 1601672 w 7854789"/>
                    <a:gd name="connsiteY7" fmla="*/ 0 h 2730553"/>
                    <a:gd name="connsiteX0" fmla="*/ 1601672 w 7854789"/>
                    <a:gd name="connsiteY0" fmla="*/ 0 h 2730553"/>
                    <a:gd name="connsiteX1" fmla="*/ 7854789 w 7854789"/>
                    <a:gd name="connsiteY1" fmla="*/ 1043940 h 2730553"/>
                    <a:gd name="connsiteX2" fmla="*/ 6856569 w 7854789"/>
                    <a:gd name="connsiteY2" fmla="*/ 1797594 h 2730553"/>
                    <a:gd name="connsiteX3" fmla="*/ 4963543 w 7854789"/>
                    <a:gd name="connsiteY3" fmla="*/ 2468517 h 2730553"/>
                    <a:gd name="connsiteX4" fmla="*/ 3279523 w 7854789"/>
                    <a:gd name="connsiteY4" fmla="*/ 2399937 h 2730553"/>
                    <a:gd name="connsiteX5" fmla="*/ 1817572 w 7854789"/>
                    <a:gd name="connsiteY5" fmla="*/ 2012224 h 2730553"/>
                    <a:gd name="connsiteX6" fmla="*/ 895733 w 7854789"/>
                    <a:gd name="connsiteY6" fmla="*/ 901337 h 2730553"/>
                    <a:gd name="connsiteX7" fmla="*/ 1601672 w 7854789"/>
                    <a:gd name="connsiteY7" fmla="*/ 0 h 2730553"/>
                    <a:gd name="connsiteX0" fmla="*/ 1601672 w 7854789"/>
                    <a:gd name="connsiteY0" fmla="*/ 0 h 2730553"/>
                    <a:gd name="connsiteX1" fmla="*/ 7854789 w 7854789"/>
                    <a:gd name="connsiteY1" fmla="*/ 1043940 h 2730553"/>
                    <a:gd name="connsiteX2" fmla="*/ 6856569 w 7854789"/>
                    <a:gd name="connsiteY2" fmla="*/ 1797594 h 2730553"/>
                    <a:gd name="connsiteX3" fmla="*/ 4963543 w 7854789"/>
                    <a:gd name="connsiteY3" fmla="*/ 2468517 h 2730553"/>
                    <a:gd name="connsiteX4" fmla="*/ 3279523 w 7854789"/>
                    <a:gd name="connsiteY4" fmla="*/ 2399937 h 2730553"/>
                    <a:gd name="connsiteX5" fmla="*/ 1817572 w 7854789"/>
                    <a:gd name="connsiteY5" fmla="*/ 2012224 h 2730553"/>
                    <a:gd name="connsiteX6" fmla="*/ 895733 w 7854789"/>
                    <a:gd name="connsiteY6" fmla="*/ 901337 h 2730553"/>
                    <a:gd name="connsiteX7" fmla="*/ 1601672 w 7854789"/>
                    <a:gd name="connsiteY7" fmla="*/ 0 h 2730553"/>
                    <a:gd name="connsiteX0" fmla="*/ 1601672 w 8498091"/>
                    <a:gd name="connsiteY0" fmla="*/ 0 h 2730553"/>
                    <a:gd name="connsiteX1" fmla="*/ 7854789 w 8498091"/>
                    <a:gd name="connsiteY1" fmla="*/ 1043940 h 2730553"/>
                    <a:gd name="connsiteX2" fmla="*/ 6856569 w 8498091"/>
                    <a:gd name="connsiteY2" fmla="*/ 1797594 h 2730553"/>
                    <a:gd name="connsiteX3" fmla="*/ 4963543 w 8498091"/>
                    <a:gd name="connsiteY3" fmla="*/ 2468517 h 2730553"/>
                    <a:gd name="connsiteX4" fmla="*/ 3279523 w 8498091"/>
                    <a:gd name="connsiteY4" fmla="*/ 2399937 h 2730553"/>
                    <a:gd name="connsiteX5" fmla="*/ 1817572 w 8498091"/>
                    <a:gd name="connsiteY5" fmla="*/ 2012224 h 2730553"/>
                    <a:gd name="connsiteX6" fmla="*/ 895733 w 8498091"/>
                    <a:gd name="connsiteY6" fmla="*/ 901337 h 2730553"/>
                    <a:gd name="connsiteX7" fmla="*/ 1601672 w 8498091"/>
                    <a:gd name="connsiteY7" fmla="*/ 0 h 2730553"/>
                    <a:gd name="connsiteX0" fmla="*/ 1601672 w 8498091"/>
                    <a:gd name="connsiteY0" fmla="*/ 0 h 2730553"/>
                    <a:gd name="connsiteX1" fmla="*/ 7854789 w 8498091"/>
                    <a:gd name="connsiteY1" fmla="*/ 1043940 h 2730553"/>
                    <a:gd name="connsiteX2" fmla="*/ 6856569 w 8498091"/>
                    <a:gd name="connsiteY2" fmla="*/ 1797594 h 2730553"/>
                    <a:gd name="connsiteX3" fmla="*/ 4963543 w 8498091"/>
                    <a:gd name="connsiteY3" fmla="*/ 2468517 h 2730553"/>
                    <a:gd name="connsiteX4" fmla="*/ 3279523 w 8498091"/>
                    <a:gd name="connsiteY4" fmla="*/ 2399937 h 2730553"/>
                    <a:gd name="connsiteX5" fmla="*/ 1817572 w 8498091"/>
                    <a:gd name="connsiteY5" fmla="*/ 2012224 h 2730553"/>
                    <a:gd name="connsiteX6" fmla="*/ 895733 w 8498091"/>
                    <a:gd name="connsiteY6" fmla="*/ 901337 h 2730553"/>
                    <a:gd name="connsiteX7" fmla="*/ 1601672 w 8498091"/>
                    <a:gd name="connsiteY7" fmla="*/ 0 h 2730553"/>
                    <a:gd name="connsiteX0" fmla="*/ 1601672 w 8498091"/>
                    <a:gd name="connsiteY0" fmla="*/ 0 h 2730553"/>
                    <a:gd name="connsiteX1" fmla="*/ 7854789 w 8498091"/>
                    <a:gd name="connsiteY1" fmla="*/ 1043940 h 2730553"/>
                    <a:gd name="connsiteX2" fmla="*/ 6856569 w 8498091"/>
                    <a:gd name="connsiteY2" fmla="*/ 1797594 h 2730553"/>
                    <a:gd name="connsiteX3" fmla="*/ 4963543 w 8498091"/>
                    <a:gd name="connsiteY3" fmla="*/ 2468517 h 2730553"/>
                    <a:gd name="connsiteX4" fmla="*/ 3279523 w 8498091"/>
                    <a:gd name="connsiteY4" fmla="*/ 2399937 h 2730553"/>
                    <a:gd name="connsiteX5" fmla="*/ 1817572 w 8498091"/>
                    <a:gd name="connsiteY5" fmla="*/ 2012224 h 2730553"/>
                    <a:gd name="connsiteX6" fmla="*/ 895733 w 8498091"/>
                    <a:gd name="connsiteY6" fmla="*/ 901337 h 2730553"/>
                    <a:gd name="connsiteX7" fmla="*/ 1601672 w 8498091"/>
                    <a:gd name="connsiteY7" fmla="*/ 0 h 2730553"/>
                    <a:gd name="connsiteX0" fmla="*/ 1601672 w 8498091"/>
                    <a:gd name="connsiteY0" fmla="*/ 223419 h 2953972"/>
                    <a:gd name="connsiteX1" fmla="*/ 7854789 w 8498091"/>
                    <a:gd name="connsiteY1" fmla="*/ 1267359 h 2953972"/>
                    <a:gd name="connsiteX2" fmla="*/ 6856569 w 8498091"/>
                    <a:gd name="connsiteY2" fmla="*/ 2021013 h 2953972"/>
                    <a:gd name="connsiteX3" fmla="*/ 4963543 w 8498091"/>
                    <a:gd name="connsiteY3" fmla="*/ 2691936 h 2953972"/>
                    <a:gd name="connsiteX4" fmla="*/ 3279523 w 8498091"/>
                    <a:gd name="connsiteY4" fmla="*/ 2623356 h 2953972"/>
                    <a:gd name="connsiteX5" fmla="*/ 1817572 w 8498091"/>
                    <a:gd name="connsiteY5" fmla="*/ 2235643 h 2953972"/>
                    <a:gd name="connsiteX6" fmla="*/ 895733 w 8498091"/>
                    <a:gd name="connsiteY6" fmla="*/ 1124756 h 2953972"/>
                    <a:gd name="connsiteX7" fmla="*/ 1601672 w 8498091"/>
                    <a:gd name="connsiteY7" fmla="*/ 223419 h 2953972"/>
                    <a:gd name="connsiteX0" fmla="*/ 1601672 w 8498091"/>
                    <a:gd name="connsiteY0" fmla="*/ 211914 h 2942467"/>
                    <a:gd name="connsiteX1" fmla="*/ 7854789 w 8498091"/>
                    <a:gd name="connsiteY1" fmla="*/ 1255854 h 2942467"/>
                    <a:gd name="connsiteX2" fmla="*/ 6856569 w 8498091"/>
                    <a:gd name="connsiteY2" fmla="*/ 2009508 h 2942467"/>
                    <a:gd name="connsiteX3" fmla="*/ 4963543 w 8498091"/>
                    <a:gd name="connsiteY3" fmla="*/ 2680431 h 2942467"/>
                    <a:gd name="connsiteX4" fmla="*/ 3279523 w 8498091"/>
                    <a:gd name="connsiteY4" fmla="*/ 2611851 h 2942467"/>
                    <a:gd name="connsiteX5" fmla="*/ 1817572 w 8498091"/>
                    <a:gd name="connsiteY5" fmla="*/ 2224138 h 2942467"/>
                    <a:gd name="connsiteX6" fmla="*/ 895733 w 8498091"/>
                    <a:gd name="connsiteY6" fmla="*/ 1113251 h 2942467"/>
                    <a:gd name="connsiteX7" fmla="*/ 1601672 w 8498091"/>
                    <a:gd name="connsiteY7" fmla="*/ 211914 h 2942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98091" h="2942467">
                      <a:moveTo>
                        <a:pt x="1601672" y="211914"/>
                      </a:moveTo>
                      <a:cubicBezTo>
                        <a:pt x="4047994" y="-364031"/>
                        <a:pt x="9723292" y="317324"/>
                        <a:pt x="7854789" y="1255854"/>
                      </a:cubicBezTo>
                      <a:cubicBezTo>
                        <a:pt x="9065099" y="1554697"/>
                        <a:pt x="8475184" y="1939265"/>
                        <a:pt x="6856569" y="2009508"/>
                      </a:cubicBezTo>
                      <a:cubicBezTo>
                        <a:pt x="8304550" y="2358879"/>
                        <a:pt x="7039812" y="2740635"/>
                        <a:pt x="4963543" y="2680431"/>
                      </a:cubicBezTo>
                      <a:cubicBezTo>
                        <a:pt x="5836033" y="3052541"/>
                        <a:pt x="2064133" y="3027141"/>
                        <a:pt x="3279523" y="2611851"/>
                      </a:cubicBezTo>
                      <a:cubicBezTo>
                        <a:pt x="2760456" y="2654063"/>
                        <a:pt x="615789" y="2613726"/>
                        <a:pt x="1817572" y="2224138"/>
                      </a:cubicBezTo>
                      <a:cubicBezTo>
                        <a:pt x="182296" y="2220449"/>
                        <a:pt x="-824331" y="1532230"/>
                        <a:pt x="895733" y="1113251"/>
                      </a:cubicBezTo>
                      <a:cubicBezTo>
                        <a:pt x="-452221" y="687922"/>
                        <a:pt x="1228776" y="230843"/>
                        <a:pt x="1601672" y="211914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3">
                  <a:extLst>
                    <a:ext uri="{FF2B5EF4-FFF2-40B4-BE49-F238E27FC236}">
                      <a16:creationId xmlns:a16="http://schemas.microsoft.com/office/drawing/2014/main" id="{6BC47094-C436-24B8-D634-9F491B860AEC}"/>
                    </a:ext>
                  </a:extLst>
                </p:cNvPr>
                <p:cNvSpPr/>
                <p:nvPr/>
              </p:nvSpPr>
              <p:spPr>
                <a:xfrm>
                  <a:off x="4775200" y="3482189"/>
                  <a:ext cx="1861424" cy="2228521"/>
                </a:xfrm>
                <a:custGeom>
                  <a:avLst/>
                  <a:gdLst>
                    <a:gd name="connsiteX0" fmla="*/ 0 w 215900"/>
                    <a:gd name="connsiteY0" fmla="*/ 0 h 622300"/>
                    <a:gd name="connsiteX1" fmla="*/ 215900 w 215900"/>
                    <a:gd name="connsiteY1" fmla="*/ 0 h 622300"/>
                    <a:gd name="connsiteX2" fmla="*/ 215900 w 215900"/>
                    <a:gd name="connsiteY2" fmla="*/ 622300 h 622300"/>
                    <a:gd name="connsiteX3" fmla="*/ 0 w 215900"/>
                    <a:gd name="connsiteY3" fmla="*/ 622300 h 622300"/>
                    <a:gd name="connsiteX4" fmla="*/ 0 w 215900"/>
                    <a:gd name="connsiteY4" fmla="*/ 0 h 622300"/>
                    <a:gd name="connsiteX0" fmla="*/ 241300 w 457200"/>
                    <a:gd name="connsiteY0" fmla="*/ 0 h 622300"/>
                    <a:gd name="connsiteX1" fmla="*/ 457200 w 457200"/>
                    <a:gd name="connsiteY1" fmla="*/ 0 h 622300"/>
                    <a:gd name="connsiteX2" fmla="*/ 457200 w 457200"/>
                    <a:gd name="connsiteY2" fmla="*/ 622300 h 622300"/>
                    <a:gd name="connsiteX3" fmla="*/ 0 w 457200"/>
                    <a:gd name="connsiteY3" fmla="*/ 146050 h 622300"/>
                    <a:gd name="connsiteX4" fmla="*/ 241300 w 457200"/>
                    <a:gd name="connsiteY4" fmla="*/ 0 h 622300"/>
                    <a:gd name="connsiteX0" fmla="*/ 241300 w 457200"/>
                    <a:gd name="connsiteY0" fmla="*/ 0 h 1089025"/>
                    <a:gd name="connsiteX1" fmla="*/ 457200 w 457200"/>
                    <a:gd name="connsiteY1" fmla="*/ 0 h 1089025"/>
                    <a:gd name="connsiteX2" fmla="*/ 104775 w 457200"/>
                    <a:gd name="connsiteY2" fmla="*/ 1089025 h 1089025"/>
                    <a:gd name="connsiteX3" fmla="*/ 0 w 457200"/>
                    <a:gd name="connsiteY3" fmla="*/ 146050 h 1089025"/>
                    <a:gd name="connsiteX4" fmla="*/ 241300 w 457200"/>
                    <a:gd name="connsiteY4" fmla="*/ 0 h 1089025"/>
                    <a:gd name="connsiteX0" fmla="*/ 241300 w 457200"/>
                    <a:gd name="connsiteY0" fmla="*/ 0 h 1089025"/>
                    <a:gd name="connsiteX1" fmla="*/ 457200 w 457200"/>
                    <a:gd name="connsiteY1" fmla="*/ 0 h 1089025"/>
                    <a:gd name="connsiteX2" fmla="*/ 365125 w 457200"/>
                    <a:gd name="connsiteY2" fmla="*/ 885825 h 1089025"/>
                    <a:gd name="connsiteX3" fmla="*/ 104775 w 457200"/>
                    <a:gd name="connsiteY3" fmla="*/ 1089025 h 1089025"/>
                    <a:gd name="connsiteX4" fmla="*/ 0 w 457200"/>
                    <a:gd name="connsiteY4" fmla="*/ 146050 h 1089025"/>
                    <a:gd name="connsiteX5" fmla="*/ 241300 w 457200"/>
                    <a:gd name="connsiteY5" fmla="*/ 0 h 1089025"/>
                    <a:gd name="connsiteX0" fmla="*/ 241300 w 511521"/>
                    <a:gd name="connsiteY0" fmla="*/ 0 h 1089025"/>
                    <a:gd name="connsiteX1" fmla="*/ 457200 w 511521"/>
                    <a:gd name="connsiteY1" fmla="*/ 0 h 1089025"/>
                    <a:gd name="connsiteX2" fmla="*/ 508000 w 511521"/>
                    <a:gd name="connsiteY2" fmla="*/ 517525 h 1089025"/>
                    <a:gd name="connsiteX3" fmla="*/ 365125 w 511521"/>
                    <a:gd name="connsiteY3" fmla="*/ 885825 h 1089025"/>
                    <a:gd name="connsiteX4" fmla="*/ 104775 w 511521"/>
                    <a:gd name="connsiteY4" fmla="*/ 1089025 h 1089025"/>
                    <a:gd name="connsiteX5" fmla="*/ 0 w 511521"/>
                    <a:gd name="connsiteY5" fmla="*/ 146050 h 1089025"/>
                    <a:gd name="connsiteX6" fmla="*/ 241300 w 511521"/>
                    <a:gd name="connsiteY6" fmla="*/ 0 h 1089025"/>
                    <a:gd name="connsiteX0" fmla="*/ 241300 w 908187"/>
                    <a:gd name="connsiteY0" fmla="*/ 34984 h 1124009"/>
                    <a:gd name="connsiteX1" fmla="*/ 457200 w 908187"/>
                    <a:gd name="connsiteY1" fmla="*/ 34984 h 1124009"/>
                    <a:gd name="connsiteX2" fmla="*/ 908050 w 908187"/>
                    <a:gd name="connsiteY2" fmla="*/ 28634 h 1124009"/>
                    <a:gd name="connsiteX3" fmla="*/ 508000 w 908187"/>
                    <a:gd name="connsiteY3" fmla="*/ 552509 h 1124009"/>
                    <a:gd name="connsiteX4" fmla="*/ 365125 w 908187"/>
                    <a:gd name="connsiteY4" fmla="*/ 920809 h 1124009"/>
                    <a:gd name="connsiteX5" fmla="*/ 104775 w 908187"/>
                    <a:gd name="connsiteY5" fmla="*/ 1124009 h 1124009"/>
                    <a:gd name="connsiteX6" fmla="*/ 0 w 908187"/>
                    <a:gd name="connsiteY6" fmla="*/ 181034 h 1124009"/>
                    <a:gd name="connsiteX7" fmla="*/ 241300 w 908187"/>
                    <a:gd name="connsiteY7" fmla="*/ 34984 h 1124009"/>
                    <a:gd name="connsiteX0" fmla="*/ 441325 w 908187"/>
                    <a:gd name="connsiteY0" fmla="*/ 0 h 1343025"/>
                    <a:gd name="connsiteX1" fmla="*/ 457200 w 908187"/>
                    <a:gd name="connsiteY1" fmla="*/ 254000 h 1343025"/>
                    <a:gd name="connsiteX2" fmla="*/ 908050 w 908187"/>
                    <a:gd name="connsiteY2" fmla="*/ 247650 h 1343025"/>
                    <a:gd name="connsiteX3" fmla="*/ 508000 w 908187"/>
                    <a:gd name="connsiteY3" fmla="*/ 771525 h 1343025"/>
                    <a:gd name="connsiteX4" fmla="*/ 365125 w 908187"/>
                    <a:gd name="connsiteY4" fmla="*/ 1139825 h 1343025"/>
                    <a:gd name="connsiteX5" fmla="*/ 104775 w 908187"/>
                    <a:gd name="connsiteY5" fmla="*/ 1343025 h 1343025"/>
                    <a:gd name="connsiteX6" fmla="*/ 0 w 908187"/>
                    <a:gd name="connsiteY6" fmla="*/ 400050 h 1343025"/>
                    <a:gd name="connsiteX7" fmla="*/ 441325 w 908187"/>
                    <a:gd name="connsiteY7" fmla="*/ 0 h 1343025"/>
                    <a:gd name="connsiteX0" fmla="*/ 441325 w 910599"/>
                    <a:gd name="connsiteY0" fmla="*/ 217488 h 1560513"/>
                    <a:gd name="connsiteX1" fmla="*/ 885825 w 910599"/>
                    <a:gd name="connsiteY1" fmla="*/ 0 h 1560513"/>
                    <a:gd name="connsiteX2" fmla="*/ 908050 w 910599"/>
                    <a:gd name="connsiteY2" fmla="*/ 465138 h 1560513"/>
                    <a:gd name="connsiteX3" fmla="*/ 508000 w 910599"/>
                    <a:gd name="connsiteY3" fmla="*/ 989013 h 1560513"/>
                    <a:gd name="connsiteX4" fmla="*/ 365125 w 910599"/>
                    <a:gd name="connsiteY4" fmla="*/ 1357313 h 1560513"/>
                    <a:gd name="connsiteX5" fmla="*/ 104775 w 910599"/>
                    <a:gd name="connsiteY5" fmla="*/ 1560513 h 1560513"/>
                    <a:gd name="connsiteX6" fmla="*/ 0 w 910599"/>
                    <a:gd name="connsiteY6" fmla="*/ 617538 h 1560513"/>
                    <a:gd name="connsiteX7" fmla="*/ 441325 w 910599"/>
                    <a:gd name="connsiteY7" fmla="*/ 217488 h 1560513"/>
                    <a:gd name="connsiteX0" fmla="*/ 441325 w 1860561"/>
                    <a:gd name="connsiteY0" fmla="*/ 655797 h 1998822"/>
                    <a:gd name="connsiteX1" fmla="*/ 885825 w 1860561"/>
                    <a:gd name="connsiteY1" fmla="*/ 438309 h 1998822"/>
                    <a:gd name="connsiteX2" fmla="*/ 1860550 w 1860561"/>
                    <a:gd name="connsiteY2" fmla="*/ 8097 h 1998822"/>
                    <a:gd name="connsiteX3" fmla="*/ 908050 w 1860561"/>
                    <a:gd name="connsiteY3" fmla="*/ 903447 h 1998822"/>
                    <a:gd name="connsiteX4" fmla="*/ 508000 w 1860561"/>
                    <a:gd name="connsiteY4" fmla="*/ 1427322 h 1998822"/>
                    <a:gd name="connsiteX5" fmla="*/ 365125 w 1860561"/>
                    <a:gd name="connsiteY5" fmla="*/ 1795622 h 1998822"/>
                    <a:gd name="connsiteX6" fmla="*/ 104775 w 1860561"/>
                    <a:gd name="connsiteY6" fmla="*/ 1998822 h 1998822"/>
                    <a:gd name="connsiteX7" fmla="*/ 0 w 1860561"/>
                    <a:gd name="connsiteY7" fmla="*/ 1055847 h 1998822"/>
                    <a:gd name="connsiteX8" fmla="*/ 441325 w 1860561"/>
                    <a:gd name="connsiteY8" fmla="*/ 655797 h 1998822"/>
                    <a:gd name="connsiteX0" fmla="*/ 441325 w 1860561"/>
                    <a:gd name="connsiteY0" fmla="*/ 655797 h 1998822"/>
                    <a:gd name="connsiteX1" fmla="*/ 885825 w 1860561"/>
                    <a:gd name="connsiteY1" fmla="*/ 438309 h 1998822"/>
                    <a:gd name="connsiteX2" fmla="*/ 1860550 w 1860561"/>
                    <a:gd name="connsiteY2" fmla="*/ 8097 h 1998822"/>
                    <a:gd name="connsiteX3" fmla="*/ 908050 w 1860561"/>
                    <a:gd name="connsiteY3" fmla="*/ 903447 h 1998822"/>
                    <a:gd name="connsiteX4" fmla="*/ 508000 w 1860561"/>
                    <a:gd name="connsiteY4" fmla="*/ 1427322 h 1998822"/>
                    <a:gd name="connsiteX5" fmla="*/ 365125 w 1860561"/>
                    <a:gd name="connsiteY5" fmla="*/ 1795622 h 1998822"/>
                    <a:gd name="connsiteX6" fmla="*/ 104775 w 1860561"/>
                    <a:gd name="connsiteY6" fmla="*/ 1998822 h 1998822"/>
                    <a:gd name="connsiteX7" fmla="*/ 0 w 1860561"/>
                    <a:gd name="connsiteY7" fmla="*/ 1055847 h 1998822"/>
                    <a:gd name="connsiteX8" fmla="*/ 441325 w 1860561"/>
                    <a:gd name="connsiteY8" fmla="*/ 655797 h 1998822"/>
                    <a:gd name="connsiteX0" fmla="*/ 441325 w 1860561"/>
                    <a:gd name="connsiteY0" fmla="*/ 655797 h 1998822"/>
                    <a:gd name="connsiteX1" fmla="*/ 885825 w 1860561"/>
                    <a:gd name="connsiteY1" fmla="*/ 438309 h 1998822"/>
                    <a:gd name="connsiteX2" fmla="*/ 1860550 w 1860561"/>
                    <a:gd name="connsiteY2" fmla="*/ 8097 h 1998822"/>
                    <a:gd name="connsiteX3" fmla="*/ 908050 w 1860561"/>
                    <a:gd name="connsiteY3" fmla="*/ 903447 h 1998822"/>
                    <a:gd name="connsiteX4" fmla="*/ 508000 w 1860561"/>
                    <a:gd name="connsiteY4" fmla="*/ 1427322 h 1998822"/>
                    <a:gd name="connsiteX5" fmla="*/ 365125 w 1860561"/>
                    <a:gd name="connsiteY5" fmla="*/ 1795622 h 1998822"/>
                    <a:gd name="connsiteX6" fmla="*/ 104775 w 1860561"/>
                    <a:gd name="connsiteY6" fmla="*/ 1998822 h 1998822"/>
                    <a:gd name="connsiteX7" fmla="*/ 0 w 1860561"/>
                    <a:gd name="connsiteY7" fmla="*/ 1055847 h 1998822"/>
                    <a:gd name="connsiteX8" fmla="*/ 441325 w 1860561"/>
                    <a:gd name="connsiteY8" fmla="*/ 655797 h 1998822"/>
                    <a:gd name="connsiteX0" fmla="*/ 441325 w 1860561"/>
                    <a:gd name="connsiteY0" fmla="*/ 819229 h 2162254"/>
                    <a:gd name="connsiteX1" fmla="*/ 885825 w 1860561"/>
                    <a:gd name="connsiteY1" fmla="*/ 601741 h 2162254"/>
                    <a:gd name="connsiteX2" fmla="*/ 1860550 w 1860561"/>
                    <a:gd name="connsiteY2" fmla="*/ 171529 h 2162254"/>
                    <a:gd name="connsiteX3" fmla="*/ 908050 w 1860561"/>
                    <a:gd name="connsiteY3" fmla="*/ 1066879 h 2162254"/>
                    <a:gd name="connsiteX4" fmla="*/ 508000 w 1860561"/>
                    <a:gd name="connsiteY4" fmla="*/ 1590754 h 2162254"/>
                    <a:gd name="connsiteX5" fmla="*/ 365125 w 1860561"/>
                    <a:gd name="connsiteY5" fmla="*/ 1959054 h 2162254"/>
                    <a:gd name="connsiteX6" fmla="*/ 104775 w 1860561"/>
                    <a:gd name="connsiteY6" fmla="*/ 2162254 h 2162254"/>
                    <a:gd name="connsiteX7" fmla="*/ 0 w 1860561"/>
                    <a:gd name="connsiteY7" fmla="*/ 1219279 h 2162254"/>
                    <a:gd name="connsiteX8" fmla="*/ 441325 w 1860561"/>
                    <a:gd name="connsiteY8" fmla="*/ 819229 h 2162254"/>
                    <a:gd name="connsiteX0" fmla="*/ 441325 w 1860561"/>
                    <a:gd name="connsiteY0" fmla="*/ 934327 h 2277352"/>
                    <a:gd name="connsiteX1" fmla="*/ 885825 w 1860561"/>
                    <a:gd name="connsiteY1" fmla="*/ 716839 h 2277352"/>
                    <a:gd name="connsiteX2" fmla="*/ 1860550 w 1860561"/>
                    <a:gd name="connsiteY2" fmla="*/ 286627 h 2277352"/>
                    <a:gd name="connsiteX3" fmla="*/ 908050 w 1860561"/>
                    <a:gd name="connsiteY3" fmla="*/ 1181977 h 2277352"/>
                    <a:gd name="connsiteX4" fmla="*/ 508000 w 1860561"/>
                    <a:gd name="connsiteY4" fmla="*/ 1705852 h 2277352"/>
                    <a:gd name="connsiteX5" fmla="*/ 365125 w 1860561"/>
                    <a:gd name="connsiteY5" fmla="*/ 2074152 h 2277352"/>
                    <a:gd name="connsiteX6" fmla="*/ 104775 w 1860561"/>
                    <a:gd name="connsiteY6" fmla="*/ 2277352 h 2277352"/>
                    <a:gd name="connsiteX7" fmla="*/ 0 w 1860561"/>
                    <a:gd name="connsiteY7" fmla="*/ 1334377 h 2277352"/>
                    <a:gd name="connsiteX8" fmla="*/ 441325 w 1860561"/>
                    <a:gd name="connsiteY8" fmla="*/ 934327 h 2277352"/>
                    <a:gd name="connsiteX0" fmla="*/ 441325 w 1860561"/>
                    <a:gd name="connsiteY0" fmla="*/ 814033 h 2157058"/>
                    <a:gd name="connsiteX1" fmla="*/ 885825 w 1860561"/>
                    <a:gd name="connsiteY1" fmla="*/ 596545 h 2157058"/>
                    <a:gd name="connsiteX2" fmla="*/ 1860550 w 1860561"/>
                    <a:gd name="connsiteY2" fmla="*/ 166333 h 2157058"/>
                    <a:gd name="connsiteX3" fmla="*/ 908050 w 1860561"/>
                    <a:gd name="connsiteY3" fmla="*/ 1061683 h 2157058"/>
                    <a:gd name="connsiteX4" fmla="*/ 508000 w 1860561"/>
                    <a:gd name="connsiteY4" fmla="*/ 1585558 h 2157058"/>
                    <a:gd name="connsiteX5" fmla="*/ 365125 w 1860561"/>
                    <a:gd name="connsiteY5" fmla="*/ 1953858 h 2157058"/>
                    <a:gd name="connsiteX6" fmla="*/ 104775 w 1860561"/>
                    <a:gd name="connsiteY6" fmla="*/ 2157058 h 2157058"/>
                    <a:gd name="connsiteX7" fmla="*/ 0 w 1860561"/>
                    <a:gd name="connsiteY7" fmla="*/ 1214083 h 2157058"/>
                    <a:gd name="connsiteX8" fmla="*/ 441325 w 1860561"/>
                    <a:gd name="connsiteY8" fmla="*/ 814033 h 2157058"/>
                    <a:gd name="connsiteX0" fmla="*/ 441325 w 1860561"/>
                    <a:gd name="connsiteY0" fmla="*/ 848510 h 2191535"/>
                    <a:gd name="connsiteX1" fmla="*/ 885825 w 1860561"/>
                    <a:gd name="connsiteY1" fmla="*/ 631022 h 2191535"/>
                    <a:gd name="connsiteX2" fmla="*/ 1860550 w 1860561"/>
                    <a:gd name="connsiteY2" fmla="*/ 200810 h 2191535"/>
                    <a:gd name="connsiteX3" fmla="*/ 908050 w 1860561"/>
                    <a:gd name="connsiteY3" fmla="*/ 1096160 h 2191535"/>
                    <a:gd name="connsiteX4" fmla="*/ 508000 w 1860561"/>
                    <a:gd name="connsiteY4" fmla="*/ 1620035 h 2191535"/>
                    <a:gd name="connsiteX5" fmla="*/ 365125 w 1860561"/>
                    <a:gd name="connsiteY5" fmla="*/ 1988335 h 2191535"/>
                    <a:gd name="connsiteX6" fmla="*/ 104775 w 1860561"/>
                    <a:gd name="connsiteY6" fmla="*/ 2191535 h 2191535"/>
                    <a:gd name="connsiteX7" fmla="*/ 0 w 1860561"/>
                    <a:gd name="connsiteY7" fmla="*/ 1248560 h 2191535"/>
                    <a:gd name="connsiteX8" fmla="*/ 441325 w 1860561"/>
                    <a:gd name="connsiteY8" fmla="*/ 848510 h 2191535"/>
                    <a:gd name="connsiteX0" fmla="*/ 441325 w 1860561"/>
                    <a:gd name="connsiteY0" fmla="*/ 848510 h 2191535"/>
                    <a:gd name="connsiteX1" fmla="*/ 885825 w 1860561"/>
                    <a:gd name="connsiteY1" fmla="*/ 631022 h 2191535"/>
                    <a:gd name="connsiteX2" fmla="*/ 1860550 w 1860561"/>
                    <a:gd name="connsiteY2" fmla="*/ 200810 h 2191535"/>
                    <a:gd name="connsiteX3" fmla="*/ 908050 w 1860561"/>
                    <a:gd name="connsiteY3" fmla="*/ 1096160 h 2191535"/>
                    <a:gd name="connsiteX4" fmla="*/ 508000 w 1860561"/>
                    <a:gd name="connsiteY4" fmla="*/ 1620035 h 2191535"/>
                    <a:gd name="connsiteX5" fmla="*/ 365125 w 1860561"/>
                    <a:gd name="connsiteY5" fmla="*/ 1988335 h 2191535"/>
                    <a:gd name="connsiteX6" fmla="*/ 104775 w 1860561"/>
                    <a:gd name="connsiteY6" fmla="*/ 2191535 h 2191535"/>
                    <a:gd name="connsiteX7" fmla="*/ 0 w 1860561"/>
                    <a:gd name="connsiteY7" fmla="*/ 1248560 h 2191535"/>
                    <a:gd name="connsiteX8" fmla="*/ 441325 w 1860561"/>
                    <a:gd name="connsiteY8" fmla="*/ 848510 h 2191535"/>
                    <a:gd name="connsiteX0" fmla="*/ 441325 w 1861343"/>
                    <a:gd name="connsiteY0" fmla="*/ 848510 h 2191535"/>
                    <a:gd name="connsiteX1" fmla="*/ 885825 w 1861343"/>
                    <a:gd name="connsiteY1" fmla="*/ 631022 h 2191535"/>
                    <a:gd name="connsiteX2" fmla="*/ 1860550 w 1861343"/>
                    <a:gd name="connsiteY2" fmla="*/ 200810 h 2191535"/>
                    <a:gd name="connsiteX3" fmla="*/ 908050 w 1861343"/>
                    <a:gd name="connsiteY3" fmla="*/ 1096160 h 2191535"/>
                    <a:gd name="connsiteX4" fmla="*/ 508000 w 1861343"/>
                    <a:gd name="connsiteY4" fmla="*/ 1620035 h 2191535"/>
                    <a:gd name="connsiteX5" fmla="*/ 365125 w 1861343"/>
                    <a:gd name="connsiteY5" fmla="*/ 1988335 h 2191535"/>
                    <a:gd name="connsiteX6" fmla="*/ 104775 w 1861343"/>
                    <a:gd name="connsiteY6" fmla="*/ 2191535 h 2191535"/>
                    <a:gd name="connsiteX7" fmla="*/ 0 w 1861343"/>
                    <a:gd name="connsiteY7" fmla="*/ 1248560 h 2191535"/>
                    <a:gd name="connsiteX8" fmla="*/ 441325 w 1861343"/>
                    <a:gd name="connsiteY8" fmla="*/ 848510 h 2191535"/>
                    <a:gd name="connsiteX0" fmla="*/ 441325 w 1860797"/>
                    <a:gd name="connsiteY0" fmla="*/ 848510 h 2191535"/>
                    <a:gd name="connsiteX1" fmla="*/ 885825 w 1860797"/>
                    <a:gd name="connsiteY1" fmla="*/ 631022 h 2191535"/>
                    <a:gd name="connsiteX2" fmla="*/ 1860550 w 1860797"/>
                    <a:gd name="connsiteY2" fmla="*/ 200810 h 2191535"/>
                    <a:gd name="connsiteX3" fmla="*/ 857250 w 1860797"/>
                    <a:gd name="connsiteY3" fmla="*/ 1045360 h 2191535"/>
                    <a:gd name="connsiteX4" fmla="*/ 508000 w 1860797"/>
                    <a:gd name="connsiteY4" fmla="*/ 1620035 h 2191535"/>
                    <a:gd name="connsiteX5" fmla="*/ 365125 w 1860797"/>
                    <a:gd name="connsiteY5" fmla="*/ 1988335 h 2191535"/>
                    <a:gd name="connsiteX6" fmla="*/ 104775 w 1860797"/>
                    <a:gd name="connsiteY6" fmla="*/ 2191535 h 2191535"/>
                    <a:gd name="connsiteX7" fmla="*/ 0 w 1860797"/>
                    <a:gd name="connsiteY7" fmla="*/ 1248560 h 2191535"/>
                    <a:gd name="connsiteX8" fmla="*/ 441325 w 1860797"/>
                    <a:gd name="connsiteY8" fmla="*/ 848510 h 2191535"/>
                    <a:gd name="connsiteX0" fmla="*/ 441325 w 1860714"/>
                    <a:gd name="connsiteY0" fmla="*/ 848510 h 2191535"/>
                    <a:gd name="connsiteX1" fmla="*/ 885825 w 1860714"/>
                    <a:gd name="connsiteY1" fmla="*/ 631022 h 2191535"/>
                    <a:gd name="connsiteX2" fmla="*/ 1860550 w 1860714"/>
                    <a:gd name="connsiteY2" fmla="*/ 200810 h 2191535"/>
                    <a:gd name="connsiteX3" fmla="*/ 831850 w 1860714"/>
                    <a:gd name="connsiteY3" fmla="*/ 1039010 h 2191535"/>
                    <a:gd name="connsiteX4" fmla="*/ 508000 w 1860714"/>
                    <a:gd name="connsiteY4" fmla="*/ 1620035 h 2191535"/>
                    <a:gd name="connsiteX5" fmla="*/ 365125 w 1860714"/>
                    <a:gd name="connsiteY5" fmla="*/ 1988335 h 2191535"/>
                    <a:gd name="connsiteX6" fmla="*/ 104775 w 1860714"/>
                    <a:gd name="connsiteY6" fmla="*/ 2191535 h 2191535"/>
                    <a:gd name="connsiteX7" fmla="*/ 0 w 1860714"/>
                    <a:gd name="connsiteY7" fmla="*/ 1248560 h 2191535"/>
                    <a:gd name="connsiteX8" fmla="*/ 441325 w 186071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191535"/>
                    <a:gd name="connsiteX1" fmla="*/ 885825 w 1861424"/>
                    <a:gd name="connsiteY1" fmla="*/ 631022 h 2191535"/>
                    <a:gd name="connsiteX2" fmla="*/ 1860550 w 1861424"/>
                    <a:gd name="connsiteY2" fmla="*/ 200810 h 2191535"/>
                    <a:gd name="connsiteX3" fmla="*/ 831850 w 1861424"/>
                    <a:gd name="connsiteY3" fmla="*/ 1039010 h 2191535"/>
                    <a:gd name="connsiteX4" fmla="*/ 508000 w 1861424"/>
                    <a:gd name="connsiteY4" fmla="*/ 1620035 h 2191535"/>
                    <a:gd name="connsiteX5" fmla="*/ 365125 w 1861424"/>
                    <a:gd name="connsiteY5" fmla="*/ 1988335 h 2191535"/>
                    <a:gd name="connsiteX6" fmla="*/ 104775 w 1861424"/>
                    <a:gd name="connsiteY6" fmla="*/ 2191535 h 2191535"/>
                    <a:gd name="connsiteX7" fmla="*/ 0 w 1861424"/>
                    <a:gd name="connsiteY7" fmla="*/ 1248560 h 2191535"/>
                    <a:gd name="connsiteX8" fmla="*/ 441325 w 1861424"/>
                    <a:gd name="connsiteY8" fmla="*/ 848510 h 2191535"/>
                    <a:gd name="connsiteX0" fmla="*/ 441325 w 1861424"/>
                    <a:gd name="connsiteY0" fmla="*/ 848510 h 2202081"/>
                    <a:gd name="connsiteX1" fmla="*/ 885825 w 1861424"/>
                    <a:gd name="connsiteY1" fmla="*/ 631022 h 2202081"/>
                    <a:gd name="connsiteX2" fmla="*/ 1860550 w 1861424"/>
                    <a:gd name="connsiteY2" fmla="*/ 200810 h 2202081"/>
                    <a:gd name="connsiteX3" fmla="*/ 831850 w 1861424"/>
                    <a:gd name="connsiteY3" fmla="*/ 1039010 h 2202081"/>
                    <a:gd name="connsiteX4" fmla="*/ 508000 w 1861424"/>
                    <a:gd name="connsiteY4" fmla="*/ 1620035 h 2202081"/>
                    <a:gd name="connsiteX5" fmla="*/ 365125 w 1861424"/>
                    <a:gd name="connsiteY5" fmla="*/ 1988335 h 2202081"/>
                    <a:gd name="connsiteX6" fmla="*/ 104775 w 1861424"/>
                    <a:gd name="connsiteY6" fmla="*/ 2191535 h 2202081"/>
                    <a:gd name="connsiteX7" fmla="*/ 0 w 1861424"/>
                    <a:gd name="connsiteY7" fmla="*/ 1248560 h 2202081"/>
                    <a:gd name="connsiteX8" fmla="*/ 441325 w 1861424"/>
                    <a:gd name="connsiteY8" fmla="*/ 848510 h 2202081"/>
                    <a:gd name="connsiteX0" fmla="*/ 441325 w 1861424"/>
                    <a:gd name="connsiteY0" fmla="*/ 848510 h 2228521"/>
                    <a:gd name="connsiteX1" fmla="*/ 885825 w 1861424"/>
                    <a:gd name="connsiteY1" fmla="*/ 631022 h 2228521"/>
                    <a:gd name="connsiteX2" fmla="*/ 1860550 w 1861424"/>
                    <a:gd name="connsiteY2" fmla="*/ 200810 h 2228521"/>
                    <a:gd name="connsiteX3" fmla="*/ 831850 w 1861424"/>
                    <a:gd name="connsiteY3" fmla="*/ 1039010 h 2228521"/>
                    <a:gd name="connsiteX4" fmla="*/ 508000 w 1861424"/>
                    <a:gd name="connsiteY4" fmla="*/ 1620035 h 2228521"/>
                    <a:gd name="connsiteX5" fmla="*/ 365125 w 1861424"/>
                    <a:gd name="connsiteY5" fmla="*/ 1988335 h 2228521"/>
                    <a:gd name="connsiteX6" fmla="*/ 104775 w 1861424"/>
                    <a:gd name="connsiteY6" fmla="*/ 2191535 h 2228521"/>
                    <a:gd name="connsiteX7" fmla="*/ 0 w 1861424"/>
                    <a:gd name="connsiteY7" fmla="*/ 1248560 h 2228521"/>
                    <a:gd name="connsiteX8" fmla="*/ 441325 w 1861424"/>
                    <a:gd name="connsiteY8" fmla="*/ 848510 h 222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1424" h="2228521">
                      <a:moveTo>
                        <a:pt x="441325" y="848510"/>
                      </a:moveTo>
                      <a:cubicBezTo>
                        <a:pt x="646642" y="141014"/>
                        <a:pt x="2001308" y="-534732"/>
                        <a:pt x="885825" y="631022"/>
                      </a:cubicBezTo>
                      <a:cubicBezTo>
                        <a:pt x="1650471" y="43647"/>
                        <a:pt x="1856846" y="123287"/>
                        <a:pt x="1860550" y="200810"/>
                      </a:cubicBezTo>
                      <a:cubicBezTo>
                        <a:pt x="1864254" y="278333"/>
                        <a:pt x="1896533" y="462748"/>
                        <a:pt x="831850" y="1039010"/>
                      </a:cubicBezTo>
                      <a:cubicBezTo>
                        <a:pt x="2180167" y="796122"/>
                        <a:pt x="531812" y="1520552"/>
                        <a:pt x="508000" y="1620035"/>
                      </a:cubicBezTo>
                      <a:cubicBezTo>
                        <a:pt x="1322388" y="1452818"/>
                        <a:pt x="625475" y="2038077"/>
                        <a:pt x="365125" y="1988335"/>
                      </a:cubicBezTo>
                      <a:cubicBezTo>
                        <a:pt x="786342" y="2354518"/>
                        <a:pt x="178858" y="2193652"/>
                        <a:pt x="104775" y="2191535"/>
                      </a:cubicBezTo>
                      <a:lnTo>
                        <a:pt x="0" y="1248560"/>
                      </a:lnTo>
                      <a:cubicBezTo>
                        <a:pt x="83608" y="994560"/>
                        <a:pt x="541867" y="162710"/>
                        <a:pt x="441325" y="848510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Rectangle 4">
                  <a:extLst>
                    <a:ext uri="{FF2B5EF4-FFF2-40B4-BE49-F238E27FC236}">
                      <a16:creationId xmlns:a16="http://schemas.microsoft.com/office/drawing/2014/main" id="{5775CCFA-88D6-3FD4-3EAC-FFE317203E17}"/>
                    </a:ext>
                  </a:extLst>
                </p:cNvPr>
                <p:cNvSpPr/>
                <p:nvPr/>
              </p:nvSpPr>
              <p:spPr>
                <a:xfrm>
                  <a:off x="3343919" y="5191036"/>
                  <a:ext cx="1001068" cy="646835"/>
                </a:xfrm>
                <a:custGeom>
                  <a:avLst/>
                  <a:gdLst>
                    <a:gd name="connsiteX0" fmla="*/ 0 w 260350"/>
                    <a:gd name="connsiteY0" fmla="*/ 0 h 495300"/>
                    <a:gd name="connsiteX1" fmla="*/ 260350 w 260350"/>
                    <a:gd name="connsiteY1" fmla="*/ 0 h 495300"/>
                    <a:gd name="connsiteX2" fmla="*/ 260350 w 260350"/>
                    <a:gd name="connsiteY2" fmla="*/ 495300 h 495300"/>
                    <a:gd name="connsiteX3" fmla="*/ 0 w 260350"/>
                    <a:gd name="connsiteY3" fmla="*/ 495300 h 495300"/>
                    <a:gd name="connsiteX4" fmla="*/ 0 w 260350"/>
                    <a:gd name="connsiteY4" fmla="*/ 0 h 495300"/>
                    <a:gd name="connsiteX0" fmla="*/ 0 w 260350"/>
                    <a:gd name="connsiteY0" fmla="*/ 50006 h 545306"/>
                    <a:gd name="connsiteX1" fmla="*/ 141288 w 260350"/>
                    <a:gd name="connsiteY1" fmla="*/ 0 h 545306"/>
                    <a:gd name="connsiteX2" fmla="*/ 260350 w 260350"/>
                    <a:gd name="connsiteY2" fmla="*/ 545306 h 545306"/>
                    <a:gd name="connsiteX3" fmla="*/ 0 w 260350"/>
                    <a:gd name="connsiteY3" fmla="*/ 545306 h 545306"/>
                    <a:gd name="connsiteX4" fmla="*/ 0 w 260350"/>
                    <a:gd name="connsiteY4" fmla="*/ 50006 h 545306"/>
                    <a:gd name="connsiteX0" fmla="*/ 0 w 441325"/>
                    <a:gd name="connsiteY0" fmla="*/ 50006 h 545306"/>
                    <a:gd name="connsiteX1" fmla="*/ 141288 w 441325"/>
                    <a:gd name="connsiteY1" fmla="*/ 0 h 545306"/>
                    <a:gd name="connsiteX2" fmla="*/ 441325 w 441325"/>
                    <a:gd name="connsiteY2" fmla="*/ 509587 h 545306"/>
                    <a:gd name="connsiteX3" fmla="*/ 0 w 441325"/>
                    <a:gd name="connsiteY3" fmla="*/ 545306 h 545306"/>
                    <a:gd name="connsiteX4" fmla="*/ 0 w 441325"/>
                    <a:gd name="connsiteY4" fmla="*/ 50006 h 545306"/>
                    <a:gd name="connsiteX0" fmla="*/ 0 w 441325"/>
                    <a:gd name="connsiteY0" fmla="*/ 50006 h 509587"/>
                    <a:gd name="connsiteX1" fmla="*/ 141288 w 441325"/>
                    <a:gd name="connsiteY1" fmla="*/ 0 h 509587"/>
                    <a:gd name="connsiteX2" fmla="*/ 441325 w 441325"/>
                    <a:gd name="connsiteY2" fmla="*/ 509587 h 509587"/>
                    <a:gd name="connsiteX3" fmla="*/ 133350 w 441325"/>
                    <a:gd name="connsiteY3" fmla="*/ 330994 h 509587"/>
                    <a:gd name="connsiteX4" fmla="*/ 0 w 441325"/>
                    <a:gd name="connsiteY4" fmla="*/ 50006 h 509587"/>
                    <a:gd name="connsiteX0" fmla="*/ 0 w 596106"/>
                    <a:gd name="connsiteY0" fmla="*/ 100012 h 509587"/>
                    <a:gd name="connsiteX1" fmla="*/ 296069 w 596106"/>
                    <a:gd name="connsiteY1" fmla="*/ 0 h 509587"/>
                    <a:gd name="connsiteX2" fmla="*/ 596106 w 596106"/>
                    <a:gd name="connsiteY2" fmla="*/ 509587 h 509587"/>
                    <a:gd name="connsiteX3" fmla="*/ 288131 w 596106"/>
                    <a:gd name="connsiteY3" fmla="*/ 330994 h 509587"/>
                    <a:gd name="connsiteX4" fmla="*/ 0 w 596106"/>
                    <a:gd name="connsiteY4" fmla="*/ 100012 h 509587"/>
                    <a:gd name="connsiteX0" fmla="*/ 348377 w 944483"/>
                    <a:gd name="connsiteY0" fmla="*/ 100012 h 509587"/>
                    <a:gd name="connsiteX1" fmla="*/ 644446 w 944483"/>
                    <a:gd name="connsiteY1" fmla="*/ 0 h 509587"/>
                    <a:gd name="connsiteX2" fmla="*/ 944483 w 944483"/>
                    <a:gd name="connsiteY2" fmla="*/ 509587 h 509587"/>
                    <a:gd name="connsiteX3" fmla="*/ 636508 w 944483"/>
                    <a:gd name="connsiteY3" fmla="*/ 330994 h 509587"/>
                    <a:gd name="connsiteX4" fmla="*/ 348377 w 944483"/>
                    <a:gd name="connsiteY4" fmla="*/ 100012 h 509587"/>
                    <a:gd name="connsiteX0" fmla="*/ 415782 w 1011888"/>
                    <a:gd name="connsiteY0" fmla="*/ 100012 h 509587"/>
                    <a:gd name="connsiteX1" fmla="*/ 711851 w 1011888"/>
                    <a:gd name="connsiteY1" fmla="*/ 0 h 509587"/>
                    <a:gd name="connsiteX2" fmla="*/ 1011888 w 1011888"/>
                    <a:gd name="connsiteY2" fmla="*/ 509587 h 509587"/>
                    <a:gd name="connsiteX3" fmla="*/ 703913 w 1011888"/>
                    <a:gd name="connsiteY3" fmla="*/ 330994 h 509587"/>
                    <a:gd name="connsiteX4" fmla="*/ 415782 w 1011888"/>
                    <a:gd name="connsiteY4" fmla="*/ 100012 h 509587"/>
                    <a:gd name="connsiteX0" fmla="*/ 404962 w 1001068"/>
                    <a:gd name="connsiteY0" fmla="*/ 100012 h 509587"/>
                    <a:gd name="connsiteX1" fmla="*/ 701031 w 1001068"/>
                    <a:gd name="connsiteY1" fmla="*/ 0 h 509587"/>
                    <a:gd name="connsiteX2" fmla="*/ 1001068 w 1001068"/>
                    <a:gd name="connsiteY2" fmla="*/ 509587 h 509587"/>
                    <a:gd name="connsiteX3" fmla="*/ 693093 w 1001068"/>
                    <a:gd name="connsiteY3" fmla="*/ 330994 h 509587"/>
                    <a:gd name="connsiteX4" fmla="*/ 404962 w 1001068"/>
                    <a:gd name="connsiteY4" fmla="*/ 100012 h 509587"/>
                    <a:gd name="connsiteX0" fmla="*/ 404962 w 1001068"/>
                    <a:gd name="connsiteY0" fmla="*/ 138906 h 548481"/>
                    <a:gd name="connsiteX1" fmla="*/ 701031 w 1001068"/>
                    <a:gd name="connsiteY1" fmla="*/ 38894 h 548481"/>
                    <a:gd name="connsiteX2" fmla="*/ 1001068 w 1001068"/>
                    <a:gd name="connsiteY2" fmla="*/ 548481 h 548481"/>
                    <a:gd name="connsiteX3" fmla="*/ 693093 w 1001068"/>
                    <a:gd name="connsiteY3" fmla="*/ 369888 h 548481"/>
                    <a:gd name="connsiteX4" fmla="*/ 404962 w 1001068"/>
                    <a:gd name="connsiteY4" fmla="*/ 138906 h 548481"/>
                    <a:gd name="connsiteX0" fmla="*/ 404962 w 1001068"/>
                    <a:gd name="connsiteY0" fmla="*/ 192424 h 601999"/>
                    <a:gd name="connsiteX1" fmla="*/ 701031 w 1001068"/>
                    <a:gd name="connsiteY1" fmla="*/ 92412 h 601999"/>
                    <a:gd name="connsiteX2" fmla="*/ 1001068 w 1001068"/>
                    <a:gd name="connsiteY2" fmla="*/ 601999 h 601999"/>
                    <a:gd name="connsiteX3" fmla="*/ 693093 w 1001068"/>
                    <a:gd name="connsiteY3" fmla="*/ 423406 h 601999"/>
                    <a:gd name="connsiteX4" fmla="*/ 404962 w 1001068"/>
                    <a:gd name="connsiteY4" fmla="*/ 192424 h 601999"/>
                    <a:gd name="connsiteX0" fmla="*/ 404962 w 1001068"/>
                    <a:gd name="connsiteY0" fmla="*/ 183872 h 593447"/>
                    <a:gd name="connsiteX1" fmla="*/ 701031 w 1001068"/>
                    <a:gd name="connsiteY1" fmla="*/ 83860 h 593447"/>
                    <a:gd name="connsiteX2" fmla="*/ 1001068 w 1001068"/>
                    <a:gd name="connsiteY2" fmla="*/ 593447 h 593447"/>
                    <a:gd name="connsiteX3" fmla="*/ 693093 w 1001068"/>
                    <a:gd name="connsiteY3" fmla="*/ 414854 h 593447"/>
                    <a:gd name="connsiteX4" fmla="*/ 404962 w 1001068"/>
                    <a:gd name="connsiteY4" fmla="*/ 183872 h 593447"/>
                    <a:gd name="connsiteX0" fmla="*/ 404962 w 1001068"/>
                    <a:gd name="connsiteY0" fmla="*/ 183872 h 643400"/>
                    <a:gd name="connsiteX1" fmla="*/ 701031 w 1001068"/>
                    <a:gd name="connsiteY1" fmla="*/ 83860 h 643400"/>
                    <a:gd name="connsiteX2" fmla="*/ 1001068 w 1001068"/>
                    <a:gd name="connsiteY2" fmla="*/ 593447 h 643400"/>
                    <a:gd name="connsiteX3" fmla="*/ 693093 w 1001068"/>
                    <a:gd name="connsiteY3" fmla="*/ 414854 h 643400"/>
                    <a:gd name="connsiteX4" fmla="*/ 404962 w 1001068"/>
                    <a:gd name="connsiteY4" fmla="*/ 183872 h 643400"/>
                    <a:gd name="connsiteX0" fmla="*/ 404962 w 1001068"/>
                    <a:gd name="connsiteY0" fmla="*/ 183872 h 639416"/>
                    <a:gd name="connsiteX1" fmla="*/ 701031 w 1001068"/>
                    <a:gd name="connsiteY1" fmla="*/ 83860 h 639416"/>
                    <a:gd name="connsiteX2" fmla="*/ 1001068 w 1001068"/>
                    <a:gd name="connsiteY2" fmla="*/ 593447 h 639416"/>
                    <a:gd name="connsiteX3" fmla="*/ 693093 w 1001068"/>
                    <a:gd name="connsiteY3" fmla="*/ 414854 h 639416"/>
                    <a:gd name="connsiteX4" fmla="*/ 404962 w 1001068"/>
                    <a:gd name="connsiteY4" fmla="*/ 183872 h 639416"/>
                    <a:gd name="connsiteX0" fmla="*/ 404962 w 1001068"/>
                    <a:gd name="connsiteY0" fmla="*/ 183872 h 655659"/>
                    <a:gd name="connsiteX1" fmla="*/ 701031 w 1001068"/>
                    <a:gd name="connsiteY1" fmla="*/ 83860 h 655659"/>
                    <a:gd name="connsiteX2" fmla="*/ 1001068 w 1001068"/>
                    <a:gd name="connsiteY2" fmla="*/ 593447 h 655659"/>
                    <a:gd name="connsiteX3" fmla="*/ 693093 w 1001068"/>
                    <a:gd name="connsiteY3" fmla="*/ 414854 h 655659"/>
                    <a:gd name="connsiteX4" fmla="*/ 404962 w 1001068"/>
                    <a:gd name="connsiteY4" fmla="*/ 183872 h 655659"/>
                    <a:gd name="connsiteX0" fmla="*/ 404962 w 1001068"/>
                    <a:gd name="connsiteY0" fmla="*/ 183872 h 646835"/>
                    <a:gd name="connsiteX1" fmla="*/ 701031 w 1001068"/>
                    <a:gd name="connsiteY1" fmla="*/ 83860 h 646835"/>
                    <a:gd name="connsiteX2" fmla="*/ 1001068 w 1001068"/>
                    <a:gd name="connsiteY2" fmla="*/ 593447 h 646835"/>
                    <a:gd name="connsiteX3" fmla="*/ 693093 w 1001068"/>
                    <a:gd name="connsiteY3" fmla="*/ 414854 h 646835"/>
                    <a:gd name="connsiteX4" fmla="*/ 404962 w 1001068"/>
                    <a:gd name="connsiteY4" fmla="*/ 183872 h 646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1068" h="646835">
                      <a:moveTo>
                        <a:pt x="404962" y="183872"/>
                      </a:moveTo>
                      <a:cubicBezTo>
                        <a:pt x="8352" y="-52665"/>
                        <a:pt x="570591" y="-32028"/>
                        <a:pt x="701031" y="83860"/>
                      </a:cubicBezTo>
                      <a:lnTo>
                        <a:pt x="1001068" y="593447"/>
                      </a:lnTo>
                      <a:cubicBezTo>
                        <a:pt x="88785" y="775216"/>
                        <a:pt x="659226" y="436285"/>
                        <a:pt x="693093" y="414854"/>
                      </a:cubicBezTo>
                      <a:cubicBezTo>
                        <a:pt x="-580082" y="563285"/>
                        <a:pt x="262881" y="101322"/>
                        <a:pt x="404962" y="183872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Rectangle 5">
                  <a:extLst>
                    <a:ext uri="{FF2B5EF4-FFF2-40B4-BE49-F238E27FC236}">
                      <a16:creationId xmlns:a16="http://schemas.microsoft.com/office/drawing/2014/main" id="{CA1CC5DB-11F1-A246-7BF4-58CB7421C828}"/>
                    </a:ext>
                  </a:extLst>
                </p:cNvPr>
                <p:cNvSpPr/>
                <p:nvPr/>
              </p:nvSpPr>
              <p:spPr>
                <a:xfrm>
                  <a:off x="3398634" y="5454650"/>
                  <a:ext cx="432003" cy="145067"/>
                </a:xfrm>
                <a:custGeom>
                  <a:avLst/>
                  <a:gdLst>
                    <a:gd name="connsiteX0" fmla="*/ 0 w 69850"/>
                    <a:gd name="connsiteY0" fmla="*/ 0 h 45719"/>
                    <a:gd name="connsiteX1" fmla="*/ 69850 w 69850"/>
                    <a:gd name="connsiteY1" fmla="*/ 0 h 45719"/>
                    <a:gd name="connsiteX2" fmla="*/ 69850 w 69850"/>
                    <a:gd name="connsiteY2" fmla="*/ 45719 h 45719"/>
                    <a:gd name="connsiteX3" fmla="*/ 0 w 69850"/>
                    <a:gd name="connsiteY3" fmla="*/ 45719 h 45719"/>
                    <a:gd name="connsiteX4" fmla="*/ 0 w 69850"/>
                    <a:gd name="connsiteY4" fmla="*/ 0 h 45719"/>
                    <a:gd name="connsiteX0" fmla="*/ 78581 w 78581"/>
                    <a:gd name="connsiteY0" fmla="*/ 0 h 131444"/>
                    <a:gd name="connsiteX1" fmla="*/ 69850 w 78581"/>
                    <a:gd name="connsiteY1" fmla="*/ 85725 h 131444"/>
                    <a:gd name="connsiteX2" fmla="*/ 69850 w 78581"/>
                    <a:gd name="connsiteY2" fmla="*/ 131444 h 131444"/>
                    <a:gd name="connsiteX3" fmla="*/ 0 w 78581"/>
                    <a:gd name="connsiteY3" fmla="*/ 131444 h 131444"/>
                    <a:gd name="connsiteX4" fmla="*/ 78581 w 78581"/>
                    <a:gd name="connsiteY4" fmla="*/ 0 h 131444"/>
                    <a:gd name="connsiteX0" fmla="*/ 78581 w 379412"/>
                    <a:gd name="connsiteY0" fmla="*/ 0 h 131444"/>
                    <a:gd name="connsiteX1" fmla="*/ 69850 w 379412"/>
                    <a:gd name="connsiteY1" fmla="*/ 85725 h 131444"/>
                    <a:gd name="connsiteX2" fmla="*/ 379412 w 379412"/>
                    <a:gd name="connsiteY2" fmla="*/ 100488 h 131444"/>
                    <a:gd name="connsiteX3" fmla="*/ 0 w 379412"/>
                    <a:gd name="connsiteY3" fmla="*/ 131444 h 131444"/>
                    <a:gd name="connsiteX4" fmla="*/ 78581 w 379412"/>
                    <a:gd name="connsiteY4" fmla="*/ 0 h 131444"/>
                    <a:gd name="connsiteX0" fmla="*/ 78581 w 379412"/>
                    <a:gd name="connsiteY0" fmla="*/ 0 h 131444"/>
                    <a:gd name="connsiteX1" fmla="*/ 379412 w 379412"/>
                    <a:gd name="connsiteY1" fmla="*/ 100488 h 131444"/>
                    <a:gd name="connsiteX2" fmla="*/ 0 w 379412"/>
                    <a:gd name="connsiteY2" fmla="*/ 131444 h 131444"/>
                    <a:gd name="connsiteX3" fmla="*/ 78581 w 379412"/>
                    <a:gd name="connsiteY3" fmla="*/ 0 h 131444"/>
                    <a:gd name="connsiteX0" fmla="*/ 0 w 300831"/>
                    <a:gd name="connsiteY0" fmla="*/ 0 h 100488"/>
                    <a:gd name="connsiteX1" fmla="*/ 300831 w 300831"/>
                    <a:gd name="connsiteY1" fmla="*/ 100488 h 100488"/>
                    <a:gd name="connsiteX2" fmla="*/ 0 w 300831"/>
                    <a:gd name="connsiteY2" fmla="*/ 0 h 100488"/>
                    <a:gd name="connsiteX0" fmla="*/ 49455 w 350286"/>
                    <a:gd name="connsiteY0" fmla="*/ 0 h 145705"/>
                    <a:gd name="connsiteX1" fmla="*/ 350286 w 350286"/>
                    <a:gd name="connsiteY1" fmla="*/ 100488 h 145705"/>
                    <a:gd name="connsiteX2" fmla="*/ 49455 w 350286"/>
                    <a:gd name="connsiteY2" fmla="*/ 0 h 145705"/>
                    <a:gd name="connsiteX0" fmla="*/ 49455 w 350286"/>
                    <a:gd name="connsiteY0" fmla="*/ 789 h 146494"/>
                    <a:gd name="connsiteX1" fmla="*/ 350286 w 350286"/>
                    <a:gd name="connsiteY1" fmla="*/ 101277 h 146494"/>
                    <a:gd name="connsiteX2" fmla="*/ 49455 w 350286"/>
                    <a:gd name="connsiteY2" fmla="*/ 789 h 146494"/>
                    <a:gd name="connsiteX0" fmla="*/ 131172 w 432003"/>
                    <a:gd name="connsiteY0" fmla="*/ 789 h 145856"/>
                    <a:gd name="connsiteX1" fmla="*/ 432003 w 432003"/>
                    <a:gd name="connsiteY1" fmla="*/ 101277 h 145856"/>
                    <a:gd name="connsiteX2" fmla="*/ 131172 w 432003"/>
                    <a:gd name="connsiteY2" fmla="*/ 789 h 145856"/>
                    <a:gd name="connsiteX0" fmla="*/ 131172 w 432003"/>
                    <a:gd name="connsiteY0" fmla="*/ 0 h 145067"/>
                    <a:gd name="connsiteX1" fmla="*/ 432003 w 432003"/>
                    <a:gd name="connsiteY1" fmla="*/ 100488 h 145067"/>
                    <a:gd name="connsiteX2" fmla="*/ 131172 w 432003"/>
                    <a:gd name="connsiteY2" fmla="*/ 0 h 145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2003" h="145067">
                      <a:moveTo>
                        <a:pt x="131172" y="0"/>
                      </a:moveTo>
                      <a:cubicBezTo>
                        <a:pt x="9992" y="28733"/>
                        <a:pt x="-194530" y="233680"/>
                        <a:pt x="432003" y="100488"/>
                      </a:cubicBezTo>
                      <a:cubicBezTo>
                        <a:pt x="331726" y="66992"/>
                        <a:pt x="7611" y="138271"/>
                        <a:pt x="131172" y="0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Rectangle 5">
                  <a:extLst>
                    <a:ext uri="{FF2B5EF4-FFF2-40B4-BE49-F238E27FC236}">
                      <a16:creationId xmlns:a16="http://schemas.microsoft.com/office/drawing/2014/main" id="{56B6B0E1-45C0-C45F-92D9-BBE05DAB5385}"/>
                    </a:ext>
                  </a:extLst>
                </p:cNvPr>
                <p:cNvSpPr/>
                <p:nvPr/>
              </p:nvSpPr>
              <p:spPr>
                <a:xfrm rot="21416036">
                  <a:off x="3917148" y="5718220"/>
                  <a:ext cx="282899" cy="78304"/>
                </a:xfrm>
                <a:custGeom>
                  <a:avLst/>
                  <a:gdLst>
                    <a:gd name="connsiteX0" fmla="*/ 0 w 69850"/>
                    <a:gd name="connsiteY0" fmla="*/ 0 h 45719"/>
                    <a:gd name="connsiteX1" fmla="*/ 69850 w 69850"/>
                    <a:gd name="connsiteY1" fmla="*/ 0 h 45719"/>
                    <a:gd name="connsiteX2" fmla="*/ 69850 w 69850"/>
                    <a:gd name="connsiteY2" fmla="*/ 45719 h 45719"/>
                    <a:gd name="connsiteX3" fmla="*/ 0 w 69850"/>
                    <a:gd name="connsiteY3" fmla="*/ 45719 h 45719"/>
                    <a:gd name="connsiteX4" fmla="*/ 0 w 69850"/>
                    <a:gd name="connsiteY4" fmla="*/ 0 h 45719"/>
                    <a:gd name="connsiteX0" fmla="*/ 78581 w 78581"/>
                    <a:gd name="connsiteY0" fmla="*/ 0 h 131444"/>
                    <a:gd name="connsiteX1" fmla="*/ 69850 w 78581"/>
                    <a:gd name="connsiteY1" fmla="*/ 85725 h 131444"/>
                    <a:gd name="connsiteX2" fmla="*/ 69850 w 78581"/>
                    <a:gd name="connsiteY2" fmla="*/ 131444 h 131444"/>
                    <a:gd name="connsiteX3" fmla="*/ 0 w 78581"/>
                    <a:gd name="connsiteY3" fmla="*/ 131444 h 131444"/>
                    <a:gd name="connsiteX4" fmla="*/ 78581 w 78581"/>
                    <a:gd name="connsiteY4" fmla="*/ 0 h 131444"/>
                    <a:gd name="connsiteX0" fmla="*/ 78581 w 379412"/>
                    <a:gd name="connsiteY0" fmla="*/ 0 h 131444"/>
                    <a:gd name="connsiteX1" fmla="*/ 69850 w 379412"/>
                    <a:gd name="connsiteY1" fmla="*/ 85725 h 131444"/>
                    <a:gd name="connsiteX2" fmla="*/ 379412 w 379412"/>
                    <a:gd name="connsiteY2" fmla="*/ 100488 h 131444"/>
                    <a:gd name="connsiteX3" fmla="*/ 0 w 379412"/>
                    <a:gd name="connsiteY3" fmla="*/ 131444 h 131444"/>
                    <a:gd name="connsiteX4" fmla="*/ 78581 w 379412"/>
                    <a:gd name="connsiteY4" fmla="*/ 0 h 131444"/>
                    <a:gd name="connsiteX0" fmla="*/ 78581 w 379412"/>
                    <a:gd name="connsiteY0" fmla="*/ 0 h 131444"/>
                    <a:gd name="connsiteX1" fmla="*/ 379412 w 379412"/>
                    <a:gd name="connsiteY1" fmla="*/ 100488 h 131444"/>
                    <a:gd name="connsiteX2" fmla="*/ 0 w 379412"/>
                    <a:gd name="connsiteY2" fmla="*/ 131444 h 131444"/>
                    <a:gd name="connsiteX3" fmla="*/ 78581 w 379412"/>
                    <a:gd name="connsiteY3" fmla="*/ 0 h 131444"/>
                    <a:gd name="connsiteX0" fmla="*/ 0 w 300831"/>
                    <a:gd name="connsiteY0" fmla="*/ 0 h 100488"/>
                    <a:gd name="connsiteX1" fmla="*/ 300831 w 300831"/>
                    <a:gd name="connsiteY1" fmla="*/ 100488 h 100488"/>
                    <a:gd name="connsiteX2" fmla="*/ 0 w 300831"/>
                    <a:gd name="connsiteY2" fmla="*/ 0 h 100488"/>
                    <a:gd name="connsiteX0" fmla="*/ 49455 w 350286"/>
                    <a:gd name="connsiteY0" fmla="*/ 0 h 145705"/>
                    <a:gd name="connsiteX1" fmla="*/ 350286 w 350286"/>
                    <a:gd name="connsiteY1" fmla="*/ 100488 h 145705"/>
                    <a:gd name="connsiteX2" fmla="*/ 49455 w 350286"/>
                    <a:gd name="connsiteY2" fmla="*/ 0 h 145705"/>
                    <a:gd name="connsiteX0" fmla="*/ 49455 w 350286"/>
                    <a:gd name="connsiteY0" fmla="*/ 789 h 146494"/>
                    <a:gd name="connsiteX1" fmla="*/ 350286 w 350286"/>
                    <a:gd name="connsiteY1" fmla="*/ 101277 h 146494"/>
                    <a:gd name="connsiteX2" fmla="*/ 49455 w 350286"/>
                    <a:gd name="connsiteY2" fmla="*/ 789 h 146494"/>
                    <a:gd name="connsiteX0" fmla="*/ 131172 w 432003"/>
                    <a:gd name="connsiteY0" fmla="*/ 789 h 145856"/>
                    <a:gd name="connsiteX1" fmla="*/ 432003 w 432003"/>
                    <a:gd name="connsiteY1" fmla="*/ 101277 h 145856"/>
                    <a:gd name="connsiteX2" fmla="*/ 131172 w 432003"/>
                    <a:gd name="connsiteY2" fmla="*/ 789 h 145856"/>
                    <a:gd name="connsiteX0" fmla="*/ 131172 w 432003"/>
                    <a:gd name="connsiteY0" fmla="*/ 0 h 145067"/>
                    <a:gd name="connsiteX1" fmla="*/ 432003 w 432003"/>
                    <a:gd name="connsiteY1" fmla="*/ 100488 h 145067"/>
                    <a:gd name="connsiteX2" fmla="*/ 131172 w 432003"/>
                    <a:gd name="connsiteY2" fmla="*/ 0 h 145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32003" h="145067">
                      <a:moveTo>
                        <a:pt x="131172" y="0"/>
                      </a:moveTo>
                      <a:cubicBezTo>
                        <a:pt x="9992" y="28733"/>
                        <a:pt x="-194530" y="233680"/>
                        <a:pt x="432003" y="100488"/>
                      </a:cubicBezTo>
                      <a:cubicBezTo>
                        <a:pt x="331726" y="66992"/>
                        <a:pt x="7611" y="138271"/>
                        <a:pt x="131172" y="0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Oval 6">
                  <a:extLst>
                    <a:ext uri="{FF2B5EF4-FFF2-40B4-BE49-F238E27FC236}">
                      <a16:creationId xmlns:a16="http://schemas.microsoft.com/office/drawing/2014/main" id="{A7CE42F2-85AE-C831-46BD-F96EF532A5E6}"/>
                    </a:ext>
                  </a:extLst>
                </p:cNvPr>
                <p:cNvSpPr/>
                <p:nvPr/>
              </p:nvSpPr>
              <p:spPr>
                <a:xfrm rot="20333988">
                  <a:off x="4061467" y="5653456"/>
                  <a:ext cx="165893" cy="46839"/>
                </a:xfrm>
                <a:custGeom>
                  <a:avLst/>
                  <a:gdLst>
                    <a:gd name="connsiteX0" fmla="*/ 0 w 125412"/>
                    <a:gd name="connsiteY0" fmla="*/ 22860 h 45719"/>
                    <a:gd name="connsiteX1" fmla="*/ 62706 w 125412"/>
                    <a:gd name="connsiteY1" fmla="*/ 0 h 45719"/>
                    <a:gd name="connsiteX2" fmla="*/ 125412 w 125412"/>
                    <a:gd name="connsiteY2" fmla="*/ 22860 h 45719"/>
                    <a:gd name="connsiteX3" fmla="*/ 62706 w 125412"/>
                    <a:gd name="connsiteY3" fmla="*/ 45720 h 45719"/>
                    <a:gd name="connsiteX4" fmla="*/ 0 w 125412"/>
                    <a:gd name="connsiteY4" fmla="*/ 22860 h 45719"/>
                    <a:gd name="connsiteX0" fmla="*/ 0 w 165893"/>
                    <a:gd name="connsiteY0" fmla="*/ 11861 h 46839"/>
                    <a:gd name="connsiteX1" fmla="*/ 103187 w 165893"/>
                    <a:gd name="connsiteY1" fmla="*/ 907 h 46839"/>
                    <a:gd name="connsiteX2" fmla="*/ 165893 w 165893"/>
                    <a:gd name="connsiteY2" fmla="*/ 23767 h 46839"/>
                    <a:gd name="connsiteX3" fmla="*/ 103187 w 165893"/>
                    <a:gd name="connsiteY3" fmla="*/ 46627 h 46839"/>
                    <a:gd name="connsiteX4" fmla="*/ 0 w 165893"/>
                    <a:gd name="connsiteY4" fmla="*/ 11861 h 46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93" h="46839">
                      <a:moveTo>
                        <a:pt x="0" y="11861"/>
                      </a:moveTo>
                      <a:cubicBezTo>
                        <a:pt x="0" y="-764"/>
                        <a:pt x="75538" y="-1077"/>
                        <a:pt x="103187" y="907"/>
                      </a:cubicBezTo>
                      <a:cubicBezTo>
                        <a:pt x="130836" y="2891"/>
                        <a:pt x="165893" y="11142"/>
                        <a:pt x="165893" y="23767"/>
                      </a:cubicBezTo>
                      <a:cubicBezTo>
                        <a:pt x="165893" y="36392"/>
                        <a:pt x="130836" y="48611"/>
                        <a:pt x="103187" y="46627"/>
                      </a:cubicBezTo>
                      <a:cubicBezTo>
                        <a:pt x="75538" y="44643"/>
                        <a:pt x="0" y="24486"/>
                        <a:pt x="0" y="11861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Oval 6">
                  <a:extLst>
                    <a:ext uri="{FF2B5EF4-FFF2-40B4-BE49-F238E27FC236}">
                      <a16:creationId xmlns:a16="http://schemas.microsoft.com/office/drawing/2014/main" id="{78089B57-A13A-69D0-9F62-2115EADA440B}"/>
                    </a:ext>
                  </a:extLst>
                </p:cNvPr>
                <p:cNvSpPr/>
                <p:nvPr/>
              </p:nvSpPr>
              <p:spPr>
                <a:xfrm>
                  <a:off x="3661724" y="5407811"/>
                  <a:ext cx="165893" cy="46839"/>
                </a:xfrm>
                <a:custGeom>
                  <a:avLst/>
                  <a:gdLst>
                    <a:gd name="connsiteX0" fmla="*/ 0 w 125412"/>
                    <a:gd name="connsiteY0" fmla="*/ 22860 h 45719"/>
                    <a:gd name="connsiteX1" fmla="*/ 62706 w 125412"/>
                    <a:gd name="connsiteY1" fmla="*/ 0 h 45719"/>
                    <a:gd name="connsiteX2" fmla="*/ 125412 w 125412"/>
                    <a:gd name="connsiteY2" fmla="*/ 22860 h 45719"/>
                    <a:gd name="connsiteX3" fmla="*/ 62706 w 125412"/>
                    <a:gd name="connsiteY3" fmla="*/ 45720 h 45719"/>
                    <a:gd name="connsiteX4" fmla="*/ 0 w 125412"/>
                    <a:gd name="connsiteY4" fmla="*/ 22860 h 45719"/>
                    <a:gd name="connsiteX0" fmla="*/ 0 w 165893"/>
                    <a:gd name="connsiteY0" fmla="*/ 11861 h 46839"/>
                    <a:gd name="connsiteX1" fmla="*/ 103187 w 165893"/>
                    <a:gd name="connsiteY1" fmla="*/ 907 h 46839"/>
                    <a:gd name="connsiteX2" fmla="*/ 165893 w 165893"/>
                    <a:gd name="connsiteY2" fmla="*/ 23767 h 46839"/>
                    <a:gd name="connsiteX3" fmla="*/ 103187 w 165893"/>
                    <a:gd name="connsiteY3" fmla="*/ 46627 h 46839"/>
                    <a:gd name="connsiteX4" fmla="*/ 0 w 165893"/>
                    <a:gd name="connsiteY4" fmla="*/ 11861 h 46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93" h="46839">
                      <a:moveTo>
                        <a:pt x="0" y="11861"/>
                      </a:moveTo>
                      <a:cubicBezTo>
                        <a:pt x="0" y="-764"/>
                        <a:pt x="75538" y="-1077"/>
                        <a:pt x="103187" y="907"/>
                      </a:cubicBezTo>
                      <a:cubicBezTo>
                        <a:pt x="130836" y="2891"/>
                        <a:pt x="165893" y="11142"/>
                        <a:pt x="165893" y="23767"/>
                      </a:cubicBezTo>
                      <a:cubicBezTo>
                        <a:pt x="165893" y="36392"/>
                        <a:pt x="130836" y="48611"/>
                        <a:pt x="103187" y="46627"/>
                      </a:cubicBezTo>
                      <a:cubicBezTo>
                        <a:pt x="75538" y="44643"/>
                        <a:pt x="0" y="24486"/>
                        <a:pt x="0" y="11861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Oval 6">
                  <a:extLst>
                    <a:ext uri="{FF2B5EF4-FFF2-40B4-BE49-F238E27FC236}">
                      <a16:creationId xmlns:a16="http://schemas.microsoft.com/office/drawing/2014/main" id="{A35CDE54-8EE6-BFD5-894D-6B30BEE7577D}"/>
                    </a:ext>
                  </a:extLst>
                </p:cNvPr>
                <p:cNvSpPr/>
                <p:nvPr/>
              </p:nvSpPr>
              <p:spPr>
                <a:xfrm rot="20333988">
                  <a:off x="6192967" y="4735303"/>
                  <a:ext cx="402908" cy="150399"/>
                </a:xfrm>
                <a:custGeom>
                  <a:avLst/>
                  <a:gdLst>
                    <a:gd name="connsiteX0" fmla="*/ 0 w 125412"/>
                    <a:gd name="connsiteY0" fmla="*/ 22860 h 45719"/>
                    <a:gd name="connsiteX1" fmla="*/ 62706 w 125412"/>
                    <a:gd name="connsiteY1" fmla="*/ 0 h 45719"/>
                    <a:gd name="connsiteX2" fmla="*/ 125412 w 125412"/>
                    <a:gd name="connsiteY2" fmla="*/ 22860 h 45719"/>
                    <a:gd name="connsiteX3" fmla="*/ 62706 w 125412"/>
                    <a:gd name="connsiteY3" fmla="*/ 45720 h 45719"/>
                    <a:gd name="connsiteX4" fmla="*/ 0 w 125412"/>
                    <a:gd name="connsiteY4" fmla="*/ 22860 h 45719"/>
                    <a:gd name="connsiteX0" fmla="*/ 0 w 165893"/>
                    <a:gd name="connsiteY0" fmla="*/ 11861 h 46839"/>
                    <a:gd name="connsiteX1" fmla="*/ 103187 w 165893"/>
                    <a:gd name="connsiteY1" fmla="*/ 907 h 46839"/>
                    <a:gd name="connsiteX2" fmla="*/ 165893 w 165893"/>
                    <a:gd name="connsiteY2" fmla="*/ 23767 h 46839"/>
                    <a:gd name="connsiteX3" fmla="*/ 103187 w 165893"/>
                    <a:gd name="connsiteY3" fmla="*/ 46627 h 46839"/>
                    <a:gd name="connsiteX4" fmla="*/ 0 w 165893"/>
                    <a:gd name="connsiteY4" fmla="*/ 11861 h 46839"/>
                    <a:gd name="connsiteX0" fmla="*/ 0 w 340706"/>
                    <a:gd name="connsiteY0" fmla="*/ 4239 h 63458"/>
                    <a:gd name="connsiteX1" fmla="*/ 278000 w 340706"/>
                    <a:gd name="connsiteY1" fmla="*/ 16499 h 63458"/>
                    <a:gd name="connsiteX2" fmla="*/ 340706 w 340706"/>
                    <a:gd name="connsiteY2" fmla="*/ 39359 h 63458"/>
                    <a:gd name="connsiteX3" fmla="*/ 278000 w 340706"/>
                    <a:gd name="connsiteY3" fmla="*/ 62219 h 63458"/>
                    <a:gd name="connsiteX4" fmla="*/ 0 w 340706"/>
                    <a:gd name="connsiteY4" fmla="*/ 4239 h 63458"/>
                    <a:gd name="connsiteX0" fmla="*/ 1 w 340707"/>
                    <a:gd name="connsiteY0" fmla="*/ 4486 h 63705"/>
                    <a:gd name="connsiteX1" fmla="*/ 281429 w 340707"/>
                    <a:gd name="connsiteY1" fmla="*/ 7859 h 63705"/>
                    <a:gd name="connsiteX2" fmla="*/ 340707 w 340707"/>
                    <a:gd name="connsiteY2" fmla="*/ 39606 h 63705"/>
                    <a:gd name="connsiteX3" fmla="*/ 278001 w 340707"/>
                    <a:gd name="connsiteY3" fmla="*/ 62466 h 63705"/>
                    <a:gd name="connsiteX4" fmla="*/ 1 w 340707"/>
                    <a:gd name="connsiteY4" fmla="*/ 4486 h 63705"/>
                    <a:gd name="connsiteX0" fmla="*/ 1 w 358526"/>
                    <a:gd name="connsiteY0" fmla="*/ 340 h 59415"/>
                    <a:gd name="connsiteX1" fmla="*/ 340707 w 358526"/>
                    <a:gd name="connsiteY1" fmla="*/ 35460 h 59415"/>
                    <a:gd name="connsiteX2" fmla="*/ 278001 w 358526"/>
                    <a:gd name="connsiteY2" fmla="*/ 58320 h 59415"/>
                    <a:gd name="connsiteX3" fmla="*/ 1 w 358526"/>
                    <a:gd name="connsiteY3" fmla="*/ 340 h 59415"/>
                    <a:gd name="connsiteX0" fmla="*/ 0 w 340706"/>
                    <a:gd name="connsiteY0" fmla="*/ 340 h 35460"/>
                    <a:gd name="connsiteX1" fmla="*/ 340706 w 340706"/>
                    <a:gd name="connsiteY1" fmla="*/ 35460 h 35460"/>
                    <a:gd name="connsiteX2" fmla="*/ 0 w 340706"/>
                    <a:gd name="connsiteY2" fmla="*/ 340 h 35460"/>
                    <a:gd name="connsiteX0" fmla="*/ 0 w 359907"/>
                    <a:gd name="connsiteY0" fmla="*/ 42212 h 77332"/>
                    <a:gd name="connsiteX1" fmla="*/ 340706 w 359907"/>
                    <a:gd name="connsiteY1" fmla="*/ 77332 h 77332"/>
                    <a:gd name="connsiteX2" fmla="*/ 0 w 359907"/>
                    <a:gd name="connsiteY2" fmla="*/ 42212 h 77332"/>
                    <a:gd name="connsiteX0" fmla="*/ 0 w 419337"/>
                    <a:gd name="connsiteY0" fmla="*/ 20926 h 90078"/>
                    <a:gd name="connsiteX1" fmla="*/ 402444 w 419337"/>
                    <a:gd name="connsiteY1" fmla="*/ 90078 h 90078"/>
                    <a:gd name="connsiteX2" fmla="*/ 0 w 419337"/>
                    <a:gd name="connsiteY2" fmla="*/ 20926 h 90078"/>
                    <a:gd name="connsiteX0" fmla="*/ 0 w 419337"/>
                    <a:gd name="connsiteY0" fmla="*/ 20926 h 119812"/>
                    <a:gd name="connsiteX1" fmla="*/ 402444 w 419337"/>
                    <a:gd name="connsiteY1" fmla="*/ 90078 h 119812"/>
                    <a:gd name="connsiteX2" fmla="*/ 0 w 419337"/>
                    <a:gd name="connsiteY2" fmla="*/ 20926 h 119812"/>
                    <a:gd name="connsiteX0" fmla="*/ 0 w 402908"/>
                    <a:gd name="connsiteY0" fmla="*/ 51513 h 150399"/>
                    <a:gd name="connsiteX1" fmla="*/ 402444 w 402908"/>
                    <a:gd name="connsiteY1" fmla="*/ 120665 h 150399"/>
                    <a:gd name="connsiteX2" fmla="*/ 0 w 402908"/>
                    <a:gd name="connsiteY2" fmla="*/ 51513 h 15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2908" h="150399">
                      <a:moveTo>
                        <a:pt x="0" y="51513"/>
                      </a:moveTo>
                      <a:cubicBezTo>
                        <a:pt x="0" y="51513"/>
                        <a:pt x="404214" y="-101852"/>
                        <a:pt x="402444" y="120665"/>
                      </a:cubicBezTo>
                      <a:cubicBezTo>
                        <a:pt x="415887" y="209016"/>
                        <a:pt x="134148" y="74564"/>
                        <a:pt x="0" y="51513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Oval 6">
                  <a:extLst>
                    <a:ext uri="{FF2B5EF4-FFF2-40B4-BE49-F238E27FC236}">
                      <a16:creationId xmlns:a16="http://schemas.microsoft.com/office/drawing/2014/main" id="{D40CFD8A-6924-A983-80D7-753CC7A5DE56}"/>
                    </a:ext>
                  </a:extLst>
                </p:cNvPr>
                <p:cNvSpPr/>
                <p:nvPr/>
              </p:nvSpPr>
              <p:spPr>
                <a:xfrm rot="20333988">
                  <a:off x="6728337" y="3367777"/>
                  <a:ext cx="493670" cy="184279"/>
                </a:xfrm>
                <a:custGeom>
                  <a:avLst/>
                  <a:gdLst>
                    <a:gd name="connsiteX0" fmla="*/ 0 w 125412"/>
                    <a:gd name="connsiteY0" fmla="*/ 22860 h 45719"/>
                    <a:gd name="connsiteX1" fmla="*/ 62706 w 125412"/>
                    <a:gd name="connsiteY1" fmla="*/ 0 h 45719"/>
                    <a:gd name="connsiteX2" fmla="*/ 125412 w 125412"/>
                    <a:gd name="connsiteY2" fmla="*/ 22860 h 45719"/>
                    <a:gd name="connsiteX3" fmla="*/ 62706 w 125412"/>
                    <a:gd name="connsiteY3" fmla="*/ 45720 h 45719"/>
                    <a:gd name="connsiteX4" fmla="*/ 0 w 125412"/>
                    <a:gd name="connsiteY4" fmla="*/ 22860 h 45719"/>
                    <a:gd name="connsiteX0" fmla="*/ 0 w 165893"/>
                    <a:gd name="connsiteY0" fmla="*/ 11861 h 46839"/>
                    <a:gd name="connsiteX1" fmla="*/ 103187 w 165893"/>
                    <a:gd name="connsiteY1" fmla="*/ 907 h 46839"/>
                    <a:gd name="connsiteX2" fmla="*/ 165893 w 165893"/>
                    <a:gd name="connsiteY2" fmla="*/ 23767 h 46839"/>
                    <a:gd name="connsiteX3" fmla="*/ 103187 w 165893"/>
                    <a:gd name="connsiteY3" fmla="*/ 46627 h 46839"/>
                    <a:gd name="connsiteX4" fmla="*/ 0 w 165893"/>
                    <a:gd name="connsiteY4" fmla="*/ 11861 h 46839"/>
                    <a:gd name="connsiteX0" fmla="*/ 0 w 340706"/>
                    <a:gd name="connsiteY0" fmla="*/ 4239 h 63458"/>
                    <a:gd name="connsiteX1" fmla="*/ 278000 w 340706"/>
                    <a:gd name="connsiteY1" fmla="*/ 16499 h 63458"/>
                    <a:gd name="connsiteX2" fmla="*/ 340706 w 340706"/>
                    <a:gd name="connsiteY2" fmla="*/ 39359 h 63458"/>
                    <a:gd name="connsiteX3" fmla="*/ 278000 w 340706"/>
                    <a:gd name="connsiteY3" fmla="*/ 62219 h 63458"/>
                    <a:gd name="connsiteX4" fmla="*/ 0 w 340706"/>
                    <a:gd name="connsiteY4" fmla="*/ 4239 h 63458"/>
                    <a:gd name="connsiteX0" fmla="*/ 1 w 340707"/>
                    <a:gd name="connsiteY0" fmla="*/ 4486 h 63705"/>
                    <a:gd name="connsiteX1" fmla="*/ 281429 w 340707"/>
                    <a:gd name="connsiteY1" fmla="*/ 7859 h 63705"/>
                    <a:gd name="connsiteX2" fmla="*/ 340707 w 340707"/>
                    <a:gd name="connsiteY2" fmla="*/ 39606 h 63705"/>
                    <a:gd name="connsiteX3" fmla="*/ 278001 w 340707"/>
                    <a:gd name="connsiteY3" fmla="*/ 62466 h 63705"/>
                    <a:gd name="connsiteX4" fmla="*/ 1 w 340707"/>
                    <a:gd name="connsiteY4" fmla="*/ 4486 h 63705"/>
                    <a:gd name="connsiteX0" fmla="*/ 1 w 358526"/>
                    <a:gd name="connsiteY0" fmla="*/ 340 h 59415"/>
                    <a:gd name="connsiteX1" fmla="*/ 340707 w 358526"/>
                    <a:gd name="connsiteY1" fmla="*/ 35460 h 59415"/>
                    <a:gd name="connsiteX2" fmla="*/ 278001 w 358526"/>
                    <a:gd name="connsiteY2" fmla="*/ 58320 h 59415"/>
                    <a:gd name="connsiteX3" fmla="*/ 1 w 358526"/>
                    <a:gd name="connsiteY3" fmla="*/ 340 h 59415"/>
                    <a:gd name="connsiteX0" fmla="*/ 0 w 340706"/>
                    <a:gd name="connsiteY0" fmla="*/ 340 h 35460"/>
                    <a:gd name="connsiteX1" fmla="*/ 340706 w 340706"/>
                    <a:gd name="connsiteY1" fmla="*/ 35460 h 35460"/>
                    <a:gd name="connsiteX2" fmla="*/ 0 w 340706"/>
                    <a:gd name="connsiteY2" fmla="*/ 340 h 35460"/>
                    <a:gd name="connsiteX0" fmla="*/ 0 w 359907"/>
                    <a:gd name="connsiteY0" fmla="*/ 42212 h 77332"/>
                    <a:gd name="connsiteX1" fmla="*/ 340706 w 359907"/>
                    <a:gd name="connsiteY1" fmla="*/ 77332 h 77332"/>
                    <a:gd name="connsiteX2" fmla="*/ 0 w 359907"/>
                    <a:gd name="connsiteY2" fmla="*/ 42212 h 77332"/>
                    <a:gd name="connsiteX0" fmla="*/ 0 w 419337"/>
                    <a:gd name="connsiteY0" fmla="*/ 20926 h 90078"/>
                    <a:gd name="connsiteX1" fmla="*/ 402444 w 419337"/>
                    <a:gd name="connsiteY1" fmla="*/ 90078 h 90078"/>
                    <a:gd name="connsiteX2" fmla="*/ 0 w 419337"/>
                    <a:gd name="connsiteY2" fmla="*/ 20926 h 90078"/>
                    <a:gd name="connsiteX0" fmla="*/ 0 w 419337"/>
                    <a:gd name="connsiteY0" fmla="*/ 20926 h 119812"/>
                    <a:gd name="connsiteX1" fmla="*/ 402444 w 419337"/>
                    <a:gd name="connsiteY1" fmla="*/ 90078 h 119812"/>
                    <a:gd name="connsiteX2" fmla="*/ 0 w 419337"/>
                    <a:gd name="connsiteY2" fmla="*/ 20926 h 119812"/>
                    <a:gd name="connsiteX0" fmla="*/ 0 w 402908"/>
                    <a:gd name="connsiteY0" fmla="*/ 51513 h 150399"/>
                    <a:gd name="connsiteX1" fmla="*/ 402444 w 402908"/>
                    <a:gd name="connsiteY1" fmla="*/ 120665 h 150399"/>
                    <a:gd name="connsiteX2" fmla="*/ 0 w 402908"/>
                    <a:gd name="connsiteY2" fmla="*/ 51513 h 15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2908" h="150399">
                      <a:moveTo>
                        <a:pt x="0" y="51513"/>
                      </a:moveTo>
                      <a:cubicBezTo>
                        <a:pt x="0" y="51513"/>
                        <a:pt x="404214" y="-101852"/>
                        <a:pt x="402444" y="120665"/>
                      </a:cubicBezTo>
                      <a:cubicBezTo>
                        <a:pt x="415887" y="209016"/>
                        <a:pt x="134148" y="74564"/>
                        <a:pt x="0" y="51513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Oval 6">
                  <a:extLst>
                    <a:ext uri="{FF2B5EF4-FFF2-40B4-BE49-F238E27FC236}">
                      <a16:creationId xmlns:a16="http://schemas.microsoft.com/office/drawing/2014/main" id="{A49B32F8-3762-A321-D6E9-50B48F5E9D9E}"/>
                    </a:ext>
                  </a:extLst>
                </p:cNvPr>
                <p:cNvSpPr/>
                <p:nvPr/>
              </p:nvSpPr>
              <p:spPr>
                <a:xfrm rot="18182574">
                  <a:off x="7064555" y="3368838"/>
                  <a:ext cx="62656" cy="71119"/>
                </a:xfrm>
                <a:prstGeom prst="ellipse">
                  <a:avLst/>
                </a:pr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Oval 6">
                  <a:extLst>
                    <a:ext uri="{FF2B5EF4-FFF2-40B4-BE49-F238E27FC236}">
                      <a16:creationId xmlns:a16="http://schemas.microsoft.com/office/drawing/2014/main" id="{BDE8BFF5-9CF1-7361-81D7-B568D34BEF46}"/>
                    </a:ext>
                  </a:extLst>
                </p:cNvPr>
                <p:cNvSpPr/>
                <p:nvPr/>
              </p:nvSpPr>
              <p:spPr>
                <a:xfrm rot="17563822">
                  <a:off x="5569967" y="3076496"/>
                  <a:ext cx="533020" cy="184279"/>
                </a:xfrm>
                <a:custGeom>
                  <a:avLst/>
                  <a:gdLst>
                    <a:gd name="connsiteX0" fmla="*/ 0 w 125412"/>
                    <a:gd name="connsiteY0" fmla="*/ 22860 h 45719"/>
                    <a:gd name="connsiteX1" fmla="*/ 62706 w 125412"/>
                    <a:gd name="connsiteY1" fmla="*/ 0 h 45719"/>
                    <a:gd name="connsiteX2" fmla="*/ 125412 w 125412"/>
                    <a:gd name="connsiteY2" fmla="*/ 22860 h 45719"/>
                    <a:gd name="connsiteX3" fmla="*/ 62706 w 125412"/>
                    <a:gd name="connsiteY3" fmla="*/ 45720 h 45719"/>
                    <a:gd name="connsiteX4" fmla="*/ 0 w 125412"/>
                    <a:gd name="connsiteY4" fmla="*/ 22860 h 45719"/>
                    <a:gd name="connsiteX0" fmla="*/ 0 w 165893"/>
                    <a:gd name="connsiteY0" fmla="*/ 11861 h 46839"/>
                    <a:gd name="connsiteX1" fmla="*/ 103187 w 165893"/>
                    <a:gd name="connsiteY1" fmla="*/ 907 h 46839"/>
                    <a:gd name="connsiteX2" fmla="*/ 165893 w 165893"/>
                    <a:gd name="connsiteY2" fmla="*/ 23767 h 46839"/>
                    <a:gd name="connsiteX3" fmla="*/ 103187 w 165893"/>
                    <a:gd name="connsiteY3" fmla="*/ 46627 h 46839"/>
                    <a:gd name="connsiteX4" fmla="*/ 0 w 165893"/>
                    <a:gd name="connsiteY4" fmla="*/ 11861 h 46839"/>
                    <a:gd name="connsiteX0" fmla="*/ 0 w 340706"/>
                    <a:gd name="connsiteY0" fmla="*/ 4239 h 63458"/>
                    <a:gd name="connsiteX1" fmla="*/ 278000 w 340706"/>
                    <a:gd name="connsiteY1" fmla="*/ 16499 h 63458"/>
                    <a:gd name="connsiteX2" fmla="*/ 340706 w 340706"/>
                    <a:gd name="connsiteY2" fmla="*/ 39359 h 63458"/>
                    <a:gd name="connsiteX3" fmla="*/ 278000 w 340706"/>
                    <a:gd name="connsiteY3" fmla="*/ 62219 h 63458"/>
                    <a:gd name="connsiteX4" fmla="*/ 0 w 340706"/>
                    <a:gd name="connsiteY4" fmla="*/ 4239 h 63458"/>
                    <a:gd name="connsiteX0" fmla="*/ 1 w 340707"/>
                    <a:gd name="connsiteY0" fmla="*/ 4486 h 63705"/>
                    <a:gd name="connsiteX1" fmla="*/ 281429 w 340707"/>
                    <a:gd name="connsiteY1" fmla="*/ 7859 h 63705"/>
                    <a:gd name="connsiteX2" fmla="*/ 340707 w 340707"/>
                    <a:gd name="connsiteY2" fmla="*/ 39606 h 63705"/>
                    <a:gd name="connsiteX3" fmla="*/ 278001 w 340707"/>
                    <a:gd name="connsiteY3" fmla="*/ 62466 h 63705"/>
                    <a:gd name="connsiteX4" fmla="*/ 1 w 340707"/>
                    <a:gd name="connsiteY4" fmla="*/ 4486 h 63705"/>
                    <a:gd name="connsiteX0" fmla="*/ 1 w 358526"/>
                    <a:gd name="connsiteY0" fmla="*/ 340 h 59415"/>
                    <a:gd name="connsiteX1" fmla="*/ 340707 w 358526"/>
                    <a:gd name="connsiteY1" fmla="*/ 35460 h 59415"/>
                    <a:gd name="connsiteX2" fmla="*/ 278001 w 358526"/>
                    <a:gd name="connsiteY2" fmla="*/ 58320 h 59415"/>
                    <a:gd name="connsiteX3" fmla="*/ 1 w 358526"/>
                    <a:gd name="connsiteY3" fmla="*/ 340 h 59415"/>
                    <a:gd name="connsiteX0" fmla="*/ 0 w 340706"/>
                    <a:gd name="connsiteY0" fmla="*/ 340 h 35460"/>
                    <a:gd name="connsiteX1" fmla="*/ 340706 w 340706"/>
                    <a:gd name="connsiteY1" fmla="*/ 35460 h 35460"/>
                    <a:gd name="connsiteX2" fmla="*/ 0 w 340706"/>
                    <a:gd name="connsiteY2" fmla="*/ 340 h 35460"/>
                    <a:gd name="connsiteX0" fmla="*/ 0 w 359907"/>
                    <a:gd name="connsiteY0" fmla="*/ 42212 h 77332"/>
                    <a:gd name="connsiteX1" fmla="*/ 340706 w 359907"/>
                    <a:gd name="connsiteY1" fmla="*/ 77332 h 77332"/>
                    <a:gd name="connsiteX2" fmla="*/ 0 w 359907"/>
                    <a:gd name="connsiteY2" fmla="*/ 42212 h 77332"/>
                    <a:gd name="connsiteX0" fmla="*/ 0 w 419337"/>
                    <a:gd name="connsiteY0" fmla="*/ 20926 h 90078"/>
                    <a:gd name="connsiteX1" fmla="*/ 402444 w 419337"/>
                    <a:gd name="connsiteY1" fmla="*/ 90078 h 90078"/>
                    <a:gd name="connsiteX2" fmla="*/ 0 w 419337"/>
                    <a:gd name="connsiteY2" fmla="*/ 20926 h 90078"/>
                    <a:gd name="connsiteX0" fmla="*/ 0 w 419337"/>
                    <a:gd name="connsiteY0" fmla="*/ 20926 h 119812"/>
                    <a:gd name="connsiteX1" fmla="*/ 402444 w 419337"/>
                    <a:gd name="connsiteY1" fmla="*/ 90078 h 119812"/>
                    <a:gd name="connsiteX2" fmla="*/ 0 w 419337"/>
                    <a:gd name="connsiteY2" fmla="*/ 20926 h 119812"/>
                    <a:gd name="connsiteX0" fmla="*/ 0 w 402908"/>
                    <a:gd name="connsiteY0" fmla="*/ 51513 h 150399"/>
                    <a:gd name="connsiteX1" fmla="*/ 402444 w 402908"/>
                    <a:gd name="connsiteY1" fmla="*/ 120665 h 150399"/>
                    <a:gd name="connsiteX2" fmla="*/ 0 w 402908"/>
                    <a:gd name="connsiteY2" fmla="*/ 51513 h 15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2908" h="150399">
                      <a:moveTo>
                        <a:pt x="0" y="51513"/>
                      </a:moveTo>
                      <a:cubicBezTo>
                        <a:pt x="0" y="51513"/>
                        <a:pt x="404214" y="-101852"/>
                        <a:pt x="402444" y="120665"/>
                      </a:cubicBezTo>
                      <a:cubicBezTo>
                        <a:pt x="415887" y="209016"/>
                        <a:pt x="134148" y="74564"/>
                        <a:pt x="0" y="51513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Oval 6">
                  <a:extLst>
                    <a:ext uri="{FF2B5EF4-FFF2-40B4-BE49-F238E27FC236}">
                      <a16:creationId xmlns:a16="http://schemas.microsoft.com/office/drawing/2014/main" id="{20D1C539-7840-738A-2981-9012E4404F46}"/>
                    </a:ext>
                  </a:extLst>
                </p:cNvPr>
                <p:cNvSpPr/>
                <p:nvPr/>
              </p:nvSpPr>
              <p:spPr>
                <a:xfrm rot="14233720">
                  <a:off x="5888679" y="2974930"/>
                  <a:ext cx="62656" cy="79973"/>
                </a:xfrm>
                <a:prstGeom prst="ellipse">
                  <a:avLst/>
                </a:pr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7">
                  <a:extLst>
                    <a:ext uri="{FF2B5EF4-FFF2-40B4-BE49-F238E27FC236}">
                      <a16:creationId xmlns:a16="http://schemas.microsoft.com/office/drawing/2014/main" id="{7A3EF037-8C41-07F9-9F2D-4E7B669B00DF}"/>
                    </a:ext>
                  </a:extLst>
                </p:cNvPr>
                <p:cNvSpPr/>
                <p:nvPr/>
              </p:nvSpPr>
              <p:spPr>
                <a:xfrm>
                  <a:off x="6119736" y="2134988"/>
                  <a:ext cx="481802" cy="385297"/>
                </a:xfrm>
                <a:custGeom>
                  <a:avLst/>
                  <a:gdLst>
                    <a:gd name="connsiteX0" fmla="*/ 0 w 166688"/>
                    <a:gd name="connsiteY0" fmla="*/ 0 h 45719"/>
                    <a:gd name="connsiteX1" fmla="*/ 166688 w 166688"/>
                    <a:gd name="connsiteY1" fmla="*/ 0 h 45719"/>
                    <a:gd name="connsiteX2" fmla="*/ 166688 w 166688"/>
                    <a:gd name="connsiteY2" fmla="*/ 45719 h 45719"/>
                    <a:gd name="connsiteX3" fmla="*/ 0 w 166688"/>
                    <a:gd name="connsiteY3" fmla="*/ 45719 h 45719"/>
                    <a:gd name="connsiteX4" fmla="*/ 0 w 166688"/>
                    <a:gd name="connsiteY4" fmla="*/ 0 h 45719"/>
                    <a:gd name="connsiteX0" fmla="*/ 0 w 166688"/>
                    <a:gd name="connsiteY0" fmla="*/ 0 h 64769"/>
                    <a:gd name="connsiteX1" fmla="*/ 166688 w 166688"/>
                    <a:gd name="connsiteY1" fmla="*/ 0 h 64769"/>
                    <a:gd name="connsiteX2" fmla="*/ 166688 w 166688"/>
                    <a:gd name="connsiteY2" fmla="*/ 45719 h 64769"/>
                    <a:gd name="connsiteX3" fmla="*/ 107156 w 166688"/>
                    <a:gd name="connsiteY3" fmla="*/ 64769 h 64769"/>
                    <a:gd name="connsiteX4" fmla="*/ 0 w 166688"/>
                    <a:gd name="connsiteY4" fmla="*/ 0 h 64769"/>
                    <a:gd name="connsiteX0" fmla="*/ 38099 w 204787"/>
                    <a:gd name="connsiteY0" fmla="*/ 57150 h 121919"/>
                    <a:gd name="connsiteX1" fmla="*/ 0 w 204787"/>
                    <a:gd name="connsiteY1" fmla="*/ 0 h 121919"/>
                    <a:gd name="connsiteX2" fmla="*/ 204787 w 204787"/>
                    <a:gd name="connsiteY2" fmla="*/ 102869 h 121919"/>
                    <a:gd name="connsiteX3" fmla="*/ 145255 w 204787"/>
                    <a:gd name="connsiteY3" fmla="*/ 121919 h 121919"/>
                    <a:gd name="connsiteX4" fmla="*/ 38099 w 204787"/>
                    <a:gd name="connsiteY4" fmla="*/ 57150 h 121919"/>
                    <a:gd name="connsiteX0" fmla="*/ 38099 w 200025"/>
                    <a:gd name="connsiteY0" fmla="*/ 57150 h 121919"/>
                    <a:gd name="connsiteX1" fmla="*/ 0 w 200025"/>
                    <a:gd name="connsiteY1" fmla="*/ 0 h 121919"/>
                    <a:gd name="connsiteX2" fmla="*/ 200025 w 200025"/>
                    <a:gd name="connsiteY2" fmla="*/ 48100 h 121919"/>
                    <a:gd name="connsiteX3" fmla="*/ 145255 w 200025"/>
                    <a:gd name="connsiteY3" fmla="*/ 121919 h 121919"/>
                    <a:gd name="connsiteX4" fmla="*/ 38099 w 200025"/>
                    <a:gd name="connsiteY4" fmla="*/ 57150 h 121919"/>
                    <a:gd name="connsiteX0" fmla="*/ 145255 w 200025"/>
                    <a:gd name="connsiteY0" fmla="*/ 121919 h 121919"/>
                    <a:gd name="connsiteX1" fmla="*/ 0 w 200025"/>
                    <a:gd name="connsiteY1" fmla="*/ 0 h 121919"/>
                    <a:gd name="connsiteX2" fmla="*/ 200025 w 200025"/>
                    <a:gd name="connsiteY2" fmla="*/ 48100 h 121919"/>
                    <a:gd name="connsiteX3" fmla="*/ 145255 w 200025"/>
                    <a:gd name="connsiteY3" fmla="*/ 121919 h 121919"/>
                    <a:gd name="connsiteX0" fmla="*/ 185717 w 240487"/>
                    <a:gd name="connsiteY0" fmla="*/ 267273 h 267273"/>
                    <a:gd name="connsiteX1" fmla="*/ 40462 w 240487"/>
                    <a:gd name="connsiteY1" fmla="*/ 145354 h 267273"/>
                    <a:gd name="connsiteX2" fmla="*/ 240487 w 240487"/>
                    <a:gd name="connsiteY2" fmla="*/ 193454 h 267273"/>
                    <a:gd name="connsiteX3" fmla="*/ 185717 w 240487"/>
                    <a:gd name="connsiteY3" fmla="*/ 267273 h 267273"/>
                    <a:gd name="connsiteX0" fmla="*/ 180437 w 235207"/>
                    <a:gd name="connsiteY0" fmla="*/ 291981 h 291981"/>
                    <a:gd name="connsiteX1" fmla="*/ 35182 w 235207"/>
                    <a:gd name="connsiteY1" fmla="*/ 170062 h 291981"/>
                    <a:gd name="connsiteX2" fmla="*/ 235207 w 235207"/>
                    <a:gd name="connsiteY2" fmla="*/ 218162 h 291981"/>
                    <a:gd name="connsiteX3" fmla="*/ 180437 w 235207"/>
                    <a:gd name="connsiteY3" fmla="*/ 291981 h 291981"/>
                    <a:gd name="connsiteX0" fmla="*/ 180437 w 339542"/>
                    <a:gd name="connsiteY0" fmla="*/ 291981 h 291981"/>
                    <a:gd name="connsiteX1" fmla="*/ 35182 w 339542"/>
                    <a:gd name="connsiteY1" fmla="*/ 170062 h 291981"/>
                    <a:gd name="connsiteX2" fmla="*/ 235207 w 339542"/>
                    <a:gd name="connsiteY2" fmla="*/ 218162 h 291981"/>
                    <a:gd name="connsiteX3" fmla="*/ 180437 w 339542"/>
                    <a:gd name="connsiteY3" fmla="*/ 291981 h 291981"/>
                    <a:gd name="connsiteX0" fmla="*/ 180437 w 359744"/>
                    <a:gd name="connsiteY0" fmla="*/ 291981 h 330646"/>
                    <a:gd name="connsiteX1" fmla="*/ 35182 w 359744"/>
                    <a:gd name="connsiteY1" fmla="*/ 170062 h 330646"/>
                    <a:gd name="connsiteX2" fmla="*/ 235207 w 359744"/>
                    <a:gd name="connsiteY2" fmla="*/ 218162 h 330646"/>
                    <a:gd name="connsiteX3" fmla="*/ 180437 w 359744"/>
                    <a:gd name="connsiteY3" fmla="*/ 291981 h 330646"/>
                    <a:gd name="connsiteX0" fmla="*/ 180437 w 359744"/>
                    <a:gd name="connsiteY0" fmla="*/ 291981 h 387546"/>
                    <a:gd name="connsiteX1" fmla="*/ 35182 w 359744"/>
                    <a:gd name="connsiteY1" fmla="*/ 170062 h 387546"/>
                    <a:gd name="connsiteX2" fmla="*/ 235207 w 359744"/>
                    <a:gd name="connsiteY2" fmla="*/ 218162 h 387546"/>
                    <a:gd name="connsiteX3" fmla="*/ 180437 w 359744"/>
                    <a:gd name="connsiteY3" fmla="*/ 291981 h 387546"/>
                    <a:gd name="connsiteX0" fmla="*/ 302495 w 481802"/>
                    <a:gd name="connsiteY0" fmla="*/ 291981 h 385297"/>
                    <a:gd name="connsiteX1" fmla="*/ 157240 w 481802"/>
                    <a:gd name="connsiteY1" fmla="*/ 170062 h 385297"/>
                    <a:gd name="connsiteX2" fmla="*/ 357265 w 481802"/>
                    <a:gd name="connsiteY2" fmla="*/ 218162 h 385297"/>
                    <a:gd name="connsiteX3" fmla="*/ 302495 w 481802"/>
                    <a:gd name="connsiteY3" fmla="*/ 291981 h 385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1802" h="385297">
                      <a:moveTo>
                        <a:pt x="302495" y="291981"/>
                      </a:moveTo>
                      <a:cubicBezTo>
                        <a:pt x="-15004" y="548997"/>
                        <a:pt x="-113430" y="196414"/>
                        <a:pt x="157240" y="170062"/>
                      </a:cubicBezTo>
                      <a:cubicBezTo>
                        <a:pt x="14365" y="-175855"/>
                        <a:pt x="352503" y="92591"/>
                        <a:pt x="357265" y="218162"/>
                      </a:cubicBezTo>
                      <a:cubicBezTo>
                        <a:pt x="612851" y="211812"/>
                        <a:pt x="413621" y="412632"/>
                        <a:pt x="302495" y="291981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Oval 6">
                  <a:extLst>
                    <a:ext uri="{FF2B5EF4-FFF2-40B4-BE49-F238E27FC236}">
                      <a16:creationId xmlns:a16="http://schemas.microsoft.com/office/drawing/2014/main" id="{E773DE62-F544-185F-D8B4-8F36651DECBA}"/>
                    </a:ext>
                  </a:extLst>
                </p:cNvPr>
                <p:cNvSpPr/>
                <p:nvPr/>
              </p:nvSpPr>
              <p:spPr>
                <a:xfrm rot="19292954">
                  <a:off x="6286446" y="2152945"/>
                  <a:ext cx="45719" cy="109414"/>
                </a:xfrm>
                <a:prstGeom prst="ellipse">
                  <a:avLst/>
                </a:pr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Moon 9">
                  <a:extLst>
                    <a:ext uri="{FF2B5EF4-FFF2-40B4-BE49-F238E27FC236}">
                      <a16:creationId xmlns:a16="http://schemas.microsoft.com/office/drawing/2014/main" id="{F7E73627-952B-A8B2-69D0-370E8BE6F459}"/>
                    </a:ext>
                  </a:extLst>
                </p:cNvPr>
                <p:cNvSpPr/>
                <p:nvPr/>
              </p:nvSpPr>
              <p:spPr>
                <a:xfrm rot="17282422">
                  <a:off x="6201960" y="2387627"/>
                  <a:ext cx="79508" cy="172462"/>
                </a:xfrm>
                <a:custGeom>
                  <a:avLst/>
                  <a:gdLst>
                    <a:gd name="connsiteX0" fmla="*/ 45719 w 45719"/>
                    <a:gd name="connsiteY0" fmla="*/ 45719 h 45719"/>
                    <a:gd name="connsiteX1" fmla="*/ 0 w 45719"/>
                    <a:gd name="connsiteY1" fmla="*/ 22859 h 45719"/>
                    <a:gd name="connsiteX2" fmla="*/ 45719 w 45719"/>
                    <a:gd name="connsiteY2" fmla="*/ -1 h 45719"/>
                    <a:gd name="connsiteX3" fmla="*/ 45719 w 45719"/>
                    <a:gd name="connsiteY3" fmla="*/ 45718 h 45719"/>
                    <a:gd name="connsiteX4" fmla="*/ 45719 w 45719"/>
                    <a:gd name="connsiteY4" fmla="*/ 45719 h 45719"/>
                    <a:gd name="connsiteX0" fmla="*/ 78889 w 78889"/>
                    <a:gd name="connsiteY0" fmla="*/ 145357 h 145357"/>
                    <a:gd name="connsiteX1" fmla="*/ 723 w 78889"/>
                    <a:gd name="connsiteY1" fmla="*/ 22873 h 145357"/>
                    <a:gd name="connsiteX2" fmla="*/ 46442 w 78889"/>
                    <a:gd name="connsiteY2" fmla="*/ 13 h 145357"/>
                    <a:gd name="connsiteX3" fmla="*/ 46442 w 78889"/>
                    <a:gd name="connsiteY3" fmla="*/ 45732 h 145357"/>
                    <a:gd name="connsiteX4" fmla="*/ 78889 w 78889"/>
                    <a:gd name="connsiteY4" fmla="*/ 145357 h 145357"/>
                    <a:gd name="connsiteX0" fmla="*/ 78889 w 80219"/>
                    <a:gd name="connsiteY0" fmla="*/ 145357 h 145357"/>
                    <a:gd name="connsiteX1" fmla="*/ 723 w 80219"/>
                    <a:gd name="connsiteY1" fmla="*/ 22873 h 145357"/>
                    <a:gd name="connsiteX2" fmla="*/ 46442 w 80219"/>
                    <a:gd name="connsiteY2" fmla="*/ 13 h 145357"/>
                    <a:gd name="connsiteX3" fmla="*/ 78889 w 80219"/>
                    <a:gd name="connsiteY3" fmla="*/ 145357 h 145357"/>
                    <a:gd name="connsiteX0" fmla="*/ 78972 w 80251"/>
                    <a:gd name="connsiteY0" fmla="*/ 172462 h 172462"/>
                    <a:gd name="connsiteX1" fmla="*/ 806 w 80251"/>
                    <a:gd name="connsiteY1" fmla="*/ 49978 h 172462"/>
                    <a:gd name="connsiteX2" fmla="*/ 45206 w 80251"/>
                    <a:gd name="connsiteY2" fmla="*/ 0 h 172462"/>
                    <a:gd name="connsiteX3" fmla="*/ 78972 w 80251"/>
                    <a:gd name="connsiteY3" fmla="*/ 172462 h 172462"/>
                    <a:gd name="connsiteX0" fmla="*/ 78972 w 79508"/>
                    <a:gd name="connsiteY0" fmla="*/ 172462 h 172462"/>
                    <a:gd name="connsiteX1" fmla="*/ 806 w 79508"/>
                    <a:gd name="connsiteY1" fmla="*/ 49978 h 172462"/>
                    <a:gd name="connsiteX2" fmla="*/ 45206 w 79508"/>
                    <a:gd name="connsiteY2" fmla="*/ 0 h 172462"/>
                    <a:gd name="connsiteX3" fmla="*/ 78972 w 79508"/>
                    <a:gd name="connsiteY3" fmla="*/ 172462 h 172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508" h="172462">
                      <a:moveTo>
                        <a:pt x="78972" y="172462"/>
                      </a:moveTo>
                      <a:cubicBezTo>
                        <a:pt x="53722" y="172462"/>
                        <a:pt x="6434" y="78722"/>
                        <a:pt x="806" y="49978"/>
                      </a:cubicBezTo>
                      <a:cubicBezTo>
                        <a:pt x="-4822" y="21234"/>
                        <a:pt x="19956" y="0"/>
                        <a:pt x="45206" y="0"/>
                      </a:cubicBezTo>
                      <a:cubicBezTo>
                        <a:pt x="9896" y="41165"/>
                        <a:pt x="86592" y="168652"/>
                        <a:pt x="78972" y="172462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Arc 484">
                  <a:extLst>
                    <a:ext uri="{FF2B5EF4-FFF2-40B4-BE49-F238E27FC236}">
                      <a16:creationId xmlns:a16="http://schemas.microsoft.com/office/drawing/2014/main" id="{31F9661F-6966-3545-FE84-4A49DDE581D9}"/>
                    </a:ext>
                  </a:extLst>
                </p:cNvPr>
                <p:cNvSpPr/>
                <p:nvPr/>
              </p:nvSpPr>
              <p:spPr>
                <a:xfrm rot="4337661">
                  <a:off x="6123971" y="5229215"/>
                  <a:ext cx="602419" cy="791900"/>
                </a:xfrm>
                <a:prstGeom prst="arc">
                  <a:avLst>
                    <a:gd name="adj1" fmla="val 11708961"/>
                    <a:gd name="adj2" fmla="val 2593904"/>
                  </a:avLst>
                </a:prstGeom>
                <a:solidFill>
                  <a:srgbClr val="C5DAE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Moon 12">
                  <a:extLst>
                    <a:ext uri="{FF2B5EF4-FFF2-40B4-BE49-F238E27FC236}">
                      <a16:creationId xmlns:a16="http://schemas.microsoft.com/office/drawing/2014/main" id="{C17965F6-934D-9C66-B1B4-BCCB14F0AF5C}"/>
                    </a:ext>
                  </a:extLst>
                </p:cNvPr>
                <p:cNvSpPr/>
                <p:nvPr/>
              </p:nvSpPr>
              <p:spPr>
                <a:xfrm rot="20533293" flipH="1">
                  <a:off x="6405998" y="5292440"/>
                  <a:ext cx="273711" cy="385462"/>
                </a:xfrm>
                <a:custGeom>
                  <a:avLst/>
                  <a:gdLst>
                    <a:gd name="connsiteX0" fmla="*/ 154861 w 154861"/>
                    <a:gd name="connsiteY0" fmla="*/ 303203 h 303203"/>
                    <a:gd name="connsiteX1" fmla="*/ 0 w 154861"/>
                    <a:gd name="connsiteY1" fmla="*/ 151601 h 303203"/>
                    <a:gd name="connsiteX2" fmla="*/ 154861 w 154861"/>
                    <a:gd name="connsiteY2" fmla="*/ -1 h 303203"/>
                    <a:gd name="connsiteX3" fmla="*/ 77431 w 154861"/>
                    <a:gd name="connsiteY3" fmla="*/ 151601 h 303203"/>
                    <a:gd name="connsiteX4" fmla="*/ 154861 w 154861"/>
                    <a:gd name="connsiteY4" fmla="*/ 303203 h 303203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0118 w 273711"/>
                    <a:gd name="connsiteY3" fmla="*/ 233860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58256 w 273711"/>
                    <a:gd name="connsiteY3" fmla="*/ 235869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3711" h="385462">
                      <a:moveTo>
                        <a:pt x="157548" y="385462"/>
                      </a:moveTo>
                      <a:cubicBezTo>
                        <a:pt x="72021" y="385462"/>
                        <a:pt x="-16673" y="298104"/>
                        <a:pt x="2687" y="233860"/>
                      </a:cubicBezTo>
                      <a:cubicBezTo>
                        <a:pt x="22047" y="169616"/>
                        <a:pt x="188184" y="0"/>
                        <a:pt x="273711" y="0"/>
                      </a:cubicBezTo>
                      <a:cubicBezTo>
                        <a:pt x="147959" y="52979"/>
                        <a:pt x="103927" y="175692"/>
                        <a:pt x="84567" y="239936"/>
                      </a:cubicBezTo>
                      <a:cubicBezTo>
                        <a:pt x="65207" y="304180"/>
                        <a:pt x="108805" y="349673"/>
                        <a:pt x="157548" y="385462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Arc 486">
                  <a:extLst>
                    <a:ext uri="{FF2B5EF4-FFF2-40B4-BE49-F238E27FC236}">
                      <a16:creationId xmlns:a16="http://schemas.microsoft.com/office/drawing/2014/main" id="{C8AFD704-37D2-314A-7F0F-E8A9F3D09CDE}"/>
                    </a:ext>
                  </a:extLst>
                </p:cNvPr>
                <p:cNvSpPr/>
                <p:nvPr/>
              </p:nvSpPr>
              <p:spPr>
                <a:xfrm rot="8800442">
                  <a:off x="5093578" y="5212712"/>
                  <a:ext cx="1054153" cy="791900"/>
                </a:xfrm>
                <a:prstGeom prst="arc">
                  <a:avLst>
                    <a:gd name="adj1" fmla="val 11708961"/>
                    <a:gd name="adj2" fmla="val 20615378"/>
                  </a:avLst>
                </a:prstGeom>
                <a:solidFill>
                  <a:srgbClr val="C5DAE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Moon 12">
                  <a:extLst>
                    <a:ext uri="{FF2B5EF4-FFF2-40B4-BE49-F238E27FC236}">
                      <a16:creationId xmlns:a16="http://schemas.microsoft.com/office/drawing/2014/main" id="{AC4DB22D-80EE-8668-D7D4-353A9FE2C432}"/>
                    </a:ext>
                  </a:extLst>
                </p:cNvPr>
                <p:cNvSpPr/>
                <p:nvPr/>
              </p:nvSpPr>
              <p:spPr>
                <a:xfrm rot="12268930">
                  <a:off x="5676930" y="5483075"/>
                  <a:ext cx="285018" cy="399393"/>
                </a:xfrm>
                <a:custGeom>
                  <a:avLst/>
                  <a:gdLst>
                    <a:gd name="connsiteX0" fmla="*/ 154861 w 154861"/>
                    <a:gd name="connsiteY0" fmla="*/ 303203 h 303203"/>
                    <a:gd name="connsiteX1" fmla="*/ 0 w 154861"/>
                    <a:gd name="connsiteY1" fmla="*/ 151601 h 303203"/>
                    <a:gd name="connsiteX2" fmla="*/ 154861 w 154861"/>
                    <a:gd name="connsiteY2" fmla="*/ -1 h 303203"/>
                    <a:gd name="connsiteX3" fmla="*/ 77431 w 154861"/>
                    <a:gd name="connsiteY3" fmla="*/ 151601 h 303203"/>
                    <a:gd name="connsiteX4" fmla="*/ 154861 w 154861"/>
                    <a:gd name="connsiteY4" fmla="*/ 303203 h 303203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0118 w 273711"/>
                    <a:gd name="connsiteY3" fmla="*/ 233860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58256 w 273711"/>
                    <a:gd name="connsiteY3" fmla="*/ 235869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68855 w 285018"/>
                    <a:gd name="connsiteY0" fmla="*/ 385462 h 399393"/>
                    <a:gd name="connsiteX1" fmla="*/ 13994 w 285018"/>
                    <a:gd name="connsiteY1" fmla="*/ 233860 h 399393"/>
                    <a:gd name="connsiteX2" fmla="*/ 285018 w 285018"/>
                    <a:gd name="connsiteY2" fmla="*/ 0 h 399393"/>
                    <a:gd name="connsiteX3" fmla="*/ 95874 w 285018"/>
                    <a:gd name="connsiteY3" fmla="*/ 239936 h 399393"/>
                    <a:gd name="connsiteX4" fmla="*/ 168855 w 285018"/>
                    <a:gd name="connsiteY4" fmla="*/ 385462 h 39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018" h="399393">
                      <a:moveTo>
                        <a:pt x="168855" y="385462"/>
                      </a:moveTo>
                      <a:cubicBezTo>
                        <a:pt x="-36059" y="445058"/>
                        <a:pt x="-5366" y="298104"/>
                        <a:pt x="13994" y="233860"/>
                      </a:cubicBezTo>
                      <a:cubicBezTo>
                        <a:pt x="33354" y="169616"/>
                        <a:pt x="199491" y="0"/>
                        <a:pt x="285018" y="0"/>
                      </a:cubicBezTo>
                      <a:cubicBezTo>
                        <a:pt x="159266" y="52979"/>
                        <a:pt x="115234" y="175692"/>
                        <a:pt x="95874" y="239936"/>
                      </a:cubicBezTo>
                      <a:cubicBezTo>
                        <a:pt x="76514" y="304180"/>
                        <a:pt x="120112" y="349673"/>
                        <a:pt x="168855" y="385462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Arc 488">
                  <a:extLst>
                    <a:ext uri="{FF2B5EF4-FFF2-40B4-BE49-F238E27FC236}">
                      <a16:creationId xmlns:a16="http://schemas.microsoft.com/office/drawing/2014/main" id="{8D57F9E6-931A-02AD-B2C0-F40896114CFA}"/>
                    </a:ext>
                  </a:extLst>
                </p:cNvPr>
                <p:cNvSpPr/>
                <p:nvPr/>
              </p:nvSpPr>
              <p:spPr>
                <a:xfrm rot="12044073">
                  <a:off x="3560737" y="5332636"/>
                  <a:ext cx="1054153" cy="791900"/>
                </a:xfrm>
                <a:prstGeom prst="arc">
                  <a:avLst>
                    <a:gd name="adj1" fmla="val 11708961"/>
                    <a:gd name="adj2" fmla="val 17661191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Moon 12">
                  <a:extLst>
                    <a:ext uri="{FF2B5EF4-FFF2-40B4-BE49-F238E27FC236}">
                      <a16:creationId xmlns:a16="http://schemas.microsoft.com/office/drawing/2014/main" id="{EF3A2B9A-2315-88B6-C3DE-DCF155DC0A36}"/>
                    </a:ext>
                  </a:extLst>
                </p:cNvPr>
                <p:cNvSpPr/>
                <p:nvPr/>
              </p:nvSpPr>
              <p:spPr>
                <a:xfrm rot="6947416" flipH="1">
                  <a:off x="3945733" y="5793399"/>
                  <a:ext cx="201713" cy="442706"/>
                </a:xfrm>
                <a:custGeom>
                  <a:avLst/>
                  <a:gdLst>
                    <a:gd name="connsiteX0" fmla="*/ 154861 w 154861"/>
                    <a:gd name="connsiteY0" fmla="*/ 303203 h 303203"/>
                    <a:gd name="connsiteX1" fmla="*/ 0 w 154861"/>
                    <a:gd name="connsiteY1" fmla="*/ 151601 h 303203"/>
                    <a:gd name="connsiteX2" fmla="*/ 154861 w 154861"/>
                    <a:gd name="connsiteY2" fmla="*/ -1 h 303203"/>
                    <a:gd name="connsiteX3" fmla="*/ 77431 w 154861"/>
                    <a:gd name="connsiteY3" fmla="*/ 151601 h 303203"/>
                    <a:gd name="connsiteX4" fmla="*/ 154861 w 154861"/>
                    <a:gd name="connsiteY4" fmla="*/ 303203 h 303203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0118 w 273711"/>
                    <a:gd name="connsiteY3" fmla="*/ 233860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58256 w 273711"/>
                    <a:gd name="connsiteY3" fmla="*/ 235869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9350 w 318339"/>
                    <a:gd name="connsiteY0" fmla="*/ 698669 h 698669"/>
                    <a:gd name="connsiteX1" fmla="*/ 4489 w 318339"/>
                    <a:gd name="connsiteY1" fmla="*/ 547067 h 698669"/>
                    <a:gd name="connsiteX2" fmla="*/ 318339 w 318339"/>
                    <a:gd name="connsiteY2" fmla="*/ 0 h 698669"/>
                    <a:gd name="connsiteX3" fmla="*/ 86369 w 318339"/>
                    <a:gd name="connsiteY3" fmla="*/ 553143 h 698669"/>
                    <a:gd name="connsiteX4" fmla="*/ 159350 w 318339"/>
                    <a:gd name="connsiteY4" fmla="*/ 698669 h 698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339" h="698669">
                      <a:moveTo>
                        <a:pt x="159350" y="698669"/>
                      </a:moveTo>
                      <a:cubicBezTo>
                        <a:pt x="73823" y="698669"/>
                        <a:pt x="-22009" y="663512"/>
                        <a:pt x="4489" y="547067"/>
                      </a:cubicBezTo>
                      <a:cubicBezTo>
                        <a:pt x="30987" y="430622"/>
                        <a:pt x="232812" y="0"/>
                        <a:pt x="318339" y="0"/>
                      </a:cubicBezTo>
                      <a:cubicBezTo>
                        <a:pt x="192587" y="52979"/>
                        <a:pt x="112867" y="436698"/>
                        <a:pt x="86369" y="553143"/>
                      </a:cubicBezTo>
                      <a:cubicBezTo>
                        <a:pt x="59871" y="669588"/>
                        <a:pt x="110607" y="662880"/>
                        <a:pt x="159350" y="698669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 13">
                  <a:extLst>
                    <a:ext uri="{FF2B5EF4-FFF2-40B4-BE49-F238E27FC236}">
                      <a16:creationId xmlns:a16="http://schemas.microsoft.com/office/drawing/2014/main" id="{F219A161-9A81-A999-40D3-EB12E24E213D}"/>
                    </a:ext>
                  </a:extLst>
                </p:cNvPr>
                <p:cNvSpPr/>
                <p:nvPr/>
              </p:nvSpPr>
              <p:spPr>
                <a:xfrm>
                  <a:off x="3840936" y="4538555"/>
                  <a:ext cx="1061308" cy="1280852"/>
                </a:xfrm>
                <a:custGeom>
                  <a:avLst/>
                  <a:gdLst>
                    <a:gd name="connsiteX0" fmla="*/ 0 w 786634"/>
                    <a:gd name="connsiteY0" fmla="*/ 0 h 196553"/>
                    <a:gd name="connsiteX1" fmla="*/ 786634 w 786634"/>
                    <a:gd name="connsiteY1" fmla="*/ 0 h 196553"/>
                    <a:gd name="connsiteX2" fmla="*/ 786634 w 786634"/>
                    <a:gd name="connsiteY2" fmla="*/ 196553 h 196553"/>
                    <a:gd name="connsiteX3" fmla="*/ 0 w 786634"/>
                    <a:gd name="connsiteY3" fmla="*/ 196553 h 196553"/>
                    <a:gd name="connsiteX4" fmla="*/ 0 w 786634"/>
                    <a:gd name="connsiteY4" fmla="*/ 0 h 196553"/>
                    <a:gd name="connsiteX0" fmla="*/ 0 w 867596"/>
                    <a:gd name="connsiteY0" fmla="*/ 0 h 325140"/>
                    <a:gd name="connsiteX1" fmla="*/ 786634 w 867596"/>
                    <a:gd name="connsiteY1" fmla="*/ 0 h 325140"/>
                    <a:gd name="connsiteX2" fmla="*/ 867596 w 867596"/>
                    <a:gd name="connsiteY2" fmla="*/ 325140 h 325140"/>
                    <a:gd name="connsiteX3" fmla="*/ 0 w 867596"/>
                    <a:gd name="connsiteY3" fmla="*/ 196553 h 325140"/>
                    <a:gd name="connsiteX4" fmla="*/ 0 w 867596"/>
                    <a:gd name="connsiteY4" fmla="*/ 0 h 325140"/>
                    <a:gd name="connsiteX0" fmla="*/ 0 w 867596"/>
                    <a:gd name="connsiteY0" fmla="*/ 0 h 325140"/>
                    <a:gd name="connsiteX1" fmla="*/ 786634 w 867596"/>
                    <a:gd name="connsiteY1" fmla="*/ 0 h 325140"/>
                    <a:gd name="connsiteX2" fmla="*/ 867596 w 867596"/>
                    <a:gd name="connsiteY2" fmla="*/ 325140 h 325140"/>
                    <a:gd name="connsiteX3" fmla="*/ 684990 w 867596"/>
                    <a:gd name="connsiteY3" fmla="*/ 254951 h 325140"/>
                    <a:gd name="connsiteX4" fmla="*/ 0 w 867596"/>
                    <a:gd name="connsiteY4" fmla="*/ 196553 h 325140"/>
                    <a:gd name="connsiteX5" fmla="*/ 0 w 867596"/>
                    <a:gd name="connsiteY5" fmla="*/ 0 h 325140"/>
                    <a:gd name="connsiteX0" fmla="*/ 0 w 867596"/>
                    <a:gd name="connsiteY0" fmla="*/ 0 h 325140"/>
                    <a:gd name="connsiteX1" fmla="*/ 786634 w 867596"/>
                    <a:gd name="connsiteY1" fmla="*/ 0 h 325140"/>
                    <a:gd name="connsiteX2" fmla="*/ 867596 w 867596"/>
                    <a:gd name="connsiteY2" fmla="*/ 325140 h 325140"/>
                    <a:gd name="connsiteX3" fmla="*/ 684990 w 867596"/>
                    <a:gd name="connsiteY3" fmla="*/ 254951 h 325140"/>
                    <a:gd name="connsiteX4" fmla="*/ 0 w 867596"/>
                    <a:gd name="connsiteY4" fmla="*/ 196553 h 325140"/>
                    <a:gd name="connsiteX5" fmla="*/ 0 w 867596"/>
                    <a:gd name="connsiteY5" fmla="*/ 0 h 325140"/>
                    <a:gd name="connsiteX0" fmla="*/ 0 w 867596"/>
                    <a:gd name="connsiteY0" fmla="*/ 0 h 331855"/>
                    <a:gd name="connsiteX1" fmla="*/ 786634 w 867596"/>
                    <a:gd name="connsiteY1" fmla="*/ 0 h 331855"/>
                    <a:gd name="connsiteX2" fmla="*/ 867596 w 867596"/>
                    <a:gd name="connsiteY2" fmla="*/ 325140 h 331855"/>
                    <a:gd name="connsiteX3" fmla="*/ 684990 w 867596"/>
                    <a:gd name="connsiteY3" fmla="*/ 254951 h 331855"/>
                    <a:gd name="connsiteX4" fmla="*/ 456390 w 867596"/>
                    <a:gd name="connsiteY4" fmla="*/ 331151 h 331855"/>
                    <a:gd name="connsiteX5" fmla="*/ 0 w 867596"/>
                    <a:gd name="connsiteY5" fmla="*/ 196553 h 331855"/>
                    <a:gd name="connsiteX6" fmla="*/ 0 w 867596"/>
                    <a:gd name="connsiteY6" fmla="*/ 0 h 331855"/>
                    <a:gd name="connsiteX0" fmla="*/ 0 w 867596"/>
                    <a:gd name="connsiteY0" fmla="*/ 0 h 454189"/>
                    <a:gd name="connsiteX1" fmla="*/ 786634 w 867596"/>
                    <a:gd name="connsiteY1" fmla="*/ 0 h 454189"/>
                    <a:gd name="connsiteX2" fmla="*/ 867596 w 867596"/>
                    <a:gd name="connsiteY2" fmla="*/ 325140 h 454189"/>
                    <a:gd name="connsiteX3" fmla="*/ 684990 w 867596"/>
                    <a:gd name="connsiteY3" fmla="*/ 254951 h 454189"/>
                    <a:gd name="connsiteX4" fmla="*/ 456390 w 867596"/>
                    <a:gd name="connsiteY4" fmla="*/ 331151 h 454189"/>
                    <a:gd name="connsiteX5" fmla="*/ 0 w 867596"/>
                    <a:gd name="connsiteY5" fmla="*/ 196553 h 454189"/>
                    <a:gd name="connsiteX6" fmla="*/ 0 w 867596"/>
                    <a:gd name="connsiteY6" fmla="*/ 0 h 454189"/>
                    <a:gd name="connsiteX0" fmla="*/ 0 w 867596"/>
                    <a:gd name="connsiteY0" fmla="*/ 0 h 473659"/>
                    <a:gd name="connsiteX1" fmla="*/ 786634 w 867596"/>
                    <a:gd name="connsiteY1" fmla="*/ 0 h 473659"/>
                    <a:gd name="connsiteX2" fmla="*/ 867596 w 867596"/>
                    <a:gd name="connsiteY2" fmla="*/ 325140 h 473659"/>
                    <a:gd name="connsiteX3" fmla="*/ 684990 w 867596"/>
                    <a:gd name="connsiteY3" fmla="*/ 254951 h 473659"/>
                    <a:gd name="connsiteX4" fmla="*/ 456390 w 867596"/>
                    <a:gd name="connsiteY4" fmla="*/ 331151 h 473659"/>
                    <a:gd name="connsiteX5" fmla="*/ 0 w 867596"/>
                    <a:gd name="connsiteY5" fmla="*/ 196553 h 473659"/>
                    <a:gd name="connsiteX6" fmla="*/ 0 w 867596"/>
                    <a:gd name="connsiteY6" fmla="*/ 0 h 473659"/>
                    <a:gd name="connsiteX0" fmla="*/ 0 w 867596"/>
                    <a:gd name="connsiteY0" fmla="*/ 0 h 473659"/>
                    <a:gd name="connsiteX1" fmla="*/ 786634 w 867596"/>
                    <a:gd name="connsiteY1" fmla="*/ 0 h 473659"/>
                    <a:gd name="connsiteX2" fmla="*/ 867596 w 867596"/>
                    <a:gd name="connsiteY2" fmla="*/ 325140 h 473659"/>
                    <a:gd name="connsiteX3" fmla="*/ 684990 w 867596"/>
                    <a:gd name="connsiteY3" fmla="*/ 254951 h 473659"/>
                    <a:gd name="connsiteX4" fmla="*/ 456390 w 867596"/>
                    <a:gd name="connsiteY4" fmla="*/ 331151 h 473659"/>
                    <a:gd name="connsiteX5" fmla="*/ 0 w 867596"/>
                    <a:gd name="connsiteY5" fmla="*/ 196553 h 473659"/>
                    <a:gd name="connsiteX6" fmla="*/ 0 w 867596"/>
                    <a:gd name="connsiteY6" fmla="*/ 0 h 473659"/>
                    <a:gd name="connsiteX0" fmla="*/ 0 w 1019996"/>
                    <a:gd name="connsiteY0" fmla="*/ 0 h 521284"/>
                    <a:gd name="connsiteX1" fmla="*/ 939034 w 1019996"/>
                    <a:gd name="connsiteY1" fmla="*/ 47625 h 521284"/>
                    <a:gd name="connsiteX2" fmla="*/ 1019996 w 1019996"/>
                    <a:gd name="connsiteY2" fmla="*/ 372765 h 521284"/>
                    <a:gd name="connsiteX3" fmla="*/ 837390 w 1019996"/>
                    <a:gd name="connsiteY3" fmla="*/ 302576 h 521284"/>
                    <a:gd name="connsiteX4" fmla="*/ 608790 w 1019996"/>
                    <a:gd name="connsiteY4" fmla="*/ 378776 h 521284"/>
                    <a:gd name="connsiteX5" fmla="*/ 152400 w 1019996"/>
                    <a:gd name="connsiteY5" fmla="*/ 244178 h 521284"/>
                    <a:gd name="connsiteX6" fmla="*/ 0 w 1019996"/>
                    <a:gd name="connsiteY6" fmla="*/ 0 h 521284"/>
                    <a:gd name="connsiteX0" fmla="*/ 0 w 1019996"/>
                    <a:gd name="connsiteY0" fmla="*/ 0 h 521284"/>
                    <a:gd name="connsiteX1" fmla="*/ 939034 w 1019996"/>
                    <a:gd name="connsiteY1" fmla="*/ 47625 h 521284"/>
                    <a:gd name="connsiteX2" fmla="*/ 1019996 w 1019996"/>
                    <a:gd name="connsiteY2" fmla="*/ 372765 h 521284"/>
                    <a:gd name="connsiteX3" fmla="*/ 837390 w 1019996"/>
                    <a:gd name="connsiteY3" fmla="*/ 302576 h 521284"/>
                    <a:gd name="connsiteX4" fmla="*/ 608790 w 1019996"/>
                    <a:gd name="connsiteY4" fmla="*/ 378776 h 521284"/>
                    <a:gd name="connsiteX5" fmla="*/ 152400 w 1019996"/>
                    <a:gd name="connsiteY5" fmla="*/ 244178 h 521284"/>
                    <a:gd name="connsiteX6" fmla="*/ 0 w 1019996"/>
                    <a:gd name="connsiteY6" fmla="*/ 0 h 521284"/>
                    <a:gd name="connsiteX0" fmla="*/ 0 w 1019996"/>
                    <a:gd name="connsiteY0" fmla="*/ 773821 h 1295105"/>
                    <a:gd name="connsiteX1" fmla="*/ 927877 w 1019996"/>
                    <a:gd name="connsiteY1" fmla="*/ 72 h 1295105"/>
                    <a:gd name="connsiteX2" fmla="*/ 939034 w 1019996"/>
                    <a:gd name="connsiteY2" fmla="*/ 821446 h 1295105"/>
                    <a:gd name="connsiteX3" fmla="*/ 1019996 w 1019996"/>
                    <a:gd name="connsiteY3" fmla="*/ 1146586 h 1295105"/>
                    <a:gd name="connsiteX4" fmla="*/ 837390 w 1019996"/>
                    <a:gd name="connsiteY4" fmla="*/ 1076397 h 1295105"/>
                    <a:gd name="connsiteX5" fmla="*/ 608790 w 1019996"/>
                    <a:gd name="connsiteY5" fmla="*/ 1152597 h 1295105"/>
                    <a:gd name="connsiteX6" fmla="*/ 152400 w 1019996"/>
                    <a:gd name="connsiteY6" fmla="*/ 1017999 h 1295105"/>
                    <a:gd name="connsiteX7" fmla="*/ 0 w 1019996"/>
                    <a:gd name="connsiteY7" fmla="*/ 773821 h 1295105"/>
                    <a:gd name="connsiteX0" fmla="*/ 42718 w 1062714"/>
                    <a:gd name="connsiteY0" fmla="*/ 773852 h 1295136"/>
                    <a:gd name="connsiteX1" fmla="*/ 970595 w 1062714"/>
                    <a:gd name="connsiteY1" fmla="*/ 103 h 1295136"/>
                    <a:gd name="connsiteX2" fmla="*/ 981752 w 1062714"/>
                    <a:gd name="connsiteY2" fmla="*/ 821477 h 1295136"/>
                    <a:gd name="connsiteX3" fmla="*/ 1062714 w 1062714"/>
                    <a:gd name="connsiteY3" fmla="*/ 1146617 h 1295136"/>
                    <a:gd name="connsiteX4" fmla="*/ 880108 w 1062714"/>
                    <a:gd name="connsiteY4" fmla="*/ 1076428 h 1295136"/>
                    <a:gd name="connsiteX5" fmla="*/ 651508 w 1062714"/>
                    <a:gd name="connsiteY5" fmla="*/ 1152628 h 1295136"/>
                    <a:gd name="connsiteX6" fmla="*/ 195118 w 1062714"/>
                    <a:gd name="connsiteY6" fmla="*/ 1018030 h 1295136"/>
                    <a:gd name="connsiteX7" fmla="*/ 42718 w 1062714"/>
                    <a:gd name="connsiteY7" fmla="*/ 773852 h 1295136"/>
                    <a:gd name="connsiteX0" fmla="*/ 41312 w 1061308"/>
                    <a:gd name="connsiteY0" fmla="*/ 759568 h 1280852"/>
                    <a:gd name="connsiteX1" fmla="*/ 1012051 w 1061308"/>
                    <a:gd name="connsiteY1" fmla="*/ 107 h 1280852"/>
                    <a:gd name="connsiteX2" fmla="*/ 980346 w 1061308"/>
                    <a:gd name="connsiteY2" fmla="*/ 807193 h 1280852"/>
                    <a:gd name="connsiteX3" fmla="*/ 1061308 w 1061308"/>
                    <a:gd name="connsiteY3" fmla="*/ 1132333 h 1280852"/>
                    <a:gd name="connsiteX4" fmla="*/ 878702 w 1061308"/>
                    <a:gd name="connsiteY4" fmla="*/ 1062144 h 1280852"/>
                    <a:gd name="connsiteX5" fmla="*/ 650102 w 1061308"/>
                    <a:gd name="connsiteY5" fmla="*/ 1138344 h 1280852"/>
                    <a:gd name="connsiteX6" fmla="*/ 193712 w 1061308"/>
                    <a:gd name="connsiteY6" fmla="*/ 1003746 h 1280852"/>
                    <a:gd name="connsiteX7" fmla="*/ 41312 w 1061308"/>
                    <a:gd name="connsiteY7" fmla="*/ 759568 h 1280852"/>
                    <a:gd name="connsiteX0" fmla="*/ 41312 w 1061308"/>
                    <a:gd name="connsiteY0" fmla="*/ 759568 h 1280852"/>
                    <a:gd name="connsiteX1" fmla="*/ 1012051 w 1061308"/>
                    <a:gd name="connsiteY1" fmla="*/ 107 h 1280852"/>
                    <a:gd name="connsiteX2" fmla="*/ 1061308 w 1061308"/>
                    <a:gd name="connsiteY2" fmla="*/ 1132333 h 1280852"/>
                    <a:gd name="connsiteX3" fmla="*/ 878702 w 1061308"/>
                    <a:gd name="connsiteY3" fmla="*/ 1062144 h 1280852"/>
                    <a:gd name="connsiteX4" fmla="*/ 650102 w 1061308"/>
                    <a:gd name="connsiteY4" fmla="*/ 1138344 h 1280852"/>
                    <a:gd name="connsiteX5" fmla="*/ 193712 w 1061308"/>
                    <a:gd name="connsiteY5" fmla="*/ 1003746 h 1280852"/>
                    <a:gd name="connsiteX6" fmla="*/ 41312 w 1061308"/>
                    <a:gd name="connsiteY6" fmla="*/ 759568 h 1280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1308" h="1280852">
                      <a:moveTo>
                        <a:pt x="41312" y="759568"/>
                      </a:moveTo>
                      <a:cubicBezTo>
                        <a:pt x="-225659" y="530227"/>
                        <a:pt x="883734" y="-8677"/>
                        <a:pt x="1012051" y="107"/>
                      </a:cubicBezTo>
                      <a:lnTo>
                        <a:pt x="1061308" y="1132333"/>
                      </a:lnTo>
                      <a:cubicBezTo>
                        <a:pt x="1000439" y="1124812"/>
                        <a:pt x="939571" y="1069665"/>
                        <a:pt x="878702" y="1062144"/>
                      </a:cubicBezTo>
                      <a:cubicBezTo>
                        <a:pt x="1043530" y="1153633"/>
                        <a:pt x="688067" y="1457639"/>
                        <a:pt x="650102" y="1138344"/>
                      </a:cubicBezTo>
                      <a:cubicBezTo>
                        <a:pt x="307337" y="1414361"/>
                        <a:pt x="269777" y="1049413"/>
                        <a:pt x="193712" y="1003746"/>
                      </a:cubicBezTo>
                      <a:lnTo>
                        <a:pt x="41312" y="759568"/>
                      </a:ln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 14">
                  <a:extLst>
                    <a:ext uri="{FF2B5EF4-FFF2-40B4-BE49-F238E27FC236}">
                      <a16:creationId xmlns:a16="http://schemas.microsoft.com/office/drawing/2014/main" id="{7E039F13-B531-1083-35B3-BDD724733A51}"/>
                    </a:ext>
                  </a:extLst>
                </p:cNvPr>
                <p:cNvSpPr/>
                <p:nvPr/>
              </p:nvSpPr>
              <p:spPr>
                <a:xfrm>
                  <a:off x="3925557" y="4495204"/>
                  <a:ext cx="1510221" cy="1125231"/>
                </a:xfrm>
                <a:custGeom>
                  <a:avLst/>
                  <a:gdLst>
                    <a:gd name="connsiteX0" fmla="*/ 0 w 483569"/>
                    <a:gd name="connsiteY0" fmla="*/ 0 h 151309"/>
                    <a:gd name="connsiteX1" fmla="*/ 483569 w 483569"/>
                    <a:gd name="connsiteY1" fmla="*/ 0 h 151309"/>
                    <a:gd name="connsiteX2" fmla="*/ 483569 w 483569"/>
                    <a:gd name="connsiteY2" fmla="*/ 151309 h 151309"/>
                    <a:gd name="connsiteX3" fmla="*/ 0 w 483569"/>
                    <a:gd name="connsiteY3" fmla="*/ 151309 h 151309"/>
                    <a:gd name="connsiteX4" fmla="*/ 0 w 483569"/>
                    <a:gd name="connsiteY4" fmla="*/ 0 h 151309"/>
                    <a:gd name="connsiteX0" fmla="*/ 0 w 483569"/>
                    <a:gd name="connsiteY0" fmla="*/ 0 h 170359"/>
                    <a:gd name="connsiteX1" fmla="*/ 483569 w 483569"/>
                    <a:gd name="connsiteY1" fmla="*/ 0 h 170359"/>
                    <a:gd name="connsiteX2" fmla="*/ 483569 w 483569"/>
                    <a:gd name="connsiteY2" fmla="*/ 151309 h 170359"/>
                    <a:gd name="connsiteX3" fmla="*/ 71437 w 483569"/>
                    <a:gd name="connsiteY3" fmla="*/ 170359 h 170359"/>
                    <a:gd name="connsiteX4" fmla="*/ 0 w 483569"/>
                    <a:gd name="connsiteY4" fmla="*/ 0 h 170359"/>
                    <a:gd name="connsiteX0" fmla="*/ 0 w 483569"/>
                    <a:gd name="connsiteY0" fmla="*/ 0 h 208459"/>
                    <a:gd name="connsiteX1" fmla="*/ 483569 w 483569"/>
                    <a:gd name="connsiteY1" fmla="*/ 0 h 208459"/>
                    <a:gd name="connsiteX2" fmla="*/ 397844 w 483569"/>
                    <a:gd name="connsiteY2" fmla="*/ 208459 h 208459"/>
                    <a:gd name="connsiteX3" fmla="*/ 71437 w 483569"/>
                    <a:gd name="connsiteY3" fmla="*/ 170359 h 208459"/>
                    <a:gd name="connsiteX4" fmla="*/ 0 w 483569"/>
                    <a:gd name="connsiteY4" fmla="*/ 0 h 208459"/>
                    <a:gd name="connsiteX0" fmla="*/ 0 w 597869"/>
                    <a:gd name="connsiteY0" fmla="*/ 0 h 238125"/>
                    <a:gd name="connsiteX1" fmla="*/ 597869 w 597869"/>
                    <a:gd name="connsiteY1" fmla="*/ 238125 h 238125"/>
                    <a:gd name="connsiteX2" fmla="*/ 397844 w 597869"/>
                    <a:gd name="connsiteY2" fmla="*/ 208459 h 238125"/>
                    <a:gd name="connsiteX3" fmla="*/ 71437 w 597869"/>
                    <a:gd name="connsiteY3" fmla="*/ 170359 h 238125"/>
                    <a:gd name="connsiteX4" fmla="*/ 0 w 597869"/>
                    <a:gd name="connsiteY4" fmla="*/ 0 h 238125"/>
                    <a:gd name="connsiteX0" fmla="*/ 0 w 631206"/>
                    <a:gd name="connsiteY0" fmla="*/ 0 h 208459"/>
                    <a:gd name="connsiteX1" fmla="*/ 631206 w 631206"/>
                    <a:gd name="connsiteY1" fmla="*/ 142875 h 208459"/>
                    <a:gd name="connsiteX2" fmla="*/ 397844 w 631206"/>
                    <a:gd name="connsiteY2" fmla="*/ 208459 h 208459"/>
                    <a:gd name="connsiteX3" fmla="*/ 71437 w 631206"/>
                    <a:gd name="connsiteY3" fmla="*/ 170359 h 208459"/>
                    <a:gd name="connsiteX4" fmla="*/ 0 w 631206"/>
                    <a:gd name="connsiteY4" fmla="*/ 0 h 208459"/>
                    <a:gd name="connsiteX0" fmla="*/ 0 w 765175"/>
                    <a:gd name="connsiteY0" fmla="*/ 36661 h 245120"/>
                    <a:gd name="connsiteX1" fmla="*/ 765175 w 765175"/>
                    <a:gd name="connsiteY1" fmla="*/ 8561 h 245120"/>
                    <a:gd name="connsiteX2" fmla="*/ 631206 w 765175"/>
                    <a:gd name="connsiteY2" fmla="*/ 179536 h 245120"/>
                    <a:gd name="connsiteX3" fmla="*/ 397844 w 765175"/>
                    <a:gd name="connsiteY3" fmla="*/ 245120 h 245120"/>
                    <a:gd name="connsiteX4" fmla="*/ 71437 w 765175"/>
                    <a:gd name="connsiteY4" fmla="*/ 207020 h 245120"/>
                    <a:gd name="connsiteX5" fmla="*/ 0 w 765175"/>
                    <a:gd name="connsiteY5" fmla="*/ 36661 h 245120"/>
                    <a:gd name="connsiteX0" fmla="*/ 0 w 850707"/>
                    <a:gd name="connsiteY0" fmla="*/ 337719 h 546178"/>
                    <a:gd name="connsiteX1" fmla="*/ 808037 w 850707"/>
                    <a:gd name="connsiteY1" fmla="*/ 56 h 546178"/>
                    <a:gd name="connsiteX2" fmla="*/ 765175 w 850707"/>
                    <a:gd name="connsiteY2" fmla="*/ 309619 h 546178"/>
                    <a:gd name="connsiteX3" fmla="*/ 631206 w 850707"/>
                    <a:gd name="connsiteY3" fmla="*/ 480594 h 546178"/>
                    <a:gd name="connsiteX4" fmla="*/ 397844 w 850707"/>
                    <a:gd name="connsiteY4" fmla="*/ 546178 h 546178"/>
                    <a:gd name="connsiteX5" fmla="*/ 71437 w 850707"/>
                    <a:gd name="connsiteY5" fmla="*/ 508078 h 546178"/>
                    <a:gd name="connsiteX6" fmla="*/ 0 w 850707"/>
                    <a:gd name="connsiteY6" fmla="*/ 337719 h 546178"/>
                    <a:gd name="connsiteX0" fmla="*/ 0 w 815000"/>
                    <a:gd name="connsiteY0" fmla="*/ 465633 h 674092"/>
                    <a:gd name="connsiteX1" fmla="*/ 741362 w 815000"/>
                    <a:gd name="connsiteY1" fmla="*/ 13670 h 674092"/>
                    <a:gd name="connsiteX2" fmla="*/ 808037 w 815000"/>
                    <a:gd name="connsiteY2" fmla="*/ 127970 h 674092"/>
                    <a:gd name="connsiteX3" fmla="*/ 765175 w 815000"/>
                    <a:gd name="connsiteY3" fmla="*/ 437533 h 674092"/>
                    <a:gd name="connsiteX4" fmla="*/ 631206 w 815000"/>
                    <a:gd name="connsiteY4" fmla="*/ 608508 h 674092"/>
                    <a:gd name="connsiteX5" fmla="*/ 397844 w 815000"/>
                    <a:gd name="connsiteY5" fmla="*/ 674092 h 674092"/>
                    <a:gd name="connsiteX6" fmla="*/ 71437 w 815000"/>
                    <a:gd name="connsiteY6" fmla="*/ 635992 h 674092"/>
                    <a:gd name="connsiteX7" fmla="*/ 0 w 815000"/>
                    <a:gd name="connsiteY7" fmla="*/ 465633 h 674092"/>
                    <a:gd name="connsiteX0" fmla="*/ 0 w 815000"/>
                    <a:gd name="connsiteY0" fmla="*/ 452391 h 660850"/>
                    <a:gd name="connsiteX1" fmla="*/ 222250 w 815000"/>
                    <a:gd name="connsiteY1" fmla="*/ 243316 h 660850"/>
                    <a:gd name="connsiteX2" fmla="*/ 741362 w 815000"/>
                    <a:gd name="connsiteY2" fmla="*/ 428 h 660850"/>
                    <a:gd name="connsiteX3" fmla="*/ 808037 w 815000"/>
                    <a:gd name="connsiteY3" fmla="*/ 114728 h 660850"/>
                    <a:gd name="connsiteX4" fmla="*/ 765175 w 815000"/>
                    <a:gd name="connsiteY4" fmla="*/ 424291 h 660850"/>
                    <a:gd name="connsiteX5" fmla="*/ 631206 w 815000"/>
                    <a:gd name="connsiteY5" fmla="*/ 595266 h 660850"/>
                    <a:gd name="connsiteX6" fmla="*/ 397844 w 815000"/>
                    <a:gd name="connsiteY6" fmla="*/ 660850 h 660850"/>
                    <a:gd name="connsiteX7" fmla="*/ 71437 w 815000"/>
                    <a:gd name="connsiteY7" fmla="*/ 622750 h 660850"/>
                    <a:gd name="connsiteX8" fmla="*/ 0 w 815000"/>
                    <a:gd name="connsiteY8" fmla="*/ 452391 h 660850"/>
                    <a:gd name="connsiteX0" fmla="*/ 0 w 962638"/>
                    <a:gd name="connsiteY0" fmla="*/ 476204 h 660850"/>
                    <a:gd name="connsiteX1" fmla="*/ 369888 w 962638"/>
                    <a:gd name="connsiteY1" fmla="*/ 243316 h 660850"/>
                    <a:gd name="connsiteX2" fmla="*/ 889000 w 962638"/>
                    <a:gd name="connsiteY2" fmla="*/ 428 h 660850"/>
                    <a:gd name="connsiteX3" fmla="*/ 955675 w 962638"/>
                    <a:gd name="connsiteY3" fmla="*/ 114728 h 660850"/>
                    <a:gd name="connsiteX4" fmla="*/ 912813 w 962638"/>
                    <a:gd name="connsiteY4" fmla="*/ 424291 h 660850"/>
                    <a:gd name="connsiteX5" fmla="*/ 778844 w 962638"/>
                    <a:gd name="connsiteY5" fmla="*/ 595266 h 660850"/>
                    <a:gd name="connsiteX6" fmla="*/ 545482 w 962638"/>
                    <a:gd name="connsiteY6" fmla="*/ 660850 h 660850"/>
                    <a:gd name="connsiteX7" fmla="*/ 219075 w 962638"/>
                    <a:gd name="connsiteY7" fmla="*/ 622750 h 660850"/>
                    <a:gd name="connsiteX8" fmla="*/ 0 w 962638"/>
                    <a:gd name="connsiteY8" fmla="*/ 476204 h 660850"/>
                    <a:gd name="connsiteX0" fmla="*/ 0 w 962638"/>
                    <a:gd name="connsiteY0" fmla="*/ 476204 h 758665"/>
                    <a:gd name="connsiteX1" fmla="*/ 369888 w 962638"/>
                    <a:gd name="connsiteY1" fmla="*/ 243316 h 758665"/>
                    <a:gd name="connsiteX2" fmla="*/ 889000 w 962638"/>
                    <a:gd name="connsiteY2" fmla="*/ 428 h 758665"/>
                    <a:gd name="connsiteX3" fmla="*/ 955675 w 962638"/>
                    <a:gd name="connsiteY3" fmla="*/ 114728 h 758665"/>
                    <a:gd name="connsiteX4" fmla="*/ 912813 w 962638"/>
                    <a:gd name="connsiteY4" fmla="*/ 424291 h 758665"/>
                    <a:gd name="connsiteX5" fmla="*/ 778844 w 962638"/>
                    <a:gd name="connsiteY5" fmla="*/ 595266 h 758665"/>
                    <a:gd name="connsiteX6" fmla="*/ 545482 w 962638"/>
                    <a:gd name="connsiteY6" fmla="*/ 660850 h 758665"/>
                    <a:gd name="connsiteX7" fmla="*/ 219075 w 962638"/>
                    <a:gd name="connsiteY7" fmla="*/ 622750 h 758665"/>
                    <a:gd name="connsiteX8" fmla="*/ 0 w 962638"/>
                    <a:gd name="connsiteY8" fmla="*/ 476204 h 758665"/>
                    <a:gd name="connsiteX0" fmla="*/ 0 w 962638"/>
                    <a:gd name="connsiteY0" fmla="*/ 476204 h 782163"/>
                    <a:gd name="connsiteX1" fmla="*/ 369888 w 962638"/>
                    <a:gd name="connsiteY1" fmla="*/ 243316 h 782163"/>
                    <a:gd name="connsiteX2" fmla="*/ 889000 w 962638"/>
                    <a:gd name="connsiteY2" fmla="*/ 428 h 782163"/>
                    <a:gd name="connsiteX3" fmla="*/ 955675 w 962638"/>
                    <a:gd name="connsiteY3" fmla="*/ 114728 h 782163"/>
                    <a:gd name="connsiteX4" fmla="*/ 912813 w 962638"/>
                    <a:gd name="connsiteY4" fmla="*/ 424291 h 782163"/>
                    <a:gd name="connsiteX5" fmla="*/ 778844 w 962638"/>
                    <a:gd name="connsiteY5" fmla="*/ 595266 h 782163"/>
                    <a:gd name="connsiteX6" fmla="*/ 545482 w 962638"/>
                    <a:gd name="connsiteY6" fmla="*/ 660850 h 782163"/>
                    <a:gd name="connsiteX7" fmla="*/ 219075 w 962638"/>
                    <a:gd name="connsiteY7" fmla="*/ 622750 h 782163"/>
                    <a:gd name="connsiteX8" fmla="*/ 0 w 962638"/>
                    <a:gd name="connsiteY8" fmla="*/ 476204 h 782163"/>
                    <a:gd name="connsiteX0" fmla="*/ 0 w 962638"/>
                    <a:gd name="connsiteY0" fmla="*/ 476204 h 782163"/>
                    <a:gd name="connsiteX1" fmla="*/ 369888 w 962638"/>
                    <a:gd name="connsiteY1" fmla="*/ 243316 h 782163"/>
                    <a:gd name="connsiteX2" fmla="*/ 889000 w 962638"/>
                    <a:gd name="connsiteY2" fmla="*/ 428 h 782163"/>
                    <a:gd name="connsiteX3" fmla="*/ 955675 w 962638"/>
                    <a:gd name="connsiteY3" fmla="*/ 114728 h 782163"/>
                    <a:gd name="connsiteX4" fmla="*/ 912813 w 962638"/>
                    <a:gd name="connsiteY4" fmla="*/ 424291 h 782163"/>
                    <a:gd name="connsiteX5" fmla="*/ 778844 w 962638"/>
                    <a:gd name="connsiteY5" fmla="*/ 595266 h 782163"/>
                    <a:gd name="connsiteX6" fmla="*/ 545482 w 962638"/>
                    <a:gd name="connsiteY6" fmla="*/ 660850 h 782163"/>
                    <a:gd name="connsiteX7" fmla="*/ 219075 w 962638"/>
                    <a:gd name="connsiteY7" fmla="*/ 622750 h 782163"/>
                    <a:gd name="connsiteX8" fmla="*/ 0 w 962638"/>
                    <a:gd name="connsiteY8" fmla="*/ 476204 h 782163"/>
                    <a:gd name="connsiteX0" fmla="*/ 0 w 962638"/>
                    <a:gd name="connsiteY0" fmla="*/ 476204 h 782163"/>
                    <a:gd name="connsiteX1" fmla="*/ 369888 w 962638"/>
                    <a:gd name="connsiteY1" fmla="*/ 243316 h 782163"/>
                    <a:gd name="connsiteX2" fmla="*/ 889000 w 962638"/>
                    <a:gd name="connsiteY2" fmla="*/ 428 h 782163"/>
                    <a:gd name="connsiteX3" fmla="*/ 955675 w 962638"/>
                    <a:gd name="connsiteY3" fmla="*/ 114728 h 782163"/>
                    <a:gd name="connsiteX4" fmla="*/ 912813 w 962638"/>
                    <a:gd name="connsiteY4" fmla="*/ 424291 h 782163"/>
                    <a:gd name="connsiteX5" fmla="*/ 778844 w 962638"/>
                    <a:gd name="connsiteY5" fmla="*/ 595266 h 782163"/>
                    <a:gd name="connsiteX6" fmla="*/ 545482 w 962638"/>
                    <a:gd name="connsiteY6" fmla="*/ 660850 h 782163"/>
                    <a:gd name="connsiteX7" fmla="*/ 219075 w 962638"/>
                    <a:gd name="connsiteY7" fmla="*/ 622750 h 782163"/>
                    <a:gd name="connsiteX8" fmla="*/ 0 w 962638"/>
                    <a:gd name="connsiteY8" fmla="*/ 476204 h 782163"/>
                    <a:gd name="connsiteX0" fmla="*/ 0 w 962638"/>
                    <a:gd name="connsiteY0" fmla="*/ 476204 h 782163"/>
                    <a:gd name="connsiteX1" fmla="*/ 369888 w 962638"/>
                    <a:gd name="connsiteY1" fmla="*/ 243316 h 782163"/>
                    <a:gd name="connsiteX2" fmla="*/ 889000 w 962638"/>
                    <a:gd name="connsiteY2" fmla="*/ 428 h 782163"/>
                    <a:gd name="connsiteX3" fmla="*/ 955675 w 962638"/>
                    <a:gd name="connsiteY3" fmla="*/ 114728 h 782163"/>
                    <a:gd name="connsiteX4" fmla="*/ 912813 w 962638"/>
                    <a:gd name="connsiteY4" fmla="*/ 424291 h 782163"/>
                    <a:gd name="connsiteX5" fmla="*/ 778844 w 962638"/>
                    <a:gd name="connsiteY5" fmla="*/ 595266 h 782163"/>
                    <a:gd name="connsiteX6" fmla="*/ 545482 w 962638"/>
                    <a:gd name="connsiteY6" fmla="*/ 660850 h 782163"/>
                    <a:gd name="connsiteX7" fmla="*/ 219075 w 962638"/>
                    <a:gd name="connsiteY7" fmla="*/ 622750 h 782163"/>
                    <a:gd name="connsiteX8" fmla="*/ 0 w 962638"/>
                    <a:gd name="connsiteY8" fmla="*/ 476204 h 782163"/>
                    <a:gd name="connsiteX0" fmla="*/ 0 w 991373"/>
                    <a:gd name="connsiteY0" fmla="*/ 476204 h 782163"/>
                    <a:gd name="connsiteX1" fmla="*/ 369888 w 991373"/>
                    <a:gd name="connsiteY1" fmla="*/ 243316 h 782163"/>
                    <a:gd name="connsiteX2" fmla="*/ 889000 w 991373"/>
                    <a:gd name="connsiteY2" fmla="*/ 428 h 782163"/>
                    <a:gd name="connsiteX3" fmla="*/ 955675 w 991373"/>
                    <a:gd name="connsiteY3" fmla="*/ 114728 h 782163"/>
                    <a:gd name="connsiteX4" fmla="*/ 912813 w 991373"/>
                    <a:gd name="connsiteY4" fmla="*/ 424291 h 782163"/>
                    <a:gd name="connsiteX5" fmla="*/ 778844 w 991373"/>
                    <a:gd name="connsiteY5" fmla="*/ 595266 h 782163"/>
                    <a:gd name="connsiteX6" fmla="*/ 545482 w 991373"/>
                    <a:gd name="connsiteY6" fmla="*/ 660850 h 782163"/>
                    <a:gd name="connsiteX7" fmla="*/ 219075 w 991373"/>
                    <a:gd name="connsiteY7" fmla="*/ 622750 h 782163"/>
                    <a:gd name="connsiteX8" fmla="*/ 0 w 991373"/>
                    <a:gd name="connsiteY8" fmla="*/ 476204 h 782163"/>
                    <a:gd name="connsiteX0" fmla="*/ 0 w 1118410"/>
                    <a:gd name="connsiteY0" fmla="*/ 476204 h 782163"/>
                    <a:gd name="connsiteX1" fmla="*/ 369888 w 1118410"/>
                    <a:gd name="connsiteY1" fmla="*/ 243316 h 782163"/>
                    <a:gd name="connsiteX2" fmla="*/ 889000 w 1118410"/>
                    <a:gd name="connsiteY2" fmla="*/ 428 h 782163"/>
                    <a:gd name="connsiteX3" fmla="*/ 955675 w 1118410"/>
                    <a:gd name="connsiteY3" fmla="*/ 114728 h 782163"/>
                    <a:gd name="connsiteX4" fmla="*/ 912813 w 1118410"/>
                    <a:gd name="connsiteY4" fmla="*/ 424291 h 782163"/>
                    <a:gd name="connsiteX5" fmla="*/ 778844 w 1118410"/>
                    <a:gd name="connsiteY5" fmla="*/ 595266 h 782163"/>
                    <a:gd name="connsiteX6" fmla="*/ 545482 w 1118410"/>
                    <a:gd name="connsiteY6" fmla="*/ 660850 h 782163"/>
                    <a:gd name="connsiteX7" fmla="*/ 219075 w 1118410"/>
                    <a:gd name="connsiteY7" fmla="*/ 622750 h 782163"/>
                    <a:gd name="connsiteX8" fmla="*/ 0 w 1118410"/>
                    <a:gd name="connsiteY8" fmla="*/ 476204 h 782163"/>
                    <a:gd name="connsiteX0" fmla="*/ 0 w 1166711"/>
                    <a:gd name="connsiteY0" fmla="*/ 476204 h 782163"/>
                    <a:gd name="connsiteX1" fmla="*/ 369888 w 1166711"/>
                    <a:gd name="connsiteY1" fmla="*/ 243316 h 782163"/>
                    <a:gd name="connsiteX2" fmla="*/ 889000 w 1166711"/>
                    <a:gd name="connsiteY2" fmla="*/ 428 h 782163"/>
                    <a:gd name="connsiteX3" fmla="*/ 955675 w 1166711"/>
                    <a:gd name="connsiteY3" fmla="*/ 114728 h 782163"/>
                    <a:gd name="connsiteX4" fmla="*/ 912813 w 1166711"/>
                    <a:gd name="connsiteY4" fmla="*/ 424291 h 782163"/>
                    <a:gd name="connsiteX5" fmla="*/ 778844 w 1166711"/>
                    <a:gd name="connsiteY5" fmla="*/ 595266 h 782163"/>
                    <a:gd name="connsiteX6" fmla="*/ 545482 w 1166711"/>
                    <a:gd name="connsiteY6" fmla="*/ 660850 h 782163"/>
                    <a:gd name="connsiteX7" fmla="*/ 219075 w 1166711"/>
                    <a:gd name="connsiteY7" fmla="*/ 622750 h 782163"/>
                    <a:gd name="connsiteX8" fmla="*/ 0 w 1166711"/>
                    <a:gd name="connsiteY8" fmla="*/ 476204 h 782163"/>
                    <a:gd name="connsiteX0" fmla="*/ 0 w 1276631"/>
                    <a:gd name="connsiteY0" fmla="*/ 719390 h 1025349"/>
                    <a:gd name="connsiteX1" fmla="*/ 369888 w 1276631"/>
                    <a:gd name="connsiteY1" fmla="*/ 486502 h 1025349"/>
                    <a:gd name="connsiteX2" fmla="*/ 889000 w 1276631"/>
                    <a:gd name="connsiteY2" fmla="*/ 243614 h 1025349"/>
                    <a:gd name="connsiteX3" fmla="*/ 955675 w 1276631"/>
                    <a:gd name="connsiteY3" fmla="*/ 357914 h 1025349"/>
                    <a:gd name="connsiteX4" fmla="*/ 912813 w 1276631"/>
                    <a:gd name="connsiteY4" fmla="*/ 667477 h 1025349"/>
                    <a:gd name="connsiteX5" fmla="*/ 778844 w 1276631"/>
                    <a:gd name="connsiteY5" fmla="*/ 838452 h 1025349"/>
                    <a:gd name="connsiteX6" fmla="*/ 545482 w 1276631"/>
                    <a:gd name="connsiteY6" fmla="*/ 904036 h 1025349"/>
                    <a:gd name="connsiteX7" fmla="*/ 219075 w 1276631"/>
                    <a:gd name="connsiteY7" fmla="*/ 865936 h 1025349"/>
                    <a:gd name="connsiteX8" fmla="*/ 0 w 1276631"/>
                    <a:gd name="connsiteY8" fmla="*/ 719390 h 1025349"/>
                    <a:gd name="connsiteX0" fmla="*/ 0 w 1277660"/>
                    <a:gd name="connsiteY0" fmla="*/ 818149 h 1124108"/>
                    <a:gd name="connsiteX1" fmla="*/ 369888 w 1277660"/>
                    <a:gd name="connsiteY1" fmla="*/ 585261 h 1124108"/>
                    <a:gd name="connsiteX2" fmla="*/ 889000 w 1277660"/>
                    <a:gd name="connsiteY2" fmla="*/ 342373 h 1124108"/>
                    <a:gd name="connsiteX3" fmla="*/ 955675 w 1277660"/>
                    <a:gd name="connsiteY3" fmla="*/ 456673 h 1124108"/>
                    <a:gd name="connsiteX4" fmla="*/ 912813 w 1277660"/>
                    <a:gd name="connsiteY4" fmla="*/ 766236 h 1124108"/>
                    <a:gd name="connsiteX5" fmla="*/ 778844 w 1277660"/>
                    <a:gd name="connsiteY5" fmla="*/ 937211 h 1124108"/>
                    <a:gd name="connsiteX6" fmla="*/ 545482 w 1277660"/>
                    <a:gd name="connsiteY6" fmla="*/ 1002795 h 1124108"/>
                    <a:gd name="connsiteX7" fmla="*/ 219075 w 1277660"/>
                    <a:gd name="connsiteY7" fmla="*/ 964695 h 1124108"/>
                    <a:gd name="connsiteX8" fmla="*/ 0 w 1277660"/>
                    <a:gd name="connsiteY8" fmla="*/ 818149 h 1124108"/>
                    <a:gd name="connsiteX0" fmla="*/ 0 w 1298822"/>
                    <a:gd name="connsiteY0" fmla="*/ 786062 h 1092021"/>
                    <a:gd name="connsiteX1" fmla="*/ 369888 w 1298822"/>
                    <a:gd name="connsiteY1" fmla="*/ 553174 h 1092021"/>
                    <a:gd name="connsiteX2" fmla="*/ 889000 w 1298822"/>
                    <a:gd name="connsiteY2" fmla="*/ 310286 h 1092021"/>
                    <a:gd name="connsiteX3" fmla="*/ 955675 w 1298822"/>
                    <a:gd name="connsiteY3" fmla="*/ 424586 h 1092021"/>
                    <a:gd name="connsiteX4" fmla="*/ 912813 w 1298822"/>
                    <a:gd name="connsiteY4" fmla="*/ 734149 h 1092021"/>
                    <a:gd name="connsiteX5" fmla="*/ 778844 w 1298822"/>
                    <a:gd name="connsiteY5" fmla="*/ 905124 h 1092021"/>
                    <a:gd name="connsiteX6" fmla="*/ 545482 w 1298822"/>
                    <a:gd name="connsiteY6" fmla="*/ 970708 h 1092021"/>
                    <a:gd name="connsiteX7" fmla="*/ 219075 w 1298822"/>
                    <a:gd name="connsiteY7" fmla="*/ 932608 h 1092021"/>
                    <a:gd name="connsiteX8" fmla="*/ 0 w 1298822"/>
                    <a:gd name="connsiteY8" fmla="*/ 786062 h 1092021"/>
                    <a:gd name="connsiteX0" fmla="*/ 0 w 1305102"/>
                    <a:gd name="connsiteY0" fmla="*/ 819272 h 1125231"/>
                    <a:gd name="connsiteX1" fmla="*/ 369888 w 1305102"/>
                    <a:gd name="connsiteY1" fmla="*/ 586384 h 1125231"/>
                    <a:gd name="connsiteX2" fmla="*/ 889000 w 1305102"/>
                    <a:gd name="connsiteY2" fmla="*/ 343496 h 1125231"/>
                    <a:gd name="connsiteX3" fmla="*/ 955675 w 1305102"/>
                    <a:gd name="connsiteY3" fmla="*/ 457796 h 1125231"/>
                    <a:gd name="connsiteX4" fmla="*/ 912813 w 1305102"/>
                    <a:gd name="connsiteY4" fmla="*/ 767359 h 1125231"/>
                    <a:gd name="connsiteX5" fmla="*/ 778844 w 1305102"/>
                    <a:gd name="connsiteY5" fmla="*/ 938334 h 1125231"/>
                    <a:gd name="connsiteX6" fmla="*/ 545482 w 1305102"/>
                    <a:gd name="connsiteY6" fmla="*/ 1003918 h 1125231"/>
                    <a:gd name="connsiteX7" fmla="*/ 219075 w 1305102"/>
                    <a:gd name="connsiteY7" fmla="*/ 965818 h 1125231"/>
                    <a:gd name="connsiteX8" fmla="*/ 0 w 1305102"/>
                    <a:gd name="connsiteY8" fmla="*/ 819272 h 1125231"/>
                    <a:gd name="connsiteX0" fmla="*/ 0 w 1305102"/>
                    <a:gd name="connsiteY0" fmla="*/ 819272 h 1125231"/>
                    <a:gd name="connsiteX1" fmla="*/ 369888 w 1305102"/>
                    <a:gd name="connsiteY1" fmla="*/ 586384 h 1125231"/>
                    <a:gd name="connsiteX2" fmla="*/ 889000 w 1305102"/>
                    <a:gd name="connsiteY2" fmla="*/ 343496 h 1125231"/>
                    <a:gd name="connsiteX3" fmla="*/ 955675 w 1305102"/>
                    <a:gd name="connsiteY3" fmla="*/ 457796 h 1125231"/>
                    <a:gd name="connsiteX4" fmla="*/ 912813 w 1305102"/>
                    <a:gd name="connsiteY4" fmla="*/ 767359 h 1125231"/>
                    <a:gd name="connsiteX5" fmla="*/ 778844 w 1305102"/>
                    <a:gd name="connsiteY5" fmla="*/ 938334 h 1125231"/>
                    <a:gd name="connsiteX6" fmla="*/ 545482 w 1305102"/>
                    <a:gd name="connsiteY6" fmla="*/ 1003918 h 1125231"/>
                    <a:gd name="connsiteX7" fmla="*/ 219075 w 1305102"/>
                    <a:gd name="connsiteY7" fmla="*/ 965818 h 1125231"/>
                    <a:gd name="connsiteX8" fmla="*/ 0 w 1305102"/>
                    <a:gd name="connsiteY8" fmla="*/ 819272 h 1125231"/>
                    <a:gd name="connsiteX0" fmla="*/ 10789 w 1315891"/>
                    <a:gd name="connsiteY0" fmla="*/ 819272 h 1125231"/>
                    <a:gd name="connsiteX1" fmla="*/ 380677 w 1315891"/>
                    <a:gd name="connsiteY1" fmla="*/ 586384 h 1125231"/>
                    <a:gd name="connsiteX2" fmla="*/ 899789 w 1315891"/>
                    <a:gd name="connsiteY2" fmla="*/ 343496 h 1125231"/>
                    <a:gd name="connsiteX3" fmla="*/ 966464 w 1315891"/>
                    <a:gd name="connsiteY3" fmla="*/ 457796 h 1125231"/>
                    <a:gd name="connsiteX4" fmla="*/ 923602 w 1315891"/>
                    <a:gd name="connsiteY4" fmla="*/ 767359 h 1125231"/>
                    <a:gd name="connsiteX5" fmla="*/ 789633 w 1315891"/>
                    <a:gd name="connsiteY5" fmla="*/ 938334 h 1125231"/>
                    <a:gd name="connsiteX6" fmla="*/ 556271 w 1315891"/>
                    <a:gd name="connsiteY6" fmla="*/ 1003918 h 1125231"/>
                    <a:gd name="connsiteX7" fmla="*/ 229864 w 1315891"/>
                    <a:gd name="connsiteY7" fmla="*/ 965818 h 1125231"/>
                    <a:gd name="connsiteX8" fmla="*/ 10789 w 1315891"/>
                    <a:gd name="connsiteY8" fmla="*/ 819272 h 1125231"/>
                    <a:gd name="connsiteX0" fmla="*/ 179329 w 1484431"/>
                    <a:gd name="connsiteY0" fmla="*/ 819272 h 1125231"/>
                    <a:gd name="connsiteX1" fmla="*/ 549217 w 1484431"/>
                    <a:gd name="connsiteY1" fmla="*/ 586384 h 1125231"/>
                    <a:gd name="connsiteX2" fmla="*/ 1068329 w 1484431"/>
                    <a:gd name="connsiteY2" fmla="*/ 343496 h 1125231"/>
                    <a:gd name="connsiteX3" fmla="*/ 1135004 w 1484431"/>
                    <a:gd name="connsiteY3" fmla="*/ 457796 h 1125231"/>
                    <a:gd name="connsiteX4" fmla="*/ 1092142 w 1484431"/>
                    <a:gd name="connsiteY4" fmla="*/ 767359 h 1125231"/>
                    <a:gd name="connsiteX5" fmla="*/ 958173 w 1484431"/>
                    <a:gd name="connsiteY5" fmla="*/ 938334 h 1125231"/>
                    <a:gd name="connsiteX6" fmla="*/ 724811 w 1484431"/>
                    <a:gd name="connsiteY6" fmla="*/ 1003918 h 1125231"/>
                    <a:gd name="connsiteX7" fmla="*/ 398404 w 1484431"/>
                    <a:gd name="connsiteY7" fmla="*/ 965818 h 1125231"/>
                    <a:gd name="connsiteX8" fmla="*/ 179329 w 1484431"/>
                    <a:gd name="connsiteY8" fmla="*/ 819272 h 1125231"/>
                    <a:gd name="connsiteX0" fmla="*/ 205119 w 1510221"/>
                    <a:gd name="connsiteY0" fmla="*/ 819272 h 1125231"/>
                    <a:gd name="connsiteX1" fmla="*/ 575007 w 1510221"/>
                    <a:gd name="connsiteY1" fmla="*/ 586384 h 1125231"/>
                    <a:gd name="connsiteX2" fmla="*/ 1094119 w 1510221"/>
                    <a:gd name="connsiteY2" fmla="*/ 343496 h 1125231"/>
                    <a:gd name="connsiteX3" fmla="*/ 1160794 w 1510221"/>
                    <a:gd name="connsiteY3" fmla="*/ 457796 h 1125231"/>
                    <a:gd name="connsiteX4" fmla="*/ 1117932 w 1510221"/>
                    <a:gd name="connsiteY4" fmla="*/ 767359 h 1125231"/>
                    <a:gd name="connsiteX5" fmla="*/ 983963 w 1510221"/>
                    <a:gd name="connsiteY5" fmla="*/ 938334 h 1125231"/>
                    <a:gd name="connsiteX6" fmla="*/ 750601 w 1510221"/>
                    <a:gd name="connsiteY6" fmla="*/ 1003918 h 1125231"/>
                    <a:gd name="connsiteX7" fmla="*/ 424194 w 1510221"/>
                    <a:gd name="connsiteY7" fmla="*/ 965818 h 1125231"/>
                    <a:gd name="connsiteX8" fmla="*/ 205119 w 1510221"/>
                    <a:gd name="connsiteY8" fmla="*/ 819272 h 1125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0221" h="1125231">
                      <a:moveTo>
                        <a:pt x="205119" y="819272"/>
                      </a:moveTo>
                      <a:cubicBezTo>
                        <a:pt x="131830" y="579821"/>
                        <a:pt x="451447" y="661711"/>
                        <a:pt x="575007" y="586384"/>
                      </a:cubicBezTo>
                      <a:cubicBezTo>
                        <a:pt x="698567" y="511057"/>
                        <a:pt x="1059988" y="-16072"/>
                        <a:pt x="1094119" y="343496"/>
                      </a:cubicBezTo>
                      <a:cubicBezTo>
                        <a:pt x="1185401" y="-77985"/>
                        <a:pt x="1940257" y="-189111"/>
                        <a:pt x="1160794" y="457796"/>
                      </a:cubicBezTo>
                      <a:cubicBezTo>
                        <a:pt x="1357644" y="333177"/>
                        <a:pt x="1533960" y="406282"/>
                        <a:pt x="1117932" y="767359"/>
                      </a:cubicBezTo>
                      <a:cubicBezTo>
                        <a:pt x="1206626" y="805301"/>
                        <a:pt x="1281031" y="900392"/>
                        <a:pt x="983963" y="938334"/>
                      </a:cubicBezTo>
                      <a:cubicBezTo>
                        <a:pt x="1030001" y="1060207"/>
                        <a:pt x="947450" y="1110644"/>
                        <a:pt x="750601" y="1003918"/>
                      </a:cubicBezTo>
                      <a:cubicBezTo>
                        <a:pt x="689424" y="1076943"/>
                        <a:pt x="361546" y="1254743"/>
                        <a:pt x="424194" y="965818"/>
                      </a:cubicBezTo>
                      <a:cubicBezTo>
                        <a:pt x="208294" y="1055082"/>
                        <a:pt x="-274306" y="910983"/>
                        <a:pt x="205119" y="819272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Arc 492">
                  <a:extLst>
                    <a:ext uri="{FF2B5EF4-FFF2-40B4-BE49-F238E27FC236}">
                      <a16:creationId xmlns:a16="http://schemas.microsoft.com/office/drawing/2014/main" id="{4595A23F-3478-412A-00C1-633D1531346F}"/>
                    </a:ext>
                  </a:extLst>
                </p:cNvPr>
                <p:cNvSpPr/>
                <p:nvPr/>
              </p:nvSpPr>
              <p:spPr>
                <a:xfrm rot="11262868">
                  <a:off x="7521371" y="4630230"/>
                  <a:ext cx="602419" cy="791900"/>
                </a:xfrm>
                <a:prstGeom prst="arc">
                  <a:avLst>
                    <a:gd name="adj1" fmla="val 14010770"/>
                    <a:gd name="adj2" fmla="val 2593904"/>
                  </a:avLst>
                </a:prstGeom>
                <a:solidFill>
                  <a:srgbClr val="C5DAE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Moon 12">
                  <a:extLst>
                    <a:ext uri="{FF2B5EF4-FFF2-40B4-BE49-F238E27FC236}">
                      <a16:creationId xmlns:a16="http://schemas.microsoft.com/office/drawing/2014/main" id="{6CD1E36A-8F03-451F-488B-1992508EA28F}"/>
                    </a:ext>
                  </a:extLst>
                </p:cNvPr>
                <p:cNvSpPr/>
                <p:nvPr/>
              </p:nvSpPr>
              <p:spPr>
                <a:xfrm rot="8944323" flipH="1">
                  <a:off x="7664022" y="4934218"/>
                  <a:ext cx="273711" cy="385462"/>
                </a:xfrm>
                <a:custGeom>
                  <a:avLst/>
                  <a:gdLst>
                    <a:gd name="connsiteX0" fmla="*/ 154861 w 154861"/>
                    <a:gd name="connsiteY0" fmla="*/ 303203 h 303203"/>
                    <a:gd name="connsiteX1" fmla="*/ 0 w 154861"/>
                    <a:gd name="connsiteY1" fmla="*/ 151601 h 303203"/>
                    <a:gd name="connsiteX2" fmla="*/ 154861 w 154861"/>
                    <a:gd name="connsiteY2" fmla="*/ -1 h 303203"/>
                    <a:gd name="connsiteX3" fmla="*/ 77431 w 154861"/>
                    <a:gd name="connsiteY3" fmla="*/ 151601 h 303203"/>
                    <a:gd name="connsiteX4" fmla="*/ 154861 w 154861"/>
                    <a:gd name="connsiteY4" fmla="*/ 303203 h 303203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0118 w 273711"/>
                    <a:gd name="connsiteY3" fmla="*/ 233860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58256 w 273711"/>
                    <a:gd name="connsiteY3" fmla="*/ 235869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3711" h="385462">
                      <a:moveTo>
                        <a:pt x="157548" y="385462"/>
                      </a:moveTo>
                      <a:cubicBezTo>
                        <a:pt x="72021" y="385462"/>
                        <a:pt x="-16673" y="298104"/>
                        <a:pt x="2687" y="233860"/>
                      </a:cubicBezTo>
                      <a:cubicBezTo>
                        <a:pt x="22047" y="169616"/>
                        <a:pt x="188184" y="0"/>
                        <a:pt x="273711" y="0"/>
                      </a:cubicBezTo>
                      <a:cubicBezTo>
                        <a:pt x="147959" y="52979"/>
                        <a:pt x="103927" y="175692"/>
                        <a:pt x="84567" y="239936"/>
                      </a:cubicBezTo>
                      <a:cubicBezTo>
                        <a:pt x="65207" y="304180"/>
                        <a:pt x="108805" y="349673"/>
                        <a:pt x="157548" y="385462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Arc 494">
                  <a:extLst>
                    <a:ext uri="{FF2B5EF4-FFF2-40B4-BE49-F238E27FC236}">
                      <a16:creationId xmlns:a16="http://schemas.microsoft.com/office/drawing/2014/main" id="{EB86EABD-AB0E-9D55-91D4-3551768B2E87}"/>
                    </a:ext>
                  </a:extLst>
                </p:cNvPr>
                <p:cNvSpPr/>
                <p:nvPr/>
              </p:nvSpPr>
              <p:spPr>
                <a:xfrm rot="11262868">
                  <a:off x="7822881" y="4031097"/>
                  <a:ext cx="426864" cy="561127"/>
                </a:xfrm>
                <a:prstGeom prst="arc">
                  <a:avLst>
                    <a:gd name="adj1" fmla="val 11708961"/>
                    <a:gd name="adj2" fmla="val 20798602"/>
                  </a:avLst>
                </a:prstGeom>
                <a:solidFill>
                  <a:srgbClr val="C5DAE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Moon 12">
                  <a:extLst>
                    <a:ext uri="{FF2B5EF4-FFF2-40B4-BE49-F238E27FC236}">
                      <a16:creationId xmlns:a16="http://schemas.microsoft.com/office/drawing/2014/main" id="{47920722-72A9-1F5E-929F-DCE9C5356CD8}"/>
                    </a:ext>
                  </a:extLst>
                </p:cNvPr>
                <p:cNvSpPr/>
                <p:nvPr/>
              </p:nvSpPr>
              <p:spPr>
                <a:xfrm rot="7092971" flipH="1">
                  <a:off x="7958497" y="4340292"/>
                  <a:ext cx="193947" cy="273132"/>
                </a:xfrm>
                <a:custGeom>
                  <a:avLst/>
                  <a:gdLst>
                    <a:gd name="connsiteX0" fmla="*/ 154861 w 154861"/>
                    <a:gd name="connsiteY0" fmla="*/ 303203 h 303203"/>
                    <a:gd name="connsiteX1" fmla="*/ 0 w 154861"/>
                    <a:gd name="connsiteY1" fmla="*/ 151601 h 303203"/>
                    <a:gd name="connsiteX2" fmla="*/ 154861 w 154861"/>
                    <a:gd name="connsiteY2" fmla="*/ -1 h 303203"/>
                    <a:gd name="connsiteX3" fmla="*/ 77431 w 154861"/>
                    <a:gd name="connsiteY3" fmla="*/ 151601 h 303203"/>
                    <a:gd name="connsiteX4" fmla="*/ 154861 w 154861"/>
                    <a:gd name="connsiteY4" fmla="*/ 303203 h 303203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0118 w 273711"/>
                    <a:gd name="connsiteY3" fmla="*/ 233860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58256 w 273711"/>
                    <a:gd name="connsiteY3" fmla="*/ 235869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  <a:gd name="connsiteX0" fmla="*/ 157548 w 273711"/>
                    <a:gd name="connsiteY0" fmla="*/ 385462 h 385462"/>
                    <a:gd name="connsiteX1" fmla="*/ 2687 w 273711"/>
                    <a:gd name="connsiteY1" fmla="*/ 233860 h 385462"/>
                    <a:gd name="connsiteX2" fmla="*/ 273711 w 273711"/>
                    <a:gd name="connsiteY2" fmla="*/ 0 h 385462"/>
                    <a:gd name="connsiteX3" fmla="*/ 84567 w 273711"/>
                    <a:gd name="connsiteY3" fmla="*/ 239936 h 385462"/>
                    <a:gd name="connsiteX4" fmla="*/ 157548 w 273711"/>
                    <a:gd name="connsiteY4" fmla="*/ 385462 h 38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3711" h="385462">
                      <a:moveTo>
                        <a:pt x="157548" y="385462"/>
                      </a:moveTo>
                      <a:cubicBezTo>
                        <a:pt x="72021" y="385462"/>
                        <a:pt x="-16673" y="298104"/>
                        <a:pt x="2687" y="233860"/>
                      </a:cubicBezTo>
                      <a:cubicBezTo>
                        <a:pt x="22047" y="169616"/>
                        <a:pt x="188184" y="0"/>
                        <a:pt x="273711" y="0"/>
                      </a:cubicBezTo>
                      <a:cubicBezTo>
                        <a:pt x="147959" y="52979"/>
                        <a:pt x="103927" y="175692"/>
                        <a:pt x="84567" y="239936"/>
                      </a:cubicBezTo>
                      <a:cubicBezTo>
                        <a:pt x="65207" y="304180"/>
                        <a:pt x="108805" y="349673"/>
                        <a:pt x="157548" y="385462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6">
                  <a:extLst>
                    <a:ext uri="{FF2B5EF4-FFF2-40B4-BE49-F238E27FC236}">
                      <a16:creationId xmlns:a16="http://schemas.microsoft.com/office/drawing/2014/main" id="{6D466A1A-EBD0-9C43-3E33-AD45A5ED64C5}"/>
                    </a:ext>
                  </a:extLst>
                </p:cNvPr>
                <p:cNvSpPr/>
                <p:nvPr/>
              </p:nvSpPr>
              <p:spPr>
                <a:xfrm rot="17596530">
                  <a:off x="7002553" y="2433676"/>
                  <a:ext cx="61749" cy="109414"/>
                </a:xfrm>
                <a:prstGeom prst="ellipse">
                  <a:avLst/>
                </a:pr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Moon 9">
                  <a:extLst>
                    <a:ext uri="{FF2B5EF4-FFF2-40B4-BE49-F238E27FC236}">
                      <a16:creationId xmlns:a16="http://schemas.microsoft.com/office/drawing/2014/main" id="{8B5F98FE-BB73-BF96-1A33-33C68B68EE21}"/>
                    </a:ext>
                  </a:extLst>
                </p:cNvPr>
                <p:cNvSpPr/>
                <p:nvPr/>
              </p:nvSpPr>
              <p:spPr>
                <a:xfrm rot="17282422">
                  <a:off x="7196079" y="2359297"/>
                  <a:ext cx="79508" cy="172462"/>
                </a:xfrm>
                <a:custGeom>
                  <a:avLst/>
                  <a:gdLst>
                    <a:gd name="connsiteX0" fmla="*/ 45719 w 45719"/>
                    <a:gd name="connsiteY0" fmla="*/ 45719 h 45719"/>
                    <a:gd name="connsiteX1" fmla="*/ 0 w 45719"/>
                    <a:gd name="connsiteY1" fmla="*/ 22859 h 45719"/>
                    <a:gd name="connsiteX2" fmla="*/ 45719 w 45719"/>
                    <a:gd name="connsiteY2" fmla="*/ -1 h 45719"/>
                    <a:gd name="connsiteX3" fmla="*/ 45719 w 45719"/>
                    <a:gd name="connsiteY3" fmla="*/ 45718 h 45719"/>
                    <a:gd name="connsiteX4" fmla="*/ 45719 w 45719"/>
                    <a:gd name="connsiteY4" fmla="*/ 45719 h 45719"/>
                    <a:gd name="connsiteX0" fmla="*/ 78889 w 78889"/>
                    <a:gd name="connsiteY0" fmla="*/ 145357 h 145357"/>
                    <a:gd name="connsiteX1" fmla="*/ 723 w 78889"/>
                    <a:gd name="connsiteY1" fmla="*/ 22873 h 145357"/>
                    <a:gd name="connsiteX2" fmla="*/ 46442 w 78889"/>
                    <a:gd name="connsiteY2" fmla="*/ 13 h 145357"/>
                    <a:gd name="connsiteX3" fmla="*/ 46442 w 78889"/>
                    <a:gd name="connsiteY3" fmla="*/ 45732 h 145357"/>
                    <a:gd name="connsiteX4" fmla="*/ 78889 w 78889"/>
                    <a:gd name="connsiteY4" fmla="*/ 145357 h 145357"/>
                    <a:gd name="connsiteX0" fmla="*/ 78889 w 80219"/>
                    <a:gd name="connsiteY0" fmla="*/ 145357 h 145357"/>
                    <a:gd name="connsiteX1" fmla="*/ 723 w 80219"/>
                    <a:gd name="connsiteY1" fmla="*/ 22873 h 145357"/>
                    <a:gd name="connsiteX2" fmla="*/ 46442 w 80219"/>
                    <a:gd name="connsiteY2" fmla="*/ 13 h 145357"/>
                    <a:gd name="connsiteX3" fmla="*/ 78889 w 80219"/>
                    <a:gd name="connsiteY3" fmla="*/ 145357 h 145357"/>
                    <a:gd name="connsiteX0" fmla="*/ 78972 w 80251"/>
                    <a:gd name="connsiteY0" fmla="*/ 172462 h 172462"/>
                    <a:gd name="connsiteX1" fmla="*/ 806 w 80251"/>
                    <a:gd name="connsiteY1" fmla="*/ 49978 h 172462"/>
                    <a:gd name="connsiteX2" fmla="*/ 45206 w 80251"/>
                    <a:gd name="connsiteY2" fmla="*/ 0 h 172462"/>
                    <a:gd name="connsiteX3" fmla="*/ 78972 w 80251"/>
                    <a:gd name="connsiteY3" fmla="*/ 172462 h 172462"/>
                    <a:gd name="connsiteX0" fmla="*/ 78972 w 79508"/>
                    <a:gd name="connsiteY0" fmla="*/ 172462 h 172462"/>
                    <a:gd name="connsiteX1" fmla="*/ 806 w 79508"/>
                    <a:gd name="connsiteY1" fmla="*/ 49978 h 172462"/>
                    <a:gd name="connsiteX2" fmla="*/ 45206 w 79508"/>
                    <a:gd name="connsiteY2" fmla="*/ 0 h 172462"/>
                    <a:gd name="connsiteX3" fmla="*/ 78972 w 79508"/>
                    <a:gd name="connsiteY3" fmla="*/ 172462 h 172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508" h="172462">
                      <a:moveTo>
                        <a:pt x="78972" y="172462"/>
                      </a:moveTo>
                      <a:cubicBezTo>
                        <a:pt x="53722" y="172462"/>
                        <a:pt x="6434" y="78722"/>
                        <a:pt x="806" y="49978"/>
                      </a:cubicBezTo>
                      <a:cubicBezTo>
                        <a:pt x="-4822" y="21234"/>
                        <a:pt x="19956" y="0"/>
                        <a:pt x="45206" y="0"/>
                      </a:cubicBezTo>
                      <a:cubicBezTo>
                        <a:pt x="9896" y="41165"/>
                        <a:pt x="86592" y="168652"/>
                        <a:pt x="78972" y="172462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Rectangle 16">
                  <a:extLst>
                    <a:ext uri="{FF2B5EF4-FFF2-40B4-BE49-F238E27FC236}">
                      <a16:creationId xmlns:a16="http://schemas.microsoft.com/office/drawing/2014/main" id="{19A956F2-AC0E-4D72-7C43-1805243510E7}"/>
                    </a:ext>
                  </a:extLst>
                </p:cNvPr>
                <p:cNvSpPr/>
                <p:nvPr/>
              </p:nvSpPr>
              <p:spPr>
                <a:xfrm>
                  <a:off x="6893982" y="2282039"/>
                  <a:ext cx="481802" cy="269907"/>
                </a:xfrm>
                <a:custGeom>
                  <a:avLst/>
                  <a:gdLst>
                    <a:gd name="connsiteX0" fmla="*/ 0 w 209550"/>
                    <a:gd name="connsiteY0" fmla="*/ 0 h 45719"/>
                    <a:gd name="connsiteX1" fmla="*/ 209550 w 209550"/>
                    <a:gd name="connsiteY1" fmla="*/ 0 h 45719"/>
                    <a:gd name="connsiteX2" fmla="*/ 209550 w 209550"/>
                    <a:gd name="connsiteY2" fmla="*/ 45719 h 45719"/>
                    <a:gd name="connsiteX3" fmla="*/ 0 w 209550"/>
                    <a:gd name="connsiteY3" fmla="*/ 45719 h 45719"/>
                    <a:gd name="connsiteX4" fmla="*/ 0 w 209550"/>
                    <a:gd name="connsiteY4" fmla="*/ 0 h 45719"/>
                    <a:gd name="connsiteX0" fmla="*/ 128587 w 209550"/>
                    <a:gd name="connsiteY0" fmla="*/ 0 h 160019"/>
                    <a:gd name="connsiteX1" fmla="*/ 209550 w 209550"/>
                    <a:gd name="connsiteY1" fmla="*/ 114300 h 160019"/>
                    <a:gd name="connsiteX2" fmla="*/ 209550 w 209550"/>
                    <a:gd name="connsiteY2" fmla="*/ 160019 h 160019"/>
                    <a:gd name="connsiteX3" fmla="*/ 0 w 209550"/>
                    <a:gd name="connsiteY3" fmla="*/ 160019 h 160019"/>
                    <a:gd name="connsiteX4" fmla="*/ 128587 w 209550"/>
                    <a:gd name="connsiteY4" fmla="*/ 0 h 160019"/>
                    <a:gd name="connsiteX0" fmla="*/ 128587 w 285750"/>
                    <a:gd name="connsiteY0" fmla="*/ 0 h 160019"/>
                    <a:gd name="connsiteX1" fmla="*/ 285750 w 285750"/>
                    <a:gd name="connsiteY1" fmla="*/ 133350 h 160019"/>
                    <a:gd name="connsiteX2" fmla="*/ 209550 w 285750"/>
                    <a:gd name="connsiteY2" fmla="*/ 160019 h 160019"/>
                    <a:gd name="connsiteX3" fmla="*/ 0 w 285750"/>
                    <a:gd name="connsiteY3" fmla="*/ 160019 h 160019"/>
                    <a:gd name="connsiteX4" fmla="*/ 128587 w 285750"/>
                    <a:gd name="connsiteY4" fmla="*/ 0 h 160019"/>
                    <a:gd name="connsiteX0" fmla="*/ 128587 w 209550"/>
                    <a:gd name="connsiteY0" fmla="*/ 0 h 160019"/>
                    <a:gd name="connsiteX1" fmla="*/ 209550 w 209550"/>
                    <a:gd name="connsiteY1" fmla="*/ 160019 h 160019"/>
                    <a:gd name="connsiteX2" fmla="*/ 0 w 209550"/>
                    <a:gd name="connsiteY2" fmla="*/ 160019 h 160019"/>
                    <a:gd name="connsiteX3" fmla="*/ 128587 w 209550"/>
                    <a:gd name="connsiteY3" fmla="*/ 0 h 160019"/>
                    <a:gd name="connsiteX0" fmla="*/ 0 w 80963"/>
                    <a:gd name="connsiteY0" fmla="*/ 0 h 160019"/>
                    <a:gd name="connsiteX1" fmla="*/ 80963 w 80963"/>
                    <a:gd name="connsiteY1" fmla="*/ 160019 h 160019"/>
                    <a:gd name="connsiteX2" fmla="*/ 0 w 80963"/>
                    <a:gd name="connsiteY2" fmla="*/ 0 h 160019"/>
                    <a:gd name="connsiteX0" fmla="*/ 64649 w 145612"/>
                    <a:gd name="connsiteY0" fmla="*/ 0 h 177997"/>
                    <a:gd name="connsiteX1" fmla="*/ 145612 w 145612"/>
                    <a:gd name="connsiteY1" fmla="*/ 160019 h 177997"/>
                    <a:gd name="connsiteX2" fmla="*/ 64649 w 145612"/>
                    <a:gd name="connsiteY2" fmla="*/ 0 h 177997"/>
                    <a:gd name="connsiteX0" fmla="*/ 64649 w 350367"/>
                    <a:gd name="connsiteY0" fmla="*/ 0 h 177997"/>
                    <a:gd name="connsiteX1" fmla="*/ 145612 w 350367"/>
                    <a:gd name="connsiteY1" fmla="*/ 160019 h 177997"/>
                    <a:gd name="connsiteX2" fmla="*/ 64649 w 350367"/>
                    <a:gd name="connsiteY2" fmla="*/ 0 h 177997"/>
                    <a:gd name="connsiteX0" fmla="*/ 64649 w 347579"/>
                    <a:gd name="connsiteY0" fmla="*/ 151613 h 329610"/>
                    <a:gd name="connsiteX1" fmla="*/ 145612 w 347579"/>
                    <a:gd name="connsiteY1" fmla="*/ 311632 h 329610"/>
                    <a:gd name="connsiteX2" fmla="*/ 64649 w 347579"/>
                    <a:gd name="connsiteY2" fmla="*/ 151613 h 329610"/>
                    <a:gd name="connsiteX0" fmla="*/ 388228 w 671158"/>
                    <a:gd name="connsiteY0" fmla="*/ 151613 h 325228"/>
                    <a:gd name="connsiteX1" fmla="*/ 469191 w 671158"/>
                    <a:gd name="connsiteY1" fmla="*/ 311632 h 325228"/>
                    <a:gd name="connsiteX2" fmla="*/ 388228 w 671158"/>
                    <a:gd name="connsiteY2" fmla="*/ 151613 h 325228"/>
                    <a:gd name="connsiteX0" fmla="*/ 419561 w 702491"/>
                    <a:gd name="connsiteY0" fmla="*/ 151613 h 393537"/>
                    <a:gd name="connsiteX1" fmla="*/ 500524 w 702491"/>
                    <a:gd name="connsiteY1" fmla="*/ 311632 h 393537"/>
                    <a:gd name="connsiteX2" fmla="*/ 419561 w 702491"/>
                    <a:gd name="connsiteY2" fmla="*/ 151613 h 393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2491" h="393537">
                      <a:moveTo>
                        <a:pt x="419561" y="151613"/>
                      </a:moveTo>
                      <a:cubicBezTo>
                        <a:pt x="-348788" y="123990"/>
                        <a:pt x="97298" y="572618"/>
                        <a:pt x="500524" y="311632"/>
                      </a:cubicBezTo>
                      <a:cubicBezTo>
                        <a:pt x="992649" y="353542"/>
                        <a:pt x="432262" y="-280822"/>
                        <a:pt x="419561" y="151613"/>
                      </a:cubicBezTo>
                      <a:close/>
                    </a:path>
                  </a:pathLst>
                </a:custGeom>
                <a:solidFill>
                  <a:srgbClr val="E0EDF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Oval 6">
                  <a:extLst>
                    <a:ext uri="{FF2B5EF4-FFF2-40B4-BE49-F238E27FC236}">
                      <a16:creationId xmlns:a16="http://schemas.microsoft.com/office/drawing/2014/main" id="{1B3BB021-9ED0-0352-CA2F-4FC72A3B3532}"/>
                    </a:ext>
                  </a:extLst>
                </p:cNvPr>
                <p:cNvSpPr/>
                <p:nvPr/>
              </p:nvSpPr>
              <p:spPr>
                <a:xfrm rot="17596530">
                  <a:off x="6981237" y="2431033"/>
                  <a:ext cx="61749" cy="109414"/>
                </a:xfrm>
                <a:prstGeom prst="ellipse">
                  <a:avLst/>
                </a:pr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Moon 9">
                  <a:extLst>
                    <a:ext uri="{FF2B5EF4-FFF2-40B4-BE49-F238E27FC236}">
                      <a16:creationId xmlns:a16="http://schemas.microsoft.com/office/drawing/2014/main" id="{13449BE3-9464-A876-72A9-43115622143B}"/>
                    </a:ext>
                  </a:extLst>
                </p:cNvPr>
                <p:cNvSpPr/>
                <p:nvPr/>
              </p:nvSpPr>
              <p:spPr>
                <a:xfrm rot="8785207">
                  <a:off x="7246200" y="2295591"/>
                  <a:ext cx="79508" cy="172462"/>
                </a:xfrm>
                <a:custGeom>
                  <a:avLst/>
                  <a:gdLst>
                    <a:gd name="connsiteX0" fmla="*/ 45719 w 45719"/>
                    <a:gd name="connsiteY0" fmla="*/ 45719 h 45719"/>
                    <a:gd name="connsiteX1" fmla="*/ 0 w 45719"/>
                    <a:gd name="connsiteY1" fmla="*/ 22859 h 45719"/>
                    <a:gd name="connsiteX2" fmla="*/ 45719 w 45719"/>
                    <a:gd name="connsiteY2" fmla="*/ -1 h 45719"/>
                    <a:gd name="connsiteX3" fmla="*/ 45719 w 45719"/>
                    <a:gd name="connsiteY3" fmla="*/ 45718 h 45719"/>
                    <a:gd name="connsiteX4" fmla="*/ 45719 w 45719"/>
                    <a:gd name="connsiteY4" fmla="*/ 45719 h 45719"/>
                    <a:gd name="connsiteX0" fmla="*/ 78889 w 78889"/>
                    <a:gd name="connsiteY0" fmla="*/ 145357 h 145357"/>
                    <a:gd name="connsiteX1" fmla="*/ 723 w 78889"/>
                    <a:gd name="connsiteY1" fmla="*/ 22873 h 145357"/>
                    <a:gd name="connsiteX2" fmla="*/ 46442 w 78889"/>
                    <a:gd name="connsiteY2" fmla="*/ 13 h 145357"/>
                    <a:gd name="connsiteX3" fmla="*/ 46442 w 78889"/>
                    <a:gd name="connsiteY3" fmla="*/ 45732 h 145357"/>
                    <a:gd name="connsiteX4" fmla="*/ 78889 w 78889"/>
                    <a:gd name="connsiteY4" fmla="*/ 145357 h 145357"/>
                    <a:gd name="connsiteX0" fmla="*/ 78889 w 80219"/>
                    <a:gd name="connsiteY0" fmla="*/ 145357 h 145357"/>
                    <a:gd name="connsiteX1" fmla="*/ 723 w 80219"/>
                    <a:gd name="connsiteY1" fmla="*/ 22873 h 145357"/>
                    <a:gd name="connsiteX2" fmla="*/ 46442 w 80219"/>
                    <a:gd name="connsiteY2" fmla="*/ 13 h 145357"/>
                    <a:gd name="connsiteX3" fmla="*/ 78889 w 80219"/>
                    <a:gd name="connsiteY3" fmla="*/ 145357 h 145357"/>
                    <a:gd name="connsiteX0" fmla="*/ 78972 w 80251"/>
                    <a:gd name="connsiteY0" fmla="*/ 172462 h 172462"/>
                    <a:gd name="connsiteX1" fmla="*/ 806 w 80251"/>
                    <a:gd name="connsiteY1" fmla="*/ 49978 h 172462"/>
                    <a:gd name="connsiteX2" fmla="*/ 45206 w 80251"/>
                    <a:gd name="connsiteY2" fmla="*/ 0 h 172462"/>
                    <a:gd name="connsiteX3" fmla="*/ 78972 w 80251"/>
                    <a:gd name="connsiteY3" fmla="*/ 172462 h 172462"/>
                    <a:gd name="connsiteX0" fmla="*/ 78972 w 79508"/>
                    <a:gd name="connsiteY0" fmla="*/ 172462 h 172462"/>
                    <a:gd name="connsiteX1" fmla="*/ 806 w 79508"/>
                    <a:gd name="connsiteY1" fmla="*/ 49978 h 172462"/>
                    <a:gd name="connsiteX2" fmla="*/ 45206 w 79508"/>
                    <a:gd name="connsiteY2" fmla="*/ 0 h 172462"/>
                    <a:gd name="connsiteX3" fmla="*/ 78972 w 79508"/>
                    <a:gd name="connsiteY3" fmla="*/ 172462 h 172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508" h="172462">
                      <a:moveTo>
                        <a:pt x="78972" y="172462"/>
                      </a:moveTo>
                      <a:cubicBezTo>
                        <a:pt x="53722" y="172462"/>
                        <a:pt x="6434" y="78722"/>
                        <a:pt x="806" y="49978"/>
                      </a:cubicBezTo>
                      <a:cubicBezTo>
                        <a:pt x="-4822" y="21234"/>
                        <a:pt x="19956" y="0"/>
                        <a:pt x="45206" y="0"/>
                      </a:cubicBezTo>
                      <a:cubicBezTo>
                        <a:pt x="9896" y="41165"/>
                        <a:pt x="86592" y="168652"/>
                        <a:pt x="78972" y="172462"/>
                      </a:cubicBezTo>
                      <a:close/>
                    </a:path>
                  </a:pathLst>
                </a:custGeom>
                <a:solidFill>
                  <a:srgbClr val="C5DA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10BBD123-263F-33D2-CA93-ED438D3A7511}"/>
                  </a:ext>
                </a:extLst>
              </p:cNvPr>
              <p:cNvGrpSpPr/>
              <p:nvPr/>
            </p:nvGrpSpPr>
            <p:grpSpPr>
              <a:xfrm>
                <a:off x="568712" y="735016"/>
                <a:ext cx="2088384" cy="3098550"/>
                <a:chOff x="-591003" y="772637"/>
                <a:chExt cx="9941431" cy="574995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1" name="Teardrop 430">
                  <a:extLst>
                    <a:ext uri="{FF2B5EF4-FFF2-40B4-BE49-F238E27FC236}">
                      <a16:creationId xmlns:a16="http://schemas.microsoft.com/office/drawing/2014/main" id="{376E56BB-4075-6BE8-A9AC-E36B0E35C842}"/>
                    </a:ext>
                  </a:extLst>
                </p:cNvPr>
                <p:cNvSpPr/>
                <p:nvPr/>
              </p:nvSpPr>
              <p:spPr>
                <a:xfrm rot="19396068">
                  <a:off x="1796521" y="4878902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Teardrop 431">
                  <a:extLst>
                    <a:ext uri="{FF2B5EF4-FFF2-40B4-BE49-F238E27FC236}">
                      <a16:creationId xmlns:a16="http://schemas.microsoft.com/office/drawing/2014/main" id="{6D7B8844-8931-26B2-F780-2F6A227AB30A}"/>
                    </a:ext>
                  </a:extLst>
                </p:cNvPr>
                <p:cNvSpPr/>
                <p:nvPr/>
              </p:nvSpPr>
              <p:spPr>
                <a:xfrm rot="19396068">
                  <a:off x="4353528" y="476989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Teardrop 432">
                  <a:extLst>
                    <a:ext uri="{FF2B5EF4-FFF2-40B4-BE49-F238E27FC236}">
                      <a16:creationId xmlns:a16="http://schemas.microsoft.com/office/drawing/2014/main" id="{E4DE9517-3572-4FA1-4103-4A1280738F7D}"/>
                    </a:ext>
                  </a:extLst>
                </p:cNvPr>
                <p:cNvSpPr/>
                <p:nvPr/>
              </p:nvSpPr>
              <p:spPr>
                <a:xfrm rot="19396068">
                  <a:off x="3815035" y="25926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Teardrop 433">
                  <a:extLst>
                    <a:ext uri="{FF2B5EF4-FFF2-40B4-BE49-F238E27FC236}">
                      <a16:creationId xmlns:a16="http://schemas.microsoft.com/office/drawing/2014/main" id="{871498B9-6F59-FFEE-7069-95C32EC811A7}"/>
                    </a:ext>
                  </a:extLst>
                </p:cNvPr>
                <p:cNvSpPr/>
                <p:nvPr/>
              </p:nvSpPr>
              <p:spPr>
                <a:xfrm rot="19396068">
                  <a:off x="2634583" y="261907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Teardrop 434">
                  <a:extLst>
                    <a:ext uri="{FF2B5EF4-FFF2-40B4-BE49-F238E27FC236}">
                      <a16:creationId xmlns:a16="http://schemas.microsoft.com/office/drawing/2014/main" id="{5B426308-B34E-B231-DAA2-D4A5EE1AF070}"/>
                    </a:ext>
                  </a:extLst>
                </p:cNvPr>
                <p:cNvSpPr/>
                <p:nvPr/>
              </p:nvSpPr>
              <p:spPr>
                <a:xfrm rot="19396068">
                  <a:off x="6025558" y="185969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Teardrop 435">
                  <a:extLst>
                    <a:ext uri="{FF2B5EF4-FFF2-40B4-BE49-F238E27FC236}">
                      <a16:creationId xmlns:a16="http://schemas.microsoft.com/office/drawing/2014/main" id="{5498B9B0-A1CE-4332-E456-30B66774A2A2}"/>
                    </a:ext>
                  </a:extLst>
                </p:cNvPr>
                <p:cNvSpPr/>
                <p:nvPr/>
              </p:nvSpPr>
              <p:spPr>
                <a:xfrm rot="19396068">
                  <a:off x="6978110" y="499859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Teardrop 436">
                  <a:extLst>
                    <a:ext uri="{FF2B5EF4-FFF2-40B4-BE49-F238E27FC236}">
                      <a16:creationId xmlns:a16="http://schemas.microsoft.com/office/drawing/2014/main" id="{80E068FB-740B-342C-BD33-E985C569E90C}"/>
                    </a:ext>
                  </a:extLst>
                </p:cNvPr>
                <p:cNvSpPr/>
                <p:nvPr/>
              </p:nvSpPr>
              <p:spPr>
                <a:xfrm rot="19396068">
                  <a:off x="1665107" y="212676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8" name="Teardrop 437">
                  <a:extLst>
                    <a:ext uri="{FF2B5EF4-FFF2-40B4-BE49-F238E27FC236}">
                      <a16:creationId xmlns:a16="http://schemas.microsoft.com/office/drawing/2014/main" id="{74C77A91-210D-0AE4-407F-43649D8EE535}"/>
                    </a:ext>
                  </a:extLst>
                </p:cNvPr>
                <p:cNvSpPr/>
                <p:nvPr/>
              </p:nvSpPr>
              <p:spPr>
                <a:xfrm rot="19396068">
                  <a:off x="8935111" y="1303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9" name="Teardrop 438">
                  <a:extLst>
                    <a:ext uri="{FF2B5EF4-FFF2-40B4-BE49-F238E27FC236}">
                      <a16:creationId xmlns:a16="http://schemas.microsoft.com/office/drawing/2014/main" id="{BFE0BED5-BFF9-11C8-C22B-E88D9281C002}"/>
                    </a:ext>
                  </a:extLst>
                </p:cNvPr>
                <p:cNvSpPr/>
                <p:nvPr/>
              </p:nvSpPr>
              <p:spPr>
                <a:xfrm rot="19396068">
                  <a:off x="-181013" y="77263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Teardrop 439">
                  <a:extLst>
                    <a:ext uri="{FF2B5EF4-FFF2-40B4-BE49-F238E27FC236}">
                      <a16:creationId xmlns:a16="http://schemas.microsoft.com/office/drawing/2014/main" id="{5C356A8D-3E19-00C3-F9DF-F2A5F3363FA6}"/>
                    </a:ext>
                  </a:extLst>
                </p:cNvPr>
                <p:cNvSpPr/>
                <p:nvPr/>
              </p:nvSpPr>
              <p:spPr>
                <a:xfrm rot="19396068">
                  <a:off x="-564480" y="25070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Teardrop 440">
                  <a:extLst>
                    <a:ext uri="{FF2B5EF4-FFF2-40B4-BE49-F238E27FC236}">
                      <a16:creationId xmlns:a16="http://schemas.microsoft.com/office/drawing/2014/main" id="{22280A3A-E8BD-3876-A3B2-9622BE2AE432}"/>
                    </a:ext>
                  </a:extLst>
                </p:cNvPr>
                <p:cNvSpPr/>
                <p:nvPr/>
              </p:nvSpPr>
              <p:spPr>
                <a:xfrm rot="19396068">
                  <a:off x="330964" y="262447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2" name="Teardrop 441">
                  <a:extLst>
                    <a:ext uri="{FF2B5EF4-FFF2-40B4-BE49-F238E27FC236}">
                      <a16:creationId xmlns:a16="http://schemas.microsoft.com/office/drawing/2014/main" id="{6B9CA6B5-08CB-4550-891B-093F0E57BFF3}"/>
                    </a:ext>
                  </a:extLst>
                </p:cNvPr>
                <p:cNvSpPr/>
                <p:nvPr/>
              </p:nvSpPr>
              <p:spPr>
                <a:xfrm rot="19396068">
                  <a:off x="-411909" y="165971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Teardrop 442">
                  <a:extLst>
                    <a:ext uri="{FF2B5EF4-FFF2-40B4-BE49-F238E27FC236}">
                      <a16:creationId xmlns:a16="http://schemas.microsoft.com/office/drawing/2014/main" id="{5019325B-0030-A623-42FD-C0104E4E5AB1}"/>
                    </a:ext>
                  </a:extLst>
                </p:cNvPr>
                <p:cNvSpPr/>
                <p:nvPr/>
              </p:nvSpPr>
              <p:spPr>
                <a:xfrm rot="19396068">
                  <a:off x="4675049" y="26993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Teardrop 443">
                  <a:extLst>
                    <a:ext uri="{FF2B5EF4-FFF2-40B4-BE49-F238E27FC236}">
                      <a16:creationId xmlns:a16="http://schemas.microsoft.com/office/drawing/2014/main" id="{53571719-C778-D6CE-2D2D-37371783205D}"/>
                    </a:ext>
                  </a:extLst>
                </p:cNvPr>
                <p:cNvSpPr/>
                <p:nvPr/>
              </p:nvSpPr>
              <p:spPr>
                <a:xfrm rot="19396068">
                  <a:off x="4323908" y="377947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Teardrop 444">
                  <a:extLst>
                    <a:ext uri="{FF2B5EF4-FFF2-40B4-BE49-F238E27FC236}">
                      <a16:creationId xmlns:a16="http://schemas.microsoft.com/office/drawing/2014/main" id="{AAF3A3F0-5697-BB57-7241-88650ACADDD2}"/>
                    </a:ext>
                  </a:extLst>
                </p:cNvPr>
                <p:cNvSpPr/>
                <p:nvPr/>
              </p:nvSpPr>
              <p:spPr>
                <a:xfrm rot="19396068">
                  <a:off x="3660984" y="320512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Teardrop 445">
                  <a:extLst>
                    <a:ext uri="{FF2B5EF4-FFF2-40B4-BE49-F238E27FC236}">
                      <a16:creationId xmlns:a16="http://schemas.microsoft.com/office/drawing/2014/main" id="{1AA61C0B-C55C-8C6F-7D2A-D26164360DBA}"/>
                    </a:ext>
                  </a:extLst>
                </p:cNvPr>
                <p:cNvSpPr/>
                <p:nvPr/>
              </p:nvSpPr>
              <p:spPr>
                <a:xfrm rot="19396068">
                  <a:off x="3015703" y="31040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Teardrop 446">
                  <a:extLst>
                    <a:ext uri="{FF2B5EF4-FFF2-40B4-BE49-F238E27FC236}">
                      <a16:creationId xmlns:a16="http://schemas.microsoft.com/office/drawing/2014/main" id="{30E541A8-15F9-FD74-10C3-CD8A70950D78}"/>
                    </a:ext>
                  </a:extLst>
                </p:cNvPr>
                <p:cNvSpPr/>
                <p:nvPr/>
              </p:nvSpPr>
              <p:spPr>
                <a:xfrm rot="19396068">
                  <a:off x="3320586" y="418136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Teardrop 447">
                  <a:extLst>
                    <a:ext uri="{FF2B5EF4-FFF2-40B4-BE49-F238E27FC236}">
                      <a16:creationId xmlns:a16="http://schemas.microsoft.com/office/drawing/2014/main" id="{0D3C6BCB-AF9C-532A-B17B-9568FC685A42}"/>
                    </a:ext>
                  </a:extLst>
                </p:cNvPr>
                <p:cNvSpPr/>
                <p:nvPr/>
              </p:nvSpPr>
              <p:spPr>
                <a:xfrm rot="19396068">
                  <a:off x="6456678" y="393730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Teardrop 448">
                  <a:extLst>
                    <a:ext uri="{FF2B5EF4-FFF2-40B4-BE49-F238E27FC236}">
                      <a16:creationId xmlns:a16="http://schemas.microsoft.com/office/drawing/2014/main" id="{E8E03851-C841-569C-500F-61AD2F6C1C9C}"/>
                    </a:ext>
                  </a:extLst>
                </p:cNvPr>
                <p:cNvSpPr/>
                <p:nvPr/>
              </p:nvSpPr>
              <p:spPr>
                <a:xfrm rot="19396068">
                  <a:off x="2161173" y="389367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Teardrop 449">
                  <a:extLst>
                    <a:ext uri="{FF2B5EF4-FFF2-40B4-BE49-F238E27FC236}">
                      <a16:creationId xmlns:a16="http://schemas.microsoft.com/office/drawing/2014/main" id="{34A5202E-75F3-C020-C2EC-D5FF58185AFD}"/>
                    </a:ext>
                  </a:extLst>
                </p:cNvPr>
                <p:cNvSpPr/>
                <p:nvPr/>
              </p:nvSpPr>
              <p:spPr>
                <a:xfrm rot="19396068">
                  <a:off x="1683647" y="3099148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Teardrop 450">
                  <a:extLst>
                    <a:ext uri="{FF2B5EF4-FFF2-40B4-BE49-F238E27FC236}">
                      <a16:creationId xmlns:a16="http://schemas.microsoft.com/office/drawing/2014/main" id="{2B4689BA-73DA-80D1-E23A-D0D7429CBBDE}"/>
                    </a:ext>
                  </a:extLst>
                </p:cNvPr>
                <p:cNvSpPr/>
                <p:nvPr/>
              </p:nvSpPr>
              <p:spPr>
                <a:xfrm rot="19396068">
                  <a:off x="1228183" y="422912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Teardrop 451">
                  <a:extLst>
                    <a:ext uri="{FF2B5EF4-FFF2-40B4-BE49-F238E27FC236}">
                      <a16:creationId xmlns:a16="http://schemas.microsoft.com/office/drawing/2014/main" id="{B5CDFDC9-D97B-08C6-8629-4ADEA36B9ED5}"/>
                    </a:ext>
                  </a:extLst>
                </p:cNvPr>
                <p:cNvSpPr/>
                <p:nvPr/>
              </p:nvSpPr>
              <p:spPr>
                <a:xfrm rot="19396068">
                  <a:off x="1112085" y="30214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Teardrop 452">
                  <a:extLst>
                    <a:ext uri="{FF2B5EF4-FFF2-40B4-BE49-F238E27FC236}">
                      <a16:creationId xmlns:a16="http://schemas.microsoft.com/office/drawing/2014/main" id="{A51DCB73-8F07-1D5D-DC30-DD2E3B587A79}"/>
                    </a:ext>
                  </a:extLst>
                </p:cNvPr>
                <p:cNvSpPr/>
                <p:nvPr/>
              </p:nvSpPr>
              <p:spPr>
                <a:xfrm rot="19396068">
                  <a:off x="579233" y="490542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Teardrop 453">
                  <a:extLst>
                    <a:ext uri="{FF2B5EF4-FFF2-40B4-BE49-F238E27FC236}">
                      <a16:creationId xmlns:a16="http://schemas.microsoft.com/office/drawing/2014/main" id="{274EF0BC-CA2B-6D92-FBBF-BBC2D8455989}"/>
                    </a:ext>
                  </a:extLst>
                </p:cNvPr>
                <p:cNvSpPr/>
                <p:nvPr/>
              </p:nvSpPr>
              <p:spPr>
                <a:xfrm rot="19396068">
                  <a:off x="-297661" y="391558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Teardrop 454">
                  <a:extLst>
                    <a:ext uri="{FF2B5EF4-FFF2-40B4-BE49-F238E27FC236}">
                      <a16:creationId xmlns:a16="http://schemas.microsoft.com/office/drawing/2014/main" id="{9A48DBFE-8F7B-E8EB-755B-A74493B58C0F}"/>
                    </a:ext>
                  </a:extLst>
                </p:cNvPr>
                <p:cNvSpPr/>
                <p:nvPr/>
              </p:nvSpPr>
              <p:spPr>
                <a:xfrm rot="19396068">
                  <a:off x="120786" y="33227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6" name="Teardrop 455">
                  <a:extLst>
                    <a:ext uri="{FF2B5EF4-FFF2-40B4-BE49-F238E27FC236}">
                      <a16:creationId xmlns:a16="http://schemas.microsoft.com/office/drawing/2014/main" id="{73D66C7E-5B36-DA22-7544-6B4A2BA57F4F}"/>
                    </a:ext>
                  </a:extLst>
                </p:cNvPr>
                <p:cNvSpPr/>
                <p:nvPr/>
              </p:nvSpPr>
              <p:spPr>
                <a:xfrm rot="19396068">
                  <a:off x="5189069" y="4297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Teardrop 456">
                  <a:extLst>
                    <a:ext uri="{FF2B5EF4-FFF2-40B4-BE49-F238E27FC236}">
                      <a16:creationId xmlns:a16="http://schemas.microsoft.com/office/drawing/2014/main" id="{BF072850-EC26-DA4B-5891-3E6CD6666D66}"/>
                    </a:ext>
                  </a:extLst>
                </p:cNvPr>
                <p:cNvSpPr/>
                <p:nvPr/>
              </p:nvSpPr>
              <p:spPr>
                <a:xfrm rot="19396068">
                  <a:off x="8641770" y="336095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Teardrop 457">
                  <a:extLst>
                    <a:ext uri="{FF2B5EF4-FFF2-40B4-BE49-F238E27FC236}">
                      <a16:creationId xmlns:a16="http://schemas.microsoft.com/office/drawing/2014/main" id="{263F37CD-9497-7F88-910B-8A558B780EAF}"/>
                    </a:ext>
                  </a:extLst>
                </p:cNvPr>
                <p:cNvSpPr/>
                <p:nvPr/>
              </p:nvSpPr>
              <p:spPr>
                <a:xfrm rot="19396068">
                  <a:off x="6706664" y="94038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9" name="Teardrop 458">
                  <a:extLst>
                    <a:ext uri="{FF2B5EF4-FFF2-40B4-BE49-F238E27FC236}">
                      <a16:creationId xmlns:a16="http://schemas.microsoft.com/office/drawing/2014/main" id="{B04234D7-153A-AAF9-C682-7681E973EF55}"/>
                    </a:ext>
                  </a:extLst>
                </p:cNvPr>
                <p:cNvSpPr/>
                <p:nvPr/>
              </p:nvSpPr>
              <p:spPr>
                <a:xfrm rot="19396068">
                  <a:off x="3237447" y="11222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0" name="Teardrop 459">
                  <a:extLst>
                    <a:ext uri="{FF2B5EF4-FFF2-40B4-BE49-F238E27FC236}">
                      <a16:creationId xmlns:a16="http://schemas.microsoft.com/office/drawing/2014/main" id="{55E1638D-5028-B490-D67C-42ED41D0AC6C}"/>
                    </a:ext>
                  </a:extLst>
                </p:cNvPr>
                <p:cNvSpPr/>
                <p:nvPr/>
              </p:nvSpPr>
              <p:spPr>
                <a:xfrm rot="19396068">
                  <a:off x="-591003" y="525513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1" name="Teardrop 460">
                  <a:extLst>
                    <a:ext uri="{FF2B5EF4-FFF2-40B4-BE49-F238E27FC236}">
                      <a16:creationId xmlns:a16="http://schemas.microsoft.com/office/drawing/2014/main" id="{2659A187-F39E-F0A6-E312-F495A25AD4B2}"/>
                    </a:ext>
                  </a:extLst>
                </p:cNvPr>
                <p:cNvSpPr/>
                <p:nvPr/>
              </p:nvSpPr>
              <p:spPr>
                <a:xfrm rot="19396068">
                  <a:off x="2530557" y="111734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Teardrop 461">
                  <a:extLst>
                    <a:ext uri="{FF2B5EF4-FFF2-40B4-BE49-F238E27FC236}">
                      <a16:creationId xmlns:a16="http://schemas.microsoft.com/office/drawing/2014/main" id="{694ACC85-327E-C314-A369-9085E6B9FB44}"/>
                    </a:ext>
                  </a:extLst>
                </p:cNvPr>
                <p:cNvSpPr/>
                <p:nvPr/>
              </p:nvSpPr>
              <p:spPr>
                <a:xfrm rot="19396068">
                  <a:off x="2817179" y="200414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Teardrop 462">
                  <a:extLst>
                    <a:ext uri="{FF2B5EF4-FFF2-40B4-BE49-F238E27FC236}">
                      <a16:creationId xmlns:a16="http://schemas.microsoft.com/office/drawing/2014/main" id="{7368C561-FCB2-2DD8-27A0-3D6329F21527}"/>
                    </a:ext>
                  </a:extLst>
                </p:cNvPr>
                <p:cNvSpPr/>
                <p:nvPr/>
              </p:nvSpPr>
              <p:spPr>
                <a:xfrm rot="19396068">
                  <a:off x="4571899" y="88252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Teardrop 463">
                  <a:extLst>
                    <a:ext uri="{FF2B5EF4-FFF2-40B4-BE49-F238E27FC236}">
                      <a16:creationId xmlns:a16="http://schemas.microsoft.com/office/drawing/2014/main" id="{40E1FB5E-E889-9143-1E7F-19AE0CC16D2E}"/>
                    </a:ext>
                  </a:extLst>
                </p:cNvPr>
                <p:cNvSpPr/>
                <p:nvPr/>
              </p:nvSpPr>
              <p:spPr>
                <a:xfrm rot="19396068">
                  <a:off x="894941" y="18978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Teardrop 464">
                  <a:extLst>
                    <a:ext uri="{FF2B5EF4-FFF2-40B4-BE49-F238E27FC236}">
                      <a16:creationId xmlns:a16="http://schemas.microsoft.com/office/drawing/2014/main" id="{D5F4BC65-5BE2-4090-D870-DD0EA5935164}"/>
                    </a:ext>
                  </a:extLst>
                </p:cNvPr>
                <p:cNvSpPr/>
                <p:nvPr/>
              </p:nvSpPr>
              <p:spPr>
                <a:xfrm rot="19396068">
                  <a:off x="1333829" y="10396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Teardrop 465">
                  <a:extLst>
                    <a:ext uri="{FF2B5EF4-FFF2-40B4-BE49-F238E27FC236}">
                      <a16:creationId xmlns:a16="http://schemas.microsoft.com/office/drawing/2014/main" id="{C4141053-E4D6-418C-4E52-1314E161DAD5}"/>
                    </a:ext>
                  </a:extLst>
                </p:cNvPr>
                <p:cNvSpPr/>
                <p:nvPr/>
              </p:nvSpPr>
              <p:spPr>
                <a:xfrm rot="19396068">
                  <a:off x="5541689" y="321300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7" name="Teardrop 466">
                  <a:extLst>
                    <a:ext uri="{FF2B5EF4-FFF2-40B4-BE49-F238E27FC236}">
                      <a16:creationId xmlns:a16="http://schemas.microsoft.com/office/drawing/2014/main" id="{05D4A285-FDCA-5241-3353-A930AF03C2A3}"/>
                    </a:ext>
                  </a:extLst>
                </p:cNvPr>
                <p:cNvSpPr/>
                <p:nvPr/>
              </p:nvSpPr>
              <p:spPr>
                <a:xfrm rot="19396068">
                  <a:off x="5777835" y="6098178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8" name="Teardrop 467">
                  <a:extLst>
                    <a:ext uri="{FF2B5EF4-FFF2-40B4-BE49-F238E27FC236}">
                      <a16:creationId xmlns:a16="http://schemas.microsoft.com/office/drawing/2014/main" id="{ACF07916-1CB7-C72D-6498-97C3D03D2E5B}"/>
                    </a:ext>
                  </a:extLst>
                </p:cNvPr>
                <p:cNvSpPr/>
                <p:nvPr/>
              </p:nvSpPr>
              <p:spPr>
                <a:xfrm rot="19396068">
                  <a:off x="342530" y="13409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Teardrop 468">
                  <a:extLst>
                    <a:ext uri="{FF2B5EF4-FFF2-40B4-BE49-F238E27FC236}">
                      <a16:creationId xmlns:a16="http://schemas.microsoft.com/office/drawing/2014/main" id="{BA5CE71D-E955-6F3F-34E5-F9FFFBFA25D7}"/>
                    </a:ext>
                  </a:extLst>
                </p:cNvPr>
                <p:cNvSpPr/>
                <p:nvPr/>
              </p:nvSpPr>
              <p:spPr>
                <a:xfrm rot="19396068">
                  <a:off x="4229126" y="174530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954A2C8E-D503-4658-425F-78025CA6025A}"/>
                  </a:ext>
                </a:extLst>
              </p:cNvPr>
              <p:cNvGrpSpPr/>
              <p:nvPr/>
            </p:nvGrpSpPr>
            <p:grpSpPr>
              <a:xfrm>
                <a:off x="1956052" y="827858"/>
                <a:ext cx="2088384" cy="2823100"/>
                <a:chOff x="-591003" y="772637"/>
                <a:chExt cx="9941431" cy="523880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92" name="Teardrop 391">
                  <a:extLst>
                    <a:ext uri="{FF2B5EF4-FFF2-40B4-BE49-F238E27FC236}">
                      <a16:creationId xmlns:a16="http://schemas.microsoft.com/office/drawing/2014/main" id="{EA674B0B-B75B-C554-597F-D017331B73E5}"/>
                    </a:ext>
                  </a:extLst>
                </p:cNvPr>
                <p:cNvSpPr/>
                <p:nvPr/>
              </p:nvSpPr>
              <p:spPr>
                <a:xfrm rot="19396068">
                  <a:off x="1796521" y="4878902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Teardrop 392">
                  <a:extLst>
                    <a:ext uri="{FF2B5EF4-FFF2-40B4-BE49-F238E27FC236}">
                      <a16:creationId xmlns:a16="http://schemas.microsoft.com/office/drawing/2014/main" id="{56028D48-BBBD-C036-68DA-60C997C4A10D}"/>
                    </a:ext>
                  </a:extLst>
                </p:cNvPr>
                <p:cNvSpPr/>
                <p:nvPr/>
              </p:nvSpPr>
              <p:spPr>
                <a:xfrm rot="19396068">
                  <a:off x="4353528" y="476989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Teardrop 393">
                  <a:extLst>
                    <a:ext uri="{FF2B5EF4-FFF2-40B4-BE49-F238E27FC236}">
                      <a16:creationId xmlns:a16="http://schemas.microsoft.com/office/drawing/2014/main" id="{0118C70E-C4C7-A10C-F292-D93937B80E19}"/>
                    </a:ext>
                  </a:extLst>
                </p:cNvPr>
                <p:cNvSpPr/>
                <p:nvPr/>
              </p:nvSpPr>
              <p:spPr>
                <a:xfrm rot="19396068">
                  <a:off x="3815035" y="25926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Teardrop 394">
                  <a:extLst>
                    <a:ext uri="{FF2B5EF4-FFF2-40B4-BE49-F238E27FC236}">
                      <a16:creationId xmlns:a16="http://schemas.microsoft.com/office/drawing/2014/main" id="{390488B2-D7F3-52EF-CFD7-4A4B09087F67}"/>
                    </a:ext>
                  </a:extLst>
                </p:cNvPr>
                <p:cNvSpPr/>
                <p:nvPr/>
              </p:nvSpPr>
              <p:spPr>
                <a:xfrm rot="19396068">
                  <a:off x="2634583" y="261907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ardrop 395">
                  <a:extLst>
                    <a:ext uri="{FF2B5EF4-FFF2-40B4-BE49-F238E27FC236}">
                      <a16:creationId xmlns:a16="http://schemas.microsoft.com/office/drawing/2014/main" id="{934A35C3-5684-22F9-4777-87EC93F9A26B}"/>
                    </a:ext>
                  </a:extLst>
                </p:cNvPr>
                <p:cNvSpPr/>
                <p:nvPr/>
              </p:nvSpPr>
              <p:spPr>
                <a:xfrm rot="19396068">
                  <a:off x="6025558" y="185969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Teardrop 396">
                  <a:extLst>
                    <a:ext uri="{FF2B5EF4-FFF2-40B4-BE49-F238E27FC236}">
                      <a16:creationId xmlns:a16="http://schemas.microsoft.com/office/drawing/2014/main" id="{92A043DC-792D-2546-9287-881D7E567B21}"/>
                    </a:ext>
                  </a:extLst>
                </p:cNvPr>
                <p:cNvSpPr/>
                <p:nvPr/>
              </p:nvSpPr>
              <p:spPr>
                <a:xfrm rot="19396068">
                  <a:off x="6978110" y="499859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Teardrop 397">
                  <a:extLst>
                    <a:ext uri="{FF2B5EF4-FFF2-40B4-BE49-F238E27FC236}">
                      <a16:creationId xmlns:a16="http://schemas.microsoft.com/office/drawing/2014/main" id="{EDF62B3C-A9A4-73DB-9C44-F12A9D23D428}"/>
                    </a:ext>
                  </a:extLst>
                </p:cNvPr>
                <p:cNvSpPr/>
                <p:nvPr/>
              </p:nvSpPr>
              <p:spPr>
                <a:xfrm rot="19396068">
                  <a:off x="1665107" y="212676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Teardrop 398">
                  <a:extLst>
                    <a:ext uri="{FF2B5EF4-FFF2-40B4-BE49-F238E27FC236}">
                      <a16:creationId xmlns:a16="http://schemas.microsoft.com/office/drawing/2014/main" id="{06B09748-029B-1D8E-2077-9A9B8DC26238}"/>
                    </a:ext>
                  </a:extLst>
                </p:cNvPr>
                <p:cNvSpPr/>
                <p:nvPr/>
              </p:nvSpPr>
              <p:spPr>
                <a:xfrm rot="19396068">
                  <a:off x="8935111" y="1303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Teardrop 399">
                  <a:extLst>
                    <a:ext uri="{FF2B5EF4-FFF2-40B4-BE49-F238E27FC236}">
                      <a16:creationId xmlns:a16="http://schemas.microsoft.com/office/drawing/2014/main" id="{E1AD1880-EEAC-6D25-43D7-983F2DFDF6FD}"/>
                    </a:ext>
                  </a:extLst>
                </p:cNvPr>
                <p:cNvSpPr/>
                <p:nvPr/>
              </p:nvSpPr>
              <p:spPr>
                <a:xfrm rot="19396068">
                  <a:off x="-181013" y="77263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ardrop 400">
                  <a:extLst>
                    <a:ext uri="{FF2B5EF4-FFF2-40B4-BE49-F238E27FC236}">
                      <a16:creationId xmlns:a16="http://schemas.microsoft.com/office/drawing/2014/main" id="{0F96521F-BB9B-FA87-2D92-A8FE1AF6954C}"/>
                    </a:ext>
                  </a:extLst>
                </p:cNvPr>
                <p:cNvSpPr/>
                <p:nvPr/>
              </p:nvSpPr>
              <p:spPr>
                <a:xfrm rot="19396068">
                  <a:off x="-564480" y="25070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ardrop 401">
                  <a:extLst>
                    <a:ext uri="{FF2B5EF4-FFF2-40B4-BE49-F238E27FC236}">
                      <a16:creationId xmlns:a16="http://schemas.microsoft.com/office/drawing/2014/main" id="{E0483DF3-9CFA-2A7F-0EC0-771AEAAF8308}"/>
                    </a:ext>
                  </a:extLst>
                </p:cNvPr>
                <p:cNvSpPr/>
                <p:nvPr/>
              </p:nvSpPr>
              <p:spPr>
                <a:xfrm rot="19396068">
                  <a:off x="330964" y="262447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Teardrop 402">
                  <a:extLst>
                    <a:ext uri="{FF2B5EF4-FFF2-40B4-BE49-F238E27FC236}">
                      <a16:creationId xmlns:a16="http://schemas.microsoft.com/office/drawing/2014/main" id="{A9201FC8-F724-D72E-627B-666F762158DA}"/>
                    </a:ext>
                  </a:extLst>
                </p:cNvPr>
                <p:cNvSpPr/>
                <p:nvPr/>
              </p:nvSpPr>
              <p:spPr>
                <a:xfrm rot="19396068">
                  <a:off x="-411909" y="165971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ardrop 403">
                  <a:extLst>
                    <a:ext uri="{FF2B5EF4-FFF2-40B4-BE49-F238E27FC236}">
                      <a16:creationId xmlns:a16="http://schemas.microsoft.com/office/drawing/2014/main" id="{E3FF6224-7E7D-FA82-B9CC-2DE1725DB1EB}"/>
                    </a:ext>
                  </a:extLst>
                </p:cNvPr>
                <p:cNvSpPr/>
                <p:nvPr/>
              </p:nvSpPr>
              <p:spPr>
                <a:xfrm rot="19396068">
                  <a:off x="4675049" y="26993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Teardrop 404">
                  <a:extLst>
                    <a:ext uri="{FF2B5EF4-FFF2-40B4-BE49-F238E27FC236}">
                      <a16:creationId xmlns:a16="http://schemas.microsoft.com/office/drawing/2014/main" id="{C6036A6F-0194-FD9E-1212-2F8ABFBAE29B}"/>
                    </a:ext>
                  </a:extLst>
                </p:cNvPr>
                <p:cNvSpPr/>
                <p:nvPr/>
              </p:nvSpPr>
              <p:spPr>
                <a:xfrm rot="19396068">
                  <a:off x="4323908" y="377947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Teardrop 405">
                  <a:extLst>
                    <a:ext uri="{FF2B5EF4-FFF2-40B4-BE49-F238E27FC236}">
                      <a16:creationId xmlns:a16="http://schemas.microsoft.com/office/drawing/2014/main" id="{CCAB8AB0-4B9F-77DF-412C-AAE4DE9F2720}"/>
                    </a:ext>
                  </a:extLst>
                </p:cNvPr>
                <p:cNvSpPr/>
                <p:nvPr/>
              </p:nvSpPr>
              <p:spPr>
                <a:xfrm rot="19396068">
                  <a:off x="3660984" y="320512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Teardrop 406">
                  <a:extLst>
                    <a:ext uri="{FF2B5EF4-FFF2-40B4-BE49-F238E27FC236}">
                      <a16:creationId xmlns:a16="http://schemas.microsoft.com/office/drawing/2014/main" id="{0D20CD94-8990-B5DD-BB48-34CB8BAC8564}"/>
                    </a:ext>
                  </a:extLst>
                </p:cNvPr>
                <p:cNvSpPr/>
                <p:nvPr/>
              </p:nvSpPr>
              <p:spPr>
                <a:xfrm rot="19396068">
                  <a:off x="3015703" y="31040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Teardrop 407">
                  <a:extLst>
                    <a:ext uri="{FF2B5EF4-FFF2-40B4-BE49-F238E27FC236}">
                      <a16:creationId xmlns:a16="http://schemas.microsoft.com/office/drawing/2014/main" id="{537DAE16-6E2C-B983-0085-B46B9B968774}"/>
                    </a:ext>
                  </a:extLst>
                </p:cNvPr>
                <p:cNvSpPr/>
                <p:nvPr/>
              </p:nvSpPr>
              <p:spPr>
                <a:xfrm rot="19396068">
                  <a:off x="3320586" y="418136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Teardrop 408">
                  <a:extLst>
                    <a:ext uri="{FF2B5EF4-FFF2-40B4-BE49-F238E27FC236}">
                      <a16:creationId xmlns:a16="http://schemas.microsoft.com/office/drawing/2014/main" id="{0242ECE6-C279-A478-ECF9-BA68F1B70040}"/>
                    </a:ext>
                  </a:extLst>
                </p:cNvPr>
                <p:cNvSpPr/>
                <p:nvPr/>
              </p:nvSpPr>
              <p:spPr>
                <a:xfrm rot="19396068">
                  <a:off x="6456678" y="393730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Teardrop 409">
                  <a:extLst>
                    <a:ext uri="{FF2B5EF4-FFF2-40B4-BE49-F238E27FC236}">
                      <a16:creationId xmlns:a16="http://schemas.microsoft.com/office/drawing/2014/main" id="{D6D39543-DFF4-A2C3-C21B-D8835613E2D1}"/>
                    </a:ext>
                  </a:extLst>
                </p:cNvPr>
                <p:cNvSpPr/>
                <p:nvPr/>
              </p:nvSpPr>
              <p:spPr>
                <a:xfrm rot="19396068">
                  <a:off x="2161173" y="389367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Teardrop 410">
                  <a:extLst>
                    <a:ext uri="{FF2B5EF4-FFF2-40B4-BE49-F238E27FC236}">
                      <a16:creationId xmlns:a16="http://schemas.microsoft.com/office/drawing/2014/main" id="{DA350F56-776B-F5A5-B25B-5ECF0C0CFAEA}"/>
                    </a:ext>
                  </a:extLst>
                </p:cNvPr>
                <p:cNvSpPr/>
                <p:nvPr/>
              </p:nvSpPr>
              <p:spPr>
                <a:xfrm rot="19396068">
                  <a:off x="1683647" y="3099148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Teardrop 411">
                  <a:extLst>
                    <a:ext uri="{FF2B5EF4-FFF2-40B4-BE49-F238E27FC236}">
                      <a16:creationId xmlns:a16="http://schemas.microsoft.com/office/drawing/2014/main" id="{8E360925-8F0B-B6EB-8FFF-99048430B5BB}"/>
                    </a:ext>
                  </a:extLst>
                </p:cNvPr>
                <p:cNvSpPr/>
                <p:nvPr/>
              </p:nvSpPr>
              <p:spPr>
                <a:xfrm rot="19396068">
                  <a:off x="1228183" y="422912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Teardrop 412">
                  <a:extLst>
                    <a:ext uri="{FF2B5EF4-FFF2-40B4-BE49-F238E27FC236}">
                      <a16:creationId xmlns:a16="http://schemas.microsoft.com/office/drawing/2014/main" id="{B5E5DE4E-618E-D6BC-1146-A68601313AF5}"/>
                    </a:ext>
                  </a:extLst>
                </p:cNvPr>
                <p:cNvSpPr/>
                <p:nvPr/>
              </p:nvSpPr>
              <p:spPr>
                <a:xfrm rot="19396068">
                  <a:off x="1112085" y="30214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Teardrop 413">
                  <a:extLst>
                    <a:ext uri="{FF2B5EF4-FFF2-40B4-BE49-F238E27FC236}">
                      <a16:creationId xmlns:a16="http://schemas.microsoft.com/office/drawing/2014/main" id="{6543C139-91CE-BB1B-8E81-AA8B48DE2753}"/>
                    </a:ext>
                  </a:extLst>
                </p:cNvPr>
                <p:cNvSpPr/>
                <p:nvPr/>
              </p:nvSpPr>
              <p:spPr>
                <a:xfrm rot="19396068">
                  <a:off x="579233" y="490542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Teardrop 414">
                  <a:extLst>
                    <a:ext uri="{FF2B5EF4-FFF2-40B4-BE49-F238E27FC236}">
                      <a16:creationId xmlns:a16="http://schemas.microsoft.com/office/drawing/2014/main" id="{70076802-E1C4-2D43-36D0-8B96E0B06782}"/>
                    </a:ext>
                  </a:extLst>
                </p:cNvPr>
                <p:cNvSpPr/>
                <p:nvPr/>
              </p:nvSpPr>
              <p:spPr>
                <a:xfrm rot="19396068">
                  <a:off x="-297661" y="391558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Teardrop 415">
                  <a:extLst>
                    <a:ext uri="{FF2B5EF4-FFF2-40B4-BE49-F238E27FC236}">
                      <a16:creationId xmlns:a16="http://schemas.microsoft.com/office/drawing/2014/main" id="{EEE64837-5F50-01A8-EC04-1AC1742780C9}"/>
                    </a:ext>
                  </a:extLst>
                </p:cNvPr>
                <p:cNvSpPr/>
                <p:nvPr/>
              </p:nvSpPr>
              <p:spPr>
                <a:xfrm rot="19396068">
                  <a:off x="120786" y="33227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Teardrop 416">
                  <a:extLst>
                    <a:ext uri="{FF2B5EF4-FFF2-40B4-BE49-F238E27FC236}">
                      <a16:creationId xmlns:a16="http://schemas.microsoft.com/office/drawing/2014/main" id="{12952285-9B8E-5C3E-8397-8420DA54692F}"/>
                    </a:ext>
                  </a:extLst>
                </p:cNvPr>
                <p:cNvSpPr/>
                <p:nvPr/>
              </p:nvSpPr>
              <p:spPr>
                <a:xfrm rot="19396068">
                  <a:off x="5189069" y="4297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Teardrop 417">
                  <a:extLst>
                    <a:ext uri="{FF2B5EF4-FFF2-40B4-BE49-F238E27FC236}">
                      <a16:creationId xmlns:a16="http://schemas.microsoft.com/office/drawing/2014/main" id="{C02EFD37-7428-E668-F59C-307EA76937C7}"/>
                    </a:ext>
                  </a:extLst>
                </p:cNvPr>
                <p:cNvSpPr/>
                <p:nvPr/>
              </p:nvSpPr>
              <p:spPr>
                <a:xfrm rot="19396068">
                  <a:off x="8641770" y="336095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Teardrop 418">
                  <a:extLst>
                    <a:ext uri="{FF2B5EF4-FFF2-40B4-BE49-F238E27FC236}">
                      <a16:creationId xmlns:a16="http://schemas.microsoft.com/office/drawing/2014/main" id="{1E4F213D-90A5-AF95-5D90-FFE7D37D9D0B}"/>
                    </a:ext>
                  </a:extLst>
                </p:cNvPr>
                <p:cNvSpPr/>
                <p:nvPr/>
              </p:nvSpPr>
              <p:spPr>
                <a:xfrm rot="19396068">
                  <a:off x="6706664" y="94038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Teardrop 419">
                  <a:extLst>
                    <a:ext uri="{FF2B5EF4-FFF2-40B4-BE49-F238E27FC236}">
                      <a16:creationId xmlns:a16="http://schemas.microsoft.com/office/drawing/2014/main" id="{9F636439-2C91-9726-9424-975387B0AE29}"/>
                    </a:ext>
                  </a:extLst>
                </p:cNvPr>
                <p:cNvSpPr/>
                <p:nvPr/>
              </p:nvSpPr>
              <p:spPr>
                <a:xfrm rot="19396068">
                  <a:off x="3237447" y="11222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1" name="Teardrop 420">
                  <a:extLst>
                    <a:ext uri="{FF2B5EF4-FFF2-40B4-BE49-F238E27FC236}">
                      <a16:creationId xmlns:a16="http://schemas.microsoft.com/office/drawing/2014/main" id="{7E9484BE-BFEA-DA01-E66E-EF0752D714B1}"/>
                    </a:ext>
                  </a:extLst>
                </p:cNvPr>
                <p:cNvSpPr/>
                <p:nvPr/>
              </p:nvSpPr>
              <p:spPr>
                <a:xfrm rot="19396068">
                  <a:off x="-591003" y="525513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Teardrop 421">
                  <a:extLst>
                    <a:ext uri="{FF2B5EF4-FFF2-40B4-BE49-F238E27FC236}">
                      <a16:creationId xmlns:a16="http://schemas.microsoft.com/office/drawing/2014/main" id="{B069CD11-52C5-D513-6794-CD89F2B5868D}"/>
                    </a:ext>
                  </a:extLst>
                </p:cNvPr>
                <p:cNvSpPr/>
                <p:nvPr/>
              </p:nvSpPr>
              <p:spPr>
                <a:xfrm rot="19396068">
                  <a:off x="2530557" y="111734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3" name="Teardrop 422">
                  <a:extLst>
                    <a:ext uri="{FF2B5EF4-FFF2-40B4-BE49-F238E27FC236}">
                      <a16:creationId xmlns:a16="http://schemas.microsoft.com/office/drawing/2014/main" id="{2391C322-1AD0-F952-1DCF-77E4B0A96DE2}"/>
                    </a:ext>
                  </a:extLst>
                </p:cNvPr>
                <p:cNvSpPr/>
                <p:nvPr/>
              </p:nvSpPr>
              <p:spPr>
                <a:xfrm rot="19396068">
                  <a:off x="2817179" y="200414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Teardrop 423">
                  <a:extLst>
                    <a:ext uri="{FF2B5EF4-FFF2-40B4-BE49-F238E27FC236}">
                      <a16:creationId xmlns:a16="http://schemas.microsoft.com/office/drawing/2014/main" id="{8F3216D5-EA40-B1A9-D11C-5AD261AE5C1D}"/>
                    </a:ext>
                  </a:extLst>
                </p:cNvPr>
                <p:cNvSpPr/>
                <p:nvPr/>
              </p:nvSpPr>
              <p:spPr>
                <a:xfrm rot="19396068">
                  <a:off x="4571899" y="88252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Teardrop 424">
                  <a:extLst>
                    <a:ext uri="{FF2B5EF4-FFF2-40B4-BE49-F238E27FC236}">
                      <a16:creationId xmlns:a16="http://schemas.microsoft.com/office/drawing/2014/main" id="{C56145BB-C317-A5D1-B03C-A9DFF7C3C97C}"/>
                    </a:ext>
                  </a:extLst>
                </p:cNvPr>
                <p:cNvSpPr/>
                <p:nvPr/>
              </p:nvSpPr>
              <p:spPr>
                <a:xfrm rot="19396068">
                  <a:off x="894941" y="18978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Teardrop 425">
                  <a:extLst>
                    <a:ext uri="{FF2B5EF4-FFF2-40B4-BE49-F238E27FC236}">
                      <a16:creationId xmlns:a16="http://schemas.microsoft.com/office/drawing/2014/main" id="{B21ED9EB-D7DD-520E-76A5-79B396608B31}"/>
                    </a:ext>
                  </a:extLst>
                </p:cNvPr>
                <p:cNvSpPr/>
                <p:nvPr/>
              </p:nvSpPr>
              <p:spPr>
                <a:xfrm rot="19396068">
                  <a:off x="1333829" y="10396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Teardrop 426">
                  <a:extLst>
                    <a:ext uri="{FF2B5EF4-FFF2-40B4-BE49-F238E27FC236}">
                      <a16:creationId xmlns:a16="http://schemas.microsoft.com/office/drawing/2014/main" id="{74B90C2A-F296-E321-4E1A-5E8628F9CD7F}"/>
                    </a:ext>
                  </a:extLst>
                </p:cNvPr>
                <p:cNvSpPr/>
                <p:nvPr/>
              </p:nvSpPr>
              <p:spPr>
                <a:xfrm rot="19396068">
                  <a:off x="5541689" y="321300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Teardrop 427">
                  <a:extLst>
                    <a:ext uri="{FF2B5EF4-FFF2-40B4-BE49-F238E27FC236}">
                      <a16:creationId xmlns:a16="http://schemas.microsoft.com/office/drawing/2014/main" id="{F24715AC-AB29-E426-C9B5-E4406E8D05FC}"/>
                    </a:ext>
                  </a:extLst>
                </p:cNvPr>
                <p:cNvSpPr/>
                <p:nvPr/>
              </p:nvSpPr>
              <p:spPr>
                <a:xfrm rot="19396068">
                  <a:off x="5776969" y="5587027"/>
                  <a:ext cx="415316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Teardrop 428">
                  <a:extLst>
                    <a:ext uri="{FF2B5EF4-FFF2-40B4-BE49-F238E27FC236}">
                      <a16:creationId xmlns:a16="http://schemas.microsoft.com/office/drawing/2014/main" id="{431251E6-3ACD-83E9-8836-52157FB18E9C}"/>
                    </a:ext>
                  </a:extLst>
                </p:cNvPr>
                <p:cNvSpPr/>
                <p:nvPr/>
              </p:nvSpPr>
              <p:spPr>
                <a:xfrm rot="19396068">
                  <a:off x="342530" y="13409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Teardrop 429">
                  <a:extLst>
                    <a:ext uri="{FF2B5EF4-FFF2-40B4-BE49-F238E27FC236}">
                      <a16:creationId xmlns:a16="http://schemas.microsoft.com/office/drawing/2014/main" id="{721050E0-FDAB-62DF-2349-DAE2E649FD26}"/>
                    </a:ext>
                  </a:extLst>
                </p:cNvPr>
                <p:cNvSpPr/>
                <p:nvPr/>
              </p:nvSpPr>
              <p:spPr>
                <a:xfrm rot="19396068">
                  <a:off x="4229126" y="174530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FB7B5430-9220-7B8A-4EC1-0AA6E7537BA4}"/>
                  </a:ext>
                </a:extLst>
              </p:cNvPr>
              <p:cNvGrpSpPr/>
              <p:nvPr/>
            </p:nvGrpSpPr>
            <p:grpSpPr>
              <a:xfrm>
                <a:off x="3547208" y="690517"/>
                <a:ext cx="2088384" cy="3098550"/>
                <a:chOff x="-591003" y="772637"/>
                <a:chExt cx="9941431" cy="574995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53" name="Teardrop 352">
                  <a:extLst>
                    <a:ext uri="{FF2B5EF4-FFF2-40B4-BE49-F238E27FC236}">
                      <a16:creationId xmlns:a16="http://schemas.microsoft.com/office/drawing/2014/main" id="{8D08E858-83F1-9265-751B-60D1B8E8A998}"/>
                    </a:ext>
                  </a:extLst>
                </p:cNvPr>
                <p:cNvSpPr/>
                <p:nvPr/>
              </p:nvSpPr>
              <p:spPr>
                <a:xfrm rot="19396068">
                  <a:off x="1796521" y="4878902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Teardrop 353">
                  <a:extLst>
                    <a:ext uri="{FF2B5EF4-FFF2-40B4-BE49-F238E27FC236}">
                      <a16:creationId xmlns:a16="http://schemas.microsoft.com/office/drawing/2014/main" id="{7517C7A9-9817-F208-D2F1-7291F7E54768}"/>
                    </a:ext>
                  </a:extLst>
                </p:cNvPr>
                <p:cNvSpPr/>
                <p:nvPr/>
              </p:nvSpPr>
              <p:spPr>
                <a:xfrm rot="19396068">
                  <a:off x="4353528" y="476989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Teardrop 354">
                  <a:extLst>
                    <a:ext uri="{FF2B5EF4-FFF2-40B4-BE49-F238E27FC236}">
                      <a16:creationId xmlns:a16="http://schemas.microsoft.com/office/drawing/2014/main" id="{5BE2482F-3467-3521-76E9-6A28765BBE01}"/>
                    </a:ext>
                  </a:extLst>
                </p:cNvPr>
                <p:cNvSpPr/>
                <p:nvPr/>
              </p:nvSpPr>
              <p:spPr>
                <a:xfrm rot="19396068">
                  <a:off x="3815035" y="25926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Teardrop 355">
                  <a:extLst>
                    <a:ext uri="{FF2B5EF4-FFF2-40B4-BE49-F238E27FC236}">
                      <a16:creationId xmlns:a16="http://schemas.microsoft.com/office/drawing/2014/main" id="{7CEABC02-93C8-F78D-5BE1-3D08735094F4}"/>
                    </a:ext>
                  </a:extLst>
                </p:cNvPr>
                <p:cNvSpPr/>
                <p:nvPr/>
              </p:nvSpPr>
              <p:spPr>
                <a:xfrm rot="19396068">
                  <a:off x="2634583" y="261907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Teardrop 356">
                  <a:extLst>
                    <a:ext uri="{FF2B5EF4-FFF2-40B4-BE49-F238E27FC236}">
                      <a16:creationId xmlns:a16="http://schemas.microsoft.com/office/drawing/2014/main" id="{FAE33EA9-B149-5270-D550-EE458F6B11A8}"/>
                    </a:ext>
                  </a:extLst>
                </p:cNvPr>
                <p:cNvSpPr/>
                <p:nvPr/>
              </p:nvSpPr>
              <p:spPr>
                <a:xfrm rot="19396068">
                  <a:off x="6025558" y="185969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Teardrop 357">
                  <a:extLst>
                    <a:ext uri="{FF2B5EF4-FFF2-40B4-BE49-F238E27FC236}">
                      <a16:creationId xmlns:a16="http://schemas.microsoft.com/office/drawing/2014/main" id="{0850F74F-7D94-9ABE-6F23-C4F0906CE0B6}"/>
                    </a:ext>
                  </a:extLst>
                </p:cNvPr>
                <p:cNvSpPr/>
                <p:nvPr/>
              </p:nvSpPr>
              <p:spPr>
                <a:xfrm rot="19396068">
                  <a:off x="6978110" y="499859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Teardrop 358">
                  <a:extLst>
                    <a:ext uri="{FF2B5EF4-FFF2-40B4-BE49-F238E27FC236}">
                      <a16:creationId xmlns:a16="http://schemas.microsoft.com/office/drawing/2014/main" id="{EA04314C-E6C5-98AE-4C39-1BD44F00ECE8}"/>
                    </a:ext>
                  </a:extLst>
                </p:cNvPr>
                <p:cNvSpPr/>
                <p:nvPr/>
              </p:nvSpPr>
              <p:spPr>
                <a:xfrm rot="19396068">
                  <a:off x="1665107" y="212676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0" name="Teardrop 359">
                  <a:extLst>
                    <a:ext uri="{FF2B5EF4-FFF2-40B4-BE49-F238E27FC236}">
                      <a16:creationId xmlns:a16="http://schemas.microsoft.com/office/drawing/2014/main" id="{C36766DF-25B1-78B2-487A-B18BD9516656}"/>
                    </a:ext>
                  </a:extLst>
                </p:cNvPr>
                <p:cNvSpPr/>
                <p:nvPr/>
              </p:nvSpPr>
              <p:spPr>
                <a:xfrm rot="19396068">
                  <a:off x="8935111" y="1303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Teardrop 360">
                  <a:extLst>
                    <a:ext uri="{FF2B5EF4-FFF2-40B4-BE49-F238E27FC236}">
                      <a16:creationId xmlns:a16="http://schemas.microsoft.com/office/drawing/2014/main" id="{ECE597DF-9D2B-BA95-DA26-4081D88174EA}"/>
                    </a:ext>
                  </a:extLst>
                </p:cNvPr>
                <p:cNvSpPr/>
                <p:nvPr/>
              </p:nvSpPr>
              <p:spPr>
                <a:xfrm rot="19396068">
                  <a:off x="-181013" y="77263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ardrop 361">
                  <a:extLst>
                    <a:ext uri="{FF2B5EF4-FFF2-40B4-BE49-F238E27FC236}">
                      <a16:creationId xmlns:a16="http://schemas.microsoft.com/office/drawing/2014/main" id="{07F2AB97-51EC-991E-B248-A23CE5D88C8D}"/>
                    </a:ext>
                  </a:extLst>
                </p:cNvPr>
                <p:cNvSpPr/>
                <p:nvPr/>
              </p:nvSpPr>
              <p:spPr>
                <a:xfrm rot="19396068">
                  <a:off x="-564480" y="25070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Teardrop 362">
                  <a:extLst>
                    <a:ext uri="{FF2B5EF4-FFF2-40B4-BE49-F238E27FC236}">
                      <a16:creationId xmlns:a16="http://schemas.microsoft.com/office/drawing/2014/main" id="{B912D1F4-3D5C-361F-06E3-CA9869B74F1E}"/>
                    </a:ext>
                  </a:extLst>
                </p:cNvPr>
                <p:cNvSpPr/>
                <p:nvPr/>
              </p:nvSpPr>
              <p:spPr>
                <a:xfrm rot="19396068">
                  <a:off x="330964" y="262447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Teardrop 363">
                  <a:extLst>
                    <a:ext uri="{FF2B5EF4-FFF2-40B4-BE49-F238E27FC236}">
                      <a16:creationId xmlns:a16="http://schemas.microsoft.com/office/drawing/2014/main" id="{8DF1109D-B32D-2F4D-FAC9-50CDC59E6B3F}"/>
                    </a:ext>
                  </a:extLst>
                </p:cNvPr>
                <p:cNvSpPr/>
                <p:nvPr/>
              </p:nvSpPr>
              <p:spPr>
                <a:xfrm rot="19396068">
                  <a:off x="-411909" y="165971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Teardrop 364">
                  <a:extLst>
                    <a:ext uri="{FF2B5EF4-FFF2-40B4-BE49-F238E27FC236}">
                      <a16:creationId xmlns:a16="http://schemas.microsoft.com/office/drawing/2014/main" id="{468B591F-32ED-6943-001D-88D4C9EED9AB}"/>
                    </a:ext>
                  </a:extLst>
                </p:cNvPr>
                <p:cNvSpPr/>
                <p:nvPr/>
              </p:nvSpPr>
              <p:spPr>
                <a:xfrm rot="19396068">
                  <a:off x="4675049" y="26993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Teardrop 365">
                  <a:extLst>
                    <a:ext uri="{FF2B5EF4-FFF2-40B4-BE49-F238E27FC236}">
                      <a16:creationId xmlns:a16="http://schemas.microsoft.com/office/drawing/2014/main" id="{BA6416E5-B549-8EC3-50B0-DB8F797B62C0}"/>
                    </a:ext>
                  </a:extLst>
                </p:cNvPr>
                <p:cNvSpPr/>
                <p:nvPr/>
              </p:nvSpPr>
              <p:spPr>
                <a:xfrm rot="19396068">
                  <a:off x="4323908" y="377947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Teardrop 366">
                  <a:extLst>
                    <a:ext uri="{FF2B5EF4-FFF2-40B4-BE49-F238E27FC236}">
                      <a16:creationId xmlns:a16="http://schemas.microsoft.com/office/drawing/2014/main" id="{9AD53F42-44FE-16C1-DE0A-C9111AF4F457}"/>
                    </a:ext>
                  </a:extLst>
                </p:cNvPr>
                <p:cNvSpPr/>
                <p:nvPr/>
              </p:nvSpPr>
              <p:spPr>
                <a:xfrm rot="19396068">
                  <a:off x="3660984" y="320512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Teardrop 367">
                  <a:extLst>
                    <a:ext uri="{FF2B5EF4-FFF2-40B4-BE49-F238E27FC236}">
                      <a16:creationId xmlns:a16="http://schemas.microsoft.com/office/drawing/2014/main" id="{22876196-D316-B3C7-D2EA-28076B062334}"/>
                    </a:ext>
                  </a:extLst>
                </p:cNvPr>
                <p:cNvSpPr/>
                <p:nvPr/>
              </p:nvSpPr>
              <p:spPr>
                <a:xfrm rot="19396068">
                  <a:off x="3015703" y="31040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Teardrop 368">
                  <a:extLst>
                    <a:ext uri="{FF2B5EF4-FFF2-40B4-BE49-F238E27FC236}">
                      <a16:creationId xmlns:a16="http://schemas.microsoft.com/office/drawing/2014/main" id="{59A363B5-BD63-4A0E-950B-0519BF7EECF5}"/>
                    </a:ext>
                  </a:extLst>
                </p:cNvPr>
                <p:cNvSpPr/>
                <p:nvPr/>
              </p:nvSpPr>
              <p:spPr>
                <a:xfrm rot="19396068">
                  <a:off x="3320586" y="418136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Teardrop 369">
                  <a:extLst>
                    <a:ext uri="{FF2B5EF4-FFF2-40B4-BE49-F238E27FC236}">
                      <a16:creationId xmlns:a16="http://schemas.microsoft.com/office/drawing/2014/main" id="{7F08F820-4318-595E-C976-61465718F63A}"/>
                    </a:ext>
                  </a:extLst>
                </p:cNvPr>
                <p:cNvSpPr/>
                <p:nvPr/>
              </p:nvSpPr>
              <p:spPr>
                <a:xfrm rot="19396068">
                  <a:off x="6456678" y="393730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Teardrop 370">
                  <a:extLst>
                    <a:ext uri="{FF2B5EF4-FFF2-40B4-BE49-F238E27FC236}">
                      <a16:creationId xmlns:a16="http://schemas.microsoft.com/office/drawing/2014/main" id="{B2B4E10A-69B7-4C45-3123-94EFC831BA7D}"/>
                    </a:ext>
                  </a:extLst>
                </p:cNvPr>
                <p:cNvSpPr/>
                <p:nvPr/>
              </p:nvSpPr>
              <p:spPr>
                <a:xfrm rot="19396068">
                  <a:off x="2161173" y="389367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Teardrop 371">
                  <a:extLst>
                    <a:ext uri="{FF2B5EF4-FFF2-40B4-BE49-F238E27FC236}">
                      <a16:creationId xmlns:a16="http://schemas.microsoft.com/office/drawing/2014/main" id="{A96BD01B-3AED-3393-874B-3005FC8DAD14}"/>
                    </a:ext>
                  </a:extLst>
                </p:cNvPr>
                <p:cNvSpPr/>
                <p:nvPr/>
              </p:nvSpPr>
              <p:spPr>
                <a:xfrm rot="19396068">
                  <a:off x="1683647" y="3099148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Teardrop 372">
                  <a:extLst>
                    <a:ext uri="{FF2B5EF4-FFF2-40B4-BE49-F238E27FC236}">
                      <a16:creationId xmlns:a16="http://schemas.microsoft.com/office/drawing/2014/main" id="{80627885-9C22-4C72-7D20-7F4640B92D7F}"/>
                    </a:ext>
                  </a:extLst>
                </p:cNvPr>
                <p:cNvSpPr/>
                <p:nvPr/>
              </p:nvSpPr>
              <p:spPr>
                <a:xfrm rot="19396068">
                  <a:off x="1228183" y="422912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ardrop 373">
                  <a:extLst>
                    <a:ext uri="{FF2B5EF4-FFF2-40B4-BE49-F238E27FC236}">
                      <a16:creationId xmlns:a16="http://schemas.microsoft.com/office/drawing/2014/main" id="{A46260DE-D835-1B41-18CE-D4E781E4E7F0}"/>
                    </a:ext>
                  </a:extLst>
                </p:cNvPr>
                <p:cNvSpPr/>
                <p:nvPr/>
              </p:nvSpPr>
              <p:spPr>
                <a:xfrm rot="19396068">
                  <a:off x="1112085" y="30214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Teardrop 374">
                  <a:extLst>
                    <a:ext uri="{FF2B5EF4-FFF2-40B4-BE49-F238E27FC236}">
                      <a16:creationId xmlns:a16="http://schemas.microsoft.com/office/drawing/2014/main" id="{25793448-CDF3-4107-41E0-C972A8920829}"/>
                    </a:ext>
                  </a:extLst>
                </p:cNvPr>
                <p:cNvSpPr/>
                <p:nvPr/>
              </p:nvSpPr>
              <p:spPr>
                <a:xfrm rot="19396068">
                  <a:off x="579233" y="490542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Teardrop 375">
                  <a:extLst>
                    <a:ext uri="{FF2B5EF4-FFF2-40B4-BE49-F238E27FC236}">
                      <a16:creationId xmlns:a16="http://schemas.microsoft.com/office/drawing/2014/main" id="{4E28B50E-2FF8-7378-F7A1-9E793178A27B}"/>
                    </a:ext>
                  </a:extLst>
                </p:cNvPr>
                <p:cNvSpPr/>
                <p:nvPr/>
              </p:nvSpPr>
              <p:spPr>
                <a:xfrm rot="19396068">
                  <a:off x="-297661" y="391558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Teardrop 376">
                  <a:extLst>
                    <a:ext uri="{FF2B5EF4-FFF2-40B4-BE49-F238E27FC236}">
                      <a16:creationId xmlns:a16="http://schemas.microsoft.com/office/drawing/2014/main" id="{0A9299A0-9972-3E66-8074-85FB1DDE6A21}"/>
                    </a:ext>
                  </a:extLst>
                </p:cNvPr>
                <p:cNvSpPr/>
                <p:nvPr/>
              </p:nvSpPr>
              <p:spPr>
                <a:xfrm rot="19396068">
                  <a:off x="120786" y="33227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ardrop 377">
                  <a:extLst>
                    <a:ext uri="{FF2B5EF4-FFF2-40B4-BE49-F238E27FC236}">
                      <a16:creationId xmlns:a16="http://schemas.microsoft.com/office/drawing/2014/main" id="{46353067-A126-DD52-7AC7-C95FC97C5380}"/>
                    </a:ext>
                  </a:extLst>
                </p:cNvPr>
                <p:cNvSpPr/>
                <p:nvPr/>
              </p:nvSpPr>
              <p:spPr>
                <a:xfrm rot="19396068">
                  <a:off x="5189069" y="4297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ardrop 378">
                  <a:extLst>
                    <a:ext uri="{FF2B5EF4-FFF2-40B4-BE49-F238E27FC236}">
                      <a16:creationId xmlns:a16="http://schemas.microsoft.com/office/drawing/2014/main" id="{C09FEA33-7D67-1EA8-E662-A6E4C75BE4B7}"/>
                    </a:ext>
                  </a:extLst>
                </p:cNvPr>
                <p:cNvSpPr/>
                <p:nvPr/>
              </p:nvSpPr>
              <p:spPr>
                <a:xfrm rot="19396068">
                  <a:off x="8641770" y="336095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ardrop 379">
                  <a:extLst>
                    <a:ext uri="{FF2B5EF4-FFF2-40B4-BE49-F238E27FC236}">
                      <a16:creationId xmlns:a16="http://schemas.microsoft.com/office/drawing/2014/main" id="{E0474B30-37E2-BA2B-083B-2445F19C7EF4}"/>
                    </a:ext>
                  </a:extLst>
                </p:cNvPr>
                <p:cNvSpPr/>
                <p:nvPr/>
              </p:nvSpPr>
              <p:spPr>
                <a:xfrm rot="19396068">
                  <a:off x="6706664" y="94038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Teardrop 380">
                  <a:extLst>
                    <a:ext uri="{FF2B5EF4-FFF2-40B4-BE49-F238E27FC236}">
                      <a16:creationId xmlns:a16="http://schemas.microsoft.com/office/drawing/2014/main" id="{8738D688-8D2B-470C-5BC9-EB36FEF5BB7A}"/>
                    </a:ext>
                  </a:extLst>
                </p:cNvPr>
                <p:cNvSpPr/>
                <p:nvPr/>
              </p:nvSpPr>
              <p:spPr>
                <a:xfrm rot="19396068">
                  <a:off x="3237447" y="11222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ardrop 381">
                  <a:extLst>
                    <a:ext uri="{FF2B5EF4-FFF2-40B4-BE49-F238E27FC236}">
                      <a16:creationId xmlns:a16="http://schemas.microsoft.com/office/drawing/2014/main" id="{9F918103-F8A1-64BB-FD67-3007E95E42C7}"/>
                    </a:ext>
                  </a:extLst>
                </p:cNvPr>
                <p:cNvSpPr/>
                <p:nvPr/>
              </p:nvSpPr>
              <p:spPr>
                <a:xfrm rot="19396068">
                  <a:off x="-591003" y="525513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Teardrop 382">
                  <a:extLst>
                    <a:ext uri="{FF2B5EF4-FFF2-40B4-BE49-F238E27FC236}">
                      <a16:creationId xmlns:a16="http://schemas.microsoft.com/office/drawing/2014/main" id="{007D9145-6ECE-84E3-7CE3-FED13CC8B33C}"/>
                    </a:ext>
                  </a:extLst>
                </p:cNvPr>
                <p:cNvSpPr/>
                <p:nvPr/>
              </p:nvSpPr>
              <p:spPr>
                <a:xfrm rot="19396068">
                  <a:off x="2530557" y="111734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Teardrop 383">
                  <a:extLst>
                    <a:ext uri="{FF2B5EF4-FFF2-40B4-BE49-F238E27FC236}">
                      <a16:creationId xmlns:a16="http://schemas.microsoft.com/office/drawing/2014/main" id="{602D5D09-E6BC-F676-AE83-19184E09E03F}"/>
                    </a:ext>
                  </a:extLst>
                </p:cNvPr>
                <p:cNvSpPr/>
                <p:nvPr/>
              </p:nvSpPr>
              <p:spPr>
                <a:xfrm rot="19396068">
                  <a:off x="2817179" y="200414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Teardrop 384">
                  <a:extLst>
                    <a:ext uri="{FF2B5EF4-FFF2-40B4-BE49-F238E27FC236}">
                      <a16:creationId xmlns:a16="http://schemas.microsoft.com/office/drawing/2014/main" id="{40F36D27-B391-3981-C58A-DF80267F04D8}"/>
                    </a:ext>
                  </a:extLst>
                </p:cNvPr>
                <p:cNvSpPr/>
                <p:nvPr/>
              </p:nvSpPr>
              <p:spPr>
                <a:xfrm rot="19396068">
                  <a:off x="4571899" y="88252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Teardrop 385">
                  <a:extLst>
                    <a:ext uri="{FF2B5EF4-FFF2-40B4-BE49-F238E27FC236}">
                      <a16:creationId xmlns:a16="http://schemas.microsoft.com/office/drawing/2014/main" id="{8C5BD055-D40F-7A77-C2AB-9353D8BCCB39}"/>
                    </a:ext>
                  </a:extLst>
                </p:cNvPr>
                <p:cNvSpPr/>
                <p:nvPr/>
              </p:nvSpPr>
              <p:spPr>
                <a:xfrm rot="19396068">
                  <a:off x="894941" y="18978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Teardrop 386">
                  <a:extLst>
                    <a:ext uri="{FF2B5EF4-FFF2-40B4-BE49-F238E27FC236}">
                      <a16:creationId xmlns:a16="http://schemas.microsoft.com/office/drawing/2014/main" id="{920C4F96-A17B-26D7-AD5A-449EFE003462}"/>
                    </a:ext>
                  </a:extLst>
                </p:cNvPr>
                <p:cNvSpPr/>
                <p:nvPr/>
              </p:nvSpPr>
              <p:spPr>
                <a:xfrm rot="19396068">
                  <a:off x="1333829" y="10396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Teardrop 387">
                  <a:extLst>
                    <a:ext uri="{FF2B5EF4-FFF2-40B4-BE49-F238E27FC236}">
                      <a16:creationId xmlns:a16="http://schemas.microsoft.com/office/drawing/2014/main" id="{C8F2CD3C-AD5D-49BB-9502-A18FCAB065D0}"/>
                    </a:ext>
                  </a:extLst>
                </p:cNvPr>
                <p:cNvSpPr/>
                <p:nvPr/>
              </p:nvSpPr>
              <p:spPr>
                <a:xfrm rot="19396068">
                  <a:off x="5541689" y="321300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Teardrop 388">
                  <a:extLst>
                    <a:ext uri="{FF2B5EF4-FFF2-40B4-BE49-F238E27FC236}">
                      <a16:creationId xmlns:a16="http://schemas.microsoft.com/office/drawing/2014/main" id="{CE60CCDA-87F3-9397-D94E-C9035ED7DB33}"/>
                    </a:ext>
                  </a:extLst>
                </p:cNvPr>
                <p:cNvSpPr/>
                <p:nvPr/>
              </p:nvSpPr>
              <p:spPr>
                <a:xfrm rot="19396068">
                  <a:off x="5777835" y="6098178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Teardrop 389">
                  <a:extLst>
                    <a:ext uri="{FF2B5EF4-FFF2-40B4-BE49-F238E27FC236}">
                      <a16:creationId xmlns:a16="http://schemas.microsoft.com/office/drawing/2014/main" id="{BA792B23-8D1B-46B6-AA76-22413FF9F69C}"/>
                    </a:ext>
                  </a:extLst>
                </p:cNvPr>
                <p:cNvSpPr/>
                <p:nvPr/>
              </p:nvSpPr>
              <p:spPr>
                <a:xfrm rot="19396068">
                  <a:off x="342530" y="13409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Teardrop 390">
                  <a:extLst>
                    <a:ext uri="{FF2B5EF4-FFF2-40B4-BE49-F238E27FC236}">
                      <a16:creationId xmlns:a16="http://schemas.microsoft.com/office/drawing/2014/main" id="{5D4A8348-9319-33E4-9762-C3DDD27B78CB}"/>
                    </a:ext>
                  </a:extLst>
                </p:cNvPr>
                <p:cNvSpPr/>
                <p:nvPr/>
              </p:nvSpPr>
              <p:spPr>
                <a:xfrm rot="19396068">
                  <a:off x="4229126" y="174530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35B9C1DC-3568-07DD-B01C-CFCD5AD04629}"/>
                  </a:ext>
                </a:extLst>
              </p:cNvPr>
              <p:cNvGrpSpPr/>
              <p:nvPr/>
            </p:nvGrpSpPr>
            <p:grpSpPr>
              <a:xfrm>
                <a:off x="618764" y="2810804"/>
                <a:ext cx="2088384" cy="3098550"/>
                <a:chOff x="-591003" y="772637"/>
                <a:chExt cx="9941431" cy="574995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14" name="Teardrop 313">
                  <a:extLst>
                    <a:ext uri="{FF2B5EF4-FFF2-40B4-BE49-F238E27FC236}">
                      <a16:creationId xmlns:a16="http://schemas.microsoft.com/office/drawing/2014/main" id="{A2CE2B75-2C08-5567-2B52-33E4C785EF03}"/>
                    </a:ext>
                  </a:extLst>
                </p:cNvPr>
                <p:cNvSpPr/>
                <p:nvPr/>
              </p:nvSpPr>
              <p:spPr>
                <a:xfrm rot="19396068">
                  <a:off x="1796521" y="4878902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Teardrop 314">
                  <a:extLst>
                    <a:ext uri="{FF2B5EF4-FFF2-40B4-BE49-F238E27FC236}">
                      <a16:creationId xmlns:a16="http://schemas.microsoft.com/office/drawing/2014/main" id="{5F28D917-8FBA-742F-C38B-D35C6F9363CC}"/>
                    </a:ext>
                  </a:extLst>
                </p:cNvPr>
                <p:cNvSpPr/>
                <p:nvPr/>
              </p:nvSpPr>
              <p:spPr>
                <a:xfrm rot="19396068">
                  <a:off x="4353528" y="476989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Teardrop 315">
                  <a:extLst>
                    <a:ext uri="{FF2B5EF4-FFF2-40B4-BE49-F238E27FC236}">
                      <a16:creationId xmlns:a16="http://schemas.microsoft.com/office/drawing/2014/main" id="{FA03DB68-77A5-BAEC-EA76-7D3A2FF37DB7}"/>
                    </a:ext>
                  </a:extLst>
                </p:cNvPr>
                <p:cNvSpPr/>
                <p:nvPr/>
              </p:nvSpPr>
              <p:spPr>
                <a:xfrm rot="19396068">
                  <a:off x="3815035" y="25926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Teardrop 316">
                  <a:extLst>
                    <a:ext uri="{FF2B5EF4-FFF2-40B4-BE49-F238E27FC236}">
                      <a16:creationId xmlns:a16="http://schemas.microsoft.com/office/drawing/2014/main" id="{6ED25BF9-549F-3373-4D3A-0C4BD179EECA}"/>
                    </a:ext>
                  </a:extLst>
                </p:cNvPr>
                <p:cNvSpPr/>
                <p:nvPr/>
              </p:nvSpPr>
              <p:spPr>
                <a:xfrm rot="19396068">
                  <a:off x="2634583" y="261907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Teardrop 317">
                  <a:extLst>
                    <a:ext uri="{FF2B5EF4-FFF2-40B4-BE49-F238E27FC236}">
                      <a16:creationId xmlns:a16="http://schemas.microsoft.com/office/drawing/2014/main" id="{8FC40DA9-3C5A-4227-E489-5E2E351D4F0D}"/>
                    </a:ext>
                  </a:extLst>
                </p:cNvPr>
                <p:cNvSpPr/>
                <p:nvPr/>
              </p:nvSpPr>
              <p:spPr>
                <a:xfrm rot="19396068">
                  <a:off x="6025558" y="185969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Teardrop 318">
                  <a:extLst>
                    <a:ext uri="{FF2B5EF4-FFF2-40B4-BE49-F238E27FC236}">
                      <a16:creationId xmlns:a16="http://schemas.microsoft.com/office/drawing/2014/main" id="{94DF07B9-1728-13BF-001E-FB7A98899B7D}"/>
                    </a:ext>
                  </a:extLst>
                </p:cNvPr>
                <p:cNvSpPr/>
                <p:nvPr/>
              </p:nvSpPr>
              <p:spPr>
                <a:xfrm rot="19396068">
                  <a:off x="6978110" y="499859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Teardrop 319">
                  <a:extLst>
                    <a:ext uri="{FF2B5EF4-FFF2-40B4-BE49-F238E27FC236}">
                      <a16:creationId xmlns:a16="http://schemas.microsoft.com/office/drawing/2014/main" id="{1E334D74-5867-4376-B683-6C7093168C91}"/>
                    </a:ext>
                  </a:extLst>
                </p:cNvPr>
                <p:cNvSpPr/>
                <p:nvPr/>
              </p:nvSpPr>
              <p:spPr>
                <a:xfrm rot="19396068">
                  <a:off x="1665107" y="212676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Teardrop 320">
                  <a:extLst>
                    <a:ext uri="{FF2B5EF4-FFF2-40B4-BE49-F238E27FC236}">
                      <a16:creationId xmlns:a16="http://schemas.microsoft.com/office/drawing/2014/main" id="{D9D48883-A60B-E74B-E558-D0C389FA0F40}"/>
                    </a:ext>
                  </a:extLst>
                </p:cNvPr>
                <p:cNvSpPr/>
                <p:nvPr/>
              </p:nvSpPr>
              <p:spPr>
                <a:xfrm rot="19396068">
                  <a:off x="8935111" y="1303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Teardrop 321">
                  <a:extLst>
                    <a:ext uri="{FF2B5EF4-FFF2-40B4-BE49-F238E27FC236}">
                      <a16:creationId xmlns:a16="http://schemas.microsoft.com/office/drawing/2014/main" id="{2BAACC0D-2765-8B75-A459-FF0E80F31598}"/>
                    </a:ext>
                  </a:extLst>
                </p:cNvPr>
                <p:cNvSpPr/>
                <p:nvPr/>
              </p:nvSpPr>
              <p:spPr>
                <a:xfrm rot="19396068">
                  <a:off x="-181013" y="77263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Teardrop 322">
                  <a:extLst>
                    <a:ext uri="{FF2B5EF4-FFF2-40B4-BE49-F238E27FC236}">
                      <a16:creationId xmlns:a16="http://schemas.microsoft.com/office/drawing/2014/main" id="{3055DDD9-E879-9BB2-F7CD-6CB9F7836504}"/>
                    </a:ext>
                  </a:extLst>
                </p:cNvPr>
                <p:cNvSpPr/>
                <p:nvPr/>
              </p:nvSpPr>
              <p:spPr>
                <a:xfrm rot="19396068">
                  <a:off x="-564480" y="25070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Teardrop 323">
                  <a:extLst>
                    <a:ext uri="{FF2B5EF4-FFF2-40B4-BE49-F238E27FC236}">
                      <a16:creationId xmlns:a16="http://schemas.microsoft.com/office/drawing/2014/main" id="{8E824DD3-567F-CB2D-A105-CD9D613B78F1}"/>
                    </a:ext>
                  </a:extLst>
                </p:cNvPr>
                <p:cNvSpPr/>
                <p:nvPr/>
              </p:nvSpPr>
              <p:spPr>
                <a:xfrm rot="19396068">
                  <a:off x="330964" y="262447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Teardrop 324">
                  <a:extLst>
                    <a:ext uri="{FF2B5EF4-FFF2-40B4-BE49-F238E27FC236}">
                      <a16:creationId xmlns:a16="http://schemas.microsoft.com/office/drawing/2014/main" id="{C1985F76-44A4-3E9C-A67A-8CE641DE1BFC}"/>
                    </a:ext>
                  </a:extLst>
                </p:cNvPr>
                <p:cNvSpPr/>
                <p:nvPr/>
              </p:nvSpPr>
              <p:spPr>
                <a:xfrm rot="19396068">
                  <a:off x="-411909" y="165971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Teardrop 325">
                  <a:extLst>
                    <a:ext uri="{FF2B5EF4-FFF2-40B4-BE49-F238E27FC236}">
                      <a16:creationId xmlns:a16="http://schemas.microsoft.com/office/drawing/2014/main" id="{2EE854BB-2C57-DEC8-6F35-6ADC94C2789A}"/>
                    </a:ext>
                  </a:extLst>
                </p:cNvPr>
                <p:cNvSpPr/>
                <p:nvPr/>
              </p:nvSpPr>
              <p:spPr>
                <a:xfrm rot="19396068">
                  <a:off x="4675049" y="26993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Teardrop 326">
                  <a:extLst>
                    <a:ext uri="{FF2B5EF4-FFF2-40B4-BE49-F238E27FC236}">
                      <a16:creationId xmlns:a16="http://schemas.microsoft.com/office/drawing/2014/main" id="{ED7ED274-F09E-90EA-B824-6D33E46B43DA}"/>
                    </a:ext>
                  </a:extLst>
                </p:cNvPr>
                <p:cNvSpPr/>
                <p:nvPr/>
              </p:nvSpPr>
              <p:spPr>
                <a:xfrm rot="19396068">
                  <a:off x="4323908" y="377947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Teardrop 327">
                  <a:extLst>
                    <a:ext uri="{FF2B5EF4-FFF2-40B4-BE49-F238E27FC236}">
                      <a16:creationId xmlns:a16="http://schemas.microsoft.com/office/drawing/2014/main" id="{C65E0B44-C18A-20DD-3F59-1AC3B2FE0556}"/>
                    </a:ext>
                  </a:extLst>
                </p:cNvPr>
                <p:cNvSpPr/>
                <p:nvPr/>
              </p:nvSpPr>
              <p:spPr>
                <a:xfrm rot="19396068">
                  <a:off x="3660984" y="320512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Teardrop 328">
                  <a:extLst>
                    <a:ext uri="{FF2B5EF4-FFF2-40B4-BE49-F238E27FC236}">
                      <a16:creationId xmlns:a16="http://schemas.microsoft.com/office/drawing/2014/main" id="{0773790A-A186-17C5-67C4-F3CAE86E58B4}"/>
                    </a:ext>
                  </a:extLst>
                </p:cNvPr>
                <p:cNvSpPr/>
                <p:nvPr/>
              </p:nvSpPr>
              <p:spPr>
                <a:xfrm rot="19396068">
                  <a:off x="3015703" y="31040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Teardrop 329">
                  <a:extLst>
                    <a:ext uri="{FF2B5EF4-FFF2-40B4-BE49-F238E27FC236}">
                      <a16:creationId xmlns:a16="http://schemas.microsoft.com/office/drawing/2014/main" id="{2975777D-84E3-C9B2-BBDA-29C2E3042DA7}"/>
                    </a:ext>
                  </a:extLst>
                </p:cNvPr>
                <p:cNvSpPr/>
                <p:nvPr/>
              </p:nvSpPr>
              <p:spPr>
                <a:xfrm rot="19396068">
                  <a:off x="3320586" y="418136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Teardrop 330">
                  <a:extLst>
                    <a:ext uri="{FF2B5EF4-FFF2-40B4-BE49-F238E27FC236}">
                      <a16:creationId xmlns:a16="http://schemas.microsoft.com/office/drawing/2014/main" id="{6C32D6C9-34E0-5E34-4EEF-4D3B2BEFFBE7}"/>
                    </a:ext>
                  </a:extLst>
                </p:cNvPr>
                <p:cNvSpPr/>
                <p:nvPr/>
              </p:nvSpPr>
              <p:spPr>
                <a:xfrm rot="19396068">
                  <a:off x="6456678" y="393730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Teardrop 331">
                  <a:extLst>
                    <a:ext uri="{FF2B5EF4-FFF2-40B4-BE49-F238E27FC236}">
                      <a16:creationId xmlns:a16="http://schemas.microsoft.com/office/drawing/2014/main" id="{5B58E182-ADD1-7449-BD45-86A88ECA628B}"/>
                    </a:ext>
                  </a:extLst>
                </p:cNvPr>
                <p:cNvSpPr/>
                <p:nvPr/>
              </p:nvSpPr>
              <p:spPr>
                <a:xfrm rot="19396068">
                  <a:off x="2161173" y="389367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Teardrop 332">
                  <a:extLst>
                    <a:ext uri="{FF2B5EF4-FFF2-40B4-BE49-F238E27FC236}">
                      <a16:creationId xmlns:a16="http://schemas.microsoft.com/office/drawing/2014/main" id="{3C4D1A28-82FC-86EC-B017-78B9A1E3961E}"/>
                    </a:ext>
                  </a:extLst>
                </p:cNvPr>
                <p:cNvSpPr/>
                <p:nvPr/>
              </p:nvSpPr>
              <p:spPr>
                <a:xfrm rot="19396068">
                  <a:off x="1683647" y="3099148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Teardrop 333">
                  <a:extLst>
                    <a:ext uri="{FF2B5EF4-FFF2-40B4-BE49-F238E27FC236}">
                      <a16:creationId xmlns:a16="http://schemas.microsoft.com/office/drawing/2014/main" id="{34125842-7492-4FA0-FA3E-FA455916F3C8}"/>
                    </a:ext>
                  </a:extLst>
                </p:cNvPr>
                <p:cNvSpPr/>
                <p:nvPr/>
              </p:nvSpPr>
              <p:spPr>
                <a:xfrm rot="19396068">
                  <a:off x="1228183" y="422912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Teardrop 334">
                  <a:extLst>
                    <a:ext uri="{FF2B5EF4-FFF2-40B4-BE49-F238E27FC236}">
                      <a16:creationId xmlns:a16="http://schemas.microsoft.com/office/drawing/2014/main" id="{A78CD106-A68A-4164-9EA4-F830C43FE9CD}"/>
                    </a:ext>
                  </a:extLst>
                </p:cNvPr>
                <p:cNvSpPr/>
                <p:nvPr/>
              </p:nvSpPr>
              <p:spPr>
                <a:xfrm rot="19396068">
                  <a:off x="1112085" y="30214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Teardrop 335">
                  <a:extLst>
                    <a:ext uri="{FF2B5EF4-FFF2-40B4-BE49-F238E27FC236}">
                      <a16:creationId xmlns:a16="http://schemas.microsoft.com/office/drawing/2014/main" id="{58FFA8F2-F9B1-AA27-EF03-F1AFFD4AD27D}"/>
                    </a:ext>
                  </a:extLst>
                </p:cNvPr>
                <p:cNvSpPr/>
                <p:nvPr/>
              </p:nvSpPr>
              <p:spPr>
                <a:xfrm rot="19396068">
                  <a:off x="579233" y="490542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Teardrop 336">
                  <a:extLst>
                    <a:ext uri="{FF2B5EF4-FFF2-40B4-BE49-F238E27FC236}">
                      <a16:creationId xmlns:a16="http://schemas.microsoft.com/office/drawing/2014/main" id="{E0E82A12-6635-A4A5-BF03-DF036E9F4243}"/>
                    </a:ext>
                  </a:extLst>
                </p:cNvPr>
                <p:cNvSpPr/>
                <p:nvPr/>
              </p:nvSpPr>
              <p:spPr>
                <a:xfrm rot="19396068">
                  <a:off x="-297661" y="391558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Teardrop 337">
                  <a:extLst>
                    <a:ext uri="{FF2B5EF4-FFF2-40B4-BE49-F238E27FC236}">
                      <a16:creationId xmlns:a16="http://schemas.microsoft.com/office/drawing/2014/main" id="{694C67E7-AE04-5AB4-9E0D-BF72F6B19CE7}"/>
                    </a:ext>
                  </a:extLst>
                </p:cNvPr>
                <p:cNvSpPr/>
                <p:nvPr/>
              </p:nvSpPr>
              <p:spPr>
                <a:xfrm rot="19396068">
                  <a:off x="120786" y="33227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Teardrop 338">
                  <a:extLst>
                    <a:ext uri="{FF2B5EF4-FFF2-40B4-BE49-F238E27FC236}">
                      <a16:creationId xmlns:a16="http://schemas.microsoft.com/office/drawing/2014/main" id="{1A2B5498-286C-2451-F5A2-9CFC51076E09}"/>
                    </a:ext>
                  </a:extLst>
                </p:cNvPr>
                <p:cNvSpPr/>
                <p:nvPr/>
              </p:nvSpPr>
              <p:spPr>
                <a:xfrm rot="19396068">
                  <a:off x="5189069" y="4297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Teardrop 339">
                  <a:extLst>
                    <a:ext uri="{FF2B5EF4-FFF2-40B4-BE49-F238E27FC236}">
                      <a16:creationId xmlns:a16="http://schemas.microsoft.com/office/drawing/2014/main" id="{7898892F-6AF4-409D-7D3E-7B0E92D59D63}"/>
                    </a:ext>
                  </a:extLst>
                </p:cNvPr>
                <p:cNvSpPr/>
                <p:nvPr/>
              </p:nvSpPr>
              <p:spPr>
                <a:xfrm rot="19396068">
                  <a:off x="8641770" y="336095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Teardrop 340">
                  <a:extLst>
                    <a:ext uri="{FF2B5EF4-FFF2-40B4-BE49-F238E27FC236}">
                      <a16:creationId xmlns:a16="http://schemas.microsoft.com/office/drawing/2014/main" id="{8217CCC1-C9A5-6442-836F-4FDEB1E7F6B9}"/>
                    </a:ext>
                  </a:extLst>
                </p:cNvPr>
                <p:cNvSpPr/>
                <p:nvPr/>
              </p:nvSpPr>
              <p:spPr>
                <a:xfrm rot="19396068">
                  <a:off x="6706664" y="94038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Teardrop 341">
                  <a:extLst>
                    <a:ext uri="{FF2B5EF4-FFF2-40B4-BE49-F238E27FC236}">
                      <a16:creationId xmlns:a16="http://schemas.microsoft.com/office/drawing/2014/main" id="{8B06997E-102A-8558-33DF-602CF7041115}"/>
                    </a:ext>
                  </a:extLst>
                </p:cNvPr>
                <p:cNvSpPr/>
                <p:nvPr/>
              </p:nvSpPr>
              <p:spPr>
                <a:xfrm rot="19396068">
                  <a:off x="3237447" y="11222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Teardrop 342">
                  <a:extLst>
                    <a:ext uri="{FF2B5EF4-FFF2-40B4-BE49-F238E27FC236}">
                      <a16:creationId xmlns:a16="http://schemas.microsoft.com/office/drawing/2014/main" id="{1DF97C63-B95F-5612-04C8-87D93E4DE7F8}"/>
                    </a:ext>
                  </a:extLst>
                </p:cNvPr>
                <p:cNvSpPr/>
                <p:nvPr/>
              </p:nvSpPr>
              <p:spPr>
                <a:xfrm rot="19396068">
                  <a:off x="-591003" y="525513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Teardrop 343">
                  <a:extLst>
                    <a:ext uri="{FF2B5EF4-FFF2-40B4-BE49-F238E27FC236}">
                      <a16:creationId xmlns:a16="http://schemas.microsoft.com/office/drawing/2014/main" id="{9BAB44BF-0733-53C8-A479-54FE522136A7}"/>
                    </a:ext>
                  </a:extLst>
                </p:cNvPr>
                <p:cNvSpPr/>
                <p:nvPr/>
              </p:nvSpPr>
              <p:spPr>
                <a:xfrm rot="19396068">
                  <a:off x="2530557" y="111734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Teardrop 344">
                  <a:extLst>
                    <a:ext uri="{FF2B5EF4-FFF2-40B4-BE49-F238E27FC236}">
                      <a16:creationId xmlns:a16="http://schemas.microsoft.com/office/drawing/2014/main" id="{B284EA0E-DFF9-2133-9DEA-9F82731B5D3D}"/>
                    </a:ext>
                  </a:extLst>
                </p:cNvPr>
                <p:cNvSpPr/>
                <p:nvPr/>
              </p:nvSpPr>
              <p:spPr>
                <a:xfrm rot="19396068">
                  <a:off x="2817179" y="200414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Teardrop 345">
                  <a:extLst>
                    <a:ext uri="{FF2B5EF4-FFF2-40B4-BE49-F238E27FC236}">
                      <a16:creationId xmlns:a16="http://schemas.microsoft.com/office/drawing/2014/main" id="{3FC1A65E-AFB8-CC79-A348-45BA4A86A990}"/>
                    </a:ext>
                  </a:extLst>
                </p:cNvPr>
                <p:cNvSpPr/>
                <p:nvPr/>
              </p:nvSpPr>
              <p:spPr>
                <a:xfrm rot="19396068">
                  <a:off x="4571899" y="88252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Teardrop 346">
                  <a:extLst>
                    <a:ext uri="{FF2B5EF4-FFF2-40B4-BE49-F238E27FC236}">
                      <a16:creationId xmlns:a16="http://schemas.microsoft.com/office/drawing/2014/main" id="{1FA381CC-6439-885F-EDE4-1E573BA8EFE2}"/>
                    </a:ext>
                  </a:extLst>
                </p:cNvPr>
                <p:cNvSpPr/>
                <p:nvPr/>
              </p:nvSpPr>
              <p:spPr>
                <a:xfrm rot="19396068">
                  <a:off x="894941" y="18978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Teardrop 347">
                  <a:extLst>
                    <a:ext uri="{FF2B5EF4-FFF2-40B4-BE49-F238E27FC236}">
                      <a16:creationId xmlns:a16="http://schemas.microsoft.com/office/drawing/2014/main" id="{EB99F175-51B1-C8D3-4CCC-EFD06595AA33}"/>
                    </a:ext>
                  </a:extLst>
                </p:cNvPr>
                <p:cNvSpPr/>
                <p:nvPr/>
              </p:nvSpPr>
              <p:spPr>
                <a:xfrm rot="19396068">
                  <a:off x="1333829" y="10396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Teardrop 348">
                  <a:extLst>
                    <a:ext uri="{FF2B5EF4-FFF2-40B4-BE49-F238E27FC236}">
                      <a16:creationId xmlns:a16="http://schemas.microsoft.com/office/drawing/2014/main" id="{380BA9D6-20D4-5E81-C034-433FC6F042DF}"/>
                    </a:ext>
                  </a:extLst>
                </p:cNvPr>
                <p:cNvSpPr/>
                <p:nvPr/>
              </p:nvSpPr>
              <p:spPr>
                <a:xfrm rot="19396068">
                  <a:off x="5541689" y="321300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Teardrop 349">
                  <a:extLst>
                    <a:ext uri="{FF2B5EF4-FFF2-40B4-BE49-F238E27FC236}">
                      <a16:creationId xmlns:a16="http://schemas.microsoft.com/office/drawing/2014/main" id="{6F57A4C8-AAB1-BB97-7A9A-0B96A44AC592}"/>
                    </a:ext>
                  </a:extLst>
                </p:cNvPr>
                <p:cNvSpPr/>
                <p:nvPr/>
              </p:nvSpPr>
              <p:spPr>
                <a:xfrm rot="19396068">
                  <a:off x="5777835" y="6098178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Teardrop 350">
                  <a:extLst>
                    <a:ext uri="{FF2B5EF4-FFF2-40B4-BE49-F238E27FC236}">
                      <a16:creationId xmlns:a16="http://schemas.microsoft.com/office/drawing/2014/main" id="{F7534453-4FD5-2794-590B-FE9FD85A9A1A}"/>
                    </a:ext>
                  </a:extLst>
                </p:cNvPr>
                <p:cNvSpPr/>
                <p:nvPr/>
              </p:nvSpPr>
              <p:spPr>
                <a:xfrm rot="19396068">
                  <a:off x="342530" y="13409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Teardrop 351">
                  <a:extLst>
                    <a:ext uri="{FF2B5EF4-FFF2-40B4-BE49-F238E27FC236}">
                      <a16:creationId xmlns:a16="http://schemas.microsoft.com/office/drawing/2014/main" id="{EA672BDC-7372-8030-4226-BF162E6CC6EB}"/>
                    </a:ext>
                  </a:extLst>
                </p:cNvPr>
                <p:cNvSpPr/>
                <p:nvPr/>
              </p:nvSpPr>
              <p:spPr>
                <a:xfrm rot="19396068">
                  <a:off x="4229126" y="174530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471A240F-F76A-6291-D86E-C789B64B9B45}"/>
                  </a:ext>
                </a:extLst>
              </p:cNvPr>
              <p:cNvGrpSpPr/>
              <p:nvPr/>
            </p:nvGrpSpPr>
            <p:grpSpPr>
              <a:xfrm>
                <a:off x="2700895" y="2701768"/>
                <a:ext cx="2997507" cy="3098550"/>
                <a:chOff x="-4918743" y="772637"/>
                <a:chExt cx="14269171" cy="574995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75" name="Teardrop 274">
                  <a:extLst>
                    <a:ext uri="{FF2B5EF4-FFF2-40B4-BE49-F238E27FC236}">
                      <a16:creationId xmlns:a16="http://schemas.microsoft.com/office/drawing/2014/main" id="{D4782C21-1CE3-6DC5-4581-D3DE555C92BF}"/>
                    </a:ext>
                  </a:extLst>
                </p:cNvPr>
                <p:cNvSpPr/>
                <p:nvPr/>
              </p:nvSpPr>
              <p:spPr>
                <a:xfrm rot="19396068">
                  <a:off x="1796521" y="4878902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Teardrop 275">
                  <a:extLst>
                    <a:ext uri="{FF2B5EF4-FFF2-40B4-BE49-F238E27FC236}">
                      <a16:creationId xmlns:a16="http://schemas.microsoft.com/office/drawing/2014/main" id="{92AC1039-847B-D786-BF8B-D418DBA61A12}"/>
                    </a:ext>
                  </a:extLst>
                </p:cNvPr>
                <p:cNvSpPr/>
                <p:nvPr/>
              </p:nvSpPr>
              <p:spPr>
                <a:xfrm rot="19396068">
                  <a:off x="4353528" y="476989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Teardrop 276">
                  <a:extLst>
                    <a:ext uri="{FF2B5EF4-FFF2-40B4-BE49-F238E27FC236}">
                      <a16:creationId xmlns:a16="http://schemas.microsoft.com/office/drawing/2014/main" id="{11A5941E-DFA4-63FC-2D26-9C1AC5D64C94}"/>
                    </a:ext>
                  </a:extLst>
                </p:cNvPr>
                <p:cNvSpPr/>
                <p:nvPr/>
              </p:nvSpPr>
              <p:spPr>
                <a:xfrm rot="19396068">
                  <a:off x="3815035" y="25926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Teardrop 277">
                  <a:extLst>
                    <a:ext uri="{FF2B5EF4-FFF2-40B4-BE49-F238E27FC236}">
                      <a16:creationId xmlns:a16="http://schemas.microsoft.com/office/drawing/2014/main" id="{012A173E-2A99-7644-17CC-09B6FAF03536}"/>
                    </a:ext>
                  </a:extLst>
                </p:cNvPr>
                <p:cNvSpPr/>
                <p:nvPr/>
              </p:nvSpPr>
              <p:spPr>
                <a:xfrm rot="19396068">
                  <a:off x="2634583" y="261907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Teardrop 278">
                  <a:extLst>
                    <a:ext uri="{FF2B5EF4-FFF2-40B4-BE49-F238E27FC236}">
                      <a16:creationId xmlns:a16="http://schemas.microsoft.com/office/drawing/2014/main" id="{27C875ED-1749-9ABD-4067-184C47AA18AF}"/>
                    </a:ext>
                  </a:extLst>
                </p:cNvPr>
                <p:cNvSpPr/>
                <p:nvPr/>
              </p:nvSpPr>
              <p:spPr>
                <a:xfrm rot="19396068">
                  <a:off x="6025558" y="185969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Teardrop 279">
                  <a:extLst>
                    <a:ext uri="{FF2B5EF4-FFF2-40B4-BE49-F238E27FC236}">
                      <a16:creationId xmlns:a16="http://schemas.microsoft.com/office/drawing/2014/main" id="{F216167A-E2DF-855E-D6BF-DBB34C71030D}"/>
                    </a:ext>
                  </a:extLst>
                </p:cNvPr>
                <p:cNvSpPr/>
                <p:nvPr/>
              </p:nvSpPr>
              <p:spPr>
                <a:xfrm rot="19396068">
                  <a:off x="6978110" y="4998595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Teardrop 280">
                  <a:extLst>
                    <a:ext uri="{FF2B5EF4-FFF2-40B4-BE49-F238E27FC236}">
                      <a16:creationId xmlns:a16="http://schemas.microsoft.com/office/drawing/2014/main" id="{E783829C-B0A4-F356-563B-3E91273DA061}"/>
                    </a:ext>
                  </a:extLst>
                </p:cNvPr>
                <p:cNvSpPr/>
                <p:nvPr/>
              </p:nvSpPr>
              <p:spPr>
                <a:xfrm rot="19396068">
                  <a:off x="1665107" y="212676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Teardrop 281">
                  <a:extLst>
                    <a:ext uri="{FF2B5EF4-FFF2-40B4-BE49-F238E27FC236}">
                      <a16:creationId xmlns:a16="http://schemas.microsoft.com/office/drawing/2014/main" id="{5C702E22-B5E0-14A6-BDE3-19A1B8463A83}"/>
                    </a:ext>
                  </a:extLst>
                </p:cNvPr>
                <p:cNvSpPr/>
                <p:nvPr/>
              </p:nvSpPr>
              <p:spPr>
                <a:xfrm rot="19396068">
                  <a:off x="8935111" y="1303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Teardrop 282">
                  <a:extLst>
                    <a:ext uri="{FF2B5EF4-FFF2-40B4-BE49-F238E27FC236}">
                      <a16:creationId xmlns:a16="http://schemas.microsoft.com/office/drawing/2014/main" id="{7AB721C9-8513-5DAF-4B8D-09A5F779C999}"/>
                    </a:ext>
                  </a:extLst>
                </p:cNvPr>
                <p:cNvSpPr/>
                <p:nvPr/>
              </p:nvSpPr>
              <p:spPr>
                <a:xfrm rot="19396068">
                  <a:off x="-181013" y="77263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Teardrop 283">
                  <a:extLst>
                    <a:ext uri="{FF2B5EF4-FFF2-40B4-BE49-F238E27FC236}">
                      <a16:creationId xmlns:a16="http://schemas.microsoft.com/office/drawing/2014/main" id="{07437409-326B-BF02-6E56-B82FBA747FC3}"/>
                    </a:ext>
                  </a:extLst>
                </p:cNvPr>
                <p:cNvSpPr/>
                <p:nvPr/>
              </p:nvSpPr>
              <p:spPr>
                <a:xfrm rot="19396068">
                  <a:off x="-564480" y="2507071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Teardrop 284">
                  <a:extLst>
                    <a:ext uri="{FF2B5EF4-FFF2-40B4-BE49-F238E27FC236}">
                      <a16:creationId xmlns:a16="http://schemas.microsoft.com/office/drawing/2014/main" id="{DC92B53C-8EDE-24E5-34E4-09ADE50D069D}"/>
                    </a:ext>
                  </a:extLst>
                </p:cNvPr>
                <p:cNvSpPr/>
                <p:nvPr/>
              </p:nvSpPr>
              <p:spPr>
                <a:xfrm rot="19396068">
                  <a:off x="-4918743" y="2676315"/>
                  <a:ext cx="415316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Teardrop 285">
                  <a:extLst>
                    <a:ext uri="{FF2B5EF4-FFF2-40B4-BE49-F238E27FC236}">
                      <a16:creationId xmlns:a16="http://schemas.microsoft.com/office/drawing/2014/main" id="{56B65996-AD8B-8EBD-BB36-AD23FFEFECF5}"/>
                    </a:ext>
                  </a:extLst>
                </p:cNvPr>
                <p:cNvSpPr/>
                <p:nvPr/>
              </p:nvSpPr>
              <p:spPr>
                <a:xfrm rot="19396068">
                  <a:off x="-411909" y="165971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Teardrop 286">
                  <a:extLst>
                    <a:ext uri="{FF2B5EF4-FFF2-40B4-BE49-F238E27FC236}">
                      <a16:creationId xmlns:a16="http://schemas.microsoft.com/office/drawing/2014/main" id="{14922037-D721-6BFB-7D24-26F188AFEBBF}"/>
                    </a:ext>
                  </a:extLst>
                </p:cNvPr>
                <p:cNvSpPr/>
                <p:nvPr/>
              </p:nvSpPr>
              <p:spPr>
                <a:xfrm rot="19396068">
                  <a:off x="4675049" y="26993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Teardrop 287">
                  <a:extLst>
                    <a:ext uri="{FF2B5EF4-FFF2-40B4-BE49-F238E27FC236}">
                      <a16:creationId xmlns:a16="http://schemas.microsoft.com/office/drawing/2014/main" id="{76D75435-CA68-DCB1-B72E-756D69339FB8}"/>
                    </a:ext>
                  </a:extLst>
                </p:cNvPr>
                <p:cNvSpPr/>
                <p:nvPr/>
              </p:nvSpPr>
              <p:spPr>
                <a:xfrm rot="19396068">
                  <a:off x="4323908" y="377947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Teardrop 288">
                  <a:extLst>
                    <a:ext uri="{FF2B5EF4-FFF2-40B4-BE49-F238E27FC236}">
                      <a16:creationId xmlns:a16="http://schemas.microsoft.com/office/drawing/2014/main" id="{D46CBA7C-30E6-B728-05D2-7079EAF5A079}"/>
                    </a:ext>
                  </a:extLst>
                </p:cNvPr>
                <p:cNvSpPr/>
                <p:nvPr/>
              </p:nvSpPr>
              <p:spPr>
                <a:xfrm rot="19396068">
                  <a:off x="3660984" y="320512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Teardrop 289">
                  <a:extLst>
                    <a:ext uri="{FF2B5EF4-FFF2-40B4-BE49-F238E27FC236}">
                      <a16:creationId xmlns:a16="http://schemas.microsoft.com/office/drawing/2014/main" id="{D03F19D1-2875-748A-6CB0-2911BC20B63D}"/>
                    </a:ext>
                  </a:extLst>
                </p:cNvPr>
                <p:cNvSpPr/>
                <p:nvPr/>
              </p:nvSpPr>
              <p:spPr>
                <a:xfrm rot="19396068">
                  <a:off x="3015703" y="31040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Teardrop 290">
                  <a:extLst>
                    <a:ext uri="{FF2B5EF4-FFF2-40B4-BE49-F238E27FC236}">
                      <a16:creationId xmlns:a16="http://schemas.microsoft.com/office/drawing/2014/main" id="{14F5D884-9F91-21C9-34A9-9553A724D1C8}"/>
                    </a:ext>
                  </a:extLst>
                </p:cNvPr>
                <p:cNvSpPr/>
                <p:nvPr/>
              </p:nvSpPr>
              <p:spPr>
                <a:xfrm rot="19396068">
                  <a:off x="3320586" y="418136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Teardrop 291">
                  <a:extLst>
                    <a:ext uri="{FF2B5EF4-FFF2-40B4-BE49-F238E27FC236}">
                      <a16:creationId xmlns:a16="http://schemas.microsoft.com/office/drawing/2014/main" id="{D0B1E11E-3128-AE3B-C44F-72431B91B37F}"/>
                    </a:ext>
                  </a:extLst>
                </p:cNvPr>
                <p:cNvSpPr/>
                <p:nvPr/>
              </p:nvSpPr>
              <p:spPr>
                <a:xfrm rot="19396068">
                  <a:off x="6456678" y="393730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Teardrop 292">
                  <a:extLst>
                    <a:ext uri="{FF2B5EF4-FFF2-40B4-BE49-F238E27FC236}">
                      <a16:creationId xmlns:a16="http://schemas.microsoft.com/office/drawing/2014/main" id="{151E3AE3-DB7E-B0AD-FE61-F5E0F7641B70}"/>
                    </a:ext>
                  </a:extLst>
                </p:cNvPr>
                <p:cNvSpPr/>
                <p:nvPr/>
              </p:nvSpPr>
              <p:spPr>
                <a:xfrm rot="19396068">
                  <a:off x="2161173" y="3893674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Teardrop 293">
                  <a:extLst>
                    <a:ext uri="{FF2B5EF4-FFF2-40B4-BE49-F238E27FC236}">
                      <a16:creationId xmlns:a16="http://schemas.microsoft.com/office/drawing/2014/main" id="{FCDC8FFB-35B7-9E75-A5F8-D9BAF8C0520C}"/>
                    </a:ext>
                  </a:extLst>
                </p:cNvPr>
                <p:cNvSpPr/>
                <p:nvPr/>
              </p:nvSpPr>
              <p:spPr>
                <a:xfrm rot="19396068">
                  <a:off x="1683647" y="3099148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Teardrop 294">
                  <a:extLst>
                    <a:ext uri="{FF2B5EF4-FFF2-40B4-BE49-F238E27FC236}">
                      <a16:creationId xmlns:a16="http://schemas.microsoft.com/office/drawing/2014/main" id="{AF7E88A7-EA30-C600-9922-8BE7BBF0134A}"/>
                    </a:ext>
                  </a:extLst>
                </p:cNvPr>
                <p:cNvSpPr/>
                <p:nvPr/>
              </p:nvSpPr>
              <p:spPr>
                <a:xfrm rot="19396068">
                  <a:off x="1228183" y="422912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Teardrop 295">
                  <a:extLst>
                    <a:ext uri="{FF2B5EF4-FFF2-40B4-BE49-F238E27FC236}">
                      <a16:creationId xmlns:a16="http://schemas.microsoft.com/office/drawing/2014/main" id="{CB04E11A-9F33-FD61-4F0B-B17C55C23537}"/>
                    </a:ext>
                  </a:extLst>
                </p:cNvPr>
                <p:cNvSpPr/>
                <p:nvPr/>
              </p:nvSpPr>
              <p:spPr>
                <a:xfrm rot="19396068">
                  <a:off x="1112085" y="30214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Teardrop 296">
                  <a:extLst>
                    <a:ext uri="{FF2B5EF4-FFF2-40B4-BE49-F238E27FC236}">
                      <a16:creationId xmlns:a16="http://schemas.microsoft.com/office/drawing/2014/main" id="{DE1C1E76-6C97-3737-8FAD-D924AE954DCD}"/>
                    </a:ext>
                  </a:extLst>
                </p:cNvPr>
                <p:cNvSpPr/>
                <p:nvPr/>
              </p:nvSpPr>
              <p:spPr>
                <a:xfrm rot="19396068">
                  <a:off x="579233" y="490542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Teardrop 297">
                  <a:extLst>
                    <a:ext uri="{FF2B5EF4-FFF2-40B4-BE49-F238E27FC236}">
                      <a16:creationId xmlns:a16="http://schemas.microsoft.com/office/drawing/2014/main" id="{A99C83FB-F58B-3D1D-9C47-B197A9FA4BD1}"/>
                    </a:ext>
                  </a:extLst>
                </p:cNvPr>
                <p:cNvSpPr/>
                <p:nvPr/>
              </p:nvSpPr>
              <p:spPr>
                <a:xfrm rot="19396068">
                  <a:off x="-227888" y="4480011"/>
                  <a:ext cx="415316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Teardrop 298">
                  <a:extLst>
                    <a:ext uri="{FF2B5EF4-FFF2-40B4-BE49-F238E27FC236}">
                      <a16:creationId xmlns:a16="http://schemas.microsoft.com/office/drawing/2014/main" id="{C50C5212-47EF-5FC7-EAA5-B038F48F4214}"/>
                    </a:ext>
                  </a:extLst>
                </p:cNvPr>
                <p:cNvSpPr/>
                <p:nvPr/>
              </p:nvSpPr>
              <p:spPr>
                <a:xfrm rot="19396068">
                  <a:off x="120786" y="33227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Teardrop 299">
                  <a:extLst>
                    <a:ext uri="{FF2B5EF4-FFF2-40B4-BE49-F238E27FC236}">
                      <a16:creationId xmlns:a16="http://schemas.microsoft.com/office/drawing/2014/main" id="{F2DCBD0A-47FB-E695-889D-3CC8B7B0BC9D}"/>
                    </a:ext>
                  </a:extLst>
                </p:cNvPr>
                <p:cNvSpPr/>
                <p:nvPr/>
              </p:nvSpPr>
              <p:spPr>
                <a:xfrm rot="19396068">
                  <a:off x="5189069" y="429714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Teardrop 300">
                  <a:extLst>
                    <a:ext uri="{FF2B5EF4-FFF2-40B4-BE49-F238E27FC236}">
                      <a16:creationId xmlns:a16="http://schemas.microsoft.com/office/drawing/2014/main" id="{274763D9-75A9-742E-9A40-E0B0FCF18A46}"/>
                    </a:ext>
                  </a:extLst>
                </p:cNvPr>
                <p:cNvSpPr/>
                <p:nvPr/>
              </p:nvSpPr>
              <p:spPr>
                <a:xfrm rot="19396068">
                  <a:off x="8641770" y="3360956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Teardrop 301">
                  <a:extLst>
                    <a:ext uri="{FF2B5EF4-FFF2-40B4-BE49-F238E27FC236}">
                      <a16:creationId xmlns:a16="http://schemas.microsoft.com/office/drawing/2014/main" id="{8B8F58AB-A3CF-8271-E967-6A901ADE44F2}"/>
                    </a:ext>
                  </a:extLst>
                </p:cNvPr>
                <p:cNvSpPr/>
                <p:nvPr/>
              </p:nvSpPr>
              <p:spPr>
                <a:xfrm rot="19396068">
                  <a:off x="6706664" y="94038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Teardrop 302">
                  <a:extLst>
                    <a:ext uri="{FF2B5EF4-FFF2-40B4-BE49-F238E27FC236}">
                      <a16:creationId xmlns:a16="http://schemas.microsoft.com/office/drawing/2014/main" id="{2AB502D1-04D4-0ADF-3091-F25F129B694C}"/>
                    </a:ext>
                  </a:extLst>
                </p:cNvPr>
                <p:cNvSpPr/>
                <p:nvPr/>
              </p:nvSpPr>
              <p:spPr>
                <a:xfrm rot="19396068">
                  <a:off x="3237447" y="112222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Teardrop 303">
                  <a:extLst>
                    <a:ext uri="{FF2B5EF4-FFF2-40B4-BE49-F238E27FC236}">
                      <a16:creationId xmlns:a16="http://schemas.microsoft.com/office/drawing/2014/main" id="{7E62ACF8-0ED1-4B84-30A0-BEDA72B50108}"/>
                    </a:ext>
                  </a:extLst>
                </p:cNvPr>
                <p:cNvSpPr/>
                <p:nvPr/>
              </p:nvSpPr>
              <p:spPr>
                <a:xfrm rot="19396068">
                  <a:off x="-591003" y="5255132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Teardrop 304">
                  <a:extLst>
                    <a:ext uri="{FF2B5EF4-FFF2-40B4-BE49-F238E27FC236}">
                      <a16:creationId xmlns:a16="http://schemas.microsoft.com/office/drawing/2014/main" id="{C3CB2F26-A5DE-0C37-1E52-6E936DEB7A58}"/>
                    </a:ext>
                  </a:extLst>
                </p:cNvPr>
                <p:cNvSpPr/>
                <p:nvPr/>
              </p:nvSpPr>
              <p:spPr>
                <a:xfrm rot="19396068">
                  <a:off x="2530557" y="111734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Teardrop 305">
                  <a:extLst>
                    <a:ext uri="{FF2B5EF4-FFF2-40B4-BE49-F238E27FC236}">
                      <a16:creationId xmlns:a16="http://schemas.microsoft.com/office/drawing/2014/main" id="{D9590C21-642B-BDEC-5D9D-63D786967396}"/>
                    </a:ext>
                  </a:extLst>
                </p:cNvPr>
                <p:cNvSpPr/>
                <p:nvPr/>
              </p:nvSpPr>
              <p:spPr>
                <a:xfrm rot="19396068">
                  <a:off x="2817179" y="200414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Teardrop 306">
                  <a:extLst>
                    <a:ext uri="{FF2B5EF4-FFF2-40B4-BE49-F238E27FC236}">
                      <a16:creationId xmlns:a16="http://schemas.microsoft.com/office/drawing/2014/main" id="{EC18EBCA-BD94-99D0-2FDF-6EAFC9AD6FD9}"/>
                    </a:ext>
                  </a:extLst>
                </p:cNvPr>
                <p:cNvSpPr/>
                <p:nvPr/>
              </p:nvSpPr>
              <p:spPr>
                <a:xfrm rot="19396068">
                  <a:off x="4571899" y="88252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Teardrop 307">
                  <a:extLst>
                    <a:ext uri="{FF2B5EF4-FFF2-40B4-BE49-F238E27FC236}">
                      <a16:creationId xmlns:a16="http://schemas.microsoft.com/office/drawing/2014/main" id="{EFB9DE47-DFD3-A90C-B831-CE5EC8430A94}"/>
                    </a:ext>
                  </a:extLst>
                </p:cNvPr>
                <p:cNvSpPr/>
                <p:nvPr/>
              </p:nvSpPr>
              <p:spPr>
                <a:xfrm rot="19396068">
                  <a:off x="894941" y="189789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Teardrop 308">
                  <a:extLst>
                    <a:ext uri="{FF2B5EF4-FFF2-40B4-BE49-F238E27FC236}">
                      <a16:creationId xmlns:a16="http://schemas.microsoft.com/office/drawing/2014/main" id="{B37C748A-6315-5BEB-EF08-53D55221D800}"/>
                    </a:ext>
                  </a:extLst>
                </p:cNvPr>
                <p:cNvSpPr/>
                <p:nvPr/>
              </p:nvSpPr>
              <p:spPr>
                <a:xfrm rot="19396068">
                  <a:off x="1333829" y="1039633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Teardrop 309">
                  <a:extLst>
                    <a:ext uri="{FF2B5EF4-FFF2-40B4-BE49-F238E27FC236}">
                      <a16:creationId xmlns:a16="http://schemas.microsoft.com/office/drawing/2014/main" id="{D75628EF-8731-2C32-51CF-445CA584D190}"/>
                    </a:ext>
                  </a:extLst>
                </p:cNvPr>
                <p:cNvSpPr/>
                <p:nvPr/>
              </p:nvSpPr>
              <p:spPr>
                <a:xfrm rot="19396068">
                  <a:off x="5541689" y="3213007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Teardrop 310">
                  <a:extLst>
                    <a:ext uri="{FF2B5EF4-FFF2-40B4-BE49-F238E27FC236}">
                      <a16:creationId xmlns:a16="http://schemas.microsoft.com/office/drawing/2014/main" id="{9DA17516-047F-07B0-8411-67F4A8FA68FF}"/>
                    </a:ext>
                  </a:extLst>
                </p:cNvPr>
                <p:cNvSpPr/>
                <p:nvPr/>
              </p:nvSpPr>
              <p:spPr>
                <a:xfrm rot="19396068">
                  <a:off x="5777835" y="6098178"/>
                  <a:ext cx="415318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Teardrop 311">
                  <a:extLst>
                    <a:ext uri="{FF2B5EF4-FFF2-40B4-BE49-F238E27FC236}">
                      <a16:creationId xmlns:a16="http://schemas.microsoft.com/office/drawing/2014/main" id="{DEDDE520-26D5-C70D-4C15-7A4770219F22}"/>
                    </a:ext>
                  </a:extLst>
                </p:cNvPr>
                <p:cNvSpPr/>
                <p:nvPr/>
              </p:nvSpPr>
              <p:spPr>
                <a:xfrm rot="19396068">
                  <a:off x="342530" y="1340939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Teardrop 312">
                  <a:extLst>
                    <a:ext uri="{FF2B5EF4-FFF2-40B4-BE49-F238E27FC236}">
                      <a16:creationId xmlns:a16="http://schemas.microsoft.com/office/drawing/2014/main" id="{F6F81523-CB9D-1329-6B97-DFD65489D3B5}"/>
                    </a:ext>
                  </a:extLst>
                </p:cNvPr>
                <p:cNvSpPr/>
                <p:nvPr/>
              </p:nvSpPr>
              <p:spPr>
                <a:xfrm rot="19396068">
                  <a:off x="4229126" y="1745300"/>
                  <a:ext cx="415317" cy="424411"/>
                </a:xfrm>
                <a:prstGeom prst="teardrop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D414528-AEC6-D9FC-F00A-B24A5ACF8FD9}"/>
                </a:ext>
              </a:extLst>
            </p:cNvPr>
            <p:cNvSpPr txBox="1"/>
            <p:nvPr/>
          </p:nvSpPr>
          <p:spPr>
            <a:xfrm>
              <a:off x="149007" y="3261262"/>
              <a:ext cx="271803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W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C5DAEF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0664233-0F59-E4AF-5BBF-594EBAAE17E0}"/>
              </a:ext>
            </a:extLst>
          </p:cNvPr>
          <p:cNvGrpSpPr/>
          <p:nvPr/>
        </p:nvGrpSpPr>
        <p:grpSpPr>
          <a:xfrm>
            <a:off x="7916135" y="3372494"/>
            <a:ext cx="4275865" cy="3105880"/>
            <a:chOff x="7916135" y="3372494"/>
            <a:chExt cx="4275865" cy="3105880"/>
          </a:xfrm>
        </p:grpSpPr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B061F7CC-4CBF-0A05-7119-E2D45C95875B}"/>
                </a:ext>
              </a:extLst>
            </p:cNvPr>
            <p:cNvSpPr txBox="1"/>
            <p:nvPr/>
          </p:nvSpPr>
          <p:spPr>
            <a:xfrm>
              <a:off x="9715230" y="3372494"/>
              <a:ext cx="247677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V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2F5597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789B8BBE-81A9-5388-9D7D-C284EA450793}"/>
                </a:ext>
              </a:extLst>
            </p:cNvPr>
            <p:cNvGrpSpPr/>
            <p:nvPr/>
          </p:nvGrpSpPr>
          <p:grpSpPr>
            <a:xfrm>
              <a:off x="7916135" y="3779223"/>
              <a:ext cx="1833958" cy="2699151"/>
              <a:chOff x="1454472" y="1370868"/>
              <a:chExt cx="3332511" cy="4904665"/>
            </a:xfrm>
          </p:grpSpPr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C678550-ABD7-F8DF-9194-6127CB025A81}"/>
                  </a:ext>
                </a:extLst>
              </p:cNvPr>
              <p:cNvSpPr/>
              <p:nvPr/>
            </p:nvSpPr>
            <p:spPr>
              <a:xfrm>
                <a:off x="2426086" y="4906163"/>
                <a:ext cx="1368067" cy="1185263"/>
              </a:xfrm>
              <a:custGeom>
                <a:avLst/>
                <a:gdLst>
                  <a:gd name="connsiteX0" fmla="*/ 0 w 967377"/>
                  <a:gd name="connsiteY0" fmla="*/ 0 h 838114"/>
                  <a:gd name="connsiteX1" fmla="*/ 967377 w 967377"/>
                  <a:gd name="connsiteY1" fmla="*/ 0 h 838114"/>
                  <a:gd name="connsiteX2" fmla="*/ 967377 w 967377"/>
                  <a:gd name="connsiteY2" fmla="*/ 838114 h 838114"/>
                  <a:gd name="connsiteX3" fmla="*/ 623897 w 967377"/>
                  <a:gd name="connsiteY3" fmla="*/ 838114 h 838114"/>
                  <a:gd name="connsiteX4" fmla="*/ 632655 w 967377"/>
                  <a:gd name="connsiteY4" fmla="*/ 805399 h 838114"/>
                  <a:gd name="connsiteX5" fmla="*/ 644930 w 967377"/>
                  <a:gd name="connsiteY5" fmla="*/ 682123 h 838114"/>
                  <a:gd name="connsiteX6" fmla="*/ 488732 w 967377"/>
                  <a:gd name="connsiteY6" fmla="*/ 365417 h 838114"/>
                  <a:gd name="connsiteX7" fmla="*/ 332534 w 967377"/>
                  <a:gd name="connsiteY7" fmla="*/ 682123 h 838114"/>
                  <a:gd name="connsiteX8" fmla="*/ 344809 w 967377"/>
                  <a:gd name="connsiteY8" fmla="*/ 805399 h 838114"/>
                  <a:gd name="connsiteX9" fmla="*/ 353567 w 967377"/>
                  <a:gd name="connsiteY9" fmla="*/ 838114 h 838114"/>
                  <a:gd name="connsiteX10" fmla="*/ 0 w 967377"/>
                  <a:gd name="connsiteY10" fmla="*/ 838114 h 838114"/>
                  <a:gd name="connsiteX11" fmla="*/ 0 w 967377"/>
                  <a:gd name="connsiteY11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377" h="838114">
                    <a:moveTo>
                      <a:pt x="0" y="0"/>
                    </a:moveTo>
                    <a:lnTo>
                      <a:pt x="967377" y="0"/>
                    </a:lnTo>
                    <a:lnTo>
                      <a:pt x="967377" y="838114"/>
                    </a:lnTo>
                    <a:lnTo>
                      <a:pt x="623897" y="838114"/>
                    </a:lnTo>
                    <a:lnTo>
                      <a:pt x="632655" y="805399"/>
                    </a:lnTo>
                    <a:cubicBezTo>
                      <a:pt x="640559" y="767509"/>
                      <a:pt x="644930" y="725851"/>
                      <a:pt x="644930" y="682123"/>
                    </a:cubicBezTo>
                    <a:cubicBezTo>
                      <a:pt x="644930" y="507211"/>
                      <a:pt x="574998" y="365417"/>
                      <a:pt x="488732" y="365417"/>
                    </a:cubicBezTo>
                    <a:cubicBezTo>
                      <a:pt x="402466" y="365417"/>
                      <a:pt x="332534" y="507211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Rectangle: Top Corners Rounded 505">
                <a:extLst>
                  <a:ext uri="{FF2B5EF4-FFF2-40B4-BE49-F238E27FC236}">
                    <a16:creationId xmlns:a16="http://schemas.microsoft.com/office/drawing/2014/main" id="{EA0628E9-BE51-60CE-E8D6-5655FF2F7CA0}"/>
                  </a:ext>
                </a:extLst>
              </p:cNvPr>
              <p:cNvSpPr/>
              <p:nvPr/>
            </p:nvSpPr>
            <p:spPr>
              <a:xfrm>
                <a:off x="2347906" y="5986044"/>
                <a:ext cx="616463" cy="2894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7" name="Rectangle: Top Corners Rounded 506">
                <a:extLst>
                  <a:ext uri="{FF2B5EF4-FFF2-40B4-BE49-F238E27FC236}">
                    <a16:creationId xmlns:a16="http://schemas.microsoft.com/office/drawing/2014/main" id="{8D3D589F-6BBF-C43D-8FFD-4AC3D3E75B68}"/>
                  </a:ext>
                </a:extLst>
              </p:cNvPr>
              <p:cNvSpPr/>
              <p:nvPr/>
            </p:nvSpPr>
            <p:spPr>
              <a:xfrm>
                <a:off x="3266219" y="5965594"/>
                <a:ext cx="616463" cy="2894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8" name="Rectangle 15">
                <a:extLst>
                  <a:ext uri="{FF2B5EF4-FFF2-40B4-BE49-F238E27FC236}">
                    <a16:creationId xmlns:a16="http://schemas.microsoft.com/office/drawing/2014/main" id="{517E7A4E-3427-878B-D8CA-25A2ABA6ED42}"/>
                  </a:ext>
                </a:extLst>
              </p:cNvPr>
              <p:cNvSpPr/>
              <p:nvPr/>
            </p:nvSpPr>
            <p:spPr>
              <a:xfrm>
                <a:off x="2674021" y="4135896"/>
                <a:ext cx="1338913" cy="904610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A43815A0-3626-B57A-21A0-1E7F3DB780F3}"/>
                  </a:ext>
                </a:extLst>
              </p:cNvPr>
              <p:cNvGrpSpPr/>
              <p:nvPr/>
            </p:nvGrpSpPr>
            <p:grpSpPr>
              <a:xfrm>
                <a:off x="2280827" y="3880660"/>
                <a:ext cx="1854274" cy="1532305"/>
                <a:chOff x="3607634" y="4125539"/>
                <a:chExt cx="1311180" cy="1083512"/>
              </a:xfrm>
            </p:grpSpPr>
            <p:sp>
              <p:nvSpPr>
                <p:cNvPr id="539" name="Freeform: Shape 538">
                  <a:extLst>
                    <a:ext uri="{FF2B5EF4-FFF2-40B4-BE49-F238E27FC236}">
                      <a16:creationId xmlns:a16="http://schemas.microsoft.com/office/drawing/2014/main" id="{EDD5E258-244A-75AC-F070-3B5841999B56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E3BD6BD6-29C7-8441-E2F1-3D387E6FB999}"/>
                    </a:ext>
                  </a:extLst>
                </p:cNvPr>
                <p:cNvSpPr/>
                <p:nvPr/>
              </p:nvSpPr>
              <p:spPr>
                <a:xfrm rot="10590746">
                  <a:off x="3607634" y="4224374"/>
                  <a:ext cx="533840" cy="984677"/>
                </a:xfrm>
                <a:custGeom>
                  <a:avLst/>
                  <a:gdLst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462677 w 533840"/>
                    <a:gd name="connsiteY4" fmla="*/ 947842 h 984677"/>
                    <a:gd name="connsiteX5" fmla="*/ 0 w 533840"/>
                    <a:gd name="connsiteY5" fmla="*/ 984677 h 9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3840" h="984677">
                      <a:moveTo>
                        <a:pt x="0" y="984677"/>
                      </a:moveTo>
                      <a:lnTo>
                        <a:pt x="54849" y="0"/>
                      </a:lnTo>
                      <a:lnTo>
                        <a:pt x="162661" y="11125"/>
                      </a:lnTo>
                      <a:cubicBezTo>
                        <a:pt x="277228" y="27335"/>
                        <a:pt x="399483" y="53606"/>
                        <a:pt x="533840" y="93339"/>
                      </a:cubicBezTo>
                      <a:lnTo>
                        <a:pt x="462677" y="947842"/>
                      </a:lnTo>
                      <a:lnTo>
                        <a:pt x="0" y="9846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E9C6D785-3C96-75C6-09C5-E0623505F5D0}"/>
                    </a:ext>
                  </a:extLst>
                </p:cNvPr>
                <p:cNvSpPr/>
                <p:nvPr/>
              </p:nvSpPr>
              <p:spPr>
                <a:xfrm flipH="1">
                  <a:off x="3874554" y="4248399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273243D9-2183-74CD-8563-217E5ACF0BFE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3B0AC5CC-CA84-AA8F-CB39-2A47CE44FF4D}"/>
                  </a:ext>
                </a:extLst>
              </p:cNvPr>
              <p:cNvGrpSpPr/>
              <p:nvPr/>
            </p:nvGrpSpPr>
            <p:grpSpPr>
              <a:xfrm rot="18824773" flipH="1">
                <a:off x="3456678" y="4067578"/>
                <a:ext cx="864876" cy="1224641"/>
                <a:chOff x="4774206" y="4182857"/>
                <a:chExt cx="611565" cy="865959"/>
              </a:xfrm>
            </p:grpSpPr>
            <p:sp>
              <p:nvSpPr>
                <p:cNvPr id="536" name="Rectangle 10">
                  <a:extLst>
                    <a:ext uri="{FF2B5EF4-FFF2-40B4-BE49-F238E27FC236}">
                      <a16:creationId xmlns:a16="http://schemas.microsoft.com/office/drawing/2014/main" id="{39C52E89-B85C-8846-E1A0-A8B6041ED2D9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7" name="Rectangle 59">
                  <a:extLst>
                    <a:ext uri="{FF2B5EF4-FFF2-40B4-BE49-F238E27FC236}">
                      <a16:creationId xmlns:a16="http://schemas.microsoft.com/office/drawing/2014/main" id="{AE9614DB-B61D-BB4F-0166-FFA2B717FE33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Rectangle 59">
                  <a:extLst>
                    <a:ext uri="{FF2B5EF4-FFF2-40B4-BE49-F238E27FC236}">
                      <a16:creationId xmlns:a16="http://schemas.microsoft.com/office/drawing/2014/main" id="{F8C09F7B-3A6D-184B-765B-B55484E1FA26}"/>
                    </a:ext>
                  </a:extLst>
                </p:cNvPr>
                <p:cNvSpPr/>
                <p:nvPr/>
              </p:nvSpPr>
              <p:spPr>
                <a:xfrm rot="14402985">
                  <a:off x="4780528" y="4286281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25F58462-4735-0291-FCF0-97D021B4BFBC}"/>
                  </a:ext>
                </a:extLst>
              </p:cNvPr>
              <p:cNvGrpSpPr/>
              <p:nvPr/>
            </p:nvGrpSpPr>
            <p:grpSpPr>
              <a:xfrm>
                <a:off x="3682231" y="4002005"/>
                <a:ext cx="215522" cy="889382"/>
                <a:chOff x="4598584" y="4211344"/>
                <a:chExt cx="152398" cy="628893"/>
              </a:xfrm>
            </p:grpSpPr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E0F782E1-C240-FB14-5035-95C3BB7EC319}"/>
                    </a:ext>
                  </a:extLst>
                </p:cNvPr>
                <p:cNvSpPr/>
                <p:nvPr/>
              </p:nvSpPr>
              <p:spPr>
                <a:xfrm>
                  <a:off x="4598584" y="4652912"/>
                  <a:ext cx="152398" cy="1873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84963A09-0283-C28A-7EC6-F0AEAA296FAE}"/>
                    </a:ext>
                  </a:extLst>
                </p:cNvPr>
                <p:cNvCxnSpPr/>
                <p:nvPr/>
              </p:nvCxnSpPr>
              <p:spPr>
                <a:xfrm>
                  <a:off x="4674783" y="4211344"/>
                  <a:ext cx="0" cy="438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1057F2EC-6F90-7294-777D-7C93EF08A952}"/>
                  </a:ext>
                </a:extLst>
              </p:cNvPr>
              <p:cNvGrpSpPr/>
              <p:nvPr/>
            </p:nvGrpSpPr>
            <p:grpSpPr>
              <a:xfrm rot="2278668">
                <a:off x="2003011" y="4126497"/>
                <a:ext cx="901319" cy="1224641"/>
                <a:chOff x="4748437" y="4182857"/>
                <a:chExt cx="637334" cy="865959"/>
              </a:xfrm>
            </p:grpSpPr>
            <p:sp>
              <p:nvSpPr>
                <p:cNvPr id="531" name="Rectangle 10">
                  <a:extLst>
                    <a:ext uri="{FF2B5EF4-FFF2-40B4-BE49-F238E27FC236}">
                      <a16:creationId xmlns:a16="http://schemas.microsoft.com/office/drawing/2014/main" id="{CCE2CD28-247E-39DE-5B59-F2D05B7B5A91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2" name="Rectangle 59">
                  <a:extLst>
                    <a:ext uri="{FF2B5EF4-FFF2-40B4-BE49-F238E27FC236}">
                      <a16:creationId xmlns:a16="http://schemas.microsoft.com/office/drawing/2014/main" id="{1162C88D-5B22-AD7C-805C-1228F63D63C7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Rectangle 59">
                  <a:extLst>
                    <a:ext uri="{FF2B5EF4-FFF2-40B4-BE49-F238E27FC236}">
                      <a16:creationId xmlns:a16="http://schemas.microsoft.com/office/drawing/2014/main" id="{A7368E5F-0F61-B409-11B6-858CD919A886}"/>
                    </a:ext>
                  </a:extLst>
                </p:cNvPr>
                <p:cNvSpPr/>
                <p:nvPr/>
              </p:nvSpPr>
              <p:spPr>
                <a:xfrm rot="17857840">
                  <a:off x="4754759" y="4230386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3EDDB245-AE2C-6B7F-112C-61499F3EC201}"/>
                  </a:ext>
                </a:extLst>
              </p:cNvPr>
              <p:cNvGrpSpPr/>
              <p:nvPr/>
            </p:nvGrpSpPr>
            <p:grpSpPr>
              <a:xfrm>
                <a:off x="2402509" y="4098834"/>
                <a:ext cx="395868" cy="888987"/>
                <a:chOff x="8009336" y="4019860"/>
                <a:chExt cx="279923" cy="628614"/>
              </a:xfrm>
            </p:grpSpPr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FA93DB47-2DA5-5F87-B7F0-9A8DB865FEE5}"/>
                    </a:ext>
                  </a:extLst>
                </p:cNvPr>
                <p:cNvCxnSpPr>
                  <a:cxnSpLocks/>
                  <a:endCxn id="528" idx="2"/>
                </p:cNvCxnSpPr>
                <p:nvPr/>
              </p:nvCxnSpPr>
              <p:spPr>
                <a:xfrm flipH="1">
                  <a:off x="8035925" y="4019860"/>
                  <a:ext cx="4762" cy="26956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CBF79D34-60DE-E2CF-81E8-808BC6E69D25}"/>
                    </a:ext>
                  </a:extLst>
                </p:cNvPr>
                <p:cNvSpPr/>
                <p:nvPr/>
              </p:nvSpPr>
              <p:spPr>
                <a:xfrm>
                  <a:off x="8009336" y="4260650"/>
                  <a:ext cx="246489" cy="352625"/>
                </a:xfrm>
                <a:custGeom>
                  <a:avLst/>
                  <a:gdLst>
                    <a:gd name="connsiteX0" fmla="*/ 67864 w 246489"/>
                    <a:gd name="connsiteY0" fmla="*/ 352625 h 352625"/>
                    <a:gd name="connsiteX1" fmla="*/ 1189 w 246489"/>
                    <a:gd name="connsiteY1" fmla="*/ 231975 h 352625"/>
                    <a:gd name="connsiteX2" fmla="*/ 26589 w 246489"/>
                    <a:gd name="connsiteY2" fmla="*/ 28775 h 352625"/>
                    <a:gd name="connsiteX3" fmla="*/ 45639 w 246489"/>
                    <a:gd name="connsiteY3" fmla="*/ 19250 h 352625"/>
                    <a:gd name="connsiteX4" fmla="*/ 220264 w 246489"/>
                    <a:gd name="connsiteY4" fmla="*/ 197050 h 352625"/>
                    <a:gd name="connsiteX5" fmla="*/ 245664 w 246489"/>
                    <a:gd name="connsiteY5" fmla="*/ 292300 h 352625"/>
                    <a:gd name="connsiteX6" fmla="*/ 245664 w 246489"/>
                    <a:gd name="connsiteY6" fmla="*/ 292300 h 35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489" h="352625">
                      <a:moveTo>
                        <a:pt x="67864" y="352625"/>
                      </a:moveTo>
                      <a:cubicBezTo>
                        <a:pt x="37966" y="319287"/>
                        <a:pt x="8068" y="285950"/>
                        <a:pt x="1189" y="231975"/>
                      </a:cubicBezTo>
                      <a:cubicBezTo>
                        <a:pt x="-5690" y="178000"/>
                        <a:pt x="19181" y="64229"/>
                        <a:pt x="26589" y="28775"/>
                      </a:cubicBezTo>
                      <a:cubicBezTo>
                        <a:pt x="33997" y="-6679"/>
                        <a:pt x="13360" y="-8796"/>
                        <a:pt x="45639" y="19250"/>
                      </a:cubicBezTo>
                      <a:cubicBezTo>
                        <a:pt x="77918" y="47296"/>
                        <a:pt x="186927" y="151542"/>
                        <a:pt x="220264" y="197050"/>
                      </a:cubicBezTo>
                      <a:cubicBezTo>
                        <a:pt x="253601" y="242558"/>
                        <a:pt x="245664" y="292300"/>
                        <a:pt x="245664" y="292300"/>
                      </a:cubicBezTo>
                      <a:lnTo>
                        <a:pt x="245664" y="292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9CCC6A52-1846-584D-F7D2-1BF33DF3A32E}"/>
                    </a:ext>
                  </a:extLst>
                </p:cNvPr>
                <p:cNvSpPr/>
                <p:nvPr/>
              </p:nvSpPr>
              <p:spPr>
                <a:xfrm>
                  <a:off x="8033025" y="4560445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9D3864D8-046B-D0CC-BE93-D7A0160BA7E3}"/>
                    </a:ext>
                  </a:extLst>
                </p:cNvPr>
                <p:cNvSpPr/>
                <p:nvPr/>
              </p:nvSpPr>
              <p:spPr>
                <a:xfrm>
                  <a:off x="8217643" y="4503076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FA5FEDAD-BD63-B15D-7A9B-4BB496CF05C6}"/>
                  </a:ext>
                </a:extLst>
              </p:cNvPr>
              <p:cNvGrpSpPr/>
              <p:nvPr/>
            </p:nvGrpSpPr>
            <p:grpSpPr>
              <a:xfrm>
                <a:off x="1454472" y="1370868"/>
                <a:ext cx="3332511" cy="3004597"/>
                <a:chOff x="2943989" y="2350867"/>
                <a:chExt cx="2356460" cy="2124588"/>
              </a:xfrm>
            </p:grpSpPr>
            <p:sp>
              <p:nvSpPr>
                <p:cNvPr id="515" name="Oval 514">
                  <a:extLst>
                    <a:ext uri="{FF2B5EF4-FFF2-40B4-BE49-F238E27FC236}">
                      <a16:creationId xmlns:a16="http://schemas.microsoft.com/office/drawing/2014/main" id="{0EE2880B-A70B-AABF-4DFA-1C8B9682AF0E}"/>
                    </a:ext>
                  </a:extLst>
                </p:cNvPr>
                <p:cNvSpPr/>
                <p:nvPr/>
              </p:nvSpPr>
              <p:spPr>
                <a:xfrm>
                  <a:off x="4856115" y="340908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222789D8-DAAF-7309-7400-2AD4890B12FB}"/>
                    </a:ext>
                  </a:extLst>
                </p:cNvPr>
                <p:cNvSpPr/>
                <p:nvPr/>
              </p:nvSpPr>
              <p:spPr>
                <a:xfrm>
                  <a:off x="3028659" y="3499612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2E511610-9C1D-79C5-ECEE-73DEBF3E2D04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">
                  <a:extLst>
                    <a:ext uri="{FF2B5EF4-FFF2-40B4-BE49-F238E27FC236}">
                      <a16:creationId xmlns:a16="http://schemas.microsoft.com/office/drawing/2014/main" id="{1D63E1EA-0D14-0809-F7D6-AB0DAE1272F2}"/>
                    </a:ext>
                  </a:extLst>
                </p:cNvPr>
                <p:cNvSpPr/>
                <p:nvPr/>
              </p:nvSpPr>
              <p:spPr>
                <a:xfrm>
                  <a:off x="2943989" y="2350867"/>
                  <a:ext cx="2356460" cy="1266742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6460" h="1266742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317429" y="706396"/>
                        <a:pt x="2409708" y="1154690"/>
                        <a:pt x="2320040" y="1200811"/>
                      </a:cubicBezTo>
                      <a:cubicBezTo>
                        <a:pt x="2197988" y="1249789"/>
                        <a:pt x="1912370" y="760121"/>
                        <a:pt x="1843790" y="816001"/>
                      </a:cubicBezTo>
                      <a:cubicBezTo>
                        <a:pt x="1805690" y="856641"/>
                        <a:pt x="1925070" y="930301"/>
                        <a:pt x="1843790" y="937921"/>
                      </a:cubicBezTo>
                      <a:cubicBezTo>
                        <a:pt x="1754890" y="960781"/>
                        <a:pt x="1706630" y="747421"/>
                        <a:pt x="1615190" y="785521"/>
                      </a:cubicBezTo>
                      <a:cubicBezTo>
                        <a:pt x="1516130" y="800761"/>
                        <a:pt x="1387631" y="991316"/>
                        <a:pt x="1302770" y="976021"/>
                      </a:cubicBezTo>
                      <a:cubicBezTo>
                        <a:pt x="1210289" y="960726"/>
                        <a:pt x="1361292" y="808052"/>
                        <a:pt x="1250802" y="808052"/>
                      </a:cubicBezTo>
                      <a:cubicBezTo>
                        <a:pt x="1140312" y="808052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80B6143A-B2AF-B7FB-981C-3311961F7315}"/>
                    </a:ext>
                  </a:extLst>
                </p:cNvPr>
                <p:cNvSpPr/>
                <p:nvPr/>
              </p:nvSpPr>
              <p:spPr>
                <a:xfrm>
                  <a:off x="4275690" y="3400425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8E203B9D-3FC3-0FEC-001D-B4C9B5BDB054}"/>
                    </a:ext>
                  </a:extLst>
                </p:cNvPr>
                <p:cNvSpPr/>
                <p:nvPr/>
              </p:nvSpPr>
              <p:spPr>
                <a:xfrm>
                  <a:off x="3343276" y="3421380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80600790-2E89-C2DF-6904-196CB2870E31}"/>
                    </a:ext>
                  </a:extLst>
                </p:cNvPr>
                <p:cNvSpPr/>
                <p:nvPr/>
              </p:nvSpPr>
              <p:spPr>
                <a:xfrm>
                  <a:off x="4085160" y="3839124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Arc 521">
                  <a:extLst>
                    <a:ext uri="{FF2B5EF4-FFF2-40B4-BE49-F238E27FC236}">
                      <a16:creationId xmlns:a16="http://schemas.microsoft.com/office/drawing/2014/main" id="{90FA57C6-6E6F-DE9F-CF9B-90D6C916BBB9}"/>
                    </a:ext>
                  </a:extLst>
                </p:cNvPr>
                <p:cNvSpPr/>
                <p:nvPr/>
              </p:nvSpPr>
              <p:spPr>
                <a:xfrm rot="8350864">
                  <a:off x="4028774" y="3919964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C23E273E-3A1A-74FA-B078-C051F326484E}"/>
                    </a:ext>
                  </a:extLst>
                </p:cNvPr>
                <p:cNvSpPr/>
                <p:nvPr/>
              </p:nvSpPr>
              <p:spPr>
                <a:xfrm>
                  <a:off x="4324335" y="3516989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350A4813-4570-7393-8EE7-4242DBB77CD4}"/>
                    </a:ext>
                  </a:extLst>
                </p:cNvPr>
                <p:cNvSpPr/>
                <p:nvPr/>
              </p:nvSpPr>
              <p:spPr>
                <a:xfrm>
                  <a:off x="3505760" y="3556987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A02E86D2-1244-954C-73AC-E02F66DBB6E1}"/>
                    </a:ext>
                  </a:extLst>
                </p:cNvPr>
                <p:cNvSpPr/>
                <p:nvPr/>
              </p:nvSpPr>
              <p:spPr>
                <a:xfrm>
                  <a:off x="3640274" y="3669617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05D1E38C-78A9-3A98-EB32-FDDC7B4B9503}"/>
                    </a:ext>
                  </a:extLst>
                </p:cNvPr>
                <p:cNvSpPr/>
                <p:nvPr/>
              </p:nvSpPr>
              <p:spPr>
                <a:xfrm>
                  <a:off x="4396437" y="3629599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544" name="ttsMP3.com_VoiceText_2025-2-15_0-24-24">
            <a:hlinkClick r:id="" action="ppaction://media"/>
            <a:extLst>
              <a:ext uri="{FF2B5EF4-FFF2-40B4-BE49-F238E27FC236}">
                <a16:creationId xmlns:a16="http://schemas.microsoft.com/office/drawing/2014/main" id="{8106D10F-232A-D5CD-46C5-966D89915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344" fill="hold"/>
                                        <p:tgtEl>
                                          <p:spTgt spid="5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48189-2C2F-3D03-089A-DEF07E742DC4}"/>
              </a:ext>
            </a:extLst>
          </p:cNvPr>
          <p:cNvSpPr txBox="1"/>
          <p:nvPr/>
        </p:nvSpPr>
        <p:spPr>
          <a:xfrm>
            <a:off x="540133" y="2284547"/>
            <a:ext cx="77070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 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 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239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239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1A4961-0AA7-E2D6-FDF1-D3ABD3736B30}"/>
              </a:ext>
            </a:extLst>
          </p:cNvPr>
          <p:cNvGrpSpPr/>
          <p:nvPr/>
        </p:nvGrpSpPr>
        <p:grpSpPr>
          <a:xfrm>
            <a:off x="7150100" y="1521964"/>
            <a:ext cx="4698324" cy="5037247"/>
            <a:chOff x="5684065" y="722711"/>
            <a:chExt cx="5721610" cy="613435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DA0CE14-9863-BF1B-E52D-FFF196E4ECBE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320" name="Oval 6">
                <a:extLst>
                  <a:ext uri="{FF2B5EF4-FFF2-40B4-BE49-F238E27FC236}">
                    <a16:creationId xmlns:a16="http://schemas.microsoft.com/office/drawing/2014/main" id="{589D52A4-7F38-BE4A-9986-49CE52695497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FF00D10-E14A-2FF4-3185-6CF9F7693FD1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6">
                <a:extLst>
                  <a:ext uri="{FF2B5EF4-FFF2-40B4-BE49-F238E27FC236}">
                    <a16:creationId xmlns:a16="http://schemas.microsoft.com/office/drawing/2014/main" id="{08561E5F-1313-7F6F-7924-45CFF5CC1DA7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4A3C07A-8E4A-C244-605A-7571530A5448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5">
                <a:extLst>
                  <a:ext uri="{FF2B5EF4-FFF2-40B4-BE49-F238E27FC236}">
                    <a16:creationId xmlns:a16="http://schemas.microsoft.com/office/drawing/2014/main" id="{76E92DB7-E5A0-08BC-C415-582794C9CFF5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4">
                <a:extLst>
                  <a:ext uri="{FF2B5EF4-FFF2-40B4-BE49-F238E27FC236}">
                    <a16:creationId xmlns:a16="http://schemas.microsoft.com/office/drawing/2014/main" id="{ED3E5E1D-A6B2-F3D4-E29E-B4184A21A0B6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6">
                <a:extLst>
                  <a:ext uri="{FF2B5EF4-FFF2-40B4-BE49-F238E27FC236}">
                    <a16:creationId xmlns:a16="http://schemas.microsoft.com/office/drawing/2014/main" id="{817CDBF1-301F-4BEE-4336-E9CBF1499864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6">
                <a:extLst>
                  <a:ext uri="{FF2B5EF4-FFF2-40B4-BE49-F238E27FC236}">
                    <a16:creationId xmlns:a16="http://schemas.microsoft.com/office/drawing/2014/main" id="{3CC05A51-51E0-8011-8552-0B6CA7E3DD98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6">
                <a:extLst>
                  <a:ext uri="{FF2B5EF4-FFF2-40B4-BE49-F238E27FC236}">
                    <a16:creationId xmlns:a16="http://schemas.microsoft.com/office/drawing/2014/main" id="{8FF968D2-5B7A-9A4E-DB8F-1C057BF429AE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6">
                <a:extLst>
                  <a:ext uri="{FF2B5EF4-FFF2-40B4-BE49-F238E27FC236}">
                    <a16:creationId xmlns:a16="http://schemas.microsoft.com/office/drawing/2014/main" id="{2FC5E9C7-553C-9BDD-514F-328231B3AFC6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C99D4839-99A1-B4F1-40B2-D01719B1794A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F00FCADA-FA86-2425-2046-B2150D374EBA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FFE5F0E-6050-1686-1BA8-B7B57EF1B6B0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628C01B-0BBA-93C0-1A5D-41A9B9F9D98B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126" name="Rectangle 13">
                  <a:extLst>
                    <a:ext uri="{FF2B5EF4-FFF2-40B4-BE49-F238E27FC236}">
                      <a16:creationId xmlns:a16="http://schemas.microsoft.com/office/drawing/2014/main" id="{299AF789-2DA3-CEB6-B13F-38239D4B1BE0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3">
                  <a:extLst>
                    <a:ext uri="{FF2B5EF4-FFF2-40B4-BE49-F238E27FC236}">
                      <a16:creationId xmlns:a16="http://schemas.microsoft.com/office/drawing/2014/main" id="{8653FB14-761A-FC46-B61E-54FE059AE06D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877928D-BDA8-7167-DD39-C1AA894197AE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124" name="Rectangle 13">
                  <a:extLst>
                    <a:ext uri="{FF2B5EF4-FFF2-40B4-BE49-F238E27FC236}">
                      <a16:creationId xmlns:a16="http://schemas.microsoft.com/office/drawing/2014/main" id="{A584571F-FE4B-8309-1E9F-E739D227AE1A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3">
                  <a:extLst>
                    <a:ext uri="{FF2B5EF4-FFF2-40B4-BE49-F238E27FC236}">
                      <a16:creationId xmlns:a16="http://schemas.microsoft.com/office/drawing/2014/main" id="{78570CE0-23E2-9268-3EA7-98D00C467B9D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E50DB685-945D-C34D-DDA0-7D745B73732F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E71A582-C0BC-DB3A-EF8E-AC6213F8A6B3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120" name="Rectangle 28">
                  <a:extLst>
                    <a:ext uri="{FF2B5EF4-FFF2-40B4-BE49-F238E27FC236}">
                      <a16:creationId xmlns:a16="http://schemas.microsoft.com/office/drawing/2014/main" id="{0ED61BD0-E94D-EDC2-5028-01177B1803E3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1253" h="1311814">
                      <a:moveTo>
                        <a:pt x="237802" y="1206850"/>
                      </a:moveTo>
                      <a:cubicBezTo>
                        <a:pt x="-379735" y="511525"/>
                        <a:pt x="302890" y="-855313"/>
                        <a:pt x="1171253" y="749650"/>
                      </a:cubicBezTo>
                      <a:cubicBezTo>
                        <a:pt x="1002978" y="1173512"/>
                        <a:pt x="906139" y="1483075"/>
                        <a:pt x="237802" y="1206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D4B01B76-A030-2CD3-87A1-024131743ED0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43F00BD-32C9-2360-0162-65D1F3261C15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C2AD801-144A-DF1B-BBAE-D986234D69F0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190901B-B6A8-4F34-886C-9F0C7B83E210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114" name="Rectangle 28">
                  <a:extLst>
                    <a:ext uri="{FF2B5EF4-FFF2-40B4-BE49-F238E27FC236}">
                      <a16:creationId xmlns:a16="http://schemas.microsoft.com/office/drawing/2014/main" id="{776952FB-96CC-4CDA-F7C3-888C5A3D60D0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  <a:gd name="connsiteX0" fmla="*/ 283665 w 994866"/>
                    <a:gd name="connsiteY0" fmla="*/ 1324816 h 1407645"/>
                    <a:gd name="connsiteX1" fmla="*/ 994866 w 994866"/>
                    <a:gd name="connsiteY1" fmla="*/ 708866 h 1407645"/>
                    <a:gd name="connsiteX2" fmla="*/ 283665 w 994866"/>
                    <a:gd name="connsiteY2" fmla="*/ 1324816 h 1407645"/>
                    <a:gd name="connsiteX0" fmla="*/ 267749 w 1048800"/>
                    <a:gd name="connsiteY0" fmla="*/ 1230107 h 1329847"/>
                    <a:gd name="connsiteX1" fmla="*/ 1048800 w 1048800"/>
                    <a:gd name="connsiteY1" fmla="*/ 741157 h 1329847"/>
                    <a:gd name="connsiteX2" fmla="*/ 267749 w 1048800"/>
                    <a:gd name="connsiteY2" fmla="*/ 1230107 h 1329847"/>
                    <a:gd name="connsiteX0" fmla="*/ 267749 w 1048800"/>
                    <a:gd name="connsiteY0" fmla="*/ 1230107 h 1292840"/>
                    <a:gd name="connsiteX1" fmla="*/ 1048800 w 1048800"/>
                    <a:gd name="connsiteY1" fmla="*/ 741157 h 1292840"/>
                    <a:gd name="connsiteX2" fmla="*/ 267749 w 1048800"/>
                    <a:gd name="connsiteY2" fmla="*/ 1230107 h 1292840"/>
                    <a:gd name="connsiteX0" fmla="*/ 217736 w 998787"/>
                    <a:gd name="connsiteY0" fmla="*/ 1039637 h 1102370"/>
                    <a:gd name="connsiteX1" fmla="*/ 998787 w 998787"/>
                    <a:gd name="connsiteY1" fmla="*/ 550687 h 1102370"/>
                    <a:gd name="connsiteX2" fmla="*/ 217736 w 998787"/>
                    <a:gd name="connsiteY2" fmla="*/ 1039637 h 1102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787" h="1102370">
                      <a:moveTo>
                        <a:pt x="217736" y="1039637"/>
                      </a:moveTo>
                      <a:cubicBezTo>
                        <a:pt x="-399801" y="344312"/>
                        <a:pt x="435224" y="-625651"/>
                        <a:pt x="998787" y="550687"/>
                      </a:cubicBezTo>
                      <a:cubicBezTo>
                        <a:pt x="830512" y="974549"/>
                        <a:pt x="771773" y="1226962"/>
                        <a:pt x="217736" y="1039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DA70C3F-FB1D-B814-EAD5-D524E4139133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9" cy="790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48A17C6-A934-B650-A5ED-B1BA4A5A0A05}"/>
                    </a:ext>
                  </a:extLst>
                </p:cNvPr>
                <p:cNvSpPr/>
                <p:nvPr/>
              </p:nvSpPr>
              <p:spPr>
                <a:xfrm>
                  <a:off x="5933599" y="2746702"/>
                  <a:ext cx="172378" cy="1808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6A25DBF-7999-054A-D344-11E43A9F1D6B}"/>
                    </a:ext>
                  </a:extLst>
                </p:cNvPr>
                <p:cNvSpPr/>
                <p:nvPr/>
              </p:nvSpPr>
              <p:spPr>
                <a:xfrm>
                  <a:off x="6313346" y="2583255"/>
                  <a:ext cx="172375" cy="236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E39F53D-81D3-A673-D76B-727D1208D4E2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96" name="Oval 53">
                  <a:extLst>
                    <a:ext uri="{FF2B5EF4-FFF2-40B4-BE49-F238E27FC236}">
                      <a16:creationId xmlns:a16="http://schemas.microsoft.com/office/drawing/2014/main" id="{FFA2A69D-FCEA-ED6B-6661-1AFA2D8AE089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57">
                  <a:extLst>
                    <a:ext uri="{FF2B5EF4-FFF2-40B4-BE49-F238E27FC236}">
                      <a16:creationId xmlns:a16="http://schemas.microsoft.com/office/drawing/2014/main" id="{BA5C8BE9-CCFF-F5DB-2861-F93990F89442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F1AB2ED0-25E3-5878-CE75-0C52FA5BA0E2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ED452DF2-AB3E-734D-095F-4E168CD1451B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9C3A5885-C74F-3B6C-E663-8376355594D6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54">
                  <a:extLst>
                    <a:ext uri="{FF2B5EF4-FFF2-40B4-BE49-F238E27FC236}">
                      <a16:creationId xmlns:a16="http://schemas.microsoft.com/office/drawing/2014/main" id="{FD1211E9-8892-3380-FE23-4441B61B421B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2DD1C18-AF08-195B-EE90-8546396826EE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009D457-CA48-1F16-89B0-F202A7EBAA12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61511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34852834-CB96-A4DE-610E-35A5608C8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CB46B-1F87-F5BE-8CFD-447344AD4D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48189-2C2F-3D03-089A-DEF07E742DC4}"/>
              </a:ext>
            </a:extLst>
          </p:cNvPr>
          <p:cNvSpPr txBox="1"/>
          <p:nvPr/>
        </p:nvSpPr>
        <p:spPr>
          <a:xfrm>
            <a:off x="424628" y="1630307"/>
            <a:ext cx="77070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420768" y="120983"/>
            <a:ext cx="8057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CVC Short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Calibri" panose="020F0502020204030204"/>
              </a:rPr>
              <a:t>e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1FB14-B4B9-4C30-7559-34667C147D28}"/>
              </a:ext>
            </a:extLst>
          </p:cNvPr>
          <p:cNvCxnSpPr>
            <a:cxnSpLocks/>
          </p:cNvCxnSpPr>
          <p:nvPr/>
        </p:nvCxnSpPr>
        <p:spPr>
          <a:xfrm flipV="1">
            <a:off x="1400548" y="3993807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1BC72A-60E7-2EB6-07C1-D4AE3DA9F1C5}"/>
              </a:ext>
            </a:extLst>
          </p:cNvPr>
          <p:cNvCxnSpPr>
            <a:cxnSpLocks/>
          </p:cNvCxnSpPr>
          <p:nvPr/>
        </p:nvCxnSpPr>
        <p:spPr>
          <a:xfrm flipV="1">
            <a:off x="3909441" y="3993807"/>
            <a:ext cx="0" cy="4988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D17D8-45AA-45C6-8D1C-6797E260EBDF}"/>
              </a:ext>
            </a:extLst>
          </p:cNvPr>
          <p:cNvCxnSpPr>
            <a:cxnSpLocks/>
          </p:cNvCxnSpPr>
          <p:nvPr/>
        </p:nvCxnSpPr>
        <p:spPr>
          <a:xfrm flipV="1">
            <a:off x="5959584" y="3993807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F3D617C-184F-DDC1-D356-51D8236B69B1}"/>
              </a:ext>
            </a:extLst>
          </p:cNvPr>
          <p:cNvGrpSpPr/>
          <p:nvPr/>
        </p:nvGrpSpPr>
        <p:grpSpPr>
          <a:xfrm>
            <a:off x="6418334" y="737412"/>
            <a:ext cx="5430090" cy="5821800"/>
            <a:chOff x="5684065" y="722711"/>
            <a:chExt cx="5721610" cy="613435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6505EFE-65C1-223B-1906-D847BC22D2A5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71" name="Oval 6">
                <a:extLst>
                  <a:ext uri="{FF2B5EF4-FFF2-40B4-BE49-F238E27FC236}">
                    <a16:creationId xmlns:a16="http://schemas.microsoft.com/office/drawing/2014/main" id="{FF7E2BBF-AC1A-C8BC-C71A-EF2FA8E42692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AAD3918-9128-96F1-8292-83B169702770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6">
                <a:extLst>
                  <a:ext uri="{FF2B5EF4-FFF2-40B4-BE49-F238E27FC236}">
                    <a16:creationId xmlns:a16="http://schemas.microsoft.com/office/drawing/2014/main" id="{0E603369-E79B-0084-1340-CA70D3DDD36C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59BDD32-39E0-24E8-2571-18A12E31ADE8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92485E66-13E1-BF7B-362D-68B6453284B1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4">
                <a:extLst>
                  <a:ext uri="{FF2B5EF4-FFF2-40B4-BE49-F238E27FC236}">
                    <a16:creationId xmlns:a16="http://schemas.microsoft.com/office/drawing/2014/main" id="{AC8BCB24-A9C1-7930-C5EC-0EEB75DF0A96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6">
                <a:extLst>
                  <a:ext uri="{FF2B5EF4-FFF2-40B4-BE49-F238E27FC236}">
                    <a16:creationId xmlns:a16="http://schemas.microsoft.com/office/drawing/2014/main" id="{EC230072-F19B-C7B6-2B1A-0A4B09A7A869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6">
                <a:extLst>
                  <a:ext uri="{FF2B5EF4-FFF2-40B4-BE49-F238E27FC236}">
                    <a16:creationId xmlns:a16="http://schemas.microsoft.com/office/drawing/2014/main" id="{8AB5B14B-BC95-760F-3FE5-D34F700B4554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6">
                <a:extLst>
                  <a:ext uri="{FF2B5EF4-FFF2-40B4-BE49-F238E27FC236}">
                    <a16:creationId xmlns:a16="http://schemas.microsoft.com/office/drawing/2014/main" id="{8088B429-E382-A250-719D-1ACAD738BF23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6">
                <a:extLst>
                  <a:ext uri="{FF2B5EF4-FFF2-40B4-BE49-F238E27FC236}">
                    <a16:creationId xmlns:a16="http://schemas.microsoft.com/office/drawing/2014/main" id="{98F71AFA-1479-4834-3646-0EFAB569443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B1F1AE8-32EC-620D-88FA-4FEA93D5E0CC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4A3536E-E0F4-AFB8-586D-8E9CCE820152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E762122-877A-2C4B-05E9-2820799B35A6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E92DE3E-63E2-591E-6778-CF433AFCDA56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69" name="Rectangle 13">
                  <a:extLst>
                    <a:ext uri="{FF2B5EF4-FFF2-40B4-BE49-F238E27FC236}">
                      <a16:creationId xmlns:a16="http://schemas.microsoft.com/office/drawing/2014/main" id="{ED447ABF-488B-711E-503E-F47608126F1C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13">
                  <a:extLst>
                    <a:ext uri="{FF2B5EF4-FFF2-40B4-BE49-F238E27FC236}">
                      <a16:creationId xmlns:a16="http://schemas.microsoft.com/office/drawing/2014/main" id="{B989E376-58E8-85DC-9449-B2AA040098E4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9C34E58-AB23-4CA3-BBF1-81F59D814776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67" name="Rectangle 13">
                  <a:extLst>
                    <a:ext uri="{FF2B5EF4-FFF2-40B4-BE49-F238E27FC236}">
                      <a16:creationId xmlns:a16="http://schemas.microsoft.com/office/drawing/2014/main" id="{E573C137-8FC4-B289-8532-F70EB18DA8D2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ectangle 13">
                  <a:extLst>
                    <a:ext uri="{FF2B5EF4-FFF2-40B4-BE49-F238E27FC236}">
                      <a16:creationId xmlns:a16="http://schemas.microsoft.com/office/drawing/2014/main" id="{6743BA38-2BEE-00F9-ADD7-4DBD3EF05F25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1B3F2ADF-6AF5-3BFF-3DDE-3EDBC46551BD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5B84E0-3CB6-F2AD-7016-EC68FF4CD58E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63" name="Rectangle 28">
                  <a:extLst>
                    <a:ext uri="{FF2B5EF4-FFF2-40B4-BE49-F238E27FC236}">
                      <a16:creationId xmlns:a16="http://schemas.microsoft.com/office/drawing/2014/main" id="{2FB364DF-CE37-1502-3FE1-827C57E1E781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1253" h="1311814">
                      <a:moveTo>
                        <a:pt x="237802" y="1206850"/>
                      </a:moveTo>
                      <a:cubicBezTo>
                        <a:pt x="-379735" y="511525"/>
                        <a:pt x="302890" y="-855313"/>
                        <a:pt x="1171253" y="749650"/>
                      </a:cubicBezTo>
                      <a:cubicBezTo>
                        <a:pt x="1002978" y="1173512"/>
                        <a:pt x="906139" y="1483075"/>
                        <a:pt x="237802" y="1206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382F2DC-48F6-973F-19EF-4CA42C21F0DC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A8BD3EF9-4265-CA89-E44D-676C1EFFF5A4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AD2EE9A-C4D8-C785-ABED-42DFFC123EB3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41D37ED-4F78-FCA6-49A1-20EEB08228D4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59" name="Rectangle 28">
                  <a:extLst>
                    <a:ext uri="{FF2B5EF4-FFF2-40B4-BE49-F238E27FC236}">
                      <a16:creationId xmlns:a16="http://schemas.microsoft.com/office/drawing/2014/main" id="{3A07F883-5AF5-7424-98C1-0962812EA630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  <a:gd name="connsiteX0" fmla="*/ 283665 w 994866"/>
                    <a:gd name="connsiteY0" fmla="*/ 1324816 h 1407645"/>
                    <a:gd name="connsiteX1" fmla="*/ 994866 w 994866"/>
                    <a:gd name="connsiteY1" fmla="*/ 708866 h 1407645"/>
                    <a:gd name="connsiteX2" fmla="*/ 283665 w 994866"/>
                    <a:gd name="connsiteY2" fmla="*/ 1324816 h 1407645"/>
                    <a:gd name="connsiteX0" fmla="*/ 267749 w 1048800"/>
                    <a:gd name="connsiteY0" fmla="*/ 1230107 h 1329847"/>
                    <a:gd name="connsiteX1" fmla="*/ 1048800 w 1048800"/>
                    <a:gd name="connsiteY1" fmla="*/ 741157 h 1329847"/>
                    <a:gd name="connsiteX2" fmla="*/ 267749 w 1048800"/>
                    <a:gd name="connsiteY2" fmla="*/ 1230107 h 1329847"/>
                    <a:gd name="connsiteX0" fmla="*/ 267749 w 1048800"/>
                    <a:gd name="connsiteY0" fmla="*/ 1230107 h 1292840"/>
                    <a:gd name="connsiteX1" fmla="*/ 1048800 w 1048800"/>
                    <a:gd name="connsiteY1" fmla="*/ 741157 h 1292840"/>
                    <a:gd name="connsiteX2" fmla="*/ 267749 w 1048800"/>
                    <a:gd name="connsiteY2" fmla="*/ 1230107 h 1292840"/>
                    <a:gd name="connsiteX0" fmla="*/ 217736 w 998787"/>
                    <a:gd name="connsiteY0" fmla="*/ 1039637 h 1102370"/>
                    <a:gd name="connsiteX1" fmla="*/ 998787 w 998787"/>
                    <a:gd name="connsiteY1" fmla="*/ 550687 h 1102370"/>
                    <a:gd name="connsiteX2" fmla="*/ 217736 w 998787"/>
                    <a:gd name="connsiteY2" fmla="*/ 1039637 h 1102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787" h="1102370">
                      <a:moveTo>
                        <a:pt x="217736" y="1039637"/>
                      </a:moveTo>
                      <a:cubicBezTo>
                        <a:pt x="-399801" y="344312"/>
                        <a:pt x="435224" y="-625651"/>
                        <a:pt x="998787" y="550687"/>
                      </a:cubicBezTo>
                      <a:cubicBezTo>
                        <a:pt x="830512" y="974549"/>
                        <a:pt x="771773" y="1226962"/>
                        <a:pt x="217736" y="1039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10B79B0-4103-5918-F2F8-36ACD6B074D0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9" cy="790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62BD17A-39A2-AF89-991D-4B8B389AEC74}"/>
                    </a:ext>
                  </a:extLst>
                </p:cNvPr>
                <p:cNvSpPr/>
                <p:nvPr/>
              </p:nvSpPr>
              <p:spPr>
                <a:xfrm>
                  <a:off x="5933599" y="2746702"/>
                  <a:ext cx="172378" cy="1808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4A302B2-037C-6F11-BAA4-E2C93973D4AA}"/>
                    </a:ext>
                  </a:extLst>
                </p:cNvPr>
                <p:cNvSpPr/>
                <p:nvPr/>
              </p:nvSpPr>
              <p:spPr>
                <a:xfrm>
                  <a:off x="6313346" y="2583255"/>
                  <a:ext cx="172375" cy="2367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0DA1107-4126-7A00-DF8F-7F0FDF354A40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53" name="Oval 53">
                  <a:extLst>
                    <a:ext uri="{FF2B5EF4-FFF2-40B4-BE49-F238E27FC236}">
                      <a16:creationId xmlns:a16="http://schemas.microsoft.com/office/drawing/2014/main" id="{816FE7D2-ACA2-7FA6-8B9D-06B1DBE4088E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7">
                  <a:extLst>
                    <a:ext uri="{FF2B5EF4-FFF2-40B4-BE49-F238E27FC236}">
                      <a16:creationId xmlns:a16="http://schemas.microsoft.com/office/drawing/2014/main" id="{74677395-B683-B6C4-72F2-C2B3F6FE3AA7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3B95E19-9C22-9DA9-E919-4731CFC596D8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121EB8D-C39B-D2D0-FF6C-5CE70DC69947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657DA0D-175B-7777-8B02-D9B2A0544F9B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4">
                  <a:extLst>
                    <a:ext uri="{FF2B5EF4-FFF2-40B4-BE49-F238E27FC236}">
                      <a16:creationId xmlns:a16="http://schemas.microsoft.com/office/drawing/2014/main" id="{FCF7D0E7-A22D-6A59-A8B7-5E673129D7F1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6F3271-8E94-F47D-3727-8BEB8C4637FB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FC8AC-7FDB-3A30-A15A-BB17F850A91B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381456"/>
      </p:ext>
    </p:extLst>
  </p:cSld>
  <p:clrMapOvr>
    <a:masterClrMapping/>
  </p:clrMapOvr>
  <p:transition spd="slow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1BA0D26-CDA8-6421-497E-21E51062408F}"/>
              </a:ext>
            </a:extLst>
          </p:cNvPr>
          <p:cNvGrpSpPr/>
          <p:nvPr/>
        </p:nvGrpSpPr>
        <p:grpSpPr>
          <a:xfrm>
            <a:off x="-4624507" y="2126291"/>
            <a:ext cx="4341276" cy="2236982"/>
            <a:chOff x="4671893" y="3717926"/>
            <a:chExt cx="4341276" cy="223698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0FD29F0-D3A7-03B2-D135-099C9E9E1810}"/>
                </a:ext>
              </a:extLst>
            </p:cNvPr>
            <p:cNvSpPr/>
            <p:nvPr/>
          </p:nvSpPr>
          <p:spPr>
            <a:xfrm>
              <a:off x="7643813" y="5133099"/>
              <a:ext cx="1369356" cy="372505"/>
            </a:xfrm>
            <a:custGeom>
              <a:avLst/>
              <a:gdLst>
                <a:gd name="connsiteX0" fmla="*/ 0 w 283506"/>
                <a:gd name="connsiteY0" fmla="*/ 0 h 153276"/>
                <a:gd name="connsiteX1" fmla="*/ 283506 w 283506"/>
                <a:gd name="connsiteY1" fmla="*/ 0 h 153276"/>
                <a:gd name="connsiteX2" fmla="*/ 283506 w 283506"/>
                <a:gd name="connsiteY2" fmla="*/ 153276 h 153276"/>
                <a:gd name="connsiteX3" fmla="*/ 0 w 283506"/>
                <a:gd name="connsiteY3" fmla="*/ 153276 h 153276"/>
                <a:gd name="connsiteX4" fmla="*/ 0 w 283506"/>
                <a:gd name="connsiteY4" fmla="*/ 0 h 153276"/>
                <a:gd name="connsiteX0" fmla="*/ 0 w 1283631"/>
                <a:gd name="connsiteY0" fmla="*/ 0 h 181851"/>
                <a:gd name="connsiteX1" fmla="*/ 283506 w 1283631"/>
                <a:gd name="connsiteY1" fmla="*/ 0 h 181851"/>
                <a:gd name="connsiteX2" fmla="*/ 1283631 w 1283631"/>
                <a:gd name="connsiteY2" fmla="*/ 181851 h 181851"/>
                <a:gd name="connsiteX3" fmla="*/ 0 w 1283631"/>
                <a:gd name="connsiteY3" fmla="*/ 153276 h 181851"/>
                <a:gd name="connsiteX4" fmla="*/ 0 w 1283631"/>
                <a:gd name="connsiteY4" fmla="*/ 0 h 181851"/>
                <a:gd name="connsiteX0" fmla="*/ 0 w 1283631"/>
                <a:gd name="connsiteY0" fmla="*/ 0 h 181851"/>
                <a:gd name="connsiteX1" fmla="*/ 1283631 w 1283631"/>
                <a:gd name="connsiteY1" fmla="*/ 181851 h 181851"/>
                <a:gd name="connsiteX2" fmla="*/ 0 w 1283631"/>
                <a:gd name="connsiteY2" fmla="*/ 153276 h 181851"/>
                <a:gd name="connsiteX3" fmla="*/ 0 w 1283631"/>
                <a:gd name="connsiteY3" fmla="*/ 0 h 181851"/>
                <a:gd name="connsiteX0" fmla="*/ 0 w 1283631"/>
                <a:gd name="connsiteY0" fmla="*/ 0 h 181851"/>
                <a:gd name="connsiteX1" fmla="*/ 1283631 w 1283631"/>
                <a:gd name="connsiteY1" fmla="*/ 181851 h 181851"/>
                <a:gd name="connsiteX2" fmla="*/ 0 w 1283631"/>
                <a:gd name="connsiteY2" fmla="*/ 0 h 181851"/>
                <a:gd name="connsiteX0" fmla="*/ 0 w 1283631"/>
                <a:gd name="connsiteY0" fmla="*/ 0 h 319731"/>
                <a:gd name="connsiteX1" fmla="*/ 1283631 w 1283631"/>
                <a:gd name="connsiteY1" fmla="*/ 181851 h 319731"/>
                <a:gd name="connsiteX2" fmla="*/ 0 w 1283631"/>
                <a:gd name="connsiteY2" fmla="*/ 0 h 319731"/>
                <a:gd name="connsiteX0" fmla="*/ 0 w 1283631"/>
                <a:gd name="connsiteY0" fmla="*/ 0 h 319731"/>
                <a:gd name="connsiteX1" fmla="*/ 1283631 w 1283631"/>
                <a:gd name="connsiteY1" fmla="*/ 181851 h 319731"/>
                <a:gd name="connsiteX2" fmla="*/ 0 w 1283631"/>
                <a:gd name="connsiteY2" fmla="*/ 0 h 319731"/>
                <a:gd name="connsiteX0" fmla="*/ 0 w 1283631"/>
                <a:gd name="connsiteY0" fmla="*/ 34203 h 353934"/>
                <a:gd name="connsiteX1" fmla="*/ 1283631 w 1283631"/>
                <a:gd name="connsiteY1" fmla="*/ 216054 h 353934"/>
                <a:gd name="connsiteX2" fmla="*/ 0 w 1283631"/>
                <a:gd name="connsiteY2" fmla="*/ 34203 h 353934"/>
                <a:gd name="connsiteX0" fmla="*/ 0 w 1283631"/>
                <a:gd name="connsiteY0" fmla="*/ 34203 h 406708"/>
                <a:gd name="connsiteX1" fmla="*/ 1283631 w 1283631"/>
                <a:gd name="connsiteY1" fmla="*/ 216054 h 406708"/>
                <a:gd name="connsiteX2" fmla="*/ 0 w 1283631"/>
                <a:gd name="connsiteY2" fmla="*/ 34203 h 406708"/>
                <a:gd name="connsiteX0" fmla="*/ 0 w 1283631"/>
                <a:gd name="connsiteY0" fmla="*/ 0 h 372505"/>
                <a:gd name="connsiteX1" fmla="*/ 1283631 w 1283631"/>
                <a:gd name="connsiteY1" fmla="*/ 181851 h 372505"/>
                <a:gd name="connsiteX2" fmla="*/ 0 w 1283631"/>
                <a:gd name="connsiteY2" fmla="*/ 0 h 372505"/>
                <a:gd name="connsiteX0" fmla="*/ 0 w 1369356"/>
                <a:gd name="connsiteY0" fmla="*/ 0 h 372505"/>
                <a:gd name="connsiteX1" fmla="*/ 1369356 w 1369356"/>
                <a:gd name="connsiteY1" fmla="*/ 181851 h 372505"/>
                <a:gd name="connsiteX2" fmla="*/ 0 w 1369356"/>
                <a:gd name="connsiteY2" fmla="*/ 0 h 372505"/>
                <a:gd name="connsiteX0" fmla="*/ 0 w 1369356"/>
                <a:gd name="connsiteY0" fmla="*/ 0 h 372505"/>
                <a:gd name="connsiteX1" fmla="*/ 1369356 w 1369356"/>
                <a:gd name="connsiteY1" fmla="*/ 181851 h 372505"/>
                <a:gd name="connsiteX2" fmla="*/ 0 w 1369356"/>
                <a:gd name="connsiteY2" fmla="*/ 0 h 37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9356" h="372505">
                  <a:moveTo>
                    <a:pt x="0" y="0"/>
                  </a:moveTo>
                  <a:cubicBezTo>
                    <a:pt x="813640" y="260642"/>
                    <a:pt x="1055780" y="164097"/>
                    <a:pt x="1369356" y="181851"/>
                  </a:cubicBezTo>
                  <a:cubicBezTo>
                    <a:pt x="998629" y="292684"/>
                    <a:pt x="170702" y="63211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8A0114-5FFB-E06B-D0BC-C427EF653E93}"/>
                </a:ext>
              </a:extLst>
            </p:cNvPr>
            <p:cNvSpPr/>
            <p:nvPr/>
          </p:nvSpPr>
          <p:spPr>
            <a:xfrm>
              <a:off x="4780249" y="3717926"/>
              <a:ext cx="3182651" cy="2167616"/>
            </a:xfrm>
            <a:custGeom>
              <a:avLst/>
              <a:gdLst>
                <a:gd name="connsiteX0" fmla="*/ 0 w 1917648"/>
                <a:gd name="connsiteY0" fmla="*/ 0 h 455073"/>
                <a:gd name="connsiteX1" fmla="*/ 1917648 w 1917648"/>
                <a:gd name="connsiteY1" fmla="*/ 0 h 455073"/>
                <a:gd name="connsiteX2" fmla="*/ 1917648 w 1917648"/>
                <a:gd name="connsiteY2" fmla="*/ 455073 h 455073"/>
                <a:gd name="connsiteX3" fmla="*/ 0 w 1917648"/>
                <a:gd name="connsiteY3" fmla="*/ 455073 h 455073"/>
                <a:gd name="connsiteX4" fmla="*/ 0 w 1917648"/>
                <a:gd name="connsiteY4" fmla="*/ 0 h 455073"/>
                <a:gd name="connsiteX0" fmla="*/ 0 w 1917648"/>
                <a:gd name="connsiteY0" fmla="*/ 0 h 1890173"/>
                <a:gd name="connsiteX1" fmla="*/ 1917648 w 1917648"/>
                <a:gd name="connsiteY1" fmla="*/ 0 h 1890173"/>
                <a:gd name="connsiteX2" fmla="*/ 1917648 w 1917648"/>
                <a:gd name="connsiteY2" fmla="*/ 455073 h 1890173"/>
                <a:gd name="connsiteX3" fmla="*/ 165100 w 1917648"/>
                <a:gd name="connsiteY3" fmla="*/ 1890173 h 1890173"/>
                <a:gd name="connsiteX4" fmla="*/ 0 w 1917648"/>
                <a:gd name="connsiteY4" fmla="*/ 0 h 1890173"/>
                <a:gd name="connsiteX0" fmla="*/ 0 w 1828748"/>
                <a:gd name="connsiteY0" fmla="*/ 0 h 1890173"/>
                <a:gd name="connsiteX1" fmla="*/ 1828748 w 1828748"/>
                <a:gd name="connsiteY1" fmla="*/ 0 h 1890173"/>
                <a:gd name="connsiteX2" fmla="*/ 1828748 w 1828748"/>
                <a:gd name="connsiteY2" fmla="*/ 455073 h 1890173"/>
                <a:gd name="connsiteX3" fmla="*/ 76200 w 1828748"/>
                <a:gd name="connsiteY3" fmla="*/ 1890173 h 1890173"/>
                <a:gd name="connsiteX4" fmla="*/ 0 w 1828748"/>
                <a:gd name="connsiteY4" fmla="*/ 0 h 1890173"/>
                <a:gd name="connsiteX0" fmla="*/ 280093 w 2108841"/>
                <a:gd name="connsiteY0" fmla="*/ 0 h 1890173"/>
                <a:gd name="connsiteX1" fmla="*/ 2108841 w 2108841"/>
                <a:gd name="connsiteY1" fmla="*/ 0 h 1890173"/>
                <a:gd name="connsiteX2" fmla="*/ 2108841 w 2108841"/>
                <a:gd name="connsiteY2" fmla="*/ 455073 h 1890173"/>
                <a:gd name="connsiteX3" fmla="*/ 356293 w 2108841"/>
                <a:gd name="connsiteY3" fmla="*/ 1890173 h 1890173"/>
                <a:gd name="connsiteX4" fmla="*/ 280093 w 2108841"/>
                <a:gd name="connsiteY4" fmla="*/ 0 h 1890173"/>
                <a:gd name="connsiteX0" fmla="*/ 309795 w 2024243"/>
                <a:gd name="connsiteY0" fmla="*/ 50800 h 1890173"/>
                <a:gd name="connsiteX1" fmla="*/ 2024243 w 2024243"/>
                <a:gd name="connsiteY1" fmla="*/ 0 h 1890173"/>
                <a:gd name="connsiteX2" fmla="*/ 2024243 w 2024243"/>
                <a:gd name="connsiteY2" fmla="*/ 455073 h 1890173"/>
                <a:gd name="connsiteX3" fmla="*/ 271695 w 2024243"/>
                <a:gd name="connsiteY3" fmla="*/ 1890173 h 1890173"/>
                <a:gd name="connsiteX4" fmla="*/ 309795 w 2024243"/>
                <a:gd name="connsiteY4" fmla="*/ 50800 h 1890173"/>
                <a:gd name="connsiteX0" fmla="*/ 388650 w 2103098"/>
                <a:gd name="connsiteY0" fmla="*/ 50800 h 1890173"/>
                <a:gd name="connsiteX1" fmla="*/ 2103098 w 2103098"/>
                <a:gd name="connsiteY1" fmla="*/ 0 h 1890173"/>
                <a:gd name="connsiteX2" fmla="*/ 2103098 w 2103098"/>
                <a:gd name="connsiteY2" fmla="*/ 455073 h 1890173"/>
                <a:gd name="connsiteX3" fmla="*/ 350550 w 2103098"/>
                <a:gd name="connsiteY3" fmla="*/ 1890173 h 1890173"/>
                <a:gd name="connsiteX4" fmla="*/ 388650 w 2103098"/>
                <a:gd name="connsiteY4" fmla="*/ 50800 h 1890173"/>
                <a:gd name="connsiteX0" fmla="*/ 388650 w 2103098"/>
                <a:gd name="connsiteY0" fmla="*/ 50800 h 2098675"/>
                <a:gd name="connsiteX1" fmla="*/ 2103098 w 2103098"/>
                <a:gd name="connsiteY1" fmla="*/ 0 h 2098675"/>
                <a:gd name="connsiteX2" fmla="*/ 2103098 w 2103098"/>
                <a:gd name="connsiteY2" fmla="*/ 455073 h 2098675"/>
                <a:gd name="connsiteX3" fmla="*/ 629951 w 2103098"/>
                <a:gd name="connsiteY3" fmla="*/ 2098675 h 2098675"/>
                <a:gd name="connsiteX4" fmla="*/ 350550 w 2103098"/>
                <a:gd name="connsiteY4" fmla="*/ 1890173 h 2098675"/>
                <a:gd name="connsiteX5" fmla="*/ 388650 w 2103098"/>
                <a:gd name="connsiteY5" fmla="*/ 50800 h 2098675"/>
                <a:gd name="connsiteX0" fmla="*/ 388650 w 2103098"/>
                <a:gd name="connsiteY0" fmla="*/ 50800 h 2098675"/>
                <a:gd name="connsiteX1" fmla="*/ 2103098 w 2103098"/>
                <a:gd name="connsiteY1" fmla="*/ 0 h 2098675"/>
                <a:gd name="connsiteX2" fmla="*/ 2103098 w 2103098"/>
                <a:gd name="connsiteY2" fmla="*/ 455073 h 2098675"/>
                <a:gd name="connsiteX3" fmla="*/ 782351 w 2103098"/>
                <a:gd name="connsiteY3" fmla="*/ 1768475 h 2098675"/>
                <a:gd name="connsiteX4" fmla="*/ 629951 w 2103098"/>
                <a:gd name="connsiteY4" fmla="*/ 2098675 h 2098675"/>
                <a:gd name="connsiteX5" fmla="*/ 350550 w 2103098"/>
                <a:gd name="connsiteY5" fmla="*/ 1890173 h 2098675"/>
                <a:gd name="connsiteX6" fmla="*/ 388650 w 2103098"/>
                <a:gd name="connsiteY6" fmla="*/ 50800 h 2098675"/>
                <a:gd name="connsiteX0" fmla="*/ 388650 w 2103098"/>
                <a:gd name="connsiteY0" fmla="*/ 50800 h 2098675"/>
                <a:gd name="connsiteX1" fmla="*/ 2103098 w 2103098"/>
                <a:gd name="connsiteY1" fmla="*/ 0 h 2098675"/>
                <a:gd name="connsiteX2" fmla="*/ 2103098 w 2103098"/>
                <a:gd name="connsiteY2" fmla="*/ 455073 h 2098675"/>
                <a:gd name="connsiteX3" fmla="*/ 1150651 w 2103098"/>
                <a:gd name="connsiteY3" fmla="*/ 1971675 h 2098675"/>
                <a:gd name="connsiteX4" fmla="*/ 782351 w 2103098"/>
                <a:gd name="connsiteY4" fmla="*/ 1768475 h 2098675"/>
                <a:gd name="connsiteX5" fmla="*/ 629951 w 2103098"/>
                <a:gd name="connsiteY5" fmla="*/ 2098675 h 2098675"/>
                <a:gd name="connsiteX6" fmla="*/ 350550 w 2103098"/>
                <a:gd name="connsiteY6" fmla="*/ 1890173 h 2098675"/>
                <a:gd name="connsiteX7" fmla="*/ 388650 w 2103098"/>
                <a:gd name="connsiteY7" fmla="*/ 50800 h 2098675"/>
                <a:gd name="connsiteX0" fmla="*/ 388650 w 2103098"/>
                <a:gd name="connsiteY0" fmla="*/ 50800 h 2098675"/>
                <a:gd name="connsiteX1" fmla="*/ 2103098 w 2103098"/>
                <a:gd name="connsiteY1" fmla="*/ 0 h 2098675"/>
                <a:gd name="connsiteX2" fmla="*/ 2103098 w 2103098"/>
                <a:gd name="connsiteY2" fmla="*/ 455073 h 2098675"/>
                <a:gd name="connsiteX3" fmla="*/ 1328451 w 2103098"/>
                <a:gd name="connsiteY3" fmla="*/ 1108075 h 2098675"/>
                <a:gd name="connsiteX4" fmla="*/ 1150651 w 2103098"/>
                <a:gd name="connsiteY4" fmla="*/ 1971675 h 2098675"/>
                <a:gd name="connsiteX5" fmla="*/ 782351 w 2103098"/>
                <a:gd name="connsiteY5" fmla="*/ 1768475 h 2098675"/>
                <a:gd name="connsiteX6" fmla="*/ 629951 w 2103098"/>
                <a:gd name="connsiteY6" fmla="*/ 2098675 h 2098675"/>
                <a:gd name="connsiteX7" fmla="*/ 350550 w 2103098"/>
                <a:gd name="connsiteY7" fmla="*/ 1890173 h 2098675"/>
                <a:gd name="connsiteX8" fmla="*/ 388650 w 2103098"/>
                <a:gd name="connsiteY8" fmla="*/ 50800 h 2098675"/>
                <a:gd name="connsiteX0" fmla="*/ 388650 w 2103098"/>
                <a:gd name="connsiteY0" fmla="*/ 50800 h 2098675"/>
                <a:gd name="connsiteX1" fmla="*/ 2103098 w 2103098"/>
                <a:gd name="connsiteY1" fmla="*/ 0 h 2098675"/>
                <a:gd name="connsiteX2" fmla="*/ 2103098 w 2103098"/>
                <a:gd name="connsiteY2" fmla="*/ 455073 h 2098675"/>
                <a:gd name="connsiteX3" fmla="*/ 1328451 w 2103098"/>
                <a:gd name="connsiteY3" fmla="*/ 1108075 h 2098675"/>
                <a:gd name="connsiteX4" fmla="*/ 1150651 w 2103098"/>
                <a:gd name="connsiteY4" fmla="*/ 1971675 h 2098675"/>
                <a:gd name="connsiteX5" fmla="*/ 782351 w 2103098"/>
                <a:gd name="connsiteY5" fmla="*/ 1768475 h 2098675"/>
                <a:gd name="connsiteX6" fmla="*/ 629951 w 2103098"/>
                <a:gd name="connsiteY6" fmla="*/ 2098675 h 2098675"/>
                <a:gd name="connsiteX7" fmla="*/ 350550 w 2103098"/>
                <a:gd name="connsiteY7" fmla="*/ 1890173 h 2098675"/>
                <a:gd name="connsiteX8" fmla="*/ 388650 w 2103098"/>
                <a:gd name="connsiteY8" fmla="*/ 50800 h 2098675"/>
                <a:gd name="connsiteX0" fmla="*/ 388650 w 3195755"/>
                <a:gd name="connsiteY0" fmla="*/ 50800 h 2103275"/>
                <a:gd name="connsiteX1" fmla="*/ 2103098 w 3195755"/>
                <a:gd name="connsiteY1" fmla="*/ 0 h 2103275"/>
                <a:gd name="connsiteX2" fmla="*/ 2103098 w 3195755"/>
                <a:gd name="connsiteY2" fmla="*/ 455073 h 2103275"/>
                <a:gd name="connsiteX3" fmla="*/ 3182651 w 3195755"/>
                <a:gd name="connsiteY3" fmla="*/ 2009775 h 2103275"/>
                <a:gd name="connsiteX4" fmla="*/ 1150651 w 3195755"/>
                <a:gd name="connsiteY4" fmla="*/ 1971675 h 2103275"/>
                <a:gd name="connsiteX5" fmla="*/ 782351 w 3195755"/>
                <a:gd name="connsiteY5" fmla="*/ 1768475 h 2103275"/>
                <a:gd name="connsiteX6" fmla="*/ 629951 w 3195755"/>
                <a:gd name="connsiteY6" fmla="*/ 2098675 h 2103275"/>
                <a:gd name="connsiteX7" fmla="*/ 350550 w 3195755"/>
                <a:gd name="connsiteY7" fmla="*/ 1890173 h 2103275"/>
                <a:gd name="connsiteX8" fmla="*/ 388650 w 3195755"/>
                <a:gd name="connsiteY8" fmla="*/ 50800 h 2103275"/>
                <a:gd name="connsiteX0" fmla="*/ 388650 w 3195755"/>
                <a:gd name="connsiteY0" fmla="*/ 50800 h 2167616"/>
                <a:gd name="connsiteX1" fmla="*/ 2103098 w 3195755"/>
                <a:gd name="connsiteY1" fmla="*/ 0 h 2167616"/>
                <a:gd name="connsiteX2" fmla="*/ 2103098 w 3195755"/>
                <a:gd name="connsiteY2" fmla="*/ 455073 h 2167616"/>
                <a:gd name="connsiteX3" fmla="*/ 3182651 w 3195755"/>
                <a:gd name="connsiteY3" fmla="*/ 2009775 h 2167616"/>
                <a:gd name="connsiteX4" fmla="*/ 1150651 w 3195755"/>
                <a:gd name="connsiteY4" fmla="*/ 1971675 h 2167616"/>
                <a:gd name="connsiteX5" fmla="*/ 782351 w 3195755"/>
                <a:gd name="connsiteY5" fmla="*/ 1768475 h 2167616"/>
                <a:gd name="connsiteX6" fmla="*/ 629951 w 3195755"/>
                <a:gd name="connsiteY6" fmla="*/ 2098675 h 2167616"/>
                <a:gd name="connsiteX7" fmla="*/ 350550 w 3195755"/>
                <a:gd name="connsiteY7" fmla="*/ 1890173 h 2167616"/>
                <a:gd name="connsiteX8" fmla="*/ 388650 w 3195755"/>
                <a:gd name="connsiteY8" fmla="*/ 50800 h 2167616"/>
                <a:gd name="connsiteX0" fmla="*/ 388650 w 3182651"/>
                <a:gd name="connsiteY0" fmla="*/ 50800 h 2167616"/>
                <a:gd name="connsiteX1" fmla="*/ 2103098 w 3182651"/>
                <a:gd name="connsiteY1" fmla="*/ 0 h 2167616"/>
                <a:gd name="connsiteX2" fmla="*/ 3182651 w 3182651"/>
                <a:gd name="connsiteY2" fmla="*/ 2009775 h 2167616"/>
                <a:gd name="connsiteX3" fmla="*/ 1150651 w 3182651"/>
                <a:gd name="connsiteY3" fmla="*/ 1971675 h 2167616"/>
                <a:gd name="connsiteX4" fmla="*/ 782351 w 3182651"/>
                <a:gd name="connsiteY4" fmla="*/ 1768475 h 2167616"/>
                <a:gd name="connsiteX5" fmla="*/ 629951 w 3182651"/>
                <a:gd name="connsiteY5" fmla="*/ 2098675 h 2167616"/>
                <a:gd name="connsiteX6" fmla="*/ 350550 w 3182651"/>
                <a:gd name="connsiteY6" fmla="*/ 1890173 h 2167616"/>
                <a:gd name="connsiteX7" fmla="*/ 388650 w 3182651"/>
                <a:gd name="connsiteY7" fmla="*/ 50800 h 2167616"/>
                <a:gd name="connsiteX0" fmla="*/ 388650 w 3182651"/>
                <a:gd name="connsiteY0" fmla="*/ 50800 h 2167616"/>
                <a:gd name="connsiteX1" fmla="*/ 1988798 w 3182651"/>
                <a:gd name="connsiteY1" fmla="*/ 0 h 2167616"/>
                <a:gd name="connsiteX2" fmla="*/ 3182651 w 3182651"/>
                <a:gd name="connsiteY2" fmla="*/ 2009775 h 2167616"/>
                <a:gd name="connsiteX3" fmla="*/ 1150651 w 3182651"/>
                <a:gd name="connsiteY3" fmla="*/ 1971675 h 2167616"/>
                <a:gd name="connsiteX4" fmla="*/ 782351 w 3182651"/>
                <a:gd name="connsiteY4" fmla="*/ 1768475 h 2167616"/>
                <a:gd name="connsiteX5" fmla="*/ 629951 w 3182651"/>
                <a:gd name="connsiteY5" fmla="*/ 2098675 h 2167616"/>
                <a:gd name="connsiteX6" fmla="*/ 350550 w 3182651"/>
                <a:gd name="connsiteY6" fmla="*/ 1890173 h 2167616"/>
                <a:gd name="connsiteX7" fmla="*/ 388650 w 3182651"/>
                <a:gd name="connsiteY7" fmla="*/ 50800 h 2167616"/>
                <a:gd name="connsiteX0" fmla="*/ 388650 w 3182651"/>
                <a:gd name="connsiteY0" fmla="*/ 50800 h 2167616"/>
                <a:gd name="connsiteX1" fmla="*/ 1988798 w 3182651"/>
                <a:gd name="connsiteY1" fmla="*/ 0 h 2167616"/>
                <a:gd name="connsiteX2" fmla="*/ 3182651 w 3182651"/>
                <a:gd name="connsiteY2" fmla="*/ 2009775 h 2167616"/>
                <a:gd name="connsiteX3" fmla="*/ 1150651 w 3182651"/>
                <a:gd name="connsiteY3" fmla="*/ 1971675 h 2167616"/>
                <a:gd name="connsiteX4" fmla="*/ 782351 w 3182651"/>
                <a:gd name="connsiteY4" fmla="*/ 1768475 h 2167616"/>
                <a:gd name="connsiteX5" fmla="*/ 629951 w 3182651"/>
                <a:gd name="connsiteY5" fmla="*/ 2098675 h 2167616"/>
                <a:gd name="connsiteX6" fmla="*/ 350550 w 3182651"/>
                <a:gd name="connsiteY6" fmla="*/ 1890173 h 2167616"/>
                <a:gd name="connsiteX7" fmla="*/ 388650 w 3182651"/>
                <a:gd name="connsiteY7" fmla="*/ 50800 h 2167616"/>
                <a:gd name="connsiteX0" fmla="*/ 388650 w 3187625"/>
                <a:gd name="connsiteY0" fmla="*/ 50800 h 2167616"/>
                <a:gd name="connsiteX1" fmla="*/ 1988798 w 3187625"/>
                <a:gd name="connsiteY1" fmla="*/ 0 h 2167616"/>
                <a:gd name="connsiteX2" fmla="*/ 3182651 w 3187625"/>
                <a:gd name="connsiteY2" fmla="*/ 2009775 h 2167616"/>
                <a:gd name="connsiteX3" fmla="*/ 1150651 w 3187625"/>
                <a:gd name="connsiteY3" fmla="*/ 1971675 h 2167616"/>
                <a:gd name="connsiteX4" fmla="*/ 782351 w 3187625"/>
                <a:gd name="connsiteY4" fmla="*/ 1768475 h 2167616"/>
                <a:gd name="connsiteX5" fmla="*/ 629951 w 3187625"/>
                <a:gd name="connsiteY5" fmla="*/ 2098675 h 2167616"/>
                <a:gd name="connsiteX6" fmla="*/ 350550 w 3187625"/>
                <a:gd name="connsiteY6" fmla="*/ 1890173 h 2167616"/>
                <a:gd name="connsiteX7" fmla="*/ 388650 w 3187625"/>
                <a:gd name="connsiteY7" fmla="*/ 50800 h 2167616"/>
                <a:gd name="connsiteX0" fmla="*/ 388650 w 3182651"/>
                <a:gd name="connsiteY0" fmla="*/ 50800 h 2167616"/>
                <a:gd name="connsiteX1" fmla="*/ 1988798 w 3182651"/>
                <a:gd name="connsiteY1" fmla="*/ 0 h 2167616"/>
                <a:gd name="connsiteX2" fmla="*/ 3182651 w 3182651"/>
                <a:gd name="connsiteY2" fmla="*/ 2009775 h 2167616"/>
                <a:gd name="connsiteX3" fmla="*/ 1150651 w 3182651"/>
                <a:gd name="connsiteY3" fmla="*/ 1971675 h 2167616"/>
                <a:gd name="connsiteX4" fmla="*/ 782351 w 3182651"/>
                <a:gd name="connsiteY4" fmla="*/ 1768475 h 2167616"/>
                <a:gd name="connsiteX5" fmla="*/ 629951 w 3182651"/>
                <a:gd name="connsiteY5" fmla="*/ 2098675 h 2167616"/>
                <a:gd name="connsiteX6" fmla="*/ 350550 w 3182651"/>
                <a:gd name="connsiteY6" fmla="*/ 1890173 h 2167616"/>
                <a:gd name="connsiteX7" fmla="*/ 388650 w 3182651"/>
                <a:gd name="connsiteY7" fmla="*/ 50800 h 216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2651" h="2167616">
                  <a:moveTo>
                    <a:pt x="388650" y="50800"/>
                  </a:moveTo>
                  <a:lnTo>
                    <a:pt x="1988798" y="0"/>
                  </a:lnTo>
                  <a:cubicBezTo>
                    <a:pt x="2247049" y="466725"/>
                    <a:pt x="3140300" y="1263650"/>
                    <a:pt x="3182651" y="2009775"/>
                  </a:cubicBezTo>
                  <a:cubicBezTo>
                    <a:pt x="3023910" y="2262542"/>
                    <a:pt x="1982501" y="2183342"/>
                    <a:pt x="1150651" y="1971675"/>
                  </a:cubicBezTo>
                  <a:cubicBezTo>
                    <a:pt x="928401" y="2039408"/>
                    <a:pt x="867018" y="1647825"/>
                    <a:pt x="782351" y="1768475"/>
                  </a:cubicBezTo>
                  <a:cubicBezTo>
                    <a:pt x="697684" y="1889125"/>
                    <a:pt x="714618" y="2097442"/>
                    <a:pt x="629951" y="2098675"/>
                  </a:cubicBezTo>
                  <a:lnTo>
                    <a:pt x="350550" y="1890173"/>
                  </a:lnTo>
                  <a:cubicBezTo>
                    <a:pt x="325150" y="1260115"/>
                    <a:pt x="-449550" y="871358"/>
                    <a:pt x="388650" y="5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EE0CBD-D4CB-7378-9063-8FBB7AED2234}"/>
                </a:ext>
              </a:extLst>
            </p:cNvPr>
            <p:cNvGrpSpPr/>
            <p:nvPr/>
          </p:nvGrpSpPr>
          <p:grpSpPr>
            <a:xfrm>
              <a:off x="4671893" y="5542976"/>
              <a:ext cx="789318" cy="387165"/>
              <a:chOff x="4568264" y="5543284"/>
              <a:chExt cx="789318" cy="387165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70" name="Rectangle 67">
                <a:extLst>
                  <a:ext uri="{FF2B5EF4-FFF2-40B4-BE49-F238E27FC236}">
                    <a16:creationId xmlns:a16="http://schemas.microsoft.com/office/drawing/2014/main" id="{3E1D8C46-7955-1690-0479-168FD00478B7}"/>
                  </a:ext>
                </a:extLst>
              </p:cNvPr>
              <p:cNvSpPr/>
              <p:nvPr/>
            </p:nvSpPr>
            <p:spPr>
              <a:xfrm>
                <a:off x="4568264" y="5543284"/>
                <a:ext cx="789318" cy="387165"/>
              </a:xfrm>
              <a:custGeom>
                <a:avLst/>
                <a:gdLst>
                  <a:gd name="connsiteX0" fmla="*/ 0 w 491765"/>
                  <a:gd name="connsiteY0" fmla="*/ 0 h 327737"/>
                  <a:gd name="connsiteX1" fmla="*/ 491765 w 491765"/>
                  <a:gd name="connsiteY1" fmla="*/ 0 h 327737"/>
                  <a:gd name="connsiteX2" fmla="*/ 491765 w 491765"/>
                  <a:gd name="connsiteY2" fmla="*/ 327737 h 327737"/>
                  <a:gd name="connsiteX3" fmla="*/ 0 w 491765"/>
                  <a:gd name="connsiteY3" fmla="*/ 327737 h 327737"/>
                  <a:gd name="connsiteX4" fmla="*/ 0 w 491765"/>
                  <a:gd name="connsiteY4" fmla="*/ 0 h 327737"/>
                  <a:gd name="connsiteX0" fmla="*/ 312420 w 804185"/>
                  <a:gd name="connsiteY0" fmla="*/ 0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4" fmla="*/ 312420 w 804185"/>
                  <a:gd name="connsiteY4" fmla="*/ 0 h 327737"/>
                  <a:gd name="connsiteX0" fmla="*/ 0 w 804185"/>
                  <a:gd name="connsiteY0" fmla="*/ 160097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0" fmla="*/ 0 w 804185"/>
                  <a:gd name="connsiteY0" fmla="*/ 0 h 167640"/>
                  <a:gd name="connsiteX1" fmla="*/ 804185 w 804185"/>
                  <a:gd name="connsiteY1" fmla="*/ 167640 h 167640"/>
                  <a:gd name="connsiteX2" fmla="*/ 0 w 804185"/>
                  <a:gd name="connsiteY2" fmla="*/ 0 h 167640"/>
                  <a:gd name="connsiteX0" fmla="*/ 0 w 849905"/>
                  <a:gd name="connsiteY0" fmla="*/ 0 h 38100"/>
                  <a:gd name="connsiteX1" fmla="*/ 849905 w 849905"/>
                  <a:gd name="connsiteY1" fmla="*/ 38100 h 38100"/>
                  <a:gd name="connsiteX2" fmla="*/ 0 w 849905"/>
                  <a:gd name="connsiteY2" fmla="*/ 0 h 38100"/>
                  <a:gd name="connsiteX0" fmla="*/ 0 w 849905"/>
                  <a:gd name="connsiteY0" fmla="*/ 194980 h 233080"/>
                  <a:gd name="connsiteX1" fmla="*/ 849905 w 849905"/>
                  <a:gd name="connsiteY1" fmla="*/ 233080 h 233080"/>
                  <a:gd name="connsiteX2" fmla="*/ 0 w 849905"/>
                  <a:gd name="connsiteY2" fmla="*/ 194980 h 233080"/>
                  <a:gd name="connsiteX0" fmla="*/ 0 w 849905"/>
                  <a:gd name="connsiteY0" fmla="*/ 194980 h 390025"/>
                  <a:gd name="connsiteX1" fmla="*/ 849905 w 849905"/>
                  <a:gd name="connsiteY1" fmla="*/ 233080 h 390025"/>
                  <a:gd name="connsiteX2" fmla="*/ 0 w 849905"/>
                  <a:gd name="connsiteY2" fmla="*/ 194980 h 390025"/>
                  <a:gd name="connsiteX0" fmla="*/ 0 w 849905"/>
                  <a:gd name="connsiteY0" fmla="*/ 194980 h 406968"/>
                  <a:gd name="connsiteX1" fmla="*/ 849905 w 849905"/>
                  <a:gd name="connsiteY1" fmla="*/ 233080 h 406968"/>
                  <a:gd name="connsiteX2" fmla="*/ 0 w 849905"/>
                  <a:gd name="connsiteY2" fmla="*/ 194980 h 406968"/>
                  <a:gd name="connsiteX0" fmla="*/ 0 w 849905"/>
                  <a:gd name="connsiteY0" fmla="*/ 253363 h 465351"/>
                  <a:gd name="connsiteX1" fmla="*/ 849905 w 849905"/>
                  <a:gd name="connsiteY1" fmla="*/ 291463 h 465351"/>
                  <a:gd name="connsiteX2" fmla="*/ 0 w 849905"/>
                  <a:gd name="connsiteY2" fmla="*/ 253363 h 465351"/>
                  <a:gd name="connsiteX0" fmla="*/ 0 w 727985"/>
                  <a:gd name="connsiteY0" fmla="*/ 253363 h 465351"/>
                  <a:gd name="connsiteX1" fmla="*/ 727985 w 727985"/>
                  <a:gd name="connsiteY1" fmla="*/ 291463 h 465351"/>
                  <a:gd name="connsiteX2" fmla="*/ 0 w 727985"/>
                  <a:gd name="connsiteY2" fmla="*/ 253363 h 465351"/>
                  <a:gd name="connsiteX0" fmla="*/ 0 w 727985"/>
                  <a:gd name="connsiteY0" fmla="*/ 243753 h 455741"/>
                  <a:gd name="connsiteX1" fmla="*/ 727985 w 727985"/>
                  <a:gd name="connsiteY1" fmla="*/ 281853 h 455741"/>
                  <a:gd name="connsiteX2" fmla="*/ 0 w 727985"/>
                  <a:gd name="connsiteY2" fmla="*/ 243753 h 455741"/>
                  <a:gd name="connsiteX0" fmla="*/ 0 w 705125"/>
                  <a:gd name="connsiteY0" fmla="*/ 239170 h 456652"/>
                  <a:gd name="connsiteX1" fmla="*/ 705125 w 705125"/>
                  <a:gd name="connsiteY1" fmla="*/ 284890 h 456652"/>
                  <a:gd name="connsiteX2" fmla="*/ 0 w 705125"/>
                  <a:gd name="connsiteY2" fmla="*/ 239170 h 456652"/>
                  <a:gd name="connsiteX0" fmla="*/ 0 w 705125"/>
                  <a:gd name="connsiteY0" fmla="*/ 244090 h 461572"/>
                  <a:gd name="connsiteX1" fmla="*/ 705125 w 705125"/>
                  <a:gd name="connsiteY1" fmla="*/ 289810 h 461572"/>
                  <a:gd name="connsiteX2" fmla="*/ 0 w 705125"/>
                  <a:gd name="connsiteY2" fmla="*/ 244090 h 461572"/>
                  <a:gd name="connsiteX0" fmla="*/ 0 w 705125"/>
                  <a:gd name="connsiteY0" fmla="*/ 244090 h 470835"/>
                  <a:gd name="connsiteX1" fmla="*/ 705125 w 705125"/>
                  <a:gd name="connsiteY1" fmla="*/ 289810 h 470835"/>
                  <a:gd name="connsiteX2" fmla="*/ 0 w 705125"/>
                  <a:gd name="connsiteY2" fmla="*/ 244090 h 470835"/>
                  <a:gd name="connsiteX0" fmla="*/ 500 w 705625"/>
                  <a:gd name="connsiteY0" fmla="*/ 244090 h 467051"/>
                  <a:gd name="connsiteX1" fmla="*/ 705625 w 705625"/>
                  <a:gd name="connsiteY1" fmla="*/ 289810 h 467051"/>
                  <a:gd name="connsiteX2" fmla="*/ 500 w 705625"/>
                  <a:gd name="connsiteY2" fmla="*/ 244090 h 467051"/>
                  <a:gd name="connsiteX0" fmla="*/ 476 w 705601"/>
                  <a:gd name="connsiteY0" fmla="*/ 244090 h 436697"/>
                  <a:gd name="connsiteX1" fmla="*/ 705601 w 705601"/>
                  <a:gd name="connsiteY1" fmla="*/ 289810 h 436697"/>
                  <a:gd name="connsiteX2" fmla="*/ 476 w 705601"/>
                  <a:gd name="connsiteY2" fmla="*/ 244090 h 436697"/>
                  <a:gd name="connsiteX0" fmla="*/ 373 w 789318"/>
                  <a:gd name="connsiteY0" fmla="*/ 226570 h 441085"/>
                  <a:gd name="connsiteX1" fmla="*/ 789318 w 789318"/>
                  <a:gd name="connsiteY1" fmla="*/ 302770 h 441085"/>
                  <a:gd name="connsiteX2" fmla="*/ 373 w 789318"/>
                  <a:gd name="connsiteY2" fmla="*/ 226570 h 441085"/>
                  <a:gd name="connsiteX0" fmla="*/ 373 w 789318"/>
                  <a:gd name="connsiteY0" fmla="*/ 199058 h 413573"/>
                  <a:gd name="connsiteX1" fmla="*/ 789318 w 789318"/>
                  <a:gd name="connsiteY1" fmla="*/ 275258 h 413573"/>
                  <a:gd name="connsiteX2" fmla="*/ 373 w 789318"/>
                  <a:gd name="connsiteY2" fmla="*/ 199058 h 413573"/>
                  <a:gd name="connsiteX0" fmla="*/ 373 w 789318"/>
                  <a:gd name="connsiteY0" fmla="*/ 199058 h 400646"/>
                  <a:gd name="connsiteX1" fmla="*/ 789318 w 789318"/>
                  <a:gd name="connsiteY1" fmla="*/ 275258 h 400646"/>
                  <a:gd name="connsiteX2" fmla="*/ 373 w 789318"/>
                  <a:gd name="connsiteY2" fmla="*/ 199058 h 400646"/>
                  <a:gd name="connsiteX0" fmla="*/ 373 w 789318"/>
                  <a:gd name="connsiteY0" fmla="*/ 199058 h 387165"/>
                  <a:gd name="connsiteX1" fmla="*/ 789318 w 789318"/>
                  <a:gd name="connsiteY1" fmla="*/ 275258 h 387165"/>
                  <a:gd name="connsiteX2" fmla="*/ 373 w 789318"/>
                  <a:gd name="connsiteY2" fmla="*/ 199058 h 38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9318" h="387165">
                    <a:moveTo>
                      <a:pt x="373" y="199058"/>
                    </a:moveTo>
                    <a:cubicBezTo>
                      <a:pt x="32215" y="66978"/>
                      <a:pt x="589836" y="-209882"/>
                      <a:pt x="789318" y="275258"/>
                    </a:cubicBezTo>
                    <a:cubicBezTo>
                      <a:pt x="361236" y="544498"/>
                      <a:pt x="-13505" y="249858"/>
                      <a:pt x="373" y="1990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F4AB17-8EF1-9F29-D92E-F980AD932711}"/>
                  </a:ext>
                </a:extLst>
              </p:cNvPr>
              <p:cNvSpPr/>
              <p:nvPr/>
            </p:nvSpPr>
            <p:spPr>
              <a:xfrm>
                <a:off x="4796151" y="5600700"/>
                <a:ext cx="95888" cy="313849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  <a:gd name="connsiteX0" fmla="*/ 43689 w 77979"/>
                  <a:gd name="connsiteY0" fmla="*/ 313849 h 313849"/>
                  <a:gd name="connsiteX1" fmla="*/ 77979 w 77979"/>
                  <a:gd name="connsiteY1" fmla="*/ 0 h 313849"/>
                  <a:gd name="connsiteX2" fmla="*/ 77979 w 77979"/>
                  <a:gd name="connsiteY2" fmla="*/ 0 h 313849"/>
                  <a:gd name="connsiteX0" fmla="*/ 61598 w 95888"/>
                  <a:gd name="connsiteY0" fmla="*/ 313849 h 313849"/>
                  <a:gd name="connsiteX1" fmla="*/ 95888 w 95888"/>
                  <a:gd name="connsiteY1" fmla="*/ 0 h 313849"/>
                  <a:gd name="connsiteX2" fmla="*/ 95888 w 95888"/>
                  <a:gd name="connsiteY2" fmla="*/ 0 h 313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88" h="313849">
                    <a:moveTo>
                      <a:pt x="61598" y="313849"/>
                    </a:moveTo>
                    <a:cubicBezTo>
                      <a:pt x="-28572" y="214789"/>
                      <a:pt x="-21904" y="67310"/>
                      <a:pt x="95888" y="0"/>
                    </a:cubicBezTo>
                    <a:lnTo>
                      <a:pt x="95888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2B27F1B-EE3F-E321-B894-C8F95311D105}"/>
                  </a:ext>
                </a:extLst>
              </p:cNvPr>
              <p:cNvSpPr/>
              <p:nvPr/>
            </p:nvSpPr>
            <p:spPr>
              <a:xfrm>
                <a:off x="4662190" y="5600700"/>
                <a:ext cx="92181" cy="259080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181" h="259080">
                    <a:moveTo>
                      <a:pt x="38841" y="259080"/>
                    </a:moveTo>
                    <a:cubicBezTo>
                      <a:pt x="-51329" y="160020"/>
                      <a:pt x="36301" y="67310"/>
                      <a:pt x="92181" y="0"/>
                    </a:cubicBezTo>
                    <a:lnTo>
                      <a:pt x="92181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1D1BE83-5DD7-2AC1-695A-E14AC6EF3C99}"/>
                  </a:ext>
                </a:extLst>
              </p:cNvPr>
              <p:cNvSpPr/>
              <p:nvPr/>
            </p:nvSpPr>
            <p:spPr>
              <a:xfrm>
                <a:off x="4956695" y="5662181"/>
                <a:ext cx="94313" cy="261461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  <a:gd name="connsiteX0" fmla="*/ 38841 w 99325"/>
                  <a:gd name="connsiteY0" fmla="*/ 259080 h 259080"/>
                  <a:gd name="connsiteX1" fmla="*/ 92181 w 99325"/>
                  <a:gd name="connsiteY1" fmla="*/ 0 h 259080"/>
                  <a:gd name="connsiteX2" fmla="*/ 99325 w 99325"/>
                  <a:gd name="connsiteY2" fmla="*/ 35719 h 259080"/>
                  <a:gd name="connsiteX0" fmla="*/ 0 w 60484"/>
                  <a:gd name="connsiteY0" fmla="*/ 223361 h 223361"/>
                  <a:gd name="connsiteX1" fmla="*/ 60484 w 60484"/>
                  <a:gd name="connsiteY1" fmla="*/ 0 h 223361"/>
                  <a:gd name="connsiteX0" fmla="*/ 0 w 15240"/>
                  <a:gd name="connsiteY0" fmla="*/ 261461 h 261461"/>
                  <a:gd name="connsiteX1" fmla="*/ 15240 w 15240"/>
                  <a:gd name="connsiteY1" fmla="*/ 0 h 261461"/>
                  <a:gd name="connsiteX0" fmla="*/ 68060 w 83300"/>
                  <a:gd name="connsiteY0" fmla="*/ 261461 h 261461"/>
                  <a:gd name="connsiteX1" fmla="*/ 83300 w 83300"/>
                  <a:gd name="connsiteY1" fmla="*/ 0 h 261461"/>
                  <a:gd name="connsiteX0" fmla="*/ 79073 w 94313"/>
                  <a:gd name="connsiteY0" fmla="*/ 261461 h 261461"/>
                  <a:gd name="connsiteX1" fmla="*/ 94313 w 94313"/>
                  <a:gd name="connsiteY1" fmla="*/ 0 h 261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313" h="261461">
                    <a:moveTo>
                      <a:pt x="79073" y="261461"/>
                    </a:moveTo>
                    <a:cubicBezTo>
                      <a:pt x="-80153" y="76676"/>
                      <a:pt x="41608" y="30004"/>
                      <a:pt x="94313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8DD27A0-33A8-44FE-23EF-D9F514D0A729}"/>
                </a:ext>
              </a:extLst>
            </p:cNvPr>
            <p:cNvGrpSpPr/>
            <p:nvPr/>
          </p:nvGrpSpPr>
          <p:grpSpPr>
            <a:xfrm>
              <a:off x="6498315" y="4902094"/>
              <a:ext cx="1464022" cy="1027797"/>
              <a:chOff x="6498315" y="4902094"/>
              <a:chExt cx="1464022" cy="1027797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49E5859-7897-E04E-26C4-C54980608E2E}"/>
                  </a:ext>
                </a:extLst>
              </p:cNvPr>
              <p:cNvSpPr/>
              <p:nvPr/>
            </p:nvSpPr>
            <p:spPr>
              <a:xfrm>
                <a:off x="6873776" y="4902094"/>
                <a:ext cx="1088561" cy="994967"/>
              </a:xfrm>
              <a:custGeom>
                <a:avLst/>
                <a:gdLst>
                  <a:gd name="connsiteX0" fmla="*/ 0 w 520700"/>
                  <a:gd name="connsiteY0" fmla="*/ 0 h 342900"/>
                  <a:gd name="connsiteX1" fmla="*/ 520700 w 520700"/>
                  <a:gd name="connsiteY1" fmla="*/ 0 h 342900"/>
                  <a:gd name="connsiteX2" fmla="*/ 520700 w 520700"/>
                  <a:gd name="connsiteY2" fmla="*/ 342900 h 342900"/>
                  <a:gd name="connsiteX3" fmla="*/ 0 w 520700"/>
                  <a:gd name="connsiteY3" fmla="*/ 342900 h 342900"/>
                  <a:gd name="connsiteX4" fmla="*/ 0 w 520700"/>
                  <a:gd name="connsiteY4" fmla="*/ 0 h 342900"/>
                  <a:gd name="connsiteX0" fmla="*/ 0 w 863600"/>
                  <a:gd name="connsiteY0" fmla="*/ 0 h 736600"/>
                  <a:gd name="connsiteX1" fmla="*/ 520700 w 863600"/>
                  <a:gd name="connsiteY1" fmla="*/ 0 h 736600"/>
                  <a:gd name="connsiteX2" fmla="*/ 863600 w 863600"/>
                  <a:gd name="connsiteY2" fmla="*/ 736600 h 736600"/>
                  <a:gd name="connsiteX3" fmla="*/ 0 w 863600"/>
                  <a:gd name="connsiteY3" fmla="*/ 342900 h 736600"/>
                  <a:gd name="connsiteX4" fmla="*/ 0 w 863600"/>
                  <a:gd name="connsiteY4" fmla="*/ 0 h 736600"/>
                  <a:gd name="connsiteX0" fmla="*/ 0 w 863600"/>
                  <a:gd name="connsiteY0" fmla="*/ 342900 h 736600"/>
                  <a:gd name="connsiteX1" fmla="*/ 520700 w 863600"/>
                  <a:gd name="connsiteY1" fmla="*/ 0 h 736600"/>
                  <a:gd name="connsiteX2" fmla="*/ 863600 w 863600"/>
                  <a:gd name="connsiteY2" fmla="*/ 736600 h 736600"/>
                  <a:gd name="connsiteX3" fmla="*/ 0 w 863600"/>
                  <a:gd name="connsiteY3" fmla="*/ 342900 h 736600"/>
                  <a:gd name="connsiteX0" fmla="*/ 0 w 1028700"/>
                  <a:gd name="connsiteY0" fmla="*/ 0 h 914400"/>
                  <a:gd name="connsiteX1" fmla="*/ 685800 w 1028700"/>
                  <a:gd name="connsiteY1" fmla="*/ 177800 h 914400"/>
                  <a:gd name="connsiteX2" fmla="*/ 1028700 w 1028700"/>
                  <a:gd name="connsiteY2" fmla="*/ 914400 h 914400"/>
                  <a:gd name="connsiteX3" fmla="*/ 0 w 1028700"/>
                  <a:gd name="connsiteY3" fmla="*/ 0 h 914400"/>
                  <a:gd name="connsiteX0" fmla="*/ 0 w 1028700"/>
                  <a:gd name="connsiteY0" fmla="*/ 0 h 914400"/>
                  <a:gd name="connsiteX1" fmla="*/ 1028700 w 1028700"/>
                  <a:gd name="connsiteY1" fmla="*/ 914400 h 914400"/>
                  <a:gd name="connsiteX2" fmla="*/ 0 w 1028700"/>
                  <a:gd name="connsiteY2" fmla="*/ 0 h 914400"/>
                  <a:gd name="connsiteX0" fmla="*/ 0 w 1028700"/>
                  <a:gd name="connsiteY0" fmla="*/ 69342 h 983742"/>
                  <a:gd name="connsiteX1" fmla="*/ 1028700 w 1028700"/>
                  <a:gd name="connsiteY1" fmla="*/ 983742 h 983742"/>
                  <a:gd name="connsiteX2" fmla="*/ 0 w 1028700"/>
                  <a:gd name="connsiteY2" fmla="*/ 69342 h 983742"/>
                  <a:gd name="connsiteX0" fmla="*/ 81066 w 1109766"/>
                  <a:gd name="connsiteY0" fmla="*/ 69342 h 983742"/>
                  <a:gd name="connsiteX1" fmla="*/ 1109766 w 1109766"/>
                  <a:gd name="connsiteY1" fmla="*/ 983742 h 983742"/>
                  <a:gd name="connsiteX2" fmla="*/ 81066 w 1109766"/>
                  <a:gd name="connsiteY2" fmla="*/ 69342 h 983742"/>
                  <a:gd name="connsiteX0" fmla="*/ 85547 w 1114247"/>
                  <a:gd name="connsiteY0" fmla="*/ 69342 h 1006079"/>
                  <a:gd name="connsiteX1" fmla="*/ 1114247 w 1114247"/>
                  <a:gd name="connsiteY1" fmla="*/ 983742 h 1006079"/>
                  <a:gd name="connsiteX2" fmla="*/ 85547 w 1114247"/>
                  <a:gd name="connsiteY2" fmla="*/ 69342 h 1006079"/>
                  <a:gd name="connsiteX0" fmla="*/ 88783 w 1069858"/>
                  <a:gd name="connsiteY0" fmla="*/ 72350 h 963931"/>
                  <a:gd name="connsiteX1" fmla="*/ 1069858 w 1069858"/>
                  <a:gd name="connsiteY1" fmla="*/ 936744 h 963931"/>
                  <a:gd name="connsiteX2" fmla="*/ 88783 w 1069858"/>
                  <a:gd name="connsiteY2" fmla="*/ 72350 h 963931"/>
                  <a:gd name="connsiteX0" fmla="*/ 88783 w 1069858"/>
                  <a:gd name="connsiteY0" fmla="*/ 64036 h 955617"/>
                  <a:gd name="connsiteX1" fmla="*/ 1069858 w 1069858"/>
                  <a:gd name="connsiteY1" fmla="*/ 928430 h 955617"/>
                  <a:gd name="connsiteX2" fmla="*/ 88783 w 1069858"/>
                  <a:gd name="connsiteY2" fmla="*/ 64036 h 955617"/>
                  <a:gd name="connsiteX0" fmla="*/ 92374 w 1073449"/>
                  <a:gd name="connsiteY0" fmla="*/ 64036 h 994356"/>
                  <a:gd name="connsiteX1" fmla="*/ 1073449 w 1073449"/>
                  <a:gd name="connsiteY1" fmla="*/ 928430 h 994356"/>
                  <a:gd name="connsiteX2" fmla="*/ 92374 w 1073449"/>
                  <a:gd name="connsiteY2" fmla="*/ 64036 h 994356"/>
                  <a:gd name="connsiteX0" fmla="*/ 92919 w 1066850"/>
                  <a:gd name="connsiteY0" fmla="*/ 64273 h 990541"/>
                  <a:gd name="connsiteX1" fmla="*/ 1066850 w 1066850"/>
                  <a:gd name="connsiteY1" fmla="*/ 923905 h 990541"/>
                  <a:gd name="connsiteX2" fmla="*/ 92919 w 1066850"/>
                  <a:gd name="connsiteY2" fmla="*/ 64273 h 990541"/>
                  <a:gd name="connsiteX0" fmla="*/ 92919 w 1066850"/>
                  <a:gd name="connsiteY0" fmla="*/ 63801 h 998185"/>
                  <a:gd name="connsiteX1" fmla="*/ 1066850 w 1066850"/>
                  <a:gd name="connsiteY1" fmla="*/ 932958 h 998185"/>
                  <a:gd name="connsiteX2" fmla="*/ 92919 w 1066850"/>
                  <a:gd name="connsiteY2" fmla="*/ 63801 h 998185"/>
                  <a:gd name="connsiteX0" fmla="*/ 101967 w 967948"/>
                  <a:gd name="connsiteY0" fmla="*/ 85300 h 774256"/>
                  <a:gd name="connsiteX1" fmla="*/ 967948 w 967948"/>
                  <a:gd name="connsiteY1" fmla="*/ 627432 h 774256"/>
                  <a:gd name="connsiteX2" fmla="*/ 101967 w 967948"/>
                  <a:gd name="connsiteY2" fmla="*/ 85300 h 774256"/>
                  <a:gd name="connsiteX0" fmla="*/ 99970 w 988176"/>
                  <a:gd name="connsiteY0" fmla="*/ 76112 h 844366"/>
                  <a:gd name="connsiteX1" fmla="*/ 988176 w 988176"/>
                  <a:gd name="connsiteY1" fmla="*/ 735719 h 844366"/>
                  <a:gd name="connsiteX2" fmla="*/ 99970 w 988176"/>
                  <a:gd name="connsiteY2" fmla="*/ 76112 h 844366"/>
                  <a:gd name="connsiteX0" fmla="*/ 85250 w 973456"/>
                  <a:gd name="connsiteY0" fmla="*/ 76112 h 882421"/>
                  <a:gd name="connsiteX1" fmla="*/ 973456 w 973456"/>
                  <a:gd name="connsiteY1" fmla="*/ 735719 h 882421"/>
                  <a:gd name="connsiteX2" fmla="*/ 85250 w 973456"/>
                  <a:gd name="connsiteY2" fmla="*/ 76112 h 882421"/>
                  <a:gd name="connsiteX0" fmla="*/ 85879 w 964560"/>
                  <a:gd name="connsiteY0" fmla="*/ 69793 h 950328"/>
                  <a:gd name="connsiteX1" fmla="*/ 964560 w 964560"/>
                  <a:gd name="connsiteY1" fmla="*/ 827825 h 950328"/>
                  <a:gd name="connsiteX2" fmla="*/ 85879 w 964560"/>
                  <a:gd name="connsiteY2" fmla="*/ 69793 h 950328"/>
                  <a:gd name="connsiteX0" fmla="*/ 216104 w 1094785"/>
                  <a:gd name="connsiteY0" fmla="*/ 69793 h 984705"/>
                  <a:gd name="connsiteX1" fmla="*/ 1094785 w 1094785"/>
                  <a:gd name="connsiteY1" fmla="*/ 827825 h 984705"/>
                  <a:gd name="connsiteX2" fmla="*/ 216104 w 1094785"/>
                  <a:gd name="connsiteY2" fmla="*/ 69793 h 984705"/>
                  <a:gd name="connsiteX0" fmla="*/ 209880 w 1088561"/>
                  <a:gd name="connsiteY0" fmla="*/ 69793 h 994967"/>
                  <a:gd name="connsiteX1" fmla="*/ 1088561 w 1088561"/>
                  <a:gd name="connsiteY1" fmla="*/ 827825 h 994967"/>
                  <a:gd name="connsiteX2" fmla="*/ 209880 w 1088561"/>
                  <a:gd name="connsiteY2" fmla="*/ 69793 h 99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8561" h="994967">
                    <a:moveTo>
                      <a:pt x="209880" y="69793"/>
                    </a:moveTo>
                    <a:cubicBezTo>
                      <a:pt x="-507670" y="1184218"/>
                      <a:pt x="823448" y="1085000"/>
                      <a:pt x="1088561" y="827825"/>
                    </a:cubicBezTo>
                    <a:cubicBezTo>
                      <a:pt x="1043318" y="680188"/>
                      <a:pt x="1149680" y="-260407"/>
                      <a:pt x="209880" y="697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EA80E2-7C1B-96E2-EFE4-DD824BDEA39A}"/>
                  </a:ext>
                </a:extLst>
              </p:cNvPr>
              <p:cNvSpPr/>
              <p:nvPr/>
            </p:nvSpPr>
            <p:spPr>
              <a:xfrm>
                <a:off x="6498315" y="5464540"/>
                <a:ext cx="849905" cy="465351"/>
              </a:xfrm>
              <a:custGeom>
                <a:avLst/>
                <a:gdLst>
                  <a:gd name="connsiteX0" fmla="*/ 0 w 491765"/>
                  <a:gd name="connsiteY0" fmla="*/ 0 h 327737"/>
                  <a:gd name="connsiteX1" fmla="*/ 491765 w 491765"/>
                  <a:gd name="connsiteY1" fmla="*/ 0 h 327737"/>
                  <a:gd name="connsiteX2" fmla="*/ 491765 w 491765"/>
                  <a:gd name="connsiteY2" fmla="*/ 327737 h 327737"/>
                  <a:gd name="connsiteX3" fmla="*/ 0 w 491765"/>
                  <a:gd name="connsiteY3" fmla="*/ 327737 h 327737"/>
                  <a:gd name="connsiteX4" fmla="*/ 0 w 491765"/>
                  <a:gd name="connsiteY4" fmla="*/ 0 h 327737"/>
                  <a:gd name="connsiteX0" fmla="*/ 312420 w 804185"/>
                  <a:gd name="connsiteY0" fmla="*/ 0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4" fmla="*/ 312420 w 804185"/>
                  <a:gd name="connsiteY4" fmla="*/ 0 h 327737"/>
                  <a:gd name="connsiteX0" fmla="*/ 0 w 804185"/>
                  <a:gd name="connsiteY0" fmla="*/ 160097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0" fmla="*/ 0 w 804185"/>
                  <a:gd name="connsiteY0" fmla="*/ 0 h 167640"/>
                  <a:gd name="connsiteX1" fmla="*/ 804185 w 804185"/>
                  <a:gd name="connsiteY1" fmla="*/ 167640 h 167640"/>
                  <a:gd name="connsiteX2" fmla="*/ 0 w 804185"/>
                  <a:gd name="connsiteY2" fmla="*/ 0 h 167640"/>
                  <a:gd name="connsiteX0" fmla="*/ 0 w 849905"/>
                  <a:gd name="connsiteY0" fmla="*/ 0 h 38100"/>
                  <a:gd name="connsiteX1" fmla="*/ 849905 w 849905"/>
                  <a:gd name="connsiteY1" fmla="*/ 38100 h 38100"/>
                  <a:gd name="connsiteX2" fmla="*/ 0 w 849905"/>
                  <a:gd name="connsiteY2" fmla="*/ 0 h 38100"/>
                  <a:gd name="connsiteX0" fmla="*/ 0 w 849905"/>
                  <a:gd name="connsiteY0" fmla="*/ 194980 h 233080"/>
                  <a:gd name="connsiteX1" fmla="*/ 849905 w 849905"/>
                  <a:gd name="connsiteY1" fmla="*/ 233080 h 233080"/>
                  <a:gd name="connsiteX2" fmla="*/ 0 w 849905"/>
                  <a:gd name="connsiteY2" fmla="*/ 194980 h 233080"/>
                  <a:gd name="connsiteX0" fmla="*/ 0 w 849905"/>
                  <a:gd name="connsiteY0" fmla="*/ 194980 h 390025"/>
                  <a:gd name="connsiteX1" fmla="*/ 849905 w 849905"/>
                  <a:gd name="connsiteY1" fmla="*/ 233080 h 390025"/>
                  <a:gd name="connsiteX2" fmla="*/ 0 w 849905"/>
                  <a:gd name="connsiteY2" fmla="*/ 194980 h 390025"/>
                  <a:gd name="connsiteX0" fmla="*/ 0 w 849905"/>
                  <a:gd name="connsiteY0" fmla="*/ 194980 h 406968"/>
                  <a:gd name="connsiteX1" fmla="*/ 849905 w 849905"/>
                  <a:gd name="connsiteY1" fmla="*/ 233080 h 406968"/>
                  <a:gd name="connsiteX2" fmla="*/ 0 w 849905"/>
                  <a:gd name="connsiteY2" fmla="*/ 194980 h 406968"/>
                  <a:gd name="connsiteX0" fmla="*/ 0 w 849905"/>
                  <a:gd name="connsiteY0" fmla="*/ 253363 h 465351"/>
                  <a:gd name="connsiteX1" fmla="*/ 849905 w 849905"/>
                  <a:gd name="connsiteY1" fmla="*/ 291463 h 465351"/>
                  <a:gd name="connsiteX2" fmla="*/ 0 w 849905"/>
                  <a:gd name="connsiteY2" fmla="*/ 253363 h 46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9905" h="465351">
                    <a:moveTo>
                      <a:pt x="0" y="253363"/>
                    </a:moveTo>
                    <a:cubicBezTo>
                      <a:pt x="24222" y="52703"/>
                      <a:pt x="353243" y="-216537"/>
                      <a:pt x="849905" y="291463"/>
                    </a:cubicBezTo>
                    <a:cubicBezTo>
                      <a:pt x="406583" y="659763"/>
                      <a:pt x="39462" y="342263"/>
                      <a:pt x="0" y="25336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1326D0B-6075-A46B-979B-69E0F13991A7}"/>
                  </a:ext>
                </a:extLst>
              </p:cNvPr>
              <p:cNvSpPr/>
              <p:nvPr/>
            </p:nvSpPr>
            <p:spPr>
              <a:xfrm>
                <a:off x="6661631" y="5572125"/>
                <a:ext cx="86831" cy="300038"/>
              </a:xfrm>
              <a:custGeom>
                <a:avLst/>
                <a:gdLst>
                  <a:gd name="connsiteX0" fmla="*/ 66675 w 66675"/>
                  <a:gd name="connsiteY0" fmla="*/ 0 h 309563"/>
                  <a:gd name="connsiteX1" fmla="*/ 0 w 66675"/>
                  <a:gd name="connsiteY1" fmla="*/ 309563 h 309563"/>
                  <a:gd name="connsiteX2" fmla="*/ 0 w 66675"/>
                  <a:gd name="connsiteY2" fmla="*/ 309563 h 309563"/>
                  <a:gd name="connsiteX0" fmla="*/ 70952 w 70952"/>
                  <a:gd name="connsiteY0" fmla="*/ 0 h 309563"/>
                  <a:gd name="connsiteX1" fmla="*/ 4277 w 70952"/>
                  <a:gd name="connsiteY1" fmla="*/ 309563 h 309563"/>
                  <a:gd name="connsiteX2" fmla="*/ 4277 w 70952"/>
                  <a:gd name="connsiteY2" fmla="*/ 309563 h 309563"/>
                  <a:gd name="connsiteX0" fmla="*/ 70952 w 70952"/>
                  <a:gd name="connsiteY0" fmla="*/ 0 h 309563"/>
                  <a:gd name="connsiteX1" fmla="*/ 4277 w 70952"/>
                  <a:gd name="connsiteY1" fmla="*/ 309563 h 309563"/>
                  <a:gd name="connsiteX2" fmla="*/ 56664 w 70952"/>
                  <a:gd name="connsiteY2" fmla="*/ 300038 h 309563"/>
                  <a:gd name="connsiteX0" fmla="*/ 14288 w 14288"/>
                  <a:gd name="connsiteY0" fmla="*/ 0 h 300038"/>
                  <a:gd name="connsiteX1" fmla="*/ 0 w 14288"/>
                  <a:gd name="connsiteY1" fmla="*/ 300038 h 300038"/>
                  <a:gd name="connsiteX0" fmla="*/ 73142 w 73142"/>
                  <a:gd name="connsiteY0" fmla="*/ 0 h 300038"/>
                  <a:gd name="connsiteX1" fmla="*/ 58854 w 73142"/>
                  <a:gd name="connsiteY1" fmla="*/ 300038 h 300038"/>
                  <a:gd name="connsiteX0" fmla="*/ 86831 w 86831"/>
                  <a:gd name="connsiteY0" fmla="*/ 0 h 300038"/>
                  <a:gd name="connsiteX1" fmla="*/ 72543 w 86831"/>
                  <a:gd name="connsiteY1" fmla="*/ 300038 h 300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831" h="300038">
                    <a:moveTo>
                      <a:pt x="86831" y="0"/>
                    </a:moveTo>
                    <a:cubicBezTo>
                      <a:pt x="24918" y="76201"/>
                      <a:pt x="-65569" y="190500"/>
                      <a:pt x="72543" y="3000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4ACE243-8F8A-04FF-0906-C8D80E81883C}"/>
                  </a:ext>
                </a:extLst>
              </p:cNvPr>
              <p:cNvSpPr/>
              <p:nvPr/>
            </p:nvSpPr>
            <p:spPr>
              <a:xfrm>
                <a:off x="6815659" y="5591174"/>
                <a:ext cx="128797" cy="309563"/>
              </a:xfrm>
              <a:custGeom>
                <a:avLst/>
                <a:gdLst>
                  <a:gd name="connsiteX0" fmla="*/ 66675 w 66675"/>
                  <a:gd name="connsiteY0" fmla="*/ 0 h 309563"/>
                  <a:gd name="connsiteX1" fmla="*/ 0 w 66675"/>
                  <a:gd name="connsiteY1" fmla="*/ 309563 h 309563"/>
                  <a:gd name="connsiteX2" fmla="*/ 0 w 66675"/>
                  <a:gd name="connsiteY2" fmla="*/ 309563 h 309563"/>
                  <a:gd name="connsiteX0" fmla="*/ 70952 w 70952"/>
                  <a:gd name="connsiteY0" fmla="*/ 0 h 309563"/>
                  <a:gd name="connsiteX1" fmla="*/ 4277 w 70952"/>
                  <a:gd name="connsiteY1" fmla="*/ 309563 h 309563"/>
                  <a:gd name="connsiteX2" fmla="*/ 4277 w 70952"/>
                  <a:gd name="connsiteY2" fmla="*/ 309563 h 309563"/>
                  <a:gd name="connsiteX0" fmla="*/ 70952 w 70952"/>
                  <a:gd name="connsiteY0" fmla="*/ 0 h 309563"/>
                  <a:gd name="connsiteX1" fmla="*/ 4277 w 70952"/>
                  <a:gd name="connsiteY1" fmla="*/ 309563 h 309563"/>
                  <a:gd name="connsiteX2" fmla="*/ 56664 w 70952"/>
                  <a:gd name="connsiteY2" fmla="*/ 300038 h 309563"/>
                  <a:gd name="connsiteX0" fmla="*/ 14288 w 14288"/>
                  <a:gd name="connsiteY0" fmla="*/ 0 h 300038"/>
                  <a:gd name="connsiteX1" fmla="*/ 0 w 14288"/>
                  <a:gd name="connsiteY1" fmla="*/ 300038 h 300038"/>
                  <a:gd name="connsiteX0" fmla="*/ 73142 w 73142"/>
                  <a:gd name="connsiteY0" fmla="*/ 0 h 300038"/>
                  <a:gd name="connsiteX1" fmla="*/ 58854 w 73142"/>
                  <a:gd name="connsiteY1" fmla="*/ 300038 h 300038"/>
                  <a:gd name="connsiteX0" fmla="*/ 86831 w 86831"/>
                  <a:gd name="connsiteY0" fmla="*/ 0 h 300038"/>
                  <a:gd name="connsiteX1" fmla="*/ 72543 w 86831"/>
                  <a:gd name="connsiteY1" fmla="*/ 300038 h 300038"/>
                  <a:gd name="connsiteX0" fmla="*/ 124903 w 124903"/>
                  <a:gd name="connsiteY0" fmla="*/ 0 h 309563"/>
                  <a:gd name="connsiteX1" fmla="*/ 58227 w 124903"/>
                  <a:gd name="connsiteY1" fmla="*/ 309563 h 309563"/>
                  <a:gd name="connsiteX0" fmla="*/ 128797 w 128797"/>
                  <a:gd name="connsiteY0" fmla="*/ 0 h 309563"/>
                  <a:gd name="connsiteX1" fmla="*/ 62121 w 128797"/>
                  <a:gd name="connsiteY1" fmla="*/ 309563 h 30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797" h="309563">
                    <a:moveTo>
                      <a:pt x="128797" y="0"/>
                    </a:moveTo>
                    <a:cubicBezTo>
                      <a:pt x="47834" y="33338"/>
                      <a:pt x="-75991" y="200025"/>
                      <a:pt x="62121" y="30956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2C452A4-DA7A-E92F-E903-490CABBA7FB0}"/>
                </a:ext>
              </a:extLst>
            </p:cNvPr>
            <p:cNvGrpSpPr/>
            <p:nvPr/>
          </p:nvGrpSpPr>
          <p:grpSpPr>
            <a:xfrm>
              <a:off x="5909331" y="4458756"/>
              <a:ext cx="781096" cy="1496152"/>
              <a:chOff x="5909331" y="4458756"/>
              <a:chExt cx="781096" cy="149615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5888114-C079-BAC8-0856-FA94313598E4}"/>
                  </a:ext>
                </a:extLst>
              </p:cNvPr>
              <p:cNvSpPr/>
              <p:nvPr/>
            </p:nvSpPr>
            <p:spPr>
              <a:xfrm>
                <a:off x="5947762" y="4458756"/>
                <a:ext cx="742665" cy="1308987"/>
              </a:xfrm>
              <a:custGeom>
                <a:avLst/>
                <a:gdLst>
                  <a:gd name="connsiteX0" fmla="*/ 0 w 695267"/>
                  <a:gd name="connsiteY0" fmla="*/ 0 h 267587"/>
                  <a:gd name="connsiteX1" fmla="*/ 695267 w 695267"/>
                  <a:gd name="connsiteY1" fmla="*/ 0 h 267587"/>
                  <a:gd name="connsiteX2" fmla="*/ 695267 w 695267"/>
                  <a:gd name="connsiteY2" fmla="*/ 267587 h 267587"/>
                  <a:gd name="connsiteX3" fmla="*/ 0 w 695267"/>
                  <a:gd name="connsiteY3" fmla="*/ 267587 h 267587"/>
                  <a:gd name="connsiteX4" fmla="*/ 0 w 695267"/>
                  <a:gd name="connsiteY4" fmla="*/ 0 h 267587"/>
                  <a:gd name="connsiteX0" fmla="*/ 0 w 695267"/>
                  <a:gd name="connsiteY0" fmla="*/ 0 h 1347087"/>
                  <a:gd name="connsiteX1" fmla="*/ 695267 w 695267"/>
                  <a:gd name="connsiteY1" fmla="*/ 0 h 1347087"/>
                  <a:gd name="connsiteX2" fmla="*/ 695267 w 695267"/>
                  <a:gd name="connsiteY2" fmla="*/ 1347087 h 1347087"/>
                  <a:gd name="connsiteX3" fmla="*/ 0 w 695267"/>
                  <a:gd name="connsiteY3" fmla="*/ 267587 h 1347087"/>
                  <a:gd name="connsiteX4" fmla="*/ 0 w 695267"/>
                  <a:gd name="connsiteY4" fmla="*/ 0 h 1347087"/>
                  <a:gd name="connsiteX0" fmla="*/ 0 w 695267"/>
                  <a:gd name="connsiteY0" fmla="*/ 0 h 1347087"/>
                  <a:gd name="connsiteX1" fmla="*/ 695267 w 695267"/>
                  <a:gd name="connsiteY1" fmla="*/ 0 h 1347087"/>
                  <a:gd name="connsiteX2" fmla="*/ 695267 w 695267"/>
                  <a:gd name="connsiteY2" fmla="*/ 1347087 h 1347087"/>
                  <a:gd name="connsiteX3" fmla="*/ 88900 w 695267"/>
                  <a:gd name="connsiteY3" fmla="*/ 1258187 h 1347087"/>
                  <a:gd name="connsiteX4" fmla="*/ 0 w 695267"/>
                  <a:gd name="connsiteY4" fmla="*/ 0 h 1347087"/>
                  <a:gd name="connsiteX0" fmla="*/ 0 w 695267"/>
                  <a:gd name="connsiteY0" fmla="*/ 0 h 1347087"/>
                  <a:gd name="connsiteX1" fmla="*/ 695267 w 695267"/>
                  <a:gd name="connsiteY1" fmla="*/ 0 h 1347087"/>
                  <a:gd name="connsiteX2" fmla="*/ 695267 w 695267"/>
                  <a:gd name="connsiteY2" fmla="*/ 1347087 h 1347087"/>
                  <a:gd name="connsiteX3" fmla="*/ 88900 w 695267"/>
                  <a:gd name="connsiteY3" fmla="*/ 1258187 h 1347087"/>
                  <a:gd name="connsiteX4" fmla="*/ 0 w 695267"/>
                  <a:gd name="connsiteY4" fmla="*/ 0 h 1347087"/>
                  <a:gd name="connsiteX0" fmla="*/ 0 w 695267"/>
                  <a:gd name="connsiteY0" fmla="*/ 0 h 1347087"/>
                  <a:gd name="connsiteX1" fmla="*/ 695267 w 695267"/>
                  <a:gd name="connsiteY1" fmla="*/ 0 h 1347087"/>
                  <a:gd name="connsiteX2" fmla="*/ 695267 w 695267"/>
                  <a:gd name="connsiteY2" fmla="*/ 1347087 h 1347087"/>
                  <a:gd name="connsiteX3" fmla="*/ 88900 w 695267"/>
                  <a:gd name="connsiteY3" fmla="*/ 1258187 h 1347087"/>
                  <a:gd name="connsiteX4" fmla="*/ 0 w 695267"/>
                  <a:gd name="connsiteY4" fmla="*/ 0 h 1347087"/>
                  <a:gd name="connsiteX0" fmla="*/ 0 w 785578"/>
                  <a:gd name="connsiteY0" fmla="*/ 0 h 1347087"/>
                  <a:gd name="connsiteX1" fmla="*/ 695267 w 785578"/>
                  <a:gd name="connsiteY1" fmla="*/ 0 h 1347087"/>
                  <a:gd name="connsiteX2" fmla="*/ 695267 w 785578"/>
                  <a:gd name="connsiteY2" fmla="*/ 1347087 h 1347087"/>
                  <a:gd name="connsiteX3" fmla="*/ 88900 w 785578"/>
                  <a:gd name="connsiteY3" fmla="*/ 1258187 h 1347087"/>
                  <a:gd name="connsiteX4" fmla="*/ 0 w 785578"/>
                  <a:gd name="connsiteY4" fmla="*/ 0 h 1347087"/>
                  <a:gd name="connsiteX0" fmla="*/ 0 w 756419"/>
                  <a:gd name="connsiteY0" fmla="*/ 0 h 1347087"/>
                  <a:gd name="connsiteX1" fmla="*/ 530167 w 756419"/>
                  <a:gd name="connsiteY1" fmla="*/ 38100 h 1347087"/>
                  <a:gd name="connsiteX2" fmla="*/ 695267 w 756419"/>
                  <a:gd name="connsiteY2" fmla="*/ 1347087 h 1347087"/>
                  <a:gd name="connsiteX3" fmla="*/ 88900 w 756419"/>
                  <a:gd name="connsiteY3" fmla="*/ 1258187 h 1347087"/>
                  <a:gd name="connsiteX4" fmla="*/ 0 w 756419"/>
                  <a:gd name="connsiteY4" fmla="*/ 0 h 1347087"/>
                  <a:gd name="connsiteX0" fmla="*/ 0 w 831565"/>
                  <a:gd name="connsiteY0" fmla="*/ 0 h 1347087"/>
                  <a:gd name="connsiteX1" fmla="*/ 530167 w 831565"/>
                  <a:gd name="connsiteY1" fmla="*/ 38100 h 1347087"/>
                  <a:gd name="connsiteX2" fmla="*/ 695267 w 831565"/>
                  <a:gd name="connsiteY2" fmla="*/ 1347087 h 1347087"/>
                  <a:gd name="connsiteX3" fmla="*/ 88900 w 831565"/>
                  <a:gd name="connsiteY3" fmla="*/ 1258187 h 1347087"/>
                  <a:gd name="connsiteX4" fmla="*/ 0 w 831565"/>
                  <a:gd name="connsiteY4" fmla="*/ 0 h 1347087"/>
                  <a:gd name="connsiteX0" fmla="*/ 38100 w 742665"/>
                  <a:gd name="connsiteY0" fmla="*/ 101600 h 1308987"/>
                  <a:gd name="connsiteX1" fmla="*/ 441267 w 742665"/>
                  <a:gd name="connsiteY1" fmla="*/ 0 h 1308987"/>
                  <a:gd name="connsiteX2" fmla="*/ 606367 w 742665"/>
                  <a:gd name="connsiteY2" fmla="*/ 1308987 h 1308987"/>
                  <a:gd name="connsiteX3" fmla="*/ 0 w 742665"/>
                  <a:gd name="connsiteY3" fmla="*/ 1220087 h 1308987"/>
                  <a:gd name="connsiteX4" fmla="*/ 38100 w 742665"/>
                  <a:gd name="connsiteY4" fmla="*/ 101600 h 1308987"/>
                  <a:gd name="connsiteX0" fmla="*/ 38100 w 742665"/>
                  <a:gd name="connsiteY0" fmla="*/ 101600 h 1308987"/>
                  <a:gd name="connsiteX1" fmla="*/ 441267 w 742665"/>
                  <a:gd name="connsiteY1" fmla="*/ 0 h 1308987"/>
                  <a:gd name="connsiteX2" fmla="*/ 606367 w 742665"/>
                  <a:gd name="connsiteY2" fmla="*/ 1308987 h 1308987"/>
                  <a:gd name="connsiteX3" fmla="*/ 0 w 742665"/>
                  <a:gd name="connsiteY3" fmla="*/ 1220087 h 1308987"/>
                  <a:gd name="connsiteX4" fmla="*/ 38100 w 742665"/>
                  <a:gd name="connsiteY4" fmla="*/ 101600 h 130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665" h="1308987">
                    <a:moveTo>
                      <a:pt x="38100" y="101600"/>
                    </a:moveTo>
                    <a:lnTo>
                      <a:pt x="441267" y="0"/>
                    </a:lnTo>
                    <a:cubicBezTo>
                      <a:pt x="809567" y="207729"/>
                      <a:pt x="809567" y="517058"/>
                      <a:pt x="606367" y="1308987"/>
                    </a:cubicBezTo>
                    <a:cubicBezTo>
                      <a:pt x="480445" y="1165054"/>
                      <a:pt x="316422" y="1122720"/>
                      <a:pt x="0" y="1220087"/>
                    </a:cubicBezTo>
                    <a:cubicBezTo>
                      <a:pt x="12700" y="847258"/>
                      <a:pt x="76200" y="436329"/>
                      <a:pt x="38100" y="10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7">
                <a:extLst>
                  <a:ext uri="{FF2B5EF4-FFF2-40B4-BE49-F238E27FC236}">
                    <a16:creationId xmlns:a16="http://schemas.microsoft.com/office/drawing/2014/main" id="{A629CE99-178B-E3FE-B032-791AD2B7BF49}"/>
                  </a:ext>
                </a:extLst>
              </p:cNvPr>
              <p:cNvSpPr/>
              <p:nvPr/>
            </p:nvSpPr>
            <p:spPr>
              <a:xfrm>
                <a:off x="5909331" y="5518211"/>
                <a:ext cx="705601" cy="436697"/>
              </a:xfrm>
              <a:custGeom>
                <a:avLst/>
                <a:gdLst>
                  <a:gd name="connsiteX0" fmla="*/ 0 w 491765"/>
                  <a:gd name="connsiteY0" fmla="*/ 0 h 327737"/>
                  <a:gd name="connsiteX1" fmla="*/ 491765 w 491765"/>
                  <a:gd name="connsiteY1" fmla="*/ 0 h 327737"/>
                  <a:gd name="connsiteX2" fmla="*/ 491765 w 491765"/>
                  <a:gd name="connsiteY2" fmla="*/ 327737 h 327737"/>
                  <a:gd name="connsiteX3" fmla="*/ 0 w 491765"/>
                  <a:gd name="connsiteY3" fmla="*/ 327737 h 327737"/>
                  <a:gd name="connsiteX4" fmla="*/ 0 w 491765"/>
                  <a:gd name="connsiteY4" fmla="*/ 0 h 327737"/>
                  <a:gd name="connsiteX0" fmla="*/ 312420 w 804185"/>
                  <a:gd name="connsiteY0" fmla="*/ 0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4" fmla="*/ 312420 w 804185"/>
                  <a:gd name="connsiteY4" fmla="*/ 0 h 327737"/>
                  <a:gd name="connsiteX0" fmla="*/ 0 w 804185"/>
                  <a:gd name="connsiteY0" fmla="*/ 160097 h 327737"/>
                  <a:gd name="connsiteX1" fmla="*/ 804185 w 804185"/>
                  <a:gd name="connsiteY1" fmla="*/ 0 h 327737"/>
                  <a:gd name="connsiteX2" fmla="*/ 804185 w 804185"/>
                  <a:gd name="connsiteY2" fmla="*/ 327737 h 327737"/>
                  <a:gd name="connsiteX3" fmla="*/ 0 w 804185"/>
                  <a:gd name="connsiteY3" fmla="*/ 160097 h 327737"/>
                  <a:gd name="connsiteX0" fmla="*/ 0 w 804185"/>
                  <a:gd name="connsiteY0" fmla="*/ 0 h 167640"/>
                  <a:gd name="connsiteX1" fmla="*/ 804185 w 804185"/>
                  <a:gd name="connsiteY1" fmla="*/ 167640 h 167640"/>
                  <a:gd name="connsiteX2" fmla="*/ 0 w 804185"/>
                  <a:gd name="connsiteY2" fmla="*/ 0 h 167640"/>
                  <a:gd name="connsiteX0" fmla="*/ 0 w 849905"/>
                  <a:gd name="connsiteY0" fmla="*/ 0 h 38100"/>
                  <a:gd name="connsiteX1" fmla="*/ 849905 w 849905"/>
                  <a:gd name="connsiteY1" fmla="*/ 38100 h 38100"/>
                  <a:gd name="connsiteX2" fmla="*/ 0 w 849905"/>
                  <a:gd name="connsiteY2" fmla="*/ 0 h 38100"/>
                  <a:gd name="connsiteX0" fmla="*/ 0 w 849905"/>
                  <a:gd name="connsiteY0" fmla="*/ 194980 h 233080"/>
                  <a:gd name="connsiteX1" fmla="*/ 849905 w 849905"/>
                  <a:gd name="connsiteY1" fmla="*/ 233080 h 233080"/>
                  <a:gd name="connsiteX2" fmla="*/ 0 w 849905"/>
                  <a:gd name="connsiteY2" fmla="*/ 194980 h 233080"/>
                  <a:gd name="connsiteX0" fmla="*/ 0 w 849905"/>
                  <a:gd name="connsiteY0" fmla="*/ 194980 h 390025"/>
                  <a:gd name="connsiteX1" fmla="*/ 849905 w 849905"/>
                  <a:gd name="connsiteY1" fmla="*/ 233080 h 390025"/>
                  <a:gd name="connsiteX2" fmla="*/ 0 w 849905"/>
                  <a:gd name="connsiteY2" fmla="*/ 194980 h 390025"/>
                  <a:gd name="connsiteX0" fmla="*/ 0 w 849905"/>
                  <a:gd name="connsiteY0" fmla="*/ 194980 h 406968"/>
                  <a:gd name="connsiteX1" fmla="*/ 849905 w 849905"/>
                  <a:gd name="connsiteY1" fmla="*/ 233080 h 406968"/>
                  <a:gd name="connsiteX2" fmla="*/ 0 w 849905"/>
                  <a:gd name="connsiteY2" fmla="*/ 194980 h 406968"/>
                  <a:gd name="connsiteX0" fmla="*/ 0 w 849905"/>
                  <a:gd name="connsiteY0" fmla="*/ 253363 h 465351"/>
                  <a:gd name="connsiteX1" fmla="*/ 849905 w 849905"/>
                  <a:gd name="connsiteY1" fmla="*/ 291463 h 465351"/>
                  <a:gd name="connsiteX2" fmla="*/ 0 w 849905"/>
                  <a:gd name="connsiteY2" fmla="*/ 253363 h 465351"/>
                  <a:gd name="connsiteX0" fmla="*/ 0 w 727985"/>
                  <a:gd name="connsiteY0" fmla="*/ 253363 h 465351"/>
                  <a:gd name="connsiteX1" fmla="*/ 727985 w 727985"/>
                  <a:gd name="connsiteY1" fmla="*/ 291463 h 465351"/>
                  <a:gd name="connsiteX2" fmla="*/ 0 w 727985"/>
                  <a:gd name="connsiteY2" fmla="*/ 253363 h 465351"/>
                  <a:gd name="connsiteX0" fmla="*/ 0 w 727985"/>
                  <a:gd name="connsiteY0" fmla="*/ 243753 h 455741"/>
                  <a:gd name="connsiteX1" fmla="*/ 727985 w 727985"/>
                  <a:gd name="connsiteY1" fmla="*/ 281853 h 455741"/>
                  <a:gd name="connsiteX2" fmla="*/ 0 w 727985"/>
                  <a:gd name="connsiteY2" fmla="*/ 243753 h 455741"/>
                  <a:gd name="connsiteX0" fmla="*/ 0 w 705125"/>
                  <a:gd name="connsiteY0" fmla="*/ 239170 h 456652"/>
                  <a:gd name="connsiteX1" fmla="*/ 705125 w 705125"/>
                  <a:gd name="connsiteY1" fmla="*/ 284890 h 456652"/>
                  <a:gd name="connsiteX2" fmla="*/ 0 w 705125"/>
                  <a:gd name="connsiteY2" fmla="*/ 239170 h 456652"/>
                  <a:gd name="connsiteX0" fmla="*/ 0 w 705125"/>
                  <a:gd name="connsiteY0" fmla="*/ 244090 h 461572"/>
                  <a:gd name="connsiteX1" fmla="*/ 705125 w 705125"/>
                  <a:gd name="connsiteY1" fmla="*/ 289810 h 461572"/>
                  <a:gd name="connsiteX2" fmla="*/ 0 w 705125"/>
                  <a:gd name="connsiteY2" fmla="*/ 244090 h 461572"/>
                  <a:gd name="connsiteX0" fmla="*/ 0 w 705125"/>
                  <a:gd name="connsiteY0" fmla="*/ 244090 h 470835"/>
                  <a:gd name="connsiteX1" fmla="*/ 705125 w 705125"/>
                  <a:gd name="connsiteY1" fmla="*/ 289810 h 470835"/>
                  <a:gd name="connsiteX2" fmla="*/ 0 w 705125"/>
                  <a:gd name="connsiteY2" fmla="*/ 244090 h 470835"/>
                  <a:gd name="connsiteX0" fmla="*/ 500 w 705625"/>
                  <a:gd name="connsiteY0" fmla="*/ 244090 h 467051"/>
                  <a:gd name="connsiteX1" fmla="*/ 705625 w 705625"/>
                  <a:gd name="connsiteY1" fmla="*/ 289810 h 467051"/>
                  <a:gd name="connsiteX2" fmla="*/ 500 w 705625"/>
                  <a:gd name="connsiteY2" fmla="*/ 244090 h 467051"/>
                  <a:gd name="connsiteX0" fmla="*/ 476 w 705601"/>
                  <a:gd name="connsiteY0" fmla="*/ 244090 h 436697"/>
                  <a:gd name="connsiteX1" fmla="*/ 705601 w 705601"/>
                  <a:gd name="connsiteY1" fmla="*/ 289810 h 436697"/>
                  <a:gd name="connsiteX2" fmla="*/ 476 w 705601"/>
                  <a:gd name="connsiteY2" fmla="*/ 244090 h 43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5601" h="436697">
                    <a:moveTo>
                      <a:pt x="476" y="244090"/>
                    </a:moveTo>
                    <a:cubicBezTo>
                      <a:pt x="1838" y="28190"/>
                      <a:pt x="506119" y="-195330"/>
                      <a:pt x="705601" y="289810"/>
                    </a:cubicBezTo>
                    <a:cubicBezTo>
                      <a:pt x="277519" y="589530"/>
                      <a:pt x="-13402" y="355850"/>
                      <a:pt x="476" y="24409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2C7AF23-E73C-38D0-CEB5-F0AD0A49362C}"/>
                  </a:ext>
                </a:extLst>
              </p:cNvPr>
              <p:cNvSpPr/>
              <p:nvPr/>
            </p:nvSpPr>
            <p:spPr>
              <a:xfrm>
                <a:off x="6060112" y="5674895"/>
                <a:ext cx="39572" cy="263843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  <a:gd name="connsiteX0" fmla="*/ 38841 w 99325"/>
                  <a:gd name="connsiteY0" fmla="*/ 259080 h 259080"/>
                  <a:gd name="connsiteX1" fmla="*/ 92181 w 99325"/>
                  <a:gd name="connsiteY1" fmla="*/ 0 h 259080"/>
                  <a:gd name="connsiteX2" fmla="*/ 99325 w 99325"/>
                  <a:gd name="connsiteY2" fmla="*/ 35719 h 259080"/>
                  <a:gd name="connsiteX0" fmla="*/ 0 w 60484"/>
                  <a:gd name="connsiteY0" fmla="*/ 223361 h 223361"/>
                  <a:gd name="connsiteX1" fmla="*/ 60484 w 60484"/>
                  <a:gd name="connsiteY1" fmla="*/ 0 h 223361"/>
                  <a:gd name="connsiteX0" fmla="*/ 0 w 15240"/>
                  <a:gd name="connsiteY0" fmla="*/ 261461 h 261461"/>
                  <a:gd name="connsiteX1" fmla="*/ 15240 w 15240"/>
                  <a:gd name="connsiteY1" fmla="*/ 0 h 261461"/>
                  <a:gd name="connsiteX0" fmla="*/ 68060 w 83300"/>
                  <a:gd name="connsiteY0" fmla="*/ 261461 h 261461"/>
                  <a:gd name="connsiteX1" fmla="*/ 83300 w 83300"/>
                  <a:gd name="connsiteY1" fmla="*/ 0 h 261461"/>
                  <a:gd name="connsiteX0" fmla="*/ 79073 w 94313"/>
                  <a:gd name="connsiteY0" fmla="*/ 261461 h 261461"/>
                  <a:gd name="connsiteX1" fmla="*/ 94313 w 94313"/>
                  <a:gd name="connsiteY1" fmla="*/ 0 h 261461"/>
                  <a:gd name="connsiteX0" fmla="*/ 73274 w 88514"/>
                  <a:gd name="connsiteY0" fmla="*/ 261461 h 261461"/>
                  <a:gd name="connsiteX1" fmla="*/ 88514 w 88514"/>
                  <a:gd name="connsiteY1" fmla="*/ 0 h 261461"/>
                  <a:gd name="connsiteX0" fmla="*/ 34160 w 49400"/>
                  <a:gd name="connsiteY0" fmla="*/ 261461 h 261461"/>
                  <a:gd name="connsiteX1" fmla="*/ 49400 w 49400"/>
                  <a:gd name="connsiteY1" fmla="*/ 0 h 261461"/>
                  <a:gd name="connsiteX0" fmla="*/ 39572 w 39572"/>
                  <a:gd name="connsiteY0" fmla="*/ 263843 h 263843"/>
                  <a:gd name="connsiteX1" fmla="*/ 38144 w 39572"/>
                  <a:gd name="connsiteY1" fmla="*/ 0 h 263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572" h="263843">
                    <a:moveTo>
                      <a:pt x="39572" y="263843"/>
                    </a:moveTo>
                    <a:cubicBezTo>
                      <a:pt x="-31548" y="143352"/>
                      <a:pt x="9252" y="15716"/>
                      <a:pt x="38144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535883C-BFFB-ED41-FFBD-7C2E34B75886}"/>
                  </a:ext>
                </a:extLst>
              </p:cNvPr>
              <p:cNvSpPr/>
              <p:nvPr/>
            </p:nvSpPr>
            <p:spPr>
              <a:xfrm>
                <a:off x="6216948" y="5648701"/>
                <a:ext cx="109358" cy="290037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  <a:gd name="connsiteX0" fmla="*/ 38841 w 99325"/>
                  <a:gd name="connsiteY0" fmla="*/ 259080 h 259080"/>
                  <a:gd name="connsiteX1" fmla="*/ 92181 w 99325"/>
                  <a:gd name="connsiteY1" fmla="*/ 0 h 259080"/>
                  <a:gd name="connsiteX2" fmla="*/ 99325 w 99325"/>
                  <a:gd name="connsiteY2" fmla="*/ 35719 h 259080"/>
                  <a:gd name="connsiteX0" fmla="*/ 0 w 60484"/>
                  <a:gd name="connsiteY0" fmla="*/ 223361 h 223361"/>
                  <a:gd name="connsiteX1" fmla="*/ 60484 w 60484"/>
                  <a:gd name="connsiteY1" fmla="*/ 0 h 223361"/>
                  <a:gd name="connsiteX0" fmla="*/ 0 w 15240"/>
                  <a:gd name="connsiteY0" fmla="*/ 261461 h 261461"/>
                  <a:gd name="connsiteX1" fmla="*/ 15240 w 15240"/>
                  <a:gd name="connsiteY1" fmla="*/ 0 h 261461"/>
                  <a:gd name="connsiteX0" fmla="*/ 68060 w 83300"/>
                  <a:gd name="connsiteY0" fmla="*/ 261461 h 261461"/>
                  <a:gd name="connsiteX1" fmla="*/ 83300 w 83300"/>
                  <a:gd name="connsiteY1" fmla="*/ 0 h 261461"/>
                  <a:gd name="connsiteX0" fmla="*/ 79073 w 94313"/>
                  <a:gd name="connsiteY0" fmla="*/ 261461 h 261461"/>
                  <a:gd name="connsiteX1" fmla="*/ 94313 w 94313"/>
                  <a:gd name="connsiteY1" fmla="*/ 0 h 261461"/>
                  <a:gd name="connsiteX0" fmla="*/ 73274 w 88514"/>
                  <a:gd name="connsiteY0" fmla="*/ 261461 h 261461"/>
                  <a:gd name="connsiteX1" fmla="*/ 88514 w 88514"/>
                  <a:gd name="connsiteY1" fmla="*/ 0 h 261461"/>
                  <a:gd name="connsiteX0" fmla="*/ 34160 w 49400"/>
                  <a:gd name="connsiteY0" fmla="*/ 261461 h 261461"/>
                  <a:gd name="connsiteX1" fmla="*/ 49400 w 49400"/>
                  <a:gd name="connsiteY1" fmla="*/ 0 h 261461"/>
                  <a:gd name="connsiteX0" fmla="*/ 39572 w 39572"/>
                  <a:gd name="connsiteY0" fmla="*/ 263843 h 263843"/>
                  <a:gd name="connsiteX1" fmla="*/ 38144 w 39572"/>
                  <a:gd name="connsiteY1" fmla="*/ 0 h 263843"/>
                  <a:gd name="connsiteX0" fmla="*/ 81681 w 81681"/>
                  <a:gd name="connsiteY0" fmla="*/ 290037 h 290037"/>
                  <a:gd name="connsiteX1" fmla="*/ 11197 w 81681"/>
                  <a:gd name="connsiteY1" fmla="*/ 0 h 290037"/>
                  <a:gd name="connsiteX0" fmla="*/ 109358 w 109358"/>
                  <a:gd name="connsiteY0" fmla="*/ 290037 h 290037"/>
                  <a:gd name="connsiteX1" fmla="*/ 38874 w 109358"/>
                  <a:gd name="connsiteY1" fmla="*/ 0 h 29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358" h="290037">
                    <a:moveTo>
                      <a:pt x="109358" y="290037"/>
                    </a:moveTo>
                    <a:cubicBezTo>
                      <a:pt x="-59393" y="179071"/>
                      <a:pt x="9982" y="15716"/>
                      <a:pt x="38874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9B5335C-0325-DED1-F097-A18C62278AA5}"/>
                  </a:ext>
                </a:extLst>
              </p:cNvPr>
              <p:cNvSpPr/>
              <p:nvPr/>
            </p:nvSpPr>
            <p:spPr>
              <a:xfrm>
                <a:off x="6410943" y="5720086"/>
                <a:ext cx="63925" cy="170975"/>
              </a:xfrm>
              <a:custGeom>
                <a:avLst/>
                <a:gdLst>
                  <a:gd name="connsiteX0" fmla="*/ 0 w 53340"/>
                  <a:gd name="connsiteY0" fmla="*/ 259080 h 259080"/>
                  <a:gd name="connsiteX1" fmla="*/ 53340 w 53340"/>
                  <a:gd name="connsiteY1" fmla="*/ 0 h 259080"/>
                  <a:gd name="connsiteX2" fmla="*/ 53340 w 53340"/>
                  <a:gd name="connsiteY2" fmla="*/ 0 h 259080"/>
                  <a:gd name="connsiteX0" fmla="*/ 32240 w 85580"/>
                  <a:gd name="connsiteY0" fmla="*/ 259080 h 259080"/>
                  <a:gd name="connsiteX1" fmla="*/ 85580 w 85580"/>
                  <a:gd name="connsiteY1" fmla="*/ 0 h 259080"/>
                  <a:gd name="connsiteX2" fmla="*/ 85580 w 85580"/>
                  <a:gd name="connsiteY2" fmla="*/ 0 h 259080"/>
                  <a:gd name="connsiteX0" fmla="*/ 38841 w 92181"/>
                  <a:gd name="connsiteY0" fmla="*/ 259080 h 259080"/>
                  <a:gd name="connsiteX1" fmla="*/ 92181 w 92181"/>
                  <a:gd name="connsiteY1" fmla="*/ 0 h 259080"/>
                  <a:gd name="connsiteX2" fmla="*/ 92181 w 92181"/>
                  <a:gd name="connsiteY2" fmla="*/ 0 h 259080"/>
                  <a:gd name="connsiteX0" fmla="*/ 38841 w 99325"/>
                  <a:gd name="connsiteY0" fmla="*/ 259080 h 259080"/>
                  <a:gd name="connsiteX1" fmla="*/ 92181 w 99325"/>
                  <a:gd name="connsiteY1" fmla="*/ 0 h 259080"/>
                  <a:gd name="connsiteX2" fmla="*/ 99325 w 99325"/>
                  <a:gd name="connsiteY2" fmla="*/ 35719 h 259080"/>
                  <a:gd name="connsiteX0" fmla="*/ 0 w 60484"/>
                  <a:gd name="connsiteY0" fmla="*/ 223361 h 223361"/>
                  <a:gd name="connsiteX1" fmla="*/ 60484 w 60484"/>
                  <a:gd name="connsiteY1" fmla="*/ 0 h 223361"/>
                  <a:gd name="connsiteX0" fmla="*/ 0 w 15240"/>
                  <a:gd name="connsiteY0" fmla="*/ 261461 h 261461"/>
                  <a:gd name="connsiteX1" fmla="*/ 15240 w 15240"/>
                  <a:gd name="connsiteY1" fmla="*/ 0 h 261461"/>
                  <a:gd name="connsiteX0" fmla="*/ 68060 w 83300"/>
                  <a:gd name="connsiteY0" fmla="*/ 261461 h 261461"/>
                  <a:gd name="connsiteX1" fmla="*/ 83300 w 83300"/>
                  <a:gd name="connsiteY1" fmla="*/ 0 h 261461"/>
                  <a:gd name="connsiteX0" fmla="*/ 79073 w 94313"/>
                  <a:gd name="connsiteY0" fmla="*/ 261461 h 261461"/>
                  <a:gd name="connsiteX1" fmla="*/ 94313 w 94313"/>
                  <a:gd name="connsiteY1" fmla="*/ 0 h 261461"/>
                  <a:gd name="connsiteX0" fmla="*/ 73274 w 88514"/>
                  <a:gd name="connsiteY0" fmla="*/ 261461 h 261461"/>
                  <a:gd name="connsiteX1" fmla="*/ 88514 w 88514"/>
                  <a:gd name="connsiteY1" fmla="*/ 0 h 261461"/>
                  <a:gd name="connsiteX0" fmla="*/ 34160 w 49400"/>
                  <a:gd name="connsiteY0" fmla="*/ 261461 h 261461"/>
                  <a:gd name="connsiteX1" fmla="*/ 49400 w 49400"/>
                  <a:gd name="connsiteY1" fmla="*/ 0 h 261461"/>
                  <a:gd name="connsiteX0" fmla="*/ 39572 w 39572"/>
                  <a:gd name="connsiteY0" fmla="*/ 263843 h 263843"/>
                  <a:gd name="connsiteX1" fmla="*/ 38144 w 39572"/>
                  <a:gd name="connsiteY1" fmla="*/ 0 h 263843"/>
                  <a:gd name="connsiteX0" fmla="*/ 81681 w 81681"/>
                  <a:gd name="connsiteY0" fmla="*/ 290037 h 290037"/>
                  <a:gd name="connsiteX1" fmla="*/ 11197 w 81681"/>
                  <a:gd name="connsiteY1" fmla="*/ 0 h 290037"/>
                  <a:gd name="connsiteX0" fmla="*/ 109358 w 109358"/>
                  <a:gd name="connsiteY0" fmla="*/ 290037 h 290037"/>
                  <a:gd name="connsiteX1" fmla="*/ 38874 w 109358"/>
                  <a:gd name="connsiteY1" fmla="*/ 0 h 290037"/>
                  <a:gd name="connsiteX0" fmla="*/ 99428 w 99428"/>
                  <a:gd name="connsiteY0" fmla="*/ 170975 h 170975"/>
                  <a:gd name="connsiteX1" fmla="*/ 50375 w 99428"/>
                  <a:gd name="connsiteY1" fmla="*/ 0 h 170975"/>
                  <a:gd name="connsiteX0" fmla="*/ 63925 w 63925"/>
                  <a:gd name="connsiteY0" fmla="*/ 170975 h 170975"/>
                  <a:gd name="connsiteX1" fmla="*/ 14872 w 63925"/>
                  <a:gd name="connsiteY1" fmla="*/ 0 h 17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925" h="170975">
                    <a:moveTo>
                      <a:pt x="63925" y="170975"/>
                    </a:moveTo>
                    <a:cubicBezTo>
                      <a:pt x="-2432" y="67153"/>
                      <a:pt x="-14020" y="15716"/>
                      <a:pt x="148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E6462C6-B55F-5853-4129-976099D27CD5}"/>
              </a:ext>
            </a:extLst>
          </p:cNvPr>
          <p:cNvGrpSpPr/>
          <p:nvPr/>
        </p:nvGrpSpPr>
        <p:grpSpPr>
          <a:xfrm>
            <a:off x="6201084" y="650750"/>
            <a:ext cx="5721610" cy="6134351"/>
            <a:chOff x="5684065" y="722711"/>
            <a:chExt cx="5721610" cy="613435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8718866-6EAB-21F9-EB46-C163FD006443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329" name="Oval 6">
                <a:extLst>
                  <a:ext uri="{FF2B5EF4-FFF2-40B4-BE49-F238E27FC236}">
                    <a16:creationId xmlns:a16="http://schemas.microsoft.com/office/drawing/2014/main" id="{C9740B84-8A7F-54D3-89C5-C34666016758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03A29DD-BBB0-71F5-107E-B08740B60F88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6">
                <a:extLst>
                  <a:ext uri="{FF2B5EF4-FFF2-40B4-BE49-F238E27FC236}">
                    <a16:creationId xmlns:a16="http://schemas.microsoft.com/office/drawing/2014/main" id="{EB645756-3B44-EE42-C23F-75927E36B290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0F15014-1562-B1D6-74EE-1D386324754C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5">
                <a:extLst>
                  <a:ext uri="{FF2B5EF4-FFF2-40B4-BE49-F238E27FC236}">
                    <a16:creationId xmlns:a16="http://schemas.microsoft.com/office/drawing/2014/main" id="{09ED39B6-2D26-29C4-6CE2-0BE2C8C14384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4">
                <a:extLst>
                  <a:ext uri="{FF2B5EF4-FFF2-40B4-BE49-F238E27FC236}">
                    <a16:creationId xmlns:a16="http://schemas.microsoft.com/office/drawing/2014/main" id="{7D43CDD2-3249-64A4-F83F-D144658ABDA2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C82F20D5-7F70-3567-100D-877732134DE7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Oval 6">
                <a:extLst>
                  <a:ext uri="{FF2B5EF4-FFF2-40B4-BE49-F238E27FC236}">
                    <a16:creationId xmlns:a16="http://schemas.microsoft.com/office/drawing/2014/main" id="{9097A94D-9614-4565-3FCB-87DE91E855AF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Oval 6">
                <a:extLst>
                  <a:ext uri="{FF2B5EF4-FFF2-40B4-BE49-F238E27FC236}">
                    <a16:creationId xmlns:a16="http://schemas.microsoft.com/office/drawing/2014/main" id="{7FA82906-2B7D-ACED-CE07-5CFB690DA673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6">
                <a:extLst>
                  <a:ext uri="{FF2B5EF4-FFF2-40B4-BE49-F238E27FC236}">
                    <a16:creationId xmlns:a16="http://schemas.microsoft.com/office/drawing/2014/main" id="{19EB35F3-F1FD-EB01-9F6C-56AB315C9935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FE3853A1-7822-7C23-5048-74D72E373AD2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BF17915-FA4A-22DD-BA66-772D20B62C7F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7220BA96-0552-DCF9-9E6B-462DDDFB9AA3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B9AF92-16DB-EDEA-1D65-97816F200B3C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24" name="Rectangle 13">
                  <a:extLst>
                    <a:ext uri="{FF2B5EF4-FFF2-40B4-BE49-F238E27FC236}">
                      <a16:creationId xmlns:a16="http://schemas.microsoft.com/office/drawing/2014/main" id="{B317DF73-004A-B6C2-F83D-97A5D68601B6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13">
                  <a:extLst>
                    <a:ext uri="{FF2B5EF4-FFF2-40B4-BE49-F238E27FC236}">
                      <a16:creationId xmlns:a16="http://schemas.microsoft.com/office/drawing/2014/main" id="{9266D4D2-40A0-BFA4-F93E-B8047E4AAC14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F90203F-FDF3-48E4-8009-B0001B8E67CF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E73A5B0-6C55-D1E1-D03A-528DB1106100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5A2CD23C-DA37-1F3D-7682-2CB83D4A5053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D8035D-AF4F-AC56-9ECC-024155F7522D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E5B7D3C-93AD-C30B-0638-F2480C6A3375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7E23D5-2E32-509B-BE15-6A0E20AC5040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1253" h="1311814">
                      <a:moveTo>
                        <a:pt x="237802" y="1206850"/>
                      </a:moveTo>
                      <a:cubicBezTo>
                        <a:pt x="-379735" y="511525"/>
                        <a:pt x="302890" y="-855313"/>
                        <a:pt x="1171253" y="749650"/>
                      </a:cubicBezTo>
                      <a:cubicBezTo>
                        <a:pt x="1002978" y="1173512"/>
                        <a:pt x="906139" y="1483075"/>
                        <a:pt x="237802" y="12068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370012A-C342-8868-DFDB-FB1EFCECC642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FFDCE63-657E-0183-41D0-B79648F975A3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A9E1319-DAC7-F0C1-F50B-12E588E1B51D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24A54DE-21A2-EF94-14A9-774BF6C2044D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88" name="Rectangle 28">
                  <a:extLst>
                    <a:ext uri="{FF2B5EF4-FFF2-40B4-BE49-F238E27FC236}">
                      <a16:creationId xmlns:a16="http://schemas.microsoft.com/office/drawing/2014/main" id="{C0CCBBB3-142E-B34F-8E18-802EDE13DA67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custGeom>
                  <a:avLst/>
                  <a:gdLst>
                    <a:gd name="connsiteX0" fmla="*/ 0 w 762001"/>
                    <a:gd name="connsiteY0" fmla="*/ 0 h 1057275"/>
                    <a:gd name="connsiteX1" fmla="*/ 762001 w 762001"/>
                    <a:gd name="connsiteY1" fmla="*/ 0 h 1057275"/>
                    <a:gd name="connsiteX2" fmla="*/ 762001 w 762001"/>
                    <a:gd name="connsiteY2" fmla="*/ 1057275 h 1057275"/>
                    <a:gd name="connsiteX3" fmla="*/ 0 w 762001"/>
                    <a:gd name="connsiteY3" fmla="*/ 1057275 h 1057275"/>
                    <a:gd name="connsiteX4" fmla="*/ 0 w 762001"/>
                    <a:gd name="connsiteY4" fmla="*/ 0 h 1057275"/>
                    <a:gd name="connsiteX0" fmla="*/ 0 w 933451"/>
                    <a:gd name="connsiteY0" fmla="*/ 0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4" fmla="*/ 0 w 933451"/>
                    <a:gd name="connsiteY4" fmla="*/ 0 h 1057275"/>
                    <a:gd name="connsiteX0" fmla="*/ 0 w 933451"/>
                    <a:gd name="connsiteY0" fmla="*/ 1057275 h 1057275"/>
                    <a:gd name="connsiteX1" fmla="*/ 762001 w 933451"/>
                    <a:gd name="connsiteY1" fmla="*/ 0 h 1057275"/>
                    <a:gd name="connsiteX2" fmla="*/ 933451 w 933451"/>
                    <a:gd name="connsiteY2" fmla="*/ 600075 h 1057275"/>
                    <a:gd name="connsiteX3" fmla="*/ 0 w 933451"/>
                    <a:gd name="connsiteY3" fmla="*/ 1057275 h 1057275"/>
                    <a:gd name="connsiteX0" fmla="*/ 0 w 933451"/>
                    <a:gd name="connsiteY0" fmla="*/ 1057275 h 1130714"/>
                    <a:gd name="connsiteX1" fmla="*/ 762001 w 933451"/>
                    <a:gd name="connsiteY1" fmla="*/ 0 h 1130714"/>
                    <a:gd name="connsiteX2" fmla="*/ 933451 w 933451"/>
                    <a:gd name="connsiteY2" fmla="*/ 600075 h 1130714"/>
                    <a:gd name="connsiteX3" fmla="*/ 0 w 933451"/>
                    <a:gd name="connsiteY3" fmla="*/ 1057275 h 1130714"/>
                    <a:gd name="connsiteX0" fmla="*/ 0 w 933451"/>
                    <a:gd name="connsiteY0" fmla="*/ 1057275 h 1162239"/>
                    <a:gd name="connsiteX1" fmla="*/ 762001 w 933451"/>
                    <a:gd name="connsiteY1" fmla="*/ 0 h 1162239"/>
                    <a:gd name="connsiteX2" fmla="*/ 933451 w 933451"/>
                    <a:gd name="connsiteY2" fmla="*/ 600075 h 1162239"/>
                    <a:gd name="connsiteX3" fmla="*/ 0 w 933451"/>
                    <a:gd name="connsiteY3" fmla="*/ 1057275 h 1162239"/>
                    <a:gd name="connsiteX0" fmla="*/ 0 w 933451"/>
                    <a:gd name="connsiteY0" fmla="*/ 457200 h 562164"/>
                    <a:gd name="connsiteX1" fmla="*/ 933451 w 933451"/>
                    <a:gd name="connsiteY1" fmla="*/ 0 h 562164"/>
                    <a:gd name="connsiteX2" fmla="*/ 0 w 933451"/>
                    <a:gd name="connsiteY2" fmla="*/ 457200 h 562164"/>
                    <a:gd name="connsiteX0" fmla="*/ 0 w 933451"/>
                    <a:gd name="connsiteY0" fmla="*/ 1095369 h 1200333"/>
                    <a:gd name="connsiteX1" fmla="*/ 933451 w 933451"/>
                    <a:gd name="connsiteY1" fmla="*/ 638169 h 1200333"/>
                    <a:gd name="connsiteX2" fmla="*/ 0 w 933451"/>
                    <a:gd name="connsiteY2" fmla="*/ 1095369 h 1200333"/>
                    <a:gd name="connsiteX0" fmla="*/ 237802 w 1171253"/>
                    <a:gd name="connsiteY0" fmla="*/ 1206850 h 1311814"/>
                    <a:gd name="connsiteX1" fmla="*/ 1171253 w 1171253"/>
                    <a:gd name="connsiteY1" fmla="*/ 749650 h 1311814"/>
                    <a:gd name="connsiteX2" fmla="*/ 237802 w 1171253"/>
                    <a:gd name="connsiteY2" fmla="*/ 1206850 h 1311814"/>
                    <a:gd name="connsiteX0" fmla="*/ 283665 w 994866"/>
                    <a:gd name="connsiteY0" fmla="*/ 1324816 h 1407645"/>
                    <a:gd name="connsiteX1" fmla="*/ 994866 w 994866"/>
                    <a:gd name="connsiteY1" fmla="*/ 708866 h 1407645"/>
                    <a:gd name="connsiteX2" fmla="*/ 283665 w 994866"/>
                    <a:gd name="connsiteY2" fmla="*/ 1324816 h 1407645"/>
                    <a:gd name="connsiteX0" fmla="*/ 267749 w 1048800"/>
                    <a:gd name="connsiteY0" fmla="*/ 1230107 h 1329847"/>
                    <a:gd name="connsiteX1" fmla="*/ 1048800 w 1048800"/>
                    <a:gd name="connsiteY1" fmla="*/ 741157 h 1329847"/>
                    <a:gd name="connsiteX2" fmla="*/ 267749 w 1048800"/>
                    <a:gd name="connsiteY2" fmla="*/ 1230107 h 1329847"/>
                    <a:gd name="connsiteX0" fmla="*/ 267749 w 1048800"/>
                    <a:gd name="connsiteY0" fmla="*/ 1230107 h 1292840"/>
                    <a:gd name="connsiteX1" fmla="*/ 1048800 w 1048800"/>
                    <a:gd name="connsiteY1" fmla="*/ 741157 h 1292840"/>
                    <a:gd name="connsiteX2" fmla="*/ 267749 w 1048800"/>
                    <a:gd name="connsiteY2" fmla="*/ 1230107 h 1292840"/>
                    <a:gd name="connsiteX0" fmla="*/ 217736 w 998787"/>
                    <a:gd name="connsiteY0" fmla="*/ 1039637 h 1102370"/>
                    <a:gd name="connsiteX1" fmla="*/ 998787 w 998787"/>
                    <a:gd name="connsiteY1" fmla="*/ 550687 h 1102370"/>
                    <a:gd name="connsiteX2" fmla="*/ 217736 w 998787"/>
                    <a:gd name="connsiteY2" fmla="*/ 1039637 h 1102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8787" h="1102370">
                      <a:moveTo>
                        <a:pt x="217736" y="1039637"/>
                      </a:moveTo>
                      <a:cubicBezTo>
                        <a:pt x="-399801" y="344312"/>
                        <a:pt x="435224" y="-625651"/>
                        <a:pt x="998787" y="550687"/>
                      </a:cubicBezTo>
                      <a:cubicBezTo>
                        <a:pt x="830512" y="974549"/>
                        <a:pt x="771773" y="1226962"/>
                        <a:pt x="217736" y="10396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DEEDD0DF-D0FE-E7B0-8F05-949B11C45253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2877DAD-886B-1BBD-2885-A8129BAFBF30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C576A44-37AD-C41A-8498-7174A4DDF7D5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1AFF511-3EB5-95BF-40FD-EFEBBC9F8DE2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05899BF-FF03-17B0-A5E7-93AFCC8FE6B6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047E8C7-3E33-CC70-1424-7FB1B1A5AF2B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81200B75-2C53-35B6-5183-9D8A1D8B6CD4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53AF916-CB9A-A667-5D19-ECA8B68646FA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67DF8C2E-5D20-F927-B3AA-8CC29414B64A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61C48A5-921F-A8C1-EDDC-129A116681CF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6F54CDC3-6840-6FD1-7EDF-845804F6F630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7249A169-D512-BA85-196E-34802908222A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8" name="ttsMP3.com_VoiceText_2025-2-14_19-33-4">
            <a:hlinkClick r:id="" action="ppaction://media"/>
            <a:extLst>
              <a:ext uri="{FF2B5EF4-FFF2-40B4-BE49-F238E27FC236}">
                <a16:creationId xmlns:a16="http://schemas.microsoft.com/office/drawing/2014/main" id="{42C3E96D-D71E-C10C-25C7-36076B18B3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90500" y="98518"/>
            <a:ext cx="609600" cy="609600"/>
          </a:xfrm>
          <a:prstGeom prst="rect">
            <a:avLst/>
          </a:prstGeom>
        </p:spPr>
      </p:pic>
      <p:pic>
        <p:nvPicPr>
          <p:cNvPr id="339" name="ttsMP3.com_VoiceText_2025-2-14_19-33-57">
            <a:hlinkClick r:id="" action="ppaction://media"/>
            <a:extLst>
              <a:ext uri="{FF2B5EF4-FFF2-40B4-BE49-F238E27FC236}">
                <a16:creationId xmlns:a16="http://schemas.microsoft.com/office/drawing/2014/main" id="{768C483C-CC5F-1D2F-9C67-42C5B0AC6D7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15016" y="159281"/>
            <a:ext cx="609600" cy="609600"/>
          </a:xfrm>
          <a:prstGeom prst="rect">
            <a:avLst/>
          </a:prstGeom>
        </p:spPr>
      </p:pic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A9CFB0F-AD84-4162-B39C-C699BB818628}"/>
              </a:ext>
            </a:extLst>
          </p:cNvPr>
          <p:cNvGrpSpPr/>
          <p:nvPr/>
        </p:nvGrpSpPr>
        <p:grpSpPr>
          <a:xfrm flipH="1">
            <a:off x="147297" y="287551"/>
            <a:ext cx="2361155" cy="2617972"/>
            <a:chOff x="4182121" y="76928"/>
            <a:chExt cx="6051502" cy="6760348"/>
          </a:xfrm>
        </p:grpSpPr>
        <p:sp>
          <p:nvSpPr>
            <p:cNvPr id="341" name="Rectangle 89">
              <a:extLst>
                <a:ext uri="{FF2B5EF4-FFF2-40B4-BE49-F238E27FC236}">
                  <a16:creationId xmlns:a16="http://schemas.microsoft.com/office/drawing/2014/main" id="{6F3D95E9-B990-2898-50C1-52BB7922943D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72574FC6-1CA7-8393-8EE3-FF4044CB4B71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9F9C1371-FBAD-110E-6F7B-17902C13D863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404BCCB7-779A-8906-5CCF-1DCED7549B3D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5D9669C1-A9A1-A73B-4082-FDCD29F18FB3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7DFDFB26-7AD0-13AE-0B75-2B44099D444D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90D10858-D0F9-6294-9971-B442D16D0DD7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16E3880-1E26-9169-C9A5-90362A0F552F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385" name="Rectangle 2">
                <a:extLst>
                  <a:ext uri="{FF2B5EF4-FFF2-40B4-BE49-F238E27FC236}">
                    <a16:creationId xmlns:a16="http://schemas.microsoft.com/office/drawing/2014/main" id="{FA2CEBC5-C378-CDB5-DDC2-6B5D2EAF4BA6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2">
                <a:extLst>
                  <a:ext uri="{FF2B5EF4-FFF2-40B4-BE49-F238E27FC236}">
                    <a16:creationId xmlns:a16="http://schemas.microsoft.com/office/drawing/2014/main" id="{1F2CE444-3EEA-AF44-BD71-570D7B03B375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Rectangle 5">
                <a:extLst>
                  <a:ext uri="{FF2B5EF4-FFF2-40B4-BE49-F238E27FC236}">
                    <a16:creationId xmlns:a16="http://schemas.microsoft.com/office/drawing/2014/main" id="{BF1DC308-7EA0-7503-6208-8044F42E73A3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936B3FD3-B4CF-2152-1AE0-C54E785A4614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7597C7C-DE15-748C-00E4-091423466CBB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383" name="Rectangle 40">
                <a:extLst>
                  <a:ext uri="{FF2B5EF4-FFF2-40B4-BE49-F238E27FC236}">
                    <a16:creationId xmlns:a16="http://schemas.microsoft.com/office/drawing/2014/main" id="{061E6CDA-65BD-F37E-2EFA-3DE150039275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C31C00A-A6C7-719C-6D6E-08F974B58B1C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B8932B8-5B81-A3A6-75D1-85F07AC55D8B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377" name="Rectangle 43">
                <a:extLst>
                  <a:ext uri="{FF2B5EF4-FFF2-40B4-BE49-F238E27FC236}">
                    <a16:creationId xmlns:a16="http://schemas.microsoft.com/office/drawing/2014/main" id="{5BE8BCB3-428F-10F3-904A-4ECC8E322DED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13BFECBF-0899-9450-71A8-5DF11860908D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2477BE73-97EC-8824-4B8A-8DC7EA39B47D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5136BF77-A5BD-B493-CE83-8B1DC16496F2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21260D95-5999-46AE-BC8E-6E6F405BED9E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15929A55-AD10-DB6E-7CC3-960AAC0A0858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56798BD-71F6-C4A4-2FC1-9FB310117E5A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374" name="Rectangle 49">
                <a:extLst>
                  <a:ext uri="{FF2B5EF4-FFF2-40B4-BE49-F238E27FC236}">
                    <a16:creationId xmlns:a16="http://schemas.microsoft.com/office/drawing/2014/main" id="{B1061F98-D440-EC56-E7DF-B12BE24E7F96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05470C55-B192-1EED-D13D-6E2021604955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4FB064B3-AB12-9C0D-3721-68770B33DDCC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7" name="Rectangle 42">
              <a:extLst>
                <a:ext uri="{FF2B5EF4-FFF2-40B4-BE49-F238E27FC236}">
                  <a16:creationId xmlns:a16="http://schemas.microsoft.com/office/drawing/2014/main" id="{17B89C2D-83FD-2B12-AF9B-E47413C4457F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D41E872D-465C-9DF7-BD57-7CD9CCB6E7F0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16DB3654-5A2A-120F-4876-E55A85F94094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D02FC931-ACD7-6A8F-BC45-688D0BE5B489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352" name="Rectangle 14">
                  <a:extLst>
                    <a:ext uri="{FF2B5EF4-FFF2-40B4-BE49-F238E27FC236}">
                      <a16:creationId xmlns:a16="http://schemas.microsoft.com/office/drawing/2014/main" id="{FD0AD553-9F78-5DE1-2201-F9D78D100F64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25">
                  <a:extLst>
                    <a:ext uri="{FF2B5EF4-FFF2-40B4-BE49-F238E27FC236}">
                      <a16:creationId xmlns:a16="http://schemas.microsoft.com/office/drawing/2014/main" id="{08237D4A-AAD7-E332-C75D-87086C45B8F7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106D2F09-01B1-6686-949B-1E6429A51925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25">
                  <a:extLst>
                    <a:ext uri="{FF2B5EF4-FFF2-40B4-BE49-F238E27FC236}">
                      <a16:creationId xmlns:a16="http://schemas.microsoft.com/office/drawing/2014/main" id="{973F810F-BB70-C06A-56D8-D2FC76A0629D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87EB882E-EEFB-F7C2-574A-EE7BE90CA5C3}"/>
                    </a:ext>
                  </a:extLst>
                </p:cNvPr>
                <p:cNvSpPr/>
                <p:nvPr/>
              </p:nvSpPr>
              <p:spPr>
                <a:xfrm rot="1331110">
                  <a:off x="7123213" y="1182077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2A6E1373-345B-4201-47AA-1682B550749C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2BD91C69-9981-4E5E-61B1-B6698F09BF01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9CF88D4F-4E54-C3E9-FD20-D4A6B42B613B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7543FEEF-C2AC-9C43-E859-0A0EE52ED78E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14913E06-2A32-BD20-17A2-0D55E3F4B839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C14BC1AD-93BE-BE6A-6176-E69E200C0B0C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EDD2E425-4138-772C-A844-1590D98AEDF5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69C12E8-2C12-DC89-2A01-23BD6C797DB8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AEA4AAF6-8419-94F7-AEA5-2D4084951FCD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15D867CC-314F-86AF-171E-FF77447B938A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A19CA16C-585F-1634-CDB2-0211312CDC69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A370F792-9A78-E5FE-F9B8-C33C2AB38C71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EC1B39BA-298F-7326-66F4-709C24011EFB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Rectangle 38">
                  <a:extLst>
                    <a:ext uri="{FF2B5EF4-FFF2-40B4-BE49-F238E27FC236}">
                      <a16:creationId xmlns:a16="http://schemas.microsoft.com/office/drawing/2014/main" id="{95A425A2-5B2D-7D21-E092-26EBC98A00CC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Rectangle 19">
                  <a:extLst>
                    <a:ext uri="{FF2B5EF4-FFF2-40B4-BE49-F238E27FC236}">
                      <a16:creationId xmlns:a16="http://schemas.microsoft.com/office/drawing/2014/main" id="{D9F7C533-7EC4-D43A-0CBD-019EA5A6A36B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Rectangle 19">
                  <a:extLst>
                    <a:ext uri="{FF2B5EF4-FFF2-40B4-BE49-F238E27FC236}">
                      <a16:creationId xmlns:a16="http://schemas.microsoft.com/office/drawing/2014/main" id="{BC732927-275D-943C-BEA5-3F3ADC03F1CB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1" name="Oval 112">
                <a:extLst>
                  <a:ext uri="{FF2B5EF4-FFF2-40B4-BE49-F238E27FC236}">
                    <a16:creationId xmlns:a16="http://schemas.microsoft.com/office/drawing/2014/main" id="{127AA8A6-EF92-6E6E-1001-22623DC0D79B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94" name="TextBox 393">
            <a:extLst>
              <a:ext uri="{FF2B5EF4-FFF2-40B4-BE49-F238E27FC236}">
                <a16:creationId xmlns:a16="http://schemas.microsoft.com/office/drawing/2014/main" id="{599D917C-4716-831B-F78A-F4EFAAABEE14}"/>
              </a:ext>
            </a:extLst>
          </p:cNvPr>
          <p:cNvSpPr txBox="1"/>
          <p:nvPr/>
        </p:nvSpPr>
        <p:spPr>
          <a:xfrm>
            <a:off x="3102711" y="562315"/>
            <a:ext cx="2916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452069"/>
                </a:solidFill>
                <a:latin typeface="Arial Black" panose="020B0A04020102020204" pitchFamily="34" charset="0"/>
              </a:rPr>
              <a:t>a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95" name="ttsMP3.com_VoiceText_2025-2-14_19-34-23">
            <a:hlinkClick r:id="" action="ppaction://media"/>
            <a:extLst>
              <a:ext uri="{FF2B5EF4-FFF2-40B4-BE49-F238E27FC236}">
                <a16:creationId xmlns:a16="http://schemas.microsoft.com/office/drawing/2014/main" id="{C2F21021-EA63-EC4F-89CD-126888A8D53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5029" y="3981689"/>
            <a:ext cx="609600" cy="609600"/>
          </a:xfrm>
          <a:prstGeom prst="rect">
            <a:avLst/>
          </a:prstGeom>
        </p:spPr>
      </p:pic>
      <p:sp>
        <p:nvSpPr>
          <p:cNvPr id="396" name="TextBox 395">
            <a:extLst>
              <a:ext uri="{FF2B5EF4-FFF2-40B4-BE49-F238E27FC236}">
                <a16:creationId xmlns:a16="http://schemas.microsoft.com/office/drawing/2014/main" id="{E32A30DD-37B4-B81A-4B70-352B6F522B44}"/>
              </a:ext>
            </a:extLst>
          </p:cNvPr>
          <p:cNvSpPr txBox="1"/>
          <p:nvPr/>
        </p:nvSpPr>
        <p:spPr>
          <a:xfrm>
            <a:off x="3104730" y="4257062"/>
            <a:ext cx="2669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FCCFB2"/>
                </a:solidFill>
                <a:latin typeface="Arial Black" panose="020B0A04020102020204" pitchFamily="34" charset="0"/>
              </a:rPr>
              <a:t>a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B358261E-DE55-0B77-AF10-D40A4F6DAEBA}"/>
              </a:ext>
            </a:extLst>
          </p:cNvPr>
          <p:cNvGrpSpPr/>
          <p:nvPr/>
        </p:nvGrpSpPr>
        <p:grpSpPr>
          <a:xfrm>
            <a:off x="175880" y="3372693"/>
            <a:ext cx="3278336" cy="2987930"/>
            <a:chOff x="3326130" y="872592"/>
            <a:chExt cx="5608781" cy="5111936"/>
          </a:xfrm>
        </p:grpSpPr>
        <p:sp>
          <p:nvSpPr>
            <p:cNvPr id="398" name="Rectangle 22">
              <a:extLst>
                <a:ext uri="{FF2B5EF4-FFF2-40B4-BE49-F238E27FC236}">
                  <a16:creationId xmlns:a16="http://schemas.microsoft.com/office/drawing/2014/main" id="{E56D19FD-25D9-AD3B-C434-51C8534716B7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22">
              <a:extLst>
                <a:ext uri="{FF2B5EF4-FFF2-40B4-BE49-F238E27FC236}">
                  <a16:creationId xmlns:a16="http://schemas.microsoft.com/office/drawing/2014/main" id="{25F6140B-058F-4512-0519-1397CFAB246B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25">
              <a:extLst>
                <a:ext uri="{FF2B5EF4-FFF2-40B4-BE49-F238E27FC236}">
                  <a16:creationId xmlns:a16="http://schemas.microsoft.com/office/drawing/2014/main" id="{48AB3F3F-0FAD-3163-6E07-662D94E0ABD1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25">
              <a:extLst>
                <a:ext uri="{FF2B5EF4-FFF2-40B4-BE49-F238E27FC236}">
                  <a16:creationId xmlns:a16="http://schemas.microsoft.com/office/drawing/2014/main" id="{E4C7BD8B-2FD6-D960-03E8-D766A18535FD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17">
              <a:extLst>
                <a:ext uri="{FF2B5EF4-FFF2-40B4-BE49-F238E27FC236}">
                  <a16:creationId xmlns:a16="http://schemas.microsoft.com/office/drawing/2014/main" id="{88F5473E-3BD4-7759-37E5-A9606DC5B1D5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19">
              <a:extLst>
                <a:ext uri="{FF2B5EF4-FFF2-40B4-BE49-F238E27FC236}">
                  <a16:creationId xmlns:a16="http://schemas.microsoft.com/office/drawing/2014/main" id="{258D4CAF-A3A2-17CA-DF44-3CD1AC9E3DA5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3C41A296-8C89-5B4B-574E-A92FD5AB91CD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437" name="Rectangle 20">
                <a:extLst>
                  <a:ext uri="{FF2B5EF4-FFF2-40B4-BE49-F238E27FC236}">
                    <a16:creationId xmlns:a16="http://schemas.microsoft.com/office/drawing/2014/main" id="{66420741-34DB-4B22-CB5B-E7F5A514C6C5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F416A7A-1E35-9CE7-5DA9-D77A43A1E6AF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EDA752D-5897-9855-32AE-F7C2EB3C847B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435" name="Rectangle 20">
                <a:extLst>
                  <a:ext uri="{FF2B5EF4-FFF2-40B4-BE49-F238E27FC236}">
                    <a16:creationId xmlns:a16="http://schemas.microsoft.com/office/drawing/2014/main" id="{ACAC82DD-1586-AA6F-263C-37DBB8CE8F47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0FDA424D-7385-B9A0-F1FD-612633B12E79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6" name="Rectangle 21">
              <a:extLst>
                <a:ext uri="{FF2B5EF4-FFF2-40B4-BE49-F238E27FC236}">
                  <a16:creationId xmlns:a16="http://schemas.microsoft.com/office/drawing/2014/main" id="{04DE768D-F815-34B8-9D50-161BE68AE669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0C4BDC4F-1250-80CB-582B-DFF8BF80C1BC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416" name="Rectangle 23">
                <a:extLst>
                  <a:ext uri="{FF2B5EF4-FFF2-40B4-BE49-F238E27FC236}">
                    <a16:creationId xmlns:a16="http://schemas.microsoft.com/office/drawing/2014/main" id="{9B11BC48-781C-5DB4-B958-C515BD30AD02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Rectangle 23">
                <a:extLst>
                  <a:ext uri="{FF2B5EF4-FFF2-40B4-BE49-F238E27FC236}">
                    <a16:creationId xmlns:a16="http://schemas.microsoft.com/office/drawing/2014/main" id="{79EAC493-6E88-4C7E-9671-403D93976D98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Rectangle 7">
                <a:extLst>
                  <a:ext uri="{FF2B5EF4-FFF2-40B4-BE49-F238E27FC236}">
                    <a16:creationId xmlns:a16="http://schemas.microsoft.com/office/drawing/2014/main" id="{BCE80366-2B89-4C53-9EB8-82D6BB11C342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9">
                <a:extLst>
                  <a:ext uri="{FF2B5EF4-FFF2-40B4-BE49-F238E27FC236}">
                    <a16:creationId xmlns:a16="http://schemas.microsoft.com/office/drawing/2014/main" id="{4753D79B-5BD6-D139-5975-3ABADD330A29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19AB2C29-74D5-E4C6-8EEE-98C8FBA9907F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6466D780-4003-9616-27A7-3904F5E329EE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CD0E1D6F-D976-B044-62F8-43E7CD1FB104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0EE27860-DBD5-0AD2-A1A6-90F5F3E1E0F0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3BE83CAA-F603-788F-C3B9-91C7ED315432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1" name="Group 420">
                <a:extLst>
                  <a:ext uri="{FF2B5EF4-FFF2-40B4-BE49-F238E27FC236}">
                    <a16:creationId xmlns:a16="http://schemas.microsoft.com/office/drawing/2014/main" id="{8456AE35-ECEF-B023-5887-1B0787D04821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972A7F7-D5E9-EF4C-59FE-85A1D2BDF5B6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303E2699-E2EB-92C9-DED1-72D54FB57C61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1F5A89E9-62B5-27D0-55A4-59F95B1B68BF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14343FA7-C5B2-3E2F-BE6C-E32604209D6C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2" name="Rectangle 7">
                <a:extLst>
                  <a:ext uri="{FF2B5EF4-FFF2-40B4-BE49-F238E27FC236}">
                    <a16:creationId xmlns:a16="http://schemas.microsoft.com/office/drawing/2014/main" id="{DBC8F147-CE3A-6B88-3613-54E12A3E4A3E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A43B134-95C4-CA99-D35B-86104502EBFF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424" name="Oval 13">
                  <a:extLst>
                    <a:ext uri="{FF2B5EF4-FFF2-40B4-BE49-F238E27FC236}">
                      <a16:creationId xmlns:a16="http://schemas.microsoft.com/office/drawing/2014/main" id="{2245A320-5443-6878-BE72-7EBC0BDBD69F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BDD615F7-F9FE-4CBE-58A6-9E29A7985A57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B064E8F2-00A9-6D89-654A-8F8E6ECFED8D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AFFC037-C1E7-6ACA-88CF-2EB058E4A89F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C73291D8-AD43-0F92-F702-96257183A00F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55C8329-6123-F156-90D7-639F60877FA4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AC624B1-B076-3017-BF20-FF6EEA01079D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D3F99384-1DC6-181B-DAC5-22833CCE245E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0B13CD9-14D0-AAB3-E06C-5D7DDD8CAF99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277CB09-015F-EDBC-7269-83BB75645AE7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E6B570F-9AC6-2E62-5FE4-07C56B120CE8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9" name="ttsMP3.com_VoiceText_2025-2-14_19-35-19">
            <a:hlinkClick r:id="" action="ppaction://media"/>
            <a:extLst>
              <a:ext uri="{FF2B5EF4-FFF2-40B4-BE49-F238E27FC236}">
                <a16:creationId xmlns:a16="http://schemas.microsoft.com/office/drawing/2014/main" id="{485A9D6C-2D8E-503B-506D-00019EAE897C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11399" y="-1861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341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4" fill="hold"/>
                                        <p:tgtEl>
                                          <p:spTgt spid="3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496" fill="hold"/>
                                        <p:tgtEl>
                                          <p:spTgt spid="3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120" fill="hold"/>
                                        <p:tgtEl>
                                          <p:spTgt spid="3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13584" fill="hold"/>
                                        <p:tgtEl>
                                          <p:spTgt spid="4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8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9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5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9"/>
                </p:tgtEl>
              </p:cMediaNode>
            </p:audio>
          </p:childTnLst>
        </p:cTn>
      </p:par>
    </p:tnLst>
    <p:bldLst>
      <p:bldP spid="394" grpId="0"/>
      <p:bldP spid="3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CED16F7-68E8-0BF8-AD02-BD6A41D61065}"/>
              </a:ext>
            </a:extLst>
          </p:cNvPr>
          <p:cNvGrpSpPr/>
          <p:nvPr/>
        </p:nvGrpSpPr>
        <p:grpSpPr>
          <a:xfrm flipH="1">
            <a:off x="8073391" y="3577744"/>
            <a:ext cx="2535505" cy="2718409"/>
            <a:chOff x="5684065" y="722711"/>
            <a:chExt cx="5721610" cy="6134351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BA4E467-EC9E-C12F-D8D2-1D014BE03B16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200" name="Oval 6">
                <a:extLst>
                  <a:ext uri="{FF2B5EF4-FFF2-40B4-BE49-F238E27FC236}">
                    <a16:creationId xmlns:a16="http://schemas.microsoft.com/office/drawing/2014/main" id="{177BA2CC-1E91-C192-54FC-C229E0BB700C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8F4A4C06-73F9-9281-09CE-74D96C371D60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6">
                <a:extLst>
                  <a:ext uri="{FF2B5EF4-FFF2-40B4-BE49-F238E27FC236}">
                    <a16:creationId xmlns:a16="http://schemas.microsoft.com/office/drawing/2014/main" id="{D2C3EAB9-F100-183F-9C67-60E1776726C2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A876FBB-83D3-EE04-8317-A655605E492F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5">
                <a:extLst>
                  <a:ext uri="{FF2B5EF4-FFF2-40B4-BE49-F238E27FC236}">
                    <a16:creationId xmlns:a16="http://schemas.microsoft.com/office/drawing/2014/main" id="{DA3D8FE2-3154-5D9E-4D68-40754E8AB64A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4">
                <a:extLst>
                  <a:ext uri="{FF2B5EF4-FFF2-40B4-BE49-F238E27FC236}">
                    <a16:creationId xmlns:a16="http://schemas.microsoft.com/office/drawing/2014/main" id="{BC01AA1D-9358-DCDC-49ED-A81BC9084795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6">
                <a:extLst>
                  <a:ext uri="{FF2B5EF4-FFF2-40B4-BE49-F238E27FC236}">
                    <a16:creationId xmlns:a16="http://schemas.microsoft.com/office/drawing/2014/main" id="{9616CE4E-1E87-3BEF-9282-7622B282E239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6">
                <a:extLst>
                  <a:ext uri="{FF2B5EF4-FFF2-40B4-BE49-F238E27FC236}">
                    <a16:creationId xmlns:a16="http://schemas.microsoft.com/office/drawing/2014/main" id="{EFACC63F-5CCA-A252-A434-91280B5703B6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6">
                <a:extLst>
                  <a:ext uri="{FF2B5EF4-FFF2-40B4-BE49-F238E27FC236}">
                    <a16:creationId xmlns:a16="http://schemas.microsoft.com/office/drawing/2014/main" id="{35F53872-6143-BC02-16D9-52E0257DC72A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6">
                <a:extLst>
                  <a:ext uri="{FF2B5EF4-FFF2-40B4-BE49-F238E27FC236}">
                    <a16:creationId xmlns:a16="http://schemas.microsoft.com/office/drawing/2014/main" id="{8FDFD09D-8594-FE2B-5803-7D23BCAF2A6D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48FE516-A2E8-5054-7BEB-2170DF689C4C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A79AACCB-E081-C9B0-E719-61AD4181B141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C300CB06-0CC4-52E6-DA55-003CCC61CE2E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A1845FE-5D76-388E-2E89-EE9EA81E65EC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198" name="Rectangle 13">
                  <a:extLst>
                    <a:ext uri="{FF2B5EF4-FFF2-40B4-BE49-F238E27FC236}">
                      <a16:creationId xmlns:a16="http://schemas.microsoft.com/office/drawing/2014/main" id="{A39C6017-439E-A3EB-B12F-B4024D423982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3">
                  <a:extLst>
                    <a:ext uri="{FF2B5EF4-FFF2-40B4-BE49-F238E27FC236}">
                      <a16:creationId xmlns:a16="http://schemas.microsoft.com/office/drawing/2014/main" id="{5280FF8C-5E3B-FBF0-C513-BDC7E8EF36AB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B92845F3-33C0-4E5F-E6DA-784F0816E45D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196" name="Rectangle 13">
                  <a:extLst>
                    <a:ext uri="{FF2B5EF4-FFF2-40B4-BE49-F238E27FC236}">
                      <a16:creationId xmlns:a16="http://schemas.microsoft.com/office/drawing/2014/main" id="{EA7E65A6-3074-BE09-6371-BEA1FDC63E79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3">
                  <a:extLst>
                    <a:ext uri="{FF2B5EF4-FFF2-40B4-BE49-F238E27FC236}">
                      <a16:creationId xmlns:a16="http://schemas.microsoft.com/office/drawing/2014/main" id="{1CD2E023-6568-736C-6DC7-63B4E7C0CF5C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7" name="Rectangle 10">
                <a:extLst>
                  <a:ext uri="{FF2B5EF4-FFF2-40B4-BE49-F238E27FC236}">
                    <a16:creationId xmlns:a16="http://schemas.microsoft.com/office/drawing/2014/main" id="{CC319928-D442-0AAA-04A5-955DECDCB3DD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AEC5AC63-0788-C5C1-8EF1-442341B384AF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192" name="Rectangle 28">
                  <a:extLst>
                    <a:ext uri="{FF2B5EF4-FFF2-40B4-BE49-F238E27FC236}">
                      <a16:creationId xmlns:a16="http://schemas.microsoft.com/office/drawing/2014/main" id="{E4AD55A8-DE06-8ED8-BFE0-4FA17A4A9C92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B8BD3EB-4ED5-8209-31B4-EC3BB6B1C496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F878F292-3F96-842D-EE25-180B720C0AF5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6C0F11-3A26-AB4A-9DAC-B01ED765C45A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D3112955-179D-014E-CDB7-F3E7D636B0F6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188" name="Rectangle 28">
                  <a:extLst>
                    <a:ext uri="{FF2B5EF4-FFF2-40B4-BE49-F238E27FC236}">
                      <a16:creationId xmlns:a16="http://schemas.microsoft.com/office/drawing/2014/main" id="{8BD09A4E-557F-0FD8-3993-B49265613FDF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D6387B21-D8D7-192F-5F95-2B5B37B86074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0A61E30D-E0A2-658D-20B0-58F54F30D15E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438EC5D7-BFBC-5B66-1A08-F9E04CB9194C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8513E02-2B35-E30C-F0F3-587B4A32DC67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182" name="Oval 53">
                  <a:extLst>
                    <a:ext uri="{FF2B5EF4-FFF2-40B4-BE49-F238E27FC236}">
                      <a16:creationId xmlns:a16="http://schemas.microsoft.com/office/drawing/2014/main" id="{79BE4DF7-D073-F7ED-BA2C-D0C26D9EF017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57">
                  <a:extLst>
                    <a:ext uri="{FF2B5EF4-FFF2-40B4-BE49-F238E27FC236}">
                      <a16:creationId xmlns:a16="http://schemas.microsoft.com/office/drawing/2014/main" id="{032DE6C6-B994-3EBE-7585-6AEF31469DB1}"/>
                    </a:ext>
                  </a:extLst>
                </p:cNvPr>
                <p:cNvSpPr/>
                <p:nvPr/>
              </p:nvSpPr>
              <p:spPr>
                <a:xfrm>
                  <a:off x="5062840" y="3679826"/>
                  <a:ext cx="561776" cy="294670"/>
                </a:xfrm>
                <a:custGeom>
                  <a:avLst/>
                  <a:gdLst>
                    <a:gd name="connsiteX0" fmla="*/ 0 w 491032"/>
                    <a:gd name="connsiteY0" fmla="*/ 178426 h 356851"/>
                    <a:gd name="connsiteX1" fmla="*/ 245516 w 491032"/>
                    <a:gd name="connsiteY1" fmla="*/ 0 h 356851"/>
                    <a:gd name="connsiteX2" fmla="*/ 491032 w 491032"/>
                    <a:gd name="connsiteY2" fmla="*/ 178426 h 356851"/>
                    <a:gd name="connsiteX3" fmla="*/ 245516 w 491032"/>
                    <a:gd name="connsiteY3" fmla="*/ 356852 h 356851"/>
                    <a:gd name="connsiteX4" fmla="*/ 0 w 491032"/>
                    <a:gd name="connsiteY4" fmla="*/ 178426 h 356851"/>
                    <a:gd name="connsiteX0" fmla="*/ 0 w 497856"/>
                    <a:gd name="connsiteY0" fmla="*/ 22304 h 200730"/>
                    <a:gd name="connsiteX1" fmla="*/ 491032 w 497856"/>
                    <a:gd name="connsiteY1" fmla="*/ 22304 h 200730"/>
                    <a:gd name="connsiteX2" fmla="*/ 245516 w 497856"/>
                    <a:gd name="connsiteY2" fmla="*/ 200730 h 200730"/>
                    <a:gd name="connsiteX3" fmla="*/ 0 w 497856"/>
                    <a:gd name="connsiteY3" fmla="*/ 22304 h 200730"/>
                    <a:gd name="connsiteX0" fmla="*/ 0 w 521876"/>
                    <a:gd name="connsiteY0" fmla="*/ 8664 h 241435"/>
                    <a:gd name="connsiteX1" fmla="*/ 516432 w 521876"/>
                    <a:gd name="connsiteY1" fmla="*/ 62639 h 241435"/>
                    <a:gd name="connsiteX2" fmla="*/ 270916 w 521876"/>
                    <a:gd name="connsiteY2" fmla="*/ 241065 h 241435"/>
                    <a:gd name="connsiteX3" fmla="*/ 0 w 521876"/>
                    <a:gd name="connsiteY3" fmla="*/ 8664 h 241435"/>
                    <a:gd name="connsiteX0" fmla="*/ 5030 w 530020"/>
                    <a:gd name="connsiteY0" fmla="*/ 15389 h 247862"/>
                    <a:gd name="connsiteX1" fmla="*/ 524637 w 530020"/>
                    <a:gd name="connsiteY1" fmla="*/ 40789 h 247862"/>
                    <a:gd name="connsiteX2" fmla="*/ 275946 w 530020"/>
                    <a:gd name="connsiteY2" fmla="*/ 247790 h 247862"/>
                    <a:gd name="connsiteX3" fmla="*/ 5030 w 530020"/>
                    <a:gd name="connsiteY3" fmla="*/ 15389 h 247862"/>
                    <a:gd name="connsiteX0" fmla="*/ 6700 w 572277"/>
                    <a:gd name="connsiteY0" fmla="*/ 17510 h 249951"/>
                    <a:gd name="connsiteX1" fmla="*/ 567582 w 572277"/>
                    <a:gd name="connsiteY1" fmla="*/ 36560 h 249951"/>
                    <a:gd name="connsiteX2" fmla="*/ 277616 w 572277"/>
                    <a:gd name="connsiteY2" fmla="*/ 249911 h 249951"/>
                    <a:gd name="connsiteX3" fmla="*/ 6700 w 572277"/>
                    <a:gd name="connsiteY3" fmla="*/ 17510 h 249951"/>
                    <a:gd name="connsiteX0" fmla="*/ 284 w 561392"/>
                    <a:gd name="connsiteY0" fmla="*/ 62398 h 294841"/>
                    <a:gd name="connsiteX1" fmla="*/ 226603 w 561392"/>
                    <a:gd name="connsiteY1" fmla="*/ 384 h 294841"/>
                    <a:gd name="connsiteX2" fmla="*/ 561166 w 561392"/>
                    <a:gd name="connsiteY2" fmla="*/ 81448 h 294841"/>
                    <a:gd name="connsiteX3" fmla="*/ 271200 w 561392"/>
                    <a:gd name="connsiteY3" fmla="*/ 294799 h 294841"/>
                    <a:gd name="connsiteX4" fmla="*/ 284 w 561392"/>
                    <a:gd name="connsiteY4" fmla="*/ 62398 h 294841"/>
                    <a:gd name="connsiteX0" fmla="*/ 97 w 561205"/>
                    <a:gd name="connsiteY0" fmla="*/ 67611 h 300054"/>
                    <a:gd name="connsiteX1" fmla="*/ 226416 w 561205"/>
                    <a:gd name="connsiteY1" fmla="*/ 5597 h 300054"/>
                    <a:gd name="connsiteX2" fmla="*/ 560979 w 561205"/>
                    <a:gd name="connsiteY2" fmla="*/ 86661 h 300054"/>
                    <a:gd name="connsiteX3" fmla="*/ 271013 w 561205"/>
                    <a:gd name="connsiteY3" fmla="*/ 300012 h 300054"/>
                    <a:gd name="connsiteX4" fmla="*/ 97 w 561205"/>
                    <a:gd name="connsiteY4" fmla="*/ 67611 h 300054"/>
                    <a:gd name="connsiteX0" fmla="*/ 97 w 561365"/>
                    <a:gd name="connsiteY0" fmla="*/ 67611 h 300063"/>
                    <a:gd name="connsiteX1" fmla="*/ 226416 w 561365"/>
                    <a:gd name="connsiteY1" fmla="*/ 5597 h 300063"/>
                    <a:gd name="connsiteX2" fmla="*/ 560979 w 561365"/>
                    <a:gd name="connsiteY2" fmla="*/ 86661 h 300063"/>
                    <a:gd name="connsiteX3" fmla="*/ 271013 w 561365"/>
                    <a:gd name="connsiteY3" fmla="*/ 300012 h 300063"/>
                    <a:gd name="connsiteX4" fmla="*/ 97 w 561365"/>
                    <a:gd name="connsiteY4" fmla="*/ 67611 h 300063"/>
                    <a:gd name="connsiteX0" fmla="*/ 36 w 561304"/>
                    <a:gd name="connsiteY0" fmla="*/ 62399 h 294840"/>
                    <a:gd name="connsiteX1" fmla="*/ 226355 w 561304"/>
                    <a:gd name="connsiteY1" fmla="*/ 385 h 294840"/>
                    <a:gd name="connsiteX2" fmla="*/ 560918 w 561304"/>
                    <a:gd name="connsiteY2" fmla="*/ 81449 h 294840"/>
                    <a:gd name="connsiteX3" fmla="*/ 270952 w 561304"/>
                    <a:gd name="connsiteY3" fmla="*/ 294800 h 294840"/>
                    <a:gd name="connsiteX4" fmla="*/ 36 w 561304"/>
                    <a:gd name="connsiteY4" fmla="*/ 62399 h 294840"/>
                    <a:gd name="connsiteX0" fmla="*/ 508 w 561776"/>
                    <a:gd name="connsiteY0" fmla="*/ 62233 h 294670"/>
                    <a:gd name="connsiteX1" fmla="*/ 226827 w 561776"/>
                    <a:gd name="connsiteY1" fmla="*/ 219 h 294670"/>
                    <a:gd name="connsiteX2" fmla="*/ 561390 w 561776"/>
                    <a:gd name="connsiteY2" fmla="*/ 81283 h 294670"/>
                    <a:gd name="connsiteX3" fmla="*/ 271424 w 561776"/>
                    <a:gd name="connsiteY3" fmla="*/ 294634 h 294670"/>
                    <a:gd name="connsiteX4" fmla="*/ 508 w 561776"/>
                    <a:gd name="connsiteY4" fmla="*/ 62233 h 294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76" h="294670">
                      <a:moveTo>
                        <a:pt x="508" y="62233"/>
                      </a:moveTo>
                      <a:cubicBezTo>
                        <a:pt x="8950" y="29039"/>
                        <a:pt x="133347" y="-2956"/>
                        <a:pt x="226827" y="219"/>
                      </a:cubicBezTo>
                      <a:cubicBezTo>
                        <a:pt x="320307" y="3394"/>
                        <a:pt x="553428" y="40151"/>
                        <a:pt x="561390" y="81283"/>
                      </a:cubicBezTo>
                      <a:cubicBezTo>
                        <a:pt x="569352" y="122415"/>
                        <a:pt x="453804" y="291459"/>
                        <a:pt x="271424" y="294634"/>
                      </a:cubicBezTo>
                      <a:cubicBezTo>
                        <a:pt x="89044" y="297809"/>
                        <a:pt x="-7934" y="95427"/>
                        <a:pt x="508" y="6223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2A3F5C53-C385-457B-AFEA-802BF820B1C0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64C268D9-DE9E-F85F-0AB5-8800C4ACF4F7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4316587-F0C0-8D80-E4BB-BFC7F08241B8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54">
                  <a:extLst>
                    <a:ext uri="{FF2B5EF4-FFF2-40B4-BE49-F238E27FC236}">
                      <a16:creationId xmlns:a16="http://schemas.microsoft.com/office/drawing/2014/main" id="{754399F5-9C92-4D6B-FE1E-65A263B32BB5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4BE3DFBF-1A4B-FCBE-ADE5-1CC0ADFE4788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C2C7EAC-CD0F-B3AA-1B72-A95021A3E38C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2-14_22-1-54">
            <a:hlinkClick r:id="" action="ppaction://media"/>
            <a:extLst>
              <a:ext uri="{FF2B5EF4-FFF2-40B4-BE49-F238E27FC236}">
                <a16:creationId xmlns:a16="http://schemas.microsoft.com/office/drawing/2014/main" id="{736DD244-7904-CBCB-CE00-810EAC3609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95300" y="266700"/>
            <a:ext cx="609600" cy="6096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9A5DF23-A873-CA41-B206-1AAF5C840361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FD8BD12-A4B0-9B94-91DD-1053A849C6C8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6118951-8439-C4BB-0A4E-4C6576C8204A}"/>
              </a:ext>
            </a:extLst>
          </p:cNvPr>
          <p:cNvGrpSpPr/>
          <p:nvPr/>
        </p:nvGrpSpPr>
        <p:grpSpPr>
          <a:xfrm flipH="1">
            <a:off x="552450" y="456949"/>
            <a:ext cx="5721610" cy="6134351"/>
            <a:chOff x="5684065" y="722711"/>
            <a:chExt cx="5721610" cy="613435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EAB8164-55C6-CEF3-DED8-4696649D13FF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151" name="Oval 6">
                <a:extLst>
                  <a:ext uri="{FF2B5EF4-FFF2-40B4-BE49-F238E27FC236}">
                    <a16:creationId xmlns:a16="http://schemas.microsoft.com/office/drawing/2014/main" id="{6D98A0C5-1FE5-8752-EB5E-BC64A468F370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8496314-89A8-E615-C24B-CF36CD5FE2E5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6">
                <a:extLst>
                  <a:ext uri="{FF2B5EF4-FFF2-40B4-BE49-F238E27FC236}">
                    <a16:creationId xmlns:a16="http://schemas.microsoft.com/office/drawing/2014/main" id="{3DEA683C-DBB9-4A27-3446-8F35E76614A7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64B2BFC-AF9C-0347-DFA3-D0579C7F7C91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5">
                <a:extLst>
                  <a:ext uri="{FF2B5EF4-FFF2-40B4-BE49-F238E27FC236}">
                    <a16:creationId xmlns:a16="http://schemas.microsoft.com/office/drawing/2014/main" id="{B083F00B-E7B4-1A3D-B838-2814758BBE55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4">
                <a:extLst>
                  <a:ext uri="{FF2B5EF4-FFF2-40B4-BE49-F238E27FC236}">
                    <a16:creationId xmlns:a16="http://schemas.microsoft.com/office/drawing/2014/main" id="{66CED136-F2FA-98B6-8DC4-FD6D0E4C0256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6">
                <a:extLst>
                  <a:ext uri="{FF2B5EF4-FFF2-40B4-BE49-F238E27FC236}">
                    <a16:creationId xmlns:a16="http://schemas.microsoft.com/office/drawing/2014/main" id="{7CEF8F74-8AA4-D3AE-1DC6-9143A7DAAC57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6">
                <a:extLst>
                  <a:ext uri="{FF2B5EF4-FFF2-40B4-BE49-F238E27FC236}">
                    <a16:creationId xmlns:a16="http://schemas.microsoft.com/office/drawing/2014/main" id="{4BF1486F-D14C-0326-373A-FA7AFCEE9ACA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6">
                <a:extLst>
                  <a:ext uri="{FF2B5EF4-FFF2-40B4-BE49-F238E27FC236}">
                    <a16:creationId xmlns:a16="http://schemas.microsoft.com/office/drawing/2014/main" id="{43B15AE1-F0F1-CC45-23C8-741E64364BC7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6">
                <a:extLst>
                  <a:ext uri="{FF2B5EF4-FFF2-40B4-BE49-F238E27FC236}">
                    <a16:creationId xmlns:a16="http://schemas.microsoft.com/office/drawing/2014/main" id="{7BF2B50D-C2B2-F6EB-0565-8D2C243BC2A9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1241ED6-9F9E-5BB9-AC23-D03E984C66D0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7DDEE34-3433-FEDA-0C1D-AE0D4B0F2AF5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7C08D2B-72E7-D773-074B-49339A3C444E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240C18C-547F-8344-768C-52661723F312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149" name="Rectangle 13">
                  <a:extLst>
                    <a:ext uri="{FF2B5EF4-FFF2-40B4-BE49-F238E27FC236}">
                      <a16:creationId xmlns:a16="http://schemas.microsoft.com/office/drawing/2014/main" id="{76704A4A-206E-175A-4B6A-4A611409D933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3">
                  <a:extLst>
                    <a:ext uri="{FF2B5EF4-FFF2-40B4-BE49-F238E27FC236}">
                      <a16:creationId xmlns:a16="http://schemas.microsoft.com/office/drawing/2014/main" id="{DF1C067B-1207-8A56-4241-8871A5BAA3F1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8794A46-B155-7A59-80F9-23B66C17C9FC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147" name="Rectangle 13">
                  <a:extLst>
                    <a:ext uri="{FF2B5EF4-FFF2-40B4-BE49-F238E27FC236}">
                      <a16:creationId xmlns:a16="http://schemas.microsoft.com/office/drawing/2014/main" id="{37BE29A6-C5E2-258C-E663-CE96EE7D2A74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3">
                  <a:extLst>
                    <a:ext uri="{FF2B5EF4-FFF2-40B4-BE49-F238E27FC236}">
                      <a16:creationId xmlns:a16="http://schemas.microsoft.com/office/drawing/2014/main" id="{CAB8C017-0EBA-C84F-33F4-C8162D3182DC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Rectangle 10">
                <a:extLst>
                  <a:ext uri="{FF2B5EF4-FFF2-40B4-BE49-F238E27FC236}">
                    <a16:creationId xmlns:a16="http://schemas.microsoft.com/office/drawing/2014/main" id="{A0D6E17C-05BA-15ED-4DE9-BC3B6745447D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D860496-DB44-5457-D1C2-BACED52F0CF8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143" name="Rectangle 28">
                  <a:extLst>
                    <a:ext uri="{FF2B5EF4-FFF2-40B4-BE49-F238E27FC236}">
                      <a16:creationId xmlns:a16="http://schemas.microsoft.com/office/drawing/2014/main" id="{0A93DF85-A47A-2557-EF91-3D0EEC3A0DF7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14D0C9A-8E53-C42B-35D1-889984E21708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8F4ACE6-6A15-5B7A-4CF3-65C6B952E31F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787A5B0-DD31-81F3-18E8-CCF5D934A4DF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3F44A8CC-4B7C-434C-EC59-E5712554EB72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139" name="Rectangle 28">
                  <a:extLst>
                    <a:ext uri="{FF2B5EF4-FFF2-40B4-BE49-F238E27FC236}">
                      <a16:creationId xmlns:a16="http://schemas.microsoft.com/office/drawing/2014/main" id="{78BB53DD-BF4D-8297-F515-704B3BF1A7AC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193F3F09-39EA-73FA-B176-AD6E5BB24D1F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7E0589D-B986-E8DF-0E44-92201E99875E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F6AE84D-6523-5455-4D0E-70312D3EB73C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FDBC80A4-A499-D6A2-3D46-4621C5BCF8CE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133" name="Oval 53">
                  <a:extLst>
                    <a:ext uri="{FF2B5EF4-FFF2-40B4-BE49-F238E27FC236}">
                      <a16:creationId xmlns:a16="http://schemas.microsoft.com/office/drawing/2014/main" id="{4362779D-8F1A-44C5-84CC-8D87B282A4F6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82F3FB46-8DC9-4863-DEB0-BE82A87244B8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561B3AAD-FB25-9BE3-4A59-45017AE7355B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AEE31BF-B053-3130-8EB3-046F624F2AB0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54">
                  <a:extLst>
                    <a:ext uri="{FF2B5EF4-FFF2-40B4-BE49-F238E27FC236}">
                      <a16:creationId xmlns:a16="http://schemas.microsoft.com/office/drawing/2014/main" id="{2CD43BA4-0CD3-4A99-CE5F-A99264C71E96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CDC368A-7340-627E-7A7D-F1BB34A6CB50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2E7B82-1631-4551-065F-5608F5AC17BA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3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6B9D877C-FD9B-83FF-EE2F-72EE8A862DE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83500" y="3834820"/>
            <a:ext cx="609600" cy="6096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6F9F41A-38F2-77ED-19E2-5B447909632C}"/>
              </a:ext>
            </a:extLst>
          </p:cNvPr>
          <p:cNvCxnSpPr>
            <a:cxnSpLocks/>
          </p:cNvCxnSpPr>
          <p:nvPr/>
        </p:nvCxnSpPr>
        <p:spPr>
          <a:xfrm flipV="1">
            <a:off x="9454381" y="3179589"/>
            <a:ext cx="0" cy="49882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alphasounds-e">
            <a:hlinkClick r:id="" action="ppaction://media"/>
            <a:extLst>
              <a:ext uri="{FF2B5EF4-FFF2-40B4-BE49-F238E27FC236}">
                <a16:creationId xmlns:a16="http://schemas.microsoft.com/office/drawing/2014/main" id="{0690EC13-4E84-6BD8-6FEB-E635E500DAB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49581" y="3792668"/>
            <a:ext cx="609600" cy="609600"/>
          </a:xfrm>
          <a:prstGeom prst="rect">
            <a:avLst/>
          </a:prstGeom>
        </p:spPr>
      </p:pic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C8A88BB-2A0F-F422-31FF-1C651BDE450B}"/>
              </a:ext>
            </a:extLst>
          </p:cNvPr>
          <p:cNvCxnSpPr>
            <a:cxnSpLocks/>
          </p:cNvCxnSpPr>
          <p:nvPr/>
        </p:nvCxnSpPr>
        <p:spPr>
          <a:xfrm flipV="1">
            <a:off x="10845031" y="314148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alphasounds-t">
            <a:hlinkClick r:id="" action="ppaction://media"/>
            <a:extLst>
              <a:ext uri="{FF2B5EF4-FFF2-40B4-BE49-F238E27FC236}">
                <a16:creationId xmlns:a16="http://schemas.microsoft.com/office/drawing/2014/main" id="{A458B6C5-AF70-9F51-0818-4C7E32B968C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540231" y="3848896"/>
            <a:ext cx="609600" cy="609600"/>
          </a:xfrm>
          <a:prstGeom prst="rect">
            <a:avLst/>
          </a:prstGeom>
        </p:spPr>
      </p:pic>
      <p:pic>
        <p:nvPicPr>
          <p:cNvPr id="170" name="ttsMP3.com_VoiceText_2025-2-14_22-10-25">
            <a:hlinkClick r:id="" action="ppaction://media"/>
            <a:extLst>
              <a:ext uri="{FF2B5EF4-FFF2-40B4-BE49-F238E27FC236}">
                <a16:creationId xmlns:a16="http://schemas.microsoft.com/office/drawing/2014/main" id="{72E90FB1-D0DE-AF71-BC5A-DB451D19296A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409330" y="821387"/>
            <a:ext cx="609600" cy="609600"/>
          </a:xfrm>
          <a:prstGeom prst="rect">
            <a:avLst/>
          </a:prstGeom>
        </p:spPr>
      </p:pic>
      <p:pic>
        <p:nvPicPr>
          <p:cNvPr id="212" name="ttsMP3.com_VoiceText_2025-2-14_22-12-42">
            <a:hlinkClick r:id="" action="ppaction://media"/>
            <a:extLst>
              <a:ext uri="{FF2B5EF4-FFF2-40B4-BE49-F238E27FC236}">
                <a16:creationId xmlns:a16="http://schemas.microsoft.com/office/drawing/2014/main" id="{187A34D9-B58B-0841-8B7D-4079BF0F96B2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602910" y="62863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24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462" fill="hold"/>
                                        <p:tgtEl>
                                          <p:spTgt spid="1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702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037" fill="hold"/>
                                        <p:tgtEl>
                                          <p:spTgt spid="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73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15" fill="hold"/>
                                        <p:tgtEl>
                                          <p:spTgt spid="1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854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480" fill="hold"/>
                                        <p:tgtEl>
                                          <p:spTgt spid="1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334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9288" fill="hold"/>
                                        <p:tgtEl>
                                          <p:spTgt spid="2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7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9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0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2"/>
                </p:tgtEl>
              </p:cMediaNode>
            </p:audio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32080CD-18DB-B716-0E09-18630757E9C5}"/>
              </a:ext>
            </a:extLst>
          </p:cNvPr>
          <p:cNvGrpSpPr/>
          <p:nvPr/>
        </p:nvGrpSpPr>
        <p:grpSpPr>
          <a:xfrm>
            <a:off x="307060" y="1879815"/>
            <a:ext cx="4810852" cy="3098370"/>
            <a:chOff x="1890198" y="1438281"/>
            <a:chExt cx="7866879" cy="5066567"/>
          </a:xfrm>
          <a:solidFill>
            <a:schemeClr val="accent6">
              <a:lumMod val="75000"/>
            </a:schemeClr>
          </a:solidFill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7803D21-2E3E-A924-91C8-EB5EDADE1AA0}"/>
                </a:ext>
              </a:extLst>
            </p:cNvPr>
            <p:cNvGrpSpPr/>
            <p:nvPr/>
          </p:nvGrpSpPr>
          <p:grpSpPr>
            <a:xfrm>
              <a:off x="3794439" y="1819132"/>
              <a:ext cx="5047962" cy="2951261"/>
              <a:chOff x="3794439" y="1819132"/>
              <a:chExt cx="5047962" cy="2951261"/>
            </a:xfrm>
            <a:grp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562587-493C-CF85-EB0C-20F1F24DCD90}"/>
                  </a:ext>
                </a:extLst>
              </p:cNvPr>
              <p:cNvSpPr/>
              <p:nvPr/>
            </p:nvSpPr>
            <p:spPr>
              <a:xfrm flipH="1">
                <a:off x="6919343" y="1819132"/>
                <a:ext cx="1923058" cy="2378431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E7C58D6-7BB9-F4AD-4BFB-788E03D0C486}"/>
                  </a:ext>
                </a:extLst>
              </p:cNvPr>
              <p:cNvSpPr/>
              <p:nvPr/>
            </p:nvSpPr>
            <p:spPr>
              <a:xfrm flipH="1">
                <a:off x="6447372" y="1867968"/>
                <a:ext cx="1923058" cy="23522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1D3BC4D-66F4-8816-B9C7-F125B6A0CE65}"/>
                  </a:ext>
                </a:extLst>
              </p:cNvPr>
              <p:cNvSpPr/>
              <p:nvPr/>
            </p:nvSpPr>
            <p:spPr>
              <a:xfrm flipH="1">
                <a:off x="5902826" y="1929884"/>
                <a:ext cx="1987130" cy="243570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771752E-42A4-16F4-7A0E-94130ADF2816}"/>
                  </a:ext>
                </a:extLst>
              </p:cNvPr>
              <p:cNvSpPr/>
              <p:nvPr/>
            </p:nvSpPr>
            <p:spPr>
              <a:xfrm flipH="1">
                <a:off x="5386936" y="1982603"/>
                <a:ext cx="2051042" cy="249373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1F5EF26-3010-ED5D-BF23-9EF26D2B456A}"/>
                  </a:ext>
                </a:extLst>
              </p:cNvPr>
              <p:cNvSpPr/>
              <p:nvPr/>
            </p:nvSpPr>
            <p:spPr>
              <a:xfrm flipH="1">
                <a:off x="4903718" y="2044520"/>
                <a:ext cx="2125218" cy="25719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05F4C6B-9331-6D2D-5B1D-57FF6A54EBCB}"/>
                  </a:ext>
                </a:extLst>
              </p:cNvPr>
              <p:cNvSpPr/>
              <p:nvPr/>
            </p:nvSpPr>
            <p:spPr>
              <a:xfrm flipH="1">
                <a:off x="4405975" y="2159157"/>
                <a:ext cx="2104326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3A396D5-3510-EA46-39FA-1DEC3EB1C6DC}"/>
                  </a:ext>
                </a:extLst>
              </p:cNvPr>
              <p:cNvSpPr/>
              <p:nvPr/>
            </p:nvSpPr>
            <p:spPr>
              <a:xfrm flipH="1">
                <a:off x="4066122" y="2159157"/>
                <a:ext cx="2080117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9C21470-334C-2C33-C3E2-6C6376C055CB}"/>
                  </a:ext>
                </a:extLst>
              </p:cNvPr>
              <p:cNvSpPr/>
              <p:nvPr/>
            </p:nvSpPr>
            <p:spPr>
              <a:xfrm flipH="1">
                <a:off x="3873054" y="2273794"/>
                <a:ext cx="1801214" cy="2302605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B12B580-88F1-D3ED-1A42-A06FDA16F28A}"/>
                  </a:ext>
                </a:extLst>
              </p:cNvPr>
              <p:cNvSpPr/>
              <p:nvPr/>
            </p:nvSpPr>
            <p:spPr>
              <a:xfrm flipH="1">
                <a:off x="3819524" y="2214574"/>
                <a:ext cx="1542329" cy="1927452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FC3DF7E-1AC2-92A3-EE91-A3325CB440C2}"/>
                  </a:ext>
                </a:extLst>
              </p:cNvPr>
              <p:cNvSpPr/>
              <p:nvPr/>
            </p:nvSpPr>
            <p:spPr>
              <a:xfrm flipH="1">
                <a:off x="3804604" y="2239060"/>
                <a:ext cx="1099114" cy="139437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DD4F220-FA35-05BF-7FF8-0C8717E54224}"/>
                  </a:ext>
                </a:extLst>
              </p:cNvPr>
              <p:cNvSpPr/>
              <p:nvPr/>
            </p:nvSpPr>
            <p:spPr>
              <a:xfrm flipH="1">
                <a:off x="3794439" y="2218008"/>
                <a:ext cx="785001" cy="94265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BAF3A26-5363-925E-9236-24D065A960C5}"/>
                </a:ext>
              </a:extLst>
            </p:cNvPr>
            <p:cNvGrpSpPr/>
            <p:nvPr/>
          </p:nvGrpSpPr>
          <p:grpSpPr>
            <a:xfrm>
              <a:off x="3841042" y="2251298"/>
              <a:ext cx="5277596" cy="2044677"/>
              <a:chOff x="3841042" y="2251298"/>
              <a:chExt cx="5277596" cy="2044677"/>
            </a:xfrm>
            <a:grpFill/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A469625-2DAE-074D-A64A-725FAEFE19C0}"/>
                  </a:ext>
                </a:extLst>
              </p:cNvPr>
              <p:cNvCxnSpPr/>
              <p:nvPr/>
            </p:nvCxnSpPr>
            <p:spPr>
              <a:xfrm flipV="1">
                <a:off x="3877574" y="2251298"/>
                <a:ext cx="5241064" cy="720722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9D3DFC2-F76E-7E10-92F7-4787CB61E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1042" y="2673672"/>
                <a:ext cx="5001359" cy="65626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4CDCC64-881C-044B-994B-A1B8ABB85D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4531" y="3084466"/>
                <a:ext cx="4596529" cy="59298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AAC5C03-D0F7-E336-0D71-508BA0BE520F}"/>
                  </a:ext>
                </a:extLst>
              </p:cNvPr>
              <p:cNvCxnSpPr>
                <a:cxnSpLocks/>
                <a:stCxn id="125" idx="0"/>
              </p:cNvCxnSpPr>
              <p:nvPr/>
            </p:nvCxnSpPr>
            <p:spPr>
              <a:xfrm flipV="1">
                <a:off x="3863012" y="3730170"/>
                <a:ext cx="4026944" cy="56580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68C1A34-0EBF-C728-1E93-A6CE6734FF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37" y="3413824"/>
                <a:ext cx="4272522" cy="58662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6A3EF1-9BB2-5393-1A67-A8F92FB529F8}"/>
                </a:ext>
              </a:extLst>
            </p:cNvPr>
            <p:cNvSpPr/>
            <p:nvPr/>
          </p:nvSpPr>
          <p:spPr>
            <a:xfrm>
              <a:off x="1890198" y="2214573"/>
              <a:ext cx="2114550" cy="4290275"/>
            </a:xfrm>
            <a:custGeom>
              <a:avLst/>
              <a:gdLst>
                <a:gd name="connsiteX0" fmla="*/ 1804364 w 2114550"/>
                <a:gd name="connsiteY0" fmla="*/ 11 h 4290275"/>
                <a:gd name="connsiteX1" fmla="*/ 2038350 w 2114550"/>
                <a:gd name="connsiteY1" fmla="*/ 423125 h 4290275"/>
                <a:gd name="connsiteX2" fmla="*/ 2114550 w 2114550"/>
                <a:gd name="connsiteY2" fmla="*/ 4252175 h 4290275"/>
                <a:gd name="connsiteX3" fmla="*/ 1828800 w 2114550"/>
                <a:gd name="connsiteY3" fmla="*/ 4290275 h 4290275"/>
                <a:gd name="connsiteX4" fmla="*/ 0 w 2114550"/>
                <a:gd name="connsiteY4" fmla="*/ 2861525 h 4290275"/>
                <a:gd name="connsiteX5" fmla="*/ 1771650 w 2114550"/>
                <a:gd name="connsiteY5" fmla="*/ 4025 h 4290275"/>
                <a:gd name="connsiteX6" fmla="*/ 1804364 w 2114550"/>
                <a:gd name="connsiteY6" fmla="*/ 11 h 4290275"/>
                <a:gd name="connsiteX7" fmla="*/ 1796493 w 2114550"/>
                <a:gd name="connsiteY7" fmla="*/ 464106 h 4290275"/>
                <a:gd name="connsiteX8" fmla="*/ 300038 w 2114550"/>
                <a:gd name="connsiteY8" fmla="*/ 2812957 h 4290275"/>
                <a:gd name="connsiteX9" fmla="*/ 1755046 w 2114550"/>
                <a:gd name="connsiteY9" fmla="*/ 4006432 h 4290275"/>
                <a:gd name="connsiteX10" fmla="*/ 1796493 w 2114550"/>
                <a:gd name="connsiteY10" fmla="*/ 464106 h 42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4550" h="4290275">
                  <a:moveTo>
                    <a:pt x="1804364" y="11"/>
                  </a:moveTo>
                  <a:cubicBezTo>
                    <a:pt x="1959099" y="-1965"/>
                    <a:pt x="1984772" y="259414"/>
                    <a:pt x="2038350" y="423125"/>
                  </a:cubicBezTo>
                  <a:cubicBezTo>
                    <a:pt x="2095500" y="1131150"/>
                    <a:pt x="2108200" y="3610825"/>
                    <a:pt x="2114550" y="4252175"/>
                  </a:cubicBezTo>
                  <a:lnTo>
                    <a:pt x="1828800" y="4290275"/>
                  </a:lnTo>
                  <a:lnTo>
                    <a:pt x="0" y="2861525"/>
                  </a:lnTo>
                  <a:lnTo>
                    <a:pt x="1771650" y="4025"/>
                  </a:lnTo>
                  <a:cubicBezTo>
                    <a:pt x="1783159" y="1445"/>
                    <a:pt x="1794049" y="143"/>
                    <a:pt x="1804364" y="11"/>
                  </a:cubicBezTo>
                  <a:close/>
                  <a:moveTo>
                    <a:pt x="1796493" y="464106"/>
                  </a:moveTo>
                  <a:lnTo>
                    <a:pt x="300038" y="2812957"/>
                  </a:lnTo>
                  <a:lnTo>
                    <a:pt x="1755046" y="4006432"/>
                  </a:lnTo>
                  <a:cubicBezTo>
                    <a:pt x="1934605" y="3665757"/>
                    <a:pt x="1791345" y="786844"/>
                    <a:pt x="1796493" y="464106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63D44CC-7F3D-0E72-5502-4C5D4E6BB714}"/>
                </a:ext>
              </a:extLst>
            </p:cNvPr>
            <p:cNvSpPr/>
            <p:nvPr/>
          </p:nvSpPr>
          <p:spPr>
            <a:xfrm>
              <a:off x="2171701" y="1438281"/>
              <a:ext cx="7585376" cy="3714750"/>
            </a:xfrm>
            <a:custGeom>
              <a:avLst/>
              <a:gdLst>
                <a:gd name="connsiteX0" fmla="*/ 7010400 w 7010400"/>
                <a:gd name="connsiteY0" fmla="*/ 0 h 3714750"/>
                <a:gd name="connsiteX1" fmla="*/ 4724400 w 7010400"/>
                <a:gd name="connsiteY1" fmla="*/ 2895600 h 3714750"/>
                <a:gd name="connsiteX2" fmla="*/ 0 w 7010400"/>
                <a:gd name="connsiteY2" fmla="*/ 3714750 h 3714750"/>
                <a:gd name="connsiteX3" fmla="*/ 99719 w 7010400"/>
                <a:gd name="connsiteY3" fmla="*/ 3487034 h 3714750"/>
                <a:gd name="connsiteX4" fmla="*/ 4763743 w 7010400"/>
                <a:gd name="connsiteY4" fmla="*/ 2609743 h 3714750"/>
                <a:gd name="connsiteX5" fmla="*/ 6629400 w 7010400"/>
                <a:gd name="connsiteY5" fmla="*/ 361373 h 3714750"/>
                <a:gd name="connsiteX6" fmla="*/ 1236128 w 7010400"/>
                <a:gd name="connsiteY6" fmla="*/ 1129769 h 3714750"/>
                <a:gd name="connsiteX7" fmla="*/ 848032 w 7010400"/>
                <a:gd name="connsiteY7" fmla="*/ 1778199 h 3714750"/>
                <a:gd name="connsiteX8" fmla="*/ 1276350 w 7010400"/>
                <a:gd name="connsiteY8" fmla="*/ 800100 h 3714750"/>
                <a:gd name="connsiteX9" fmla="*/ 7010400 w 7010400"/>
                <a:gd name="connsiteY9" fmla="*/ 0 h 3714750"/>
                <a:gd name="connsiteX0" fmla="*/ 7010400 w 7030037"/>
                <a:gd name="connsiteY0" fmla="*/ 459 h 3715209"/>
                <a:gd name="connsiteX1" fmla="*/ 4724400 w 7030037"/>
                <a:gd name="connsiteY1" fmla="*/ 2896059 h 3715209"/>
                <a:gd name="connsiteX2" fmla="*/ 0 w 7030037"/>
                <a:gd name="connsiteY2" fmla="*/ 3715209 h 3715209"/>
                <a:gd name="connsiteX3" fmla="*/ 99719 w 7030037"/>
                <a:gd name="connsiteY3" fmla="*/ 3487493 h 3715209"/>
                <a:gd name="connsiteX4" fmla="*/ 4763743 w 7030037"/>
                <a:gd name="connsiteY4" fmla="*/ 2610202 h 3715209"/>
                <a:gd name="connsiteX5" fmla="*/ 6629400 w 7030037"/>
                <a:gd name="connsiteY5" fmla="*/ 361832 h 3715209"/>
                <a:gd name="connsiteX6" fmla="*/ 1236128 w 7030037"/>
                <a:gd name="connsiteY6" fmla="*/ 1130228 h 3715209"/>
                <a:gd name="connsiteX7" fmla="*/ 848032 w 7030037"/>
                <a:gd name="connsiteY7" fmla="*/ 1778658 h 3715209"/>
                <a:gd name="connsiteX8" fmla="*/ 1276350 w 7030037"/>
                <a:gd name="connsiteY8" fmla="*/ 800559 h 3715209"/>
                <a:gd name="connsiteX9" fmla="*/ 7010400 w 7030037"/>
                <a:gd name="connsiteY9" fmla="*/ 459 h 3715209"/>
                <a:gd name="connsiteX0" fmla="*/ 7010400 w 7045257"/>
                <a:gd name="connsiteY0" fmla="*/ 0 h 3714750"/>
                <a:gd name="connsiteX1" fmla="*/ 4724400 w 7045257"/>
                <a:gd name="connsiteY1" fmla="*/ 2895600 h 3714750"/>
                <a:gd name="connsiteX2" fmla="*/ 0 w 7045257"/>
                <a:gd name="connsiteY2" fmla="*/ 3714750 h 3714750"/>
                <a:gd name="connsiteX3" fmla="*/ 99719 w 7045257"/>
                <a:gd name="connsiteY3" fmla="*/ 3487034 h 3714750"/>
                <a:gd name="connsiteX4" fmla="*/ 4763743 w 7045257"/>
                <a:gd name="connsiteY4" fmla="*/ 2609743 h 3714750"/>
                <a:gd name="connsiteX5" fmla="*/ 6629400 w 7045257"/>
                <a:gd name="connsiteY5" fmla="*/ 361373 h 3714750"/>
                <a:gd name="connsiteX6" fmla="*/ 1236128 w 7045257"/>
                <a:gd name="connsiteY6" fmla="*/ 1129769 h 3714750"/>
                <a:gd name="connsiteX7" fmla="*/ 848032 w 7045257"/>
                <a:gd name="connsiteY7" fmla="*/ 1778199 h 3714750"/>
                <a:gd name="connsiteX8" fmla="*/ 1276350 w 7045257"/>
                <a:gd name="connsiteY8" fmla="*/ 800100 h 3714750"/>
                <a:gd name="connsiteX9" fmla="*/ 7010400 w 7045257"/>
                <a:gd name="connsiteY9" fmla="*/ 0 h 3714750"/>
                <a:gd name="connsiteX0" fmla="*/ 7010400 w 7048522"/>
                <a:gd name="connsiteY0" fmla="*/ 0 h 3714750"/>
                <a:gd name="connsiteX1" fmla="*/ 4903214 w 7048522"/>
                <a:gd name="connsiteY1" fmla="*/ 2819400 h 3714750"/>
                <a:gd name="connsiteX2" fmla="*/ 0 w 7048522"/>
                <a:gd name="connsiteY2" fmla="*/ 3714750 h 3714750"/>
                <a:gd name="connsiteX3" fmla="*/ 99719 w 7048522"/>
                <a:gd name="connsiteY3" fmla="*/ 3487034 h 3714750"/>
                <a:gd name="connsiteX4" fmla="*/ 4763743 w 7048522"/>
                <a:gd name="connsiteY4" fmla="*/ 2609743 h 3714750"/>
                <a:gd name="connsiteX5" fmla="*/ 6629400 w 7048522"/>
                <a:gd name="connsiteY5" fmla="*/ 361373 h 3714750"/>
                <a:gd name="connsiteX6" fmla="*/ 1236128 w 7048522"/>
                <a:gd name="connsiteY6" fmla="*/ 1129769 h 3714750"/>
                <a:gd name="connsiteX7" fmla="*/ 848032 w 7048522"/>
                <a:gd name="connsiteY7" fmla="*/ 1778199 h 3714750"/>
                <a:gd name="connsiteX8" fmla="*/ 1276350 w 7048522"/>
                <a:gd name="connsiteY8" fmla="*/ 800100 h 3714750"/>
                <a:gd name="connsiteX9" fmla="*/ 7010400 w 7048522"/>
                <a:gd name="connsiteY9" fmla="*/ 0 h 3714750"/>
                <a:gd name="connsiteX0" fmla="*/ 7053732 w 7091854"/>
                <a:gd name="connsiteY0" fmla="*/ 0 h 3714750"/>
                <a:gd name="connsiteX1" fmla="*/ 4946546 w 7091854"/>
                <a:gd name="connsiteY1" fmla="*/ 2819400 h 3714750"/>
                <a:gd name="connsiteX2" fmla="*/ 43332 w 7091854"/>
                <a:gd name="connsiteY2" fmla="*/ 3714750 h 3714750"/>
                <a:gd name="connsiteX3" fmla="*/ 0 w 7091854"/>
                <a:gd name="connsiteY3" fmla="*/ 3506084 h 3714750"/>
                <a:gd name="connsiteX4" fmla="*/ 4807075 w 7091854"/>
                <a:gd name="connsiteY4" fmla="*/ 2609743 h 3714750"/>
                <a:gd name="connsiteX5" fmla="*/ 6672732 w 7091854"/>
                <a:gd name="connsiteY5" fmla="*/ 361373 h 3714750"/>
                <a:gd name="connsiteX6" fmla="*/ 1279460 w 7091854"/>
                <a:gd name="connsiteY6" fmla="*/ 1129769 h 3714750"/>
                <a:gd name="connsiteX7" fmla="*/ 891364 w 7091854"/>
                <a:gd name="connsiteY7" fmla="*/ 1778199 h 3714750"/>
                <a:gd name="connsiteX8" fmla="*/ 1319682 w 7091854"/>
                <a:gd name="connsiteY8" fmla="*/ 800100 h 3714750"/>
                <a:gd name="connsiteX9" fmla="*/ 7053732 w 7091854"/>
                <a:gd name="connsiteY9" fmla="*/ 0 h 3714750"/>
                <a:gd name="connsiteX0" fmla="*/ 7081925 w 7120047"/>
                <a:gd name="connsiteY0" fmla="*/ 0 h 3714750"/>
                <a:gd name="connsiteX1" fmla="*/ 4974739 w 7120047"/>
                <a:gd name="connsiteY1" fmla="*/ 2819400 h 3714750"/>
                <a:gd name="connsiteX2" fmla="*/ 0 w 7120047"/>
                <a:gd name="connsiteY2" fmla="*/ 3714750 h 3714750"/>
                <a:gd name="connsiteX3" fmla="*/ 28193 w 7120047"/>
                <a:gd name="connsiteY3" fmla="*/ 3506084 h 3714750"/>
                <a:gd name="connsiteX4" fmla="*/ 4835268 w 7120047"/>
                <a:gd name="connsiteY4" fmla="*/ 2609743 h 3714750"/>
                <a:gd name="connsiteX5" fmla="*/ 6700925 w 7120047"/>
                <a:gd name="connsiteY5" fmla="*/ 361373 h 3714750"/>
                <a:gd name="connsiteX6" fmla="*/ 1307653 w 7120047"/>
                <a:gd name="connsiteY6" fmla="*/ 1129769 h 3714750"/>
                <a:gd name="connsiteX7" fmla="*/ 919557 w 7120047"/>
                <a:gd name="connsiteY7" fmla="*/ 1778199 h 3714750"/>
                <a:gd name="connsiteX8" fmla="*/ 1347875 w 7120047"/>
                <a:gd name="connsiteY8" fmla="*/ 800100 h 3714750"/>
                <a:gd name="connsiteX9" fmla="*/ 7081925 w 7120047"/>
                <a:gd name="connsiteY9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0047" h="3714750">
                  <a:moveTo>
                    <a:pt x="7081925" y="0"/>
                  </a:moveTo>
                  <a:cubicBezTo>
                    <a:pt x="7391487" y="50800"/>
                    <a:pt x="5736739" y="1854200"/>
                    <a:pt x="4974739" y="2819400"/>
                  </a:cubicBezTo>
                  <a:lnTo>
                    <a:pt x="0" y="3714750"/>
                  </a:lnTo>
                  <a:lnTo>
                    <a:pt x="28193" y="3506084"/>
                  </a:lnTo>
                  <a:lnTo>
                    <a:pt x="4835268" y="2609743"/>
                  </a:lnTo>
                  <a:cubicBezTo>
                    <a:pt x="5361904" y="1860287"/>
                    <a:pt x="6079040" y="1110830"/>
                    <a:pt x="6700925" y="361373"/>
                  </a:cubicBezTo>
                  <a:lnTo>
                    <a:pt x="1307653" y="1129769"/>
                  </a:lnTo>
                  <a:lnTo>
                    <a:pt x="919557" y="1778199"/>
                  </a:lnTo>
                  <a:lnTo>
                    <a:pt x="1347875" y="800100"/>
                  </a:lnTo>
                  <a:lnTo>
                    <a:pt x="7081925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7783971-29A2-2B82-4284-CF1FDB21D154}"/>
                </a:ext>
              </a:extLst>
            </p:cNvPr>
            <p:cNvSpPr/>
            <p:nvPr/>
          </p:nvSpPr>
          <p:spPr>
            <a:xfrm>
              <a:off x="7404653" y="1438281"/>
              <a:ext cx="2352424" cy="3924300"/>
            </a:xfrm>
            <a:custGeom>
              <a:avLst/>
              <a:gdLst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73642"/>
                <a:gd name="connsiteY0" fmla="*/ 0 h 3924300"/>
                <a:gd name="connsiteX1" fmla="*/ 2190750 w 2373642"/>
                <a:gd name="connsiteY1" fmla="*/ 3733800 h 3924300"/>
                <a:gd name="connsiteX2" fmla="*/ 1905000 w 2373642"/>
                <a:gd name="connsiteY2" fmla="*/ 3924300 h 3924300"/>
                <a:gd name="connsiteX3" fmla="*/ 0 w 2373642"/>
                <a:gd name="connsiteY3" fmla="*/ 2876550 h 3924300"/>
                <a:gd name="connsiteX4" fmla="*/ 2362200 w 2373642"/>
                <a:gd name="connsiteY4" fmla="*/ 0 h 3924300"/>
                <a:gd name="connsiteX5" fmla="*/ 2101292 w 2373642"/>
                <a:gd name="connsiteY5" fmla="*/ 539137 h 3924300"/>
                <a:gd name="connsiteX6" fmla="*/ 257174 w 2373642"/>
                <a:gd name="connsiteY6" fmla="*/ 2745113 h 3924300"/>
                <a:gd name="connsiteX7" fmla="*/ 1774095 w 2373642"/>
                <a:gd name="connsiteY7" fmla="*/ 3662363 h 3924300"/>
                <a:gd name="connsiteX8" fmla="*/ 2101292 w 2373642"/>
                <a:gd name="connsiteY8" fmla="*/ 539137 h 3924300"/>
                <a:gd name="connsiteX0" fmla="*/ 2362200 w 2396803"/>
                <a:gd name="connsiteY0" fmla="*/ 0 h 3924300"/>
                <a:gd name="connsiteX1" fmla="*/ 2190750 w 2396803"/>
                <a:gd name="connsiteY1" fmla="*/ 3733800 h 3924300"/>
                <a:gd name="connsiteX2" fmla="*/ 1905000 w 2396803"/>
                <a:gd name="connsiteY2" fmla="*/ 3924300 h 3924300"/>
                <a:gd name="connsiteX3" fmla="*/ 0 w 2396803"/>
                <a:gd name="connsiteY3" fmla="*/ 2876550 h 3924300"/>
                <a:gd name="connsiteX4" fmla="*/ 2362200 w 2396803"/>
                <a:gd name="connsiteY4" fmla="*/ 0 h 3924300"/>
                <a:gd name="connsiteX5" fmla="*/ 2101292 w 2396803"/>
                <a:gd name="connsiteY5" fmla="*/ 539137 h 3924300"/>
                <a:gd name="connsiteX6" fmla="*/ 257174 w 2396803"/>
                <a:gd name="connsiteY6" fmla="*/ 2745113 h 3924300"/>
                <a:gd name="connsiteX7" fmla="*/ 1774095 w 2396803"/>
                <a:gd name="connsiteY7" fmla="*/ 3662363 h 3924300"/>
                <a:gd name="connsiteX8" fmla="*/ 2101292 w 2396803"/>
                <a:gd name="connsiteY8" fmla="*/ 539137 h 3924300"/>
                <a:gd name="connsiteX0" fmla="*/ 2362200 w 2401150"/>
                <a:gd name="connsiteY0" fmla="*/ 0 h 3924300"/>
                <a:gd name="connsiteX1" fmla="*/ 2190750 w 2401150"/>
                <a:gd name="connsiteY1" fmla="*/ 3733800 h 3924300"/>
                <a:gd name="connsiteX2" fmla="*/ 1905000 w 2401150"/>
                <a:gd name="connsiteY2" fmla="*/ 3924300 h 3924300"/>
                <a:gd name="connsiteX3" fmla="*/ 0 w 2401150"/>
                <a:gd name="connsiteY3" fmla="*/ 2876550 h 3924300"/>
                <a:gd name="connsiteX4" fmla="*/ 2362200 w 2401150"/>
                <a:gd name="connsiteY4" fmla="*/ 0 h 3924300"/>
                <a:gd name="connsiteX5" fmla="*/ 2101292 w 2401150"/>
                <a:gd name="connsiteY5" fmla="*/ 539137 h 3924300"/>
                <a:gd name="connsiteX6" fmla="*/ 257174 w 2401150"/>
                <a:gd name="connsiteY6" fmla="*/ 2745113 h 3924300"/>
                <a:gd name="connsiteX7" fmla="*/ 1774095 w 2401150"/>
                <a:gd name="connsiteY7" fmla="*/ 3662363 h 3924300"/>
                <a:gd name="connsiteX8" fmla="*/ 2101292 w 2401150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9" h="3924300">
                  <a:moveTo>
                    <a:pt x="2401729" y="0"/>
                  </a:moveTo>
                  <a:cubicBezTo>
                    <a:pt x="2498567" y="1539875"/>
                    <a:pt x="2404904" y="2708275"/>
                    <a:pt x="2230279" y="3733800"/>
                  </a:cubicBezTo>
                  <a:lnTo>
                    <a:pt x="1944529" y="3924300"/>
                  </a:lnTo>
                  <a:lnTo>
                    <a:pt x="0" y="2819400"/>
                  </a:lnTo>
                  <a:cubicBezTo>
                    <a:pt x="215899" y="2332037"/>
                    <a:pt x="2214404" y="73025"/>
                    <a:pt x="2401729" y="0"/>
                  </a:cubicBezTo>
                  <a:close/>
                  <a:moveTo>
                    <a:pt x="2140821" y="539137"/>
                  </a:moveTo>
                  <a:cubicBezTo>
                    <a:pt x="1592591" y="1103012"/>
                    <a:pt x="795521" y="1962163"/>
                    <a:pt x="296703" y="2745113"/>
                  </a:cubicBezTo>
                  <a:lnTo>
                    <a:pt x="1813624" y="3662363"/>
                  </a:lnTo>
                  <a:cubicBezTo>
                    <a:pt x="2193207" y="3621726"/>
                    <a:pt x="2107097" y="2119175"/>
                    <a:pt x="2140821" y="539137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131557D-BF1E-3086-7F00-EA870E1526B2}"/>
                </a:ext>
              </a:extLst>
            </p:cNvPr>
            <p:cNvGrpSpPr/>
            <p:nvPr/>
          </p:nvGrpSpPr>
          <p:grpSpPr>
            <a:xfrm>
              <a:off x="2438399" y="2972020"/>
              <a:ext cx="1454151" cy="3169479"/>
              <a:chOff x="2438399" y="2972020"/>
              <a:chExt cx="1454151" cy="316947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7F056-7026-0328-FFF1-EB2E9C977FC0}"/>
                  </a:ext>
                </a:extLst>
              </p:cNvPr>
              <p:cNvSpPr/>
              <p:nvPr/>
            </p:nvSpPr>
            <p:spPr>
              <a:xfrm>
                <a:off x="2438399" y="2972020"/>
                <a:ext cx="1323455" cy="236198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1C3A99A-0002-AB00-FA60-895424D866E2}"/>
                  </a:ext>
                </a:extLst>
              </p:cNvPr>
              <p:cNvSpPr/>
              <p:nvPr/>
            </p:nvSpPr>
            <p:spPr>
              <a:xfrm>
                <a:off x="2680045" y="3543299"/>
                <a:ext cx="1182968" cy="202692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6578B2C-00EE-BE72-C6A5-C630AEA498ED}"/>
                  </a:ext>
                </a:extLst>
              </p:cNvPr>
              <p:cNvSpPr/>
              <p:nvPr/>
            </p:nvSpPr>
            <p:spPr>
              <a:xfrm>
                <a:off x="2992461" y="4295975"/>
                <a:ext cx="870551" cy="1572259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759815-D55E-64E7-FD3B-8A87473E7D82}"/>
                  </a:ext>
                </a:extLst>
              </p:cNvPr>
              <p:cNvSpPr/>
              <p:nvPr/>
            </p:nvSpPr>
            <p:spPr>
              <a:xfrm>
                <a:off x="3333750" y="5112799"/>
                <a:ext cx="558800" cy="102870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3FAAF1B-594B-2AF1-93F2-0793168B054F}"/>
                </a:ext>
              </a:extLst>
            </p:cNvPr>
            <p:cNvGrpSpPr/>
            <p:nvPr/>
          </p:nvGrpSpPr>
          <p:grpSpPr>
            <a:xfrm>
              <a:off x="2286000" y="2874913"/>
              <a:ext cx="1677479" cy="3087737"/>
              <a:chOff x="2286000" y="2874913"/>
              <a:chExt cx="1677479" cy="3087737"/>
            </a:xfrm>
            <a:grpFill/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CAF9398-E42E-27ED-CA89-F96592637E87}"/>
                  </a:ext>
                </a:extLst>
              </p:cNvPr>
              <p:cNvSpPr/>
              <p:nvPr/>
            </p:nvSpPr>
            <p:spPr>
              <a:xfrm>
                <a:off x="2286000" y="4800600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7012536-0651-974A-8383-7478F71A893F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1D69310-604A-67BE-D416-D4CB1681E3A2}"/>
                  </a:ext>
                </a:extLst>
              </p:cNvPr>
              <p:cNvSpPr/>
              <p:nvPr/>
            </p:nvSpPr>
            <p:spPr>
              <a:xfrm>
                <a:off x="2564325" y="4040800"/>
                <a:ext cx="1341483" cy="1071999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A9BD583-55E0-304F-337F-2BE2B766C6F3}"/>
                  </a:ext>
                </a:extLst>
              </p:cNvPr>
              <p:cNvSpPr/>
              <p:nvPr/>
            </p:nvSpPr>
            <p:spPr>
              <a:xfrm>
                <a:off x="2771775" y="3751572"/>
                <a:ext cx="1116005" cy="864871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BBF6CE6-F75A-E44A-B2DC-D5A67341C0A8}"/>
                  </a:ext>
                </a:extLst>
              </p:cNvPr>
              <p:cNvSpPr/>
              <p:nvPr/>
            </p:nvSpPr>
            <p:spPr>
              <a:xfrm>
                <a:off x="3152775" y="3117757"/>
                <a:ext cx="738173" cy="64181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9A0E2DD-21C5-F9BA-2EA7-74723500CF88}"/>
                  </a:ext>
                </a:extLst>
              </p:cNvPr>
              <p:cNvSpPr/>
              <p:nvPr/>
            </p:nvSpPr>
            <p:spPr>
              <a:xfrm>
                <a:off x="2992460" y="3416514"/>
                <a:ext cx="906477" cy="755435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0568933-0C8F-1FD9-9FC5-3C6506845161}"/>
                  </a:ext>
                </a:extLst>
              </p:cNvPr>
              <p:cNvSpPr/>
              <p:nvPr/>
            </p:nvSpPr>
            <p:spPr>
              <a:xfrm>
                <a:off x="3358548" y="2874913"/>
                <a:ext cx="540389" cy="4321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87FCF95-5DCC-F346-66B9-4FFA5CC12B17}"/>
                </a:ext>
              </a:extLst>
            </p:cNvPr>
            <p:cNvGrpSpPr/>
            <p:nvPr/>
          </p:nvGrpSpPr>
          <p:grpSpPr>
            <a:xfrm>
              <a:off x="7772786" y="1801228"/>
              <a:ext cx="1810922" cy="3162666"/>
              <a:chOff x="2438399" y="2829928"/>
              <a:chExt cx="1810922" cy="3162666"/>
            </a:xfrm>
            <a:grpFill/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B833942-25BC-E2D5-F839-AF59E64F88FE}"/>
                  </a:ext>
                </a:extLst>
              </p:cNvPr>
              <p:cNvSpPr/>
              <p:nvPr/>
            </p:nvSpPr>
            <p:spPr>
              <a:xfrm>
                <a:off x="2438399" y="2829928"/>
                <a:ext cx="1413684" cy="2504072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5DD4BF6-CDB1-FB46-FFA7-98EC6B16872B}"/>
                  </a:ext>
                </a:extLst>
              </p:cNvPr>
              <p:cNvSpPr/>
              <p:nvPr/>
            </p:nvSpPr>
            <p:spPr>
              <a:xfrm>
                <a:off x="2680045" y="3187857"/>
                <a:ext cx="1479766" cy="2382363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7DD4CED-C2C0-5235-BBE2-91F2138D72B7}"/>
                  </a:ext>
                </a:extLst>
              </p:cNvPr>
              <p:cNvSpPr/>
              <p:nvPr/>
            </p:nvSpPr>
            <p:spPr>
              <a:xfrm>
                <a:off x="3085539" y="3760983"/>
                <a:ext cx="1126859" cy="199539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91D3EBE-1370-2555-832A-FBC6C450131B}"/>
                  </a:ext>
                </a:extLst>
              </p:cNvPr>
              <p:cNvSpPr/>
              <p:nvPr/>
            </p:nvSpPr>
            <p:spPr>
              <a:xfrm>
                <a:off x="3408750" y="4571999"/>
                <a:ext cx="840571" cy="1420595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E4B8F50-A696-FD69-C90B-DF09413170F0}"/>
                </a:ext>
              </a:extLst>
            </p:cNvPr>
            <p:cNvGrpSpPr/>
            <p:nvPr/>
          </p:nvGrpSpPr>
          <p:grpSpPr>
            <a:xfrm>
              <a:off x="7804140" y="2052374"/>
              <a:ext cx="1779568" cy="2803956"/>
              <a:chOff x="2212875" y="3006381"/>
              <a:chExt cx="1779568" cy="2803956"/>
            </a:xfrm>
            <a:grpFill/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BB30371D-B363-AA9A-9A91-7B5393EF4580}"/>
                  </a:ext>
                </a:extLst>
              </p:cNvPr>
              <p:cNvSpPr/>
              <p:nvPr/>
            </p:nvSpPr>
            <p:spPr>
              <a:xfrm>
                <a:off x="2212875" y="4790563"/>
                <a:ext cx="1674905" cy="1019774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8EE0D2E-EB58-136F-0ED5-DFE7ED06ECEE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62489" cy="108452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7EE9677-60AD-AB44-D667-0C30044D2BA0}"/>
                  </a:ext>
                </a:extLst>
              </p:cNvPr>
              <p:cNvSpPr/>
              <p:nvPr/>
            </p:nvSpPr>
            <p:spPr>
              <a:xfrm>
                <a:off x="2564325" y="4040801"/>
                <a:ext cx="1412784" cy="96402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6C0AF4B-8D3A-D41C-63B3-B2747457E3E8}"/>
                  </a:ext>
                </a:extLst>
              </p:cNvPr>
              <p:cNvSpPr/>
              <p:nvPr/>
            </p:nvSpPr>
            <p:spPr>
              <a:xfrm>
                <a:off x="2881327" y="3771813"/>
                <a:ext cx="1095782" cy="75464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B3207F3-A09E-E727-A3BB-7D53564A6968}"/>
                  </a:ext>
                </a:extLst>
              </p:cNvPr>
              <p:cNvSpPr/>
              <p:nvPr/>
            </p:nvSpPr>
            <p:spPr>
              <a:xfrm>
                <a:off x="3309185" y="3260867"/>
                <a:ext cx="651109" cy="44846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5CFD465-0BFC-B121-5F3D-D6C65CC8CD01}"/>
                  </a:ext>
                </a:extLst>
              </p:cNvPr>
              <p:cNvSpPr/>
              <p:nvPr/>
            </p:nvSpPr>
            <p:spPr>
              <a:xfrm>
                <a:off x="3127773" y="3497087"/>
                <a:ext cx="808642" cy="5704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E15E9EE-37F2-8015-2768-082433A0420E}"/>
                  </a:ext>
                </a:extLst>
              </p:cNvPr>
              <p:cNvSpPr/>
              <p:nvPr/>
            </p:nvSpPr>
            <p:spPr>
              <a:xfrm>
                <a:off x="3595205" y="3006381"/>
                <a:ext cx="303732" cy="30069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BA5415BF-2C4E-C185-FBA4-8CCB33ECF526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1CDC7D9-4396-8DA0-C398-034D7D6C6B06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alphasounds-n">
            <a:hlinkClick r:id="" action="ppaction://media"/>
            <a:extLst>
              <a:ext uri="{FF2B5EF4-FFF2-40B4-BE49-F238E27FC236}">
                <a16:creationId xmlns:a16="http://schemas.microsoft.com/office/drawing/2014/main" id="{39A50E40-D499-616C-9CFF-C87DAF4ACE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40922" y="3177266"/>
            <a:ext cx="609600" cy="609600"/>
          </a:xfrm>
          <a:prstGeom prst="rect">
            <a:avLst/>
          </a:prstGeom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49B07A0-7811-A39E-0A70-CBAEA49CE97F}"/>
              </a:ext>
            </a:extLst>
          </p:cNvPr>
          <p:cNvCxnSpPr>
            <a:cxnSpLocks/>
          </p:cNvCxnSpPr>
          <p:nvPr/>
        </p:nvCxnSpPr>
        <p:spPr>
          <a:xfrm flipV="1">
            <a:off x="9777239" y="3177398"/>
            <a:ext cx="0" cy="49882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alphasounds-e">
            <a:hlinkClick r:id="" action="ppaction://media"/>
            <a:extLst>
              <a:ext uri="{FF2B5EF4-FFF2-40B4-BE49-F238E27FC236}">
                <a16:creationId xmlns:a16="http://schemas.microsoft.com/office/drawing/2014/main" id="{34908F3C-3460-0DDF-6D35-69DE13F63E2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72439" y="3790477"/>
            <a:ext cx="609600" cy="609600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B1A5A32-CB15-4AF1-E553-448121DD0665}"/>
              </a:ext>
            </a:extLst>
          </p:cNvPr>
          <p:cNvCxnSpPr>
            <a:cxnSpLocks/>
          </p:cNvCxnSpPr>
          <p:nvPr/>
        </p:nvCxnSpPr>
        <p:spPr>
          <a:xfrm flipV="1">
            <a:off x="11167889" y="3139298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alphasounds-t">
            <a:hlinkClick r:id="" action="ppaction://media"/>
            <a:extLst>
              <a:ext uri="{FF2B5EF4-FFF2-40B4-BE49-F238E27FC236}">
                <a16:creationId xmlns:a16="http://schemas.microsoft.com/office/drawing/2014/main" id="{A340275F-CECC-2652-C065-472D4CB6915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63089" y="3846705"/>
            <a:ext cx="609600" cy="609600"/>
          </a:xfrm>
          <a:prstGeom prst="rect">
            <a:avLst/>
          </a:prstGeom>
        </p:spPr>
      </p:pic>
      <p:pic>
        <p:nvPicPr>
          <p:cNvPr id="184" name="ttsMP3.com_VoiceText_2025-2-14_23-3-45">
            <a:hlinkClick r:id="" action="ppaction://media"/>
            <a:extLst>
              <a:ext uri="{FF2B5EF4-FFF2-40B4-BE49-F238E27FC236}">
                <a16:creationId xmlns:a16="http://schemas.microsoft.com/office/drawing/2014/main" id="{06949767-9DEA-93BD-C1D2-1687771C7D8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72690" y="678392"/>
            <a:ext cx="609600" cy="60960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412A86F-E2E7-28E3-AD74-88715486A547}"/>
              </a:ext>
            </a:extLst>
          </p:cNvPr>
          <p:cNvGrpSpPr/>
          <p:nvPr/>
        </p:nvGrpSpPr>
        <p:grpSpPr>
          <a:xfrm>
            <a:off x="8099728" y="4151505"/>
            <a:ext cx="2650091" cy="1706759"/>
            <a:chOff x="1890198" y="1438281"/>
            <a:chExt cx="7866879" cy="5066567"/>
          </a:xfrm>
          <a:solidFill>
            <a:schemeClr val="accent6">
              <a:lumMod val="75000"/>
            </a:schemeClr>
          </a:solidFill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A9AEC65-79BD-B3C4-EFDE-7AFF4769AE20}"/>
                </a:ext>
              </a:extLst>
            </p:cNvPr>
            <p:cNvGrpSpPr/>
            <p:nvPr/>
          </p:nvGrpSpPr>
          <p:grpSpPr>
            <a:xfrm>
              <a:off x="3794439" y="1819132"/>
              <a:ext cx="5047962" cy="2951261"/>
              <a:chOff x="3794439" y="1819132"/>
              <a:chExt cx="5047962" cy="2951261"/>
            </a:xfrm>
            <a:grpFill/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A236610-A087-A938-5FDB-DAAA7079B754}"/>
                  </a:ext>
                </a:extLst>
              </p:cNvPr>
              <p:cNvSpPr/>
              <p:nvPr/>
            </p:nvSpPr>
            <p:spPr>
              <a:xfrm flipH="1">
                <a:off x="6919343" y="1819132"/>
                <a:ext cx="1923058" cy="2378431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AE1D00B-2A15-281C-7E3D-88E3B5E1C866}"/>
                  </a:ext>
                </a:extLst>
              </p:cNvPr>
              <p:cNvSpPr/>
              <p:nvPr/>
            </p:nvSpPr>
            <p:spPr>
              <a:xfrm flipH="1">
                <a:off x="6447372" y="1867968"/>
                <a:ext cx="1923058" cy="23522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519B8100-8C7D-80CE-26EF-003251EDFDEF}"/>
                  </a:ext>
                </a:extLst>
              </p:cNvPr>
              <p:cNvSpPr/>
              <p:nvPr/>
            </p:nvSpPr>
            <p:spPr>
              <a:xfrm flipH="1">
                <a:off x="5902826" y="1929884"/>
                <a:ext cx="1987130" cy="243570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6DA87CD-E056-95AA-6AA0-51F20DB85656}"/>
                  </a:ext>
                </a:extLst>
              </p:cNvPr>
              <p:cNvSpPr/>
              <p:nvPr/>
            </p:nvSpPr>
            <p:spPr>
              <a:xfrm flipH="1">
                <a:off x="5386936" y="1982603"/>
                <a:ext cx="2051042" cy="249373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C171C59-8D54-2CBC-044B-D96267C9997F}"/>
                  </a:ext>
                </a:extLst>
              </p:cNvPr>
              <p:cNvSpPr/>
              <p:nvPr/>
            </p:nvSpPr>
            <p:spPr>
              <a:xfrm flipH="1">
                <a:off x="4903718" y="2044520"/>
                <a:ext cx="2125218" cy="2571924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E3C58AA-CD03-2206-96D4-E5E4876276DA}"/>
                  </a:ext>
                </a:extLst>
              </p:cNvPr>
              <p:cNvSpPr/>
              <p:nvPr/>
            </p:nvSpPr>
            <p:spPr>
              <a:xfrm flipH="1">
                <a:off x="4405975" y="2159157"/>
                <a:ext cx="2104326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E9B95E0-AFC1-2BF1-A822-14106F3183CC}"/>
                  </a:ext>
                </a:extLst>
              </p:cNvPr>
              <p:cNvSpPr/>
              <p:nvPr/>
            </p:nvSpPr>
            <p:spPr>
              <a:xfrm flipH="1">
                <a:off x="4066122" y="2159157"/>
                <a:ext cx="2080117" cy="2611236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B4842F1-D01E-8904-8C33-5F48C377920D}"/>
                  </a:ext>
                </a:extLst>
              </p:cNvPr>
              <p:cNvSpPr/>
              <p:nvPr/>
            </p:nvSpPr>
            <p:spPr>
              <a:xfrm flipH="1">
                <a:off x="3873054" y="2273794"/>
                <a:ext cx="1801214" cy="2302605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73069AA-20FB-334D-943C-C3D73BCF5903}"/>
                  </a:ext>
                </a:extLst>
              </p:cNvPr>
              <p:cNvSpPr/>
              <p:nvPr/>
            </p:nvSpPr>
            <p:spPr>
              <a:xfrm flipH="1">
                <a:off x="3819524" y="2214574"/>
                <a:ext cx="1542329" cy="1927452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06671BE-4227-07DA-B940-EC343E1FEAF1}"/>
                  </a:ext>
                </a:extLst>
              </p:cNvPr>
              <p:cNvSpPr/>
              <p:nvPr/>
            </p:nvSpPr>
            <p:spPr>
              <a:xfrm flipH="1">
                <a:off x="3804604" y="2239060"/>
                <a:ext cx="1099114" cy="1394370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270B459-B68A-37B8-5AAB-47E36D2C6D6E}"/>
                  </a:ext>
                </a:extLst>
              </p:cNvPr>
              <p:cNvSpPr/>
              <p:nvPr/>
            </p:nvSpPr>
            <p:spPr>
              <a:xfrm flipH="1">
                <a:off x="3794439" y="2218008"/>
                <a:ext cx="785001" cy="942653"/>
              </a:xfrm>
              <a:custGeom>
                <a:avLst/>
                <a:gdLst>
                  <a:gd name="connsiteX0" fmla="*/ 0 w 12700"/>
                  <a:gd name="connsiteY0" fmla="*/ 0 h 2146300"/>
                  <a:gd name="connsiteX1" fmla="*/ 12700 w 12700"/>
                  <a:gd name="connsiteY1" fmla="*/ 2146300 h 2146300"/>
                  <a:gd name="connsiteX2" fmla="*/ 12700 w 12700"/>
                  <a:gd name="connsiteY2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" h="2146300">
                    <a:moveTo>
                      <a:pt x="0" y="0"/>
                    </a:moveTo>
                    <a:cubicBezTo>
                      <a:pt x="5291" y="894291"/>
                      <a:pt x="12700" y="2146300"/>
                      <a:pt x="12700" y="2146300"/>
                    </a:cubicBezTo>
                    <a:lnTo>
                      <a:pt x="12700" y="21463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8237652-B838-C635-0809-22F7460407D2}"/>
                </a:ext>
              </a:extLst>
            </p:cNvPr>
            <p:cNvGrpSpPr/>
            <p:nvPr/>
          </p:nvGrpSpPr>
          <p:grpSpPr>
            <a:xfrm>
              <a:off x="3841042" y="2251298"/>
              <a:ext cx="5277596" cy="2044677"/>
              <a:chOff x="3841042" y="2251298"/>
              <a:chExt cx="5277596" cy="2044677"/>
            </a:xfrm>
            <a:grpFill/>
          </p:grpSpPr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031B1F2-54DB-50B6-41F7-EEF3C9699FDB}"/>
                  </a:ext>
                </a:extLst>
              </p:cNvPr>
              <p:cNvCxnSpPr/>
              <p:nvPr/>
            </p:nvCxnSpPr>
            <p:spPr>
              <a:xfrm flipV="1">
                <a:off x="3877574" y="2251298"/>
                <a:ext cx="5241064" cy="720722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0057EAB-61CB-916F-2E9F-50C504C6FC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1042" y="2673672"/>
                <a:ext cx="5001359" cy="65626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C17419D-3F86-AFB3-D534-52225A478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4531" y="3084466"/>
                <a:ext cx="4596529" cy="59298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EF726BB-CDBC-27DB-8104-CBEE2EC0C312}"/>
                  </a:ext>
                </a:extLst>
              </p:cNvPr>
              <p:cNvCxnSpPr>
                <a:cxnSpLocks/>
                <a:stCxn id="215" idx="0"/>
              </p:cNvCxnSpPr>
              <p:nvPr/>
            </p:nvCxnSpPr>
            <p:spPr>
              <a:xfrm flipV="1">
                <a:off x="3863012" y="3730170"/>
                <a:ext cx="4026944" cy="565805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F5579961-5A0F-6F3E-D089-51704982E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937" y="3413824"/>
                <a:ext cx="4272522" cy="58662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2289091-16E0-0AE4-ED07-338621183C4A}"/>
                </a:ext>
              </a:extLst>
            </p:cNvPr>
            <p:cNvSpPr/>
            <p:nvPr/>
          </p:nvSpPr>
          <p:spPr>
            <a:xfrm>
              <a:off x="1890198" y="2214573"/>
              <a:ext cx="2114550" cy="4290275"/>
            </a:xfrm>
            <a:custGeom>
              <a:avLst/>
              <a:gdLst>
                <a:gd name="connsiteX0" fmla="*/ 1804364 w 2114550"/>
                <a:gd name="connsiteY0" fmla="*/ 11 h 4290275"/>
                <a:gd name="connsiteX1" fmla="*/ 2038350 w 2114550"/>
                <a:gd name="connsiteY1" fmla="*/ 423125 h 4290275"/>
                <a:gd name="connsiteX2" fmla="*/ 2114550 w 2114550"/>
                <a:gd name="connsiteY2" fmla="*/ 4252175 h 4290275"/>
                <a:gd name="connsiteX3" fmla="*/ 1828800 w 2114550"/>
                <a:gd name="connsiteY3" fmla="*/ 4290275 h 4290275"/>
                <a:gd name="connsiteX4" fmla="*/ 0 w 2114550"/>
                <a:gd name="connsiteY4" fmla="*/ 2861525 h 4290275"/>
                <a:gd name="connsiteX5" fmla="*/ 1771650 w 2114550"/>
                <a:gd name="connsiteY5" fmla="*/ 4025 h 4290275"/>
                <a:gd name="connsiteX6" fmla="*/ 1804364 w 2114550"/>
                <a:gd name="connsiteY6" fmla="*/ 11 h 4290275"/>
                <a:gd name="connsiteX7" fmla="*/ 1796493 w 2114550"/>
                <a:gd name="connsiteY7" fmla="*/ 464106 h 4290275"/>
                <a:gd name="connsiteX8" fmla="*/ 300038 w 2114550"/>
                <a:gd name="connsiteY8" fmla="*/ 2812957 h 4290275"/>
                <a:gd name="connsiteX9" fmla="*/ 1755046 w 2114550"/>
                <a:gd name="connsiteY9" fmla="*/ 4006432 h 4290275"/>
                <a:gd name="connsiteX10" fmla="*/ 1796493 w 2114550"/>
                <a:gd name="connsiteY10" fmla="*/ 464106 h 42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4550" h="4290275">
                  <a:moveTo>
                    <a:pt x="1804364" y="11"/>
                  </a:moveTo>
                  <a:cubicBezTo>
                    <a:pt x="1959099" y="-1965"/>
                    <a:pt x="1984772" y="259414"/>
                    <a:pt x="2038350" y="423125"/>
                  </a:cubicBezTo>
                  <a:cubicBezTo>
                    <a:pt x="2095500" y="1131150"/>
                    <a:pt x="2108200" y="3610825"/>
                    <a:pt x="2114550" y="4252175"/>
                  </a:cubicBezTo>
                  <a:lnTo>
                    <a:pt x="1828800" y="4290275"/>
                  </a:lnTo>
                  <a:lnTo>
                    <a:pt x="0" y="2861525"/>
                  </a:lnTo>
                  <a:lnTo>
                    <a:pt x="1771650" y="4025"/>
                  </a:lnTo>
                  <a:cubicBezTo>
                    <a:pt x="1783159" y="1445"/>
                    <a:pt x="1794049" y="143"/>
                    <a:pt x="1804364" y="11"/>
                  </a:cubicBezTo>
                  <a:close/>
                  <a:moveTo>
                    <a:pt x="1796493" y="464106"/>
                  </a:moveTo>
                  <a:lnTo>
                    <a:pt x="300038" y="2812957"/>
                  </a:lnTo>
                  <a:lnTo>
                    <a:pt x="1755046" y="4006432"/>
                  </a:lnTo>
                  <a:cubicBezTo>
                    <a:pt x="1934605" y="3665757"/>
                    <a:pt x="1791345" y="786844"/>
                    <a:pt x="1796493" y="464106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2629CC3-8F7D-0523-9EF2-42E0670709E7}"/>
                </a:ext>
              </a:extLst>
            </p:cNvPr>
            <p:cNvSpPr/>
            <p:nvPr/>
          </p:nvSpPr>
          <p:spPr>
            <a:xfrm>
              <a:off x="2171701" y="1438281"/>
              <a:ext cx="7585376" cy="3714750"/>
            </a:xfrm>
            <a:custGeom>
              <a:avLst/>
              <a:gdLst>
                <a:gd name="connsiteX0" fmla="*/ 7010400 w 7010400"/>
                <a:gd name="connsiteY0" fmla="*/ 0 h 3714750"/>
                <a:gd name="connsiteX1" fmla="*/ 4724400 w 7010400"/>
                <a:gd name="connsiteY1" fmla="*/ 2895600 h 3714750"/>
                <a:gd name="connsiteX2" fmla="*/ 0 w 7010400"/>
                <a:gd name="connsiteY2" fmla="*/ 3714750 h 3714750"/>
                <a:gd name="connsiteX3" fmla="*/ 99719 w 7010400"/>
                <a:gd name="connsiteY3" fmla="*/ 3487034 h 3714750"/>
                <a:gd name="connsiteX4" fmla="*/ 4763743 w 7010400"/>
                <a:gd name="connsiteY4" fmla="*/ 2609743 h 3714750"/>
                <a:gd name="connsiteX5" fmla="*/ 6629400 w 7010400"/>
                <a:gd name="connsiteY5" fmla="*/ 361373 h 3714750"/>
                <a:gd name="connsiteX6" fmla="*/ 1236128 w 7010400"/>
                <a:gd name="connsiteY6" fmla="*/ 1129769 h 3714750"/>
                <a:gd name="connsiteX7" fmla="*/ 848032 w 7010400"/>
                <a:gd name="connsiteY7" fmla="*/ 1778199 h 3714750"/>
                <a:gd name="connsiteX8" fmla="*/ 1276350 w 7010400"/>
                <a:gd name="connsiteY8" fmla="*/ 800100 h 3714750"/>
                <a:gd name="connsiteX9" fmla="*/ 7010400 w 7010400"/>
                <a:gd name="connsiteY9" fmla="*/ 0 h 3714750"/>
                <a:gd name="connsiteX0" fmla="*/ 7010400 w 7030037"/>
                <a:gd name="connsiteY0" fmla="*/ 459 h 3715209"/>
                <a:gd name="connsiteX1" fmla="*/ 4724400 w 7030037"/>
                <a:gd name="connsiteY1" fmla="*/ 2896059 h 3715209"/>
                <a:gd name="connsiteX2" fmla="*/ 0 w 7030037"/>
                <a:gd name="connsiteY2" fmla="*/ 3715209 h 3715209"/>
                <a:gd name="connsiteX3" fmla="*/ 99719 w 7030037"/>
                <a:gd name="connsiteY3" fmla="*/ 3487493 h 3715209"/>
                <a:gd name="connsiteX4" fmla="*/ 4763743 w 7030037"/>
                <a:gd name="connsiteY4" fmla="*/ 2610202 h 3715209"/>
                <a:gd name="connsiteX5" fmla="*/ 6629400 w 7030037"/>
                <a:gd name="connsiteY5" fmla="*/ 361832 h 3715209"/>
                <a:gd name="connsiteX6" fmla="*/ 1236128 w 7030037"/>
                <a:gd name="connsiteY6" fmla="*/ 1130228 h 3715209"/>
                <a:gd name="connsiteX7" fmla="*/ 848032 w 7030037"/>
                <a:gd name="connsiteY7" fmla="*/ 1778658 h 3715209"/>
                <a:gd name="connsiteX8" fmla="*/ 1276350 w 7030037"/>
                <a:gd name="connsiteY8" fmla="*/ 800559 h 3715209"/>
                <a:gd name="connsiteX9" fmla="*/ 7010400 w 7030037"/>
                <a:gd name="connsiteY9" fmla="*/ 459 h 3715209"/>
                <a:gd name="connsiteX0" fmla="*/ 7010400 w 7045257"/>
                <a:gd name="connsiteY0" fmla="*/ 0 h 3714750"/>
                <a:gd name="connsiteX1" fmla="*/ 4724400 w 7045257"/>
                <a:gd name="connsiteY1" fmla="*/ 2895600 h 3714750"/>
                <a:gd name="connsiteX2" fmla="*/ 0 w 7045257"/>
                <a:gd name="connsiteY2" fmla="*/ 3714750 h 3714750"/>
                <a:gd name="connsiteX3" fmla="*/ 99719 w 7045257"/>
                <a:gd name="connsiteY3" fmla="*/ 3487034 h 3714750"/>
                <a:gd name="connsiteX4" fmla="*/ 4763743 w 7045257"/>
                <a:gd name="connsiteY4" fmla="*/ 2609743 h 3714750"/>
                <a:gd name="connsiteX5" fmla="*/ 6629400 w 7045257"/>
                <a:gd name="connsiteY5" fmla="*/ 361373 h 3714750"/>
                <a:gd name="connsiteX6" fmla="*/ 1236128 w 7045257"/>
                <a:gd name="connsiteY6" fmla="*/ 1129769 h 3714750"/>
                <a:gd name="connsiteX7" fmla="*/ 848032 w 7045257"/>
                <a:gd name="connsiteY7" fmla="*/ 1778199 h 3714750"/>
                <a:gd name="connsiteX8" fmla="*/ 1276350 w 7045257"/>
                <a:gd name="connsiteY8" fmla="*/ 800100 h 3714750"/>
                <a:gd name="connsiteX9" fmla="*/ 7010400 w 7045257"/>
                <a:gd name="connsiteY9" fmla="*/ 0 h 3714750"/>
                <a:gd name="connsiteX0" fmla="*/ 7010400 w 7048522"/>
                <a:gd name="connsiteY0" fmla="*/ 0 h 3714750"/>
                <a:gd name="connsiteX1" fmla="*/ 4903214 w 7048522"/>
                <a:gd name="connsiteY1" fmla="*/ 2819400 h 3714750"/>
                <a:gd name="connsiteX2" fmla="*/ 0 w 7048522"/>
                <a:gd name="connsiteY2" fmla="*/ 3714750 h 3714750"/>
                <a:gd name="connsiteX3" fmla="*/ 99719 w 7048522"/>
                <a:gd name="connsiteY3" fmla="*/ 3487034 h 3714750"/>
                <a:gd name="connsiteX4" fmla="*/ 4763743 w 7048522"/>
                <a:gd name="connsiteY4" fmla="*/ 2609743 h 3714750"/>
                <a:gd name="connsiteX5" fmla="*/ 6629400 w 7048522"/>
                <a:gd name="connsiteY5" fmla="*/ 361373 h 3714750"/>
                <a:gd name="connsiteX6" fmla="*/ 1236128 w 7048522"/>
                <a:gd name="connsiteY6" fmla="*/ 1129769 h 3714750"/>
                <a:gd name="connsiteX7" fmla="*/ 848032 w 7048522"/>
                <a:gd name="connsiteY7" fmla="*/ 1778199 h 3714750"/>
                <a:gd name="connsiteX8" fmla="*/ 1276350 w 7048522"/>
                <a:gd name="connsiteY8" fmla="*/ 800100 h 3714750"/>
                <a:gd name="connsiteX9" fmla="*/ 7010400 w 7048522"/>
                <a:gd name="connsiteY9" fmla="*/ 0 h 3714750"/>
                <a:gd name="connsiteX0" fmla="*/ 7053732 w 7091854"/>
                <a:gd name="connsiteY0" fmla="*/ 0 h 3714750"/>
                <a:gd name="connsiteX1" fmla="*/ 4946546 w 7091854"/>
                <a:gd name="connsiteY1" fmla="*/ 2819400 h 3714750"/>
                <a:gd name="connsiteX2" fmla="*/ 43332 w 7091854"/>
                <a:gd name="connsiteY2" fmla="*/ 3714750 h 3714750"/>
                <a:gd name="connsiteX3" fmla="*/ 0 w 7091854"/>
                <a:gd name="connsiteY3" fmla="*/ 3506084 h 3714750"/>
                <a:gd name="connsiteX4" fmla="*/ 4807075 w 7091854"/>
                <a:gd name="connsiteY4" fmla="*/ 2609743 h 3714750"/>
                <a:gd name="connsiteX5" fmla="*/ 6672732 w 7091854"/>
                <a:gd name="connsiteY5" fmla="*/ 361373 h 3714750"/>
                <a:gd name="connsiteX6" fmla="*/ 1279460 w 7091854"/>
                <a:gd name="connsiteY6" fmla="*/ 1129769 h 3714750"/>
                <a:gd name="connsiteX7" fmla="*/ 891364 w 7091854"/>
                <a:gd name="connsiteY7" fmla="*/ 1778199 h 3714750"/>
                <a:gd name="connsiteX8" fmla="*/ 1319682 w 7091854"/>
                <a:gd name="connsiteY8" fmla="*/ 800100 h 3714750"/>
                <a:gd name="connsiteX9" fmla="*/ 7053732 w 7091854"/>
                <a:gd name="connsiteY9" fmla="*/ 0 h 3714750"/>
                <a:gd name="connsiteX0" fmla="*/ 7081925 w 7120047"/>
                <a:gd name="connsiteY0" fmla="*/ 0 h 3714750"/>
                <a:gd name="connsiteX1" fmla="*/ 4974739 w 7120047"/>
                <a:gd name="connsiteY1" fmla="*/ 2819400 h 3714750"/>
                <a:gd name="connsiteX2" fmla="*/ 0 w 7120047"/>
                <a:gd name="connsiteY2" fmla="*/ 3714750 h 3714750"/>
                <a:gd name="connsiteX3" fmla="*/ 28193 w 7120047"/>
                <a:gd name="connsiteY3" fmla="*/ 3506084 h 3714750"/>
                <a:gd name="connsiteX4" fmla="*/ 4835268 w 7120047"/>
                <a:gd name="connsiteY4" fmla="*/ 2609743 h 3714750"/>
                <a:gd name="connsiteX5" fmla="*/ 6700925 w 7120047"/>
                <a:gd name="connsiteY5" fmla="*/ 361373 h 3714750"/>
                <a:gd name="connsiteX6" fmla="*/ 1307653 w 7120047"/>
                <a:gd name="connsiteY6" fmla="*/ 1129769 h 3714750"/>
                <a:gd name="connsiteX7" fmla="*/ 919557 w 7120047"/>
                <a:gd name="connsiteY7" fmla="*/ 1778199 h 3714750"/>
                <a:gd name="connsiteX8" fmla="*/ 1347875 w 7120047"/>
                <a:gd name="connsiteY8" fmla="*/ 800100 h 3714750"/>
                <a:gd name="connsiteX9" fmla="*/ 7081925 w 7120047"/>
                <a:gd name="connsiteY9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0047" h="3714750">
                  <a:moveTo>
                    <a:pt x="7081925" y="0"/>
                  </a:moveTo>
                  <a:cubicBezTo>
                    <a:pt x="7391487" y="50800"/>
                    <a:pt x="5736739" y="1854200"/>
                    <a:pt x="4974739" y="2819400"/>
                  </a:cubicBezTo>
                  <a:lnTo>
                    <a:pt x="0" y="3714750"/>
                  </a:lnTo>
                  <a:lnTo>
                    <a:pt x="28193" y="3506084"/>
                  </a:lnTo>
                  <a:lnTo>
                    <a:pt x="4835268" y="2609743"/>
                  </a:lnTo>
                  <a:cubicBezTo>
                    <a:pt x="5361904" y="1860287"/>
                    <a:pt x="6079040" y="1110830"/>
                    <a:pt x="6700925" y="361373"/>
                  </a:cubicBezTo>
                  <a:lnTo>
                    <a:pt x="1307653" y="1129769"/>
                  </a:lnTo>
                  <a:lnTo>
                    <a:pt x="919557" y="1778199"/>
                  </a:lnTo>
                  <a:lnTo>
                    <a:pt x="1347875" y="800100"/>
                  </a:lnTo>
                  <a:lnTo>
                    <a:pt x="7081925" y="0"/>
                  </a:ln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DAB03FF-2AC5-5E19-1018-B5D0BFB082E7}"/>
                </a:ext>
              </a:extLst>
            </p:cNvPr>
            <p:cNvSpPr/>
            <p:nvPr/>
          </p:nvSpPr>
          <p:spPr>
            <a:xfrm>
              <a:off x="7404653" y="1438281"/>
              <a:ext cx="2352424" cy="3924300"/>
            </a:xfrm>
            <a:custGeom>
              <a:avLst/>
              <a:gdLst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62200"/>
                <a:gd name="connsiteY0" fmla="*/ 0 h 3924300"/>
                <a:gd name="connsiteX1" fmla="*/ 2190750 w 2362200"/>
                <a:gd name="connsiteY1" fmla="*/ 3733800 h 3924300"/>
                <a:gd name="connsiteX2" fmla="*/ 1905000 w 2362200"/>
                <a:gd name="connsiteY2" fmla="*/ 3924300 h 3924300"/>
                <a:gd name="connsiteX3" fmla="*/ 0 w 2362200"/>
                <a:gd name="connsiteY3" fmla="*/ 2876550 h 3924300"/>
                <a:gd name="connsiteX4" fmla="*/ 2362200 w 2362200"/>
                <a:gd name="connsiteY4" fmla="*/ 0 h 3924300"/>
                <a:gd name="connsiteX5" fmla="*/ 2101292 w 2362200"/>
                <a:gd name="connsiteY5" fmla="*/ 539137 h 3924300"/>
                <a:gd name="connsiteX6" fmla="*/ 257174 w 2362200"/>
                <a:gd name="connsiteY6" fmla="*/ 2745113 h 3924300"/>
                <a:gd name="connsiteX7" fmla="*/ 1774095 w 2362200"/>
                <a:gd name="connsiteY7" fmla="*/ 3662363 h 3924300"/>
                <a:gd name="connsiteX8" fmla="*/ 2101292 w 2362200"/>
                <a:gd name="connsiteY8" fmla="*/ 539137 h 3924300"/>
                <a:gd name="connsiteX0" fmla="*/ 2362200 w 2373642"/>
                <a:gd name="connsiteY0" fmla="*/ 0 h 3924300"/>
                <a:gd name="connsiteX1" fmla="*/ 2190750 w 2373642"/>
                <a:gd name="connsiteY1" fmla="*/ 3733800 h 3924300"/>
                <a:gd name="connsiteX2" fmla="*/ 1905000 w 2373642"/>
                <a:gd name="connsiteY2" fmla="*/ 3924300 h 3924300"/>
                <a:gd name="connsiteX3" fmla="*/ 0 w 2373642"/>
                <a:gd name="connsiteY3" fmla="*/ 2876550 h 3924300"/>
                <a:gd name="connsiteX4" fmla="*/ 2362200 w 2373642"/>
                <a:gd name="connsiteY4" fmla="*/ 0 h 3924300"/>
                <a:gd name="connsiteX5" fmla="*/ 2101292 w 2373642"/>
                <a:gd name="connsiteY5" fmla="*/ 539137 h 3924300"/>
                <a:gd name="connsiteX6" fmla="*/ 257174 w 2373642"/>
                <a:gd name="connsiteY6" fmla="*/ 2745113 h 3924300"/>
                <a:gd name="connsiteX7" fmla="*/ 1774095 w 2373642"/>
                <a:gd name="connsiteY7" fmla="*/ 3662363 h 3924300"/>
                <a:gd name="connsiteX8" fmla="*/ 2101292 w 2373642"/>
                <a:gd name="connsiteY8" fmla="*/ 539137 h 3924300"/>
                <a:gd name="connsiteX0" fmla="*/ 2362200 w 2396803"/>
                <a:gd name="connsiteY0" fmla="*/ 0 h 3924300"/>
                <a:gd name="connsiteX1" fmla="*/ 2190750 w 2396803"/>
                <a:gd name="connsiteY1" fmla="*/ 3733800 h 3924300"/>
                <a:gd name="connsiteX2" fmla="*/ 1905000 w 2396803"/>
                <a:gd name="connsiteY2" fmla="*/ 3924300 h 3924300"/>
                <a:gd name="connsiteX3" fmla="*/ 0 w 2396803"/>
                <a:gd name="connsiteY3" fmla="*/ 2876550 h 3924300"/>
                <a:gd name="connsiteX4" fmla="*/ 2362200 w 2396803"/>
                <a:gd name="connsiteY4" fmla="*/ 0 h 3924300"/>
                <a:gd name="connsiteX5" fmla="*/ 2101292 w 2396803"/>
                <a:gd name="connsiteY5" fmla="*/ 539137 h 3924300"/>
                <a:gd name="connsiteX6" fmla="*/ 257174 w 2396803"/>
                <a:gd name="connsiteY6" fmla="*/ 2745113 h 3924300"/>
                <a:gd name="connsiteX7" fmla="*/ 1774095 w 2396803"/>
                <a:gd name="connsiteY7" fmla="*/ 3662363 h 3924300"/>
                <a:gd name="connsiteX8" fmla="*/ 2101292 w 2396803"/>
                <a:gd name="connsiteY8" fmla="*/ 539137 h 3924300"/>
                <a:gd name="connsiteX0" fmla="*/ 2362200 w 2401150"/>
                <a:gd name="connsiteY0" fmla="*/ 0 h 3924300"/>
                <a:gd name="connsiteX1" fmla="*/ 2190750 w 2401150"/>
                <a:gd name="connsiteY1" fmla="*/ 3733800 h 3924300"/>
                <a:gd name="connsiteX2" fmla="*/ 1905000 w 2401150"/>
                <a:gd name="connsiteY2" fmla="*/ 3924300 h 3924300"/>
                <a:gd name="connsiteX3" fmla="*/ 0 w 2401150"/>
                <a:gd name="connsiteY3" fmla="*/ 2876550 h 3924300"/>
                <a:gd name="connsiteX4" fmla="*/ 2362200 w 2401150"/>
                <a:gd name="connsiteY4" fmla="*/ 0 h 3924300"/>
                <a:gd name="connsiteX5" fmla="*/ 2101292 w 2401150"/>
                <a:gd name="connsiteY5" fmla="*/ 539137 h 3924300"/>
                <a:gd name="connsiteX6" fmla="*/ 257174 w 2401150"/>
                <a:gd name="connsiteY6" fmla="*/ 2745113 h 3924300"/>
                <a:gd name="connsiteX7" fmla="*/ 1774095 w 2401150"/>
                <a:gd name="connsiteY7" fmla="*/ 3662363 h 3924300"/>
                <a:gd name="connsiteX8" fmla="*/ 2101292 w 2401150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  <a:gd name="connsiteX0" fmla="*/ 2401729 w 2440679"/>
                <a:gd name="connsiteY0" fmla="*/ 0 h 3924300"/>
                <a:gd name="connsiteX1" fmla="*/ 2230279 w 2440679"/>
                <a:gd name="connsiteY1" fmla="*/ 3733800 h 3924300"/>
                <a:gd name="connsiteX2" fmla="*/ 1944529 w 2440679"/>
                <a:gd name="connsiteY2" fmla="*/ 3924300 h 3924300"/>
                <a:gd name="connsiteX3" fmla="*/ 0 w 2440679"/>
                <a:gd name="connsiteY3" fmla="*/ 2819400 h 3924300"/>
                <a:gd name="connsiteX4" fmla="*/ 2401729 w 2440679"/>
                <a:gd name="connsiteY4" fmla="*/ 0 h 3924300"/>
                <a:gd name="connsiteX5" fmla="*/ 2140821 w 2440679"/>
                <a:gd name="connsiteY5" fmla="*/ 539137 h 3924300"/>
                <a:gd name="connsiteX6" fmla="*/ 296703 w 2440679"/>
                <a:gd name="connsiteY6" fmla="*/ 2745113 h 3924300"/>
                <a:gd name="connsiteX7" fmla="*/ 1813624 w 2440679"/>
                <a:gd name="connsiteY7" fmla="*/ 3662363 h 3924300"/>
                <a:gd name="connsiteX8" fmla="*/ 2140821 w 2440679"/>
                <a:gd name="connsiteY8" fmla="*/ 539137 h 392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0679" h="3924300">
                  <a:moveTo>
                    <a:pt x="2401729" y="0"/>
                  </a:moveTo>
                  <a:cubicBezTo>
                    <a:pt x="2498567" y="1539875"/>
                    <a:pt x="2404904" y="2708275"/>
                    <a:pt x="2230279" y="3733800"/>
                  </a:cubicBezTo>
                  <a:lnTo>
                    <a:pt x="1944529" y="3924300"/>
                  </a:lnTo>
                  <a:lnTo>
                    <a:pt x="0" y="2819400"/>
                  </a:lnTo>
                  <a:cubicBezTo>
                    <a:pt x="215899" y="2332037"/>
                    <a:pt x="2214404" y="73025"/>
                    <a:pt x="2401729" y="0"/>
                  </a:cubicBezTo>
                  <a:close/>
                  <a:moveTo>
                    <a:pt x="2140821" y="539137"/>
                  </a:moveTo>
                  <a:cubicBezTo>
                    <a:pt x="1592591" y="1103012"/>
                    <a:pt x="795521" y="1962163"/>
                    <a:pt x="296703" y="2745113"/>
                  </a:cubicBezTo>
                  <a:lnTo>
                    <a:pt x="1813624" y="3662363"/>
                  </a:lnTo>
                  <a:cubicBezTo>
                    <a:pt x="2193207" y="3621726"/>
                    <a:pt x="2107097" y="2119175"/>
                    <a:pt x="2140821" y="539137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9E6CAC5-F81B-016E-0DF9-3649A3573386}"/>
                </a:ext>
              </a:extLst>
            </p:cNvPr>
            <p:cNvGrpSpPr/>
            <p:nvPr/>
          </p:nvGrpSpPr>
          <p:grpSpPr>
            <a:xfrm>
              <a:off x="2438399" y="2972020"/>
              <a:ext cx="1454151" cy="3169479"/>
              <a:chOff x="2438399" y="2972020"/>
              <a:chExt cx="1454151" cy="3169479"/>
            </a:xfrm>
            <a:grpFill/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F494BD0-B082-B4A8-B552-2E874E2BA99C}"/>
                  </a:ext>
                </a:extLst>
              </p:cNvPr>
              <p:cNvSpPr/>
              <p:nvPr/>
            </p:nvSpPr>
            <p:spPr>
              <a:xfrm>
                <a:off x="2438399" y="2972020"/>
                <a:ext cx="1323455" cy="236198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075CFDA4-D8B3-AAA4-5332-72B2D55E2306}"/>
                  </a:ext>
                </a:extLst>
              </p:cNvPr>
              <p:cNvSpPr/>
              <p:nvPr/>
            </p:nvSpPr>
            <p:spPr>
              <a:xfrm>
                <a:off x="2680045" y="3543299"/>
                <a:ext cx="1182968" cy="202692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C1A703B-04D4-B98C-0184-058444D51B17}"/>
                  </a:ext>
                </a:extLst>
              </p:cNvPr>
              <p:cNvSpPr/>
              <p:nvPr/>
            </p:nvSpPr>
            <p:spPr>
              <a:xfrm>
                <a:off x="2992461" y="4295975"/>
                <a:ext cx="870551" cy="1572259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0D58E52-4D80-0F7B-B6B1-24E6420A9CDC}"/>
                  </a:ext>
                </a:extLst>
              </p:cNvPr>
              <p:cNvSpPr/>
              <p:nvPr/>
            </p:nvSpPr>
            <p:spPr>
              <a:xfrm>
                <a:off x="3333750" y="5112799"/>
                <a:ext cx="558800" cy="1028700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749B61A-C3AB-9483-E275-A250428E389C}"/>
                </a:ext>
              </a:extLst>
            </p:cNvPr>
            <p:cNvGrpSpPr/>
            <p:nvPr/>
          </p:nvGrpSpPr>
          <p:grpSpPr>
            <a:xfrm>
              <a:off x="2286000" y="2874913"/>
              <a:ext cx="1677479" cy="3087737"/>
              <a:chOff x="2286000" y="2874913"/>
              <a:chExt cx="1677479" cy="3087737"/>
            </a:xfrm>
            <a:grpFill/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4930177F-2472-65A9-D589-8A5C373B7276}"/>
                  </a:ext>
                </a:extLst>
              </p:cNvPr>
              <p:cNvSpPr/>
              <p:nvPr/>
            </p:nvSpPr>
            <p:spPr>
              <a:xfrm>
                <a:off x="2286000" y="4800600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2B6FBB7-2D85-8DC5-AB75-ED2021860A25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33525" cy="116205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01149DC-6A49-6BAB-97C2-FB4045FE6085}"/>
                  </a:ext>
                </a:extLst>
              </p:cNvPr>
              <p:cNvSpPr/>
              <p:nvPr/>
            </p:nvSpPr>
            <p:spPr>
              <a:xfrm>
                <a:off x="2564325" y="4040800"/>
                <a:ext cx="1341483" cy="1071999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6A59BF7-4834-F895-B6DE-9DBEC36F132E}"/>
                  </a:ext>
                </a:extLst>
              </p:cNvPr>
              <p:cNvSpPr/>
              <p:nvPr/>
            </p:nvSpPr>
            <p:spPr>
              <a:xfrm>
                <a:off x="2771775" y="3751572"/>
                <a:ext cx="1116005" cy="864871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339699C-6FCB-5286-46BF-3F79C2E03317}"/>
                  </a:ext>
                </a:extLst>
              </p:cNvPr>
              <p:cNvSpPr/>
              <p:nvPr/>
            </p:nvSpPr>
            <p:spPr>
              <a:xfrm>
                <a:off x="3152775" y="3117757"/>
                <a:ext cx="738173" cy="64181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C2092C-3DEC-C996-3EC8-8C061215881B}"/>
                  </a:ext>
                </a:extLst>
              </p:cNvPr>
              <p:cNvSpPr/>
              <p:nvPr/>
            </p:nvSpPr>
            <p:spPr>
              <a:xfrm>
                <a:off x="2992460" y="3416514"/>
                <a:ext cx="906477" cy="755435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C7909B7-7F49-DEAF-E7BE-3542E32E8EEF}"/>
                  </a:ext>
                </a:extLst>
              </p:cNvPr>
              <p:cNvSpPr/>
              <p:nvPr/>
            </p:nvSpPr>
            <p:spPr>
              <a:xfrm>
                <a:off x="3358548" y="2874913"/>
                <a:ext cx="540389" cy="4321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D98D09D-B929-E6C1-42E1-4153A853AEDB}"/>
                </a:ext>
              </a:extLst>
            </p:cNvPr>
            <p:cNvGrpSpPr/>
            <p:nvPr/>
          </p:nvGrpSpPr>
          <p:grpSpPr>
            <a:xfrm>
              <a:off x="7772786" y="1801228"/>
              <a:ext cx="1810922" cy="3162666"/>
              <a:chOff x="2438399" y="2829928"/>
              <a:chExt cx="1810922" cy="3162666"/>
            </a:xfrm>
            <a:grpFill/>
          </p:grpSpPr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7154122-3414-CFE6-76BC-8996BD7B4E0B}"/>
                  </a:ext>
                </a:extLst>
              </p:cNvPr>
              <p:cNvSpPr/>
              <p:nvPr/>
            </p:nvSpPr>
            <p:spPr>
              <a:xfrm>
                <a:off x="2438399" y="2829928"/>
                <a:ext cx="1413684" cy="2504072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2EE3BF5-C557-5713-DEDF-14964634B4B0}"/>
                  </a:ext>
                </a:extLst>
              </p:cNvPr>
              <p:cNvSpPr/>
              <p:nvPr/>
            </p:nvSpPr>
            <p:spPr>
              <a:xfrm>
                <a:off x="2680045" y="3187857"/>
                <a:ext cx="1479766" cy="2382363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4E811F7-DB47-B05A-4A21-52E5CAFBA6DD}"/>
                  </a:ext>
                </a:extLst>
              </p:cNvPr>
              <p:cNvSpPr/>
              <p:nvPr/>
            </p:nvSpPr>
            <p:spPr>
              <a:xfrm>
                <a:off x="3085539" y="3760983"/>
                <a:ext cx="1126859" cy="1995391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6350" h="2247900">
                    <a:moveTo>
                      <a:pt x="1276350" y="0"/>
                    </a:moveTo>
                    <a:lnTo>
                      <a:pt x="0" y="2247900"/>
                    </a:lnTo>
                    <a:lnTo>
                      <a:pt x="0" y="22479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4F5D639F-8C5B-579B-098E-C6B31CF259FB}"/>
                  </a:ext>
                </a:extLst>
              </p:cNvPr>
              <p:cNvSpPr/>
              <p:nvPr/>
            </p:nvSpPr>
            <p:spPr>
              <a:xfrm>
                <a:off x="3408750" y="4571999"/>
                <a:ext cx="840571" cy="1420595"/>
              </a:xfrm>
              <a:custGeom>
                <a:avLst/>
                <a:gdLst>
                  <a:gd name="connsiteX0" fmla="*/ 1276350 w 1276350"/>
                  <a:gd name="connsiteY0" fmla="*/ 0 h 2247900"/>
                  <a:gd name="connsiteX1" fmla="*/ 0 w 1276350"/>
                  <a:gd name="connsiteY1" fmla="*/ 2247900 h 2247900"/>
                  <a:gd name="connsiteX2" fmla="*/ 0 w 1276350"/>
                  <a:gd name="connsiteY2" fmla="*/ 2247900 h 224790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0 w 615950"/>
                  <a:gd name="connsiteY2" fmla="*/ 1098550 h 1098550"/>
                  <a:gd name="connsiteX0" fmla="*/ 615950 w 615950"/>
                  <a:gd name="connsiteY0" fmla="*/ 0 h 1098550"/>
                  <a:gd name="connsiteX1" fmla="*/ 0 w 615950"/>
                  <a:gd name="connsiteY1" fmla="*/ 1098550 h 1098550"/>
                  <a:gd name="connsiteX2" fmla="*/ 57150 w 615950"/>
                  <a:gd name="connsiteY2" fmla="*/ 1028700 h 1098550"/>
                  <a:gd name="connsiteX0" fmla="*/ 558800 w 558800"/>
                  <a:gd name="connsiteY0" fmla="*/ 0 h 1028700"/>
                  <a:gd name="connsiteX1" fmla="*/ 0 w 558800"/>
                  <a:gd name="connsiteY1" fmla="*/ 102870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8800" h="1028700">
                    <a:moveTo>
                      <a:pt x="558800" y="0"/>
                    </a:moveTo>
                    <a:lnTo>
                      <a:pt x="0" y="102870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92B9FE8-A5CF-BAFD-70C1-92D70C12A22F}"/>
                </a:ext>
              </a:extLst>
            </p:cNvPr>
            <p:cNvGrpSpPr/>
            <p:nvPr/>
          </p:nvGrpSpPr>
          <p:grpSpPr>
            <a:xfrm>
              <a:off x="7804140" y="2052374"/>
              <a:ext cx="1779568" cy="2803956"/>
              <a:chOff x="2212875" y="3006381"/>
              <a:chExt cx="1779568" cy="2803956"/>
            </a:xfrm>
            <a:grpFill/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10F791F-252E-6341-1A6E-BB5E2F2B36BF}"/>
                  </a:ext>
                </a:extLst>
              </p:cNvPr>
              <p:cNvSpPr/>
              <p:nvPr/>
            </p:nvSpPr>
            <p:spPr>
              <a:xfrm>
                <a:off x="2212875" y="4790563"/>
                <a:ext cx="1674905" cy="1019774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39E08D22-699F-FF4C-6A0A-1CEDD493519D}"/>
                  </a:ext>
                </a:extLst>
              </p:cNvPr>
              <p:cNvSpPr/>
              <p:nvPr/>
            </p:nvSpPr>
            <p:spPr>
              <a:xfrm>
                <a:off x="2429954" y="4443049"/>
                <a:ext cx="1562489" cy="108452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E78633C-4CE6-CF62-A05F-A32B07A19E9E}"/>
                  </a:ext>
                </a:extLst>
              </p:cNvPr>
              <p:cNvSpPr/>
              <p:nvPr/>
            </p:nvSpPr>
            <p:spPr>
              <a:xfrm>
                <a:off x="2564325" y="4040801"/>
                <a:ext cx="1412784" cy="96402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9CD8C4D3-0BB0-FFF4-58D0-7E5E02AE6A81}"/>
                  </a:ext>
                </a:extLst>
              </p:cNvPr>
              <p:cNvSpPr/>
              <p:nvPr/>
            </p:nvSpPr>
            <p:spPr>
              <a:xfrm>
                <a:off x="2881327" y="3771813"/>
                <a:ext cx="1095782" cy="75464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0C129F7-AB18-B22A-2183-038CE1D65786}"/>
                  </a:ext>
                </a:extLst>
              </p:cNvPr>
              <p:cNvSpPr/>
              <p:nvPr/>
            </p:nvSpPr>
            <p:spPr>
              <a:xfrm>
                <a:off x="3309185" y="3260867"/>
                <a:ext cx="651109" cy="448460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F4639CE-5ACB-EF70-225A-406413278E60}"/>
                  </a:ext>
                </a:extLst>
              </p:cNvPr>
              <p:cNvSpPr/>
              <p:nvPr/>
            </p:nvSpPr>
            <p:spPr>
              <a:xfrm>
                <a:off x="3127773" y="3497087"/>
                <a:ext cx="808642" cy="570466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C13AF37-5A42-4A56-E495-A748A3BD9B12}"/>
                  </a:ext>
                </a:extLst>
              </p:cNvPr>
              <p:cNvSpPr/>
              <p:nvPr/>
            </p:nvSpPr>
            <p:spPr>
              <a:xfrm>
                <a:off x="3595205" y="3006381"/>
                <a:ext cx="303732" cy="300698"/>
              </a:xfrm>
              <a:custGeom>
                <a:avLst/>
                <a:gdLst>
                  <a:gd name="connsiteX0" fmla="*/ 0 w 1533525"/>
                  <a:gd name="connsiteY0" fmla="*/ 0 h 1162050"/>
                  <a:gd name="connsiteX1" fmla="*/ 1533525 w 1533525"/>
                  <a:gd name="connsiteY1" fmla="*/ 1162050 h 1162050"/>
                  <a:gd name="connsiteX2" fmla="*/ 1533525 w 1533525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3525" h="1162050">
                    <a:moveTo>
                      <a:pt x="0" y="0"/>
                    </a:moveTo>
                    <a:lnTo>
                      <a:pt x="1533525" y="1162050"/>
                    </a:lnTo>
                    <a:lnTo>
                      <a:pt x="1533525" y="1162050"/>
                    </a:lnTo>
                  </a:path>
                </a:pathLst>
              </a:cu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33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33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1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85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480" fill="hold"/>
                                        <p:tgtEl>
                                          <p:spTgt spid="1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8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1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3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"/>
                </p:tgtEl>
              </p:cMediaNode>
            </p:audio>
          </p:childTnLst>
        </p:cTn>
      </p:par>
    </p:tnLst>
    <p:bldLst>
      <p:bldP spid="1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1298E14-EA0B-6F7B-6059-29C759FBF571}"/>
              </a:ext>
            </a:extLst>
          </p:cNvPr>
          <p:cNvGrpSpPr/>
          <p:nvPr/>
        </p:nvGrpSpPr>
        <p:grpSpPr>
          <a:xfrm rot="21165296">
            <a:off x="576463" y="1807882"/>
            <a:ext cx="5350158" cy="3024844"/>
            <a:chOff x="2773894" y="1201971"/>
            <a:chExt cx="8219481" cy="46470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868AE2-21BD-BFDC-10C5-C66A346383B9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BFD6C6-D775-9FFB-03C5-2278D8ABC58B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DB05A8-83C8-AABB-F7A4-712FC8BD2BE4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8AC3013A-981E-A976-D012-7F7C4B254EBA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">
              <a:extLst>
                <a:ext uri="{FF2B5EF4-FFF2-40B4-BE49-F238E27FC236}">
                  <a16:creationId xmlns:a16="http://schemas.microsoft.com/office/drawing/2014/main" id="{E28CB2F8-254D-0C6A-18A1-C8AB142D9656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53DA1D6A-C502-1022-033A-1DC0B907845D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220B8BA9-3B90-20BD-321C-C0B88242B7AC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094033-90BC-0D0E-2804-127CD99C1B1F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7BAAAB-10F5-22C9-40BC-075CA01386E6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D354A20-4A78-5FE9-6662-A83ACCF949BB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BA7DB9-19C8-2B76-BC30-D861B4682FD9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310002-6C26-6969-B329-5F7A01FE1856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076986-AF4C-B724-9428-AB8CE97274F3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B7D0962-8FD2-FC29-6273-3E3556101D05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8">
              <a:extLst>
                <a:ext uri="{FF2B5EF4-FFF2-40B4-BE49-F238E27FC236}">
                  <a16:creationId xmlns:a16="http://schemas.microsoft.com/office/drawing/2014/main" id="{75418A64-2BD2-D5C1-A8CF-07308362F1AC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nual Operation 19">
              <a:extLst>
                <a:ext uri="{FF2B5EF4-FFF2-40B4-BE49-F238E27FC236}">
                  <a16:creationId xmlns:a16="http://schemas.microsoft.com/office/drawing/2014/main" id="{9B2D65D6-6AA6-9CEA-625B-78CE64C57E11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0">
              <a:extLst>
                <a:ext uri="{FF2B5EF4-FFF2-40B4-BE49-F238E27FC236}">
                  <a16:creationId xmlns:a16="http://schemas.microsoft.com/office/drawing/2014/main" id="{5292CD8F-C482-FD17-DEAA-6BE9B1ECCF83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1027D0F-0BA2-7601-AC00-DC7A7CC1FA26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967469D0-B922-F9CC-F41C-943B715DD4D4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0392CD11-08AC-B573-7BF9-2FC5441C54D5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230A5E64-B6B8-29E4-1335-9013B1B2C216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F1F9DB1B-6995-1361-8FD1-EDE31708786B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2160C8-802E-7D43-A36B-85060DCEC11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J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44546A"/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1DFB9A-D1A4-A127-7AF7-C5D5D8762921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lphasounds-j">
            <a:hlinkClick r:id="" action="ppaction://media"/>
            <a:extLst>
              <a:ext uri="{FF2B5EF4-FFF2-40B4-BE49-F238E27FC236}">
                <a16:creationId xmlns:a16="http://schemas.microsoft.com/office/drawing/2014/main" id="{EDC29A09-CC51-9370-6859-76810C08EFA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233192" y="3124200"/>
            <a:ext cx="609600" cy="6096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D7A9DF-B1F7-975D-B755-72015B2E4824}"/>
              </a:ext>
            </a:extLst>
          </p:cNvPr>
          <p:cNvCxnSpPr>
            <a:cxnSpLocks/>
          </p:cNvCxnSpPr>
          <p:nvPr/>
        </p:nvCxnSpPr>
        <p:spPr>
          <a:xfrm flipV="1">
            <a:off x="9353813" y="3202240"/>
            <a:ext cx="0" cy="498822"/>
          </a:xfrm>
          <a:prstGeom prst="straightConnector1">
            <a:avLst/>
          </a:prstGeom>
          <a:ln w="76200">
            <a:solidFill>
              <a:srgbClr val="4454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alphasounds-e">
            <a:hlinkClick r:id="" action="ppaction://media"/>
            <a:extLst>
              <a:ext uri="{FF2B5EF4-FFF2-40B4-BE49-F238E27FC236}">
                <a16:creationId xmlns:a16="http://schemas.microsoft.com/office/drawing/2014/main" id="{2942E5F4-191A-14CE-C4F0-A134701549D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049013" y="3815319"/>
            <a:ext cx="609600" cy="6096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E3F22-E495-F07A-2C03-CFC7F141497C}"/>
              </a:ext>
            </a:extLst>
          </p:cNvPr>
          <p:cNvCxnSpPr>
            <a:cxnSpLocks/>
          </p:cNvCxnSpPr>
          <p:nvPr/>
        </p:nvCxnSpPr>
        <p:spPr>
          <a:xfrm flipV="1">
            <a:off x="10744463" y="3164140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alphasounds-t">
            <a:hlinkClick r:id="" action="ppaction://media"/>
            <a:extLst>
              <a:ext uri="{FF2B5EF4-FFF2-40B4-BE49-F238E27FC236}">
                <a16:creationId xmlns:a16="http://schemas.microsoft.com/office/drawing/2014/main" id="{BC721816-E028-4666-CDD2-44E3BCC1999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439663" y="3871547"/>
            <a:ext cx="609600" cy="609600"/>
          </a:xfrm>
          <a:prstGeom prst="rect">
            <a:avLst/>
          </a:prstGeom>
        </p:spPr>
      </p:pic>
      <p:pic>
        <p:nvPicPr>
          <p:cNvPr id="48" name="ttsMP3.com_VoiceText_2025-2-14_23-7-11">
            <a:hlinkClick r:id="" action="ppaction://media"/>
            <a:extLst>
              <a:ext uri="{FF2B5EF4-FFF2-40B4-BE49-F238E27FC236}">
                <a16:creationId xmlns:a16="http://schemas.microsoft.com/office/drawing/2014/main" id="{F43D1535-EB74-FA1F-2E1D-D4F436752EF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070415" y="866236"/>
            <a:ext cx="609600" cy="6096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CE37B6A-8716-A461-30B9-F2285DE655A0}"/>
              </a:ext>
            </a:extLst>
          </p:cNvPr>
          <p:cNvGrpSpPr/>
          <p:nvPr/>
        </p:nvGrpSpPr>
        <p:grpSpPr>
          <a:xfrm rot="21165296">
            <a:off x="7601972" y="3941581"/>
            <a:ext cx="3503682" cy="1980893"/>
            <a:chOff x="2773894" y="1201971"/>
            <a:chExt cx="8219481" cy="4647087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E62EF80-601B-89BB-9BFC-1FA69651F16A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BCD220C-E3DA-40CC-88AF-015DBAD01D35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ADBAAA-017D-0621-20BD-A119293DD089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">
              <a:extLst>
                <a:ext uri="{FF2B5EF4-FFF2-40B4-BE49-F238E27FC236}">
                  <a16:creationId xmlns:a16="http://schemas.microsoft.com/office/drawing/2014/main" id="{C9D5877D-E7C6-B19F-46C6-2CFA107AF9E5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">
              <a:extLst>
                <a:ext uri="{FF2B5EF4-FFF2-40B4-BE49-F238E27FC236}">
                  <a16:creationId xmlns:a16="http://schemas.microsoft.com/office/drawing/2014/main" id="{0ECEBD08-A7D9-C2E6-25C8-87541CD98B48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D847B8A9-48B1-DF12-89E5-0C2872CA3C7A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131C1908-72E3-1A44-95B2-ECA7F6F57157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D586EDB-F937-C30D-45B4-66919CA5318B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77D81F-CA54-DA75-E576-14039F6CB54A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5EE0681A-5318-FBBA-1E5A-678A30D2AB3F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D811B9B-CCBA-EB07-8FC4-5DEB86292476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806F4F5-6686-07FD-5BF0-C3D24C31A73F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4DD70-08B8-2F17-7109-B52C61C64A92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01AA3EC-3B92-E516-6A15-132B1086DCBB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7E60845B-C45F-4CEB-FA28-4468FDB06692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Manual Operation 19">
              <a:extLst>
                <a:ext uri="{FF2B5EF4-FFF2-40B4-BE49-F238E27FC236}">
                  <a16:creationId xmlns:a16="http://schemas.microsoft.com/office/drawing/2014/main" id="{D7B8775D-1343-3E72-18F6-0A4A24FD3D84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20">
              <a:extLst>
                <a:ext uri="{FF2B5EF4-FFF2-40B4-BE49-F238E27FC236}">
                  <a16:creationId xmlns:a16="http://schemas.microsoft.com/office/drawing/2014/main" id="{E7307690-3EE1-13BB-75C0-E393608982B4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9C62A278-2800-8E9E-D78C-FBE90B2399B8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9B438254-A02C-9524-7A04-32D896A1975B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4">
              <a:extLst>
                <a:ext uri="{FF2B5EF4-FFF2-40B4-BE49-F238E27FC236}">
                  <a16:creationId xmlns:a16="http://schemas.microsoft.com/office/drawing/2014/main" id="{E4006B85-3D1B-6FD8-27FA-60B7544814A1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4">
              <a:extLst>
                <a:ext uri="{FF2B5EF4-FFF2-40B4-BE49-F238E27FC236}">
                  <a16:creationId xmlns:a16="http://schemas.microsoft.com/office/drawing/2014/main" id="{E077AD6C-0562-0120-2D3D-CCB8D6E1EE68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4">
              <a:extLst>
                <a:ext uri="{FF2B5EF4-FFF2-40B4-BE49-F238E27FC236}">
                  <a16:creationId xmlns:a16="http://schemas.microsoft.com/office/drawing/2014/main" id="{20308D93-ACF1-A24B-AC66-683C35FFB50E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697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97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34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49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432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78BE2B5-D672-B706-3D50-ED29E6121908}"/>
              </a:ext>
            </a:extLst>
          </p:cNvPr>
          <p:cNvGrpSpPr/>
          <p:nvPr/>
        </p:nvGrpSpPr>
        <p:grpSpPr>
          <a:xfrm>
            <a:off x="244656" y="493831"/>
            <a:ext cx="5262677" cy="5870337"/>
            <a:chOff x="435725" y="690517"/>
            <a:chExt cx="5262677" cy="587033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5D6F165-F24C-4398-0482-829C0D56E245}"/>
                </a:ext>
              </a:extLst>
            </p:cNvPr>
            <p:cNvGrpSpPr/>
            <p:nvPr/>
          </p:nvGrpSpPr>
          <p:grpSpPr>
            <a:xfrm>
              <a:off x="435725" y="3704742"/>
              <a:ext cx="5245727" cy="2856112"/>
              <a:chOff x="1825874" y="2134988"/>
              <a:chExt cx="8498091" cy="4626909"/>
            </a:xfrm>
          </p:grpSpPr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A609E03-7397-C10A-5A6C-26B3E27AF82C}"/>
                  </a:ext>
                </a:extLst>
              </p:cNvPr>
              <p:cNvSpPr/>
              <p:nvPr/>
            </p:nvSpPr>
            <p:spPr>
              <a:xfrm>
                <a:off x="1825874" y="3819430"/>
                <a:ext cx="8498091" cy="2942467"/>
              </a:xfrm>
              <a:custGeom>
                <a:avLst/>
                <a:gdLst>
                  <a:gd name="connsiteX0" fmla="*/ 0 w 4630057"/>
                  <a:gd name="connsiteY0" fmla="*/ 0 h 1843314"/>
                  <a:gd name="connsiteX1" fmla="*/ 4630057 w 4630057"/>
                  <a:gd name="connsiteY1" fmla="*/ 0 h 1843314"/>
                  <a:gd name="connsiteX2" fmla="*/ 4630057 w 4630057"/>
                  <a:gd name="connsiteY2" fmla="*/ 1843314 h 1843314"/>
                  <a:gd name="connsiteX3" fmla="*/ 0 w 4630057"/>
                  <a:gd name="connsiteY3" fmla="*/ 1843314 h 1843314"/>
                  <a:gd name="connsiteX4" fmla="*/ 0 w 4630057"/>
                  <a:gd name="connsiteY4" fmla="*/ 0 h 1843314"/>
                  <a:gd name="connsiteX0" fmla="*/ 30480 w 4660537"/>
                  <a:gd name="connsiteY0" fmla="*/ 0 h 1942374"/>
                  <a:gd name="connsiteX1" fmla="*/ 4660537 w 4660537"/>
                  <a:gd name="connsiteY1" fmla="*/ 0 h 1942374"/>
                  <a:gd name="connsiteX2" fmla="*/ 4660537 w 4660537"/>
                  <a:gd name="connsiteY2" fmla="*/ 1843314 h 1942374"/>
                  <a:gd name="connsiteX3" fmla="*/ 0 w 4660537"/>
                  <a:gd name="connsiteY3" fmla="*/ 1942374 h 1942374"/>
                  <a:gd name="connsiteX4" fmla="*/ 30480 w 4660537"/>
                  <a:gd name="connsiteY4" fmla="*/ 0 h 1942374"/>
                  <a:gd name="connsiteX0" fmla="*/ 958676 w 5588733"/>
                  <a:gd name="connsiteY0" fmla="*/ 0 h 1942374"/>
                  <a:gd name="connsiteX1" fmla="*/ 5588733 w 5588733"/>
                  <a:gd name="connsiteY1" fmla="*/ 0 h 1942374"/>
                  <a:gd name="connsiteX2" fmla="*/ 5588733 w 5588733"/>
                  <a:gd name="connsiteY2" fmla="*/ 1843314 h 1942374"/>
                  <a:gd name="connsiteX3" fmla="*/ 928196 w 5588733"/>
                  <a:gd name="connsiteY3" fmla="*/ 1942374 h 1942374"/>
                  <a:gd name="connsiteX4" fmla="*/ 7 w 5588733"/>
                  <a:gd name="connsiteY4" fmla="*/ 799737 h 1942374"/>
                  <a:gd name="connsiteX5" fmla="*/ 958676 w 5588733"/>
                  <a:gd name="connsiteY5" fmla="*/ 0 h 1942374"/>
                  <a:gd name="connsiteX0" fmla="*/ 699596 w 5588733"/>
                  <a:gd name="connsiteY0" fmla="*/ 0 h 2018574"/>
                  <a:gd name="connsiteX1" fmla="*/ 5588733 w 5588733"/>
                  <a:gd name="connsiteY1" fmla="*/ 76200 h 2018574"/>
                  <a:gd name="connsiteX2" fmla="*/ 5588733 w 5588733"/>
                  <a:gd name="connsiteY2" fmla="*/ 1919514 h 2018574"/>
                  <a:gd name="connsiteX3" fmla="*/ 928196 w 5588733"/>
                  <a:gd name="connsiteY3" fmla="*/ 2018574 h 2018574"/>
                  <a:gd name="connsiteX4" fmla="*/ 7 w 5588733"/>
                  <a:gd name="connsiteY4" fmla="*/ 875937 h 2018574"/>
                  <a:gd name="connsiteX5" fmla="*/ 699596 w 558873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588733 w 6952713"/>
                  <a:gd name="connsiteY2" fmla="*/ 191951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954493 w 6952713"/>
                  <a:gd name="connsiteY2" fmla="*/ 179759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928196 w 6952713"/>
                  <a:gd name="connsiteY4" fmla="*/ 2018574 h 2468517"/>
                  <a:gd name="connsiteX5" fmla="*/ 7 w 6952713"/>
                  <a:gd name="connsiteY5" fmla="*/ 875937 h 2468517"/>
                  <a:gd name="connsiteX6" fmla="*/ 699596 w 6952713"/>
                  <a:gd name="connsiteY6" fmla="*/ 0 h 2468517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2377447 w 6952713"/>
                  <a:gd name="connsiteY4" fmla="*/ 2399937 h 2468517"/>
                  <a:gd name="connsiteX5" fmla="*/ 928196 w 6952713"/>
                  <a:gd name="connsiteY5" fmla="*/ 2018574 h 2468517"/>
                  <a:gd name="connsiteX6" fmla="*/ 7 w 6952713"/>
                  <a:gd name="connsiteY6" fmla="*/ 875937 h 2468517"/>
                  <a:gd name="connsiteX7" fmla="*/ 699596 w 6952713"/>
                  <a:gd name="connsiteY7" fmla="*/ 0 h 2468517"/>
                  <a:gd name="connsiteX0" fmla="*/ 1593219 w 7846336"/>
                  <a:gd name="connsiteY0" fmla="*/ 0 h 2468517"/>
                  <a:gd name="connsiteX1" fmla="*/ 7846336 w 7846336"/>
                  <a:gd name="connsiteY1" fmla="*/ 1043940 h 2468517"/>
                  <a:gd name="connsiteX2" fmla="*/ 6848116 w 7846336"/>
                  <a:gd name="connsiteY2" fmla="*/ 1797594 h 2468517"/>
                  <a:gd name="connsiteX3" fmla="*/ 4955090 w 7846336"/>
                  <a:gd name="connsiteY3" fmla="*/ 2468517 h 2468517"/>
                  <a:gd name="connsiteX4" fmla="*/ 3271070 w 7846336"/>
                  <a:gd name="connsiteY4" fmla="*/ 2399937 h 2468517"/>
                  <a:gd name="connsiteX5" fmla="*/ 1821819 w 7846336"/>
                  <a:gd name="connsiteY5" fmla="*/ 2018574 h 2468517"/>
                  <a:gd name="connsiteX6" fmla="*/ 893630 w 7846336"/>
                  <a:gd name="connsiteY6" fmla="*/ 875937 h 2468517"/>
                  <a:gd name="connsiteX7" fmla="*/ 1593219 w 7846336"/>
                  <a:gd name="connsiteY7" fmla="*/ 0 h 2468517"/>
                  <a:gd name="connsiteX0" fmla="*/ 1630074 w 7883191"/>
                  <a:gd name="connsiteY0" fmla="*/ 0 h 2468517"/>
                  <a:gd name="connsiteX1" fmla="*/ 7883191 w 7883191"/>
                  <a:gd name="connsiteY1" fmla="*/ 1043940 h 2468517"/>
                  <a:gd name="connsiteX2" fmla="*/ 6884971 w 7883191"/>
                  <a:gd name="connsiteY2" fmla="*/ 1797594 h 2468517"/>
                  <a:gd name="connsiteX3" fmla="*/ 4991945 w 7883191"/>
                  <a:gd name="connsiteY3" fmla="*/ 2468517 h 2468517"/>
                  <a:gd name="connsiteX4" fmla="*/ 3307925 w 7883191"/>
                  <a:gd name="connsiteY4" fmla="*/ 2399937 h 2468517"/>
                  <a:gd name="connsiteX5" fmla="*/ 1858674 w 7883191"/>
                  <a:gd name="connsiteY5" fmla="*/ 2018574 h 2468517"/>
                  <a:gd name="connsiteX6" fmla="*/ 930485 w 7883191"/>
                  <a:gd name="connsiteY6" fmla="*/ 875937 h 2468517"/>
                  <a:gd name="connsiteX7" fmla="*/ 1630074 w 7883191"/>
                  <a:gd name="connsiteY7" fmla="*/ 0 h 2468517"/>
                  <a:gd name="connsiteX0" fmla="*/ 1591478 w 7844595"/>
                  <a:gd name="connsiteY0" fmla="*/ 0 h 2468517"/>
                  <a:gd name="connsiteX1" fmla="*/ 7844595 w 7844595"/>
                  <a:gd name="connsiteY1" fmla="*/ 1043940 h 2468517"/>
                  <a:gd name="connsiteX2" fmla="*/ 6846375 w 7844595"/>
                  <a:gd name="connsiteY2" fmla="*/ 1797594 h 2468517"/>
                  <a:gd name="connsiteX3" fmla="*/ 4953349 w 7844595"/>
                  <a:gd name="connsiteY3" fmla="*/ 2468517 h 2468517"/>
                  <a:gd name="connsiteX4" fmla="*/ 3269329 w 7844595"/>
                  <a:gd name="connsiteY4" fmla="*/ 2399937 h 2468517"/>
                  <a:gd name="connsiteX5" fmla="*/ 1820078 w 7844595"/>
                  <a:gd name="connsiteY5" fmla="*/ 2018574 h 2468517"/>
                  <a:gd name="connsiteX6" fmla="*/ 891889 w 7844595"/>
                  <a:gd name="connsiteY6" fmla="*/ 875937 h 2468517"/>
                  <a:gd name="connsiteX7" fmla="*/ 1591478 w 7844595"/>
                  <a:gd name="connsiteY7" fmla="*/ 0 h 2468517"/>
                  <a:gd name="connsiteX0" fmla="*/ 1623823 w 7876940"/>
                  <a:gd name="connsiteY0" fmla="*/ 0 h 2468517"/>
                  <a:gd name="connsiteX1" fmla="*/ 7876940 w 7876940"/>
                  <a:gd name="connsiteY1" fmla="*/ 1043940 h 2468517"/>
                  <a:gd name="connsiteX2" fmla="*/ 6878720 w 7876940"/>
                  <a:gd name="connsiteY2" fmla="*/ 1797594 h 2468517"/>
                  <a:gd name="connsiteX3" fmla="*/ 4985694 w 7876940"/>
                  <a:gd name="connsiteY3" fmla="*/ 2468517 h 2468517"/>
                  <a:gd name="connsiteX4" fmla="*/ 3301674 w 7876940"/>
                  <a:gd name="connsiteY4" fmla="*/ 2399937 h 2468517"/>
                  <a:gd name="connsiteX5" fmla="*/ 1852423 w 7876940"/>
                  <a:gd name="connsiteY5" fmla="*/ 2018574 h 2468517"/>
                  <a:gd name="connsiteX6" fmla="*/ 924234 w 7876940"/>
                  <a:gd name="connsiteY6" fmla="*/ 875937 h 2468517"/>
                  <a:gd name="connsiteX7" fmla="*/ 1623823 w 7876940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68152 w 7921269"/>
                  <a:gd name="connsiteY0" fmla="*/ 0 h 2468517"/>
                  <a:gd name="connsiteX1" fmla="*/ 7921269 w 7921269"/>
                  <a:gd name="connsiteY1" fmla="*/ 1043940 h 2468517"/>
                  <a:gd name="connsiteX2" fmla="*/ 6923049 w 7921269"/>
                  <a:gd name="connsiteY2" fmla="*/ 1797594 h 2468517"/>
                  <a:gd name="connsiteX3" fmla="*/ 5030023 w 7921269"/>
                  <a:gd name="connsiteY3" fmla="*/ 2468517 h 2468517"/>
                  <a:gd name="connsiteX4" fmla="*/ 3346003 w 7921269"/>
                  <a:gd name="connsiteY4" fmla="*/ 2399937 h 2468517"/>
                  <a:gd name="connsiteX5" fmla="*/ 1896752 w 7921269"/>
                  <a:gd name="connsiteY5" fmla="*/ 2018574 h 2468517"/>
                  <a:gd name="connsiteX6" fmla="*/ 968563 w 7921269"/>
                  <a:gd name="connsiteY6" fmla="*/ 875937 h 2468517"/>
                  <a:gd name="connsiteX7" fmla="*/ 1668152 w 7921269"/>
                  <a:gd name="connsiteY7" fmla="*/ 0 h 2468517"/>
                  <a:gd name="connsiteX0" fmla="*/ 1404751 w 7657868"/>
                  <a:gd name="connsiteY0" fmla="*/ 0 h 2468517"/>
                  <a:gd name="connsiteX1" fmla="*/ 7657868 w 7657868"/>
                  <a:gd name="connsiteY1" fmla="*/ 1043940 h 2468517"/>
                  <a:gd name="connsiteX2" fmla="*/ 6659648 w 7657868"/>
                  <a:gd name="connsiteY2" fmla="*/ 1797594 h 2468517"/>
                  <a:gd name="connsiteX3" fmla="*/ 4766622 w 7657868"/>
                  <a:gd name="connsiteY3" fmla="*/ 2468517 h 2468517"/>
                  <a:gd name="connsiteX4" fmla="*/ 3082602 w 7657868"/>
                  <a:gd name="connsiteY4" fmla="*/ 2399937 h 2468517"/>
                  <a:gd name="connsiteX5" fmla="*/ 1633351 w 7657868"/>
                  <a:gd name="connsiteY5" fmla="*/ 2018574 h 2468517"/>
                  <a:gd name="connsiteX6" fmla="*/ 705162 w 7657868"/>
                  <a:gd name="connsiteY6" fmla="*/ 875937 h 2468517"/>
                  <a:gd name="connsiteX7" fmla="*/ 1404751 w 7657868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91975 w 7845092"/>
                  <a:gd name="connsiteY0" fmla="*/ 0 h 2468517"/>
                  <a:gd name="connsiteX1" fmla="*/ 7845092 w 7845092"/>
                  <a:gd name="connsiteY1" fmla="*/ 1043940 h 2468517"/>
                  <a:gd name="connsiteX2" fmla="*/ 6846872 w 7845092"/>
                  <a:gd name="connsiteY2" fmla="*/ 1797594 h 2468517"/>
                  <a:gd name="connsiteX3" fmla="*/ 4953846 w 7845092"/>
                  <a:gd name="connsiteY3" fmla="*/ 2468517 h 2468517"/>
                  <a:gd name="connsiteX4" fmla="*/ 3269826 w 7845092"/>
                  <a:gd name="connsiteY4" fmla="*/ 2399937 h 2468517"/>
                  <a:gd name="connsiteX5" fmla="*/ 1807875 w 7845092"/>
                  <a:gd name="connsiteY5" fmla="*/ 2024924 h 2468517"/>
                  <a:gd name="connsiteX6" fmla="*/ 886036 w 7845092"/>
                  <a:gd name="connsiteY6" fmla="*/ 901337 h 2468517"/>
                  <a:gd name="connsiteX7" fmla="*/ 1591975 w 7845092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562254"/>
                  <a:gd name="connsiteX1" fmla="*/ 7854789 w 7854789"/>
                  <a:gd name="connsiteY1" fmla="*/ 1043940 h 2562254"/>
                  <a:gd name="connsiteX2" fmla="*/ 6856569 w 7854789"/>
                  <a:gd name="connsiteY2" fmla="*/ 1797594 h 2562254"/>
                  <a:gd name="connsiteX3" fmla="*/ 4963543 w 7854789"/>
                  <a:gd name="connsiteY3" fmla="*/ 2468517 h 2562254"/>
                  <a:gd name="connsiteX4" fmla="*/ 3279523 w 7854789"/>
                  <a:gd name="connsiteY4" fmla="*/ 2399937 h 2562254"/>
                  <a:gd name="connsiteX5" fmla="*/ 1817572 w 7854789"/>
                  <a:gd name="connsiteY5" fmla="*/ 2012224 h 2562254"/>
                  <a:gd name="connsiteX6" fmla="*/ 895733 w 7854789"/>
                  <a:gd name="connsiteY6" fmla="*/ 901337 h 2562254"/>
                  <a:gd name="connsiteX7" fmla="*/ 1601672 w 7854789"/>
                  <a:gd name="connsiteY7" fmla="*/ 0 h 2562254"/>
                  <a:gd name="connsiteX0" fmla="*/ 1601672 w 7854789"/>
                  <a:gd name="connsiteY0" fmla="*/ 0 h 2713101"/>
                  <a:gd name="connsiteX1" fmla="*/ 7854789 w 7854789"/>
                  <a:gd name="connsiteY1" fmla="*/ 1043940 h 2713101"/>
                  <a:gd name="connsiteX2" fmla="*/ 6856569 w 7854789"/>
                  <a:gd name="connsiteY2" fmla="*/ 1797594 h 2713101"/>
                  <a:gd name="connsiteX3" fmla="*/ 4963543 w 7854789"/>
                  <a:gd name="connsiteY3" fmla="*/ 2468517 h 2713101"/>
                  <a:gd name="connsiteX4" fmla="*/ 3279523 w 7854789"/>
                  <a:gd name="connsiteY4" fmla="*/ 2399937 h 2713101"/>
                  <a:gd name="connsiteX5" fmla="*/ 1817572 w 7854789"/>
                  <a:gd name="connsiteY5" fmla="*/ 2012224 h 2713101"/>
                  <a:gd name="connsiteX6" fmla="*/ 895733 w 7854789"/>
                  <a:gd name="connsiteY6" fmla="*/ 901337 h 2713101"/>
                  <a:gd name="connsiteX7" fmla="*/ 1601672 w 7854789"/>
                  <a:gd name="connsiteY7" fmla="*/ 0 h 2713101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223419 h 2953972"/>
                  <a:gd name="connsiteX1" fmla="*/ 7854789 w 8498091"/>
                  <a:gd name="connsiteY1" fmla="*/ 1267359 h 2953972"/>
                  <a:gd name="connsiteX2" fmla="*/ 6856569 w 8498091"/>
                  <a:gd name="connsiteY2" fmla="*/ 2021013 h 2953972"/>
                  <a:gd name="connsiteX3" fmla="*/ 4963543 w 8498091"/>
                  <a:gd name="connsiteY3" fmla="*/ 2691936 h 2953972"/>
                  <a:gd name="connsiteX4" fmla="*/ 3279523 w 8498091"/>
                  <a:gd name="connsiteY4" fmla="*/ 2623356 h 2953972"/>
                  <a:gd name="connsiteX5" fmla="*/ 1817572 w 8498091"/>
                  <a:gd name="connsiteY5" fmla="*/ 2235643 h 2953972"/>
                  <a:gd name="connsiteX6" fmla="*/ 895733 w 8498091"/>
                  <a:gd name="connsiteY6" fmla="*/ 1124756 h 2953972"/>
                  <a:gd name="connsiteX7" fmla="*/ 1601672 w 8498091"/>
                  <a:gd name="connsiteY7" fmla="*/ 223419 h 2953972"/>
                  <a:gd name="connsiteX0" fmla="*/ 1601672 w 8498091"/>
                  <a:gd name="connsiteY0" fmla="*/ 211914 h 2942467"/>
                  <a:gd name="connsiteX1" fmla="*/ 7854789 w 8498091"/>
                  <a:gd name="connsiteY1" fmla="*/ 1255854 h 2942467"/>
                  <a:gd name="connsiteX2" fmla="*/ 6856569 w 8498091"/>
                  <a:gd name="connsiteY2" fmla="*/ 2009508 h 2942467"/>
                  <a:gd name="connsiteX3" fmla="*/ 4963543 w 8498091"/>
                  <a:gd name="connsiteY3" fmla="*/ 2680431 h 2942467"/>
                  <a:gd name="connsiteX4" fmla="*/ 3279523 w 8498091"/>
                  <a:gd name="connsiteY4" fmla="*/ 2611851 h 2942467"/>
                  <a:gd name="connsiteX5" fmla="*/ 1817572 w 8498091"/>
                  <a:gd name="connsiteY5" fmla="*/ 2224138 h 2942467"/>
                  <a:gd name="connsiteX6" fmla="*/ 895733 w 8498091"/>
                  <a:gd name="connsiteY6" fmla="*/ 1113251 h 2942467"/>
                  <a:gd name="connsiteX7" fmla="*/ 1601672 w 8498091"/>
                  <a:gd name="connsiteY7" fmla="*/ 211914 h 294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98091" h="2942467">
                    <a:moveTo>
                      <a:pt x="1601672" y="211914"/>
                    </a:moveTo>
                    <a:cubicBezTo>
                      <a:pt x="4047994" y="-364031"/>
                      <a:pt x="9723292" y="317324"/>
                      <a:pt x="7854789" y="1255854"/>
                    </a:cubicBezTo>
                    <a:cubicBezTo>
                      <a:pt x="9065099" y="1554697"/>
                      <a:pt x="8475184" y="1939265"/>
                      <a:pt x="6856569" y="2009508"/>
                    </a:cubicBezTo>
                    <a:cubicBezTo>
                      <a:pt x="8304550" y="2358879"/>
                      <a:pt x="7039812" y="2740635"/>
                      <a:pt x="4963543" y="2680431"/>
                    </a:cubicBezTo>
                    <a:cubicBezTo>
                      <a:pt x="5836033" y="3052541"/>
                      <a:pt x="2064133" y="3027141"/>
                      <a:pt x="3279523" y="2611851"/>
                    </a:cubicBezTo>
                    <a:cubicBezTo>
                      <a:pt x="2760456" y="2654063"/>
                      <a:pt x="615789" y="2613726"/>
                      <a:pt x="1817572" y="2224138"/>
                    </a:cubicBezTo>
                    <a:cubicBezTo>
                      <a:pt x="182296" y="2220449"/>
                      <a:pt x="-824331" y="1532230"/>
                      <a:pt x="895733" y="1113251"/>
                    </a:cubicBezTo>
                    <a:cubicBezTo>
                      <a:pt x="-452221" y="687922"/>
                      <a:pt x="1228776" y="230843"/>
                      <a:pt x="1601672" y="211914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37DA6AFC-D91F-548F-3B26-C7C3AF437C20}"/>
                  </a:ext>
                </a:extLst>
              </p:cNvPr>
              <p:cNvSpPr/>
              <p:nvPr/>
            </p:nvSpPr>
            <p:spPr>
              <a:xfrm>
                <a:off x="4775200" y="3482189"/>
                <a:ext cx="1861424" cy="2228521"/>
              </a:xfrm>
              <a:custGeom>
                <a:avLst/>
                <a:gdLst>
                  <a:gd name="connsiteX0" fmla="*/ 0 w 215900"/>
                  <a:gd name="connsiteY0" fmla="*/ 0 h 622300"/>
                  <a:gd name="connsiteX1" fmla="*/ 215900 w 215900"/>
                  <a:gd name="connsiteY1" fmla="*/ 0 h 622300"/>
                  <a:gd name="connsiteX2" fmla="*/ 215900 w 215900"/>
                  <a:gd name="connsiteY2" fmla="*/ 622300 h 622300"/>
                  <a:gd name="connsiteX3" fmla="*/ 0 w 215900"/>
                  <a:gd name="connsiteY3" fmla="*/ 622300 h 622300"/>
                  <a:gd name="connsiteX4" fmla="*/ 0 w 215900"/>
                  <a:gd name="connsiteY4" fmla="*/ 0 h 622300"/>
                  <a:gd name="connsiteX0" fmla="*/ 241300 w 457200"/>
                  <a:gd name="connsiteY0" fmla="*/ 0 h 622300"/>
                  <a:gd name="connsiteX1" fmla="*/ 457200 w 457200"/>
                  <a:gd name="connsiteY1" fmla="*/ 0 h 622300"/>
                  <a:gd name="connsiteX2" fmla="*/ 457200 w 457200"/>
                  <a:gd name="connsiteY2" fmla="*/ 622300 h 622300"/>
                  <a:gd name="connsiteX3" fmla="*/ 0 w 457200"/>
                  <a:gd name="connsiteY3" fmla="*/ 146050 h 622300"/>
                  <a:gd name="connsiteX4" fmla="*/ 241300 w 457200"/>
                  <a:gd name="connsiteY4" fmla="*/ 0 h 622300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104775 w 457200"/>
                  <a:gd name="connsiteY2" fmla="*/ 1089025 h 1089025"/>
                  <a:gd name="connsiteX3" fmla="*/ 0 w 457200"/>
                  <a:gd name="connsiteY3" fmla="*/ 146050 h 1089025"/>
                  <a:gd name="connsiteX4" fmla="*/ 241300 w 457200"/>
                  <a:gd name="connsiteY4" fmla="*/ 0 h 1089025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365125 w 457200"/>
                  <a:gd name="connsiteY2" fmla="*/ 885825 h 1089025"/>
                  <a:gd name="connsiteX3" fmla="*/ 104775 w 457200"/>
                  <a:gd name="connsiteY3" fmla="*/ 1089025 h 1089025"/>
                  <a:gd name="connsiteX4" fmla="*/ 0 w 457200"/>
                  <a:gd name="connsiteY4" fmla="*/ 146050 h 1089025"/>
                  <a:gd name="connsiteX5" fmla="*/ 241300 w 457200"/>
                  <a:gd name="connsiteY5" fmla="*/ 0 h 1089025"/>
                  <a:gd name="connsiteX0" fmla="*/ 241300 w 511521"/>
                  <a:gd name="connsiteY0" fmla="*/ 0 h 1089025"/>
                  <a:gd name="connsiteX1" fmla="*/ 457200 w 511521"/>
                  <a:gd name="connsiteY1" fmla="*/ 0 h 1089025"/>
                  <a:gd name="connsiteX2" fmla="*/ 508000 w 511521"/>
                  <a:gd name="connsiteY2" fmla="*/ 517525 h 1089025"/>
                  <a:gd name="connsiteX3" fmla="*/ 365125 w 511521"/>
                  <a:gd name="connsiteY3" fmla="*/ 885825 h 1089025"/>
                  <a:gd name="connsiteX4" fmla="*/ 104775 w 511521"/>
                  <a:gd name="connsiteY4" fmla="*/ 1089025 h 1089025"/>
                  <a:gd name="connsiteX5" fmla="*/ 0 w 511521"/>
                  <a:gd name="connsiteY5" fmla="*/ 146050 h 1089025"/>
                  <a:gd name="connsiteX6" fmla="*/ 241300 w 511521"/>
                  <a:gd name="connsiteY6" fmla="*/ 0 h 1089025"/>
                  <a:gd name="connsiteX0" fmla="*/ 241300 w 908187"/>
                  <a:gd name="connsiteY0" fmla="*/ 34984 h 1124009"/>
                  <a:gd name="connsiteX1" fmla="*/ 457200 w 908187"/>
                  <a:gd name="connsiteY1" fmla="*/ 34984 h 1124009"/>
                  <a:gd name="connsiteX2" fmla="*/ 908050 w 908187"/>
                  <a:gd name="connsiteY2" fmla="*/ 28634 h 1124009"/>
                  <a:gd name="connsiteX3" fmla="*/ 508000 w 908187"/>
                  <a:gd name="connsiteY3" fmla="*/ 552509 h 1124009"/>
                  <a:gd name="connsiteX4" fmla="*/ 365125 w 908187"/>
                  <a:gd name="connsiteY4" fmla="*/ 920809 h 1124009"/>
                  <a:gd name="connsiteX5" fmla="*/ 104775 w 908187"/>
                  <a:gd name="connsiteY5" fmla="*/ 1124009 h 1124009"/>
                  <a:gd name="connsiteX6" fmla="*/ 0 w 908187"/>
                  <a:gd name="connsiteY6" fmla="*/ 181034 h 1124009"/>
                  <a:gd name="connsiteX7" fmla="*/ 241300 w 908187"/>
                  <a:gd name="connsiteY7" fmla="*/ 34984 h 1124009"/>
                  <a:gd name="connsiteX0" fmla="*/ 441325 w 908187"/>
                  <a:gd name="connsiteY0" fmla="*/ 0 h 1343025"/>
                  <a:gd name="connsiteX1" fmla="*/ 457200 w 908187"/>
                  <a:gd name="connsiteY1" fmla="*/ 254000 h 1343025"/>
                  <a:gd name="connsiteX2" fmla="*/ 908050 w 908187"/>
                  <a:gd name="connsiteY2" fmla="*/ 247650 h 1343025"/>
                  <a:gd name="connsiteX3" fmla="*/ 508000 w 908187"/>
                  <a:gd name="connsiteY3" fmla="*/ 771525 h 1343025"/>
                  <a:gd name="connsiteX4" fmla="*/ 365125 w 908187"/>
                  <a:gd name="connsiteY4" fmla="*/ 1139825 h 1343025"/>
                  <a:gd name="connsiteX5" fmla="*/ 104775 w 908187"/>
                  <a:gd name="connsiteY5" fmla="*/ 1343025 h 1343025"/>
                  <a:gd name="connsiteX6" fmla="*/ 0 w 908187"/>
                  <a:gd name="connsiteY6" fmla="*/ 400050 h 1343025"/>
                  <a:gd name="connsiteX7" fmla="*/ 441325 w 908187"/>
                  <a:gd name="connsiteY7" fmla="*/ 0 h 1343025"/>
                  <a:gd name="connsiteX0" fmla="*/ 441325 w 910599"/>
                  <a:gd name="connsiteY0" fmla="*/ 217488 h 1560513"/>
                  <a:gd name="connsiteX1" fmla="*/ 885825 w 910599"/>
                  <a:gd name="connsiteY1" fmla="*/ 0 h 1560513"/>
                  <a:gd name="connsiteX2" fmla="*/ 908050 w 910599"/>
                  <a:gd name="connsiteY2" fmla="*/ 465138 h 1560513"/>
                  <a:gd name="connsiteX3" fmla="*/ 508000 w 910599"/>
                  <a:gd name="connsiteY3" fmla="*/ 989013 h 1560513"/>
                  <a:gd name="connsiteX4" fmla="*/ 365125 w 910599"/>
                  <a:gd name="connsiteY4" fmla="*/ 1357313 h 1560513"/>
                  <a:gd name="connsiteX5" fmla="*/ 104775 w 910599"/>
                  <a:gd name="connsiteY5" fmla="*/ 1560513 h 1560513"/>
                  <a:gd name="connsiteX6" fmla="*/ 0 w 910599"/>
                  <a:gd name="connsiteY6" fmla="*/ 617538 h 1560513"/>
                  <a:gd name="connsiteX7" fmla="*/ 441325 w 910599"/>
                  <a:gd name="connsiteY7" fmla="*/ 217488 h 1560513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819229 h 2162254"/>
                  <a:gd name="connsiteX1" fmla="*/ 885825 w 1860561"/>
                  <a:gd name="connsiteY1" fmla="*/ 601741 h 2162254"/>
                  <a:gd name="connsiteX2" fmla="*/ 1860550 w 1860561"/>
                  <a:gd name="connsiteY2" fmla="*/ 171529 h 2162254"/>
                  <a:gd name="connsiteX3" fmla="*/ 908050 w 1860561"/>
                  <a:gd name="connsiteY3" fmla="*/ 1066879 h 2162254"/>
                  <a:gd name="connsiteX4" fmla="*/ 508000 w 1860561"/>
                  <a:gd name="connsiteY4" fmla="*/ 1590754 h 2162254"/>
                  <a:gd name="connsiteX5" fmla="*/ 365125 w 1860561"/>
                  <a:gd name="connsiteY5" fmla="*/ 1959054 h 2162254"/>
                  <a:gd name="connsiteX6" fmla="*/ 104775 w 1860561"/>
                  <a:gd name="connsiteY6" fmla="*/ 2162254 h 2162254"/>
                  <a:gd name="connsiteX7" fmla="*/ 0 w 1860561"/>
                  <a:gd name="connsiteY7" fmla="*/ 1219279 h 2162254"/>
                  <a:gd name="connsiteX8" fmla="*/ 441325 w 1860561"/>
                  <a:gd name="connsiteY8" fmla="*/ 819229 h 2162254"/>
                  <a:gd name="connsiteX0" fmla="*/ 441325 w 1860561"/>
                  <a:gd name="connsiteY0" fmla="*/ 934327 h 2277352"/>
                  <a:gd name="connsiteX1" fmla="*/ 885825 w 1860561"/>
                  <a:gd name="connsiteY1" fmla="*/ 716839 h 2277352"/>
                  <a:gd name="connsiteX2" fmla="*/ 1860550 w 1860561"/>
                  <a:gd name="connsiteY2" fmla="*/ 286627 h 2277352"/>
                  <a:gd name="connsiteX3" fmla="*/ 908050 w 1860561"/>
                  <a:gd name="connsiteY3" fmla="*/ 1181977 h 2277352"/>
                  <a:gd name="connsiteX4" fmla="*/ 508000 w 1860561"/>
                  <a:gd name="connsiteY4" fmla="*/ 1705852 h 2277352"/>
                  <a:gd name="connsiteX5" fmla="*/ 365125 w 1860561"/>
                  <a:gd name="connsiteY5" fmla="*/ 2074152 h 2277352"/>
                  <a:gd name="connsiteX6" fmla="*/ 104775 w 1860561"/>
                  <a:gd name="connsiteY6" fmla="*/ 2277352 h 2277352"/>
                  <a:gd name="connsiteX7" fmla="*/ 0 w 1860561"/>
                  <a:gd name="connsiteY7" fmla="*/ 1334377 h 2277352"/>
                  <a:gd name="connsiteX8" fmla="*/ 441325 w 1860561"/>
                  <a:gd name="connsiteY8" fmla="*/ 934327 h 2277352"/>
                  <a:gd name="connsiteX0" fmla="*/ 441325 w 1860561"/>
                  <a:gd name="connsiteY0" fmla="*/ 814033 h 2157058"/>
                  <a:gd name="connsiteX1" fmla="*/ 885825 w 1860561"/>
                  <a:gd name="connsiteY1" fmla="*/ 596545 h 2157058"/>
                  <a:gd name="connsiteX2" fmla="*/ 1860550 w 1860561"/>
                  <a:gd name="connsiteY2" fmla="*/ 166333 h 2157058"/>
                  <a:gd name="connsiteX3" fmla="*/ 908050 w 1860561"/>
                  <a:gd name="connsiteY3" fmla="*/ 1061683 h 2157058"/>
                  <a:gd name="connsiteX4" fmla="*/ 508000 w 1860561"/>
                  <a:gd name="connsiteY4" fmla="*/ 1585558 h 2157058"/>
                  <a:gd name="connsiteX5" fmla="*/ 365125 w 1860561"/>
                  <a:gd name="connsiteY5" fmla="*/ 1953858 h 2157058"/>
                  <a:gd name="connsiteX6" fmla="*/ 104775 w 1860561"/>
                  <a:gd name="connsiteY6" fmla="*/ 2157058 h 2157058"/>
                  <a:gd name="connsiteX7" fmla="*/ 0 w 1860561"/>
                  <a:gd name="connsiteY7" fmla="*/ 1214083 h 2157058"/>
                  <a:gd name="connsiteX8" fmla="*/ 441325 w 1860561"/>
                  <a:gd name="connsiteY8" fmla="*/ 814033 h 2157058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1343"/>
                  <a:gd name="connsiteY0" fmla="*/ 848510 h 2191535"/>
                  <a:gd name="connsiteX1" fmla="*/ 885825 w 1861343"/>
                  <a:gd name="connsiteY1" fmla="*/ 631022 h 2191535"/>
                  <a:gd name="connsiteX2" fmla="*/ 1860550 w 1861343"/>
                  <a:gd name="connsiteY2" fmla="*/ 200810 h 2191535"/>
                  <a:gd name="connsiteX3" fmla="*/ 908050 w 1861343"/>
                  <a:gd name="connsiteY3" fmla="*/ 1096160 h 2191535"/>
                  <a:gd name="connsiteX4" fmla="*/ 508000 w 1861343"/>
                  <a:gd name="connsiteY4" fmla="*/ 1620035 h 2191535"/>
                  <a:gd name="connsiteX5" fmla="*/ 365125 w 1861343"/>
                  <a:gd name="connsiteY5" fmla="*/ 1988335 h 2191535"/>
                  <a:gd name="connsiteX6" fmla="*/ 104775 w 1861343"/>
                  <a:gd name="connsiteY6" fmla="*/ 2191535 h 2191535"/>
                  <a:gd name="connsiteX7" fmla="*/ 0 w 1861343"/>
                  <a:gd name="connsiteY7" fmla="*/ 1248560 h 2191535"/>
                  <a:gd name="connsiteX8" fmla="*/ 441325 w 1861343"/>
                  <a:gd name="connsiteY8" fmla="*/ 848510 h 2191535"/>
                  <a:gd name="connsiteX0" fmla="*/ 441325 w 1860797"/>
                  <a:gd name="connsiteY0" fmla="*/ 848510 h 2191535"/>
                  <a:gd name="connsiteX1" fmla="*/ 885825 w 1860797"/>
                  <a:gd name="connsiteY1" fmla="*/ 631022 h 2191535"/>
                  <a:gd name="connsiteX2" fmla="*/ 1860550 w 1860797"/>
                  <a:gd name="connsiteY2" fmla="*/ 200810 h 2191535"/>
                  <a:gd name="connsiteX3" fmla="*/ 857250 w 1860797"/>
                  <a:gd name="connsiteY3" fmla="*/ 1045360 h 2191535"/>
                  <a:gd name="connsiteX4" fmla="*/ 508000 w 1860797"/>
                  <a:gd name="connsiteY4" fmla="*/ 1620035 h 2191535"/>
                  <a:gd name="connsiteX5" fmla="*/ 365125 w 1860797"/>
                  <a:gd name="connsiteY5" fmla="*/ 1988335 h 2191535"/>
                  <a:gd name="connsiteX6" fmla="*/ 104775 w 1860797"/>
                  <a:gd name="connsiteY6" fmla="*/ 2191535 h 2191535"/>
                  <a:gd name="connsiteX7" fmla="*/ 0 w 1860797"/>
                  <a:gd name="connsiteY7" fmla="*/ 1248560 h 2191535"/>
                  <a:gd name="connsiteX8" fmla="*/ 441325 w 1860797"/>
                  <a:gd name="connsiteY8" fmla="*/ 848510 h 2191535"/>
                  <a:gd name="connsiteX0" fmla="*/ 441325 w 1860714"/>
                  <a:gd name="connsiteY0" fmla="*/ 848510 h 2191535"/>
                  <a:gd name="connsiteX1" fmla="*/ 885825 w 1860714"/>
                  <a:gd name="connsiteY1" fmla="*/ 631022 h 2191535"/>
                  <a:gd name="connsiteX2" fmla="*/ 1860550 w 1860714"/>
                  <a:gd name="connsiteY2" fmla="*/ 200810 h 2191535"/>
                  <a:gd name="connsiteX3" fmla="*/ 831850 w 1860714"/>
                  <a:gd name="connsiteY3" fmla="*/ 1039010 h 2191535"/>
                  <a:gd name="connsiteX4" fmla="*/ 508000 w 1860714"/>
                  <a:gd name="connsiteY4" fmla="*/ 1620035 h 2191535"/>
                  <a:gd name="connsiteX5" fmla="*/ 365125 w 1860714"/>
                  <a:gd name="connsiteY5" fmla="*/ 1988335 h 2191535"/>
                  <a:gd name="connsiteX6" fmla="*/ 104775 w 1860714"/>
                  <a:gd name="connsiteY6" fmla="*/ 2191535 h 2191535"/>
                  <a:gd name="connsiteX7" fmla="*/ 0 w 1860714"/>
                  <a:gd name="connsiteY7" fmla="*/ 1248560 h 2191535"/>
                  <a:gd name="connsiteX8" fmla="*/ 441325 w 186071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202081"/>
                  <a:gd name="connsiteX1" fmla="*/ 885825 w 1861424"/>
                  <a:gd name="connsiteY1" fmla="*/ 631022 h 2202081"/>
                  <a:gd name="connsiteX2" fmla="*/ 1860550 w 1861424"/>
                  <a:gd name="connsiteY2" fmla="*/ 200810 h 2202081"/>
                  <a:gd name="connsiteX3" fmla="*/ 831850 w 1861424"/>
                  <a:gd name="connsiteY3" fmla="*/ 1039010 h 2202081"/>
                  <a:gd name="connsiteX4" fmla="*/ 508000 w 1861424"/>
                  <a:gd name="connsiteY4" fmla="*/ 1620035 h 2202081"/>
                  <a:gd name="connsiteX5" fmla="*/ 365125 w 1861424"/>
                  <a:gd name="connsiteY5" fmla="*/ 1988335 h 2202081"/>
                  <a:gd name="connsiteX6" fmla="*/ 104775 w 1861424"/>
                  <a:gd name="connsiteY6" fmla="*/ 2191535 h 2202081"/>
                  <a:gd name="connsiteX7" fmla="*/ 0 w 1861424"/>
                  <a:gd name="connsiteY7" fmla="*/ 1248560 h 2202081"/>
                  <a:gd name="connsiteX8" fmla="*/ 441325 w 1861424"/>
                  <a:gd name="connsiteY8" fmla="*/ 848510 h 2202081"/>
                  <a:gd name="connsiteX0" fmla="*/ 441325 w 1861424"/>
                  <a:gd name="connsiteY0" fmla="*/ 848510 h 2228521"/>
                  <a:gd name="connsiteX1" fmla="*/ 885825 w 1861424"/>
                  <a:gd name="connsiteY1" fmla="*/ 631022 h 2228521"/>
                  <a:gd name="connsiteX2" fmla="*/ 1860550 w 1861424"/>
                  <a:gd name="connsiteY2" fmla="*/ 200810 h 2228521"/>
                  <a:gd name="connsiteX3" fmla="*/ 831850 w 1861424"/>
                  <a:gd name="connsiteY3" fmla="*/ 1039010 h 2228521"/>
                  <a:gd name="connsiteX4" fmla="*/ 508000 w 1861424"/>
                  <a:gd name="connsiteY4" fmla="*/ 1620035 h 2228521"/>
                  <a:gd name="connsiteX5" fmla="*/ 365125 w 1861424"/>
                  <a:gd name="connsiteY5" fmla="*/ 1988335 h 2228521"/>
                  <a:gd name="connsiteX6" fmla="*/ 104775 w 1861424"/>
                  <a:gd name="connsiteY6" fmla="*/ 2191535 h 2228521"/>
                  <a:gd name="connsiteX7" fmla="*/ 0 w 1861424"/>
                  <a:gd name="connsiteY7" fmla="*/ 1248560 h 2228521"/>
                  <a:gd name="connsiteX8" fmla="*/ 441325 w 1861424"/>
                  <a:gd name="connsiteY8" fmla="*/ 848510 h 22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424" h="2228521">
                    <a:moveTo>
                      <a:pt x="441325" y="848510"/>
                    </a:moveTo>
                    <a:cubicBezTo>
                      <a:pt x="646642" y="141014"/>
                      <a:pt x="2001308" y="-534732"/>
                      <a:pt x="885825" y="631022"/>
                    </a:cubicBezTo>
                    <a:cubicBezTo>
                      <a:pt x="1650471" y="43647"/>
                      <a:pt x="1856846" y="123287"/>
                      <a:pt x="1860550" y="200810"/>
                    </a:cubicBezTo>
                    <a:cubicBezTo>
                      <a:pt x="1864254" y="278333"/>
                      <a:pt x="1896533" y="462748"/>
                      <a:pt x="831850" y="1039010"/>
                    </a:cubicBezTo>
                    <a:cubicBezTo>
                      <a:pt x="2180167" y="796122"/>
                      <a:pt x="531812" y="1520552"/>
                      <a:pt x="508000" y="1620035"/>
                    </a:cubicBezTo>
                    <a:cubicBezTo>
                      <a:pt x="1322388" y="1452818"/>
                      <a:pt x="625475" y="2038077"/>
                      <a:pt x="365125" y="1988335"/>
                    </a:cubicBezTo>
                    <a:cubicBezTo>
                      <a:pt x="786342" y="2354518"/>
                      <a:pt x="178858" y="2193652"/>
                      <a:pt x="104775" y="2191535"/>
                    </a:cubicBezTo>
                    <a:lnTo>
                      <a:pt x="0" y="1248560"/>
                    </a:lnTo>
                    <a:cubicBezTo>
                      <a:pt x="83608" y="994560"/>
                      <a:pt x="541867" y="162710"/>
                      <a:pt x="441325" y="848510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4">
                <a:extLst>
                  <a:ext uri="{FF2B5EF4-FFF2-40B4-BE49-F238E27FC236}">
                    <a16:creationId xmlns:a16="http://schemas.microsoft.com/office/drawing/2014/main" id="{98293B62-74F8-78AE-8A5B-7EAA19E0DDDC}"/>
                  </a:ext>
                </a:extLst>
              </p:cNvPr>
              <p:cNvSpPr/>
              <p:nvPr/>
            </p:nvSpPr>
            <p:spPr>
              <a:xfrm>
                <a:off x="3343919" y="5191036"/>
                <a:ext cx="1001068" cy="646835"/>
              </a:xfrm>
              <a:custGeom>
                <a:avLst/>
                <a:gdLst>
                  <a:gd name="connsiteX0" fmla="*/ 0 w 260350"/>
                  <a:gd name="connsiteY0" fmla="*/ 0 h 495300"/>
                  <a:gd name="connsiteX1" fmla="*/ 260350 w 260350"/>
                  <a:gd name="connsiteY1" fmla="*/ 0 h 495300"/>
                  <a:gd name="connsiteX2" fmla="*/ 260350 w 260350"/>
                  <a:gd name="connsiteY2" fmla="*/ 495300 h 495300"/>
                  <a:gd name="connsiteX3" fmla="*/ 0 w 260350"/>
                  <a:gd name="connsiteY3" fmla="*/ 495300 h 495300"/>
                  <a:gd name="connsiteX4" fmla="*/ 0 w 260350"/>
                  <a:gd name="connsiteY4" fmla="*/ 0 h 495300"/>
                  <a:gd name="connsiteX0" fmla="*/ 0 w 260350"/>
                  <a:gd name="connsiteY0" fmla="*/ 50006 h 545306"/>
                  <a:gd name="connsiteX1" fmla="*/ 141288 w 260350"/>
                  <a:gd name="connsiteY1" fmla="*/ 0 h 545306"/>
                  <a:gd name="connsiteX2" fmla="*/ 260350 w 260350"/>
                  <a:gd name="connsiteY2" fmla="*/ 545306 h 545306"/>
                  <a:gd name="connsiteX3" fmla="*/ 0 w 260350"/>
                  <a:gd name="connsiteY3" fmla="*/ 545306 h 545306"/>
                  <a:gd name="connsiteX4" fmla="*/ 0 w 260350"/>
                  <a:gd name="connsiteY4" fmla="*/ 50006 h 545306"/>
                  <a:gd name="connsiteX0" fmla="*/ 0 w 441325"/>
                  <a:gd name="connsiteY0" fmla="*/ 50006 h 545306"/>
                  <a:gd name="connsiteX1" fmla="*/ 141288 w 441325"/>
                  <a:gd name="connsiteY1" fmla="*/ 0 h 545306"/>
                  <a:gd name="connsiteX2" fmla="*/ 441325 w 441325"/>
                  <a:gd name="connsiteY2" fmla="*/ 509587 h 545306"/>
                  <a:gd name="connsiteX3" fmla="*/ 0 w 441325"/>
                  <a:gd name="connsiteY3" fmla="*/ 545306 h 545306"/>
                  <a:gd name="connsiteX4" fmla="*/ 0 w 441325"/>
                  <a:gd name="connsiteY4" fmla="*/ 50006 h 545306"/>
                  <a:gd name="connsiteX0" fmla="*/ 0 w 441325"/>
                  <a:gd name="connsiteY0" fmla="*/ 50006 h 509587"/>
                  <a:gd name="connsiteX1" fmla="*/ 141288 w 441325"/>
                  <a:gd name="connsiteY1" fmla="*/ 0 h 509587"/>
                  <a:gd name="connsiteX2" fmla="*/ 441325 w 441325"/>
                  <a:gd name="connsiteY2" fmla="*/ 509587 h 509587"/>
                  <a:gd name="connsiteX3" fmla="*/ 133350 w 441325"/>
                  <a:gd name="connsiteY3" fmla="*/ 330994 h 509587"/>
                  <a:gd name="connsiteX4" fmla="*/ 0 w 441325"/>
                  <a:gd name="connsiteY4" fmla="*/ 50006 h 509587"/>
                  <a:gd name="connsiteX0" fmla="*/ 0 w 596106"/>
                  <a:gd name="connsiteY0" fmla="*/ 100012 h 509587"/>
                  <a:gd name="connsiteX1" fmla="*/ 296069 w 596106"/>
                  <a:gd name="connsiteY1" fmla="*/ 0 h 509587"/>
                  <a:gd name="connsiteX2" fmla="*/ 596106 w 596106"/>
                  <a:gd name="connsiteY2" fmla="*/ 509587 h 509587"/>
                  <a:gd name="connsiteX3" fmla="*/ 288131 w 596106"/>
                  <a:gd name="connsiteY3" fmla="*/ 330994 h 509587"/>
                  <a:gd name="connsiteX4" fmla="*/ 0 w 596106"/>
                  <a:gd name="connsiteY4" fmla="*/ 100012 h 509587"/>
                  <a:gd name="connsiteX0" fmla="*/ 348377 w 944483"/>
                  <a:gd name="connsiteY0" fmla="*/ 100012 h 509587"/>
                  <a:gd name="connsiteX1" fmla="*/ 644446 w 944483"/>
                  <a:gd name="connsiteY1" fmla="*/ 0 h 509587"/>
                  <a:gd name="connsiteX2" fmla="*/ 944483 w 944483"/>
                  <a:gd name="connsiteY2" fmla="*/ 509587 h 509587"/>
                  <a:gd name="connsiteX3" fmla="*/ 636508 w 944483"/>
                  <a:gd name="connsiteY3" fmla="*/ 330994 h 509587"/>
                  <a:gd name="connsiteX4" fmla="*/ 348377 w 944483"/>
                  <a:gd name="connsiteY4" fmla="*/ 100012 h 509587"/>
                  <a:gd name="connsiteX0" fmla="*/ 415782 w 1011888"/>
                  <a:gd name="connsiteY0" fmla="*/ 100012 h 509587"/>
                  <a:gd name="connsiteX1" fmla="*/ 711851 w 1011888"/>
                  <a:gd name="connsiteY1" fmla="*/ 0 h 509587"/>
                  <a:gd name="connsiteX2" fmla="*/ 1011888 w 1011888"/>
                  <a:gd name="connsiteY2" fmla="*/ 509587 h 509587"/>
                  <a:gd name="connsiteX3" fmla="*/ 703913 w 1011888"/>
                  <a:gd name="connsiteY3" fmla="*/ 330994 h 509587"/>
                  <a:gd name="connsiteX4" fmla="*/ 415782 w 1011888"/>
                  <a:gd name="connsiteY4" fmla="*/ 100012 h 509587"/>
                  <a:gd name="connsiteX0" fmla="*/ 404962 w 1001068"/>
                  <a:gd name="connsiteY0" fmla="*/ 100012 h 509587"/>
                  <a:gd name="connsiteX1" fmla="*/ 701031 w 1001068"/>
                  <a:gd name="connsiteY1" fmla="*/ 0 h 509587"/>
                  <a:gd name="connsiteX2" fmla="*/ 1001068 w 1001068"/>
                  <a:gd name="connsiteY2" fmla="*/ 509587 h 509587"/>
                  <a:gd name="connsiteX3" fmla="*/ 693093 w 1001068"/>
                  <a:gd name="connsiteY3" fmla="*/ 330994 h 509587"/>
                  <a:gd name="connsiteX4" fmla="*/ 404962 w 1001068"/>
                  <a:gd name="connsiteY4" fmla="*/ 100012 h 509587"/>
                  <a:gd name="connsiteX0" fmla="*/ 404962 w 1001068"/>
                  <a:gd name="connsiteY0" fmla="*/ 138906 h 548481"/>
                  <a:gd name="connsiteX1" fmla="*/ 701031 w 1001068"/>
                  <a:gd name="connsiteY1" fmla="*/ 38894 h 548481"/>
                  <a:gd name="connsiteX2" fmla="*/ 1001068 w 1001068"/>
                  <a:gd name="connsiteY2" fmla="*/ 548481 h 548481"/>
                  <a:gd name="connsiteX3" fmla="*/ 693093 w 1001068"/>
                  <a:gd name="connsiteY3" fmla="*/ 369888 h 548481"/>
                  <a:gd name="connsiteX4" fmla="*/ 404962 w 1001068"/>
                  <a:gd name="connsiteY4" fmla="*/ 138906 h 548481"/>
                  <a:gd name="connsiteX0" fmla="*/ 404962 w 1001068"/>
                  <a:gd name="connsiteY0" fmla="*/ 192424 h 601999"/>
                  <a:gd name="connsiteX1" fmla="*/ 701031 w 1001068"/>
                  <a:gd name="connsiteY1" fmla="*/ 92412 h 601999"/>
                  <a:gd name="connsiteX2" fmla="*/ 1001068 w 1001068"/>
                  <a:gd name="connsiteY2" fmla="*/ 601999 h 601999"/>
                  <a:gd name="connsiteX3" fmla="*/ 693093 w 1001068"/>
                  <a:gd name="connsiteY3" fmla="*/ 423406 h 601999"/>
                  <a:gd name="connsiteX4" fmla="*/ 404962 w 1001068"/>
                  <a:gd name="connsiteY4" fmla="*/ 192424 h 601999"/>
                  <a:gd name="connsiteX0" fmla="*/ 404962 w 1001068"/>
                  <a:gd name="connsiteY0" fmla="*/ 183872 h 593447"/>
                  <a:gd name="connsiteX1" fmla="*/ 701031 w 1001068"/>
                  <a:gd name="connsiteY1" fmla="*/ 83860 h 593447"/>
                  <a:gd name="connsiteX2" fmla="*/ 1001068 w 1001068"/>
                  <a:gd name="connsiteY2" fmla="*/ 593447 h 593447"/>
                  <a:gd name="connsiteX3" fmla="*/ 693093 w 1001068"/>
                  <a:gd name="connsiteY3" fmla="*/ 414854 h 593447"/>
                  <a:gd name="connsiteX4" fmla="*/ 404962 w 1001068"/>
                  <a:gd name="connsiteY4" fmla="*/ 183872 h 593447"/>
                  <a:gd name="connsiteX0" fmla="*/ 404962 w 1001068"/>
                  <a:gd name="connsiteY0" fmla="*/ 183872 h 643400"/>
                  <a:gd name="connsiteX1" fmla="*/ 701031 w 1001068"/>
                  <a:gd name="connsiteY1" fmla="*/ 83860 h 643400"/>
                  <a:gd name="connsiteX2" fmla="*/ 1001068 w 1001068"/>
                  <a:gd name="connsiteY2" fmla="*/ 593447 h 643400"/>
                  <a:gd name="connsiteX3" fmla="*/ 693093 w 1001068"/>
                  <a:gd name="connsiteY3" fmla="*/ 414854 h 643400"/>
                  <a:gd name="connsiteX4" fmla="*/ 404962 w 1001068"/>
                  <a:gd name="connsiteY4" fmla="*/ 183872 h 643400"/>
                  <a:gd name="connsiteX0" fmla="*/ 404962 w 1001068"/>
                  <a:gd name="connsiteY0" fmla="*/ 183872 h 639416"/>
                  <a:gd name="connsiteX1" fmla="*/ 701031 w 1001068"/>
                  <a:gd name="connsiteY1" fmla="*/ 83860 h 639416"/>
                  <a:gd name="connsiteX2" fmla="*/ 1001068 w 1001068"/>
                  <a:gd name="connsiteY2" fmla="*/ 593447 h 639416"/>
                  <a:gd name="connsiteX3" fmla="*/ 693093 w 1001068"/>
                  <a:gd name="connsiteY3" fmla="*/ 414854 h 639416"/>
                  <a:gd name="connsiteX4" fmla="*/ 404962 w 1001068"/>
                  <a:gd name="connsiteY4" fmla="*/ 183872 h 639416"/>
                  <a:gd name="connsiteX0" fmla="*/ 404962 w 1001068"/>
                  <a:gd name="connsiteY0" fmla="*/ 183872 h 655659"/>
                  <a:gd name="connsiteX1" fmla="*/ 701031 w 1001068"/>
                  <a:gd name="connsiteY1" fmla="*/ 83860 h 655659"/>
                  <a:gd name="connsiteX2" fmla="*/ 1001068 w 1001068"/>
                  <a:gd name="connsiteY2" fmla="*/ 593447 h 655659"/>
                  <a:gd name="connsiteX3" fmla="*/ 693093 w 1001068"/>
                  <a:gd name="connsiteY3" fmla="*/ 414854 h 655659"/>
                  <a:gd name="connsiteX4" fmla="*/ 404962 w 1001068"/>
                  <a:gd name="connsiteY4" fmla="*/ 183872 h 655659"/>
                  <a:gd name="connsiteX0" fmla="*/ 404962 w 1001068"/>
                  <a:gd name="connsiteY0" fmla="*/ 183872 h 646835"/>
                  <a:gd name="connsiteX1" fmla="*/ 701031 w 1001068"/>
                  <a:gd name="connsiteY1" fmla="*/ 83860 h 646835"/>
                  <a:gd name="connsiteX2" fmla="*/ 1001068 w 1001068"/>
                  <a:gd name="connsiteY2" fmla="*/ 593447 h 646835"/>
                  <a:gd name="connsiteX3" fmla="*/ 693093 w 1001068"/>
                  <a:gd name="connsiteY3" fmla="*/ 414854 h 646835"/>
                  <a:gd name="connsiteX4" fmla="*/ 404962 w 1001068"/>
                  <a:gd name="connsiteY4" fmla="*/ 183872 h 646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068" h="646835">
                    <a:moveTo>
                      <a:pt x="404962" y="183872"/>
                    </a:moveTo>
                    <a:cubicBezTo>
                      <a:pt x="8352" y="-52665"/>
                      <a:pt x="570591" y="-32028"/>
                      <a:pt x="701031" y="83860"/>
                    </a:cubicBezTo>
                    <a:lnTo>
                      <a:pt x="1001068" y="593447"/>
                    </a:lnTo>
                    <a:cubicBezTo>
                      <a:pt x="88785" y="775216"/>
                      <a:pt x="659226" y="436285"/>
                      <a:pt x="693093" y="414854"/>
                    </a:cubicBezTo>
                    <a:cubicBezTo>
                      <a:pt x="-580082" y="563285"/>
                      <a:pt x="262881" y="101322"/>
                      <a:pt x="404962" y="18387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01C12EB4-517D-DF3A-D92E-8630B59F1131}"/>
                  </a:ext>
                </a:extLst>
              </p:cNvPr>
              <p:cNvSpPr/>
              <p:nvPr/>
            </p:nvSpPr>
            <p:spPr>
              <a:xfrm>
                <a:off x="3398634" y="5454650"/>
                <a:ext cx="432003" cy="145067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5AD40AA6-5A8B-5796-9BBA-ED2214A9F24E}"/>
                  </a:ext>
                </a:extLst>
              </p:cNvPr>
              <p:cNvSpPr/>
              <p:nvPr/>
            </p:nvSpPr>
            <p:spPr>
              <a:xfrm rot="21416036">
                <a:off x="3917148" y="5718220"/>
                <a:ext cx="282899" cy="78304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6">
                <a:extLst>
                  <a:ext uri="{FF2B5EF4-FFF2-40B4-BE49-F238E27FC236}">
                    <a16:creationId xmlns:a16="http://schemas.microsoft.com/office/drawing/2014/main" id="{5AC4ABD2-9C19-40D5-4B53-FD1F3156C559}"/>
                  </a:ext>
                </a:extLst>
              </p:cNvPr>
              <p:cNvSpPr/>
              <p:nvPr/>
            </p:nvSpPr>
            <p:spPr>
              <a:xfrm rot="20333988">
                <a:off x="4061467" y="5653456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8EBC8C20-B257-0FF2-939C-23182F41B8AD}"/>
                  </a:ext>
                </a:extLst>
              </p:cNvPr>
              <p:cNvSpPr/>
              <p:nvPr/>
            </p:nvSpPr>
            <p:spPr>
              <a:xfrm>
                <a:off x="3661724" y="5407811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2911811-CC89-F329-D99D-5320987EAEB3}"/>
                  </a:ext>
                </a:extLst>
              </p:cNvPr>
              <p:cNvSpPr/>
              <p:nvPr/>
            </p:nvSpPr>
            <p:spPr>
              <a:xfrm rot="20333988">
                <a:off x="6192967" y="4735303"/>
                <a:ext cx="402908" cy="15039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A2DEC8E0-4018-327F-2562-E58B6D8FCBFF}"/>
                  </a:ext>
                </a:extLst>
              </p:cNvPr>
              <p:cNvSpPr/>
              <p:nvPr/>
            </p:nvSpPr>
            <p:spPr>
              <a:xfrm rot="20333988">
                <a:off x="6728337" y="3367777"/>
                <a:ext cx="49367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6">
                <a:extLst>
                  <a:ext uri="{FF2B5EF4-FFF2-40B4-BE49-F238E27FC236}">
                    <a16:creationId xmlns:a16="http://schemas.microsoft.com/office/drawing/2014/main" id="{49050DA3-8130-3C59-90E1-5E2AEBFF1DAA}"/>
                  </a:ext>
                </a:extLst>
              </p:cNvPr>
              <p:cNvSpPr/>
              <p:nvPr/>
            </p:nvSpPr>
            <p:spPr>
              <a:xfrm rot="18182574">
                <a:off x="7064555" y="3368838"/>
                <a:ext cx="62656" cy="71119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6">
                <a:extLst>
                  <a:ext uri="{FF2B5EF4-FFF2-40B4-BE49-F238E27FC236}">
                    <a16:creationId xmlns:a16="http://schemas.microsoft.com/office/drawing/2014/main" id="{E8F3731D-54C6-9DF5-97F4-462F70D3F276}"/>
                  </a:ext>
                </a:extLst>
              </p:cNvPr>
              <p:cNvSpPr/>
              <p:nvPr/>
            </p:nvSpPr>
            <p:spPr>
              <a:xfrm rot="17563822">
                <a:off x="5569967" y="3076496"/>
                <a:ext cx="53302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DD8DA3ED-C4A3-2716-7A52-73342B3961AA}"/>
                  </a:ext>
                </a:extLst>
              </p:cNvPr>
              <p:cNvSpPr/>
              <p:nvPr/>
            </p:nvSpPr>
            <p:spPr>
              <a:xfrm rot="14233720">
                <a:off x="5888679" y="2974930"/>
                <a:ext cx="62656" cy="79973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E3EAF7FA-B860-1884-2085-B3B057FC92A1}"/>
                  </a:ext>
                </a:extLst>
              </p:cNvPr>
              <p:cNvSpPr/>
              <p:nvPr/>
            </p:nvSpPr>
            <p:spPr>
              <a:xfrm>
                <a:off x="6119736" y="2134988"/>
                <a:ext cx="481802" cy="385297"/>
              </a:xfrm>
              <a:custGeom>
                <a:avLst/>
                <a:gdLst>
                  <a:gd name="connsiteX0" fmla="*/ 0 w 166688"/>
                  <a:gd name="connsiteY0" fmla="*/ 0 h 45719"/>
                  <a:gd name="connsiteX1" fmla="*/ 166688 w 166688"/>
                  <a:gd name="connsiteY1" fmla="*/ 0 h 45719"/>
                  <a:gd name="connsiteX2" fmla="*/ 166688 w 166688"/>
                  <a:gd name="connsiteY2" fmla="*/ 45719 h 45719"/>
                  <a:gd name="connsiteX3" fmla="*/ 0 w 166688"/>
                  <a:gd name="connsiteY3" fmla="*/ 45719 h 45719"/>
                  <a:gd name="connsiteX4" fmla="*/ 0 w 166688"/>
                  <a:gd name="connsiteY4" fmla="*/ 0 h 45719"/>
                  <a:gd name="connsiteX0" fmla="*/ 0 w 166688"/>
                  <a:gd name="connsiteY0" fmla="*/ 0 h 64769"/>
                  <a:gd name="connsiteX1" fmla="*/ 166688 w 166688"/>
                  <a:gd name="connsiteY1" fmla="*/ 0 h 64769"/>
                  <a:gd name="connsiteX2" fmla="*/ 166688 w 166688"/>
                  <a:gd name="connsiteY2" fmla="*/ 45719 h 64769"/>
                  <a:gd name="connsiteX3" fmla="*/ 107156 w 166688"/>
                  <a:gd name="connsiteY3" fmla="*/ 64769 h 64769"/>
                  <a:gd name="connsiteX4" fmla="*/ 0 w 166688"/>
                  <a:gd name="connsiteY4" fmla="*/ 0 h 64769"/>
                  <a:gd name="connsiteX0" fmla="*/ 38099 w 204787"/>
                  <a:gd name="connsiteY0" fmla="*/ 57150 h 121919"/>
                  <a:gd name="connsiteX1" fmla="*/ 0 w 204787"/>
                  <a:gd name="connsiteY1" fmla="*/ 0 h 121919"/>
                  <a:gd name="connsiteX2" fmla="*/ 204787 w 204787"/>
                  <a:gd name="connsiteY2" fmla="*/ 102869 h 121919"/>
                  <a:gd name="connsiteX3" fmla="*/ 145255 w 204787"/>
                  <a:gd name="connsiteY3" fmla="*/ 121919 h 121919"/>
                  <a:gd name="connsiteX4" fmla="*/ 38099 w 204787"/>
                  <a:gd name="connsiteY4" fmla="*/ 57150 h 121919"/>
                  <a:gd name="connsiteX0" fmla="*/ 38099 w 200025"/>
                  <a:gd name="connsiteY0" fmla="*/ 57150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4" fmla="*/ 38099 w 200025"/>
                  <a:gd name="connsiteY4" fmla="*/ 57150 h 121919"/>
                  <a:gd name="connsiteX0" fmla="*/ 145255 w 200025"/>
                  <a:gd name="connsiteY0" fmla="*/ 121919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0" fmla="*/ 185717 w 240487"/>
                  <a:gd name="connsiteY0" fmla="*/ 267273 h 267273"/>
                  <a:gd name="connsiteX1" fmla="*/ 40462 w 240487"/>
                  <a:gd name="connsiteY1" fmla="*/ 145354 h 267273"/>
                  <a:gd name="connsiteX2" fmla="*/ 240487 w 240487"/>
                  <a:gd name="connsiteY2" fmla="*/ 193454 h 267273"/>
                  <a:gd name="connsiteX3" fmla="*/ 185717 w 240487"/>
                  <a:gd name="connsiteY3" fmla="*/ 267273 h 267273"/>
                  <a:gd name="connsiteX0" fmla="*/ 180437 w 235207"/>
                  <a:gd name="connsiteY0" fmla="*/ 291981 h 291981"/>
                  <a:gd name="connsiteX1" fmla="*/ 35182 w 235207"/>
                  <a:gd name="connsiteY1" fmla="*/ 170062 h 291981"/>
                  <a:gd name="connsiteX2" fmla="*/ 235207 w 235207"/>
                  <a:gd name="connsiteY2" fmla="*/ 218162 h 291981"/>
                  <a:gd name="connsiteX3" fmla="*/ 180437 w 235207"/>
                  <a:gd name="connsiteY3" fmla="*/ 291981 h 291981"/>
                  <a:gd name="connsiteX0" fmla="*/ 180437 w 339542"/>
                  <a:gd name="connsiteY0" fmla="*/ 291981 h 291981"/>
                  <a:gd name="connsiteX1" fmla="*/ 35182 w 339542"/>
                  <a:gd name="connsiteY1" fmla="*/ 170062 h 291981"/>
                  <a:gd name="connsiteX2" fmla="*/ 235207 w 339542"/>
                  <a:gd name="connsiteY2" fmla="*/ 218162 h 291981"/>
                  <a:gd name="connsiteX3" fmla="*/ 180437 w 339542"/>
                  <a:gd name="connsiteY3" fmla="*/ 291981 h 291981"/>
                  <a:gd name="connsiteX0" fmla="*/ 180437 w 359744"/>
                  <a:gd name="connsiteY0" fmla="*/ 291981 h 330646"/>
                  <a:gd name="connsiteX1" fmla="*/ 35182 w 359744"/>
                  <a:gd name="connsiteY1" fmla="*/ 170062 h 330646"/>
                  <a:gd name="connsiteX2" fmla="*/ 235207 w 359744"/>
                  <a:gd name="connsiteY2" fmla="*/ 218162 h 330646"/>
                  <a:gd name="connsiteX3" fmla="*/ 180437 w 359744"/>
                  <a:gd name="connsiteY3" fmla="*/ 291981 h 330646"/>
                  <a:gd name="connsiteX0" fmla="*/ 180437 w 359744"/>
                  <a:gd name="connsiteY0" fmla="*/ 291981 h 387546"/>
                  <a:gd name="connsiteX1" fmla="*/ 35182 w 359744"/>
                  <a:gd name="connsiteY1" fmla="*/ 170062 h 387546"/>
                  <a:gd name="connsiteX2" fmla="*/ 235207 w 359744"/>
                  <a:gd name="connsiteY2" fmla="*/ 218162 h 387546"/>
                  <a:gd name="connsiteX3" fmla="*/ 180437 w 359744"/>
                  <a:gd name="connsiteY3" fmla="*/ 291981 h 387546"/>
                  <a:gd name="connsiteX0" fmla="*/ 302495 w 481802"/>
                  <a:gd name="connsiteY0" fmla="*/ 291981 h 385297"/>
                  <a:gd name="connsiteX1" fmla="*/ 157240 w 481802"/>
                  <a:gd name="connsiteY1" fmla="*/ 170062 h 385297"/>
                  <a:gd name="connsiteX2" fmla="*/ 357265 w 481802"/>
                  <a:gd name="connsiteY2" fmla="*/ 218162 h 385297"/>
                  <a:gd name="connsiteX3" fmla="*/ 302495 w 481802"/>
                  <a:gd name="connsiteY3" fmla="*/ 291981 h 38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802" h="385297">
                    <a:moveTo>
                      <a:pt x="302495" y="291981"/>
                    </a:moveTo>
                    <a:cubicBezTo>
                      <a:pt x="-15004" y="548997"/>
                      <a:pt x="-113430" y="196414"/>
                      <a:pt x="157240" y="170062"/>
                    </a:cubicBezTo>
                    <a:cubicBezTo>
                      <a:pt x="14365" y="-175855"/>
                      <a:pt x="352503" y="92591"/>
                      <a:pt x="357265" y="218162"/>
                    </a:cubicBezTo>
                    <a:cubicBezTo>
                      <a:pt x="612851" y="211812"/>
                      <a:pt x="413621" y="412632"/>
                      <a:pt x="302495" y="291981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6">
                <a:extLst>
                  <a:ext uri="{FF2B5EF4-FFF2-40B4-BE49-F238E27FC236}">
                    <a16:creationId xmlns:a16="http://schemas.microsoft.com/office/drawing/2014/main" id="{E33BF3C3-7031-87B1-3C8E-FE95FD6A16A8}"/>
                  </a:ext>
                </a:extLst>
              </p:cNvPr>
              <p:cNvSpPr/>
              <p:nvPr/>
            </p:nvSpPr>
            <p:spPr>
              <a:xfrm rot="19292954">
                <a:off x="6286446" y="2152945"/>
                <a:ext cx="4571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Moon 9">
                <a:extLst>
                  <a:ext uri="{FF2B5EF4-FFF2-40B4-BE49-F238E27FC236}">
                    <a16:creationId xmlns:a16="http://schemas.microsoft.com/office/drawing/2014/main" id="{B1C8BE4C-4D8A-1FBB-A5EB-C31EA9D02F70}"/>
                  </a:ext>
                </a:extLst>
              </p:cNvPr>
              <p:cNvSpPr/>
              <p:nvPr/>
            </p:nvSpPr>
            <p:spPr>
              <a:xfrm rot="17282422">
                <a:off x="6201960" y="238762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F6D5335A-2459-0ECE-BA6C-62B9B18A56B2}"/>
                  </a:ext>
                </a:extLst>
              </p:cNvPr>
              <p:cNvSpPr/>
              <p:nvPr/>
            </p:nvSpPr>
            <p:spPr>
              <a:xfrm rot="4337661">
                <a:off x="6123971" y="5229215"/>
                <a:ext cx="602419" cy="791900"/>
              </a:xfrm>
              <a:prstGeom prst="arc">
                <a:avLst>
                  <a:gd name="adj1" fmla="val 11708961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Moon 12">
                <a:extLst>
                  <a:ext uri="{FF2B5EF4-FFF2-40B4-BE49-F238E27FC236}">
                    <a16:creationId xmlns:a16="http://schemas.microsoft.com/office/drawing/2014/main" id="{628D1A8D-EE81-A0C0-DF56-AB6DD7F5B994}"/>
                  </a:ext>
                </a:extLst>
              </p:cNvPr>
              <p:cNvSpPr/>
              <p:nvPr/>
            </p:nvSpPr>
            <p:spPr>
              <a:xfrm rot="20533293" flipH="1">
                <a:off x="6405998" y="5292440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EDBF372-D717-60AE-A5C8-4C52732D3FD7}"/>
                  </a:ext>
                </a:extLst>
              </p:cNvPr>
              <p:cNvSpPr/>
              <p:nvPr/>
            </p:nvSpPr>
            <p:spPr>
              <a:xfrm rot="8800442">
                <a:off x="5093578" y="5212712"/>
                <a:ext cx="1054153" cy="791900"/>
              </a:xfrm>
              <a:prstGeom prst="arc">
                <a:avLst>
                  <a:gd name="adj1" fmla="val 11708961"/>
                  <a:gd name="adj2" fmla="val 20615378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Moon 12">
                <a:extLst>
                  <a:ext uri="{FF2B5EF4-FFF2-40B4-BE49-F238E27FC236}">
                    <a16:creationId xmlns:a16="http://schemas.microsoft.com/office/drawing/2014/main" id="{A0793CAA-A4BA-CDBE-DC18-B9230AB9D4DA}"/>
                  </a:ext>
                </a:extLst>
              </p:cNvPr>
              <p:cNvSpPr/>
              <p:nvPr/>
            </p:nvSpPr>
            <p:spPr>
              <a:xfrm rot="12268930">
                <a:off x="5676930" y="5483075"/>
                <a:ext cx="285018" cy="399393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68855 w 285018"/>
                  <a:gd name="connsiteY0" fmla="*/ 385462 h 399393"/>
                  <a:gd name="connsiteX1" fmla="*/ 13994 w 285018"/>
                  <a:gd name="connsiteY1" fmla="*/ 233860 h 399393"/>
                  <a:gd name="connsiteX2" fmla="*/ 285018 w 285018"/>
                  <a:gd name="connsiteY2" fmla="*/ 0 h 399393"/>
                  <a:gd name="connsiteX3" fmla="*/ 95874 w 285018"/>
                  <a:gd name="connsiteY3" fmla="*/ 239936 h 399393"/>
                  <a:gd name="connsiteX4" fmla="*/ 168855 w 285018"/>
                  <a:gd name="connsiteY4" fmla="*/ 385462 h 3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018" h="399393">
                    <a:moveTo>
                      <a:pt x="168855" y="385462"/>
                    </a:moveTo>
                    <a:cubicBezTo>
                      <a:pt x="-36059" y="445058"/>
                      <a:pt x="-5366" y="298104"/>
                      <a:pt x="13994" y="233860"/>
                    </a:cubicBezTo>
                    <a:cubicBezTo>
                      <a:pt x="33354" y="169616"/>
                      <a:pt x="199491" y="0"/>
                      <a:pt x="285018" y="0"/>
                    </a:cubicBezTo>
                    <a:cubicBezTo>
                      <a:pt x="159266" y="52979"/>
                      <a:pt x="115234" y="175692"/>
                      <a:pt x="95874" y="239936"/>
                    </a:cubicBezTo>
                    <a:cubicBezTo>
                      <a:pt x="76514" y="304180"/>
                      <a:pt x="120112" y="349673"/>
                      <a:pt x="168855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3CE91B7-7A62-6F8A-B2D8-9FBA0CC652BD}"/>
                  </a:ext>
                </a:extLst>
              </p:cNvPr>
              <p:cNvSpPr/>
              <p:nvPr/>
            </p:nvSpPr>
            <p:spPr>
              <a:xfrm rot="12044073">
                <a:off x="3560737" y="5332636"/>
                <a:ext cx="1054153" cy="791900"/>
              </a:xfrm>
              <a:prstGeom prst="arc">
                <a:avLst>
                  <a:gd name="adj1" fmla="val 11708961"/>
                  <a:gd name="adj2" fmla="val 1766119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Moon 12">
                <a:extLst>
                  <a:ext uri="{FF2B5EF4-FFF2-40B4-BE49-F238E27FC236}">
                    <a16:creationId xmlns:a16="http://schemas.microsoft.com/office/drawing/2014/main" id="{10BC395C-B686-22EE-97E3-985938A4B9B2}"/>
                  </a:ext>
                </a:extLst>
              </p:cNvPr>
              <p:cNvSpPr/>
              <p:nvPr/>
            </p:nvSpPr>
            <p:spPr>
              <a:xfrm rot="6947416" flipH="1">
                <a:off x="3945733" y="5793399"/>
                <a:ext cx="201713" cy="442706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9350 w 318339"/>
                  <a:gd name="connsiteY0" fmla="*/ 698669 h 698669"/>
                  <a:gd name="connsiteX1" fmla="*/ 4489 w 318339"/>
                  <a:gd name="connsiteY1" fmla="*/ 547067 h 698669"/>
                  <a:gd name="connsiteX2" fmla="*/ 318339 w 318339"/>
                  <a:gd name="connsiteY2" fmla="*/ 0 h 698669"/>
                  <a:gd name="connsiteX3" fmla="*/ 86369 w 318339"/>
                  <a:gd name="connsiteY3" fmla="*/ 553143 h 698669"/>
                  <a:gd name="connsiteX4" fmla="*/ 159350 w 318339"/>
                  <a:gd name="connsiteY4" fmla="*/ 698669 h 69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39" h="698669">
                    <a:moveTo>
                      <a:pt x="159350" y="698669"/>
                    </a:moveTo>
                    <a:cubicBezTo>
                      <a:pt x="73823" y="698669"/>
                      <a:pt x="-22009" y="663512"/>
                      <a:pt x="4489" y="547067"/>
                    </a:cubicBezTo>
                    <a:cubicBezTo>
                      <a:pt x="30987" y="430622"/>
                      <a:pt x="232812" y="0"/>
                      <a:pt x="318339" y="0"/>
                    </a:cubicBezTo>
                    <a:cubicBezTo>
                      <a:pt x="192587" y="52979"/>
                      <a:pt x="112867" y="436698"/>
                      <a:pt x="86369" y="553143"/>
                    </a:cubicBezTo>
                    <a:cubicBezTo>
                      <a:pt x="59871" y="669588"/>
                      <a:pt x="110607" y="662880"/>
                      <a:pt x="159350" y="698669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E64683ED-4445-844A-6482-2E4B93AEB1CC}"/>
                  </a:ext>
                </a:extLst>
              </p:cNvPr>
              <p:cNvSpPr/>
              <p:nvPr/>
            </p:nvSpPr>
            <p:spPr>
              <a:xfrm>
                <a:off x="3840936" y="4538555"/>
                <a:ext cx="1061308" cy="1280852"/>
              </a:xfrm>
              <a:custGeom>
                <a:avLst/>
                <a:gdLst>
                  <a:gd name="connsiteX0" fmla="*/ 0 w 786634"/>
                  <a:gd name="connsiteY0" fmla="*/ 0 h 196553"/>
                  <a:gd name="connsiteX1" fmla="*/ 786634 w 786634"/>
                  <a:gd name="connsiteY1" fmla="*/ 0 h 196553"/>
                  <a:gd name="connsiteX2" fmla="*/ 786634 w 786634"/>
                  <a:gd name="connsiteY2" fmla="*/ 196553 h 196553"/>
                  <a:gd name="connsiteX3" fmla="*/ 0 w 786634"/>
                  <a:gd name="connsiteY3" fmla="*/ 196553 h 196553"/>
                  <a:gd name="connsiteX4" fmla="*/ 0 w 786634"/>
                  <a:gd name="connsiteY4" fmla="*/ 0 h 196553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0 w 867596"/>
                  <a:gd name="connsiteY3" fmla="*/ 196553 h 325140"/>
                  <a:gd name="connsiteX4" fmla="*/ 0 w 867596"/>
                  <a:gd name="connsiteY4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31855"/>
                  <a:gd name="connsiteX1" fmla="*/ 786634 w 867596"/>
                  <a:gd name="connsiteY1" fmla="*/ 0 h 331855"/>
                  <a:gd name="connsiteX2" fmla="*/ 867596 w 867596"/>
                  <a:gd name="connsiteY2" fmla="*/ 325140 h 331855"/>
                  <a:gd name="connsiteX3" fmla="*/ 684990 w 867596"/>
                  <a:gd name="connsiteY3" fmla="*/ 254951 h 331855"/>
                  <a:gd name="connsiteX4" fmla="*/ 456390 w 867596"/>
                  <a:gd name="connsiteY4" fmla="*/ 331151 h 331855"/>
                  <a:gd name="connsiteX5" fmla="*/ 0 w 867596"/>
                  <a:gd name="connsiteY5" fmla="*/ 196553 h 331855"/>
                  <a:gd name="connsiteX6" fmla="*/ 0 w 867596"/>
                  <a:gd name="connsiteY6" fmla="*/ 0 h 331855"/>
                  <a:gd name="connsiteX0" fmla="*/ 0 w 867596"/>
                  <a:gd name="connsiteY0" fmla="*/ 0 h 454189"/>
                  <a:gd name="connsiteX1" fmla="*/ 786634 w 867596"/>
                  <a:gd name="connsiteY1" fmla="*/ 0 h 454189"/>
                  <a:gd name="connsiteX2" fmla="*/ 867596 w 867596"/>
                  <a:gd name="connsiteY2" fmla="*/ 325140 h 454189"/>
                  <a:gd name="connsiteX3" fmla="*/ 684990 w 867596"/>
                  <a:gd name="connsiteY3" fmla="*/ 254951 h 454189"/>
                  <a:gd name="connsiteX4" fmla="*/ 456390 w 867596"/>
                  <a:gd name="connsiteY4" fmla="*/ 331151 h 454189"/>
                  <a:gd name="connsiteX5" fmla="*/ 0 w 867596"/>
                  <a:gd name="connsiteY5" fmla="*/ 196553 h 454189"/>
                  <a:gd name="connsiteX6" fmla="*/ 0 w 867596"/>
                  <a:gd name="connsiteY6" fmla="*/ 0 h 45418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773821 h 1295105"/>
                  <a:gd name="connsiteX1" fmla="*/ 927877 w 1019996"/>
                  <a:gd name="connsiteY1" fmla="*/ 72 h 1295105"/>
                  <a:gd name="connsiteX2" fmla="*/ 939034 w 1019996"/>
                  <a:gd name="connsiteY2" fmla="*/ 821446 h 1295105"/>
                  <a:gd name="connsiteX3" fmla="*/ 1019996 w 1019996"/>
                  <a:gd name="connsiteY3" fmla="*/ 1146586 h 1295105"/>
                  <a:gd name="connsiteX4" fmla="*/ 837390 w 1019996"/>
                  <a:gd name="connsiteY4" fmla="*/ 1076397 h 1295105"/>
                  <a:gd name="connsiteX5" fmla="*/ 608790 w 1019996"/>
                  <a:gd name="connsiteY5" fmla="*/ 1152597 h 1295105"/>
                  <a:gd name="connsiteX6" fmla="*/ 152400 w 1019996"/>
                  <a:gd name="connsiteY6" fmla="*/ 1017999 h 1295105"/>
                  <a:gd name="connsiteX7" fmla="*/ 0 w 1019996"/>
                  <a:gd name="connsiteY7" fmla="*/ 773821 h 1295105"/>
                  <a:gd name="connsiteX0" fmla="*/ 42718 w 1062714"/>
                  <a:gd name="connsiteY0" fmla="*/ 773852 h 1295136"/>
                  <a:gd name="connsiteX1" fmla="*/ 970595 w 1062714"/>
                  <a:gd name="connsiteY1" fmla="*/ 103 h 1295136"/>
                  <a:gd name="connsiteX2" fmla="*/ 981752 w 1062714"/>
                  <a:gd name="connsiteY2" fmla="*/ 821477 h 1295136"/>
                  <a:gd name="connsiteX3" fmla="*/ 1062714 w 1062714"/>
                  <a:gd name="connsiteY3" fmla="*/ 1146617 h 1295136"/>
                  <a:gd name="connsiteX4" fmla="*/ 880108 w 1062714"/>
                  <a:gd name="connsiteY4" fmla="*/ 1076428 h 1295136"/>
                  <a:gd name="connsiteX5" fmla="*/ 651508 w 1062714"/>
                  <a:gd name="connsiteY5" fmla="*/ 1152628 h 1295136"/>
                  <a:gd name="connsiteX6" fmla="*/ 195118 w 1062714"/>
                  <a:gd name="connsiteY6" fmla="*/ 1018030 h 1295136"/>
                  <a:gd name="connsiteX7" fmla="*/ 42718 w 1062714"/>
                  <a:gd name="connsiteY7" fmla="*/ 773852 h 1295136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980346 w 1061308"/>
                  <a:gd name="connsiteY2" fmla="*/ 807193 h 1280852"/>
                  <a:gd name="connsiteX3" fmla="*/ 1061308 w 1061308"/>
                  <a:gd name="connsiteY3" fmla="*/ 1132333 h 1280852"/>
                  <a:gd name="connsiteX4" fmla="*/ 878702 w 1061308"/>
                  <a:gd name="connsiteY4" fmla="*/ 1062144 h 1280852"/>
                  <a:gd name="connsiteX5" fmla="*/ 650102 w 1061308"/>
                  <a:gd name="connsiteY5" fmla="*/ 1138344 h 1280852"/>
                  <a:gd name="connsiteX6" fmla="*/ 193712 w 1061308"/>
                  <a:gd name="connsiteY6" fmla="*/ 1003746 h 1280852"/>
                  <a:gd name="connsiteX7" fmla="*/ 41312 w 1061308"/>
                  <a:gd name="connsiteY7" fmla="*/ 759568 h 1280852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1061308 w 1061308"/>
                  <a:gd name="connsiteY2" fmla="*/ 1132333 h 1280852"/>
                  <a:gd name="connsiteX3" fmla="*/ 878702 w 1061308"/>
                  <a:gd name="connsiteY3" fmla="*/ 1062144 h 1280852"/>
                  <a:gd name="connsiteX4" fmla="*/ 650102 w 1061308"/>
                  <a:gd name="connsiteY4" fmla="*/ 1138344 h 1280852"/>
                  <a:gd name="connsiteX5" fmla="*/ 193712 w 1061308"/>
                  <a:gd name="connsiteY5" fmla="*/ 1003746 h 1280852"/>
                  <a:gd name="connsiteX6" fmla="*/ 41312 w 1061308"/>
                  <a:gd name="connsiteY6" fmla="*/ 759568 h 128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1308" h="1280852">
                    <a:moveTo>
                      <a:pt x="41312" y="759568"/>
                    </a:moveTo>
                    <a:cubicBezTo>
                      <a:pt x="-225659" y="530227"/>
                      <a:pt x="883734" y="-8677"/>
                      <a:pt x="1012051" y="107"/>
                    </a:cubicBezTo>
                    <a:lnTo>
                      <a:pt x="1061308" y="1132333"/>
                    </a:lnTo>
                    <a:cubicBezTo>
                      <a:pt x="1000439" y="1124812"/>
                      <a:pt x="939571" y="1069665"/>
                      <a:pt x="878702" y="1062144"/>
                    </a:cubicBezTo>
                    <a:cubicBezTo>
                      <a:pt x="1043530" y="1153633"/>
                      <a:pt x="688067" y="1457639"/>
                      <a:pt x="650102" y="1138344"/>
                    </a:cubicBezTo>
                    <a:cubicBezTo>
                      <a:pt x="307337" y="1414361"/>
                      <a:pt x="269777" y="1049413"/>
                      <a:pt x="193712" y="1003746"/>
                    </a:cubicBezTo>
                    <a:lnTo>
                      <a:pt x="41312" y="759568"/>
                    </a:ln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B91C1AE4-1F90-B57B-494F-AAC08BA01767}"/>
                  </a:ext>
                </a:extLst>
              </p:cNvPr>
              <p:cNvSpPr/>
              <p:nvPr/>
            </p:nvSpPr>
            <p:spPr>
              <a:xfrm>
                <a:off x="3925557" y="4495204"/>
                <a:ext cx="1510221" cy="1125231"/>
              </a:xfrm>
              <a:custGeom>
                <a:avLst/>
                <a:gdLst>
                  <a:gd name="connsiteX0" fmla="*/ 0 w 483569"/>
                  <a:gd name="connsiteY0" fmla="*/ 0 h 151309"/>
                  <a:gd name="connsiteX1" fmla="*/ 483569 w 483569"/>
                  <a:gd name="connsiteY1" fmla="*/ 0 h 151309"/>
                  <a:gd name="connsiteX2" fmla="*/ 483569 w 483569"/>
                  <a:gd name="connsiteY2" fmla="*/ 151309 h 151309"/>
                  <a:gd name="connsiteX3" fmla="*/ 0 w 483569"/>
                  <a:gd name="connsiteY3" fmla="*/ 151309 h 151309"/>
                  <a:gd name="connsiteX4" fmla="*/ 0 w 483569"/>
                  <a:gd name="connsiteY4" fmla="*/ 0 h 151309"/>
                  <a:gd name="connsiteX0" fmla="*/ 0 w 483569"/>
                  <a:gd name="connsiteY0" fmla="*/ 0 h 170359"/>
                  <a:gd name="connsiteX1" fmla="*/ 483569 w 483569"/>
                  <a:gd name="connsiteY1" fmla="*/ 0 h 170359"/>
                  <a:gd name="connsiteX2" fmla="*/ 483569 w 483569"/>
                  <a:gd name="connsiteY2" fmla="*/ 151309 h 170359"/>
                  <a:gd name="connsiteX3" fmla="*/ 71437 w 483569"/>
                  <a:gd name="connsiteY3" fmla="*/ 170359 h 170359"/>
                  <a:gd name="connsiteX4" fmla="*/ 0 w 483569"/>
                  <a:gd name="connsiteY4" fmla="*/ 0 h 170359"/>
                  <a:gd name="connsiteX0" fmla="*/ 0 w 483569"/>
                  <a:gd name="connsiteY0" fmla="*/ 0 h 208459"/>
                  <a:gd name="connsiteX1" fmla="*/ 483569 w 483569"/>
                  <a:gd name="connsiteY1" fmla="*/ 0 h 208459"/>
                  <a:gd name="connsiteX2" fmla="*/ 397844 w 483569"/>
                  <a:gd name="connsiteY2" fmla="*/ 208459 h 208459"/>
                  <a:gd name="connsiteX3" fmla="*/ 71437 w 483569"/>
                  <a:gd name="connsiteY3" fmla="*/ 170359 h 208459"/>
                  <a:gd name="connsiteX4" fmla="*/ 0 w 483569"/>
                  <a:gd name="connsiteY4" fmla="*/ 0 h 208459"/>
                  <a:gd name="connsiteX0" fmla="*/ 0 w 597869"/>
                  <a:gd name="connsiteY0" fmla="*/ 0 h 238125"/>
                  <a:gd name="connsiteX1" fmla="*/ 597869 w 597869"/>
                  <a:gd name="connsiteY1" fmla="*/ 238125 h 238125"/>
                  <a:gd name="connsiteX2" fmla="*/ 397844 w 597869"/>
                  <a:gd name="connsiteY2" fmla="*/ 208459 h 238125"/>
                  <a:gd name="connsiteX3" fmla="*/ 71437 w 597869"/>
                  <a:gd name="connsiteY3" fmla="*/ 170359 h 238125"/>
                  <a:gd name="connsiteX4" fmla="*/ 0 w 597869"/>
                  <a:gd name="connsiteY4" fmla="*/ 0 h 238125"/>
                  <a:gd name="connsiteX0" fmla="*/ 0 w 631206"/>
                  <a:gd name="connsiteY0" fmla="*/ 0 h 208459"/>
                  <a:gd name="connsiteX1" fmla="*/ 631206 w 631206"/>
                  <a:gd name="connsiteY1" fmla="*/ 142875 h 208459"/>
                  <a:gd name="connsiteX2" fmla="*/ 397844 w 631206"/>
                  <a:gd name="connsiteY2" fmla="*/ 208459 h 208459"/>
                  <a:gd name="connsiteX3" fmla="*/ 71437 w 631206"/>
                  <a:gd name="connsiteY3" fmla="*/ 170359 h 208459"/>
                  <a:gd name="connsiteX4" fmla="*/ 0 w 631206"/>
                  <a:gd name="connsiteY4" fmla="*/ 0 h 208459"/>
                  <a:gd name="connsiteX0" fmla="*/ 0 w 765175"/>
                  <a:gd name="connsiteY0" fmla="*/ 36661 h 245120"/>
                  <a:gd name="connsiteX1" fmla="*/ 765175 w 765175"/>
                  <a:gd name="connsiteY1" fmla="*/ 8561 h 245120"/>
                  <a:gd name="connsiteX2" fmla="*/ 631206 w 765175"/>
                  <a:gd name="connsiteY2" fmla="*/ 179536 h 245120"/>
                  <a:gd name="connsiteX3" fmla="*/ 397844 w 765175"/>
                  <a:gd name="connsiteY3" fmla="*/ 245120 h 245120"/>
                  <a:gd name="connsiteX4" fmla="*/ 71437 w 765175"/>
                  <a:gd name="connsiteY4" fmla="*/ 207020 h 245120"/>
                  <a:gd name="connsiteX5" fmla="*/ 0 w 765175"/>
                  <a:gd name="connsiteY5" fmla="*/ 36661 h 245120"/>
                  <a:gd name="connsiteX0" fmla="*/ 0 w 850707"/>
                  <a:gd name="connsiteY0" fmla="*/ 337719 h 546178"/>
                  <a:gd name="connsiteX1" fmla="*/ 808037 w 850707"/>
                  <a:gd name="connsiteY1" fmla="*/ 56 h 546178"/>
                  <a:gd name="connsiteX2" fmla="*/ 765175 w 850707"/>
                  <a:gd name="connsiteY2" fmla="*/ 309619 h 546178"/>
                  <a:gd name="connsiteX3" fmla="*/ 631206 w 850707"/>
                  <a:gd name="connsiteY3" fmla="*/ 480594 h 546178"/>
                  <a:gd name="connsiteX4" fmla="*/ 397844 w 850707"/>
                  <a:gd name="connsiteY4" fmla="*/ 546178 h 546178"/>
                  <a:gd name="connsiteX5" fmla="*/ 71437 w 850707"/>
                  <a:gd name="connsiteY5" fmla="*/ 508078 h 546178"/>
                  <a:gd name="connsiteX6" fmla="*/ 0 w 850707"/>
                  <a:gd name="connsiteY6" fmla="*/ 337719 h 546178"/>
                  <a:gd name="connsiteX0" fmla="*/ 0 w 815000"/>
                  <a:gd name="connsiteY0" fmla="*/ 465633 h 674092"/>
                  <a:gd name="connsiteX1" fmla="*/ 741362 w 815000"/>
                  <a:gd name="connsiteY1" fmla="*/ 13670 h 674092"/>
                  <a:gd name="connsiteX2" fmla="*/ 808037 w 815000"/>
                  <a:gd name="connsiteY2" fmla="*/ 127970 h 674092"/>
                  <a:gd name="connsiteX3" fmla="*/ 765175 w 815000"/>
                  <a:gd name="connsiteY3" fmla="*/ 437533 h 674092"/>
                  <a:gd name="connsiteX4" fmla="*/ 631206 w 815000"/>
                  <a:gd name="connsiteY4" fmla="*/ 608508 h 674092"/>
                  <a:gd name="connsiteX5" fmla="*/ 397844 w 815000"/>
                  <a:gd name="connsiteY5" fmla="*/ 674092 h 674092"/>
                  <a:gd name="connsiteX6" fmla="*/ 71437 w 815000"/>
                  <a:gd name="connsiteY6" fmla="*/ 635992 h 674092"/>
                  <a:gd name="connsiteX7" fmla="*/ 0 w 815000"/>
                  <a:gd name="connsiteY7" fmla="*/ 465633 h 674092"/>
                  <a:gd name="connsiteX0" fmla="*/ 0 w 815000"/>
                  <a:gd name="connsiteY0" fmla="*/ 452391 h 660850"/>
                  <a:gd name="connsiteX1" fmla="*/ 222250 w 815000"/>
                  <a:gd name="connsiteY1" fmla="*/ 243316 h 660850"/>
                  <a:gd name="connsiteX2" fmla="*/ 741362 w 815000"/>
                  <a:gd name="connsiteY2" fmla="*/ 428 h 660850"/>
                  <a:gd name="connsiteX3" fmla="*/ 808037 w 815000"/>
                  <a:gd name="connsiteY3" fmla="*/ 114728 h 660850"/>
                  <a:gd name="connsiteX4" fmla="*/ 765175 w 815000"/>
                  <a:gd name="connsiteY4" fmla="*/ 424291 h 660850"/>
                  <a:gd name="connsiteX5" fmla="*/ 631206 w 815000"/>
                  <a:gd name="connsiteY5" fmla="*/ 595266 h 660850"/>
                  <a:gd name="connsiteX6" fmla="*/ 397844 w 815000"/>
                  <a:gd name="connsiteY6" fmla="*/ 660850 h 660850"/>
                  <a:gd name="connsiteX7" fmla="*/ 71437 w 815000"/>
                  <a:gd name="connsiteY7" fmla="*/ 622750 h 660850"/>
                  <a:gd name="connsiteX8" fmla="*/ 0 w 815000"/>
                  <a:gd name="connsiteY8" fmla="*/ 452391 h 660850"/>
                  <a:gd name="connsiteX0" fmla="*/ 0 w 962638"/>
                  <a:gd name="connsiteY0" fmla="*/ 476204 h 660850"/>
                  <a:gd name="connsiteX1" fmla="*/ 369888 w 962638"/>
                  <a:gd name="connsiteY1" fmla="*/ 243316 h 660850"/>
                  <a:gd name="connsiteX2" fmla="*/ 889000 w 962638"/>
                  <a:gd name="connsiteY2" fmla="*/ 428 h 660850"/>
                  <a:gd name="connsiteX3" fmla="*/ 955675 w 962638"/>
                  <a:gd name="connsiteY3" fmla="*/ 114728 h 660850"/>
                  <a:gd name="connsiteX4" fmla="*/ 912813 w 962638"/>
                  <a:gd name="connsiteY4" fmla="*/ 424291 h 660850"/>
                  <a:gd name="connsiteX5" fmla="*/ 778844 w 962638"/>
                  <a:gd name="connsiteY5" fmla="*/ 595266 h 660850"/>
                  <a:gd name="connsiteX6" fmla="*/ 545482 w 962638"/>
                  <a:gd name="connsiteY6" fmla="*/ 660850 h 660850"/>
                  <a:gd name="connsiteX7" fmla="*/ 219075 w 962638"/>
                  <a:gd name="connsiteY7" fmla="*/ 622750 h 660850"/>
                  <a:gd name="connsiteX8" fmla="*/ 0 w 962638"/>
                  <a:gd name="connsiteY8" fmla="*/ 476204 h 660850"/>
                  <a:gd name="connsiteX0" fmla="*/ 0 w 962638"/>
                  <a:gd name="connsiteY0" fmla="*/ 476204 h 758665"/>
                  <a:gd name="connsiteX1" fmla="*/ 369888 w 962638"/>
                  <a:gd name="connsiteY1" fmla="*/ 243316 h 758665"/>
                  <a:gd name="connsiteX2" fmla="*/ 889000 w 962638"/>
                  <a:gd name="connsiteY2" fmla="*/ 428 h 758665"/>
                  <a:gd name="connsiteX3" fmla="*/ 955675 w 962638"/>
                  <a:gd name="connsiteY3" fmla="*/ 114728 h 758665"/>
                  <a:gd name="connsiteX4" fmla="*/ 912813 w 962638"/>
                  <a:gd name="connsiteY4" fmla="*/ 424291 h 758665"/>
                  <a:gd name="connsiteX5" fmla="*/ 778844 w 962638"/>
                  <a:gd name="connsiteY5" fmla="*/ 595266 h 758665"/>
                  <a:gd name="connsiteX6" fmla="*/ 545482 w 962638"/>
                  <a:gd name="connsiteY6" fmla="*/ 660850 h 758665"/>
                  <a:gd name="connsiteX7" fmla="*/ 219075 w 962638"/>
                  <a:gd name="connsiteY7" fmla="*/ 622750 h 758665"/>
                  <a:gd name="connsiteX8" fmla="*/ 0 w 962638"/>
                  <a:gd name="connsiteY8" fmla="*/ 476204 h 758665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91373"/>
                  <a:gd name="connsiteY0" fmla="*/ 476204 h 782163"/>
                  <a:gd name="connsiteX1" fmla="*/ 369888 w 991373"/>
                  <a:gd name="connsiteY1" fmla="*/ 243316 h 782163"/>
                  <a:gd name="connsiteX2" fmla="*/ 889000 w 991373"/>
                  <a:gd name="connsiteY2" fmla="*/ 428 h 782163"/>
                  <a:gd name="connsiteX3" fmla="*/ 955675 w 991373"/>
                  <a:gd name="connsiteY3" fmla="*/ 114728 h 782163"/>
                  <a:gd name="connsiteX4" fmla="*/ 912813 w 991373"/>
                  <a:gd name="connsiteY4" fmla="*/ 424291 h 782163"/>
                  <a:gd name="connsiteX5" fmla="*/ 778844 w 991373"/>
                  <a:gd name="connsiteY5" fmla="*/ 595266 h 782163"/>
                  <a:gd name="connsiteX6" fmla="*/ 545482 w 991373"/>
                  <a:gd name="connsiteY6" fmla="*/ 660850 h 782163"/>
                  <a:gd name="connsiteX7" fmla="*/ 219075 w 991373"/>
                  <a:gd name="connsiteY7" fmla="*/ 622750 h 782163"/>
                  <a:gd name="connsiteX8" fmla="*/ 0 w 991373"/>
                  <a:gd name="connsiteY8" fmla="*/ 476204 h 782163"/>
                  <a:gd name="connsiteX0" fmla="*/ 0 w 1118410"/>
                  <a:gd name="connsiteY0" fmla="*/ 476204 h 782163"/>
                  <a:gd name="connsiteX1" fmla="*/ 369888 w 1118410"/>
                  <a:gd name="connsiteY1" fmla="*/ 243316 h 782163"/>
                  <a:gd name="connsiteX2" fmla="*/ 889000 w 1118410"/>
                  <a:gd name="connsiteY2" fmla="*/ 428 h 782163"/>
                  <a:gd name="connsiteX3" fmla="*/ 955675 w 1118410"/>
                  <a:gd name="connsiteY3" fmla="*/ 114728 h 782163"/>
                  <a:gd name="connsiteX4" fmla="*/ 912813 w 1118410"/>
                  <a:gd name="connsiteY4" fmla="*/ 424291 h 782163"/>
                  <a:gd name="connsiteX5" fmla="*/ 778844 w 1118410"/>
                  <a:gd name="connsiteY5" fmla="*/ 595266 h 782163"/>
                  <a:gd name="connsiteX6" fmla="*/ 545482 w 1118410"/>
                  <a:gd name="connsiteY6" fmla="*/ 660850 h 782163"/>
                  <a:gd name="connsiteX7" fmla="*/ 219075 w 1118410"/>
                  <a:gd name="connsiteY7" fmla="*/ 622750 h 782163"/>
                  <a:gd name="connsiteX8" fmla="*/ 0 w 1118410"/>
                  <a:gd name="connsiteY8" fmla="*/ 476204 h 782163"/>
                  <a:gd name="connsiteX0" fmla="*/ 0 w 1166711"/>
                  <a:gd name="connsiteY0" fmla="*/ 476204 h 782163"/>
                  <a:gd name="connsiteX1" fmla="*/ 369888 w 1166711"/>
                  <a:gd name="connsiteY1" fmla="*/ 243316 h 782163"/>
                  <a:gd name="connsiteX2" fmla="*/ 889000 w 1166711"/>
                  <a:gd name="connsiteY2" fmla="*/ 428 h 782163"/>
                  <a:gd name="connsiteX3" fmla="*/ 955675 w 1166711"/>
                  <a:gd name="connsiteY3" fmla="*/ 114728 h 782163"/>
                  <a:gd name="connsiteX4" fmla="*/ 912813 w 1166711"/>
                  <a:gd name="connsiteY4" fmla="*/ 424291 h 782163"/>
                  <a:gd name="connsiteX5" fmla="*/ 778844 w 1166711"/>
                  <a:gd name="connsiteY5" fmla="*/ 595266 h 782163"/>
                  <a:gd name="connsiteX6" fmla="*/ 545482 w 1166711"/>
                  <a:gd name="connsiteY6" fmla="*/ 660850 h 782163"/>
                  <a:gd name="connsiteX7" fmla="*/ 219075 w 1166711"/>
                  <a:gd name="connsiteY7" fmla="*/ 622750 h 782163"/>
                  <a:gd name="connsiteX8" fmla="*/ 0 w 1166711"/>
                  <a:gd name="connsiteY8" fmla="*/ 476204 h 782163"/>
                  <a:gd name="connsiteX0" fmla="*/ 0 w 1276631"/>
                  <a:gd name="connsiteY0" fmla="*/ 719390 h 1025349"/>
                  <a:gd name="connsiteX1" fmla="*/ 369888 w 1276631"/>
                  <a:gd name="connsiteY1" fmla="*/ 486502 h 1025349"/>
                  <a:gd name="connsiteX2" fmla="*/ 889000 w 1276631"/>
                  <a:gd name="connsiteY2" fmla="*/ 243614 h 1025349"/>
                  <a:gd name="connsiteX3" fmla="*/ 955675 w 1276631"/>
                  <a:gd name="connsiteY3" fmla="*/ 357914 h 1025349"/>
                  <a:gd name="connsiteX4" fmla="*/ 912813 w 1276631"/>
                  <a:gd name="connsiteY4" fmla="*/ 667477 h 1025349"/>
                  <a:gd name="connsiteX5" fmla="*/ 778844 w 1276631"/>
                  <a:gd name="connsiteY5" fmla="*/ 838452 h 1025349"/>
                  <a:gd name="connsiteX6" fmla="*/ 545482 w 1276631"/>
                  <a:gd name="connsiteY6" fmla="*/ 904036 h 1025349"/>
                  <a:gd name="connsiteX7" fmla="*/ 219075 w 1276631"/>
                  <a:gd name="connsiteY7" fmla="*/ 865936 h 1025349"/>
                  <a:gd name="connsiteX8" fmla="*/ 0 w 1276631"/>
                  <a:gd name="connsiteY8" fmla="*/ 719390 h 1025349"/>
                  <a:gd name="connsiteX0" fmla="*/ 0 w 1277660"/>
                  <a:gd name="connsiteY0" fmla="*/ 818149 h 1124108"/>
                  <a:gd name="connsiteX1" fmla="*/ 369888 w 1277660"/>
                  <a:gd name="connsiteY1" fmla="*/ 585261 h 1124108"/>
                  <a:gd name="connsiteX2" fmla="*/ 889000 w 1277660"/>
                  <a:gd name="connsiteY2" fmla="*/ 342373 h 1124108"/>
                  <a:gd name="connsiteX3" fmla="*/ 955675 w 1277660"/>
                  <a:gd name="connsiteY3" fmla="*/ 456673 h 1124108"/>
                  <a:gd name="connsiteX4" fmla="*/ 912813 w 1277660"/>
                  <a:gd name="connsiteY4" fmla="*/ 766236 h 1124108"/>
                  <a:gd name="connsiteX5" fmla="*/ 778844 w 1277660"/>
                  <a:gd name="connsiteY5" fmla="*/ 937211 h 1124108"/>
                  <a:gd name="connsiteX6" fmla="*/ 545482 w 1277660"/>
                  <a:gd name="connsiteY6" fmla="*/ 1002795 h 1124108"/>
                  <a:gd name="connsiteX7" fmla="*/ 219075 w 1277660"/>
                  <a:gd name="connsiteY7" fmla="*/ 964695 h 1124108"/>
                  <a:gd name="connsiteX8" fmla="*/ 0 w 1277660"/>
                  <a:gd name="connsiteY8" fmla="*/ 818149 h 1124108"/>
                  <a:gd name="connsiteX0" fmla="*/ 0 w 1298822"/>
                  <a:gd name="connsiteY0" fmla="*/ 786062 h 1092021"/>
                  <a:gd name="connsiteX1" fmla="*/ 369888 w 1298822"/>
                  <a:gd name="connsiteY1" fmla="*/ 553174 h 1092021"/>
                  <a:gd name="connsiteX2" fmla="*/ 889000 w 1298822"/>
                  <a:gd name="connsiteY2" fmla="*/ 310286 h 1092021"/>
                  <a:gd name="connsiteX3" fmla="*/ 955675 w 1298822"/>
                  <a:gd name="connsiteY3" fmla="*/ 424586 h 1092021"/>
                  <a:gd name="connsiteX4" fmla="*/ 912813 w 1298822"/>
                  <a:gd name="connsiteY4" fmla="*/ 734149 h 1092021"/>
                  <a:gd name="connsiteX5" fmla="*/ 778844 w 1298822"/>
                  <a:gd name="connsiteY5" fmla="*/ 905124 h 1092021"/>
                  <a:gd name="connsiteX6" fmla="*/ 545482 w 1298822"/>
                  <a:gd name="connsiteY6" fmla="*/ 970708 h 1092021"/>
                  <a:gd name="connsiteX7" fmla="*/ 219075 w 1298822"/>
                  <a:gd name="connsiteY7" fmla="*/ 932608 h 1092021"/>
                  <a:gd name="connsiteX8" fmla="*/ 0 w 1298822"/>
                  <a:gd name="connsiteY8" fmla="*/ 786062 h 109202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10789 w 1315891"/>
                  <a:gd name="connsiteY0" fmla="*/ 819272 h 1125231"/>
                  <a:gd name="connsiteX1" fmla="*/ 380677 w 1315891"/>
                  <a:gd name="connsiteY1" fmla="*/ 586384 h 1125231"/>
                  <a:gd name="connsiteX2" fmla="*/ 899789 w 1315891"/>
                  <a:gd name="connsiteY2" fmla="*/ 343496 h 1125231"/>
                  <a:gd name="connsiteX3" fmla="*/ 966464 w 1315891"/>
                  <a:gd name="connsiteY3" fmla="*/ 457796 h 1125231"/>
                  <a:gd name="connsiteX4" fmla="*/ 923602 w 1315891"/>
                  <a:gd name="connsiteY4" fmla="*/ 767359 h 1125231"/>
                  <a:gd name="connsiteX5" fmla="*/ 789633 w 1315891"/>
                  <a:gd name="connsiteY5" fmla="*/ 938334 h 1125231"/>
                  <a:gd name="connsiteX6" fmla="*/ 556271 w 1315891"/>
                  <a:gd name="connsiteY6" fmla="*/ 1003918 h 1125231"/>
                  <a:gd name="connsiteX7" fmla="*/ 229864 w 1315891"/>
                  <a:gd name="connsiteY7" fmla="*/ 965818 h 1125231"/>
                  <a:gd name="connsiteX8" fmla="*/ 10789 w 1315891"/>
                  <a:gd name="connsiteY8" fmla="*/ 819272 h 1125231"/>
                  <a:gd name="connsiteX0" fmla="*/ 179329 w 1484431"/>
                  <a:gd name="connsiteY0" fmla="*/ 819272 h 1125231"/>
                  <a:gd name="connsiteX1" fmla="*/ 549217 w 1484431"/>
                  <a:gd name="connsiteY1" fmla="*/ 586384 h 1125231"/>
                  <a:gd name="connsiteX2" fmla="*/ 1068329 w 1484431"/>
                  <a:gd name="connsiteY2" fmla="*/ 343496 h 1125231"/>
                  <a:gd name="connsiteX3" fmla="*/ 1135004 w 1484431"/>
                  <a:gd name="connsiteY3" fmla="*/ 457796 h 1125231"/>
                  <a:gd name="connsiteX4" fmla="*/ 1092142 w 1484431"/>
                  <a:gd name="connsiteY4" fmla="*/ 767359 h 1125231"/>
                  <a:gd name="connsiteX5" fmla="*/ 958173 w 1484431"/>
                  <a:gd name="connsiteY5" fmla="*/ 938334 h 1125231"/>
                  <a:gd name="connsiteX6" fmla="*/ 724811 w 1484431"/>
                  <a:gd name="connsiteY6" fmla="*/ 1003918 h 1125231"/>
                  <a:gd name="connsiteX7" fmla="*/ 398404 w 1484431"/>
                  <a:gd name="connsiteY7" fmla="*/ 965818 h 1125231"/>
                  <a:gd name="connsiteX8" fmla="*/ 179329 w 1484431"/>
                  <a:gd name="connsiteY8" fmla="*/ 819272 h 1125231"/>
                  <a:gd name="connsiteX0" fmla="*/ 205119 w 1510221"/>
                  <a:gd name="connsiteY0" fmla="*/ 819272 h 1125231"/>
                  <a:gd name="connsiteX1" fmla="*/ 575007 w 1510221"/>
                  <a:gd name="connsiteY1" fmla="*/ 586384 h 1125231"/>
                  <a:gd name="connsiteX2" fmla="*/ 1094119 w 1510221"/>
                  <a:gd name="connsiteY2" fmla="*/ 343496 h 1125231"/>
                  <a:gd name="connsiteX3" fmla="*/ 1160794 w 1510221"/>
                  <a:gd name="connsiteY3" fmla="*/ 457796 h 1125231"/>
                  <a:gd name="connsiteX4" fmla="*/ 1117932 w 1510221"/>
                  <a:gd name="connsiteY4" fmla="*/ 767359 h 1125231"/>
                  <a:gd name="connsiteX5" fmla="*/ 983963 w 1510221"/>
                  <a:gd name="connsiteY5" fmla="*/ 938334 h 1125231"/>
                  <a:gd name="connsiteX6" fmla="*/ 750601 w 1510221"/>
                  <a:gd name="connsiteY6" fmla="*/ 1003918 h 1125231"/>
                  <a:gd name="connsiteX7" fmla="*/ 424194 w 1510221"/>
                  <a:gd name="connsiteY7" fmla="*/ 965818 h 1125231"/>
                  <a:gd name="connsiteX8" fmla="*/ 205119 w 1510221"/>
                  <a:gd name="connsiteY8" fmla="*/ 819272 h 112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221" h="1125231">
                    <a:moveTo>
                      <a:pt x="205119" y="819272"/>
                    </a:moveTo>
                    <a:cubicBezTo>
                      <a:pt x="131830" y="579821"/>
                      <a:pt x="451447" y="661711"/>
                      <a:pt x="575007" y="586384"/>
                    </a:cubicBezTo>
                    <a:cubicBezTo>
                      <a:pt x="698567" y="511057"/>
                      <a:pt x="1059988" y="-16072"/>
                      <a:pt x="1094119" y="343496"/>
                    </a:cubicBezTo>
                    <a:cubicBezTo>
                      <a:pt x="1185401" y="-77985"/>
                      <a:pt x="1940257" y="-189111"/>
                      <a:pt x="1160794" y="457796"/>
                    </a:cubicBezTo>
                    <a:cubicBezTo>
                      <a:pt x="1357644" y="333177"/>
                      <a:pt x="1533960" y="406282"/>
                      <a:pt x="1117932" y="767359"/>
                    </a:cubicBezTo>
                    <a:cubicBezTo>
                      <a:pt x="1206626" y="805301"/>
                      <a:pt x="1281031" y="900392"/>
                      <a:pt x="983963" y="938334"/>
                    </a:cubicBezTo>
                    <a:cubicBezTo>
                      <a:pt x="1030001" y="1060207"/>
                      <a:pt x="947450" y="1110644"/>
                      <a:pt x="750601" y="1003918"/>
                    </a:cubicBezTo>
                    <a:cubicBezTo>
                      <a:pt x="689424" y="1076943"/>
                      <a:pt x="361546" y="1254743"/>
                      <a:pt x="424194" y="965818"/>
                    </a:cubicBezTo>
                    <a:cubicBezTo>
                      <a:pt x="208294" y="1055082"/>
                      <a:pt x="-274306" y="910983"/>
                      <a:pt x="205119" y="81927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A8B54B3-1B63-B03B-1C15-2AA7794735D7}"/>
                  </a:ext>
                </a:extLst>
              </p:cNvPr>
              <p:cNvSpPr/>
              <p:nvPr/>
            </p:nvSpPr>
            <p:spPr>
              <a:xfrm rot="11262868">
                <a:off x="7521371" y="4630230"/>
                <a:ext cx="602419" cy="791900"/>
              </a:xfrm>
              <a:prstGeom prst="arc">
                <a:avLst>
                  <a:gd name="adj1" fmla="val 14010770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Moon 12">
                <a:extLst>
                  <a:ext uri="{FF2B5EF4-FFF2-40B4-BE49-F238E27FC236}">
                    <a16:creationId xmlns:a16="http://schemas.microsoft.com/office/drawing/2014/main" id="{FF8495A8-04E2-30D1-20E0-DA574ED1BE10}"/>
                  </a:ext>
                </a:extLst>
              </p:cNvPr>
              <p:cNvSpPr/>
              <p:nvPr/>
            </p:nvSpPr>
            <p:spPr>
              <a:xfrm rot="8944323" flipH="1">
                <a:off x="7664022" y="4934218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BFDE2C6C-866D-8097-69B8-57A34197516E}"/>
                  </a:ext>
                </a:extLst>
              </p:cNvPr>
              <p:cNvSpPr/>
              <p:nvPr/>
            </p:nvSpPr>
            <p:spPr>
              <a:xfrm rot="11262868">
                <a:off x="7822881" y="4031097"/>
                <a:ext cx="426864" cy="561127"/>
              </a:xfrm>
              <a:prstGeom prst="arc">
                <a:avLst>
                  <a:gd name="adj1" fmla="val 11708961"/>
                  <a:gd name="adj2" fmla="val 20798602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Moon 12">
                <a:extLst>
                  <a:ext uri="{FF2B5EF4-FFF2-40B4-BE49-F238E27FC236}">
                    <a16:creationId xmlns:a16="http://schemas.microsoft.com/office/drawing/2014/main" id="{80AE1DAE-A8E4-A37E-ACE7-0D0728F616AF}"/>
                  </a:ext>
                </a:extLst>
              </p:cNvPr>
              <p:cNvSpPr/>
              <p:nvPr/>
            </p:nvSpPr>
            <p:spPr>
              <a:xfrm rot="7092971" flipH="1">
                <a:off x="7958497" y="4340292"/>
                <a:ext cx="193947" cy="27313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6">
                <a:extLst>
                  <a:ext uri="{FF2B5EF4-FFF2-40B4-BE49-F238E27FC236}">
                    <a16:creationId xmlns:a16="http://schemas.microsoft.com/office/drawing/2014/main" id="{DDD4253A-DBA6-35EE-D69E-23BBD7EE2E4A}"/>
                  </a:ext>
                </a:extLst>
              </p:cNvPr>
              <p:cNvSpPr/>
              <p:nvPr/>
            </p:nvSpPr>
            <p:spPr>
              <a:xfrm rot="17596530">
                <a:off x="7002553" y="2433676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Moon 9">
                <a:extLst>
                  <a:ext uri="{FF2B5EF4-FFF2-40B4-BE49-F238E27FC236}">
                    <a16:creationId xmlns:a16="http://schemas.microsoft.com/office/drawing/2014/main" id="{40814160-46E8-11B4-53FD-030464FB3952}"/>
                  </a:ext>
                </a:extLst>
              </p:cNvPr>
              <p:cNvSpPr/>
              <p:nvPr/>
            </p:nvSpPr>
            <p:spPr>
              <a:xfrm rot="17282422">
                <a:off x="7196079" y="235929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16">
                <a:extLst>
                  <a:ext uri="{FF2B5EF4-FFF2-40B4-BE49-F238E27FC236}">
                    <a16:creationId xmlns:a16="http://schemas.microsoft.com/office/drawing/2014/main" id="{21EC16C5-A812-BD59-F402-E2EC20D7B421}"/>
                  </a:ext>
                </a:extLst>
              </p:cNvPr>
              <p:cNvSpPr/>
              <p:nvPr/>
            </p:nvSpPr>
            <p:spPr>
              <a:xfrm>
                <a:off x="6893982" y="2282039"/>
                <a:ext cx="481802" cy="269907"/>
              </a:xfrm>
              <a:custGeom>
                <a:avLst/>
                <a:gdLst>
                  <a:gd name="connsiteX0" fmla="*/ 0 w 209550"/>
                  <a:gd name="connsiteY0" fmla="*/ 0 h 45719"/>
                  <a:gd name="connsiteX1" fmla="*/ 209550 w 209550"/>
                  <a:gd name="connsiteY1" fmla="*/ 0 h 45719"/>
                  <a:gd name="connsiteX2" fmla="*/ 209550 w 209550"/>
                  <a:gd name="connsiteY2" fmla="*/ 45719 h 45719"/>
                  <a:gd name="connsiteX3" fmla="*/ 0 w 209550"/>
                  <a:gd name="connsiteY3" fmla="*/ 45719 h 45719"/>
                  <a:gd name="connsiteX4" fmla="*/ 0 w 209550"/>
                  <a:gd name="connsiteY4" fmla="*/ 0 h 45719"/>
                  <a:gd name="connsiteX0" fmla="*/ 128587 w 209550"/>
                  <a:gd name="connsiteY0" fmla="*/ 0 h 160019"/>
                  <a:gd name="connsiteX1" fmla="*/ 209550 w 209550"/>
                  <a:gd name="connsiteY1" fmla="*/ 114300 h 160019"/>
                  <a:gd name="connsiteX2" fmla="*/ 209550 w 209550"/>
                  <a:gd name="connsiteY2" fmla="*/ 160019 h 160019"/>
                  <a:gd name="connsiteX3" fmla="*/ 0 w 209550"/>
                  <a:gd name="connsiteY3" fmla="*/ 160019 h 160019"/>
                  <a:gd name="connsiteX4" fmla="*/ 128587 w 209550"/>
                  <a:gd name="connsiteY4" fmla="*/ 0 h 160019"/>
                  <a:gd name="connsiteX0" fmla="*/ 128587 w 285750"/>
                  <a:gd name="connsiteY0" fmla="*/ 0 h 160019"/>
                  <a:gd name="connsiteX1" fmla="*/ 285750 w 285750"/>
                  <a:gd name="connsiteY1" fmla="*/ 133350 h 160019"/>
                  <a:gd name="connsiteX2" fmla="*/ 209550 w 285750"/>
                  <a:gd name="connsiteY2" fmla="*/ 160019 h 160019"/>
                  <a:gd name="connsiteX3" fmla="*/ 0 w 285750"/>
                  <a:gd name="connsiteY3" fmla="*/ 160019 h 160019"/>
                  <a:gd name="connsiteX4" fmla="*/ 128587 w 285750"/>
                  <a:gd name="connsiteY4" fmla="*/ 0 h 160019"/>
                  <a:gd name="connsiteX0" fmla="*/ 128587 w 209550"/>
                  <a:gd name="connsiteY0" fmla="*/ 0 h 160019"/>
                  <a:gd name="connsiteX1" fmla="*/ 209550 w 209550"/>
                  <a:gd name="connsiteY1" fmla="*/ 160019 h 160019"/>
                  <a:gd name="connsiteX2" fmla="*/ 0 w 209550"/>
                  <a:gd name="connsiteY2" fmla="*/ 160019 h 160019"/>
                  <a:gd name="connsiteX3" fmla="*/ 128587 w 209550"/>
                  <a:gd name="connsiteY3" fmla="*/ 0 h 160019"/>
                  <a:gd name="connsiteX0" fmla="*/ 0 w 80963"/>
                  <a:gd name="connsiteY0" fmla="*/ 0 h 160019"/>
                  <a:gd name="connsiteX1" fmla="*/ 80963 w 80963"/>
                  <a:gd name="connsiteY1" fmla="*/ 160019 h 160019"/>
                  <a:gd name="connsiteX2" fmla="*/ 0 w 80963"/>
                  <a:gd name="connsiteY2" fmla="*/ 0 h 160019"/>
                  <a:gd name="connsiteX0" fmla="*/ 64649 w 145612"/>
                  <a:gd name="connsiteY0" fmla="*/ 0 h 177997"/>
                  <a:gd name="connsiteX1" fmla="*/ 145612 w 145612"/>
                  <a:gd name="connsiteY1" fmla="*/ 160019 h 177997"/>
                  <a:gd name="connsiteX2" fmla="*/ 64649 w 145612"/>
                  <a:gd name="connsiteY2" fmla="*/ 0 h 177997"/>
                  <a:gd name="connsiteX0" fmla="*/ 64649 w 350367"/>
                  <a:gd name="connsiteY0" fmla="*/ 0 h 177997"/>
                  <a:gd name="connsiteX1" fmla="*/ 145612 w 350367"/>
                  <a:gd name="connsiteY1" fmla="*/ 160019 h 177997"/>
                  <a:gd name="connsiteX2" fmla="*/ 64649 w 350367"/>
                  <a:gd name="connsiteY2" fmla="*/ 0 h 177997"/>
                  <a:gd name="connsiteX0" fmla="*/ 64649 w 347579"/>
                  <a:gd name="connsiteY0" fmla="*/ 151613 h 329610"/>
                  <a:gd name="connsiteX1" fmla="*/ 145612 w 347579"/>
                  <a:gd name="connsiteY1" fmla="*/ 311632 h 329610"/>
                  <a:gd name="connsiteX2" fmla="*/ 64649 w 347579"/>
                  <a:gd name="connsiteY2" fmla="*/ 151613 h 329610"/>
                  <a:gd name="connsiteX0" fmla="*/ 388228 w 671158"/>
                  <a:gd name="connsiteY0" fmla="*/ 151613 h 325228"/>
                  <a:gd name="connsiteX1" fmla="*/ 469191 w 671158"/>
                  <a:gd name="connsiteY1" fmla="*/ 311632 h 325228"/>
                  <a:gd name="connsiteX2" fmla="*/ 388228 w 671158"/>
                  <a:gd name="connsiteY2" fmla="*/ 151613 h 325228"/>
                  <a:gd name="connsiteX0" fmla="*/ 419561 w 702491"/>
                  <a:gd name="connsiteY0" fmla="*/ 151613 h 393537"/>
                  <a:gd name="connsiteX1" fmla="*/ 500524 w 702491"/>
                  <a:gd name="connsiteY1" fmla="*/ 311632 h 393537"/>
                  <a:gd name="connsiteX2" fmla="*/ 419561 w 702491"/>
                  <a:gd name="connsiteY2" fmla="*/ 151613 h 393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2491" h="393537">
                    <a:moveTo>
                      <a:pt x="419561" y="151613"/>
                    </a:moveTo>
                    <a:cubicBezTo>
                      <a:pt x="-348788" y="123990"/>
                      <a:pt x="97298" y="572618"/>
                      <a:pt x="500524" y="311632"/>
                    </a:cubicBezTo>
                    <a:cubicBezTo>
                      <a:pt x="992649" y="353542"/>
                      <a:pt x="432262" y="-280822"/>
                      <a:pt x="419561" y="1516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6">
                <a:extLst>
                  <a:ext uri="{FF2B5EF4-FFF2-40B4-BE49-F238E27FC236}">
                    <a16:creationId xmlns:a16="http://schemas.microsoft.com/office/drawing/2014/main" id="{EB75BCB8-58D4-8E25-F485-D2C4DC092324}"/>
                  </a:ext>
                </a:extLst>
              </p:cNvPr>
              <p:cNvSpPr/>
              <p:nvPr/>
            </p:nvSpPr>
            <p:spPr>
              <a:xfrm rot="17596530">
                <a:off x="6981237" y="2431033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Moon 9">
                <a:extLst>
                  <a:ext uri="{FF2B5EF4-FFF2-40B4-BE49-F238E27FC236}">
                    <a16:creationId xmlns:a16="http://schemas.microsoft.com/office/drawing/2014/main" id="{64D2DA1B-7396-13FB-EF28-B7F529687EE0}"/>
                  </a:ext>
                </a:extLst>
              </p:cNvPr>
              <p:cNvSpPr/>
              <p:nvPr/>
            </p:nvSpPr>
            <p:spPr>
              <a:xfrm rot="8785207">
                <a:off x="7246200" y="2295591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5A0F58A-D23D-2EEB-A971-5B56705128F7}"/>
                </a:ext>
              </a:extLst>
            </p:cNvPr>
            <p:cNvGrpSpPr/>
            <p:nvPr/>
          </p:nvGrpSpPr>
          <p:grpSpPr>
            <a:xfrm>
              <a:off x="568712" y="735016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2" name="Teardrop 61">
                <a:extLst>
                  <a:ext uri="{FF2B5EF4-FFF2-40B4-BE49-F238E27FC236}">
                    <a16:creationId xmlns:a16="http://schemas.microsoft.com/office/drawing/2014/main" id="{004BE5DF-C32B-9E3D-D855-EEB7445F3D93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FE182007-A8D4-5169-5242-C97D9DC91379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Teardrop 63">
                <a:extLst>
                  <a:ext uri="{FF2B5EF4-FFF2-40B4-BE49-F238E27FC236}">
                    <a16:creationId xmlns:a16="http://schemas.microsoft.com/office/drawing/2014/main" id="{1798D9A1-85B8-4034-D680-1D6496435BB8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B34D58D0-85E6-F58F-93A9-51A60369C913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Teardrop 65">
                <a:extLst>
                  <a:ext uri="{FF2B5EF4-FFF2-40B4-BE49-F238E27FC236}">
                    <a16:creationId xmlns:a16="http://schemas.microsoft.com/office/drawing/2014/main" id="{700037C8-4336-4930-13F4-C782307111F0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53879ED7-C74D-7C8E-32B1-AD86A6D6B2AB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C15A030-0AF9-88BA-85B9-A2855B88B88E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F8919EED-B772-E7BD-3074-5753291F76BF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Teardrop 69">
                <a:extLst>
                  <a:ext uri="{FF2B5EF4-FFF2-40B4-BE49-F238E27FC236}">
                    <a16:creationId xmlns:a16="http://schemas.microsoft.com/office/drawing/2014/main" id="{451EC4D8-5C0B-B3F9-D1E5-81E558AB738C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E119470C-9B55-E487-D314-D3EE575A591B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Teardrop 71">
                <a:extLst>
                  <a:ext uri="{FF2B5EF4-FFF2-40B4-BE49-F238E27FC236}">
                    <a16:creationId xmlns:a16="http://schemas.microsoft.com/office/drawing/2014/main" id="{6EA81008-1878-756D-2330-8A16CCBF07AA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ardrop 72">
                <a:extLst>
                  <a:ext uri="{FF2B5EF4-FFF2-40B4-BE49-F238E27FC236}">
                    <a16:creationId xmlns:a16="http://schemas.microsoft.com/office/drawing/2014/main" id="{23A3640D-8327-FB09-2ABF-11DEF67241E3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Teardrop 73">
                <a:extLst>
                  <a:ext uri="{FF2B5EF4-FFF2-40B4-BE49-F238E27FC236}">
                    <a16:creationId xmlns:a16="http://schemas.microsoft.com/office/drawing/2014/main" id="{87C4B1CC-DF24-E7B3-BF5B-C70F3CF000EE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ardrop 74">
                <a:extLst>
                  <a:ext uri="{FF2B5EF4-FFF2-40B4-BE49-F238E27FC236}">
                    <a16:creationId xmlns:a16="http://schemas.microsoft.com/office/drawing/2014/main" id="{D1B40CCC-3DEE-9CD0-5D60-BB5C4E176ED6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Teardrop 75">
                <a:extLst>
                  <a:ext uri="{FF2B5EF4-FFF2-40B4-BE49-F238E27FC236}">
                    <a16:creationId xmlns:a16="http://schemas.microsoft.com/office/drawing/2014/main" id="{EA183A6C-4994-66E2-DD70-1F1024AA41E9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Teardrop 76">
                <a:extLst>
                  <a:ext uri="{FF2B5EF4-FFF2-40B4-BE49-F238E27FC236}">
                    <a16:creationId xmlns:a16="http://schemas.microsoft.com/office/drawing/2014/main" id="{FCA03612-DDFE-365F-7808-EC69F3C645B0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ardrop 77">
                <a:extLst>
                  <a:ext uri="{FF2B5EF4-FFF2-40B4-BE49-F238E27FC236}">
                    <a16:creationId xmlns:a16="http://schemas.microsoft.com/office/drawing/2014/main" id="{C5E66F2C-5FE4-2E14-4451-B2E4FC0AD87C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ardrop 78">
                <a:extLst>
                  <a:ext uri="{FF2B5EF4-FFF2-40B4-BE49-F238E27FC236}">
                    <a16:creationId xmlns:a16="http://schemas.microsoft.com/office/drawing/2014/main" id="{8C8C7445-A041-F769-D0C9-D5D2A9A50F5A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Teardrop 79">
                <a:extLst>
                  <a:ext uri="{FF2B5EF4-FFF2-40B4-BE49-F238E27FC236}">
                    <a16:creationId xmlns:a16="http://schemas.microsoft.com/office/drawing/2014/main" id="{8DFB56E6-777B-6E6E-CFEF-FF35351A6751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Teardrop 80">
                <a:extLst>
                  <a:ext uri="{FF2B5EF4-FFF2-40B4-BE49-F238E27FC236}">
                    <a16:creationId xmlns:a16="http://schemas.microsoft.com/office/drawing/2014/main" id="{7B849BBD-49FA-CDA1-8D8F-6ED57E229072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Teardrop 81">
                <a:extLst>
                  <a:ext uri="{FF2B5EF4-FFF2-40B4-BE49-F238E27FC236}">
                    <a16:creationId xmlns:a16="http://schemas.microsoft.com/office/drawing/2014/main" id="{5EEE7557-8E91-010B-56BE-F6D7C556C85B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Teardrop 82">
                <a:extLst>
                  <a:ext uri="{FF2B5EF4-FFF2-40B4-BE49-F238E27FC236}">
                    <a16:creationId xmlns:a16="http://schemas.microsoft.com/office/drawing/2014/main" id="{CC0E948C-624D-A13C-193C-12911567BF9B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Teardrop 83">
                <a:extLst>
                  <a:ext uri="{FF2B5EF4-FFF2-40B4-BE49-F238E27FC236}">
                    <a16:creationId xmlns:a16="http://schemas.microsoft.com/office/drawing/2014/main" id="{C7F3C3BE-8061-E27A-599F-38914A98CCA9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Teardrop 84">
                <a:extLst>
                  <a:ext uri="{FF2B5EF4-FFF2-40B4-BE49-F238E27FC236}">
                    <a16:creationId xmlns:a16="http://schemas.microsoft.com/office/drawing/2014/main" id="{A728C92B-3473-28A9-CA0F-14DEDCD8E3F9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Teardrop 85">
                <a:extLst>
                  <a:ext uri="{FF2B5EF4-FFF2-40B4-BE49-F238E27FC236}">
                    <a16:creationId xmlns:a16="http://schemas.microsoft.com/office/drawing/2014/main" id="{A2292ABA-D93A-6527-C1E8-E50434AB5B91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Teardrop 86">
                <a:extLst>
                  <a:ext uri="{FF2B5EF4-FFF2-40B4-BE49-F238E27FC236}">
                    <a16:creationId xmlns:a16="http://schemas.microsoft.com/office/drawing/2014/main" id="{4B9C913B-F297-9358-8BE2-628BAE7397FC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Teardrop 87">
                <a:extLst>
                  <a:ext uri="{FF2B5EF4-FFF2-40B4-BE49-F238E27FC236}">
                    <a16:creationId xmlns:a16="http://schemas.microsoft.com/office/drawing/2014/main" id="{502F033B-3D2A-1632-4805-91F4A42C7BDA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ardrop 88">
                <a:extLst>
                  <a:ext uri="{FF2B5EF4-FFF2-40B4-BE49-F238E27FC236}">
                    <a16:creationId xmlns:a16="http://schemas.microsoft.com/office/drawing/2014/main" id="{22251867-A7B4-5D97-BC85-5B6157A57B10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Teardrop 89">
                <a:extLst>
                  <a:ext uri="{FF2B5EF4-FFF2-40B4-BE49-F238E27FC236}">
                    <a16:creationId xmlns:a16="http://schemas.microsoft.com/office/drawing/2014/main" id="{BB5F1B9F-8CC7-AFD8-73AB-FE248F2F32AC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Teardrop 90">
                <a:extLst>
                  <a:ext uri="{FF2B5EF4-FFF2-40B4-BE49-F238E27FC236}">
                    <a16:creationId xmlns:a16="http://schemas.microsoft.com/office/drawing/2014/main" id="{7B975794-A467-A1B8-EB64-7680CFFD9E30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ardrop 91">
                <a:extLst>
                  <a:ext uri="{FF2B5EF4-FFF2-40B4-BE49-F238E27FC236}">
                    <a16:creationId xmlns:a16="http://schemas.microsoft.com/office/drawing/2014/main" id="{A5D773AD-E7E1-735C-9C07-6A598747951D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Teardrop 92">
                <a:extLst>
                  <a:ext uri="{FF2B5EF4-FFF2-40B4-BE49-F238E27FC236}">
                    <a16:creationId xmlns:a16="http://schemas.microsoft.com/office/drawing/2014/main" id="{F9F4719C-41B5-40D1-731D-12DC4EA475D8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Teardrop 93">
                <a:extLst>
                  <a:ext uri="{FF2B5EF4-FFF2-40B4-BE49-F238E27FC236}">
                    <a16:creationId xmlns:a16="http://schemas.microsoft.com/office/drawing/2014/main" id="{24FC7947-CC01-B7D0-6CE3-9A718ED69176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Teardrop 94">
                <a:extLst>
                  <a:ext uri="{FF2B5EF4-FFF2-40B4-BE49-F238E27FC236}">
                    <a16:creationId xmlns:a16="http://schemas.microsoft.com/office/drawing/2014/main" id="{41108322-F362-253D-4D24-BE9F8849B200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Teardrop 95">
                <a:extLst>
                  <a:ext uri="{FF2B5EF4-FFF2-40B4-BE49-F238E27FC236}">
                    <a16:creationId xmlns:a16="http://schemas.microsoft.com/office/drawing/2014/main" id="{C66F90BB-2F88-F457-A46A-5ECC657E5F0C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Teardrop 96">
                <a:extLst>
                  <a:ext uri="{FF2B5EF4-FFF2-40B4-BE49-F238E27FC236}">
                    <a16:creationId xmlns:a16="http://schemas.microsoft.com/office/drawing/2014/main" id="{4522B182-3684-84AE-B768-FF36225EF4AD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Teardrop 97">
                <a:extLst>
                  <a:ext uri="{FF2B5EF4-FFF2-40B4-BE49-F238E27FC236}">
                    <a16:creationId xmlns:a16="http://schemas.microsoft.com/office/drawing/2014/main" id="{7B1F56BB-FE09-E5EA-4F65-AE1FA8EBD63A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Teardrop 98">
                <a:extLst>
                  <a:ext uri="{FF2B5EF4-FFF2-40B4-BE49-F238E27FC236}">
                    <a16:creationId xmlns:a16="http://schemas.microsoft.com/office/drawing/2014/main" id="{5AE923C8-DF2A-DE96-D52F-4B4B5CABB7DD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Teardrop 99">
                <a:extLst>
                  <a:ext uri="{FF2B5EF4-FFF2-40B4-BE49-F238E27FC236}">
                    <a16:creationId xmlns:a16="http://schemas.microsoft.com/office/drawing/2014/main" id="{AA1FD2C5-19BD-FBD6-220F-7DDEC5145B99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A1967C2-84C5-FADA-1DE1-6F341711F1CB}"/>
                </a:ext>
              </a:extLst>
            </p:cNvPr>
            <p:cNvGrpSpPr/>
            <p:nvPr/>
          </p:nvGrpSpPr>
          <p:grpSpPr>
            <a:xfrm>
              <a:off x="1956052" y="827858"/>
              <a:ext cx="2088384" cy="2823100"/>
              <a:chOff x="-591003" y="772637"/>
              <a:chExt cx="9941431" cy="52388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02" name="Teardrop 101">
                <a:extLst>
                  <a:ext uri="{FF2B5EF4-FFF2-40B4-BE49-F238E27FC236}">
                    <a16:creationId xmlns:a16="http://schemas.microsoft.com/office/drawing/2014/main" id="{7EF4175D-1279-67C0-7817-19DE83BD7C39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ardrop 102">
                <a:extLst>
                  <a:ext uri="{FF2B5EF4-FFF2-40B4-BE49-F238E27FC236}">
                    <a16:creationId xmlns:a16="http://schemas.microsoft.com/office/drawing/2014/main" id="{32EA3CB5-7D3A-7F21-8340-6EEBADFFBE99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ardrop 103">
                <a:extLst>
                  <a:ext uri="{FF2B5EF4-FFF2-40B4-BE49-F238E27FC236}">
                    <a16:creationId xmlns:a16="http://schemas.microsoft.com/office/drawing/2014/main" id="{AC0542E6-27B0-F9E0-7578-7081875801D9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Teardrop 104">
                <a:extLst>
                  <a:ext uri="{FF2B5EF4-FFF2-40B4-BE49-F238E27FC236}">
                    <a16:creationId xmlns:a16="http://schemas.microsoft.com/office/drawing/2014/main" id="{438ADDFD-774D-9C27-383F-4DA6C3D0B783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Teardrop 105">
                <a:extLst>
                  <a:ext uri="{FF2B5EF4-FFF2-40B4-BE49-F238E27FC236}">
                    <a16:creationId xmlns:a16="http://schemas.microsoft.com/office/drawing/2014/main" id="{C8B6046C-1DCF-833B-BD86-23C3602453B6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Teardrop 106">
                <a:extLst>
                  <a:ext uri="{FF2B5EF4-FFF2-40B4-BE49-F238E27FC236}">
                    <a16:creationId xmlns:a16="http://schemas.microsoft.com/office/drawing/2014/main" id="{3F841DF8-8543-C09A-2BAC-C67946B3EC01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Teardrop 107">
                <a:extLst>
                  <a:ext uri="{FF2B5EF4-FFF2-40B4-BE49-F238E27FC236}">
                    <a16:creationId xmlns:a16="http://schemas.microsoft.com/office/drawing/2014/main" id="{4573E17F-5F46-2B2F-4DEC-5E4772DCDC70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Teardrop 108">
                <a:extLst>
                  <a:ext uri="{FF2B5EF4-FFF2-40B4-BE49-F238E27FC236}">
                    <a16:creationId xmlns:a16="http://schemas.microsoft.com/office/drawing/2014/main" id="{94076827-6A66-E691-0947-E68D37E13E4B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B6645A86-BBCA-A450-C3AA-12791549DB00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Teardrop 110">
                <a:extLst>
                  <a:ext uri="{FF2B5EF4-FFF2-40B4-BE49-F238E27FC236}">
                    <a16:creationId xmlns:a16="http://schemas.microsoft.com/office/drawing/2014/main" id="{A16B6C6B-961C-B6C2-14DD-279350095CA5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ardrop 111">
                <a:extLst>
                  <a:ext uri="{FF2B5EF4-FFF2-40B4-BE49-F238E27FC236}">
                    <a16:creationId xmlns:a16="http://schemas.microsoft.com/office/drawing/2014/main" id="{77974E43-AFB6-03D7-9525-A24265052734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Teardrop 112">
                <a:extLst>
                  <a:ext uri="{FF2B5EF4-FFF2-40B4-BE49-F238E27FC236}">
                    <a16:creationId xmlns:a16="http://schemas.microsoft.com/office/drawing/2014/main" id="{34D58ECD-DD8B-7FDC-CFB1-BEFD018B6A75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Teardrop 113">
                <a:extLst>
                  <a:ext uri="{FF2B5EF4-FFF2-40B4-BE49-F238E27FC236}">
                    <a16:creationId xmlns:a16="http://schemas.microsoft.com/office/drawing/2014/main" id="{7101CF84-3657-6D0A-A37E-C3FBA0BE5294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Teardrop 114">
                <a:extLst>
                  <a:ext uri="{FF2B5EF4-FFF2-40B4-BE49-F238E27FC236}">
                    <a16:creationId xmlns:a16="http://schemas.microsoft.com/office/drawing/2014/main" id="{1B9C4EA8-549C-75CF-ABB0-A700E9A48348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Teardrop 115">
                <a:extLst>
                  <a:ext uri="{FF2B5EF4-FFF2-40B4-BE49-F238E27FC236}">
                    <a16:creationId xmlns:a16="http://schemas.microsoft.com/office/drawing/2014/main" id="{497B8CFA-4445-8AD3-8AE8-8197B1529795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Teardrop 116">
                <a:extLst>
                  <a:ext uri="{FF2B5EF4-FFF2-40B4-BE49-F238E27FC236}">
                    <a16:creationId xmlns:a16="http://schemas.microsoft.com/office/drawing/2014/main" id="{9A6FD601-79D4-BA0E-B8F4-04C1E1047C72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ardrop 117">
                <a:extLst>
                  <a:ext uri="{FF2B5EF4-FFF2-40B4-BE49-F238E27FC236}">
                    <a16:creationId xmlns:a16="http://schemas.microsoft.com/office/drawing/2014/main" id="{B0EA1A28-9672-467F-12E8-08F27663571D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Teardrop 118">
                <a:extLst>
                  <a:ext uri="{FF2B5EF4-FFF2-40B4-BE49-F238E27FC236}">
                    <a16:creationId xmlns:a16="http://schemas.microsoft.com/office/drawing/2014/main" id="{83CFF803-EC81-843E-D693-E1FCC7ED2F44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Teardrop 119">
                <a:extLst>
                  <a:ext uri="{FF2B5EF4-FFF2-40B4-BE49-F238E27FC236}">
                    <a16:creationId xmlns:a16="http://schemas.microsoft.com/office/drawing/2014/main" id="{70720205-457E-ED97-8726-6D1FDD5AEF72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Teardrop 120">
                <a:extLst>
                  <a:ext uri="{FF2B5EF4-FFF2-40B4-BE49-F238E27FC236}">
                    <a16:creationId xmlns:a16="http://schemas.microsoft.com/office/drawing/2014/main" id="{C8F9EF62-2DED-0597-46B5-F746371DF7C4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Teardrop 121">
                <a:extLst>
                  <a:ext uri="{FF2B5EF4-FFF2-40B4-BE49-F238E27FC236}">
                    <a16:creationId xmlns:a16="http://schemas.microsoft.com/office/drawing/2014/main" id="{0B75685F-86ED-AC72-D683-AB624BCCA6A8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ardrop 122">
                <a:extLst>
                  <a:ext uri="{FF2B5EF4-FFF2-40B4-BE49-F238E27FC236}">
                    <a16:creationId xmlns:a16="http://schemas.microsoft.com/office/drawing/2014/main" id="{683CC842-CC67-5737-97B3-56C2401A9728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Teardrop 123">
                <a:extLst>
                  <a:ext uri="{FF2B5EF4-FFF2-40B4-BE49-F238E27FC236}">
                    <a16:creationId xmlns:a16="http://schemas.microsoft.com/office/drawing/2014/main" id="{7D9AB246-F43D-6587-6DC0-A9C0B4E00314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Teardrop 124">
                <a:extLst>
                  <a:ext uri="{FF2B5EF4-FFF2-40B4-BE49-F238E27FC236}">
                    <a16:creationId xmlns:a16="http://schemas.microsoft.com/office/drawing/2014/main" id="{023A9D78-BB33-D0A8-9DFF-7B060C39DF09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Teardrop 125">
                <a:extLst>
                  <a:ext uri="{FF2B5EF4-FFF2-40B4-BE49-F238E27FC236}">
                    <a16:creationId xmlns:a16="http://schemas.microsoft.com/office/drawing/2014/main" id="{70FF14E4-CF76-2EAE-5F6B-CF9C86D2BA28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Teardrop 126">
                <a:extLst>
                  <a:ext uri="{FF2B5EF4-FFF2-40B4-BE49-F238E27FC236}">
                    <a16:creationId xmlns:a16="http://schemas.microsoft.com/office/drawing/2014/main" id="{C24D0CE5-76F6-7706-49F7-6FB8CA5B6478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Teardrop 127">
                <a:extLst>
                  <a:ext uri="{FF2B5EF4-FFF2-40B4-BE49-F238E27FC236}">
                    <a16:creationId xmlns:a16="http://schemas.microsoft.com/office/drawing/2014/main" id="{33C7176D-B98D-35FC-5FB0-F75E898E9D64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Teardrop 128">
                <a:extLst>
                  <a:ext uri="{FF2B5EF4-FFF2-40B4-BE49-F238E27FC236}">
                    <a16:creationId xmlns:a16="http://schemas.microsoft.com/office/drawing/2014/main" id="{70E680C9-325B-FA5C-EB9D-00F135F41580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Teardrop 129">
                <a:extLst>
                  <a:ext uri="{FF2B5EF4-FFF2-40B4-BE49-F238E27FC236}">
                    <a16:creationId xmlns:a16="http://schemas.microsoft.com/office/drawing/2014/main" id="{E5BCE0A3-7A4B-519D-9721-28A58A912717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Teardrop 130">
                <a:extLst>
                  <a:ext uri="{FF2B5EF4-FFF2-40B4-BE49-F238E27FC236}">
                    <a16:creationId xmlns:a16="http://schemas.microsoft.com/office/drawing/2014/main" id="{F981D911-AACE-014D-0C36-7C4D7AB97F32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Teardrop 131">
                <a:extLst>
                  <a:ext uri="{FF2B5EF4-FFF2-40B4-BE49-F238E27FC236}">
                    <a16:creationId xmlns:a16="http://schemas.microsoft.com/office/drawing/2014/main" id="{0C560ABA-7693-8326-CFFB-91D06A96B0D8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Teardrop 132">
                <a:extLst>
                  <a:ext uri="{FF2B5EF4-FFF2-40B4-BE49-F238E27FC236}">
                    <a16:creationId xmlns:a16="http://schemas.microsoft.com/office/drawing/2014/main" id="{D8EAA973-9D8E-601A-3E74-83D88B066D72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Teardrop 133">
                <a:extLst>
                  <a:ext uri="{FF2B5EF4-FFF2-40B4-BE49-F238E27FC236}">
                    <a16:creationId xmlns:a16="http://schemas.microsoft.com/office/drawing/2014/main" id="{78E427D8-CFC4-7726-9D37-9A99F8B45A84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Teardrop 134">
                <a:extLst>
                  <a:ext uri="{FF2B5EF4-FFF2-40B4-BE49-F238E27FC236}">
                    <a16:creationId xmlns:a16="http://schemas.microsoft.com/office/drawing/2014/main" id="{AC1C60F3-B70C-5565-B40C-A3E8AA4A6386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Teardrop 135">
                <a:extLst>
                  <a:ext uri="{FF2B5EF4-FFF2-40B4-BE49-F238E27FC236}">
                    <a16:creationId xmlns:a16="http://schemas.microsoft.com/office/drawing/2014/main" id="{E7925138-0462-E813-90EB-5A3EF261CF5F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Teardrop 136">
                <a:extLst>
                  <a:ext uri="{FF2B5EF4-FFF2-40B4-BE49-F238E27FC236}">
                    <a16:creationId xmlns:a16="http://schemas.microsoft.com/office/drawing/2014/main" id="{427171C8-0175-0CE7-4899-D6784D4BF28D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Teardrop 137">
                <a:extLst>
                  <a:ext uri="{FF2B5EF4-FFF2-40B4-BE49-F238E27FC236}">
                    <a16:creationId xmlns:a16="http://schemas.microsoft.com/office/drawing/2014/main" id="{EE79B228-F3C0-BB6C-00BC-E8D572740E58}"/>
                  </a:ext>
                </a:extLst>
              </p:cNvPr>
              <p:cNvSpPr/>
              <p:nvPr/>
            </p:nvSpPr>
            <p:spPr>
              <a:xfrm rot="19396068">
                <a:off x="5776969" y="5587027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Teardrop 138">
                <a:extLst>
                  <a:ext uri="{FF2B5EF4-FFF2-40B4-BE49-F238E27FC236}">
                    <a16:creationId xmlns:a16="http://schemas.microsoft.com/office/drawing/2014/main" id="{6FBD37E7-6618-120D-B1D2-C73F843A12A6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Teardrop 139">
                <a:extLst>
                  <a:ext uri="{FF2B5EF4-FFF2-40B4-BE49-F238E27FC236}">
                    <a16:creationId xmlns:a16="http://schemas.microsoft.com/office/drawing/2014/main" id="{5FABE76F-1E73-0D88-B7EC-A566265B1AF5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E2D417-2AB4-6D7A-99F0-8D53E1A5C2BD}"/>
                </a:ext>
              </a:extLst>
            </p:cNvPr>
            <p:cNvGrpSpPr/>
            <p:nvPr/>
          </p:nvGrpSpPr>
          <p:grpSpPr>
            <a:xfrm>
              <a:off x="3547208" y="690517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2" name="Teardrop 141">
                <a:extLst>
                  <a:ext uri="{FF2B5EF4-FFF2-40B4-BE49-F238E27FC236}">
                    <a16:creationId xmlns:a16="http://schemas.microsoft.com/office/drawing/2014/main" id="{5F8888AE-44F4-0C2D-9393-EB36E3EDAD27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Teardrop 142">
                <a:extLst>
                  <a:ext uri="{FF2B5EF4-FFF2-40B4-BE49-F238E27FC236}">
                    <a16:creationId xmlns:a16="http://schemas.microsoft.com/office/drawing/2014/main" id="{DCEDA8BB-D3FA-39F8-5EF7-5F5BC12AEA5C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Teardrop 143">
                <a:extLst>
                  <a:ext uri="{FF2B5EF4-FFF2-40B4-BE49-F238E27FC236}">
                    <a16:creationId xmlns:a16="http://schemas.microsoft.com/office/drawing/2014/main" id="{C536440E-EBE4-F9F7-468A-2EC5001BEF0F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Teardrop 144">
                <a:extLst>
                  <a:ext uri="{FF2B5EF4-FFF2-40B4-BE49-F238E27FC236}">
                    <a16:creationId xmlns:a16="http://schemas.microsoft.com/office/drawing/2014/main" id="{8ABB925C-F139-2EF7-7894-B0B5E88196AD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Teardrop 145">
                <a:extLst>
                  <a:ext uri="{FF2B5EF4-FFF2-40B4-BE49-F238E27FC236}">
                    <a16:creationId xmlns:a16="http://schemas.microsoft.com/office/drawing/2014/main" id="{DBB31FB4-799A-9AAA-5900-B4E518CF4ECE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Teardrop 146">
                <a:extLst>
                  <a:ext uri="{FF2B5EF4-FFF2-40B4-BE49-F238E27FC236}">
                    <a16:creationId xmlns:a16="http://schemas.microsoft.com/office/drawing/2014/main" id="{AC1C448C-6BC6-BDB5-6DD5-E142ED48F64B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Teardrop 147">
                <a:extLst>
                  <a:ext uri="{FF2B5EF4-FFF2-40B4-BE49-F238E27FC236}">
                    <a16:creationId xmlns:a16="http://schemas.microsoft.com/office/drawing/2014/main" id="{91EB2BEF-1D89-D6B1-5A47-49C1AC34728C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Teardrop 148">
                <a:extLst>
                  <a:ext uri="{FF2B5EF4-FFF2-40B4-BE49-F238E27FC236}">
                    <a16:creationId xmlns:a16="http://schemas.microsoft.com/office/drawing/2014/main" id="{2A74ED97-CAE2-3A3D-A388-6F09FE0457B4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ardrop 149">
                <a:extLst>
                  <a:ext uri="{FF2B5EF4-FFF2-40B4-BE49-F238E27FC236}">
                    <a16:creationId xmlns:a16="http://schemas.microsoft.com/office/drawing/2014/main" id="{9ED04144-8E6E-B864-4F15-E84CE33B191F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Teardrop 150">
                <a:extLst>
                  <a:ext uri="{FF2B5EF4-FFF2-40B4-BE49-F238E27FC236}">
                    <a16:creationId xmlns:a16="http://schemas.microsoft.com/office/drawing/2014/main" id="{1232BA4B-BDA1-BF5B-D5AB-1841BC66A4C3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Teardrop 151">
                <a:extLst>
                  <a:ext uri="{FF2B5EF4-FFF2-40B4-BE49-F238E27FC236}">
                    <a16:creationId xmlns:a16="http://schemas.microsoft.com/office/drawing/2014/main" id="{EBE0BD4C-6428-417A-86D2-7419AE4AD285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Teardrop 152">
                <a:extLst>
                  <a:ext uri="{FF2B5EF4-FFF2-40B4-BE49-F238E27FC236}">
                    <a16:creationId xmlns:a16="http://schemas.microsoft.com/office/drawing/2014/main" id="{F4F0D3BD-ADDA-BE86-3712-A466A84586EB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ardrop 153">
                <a:extLst>
                  <a:ext uri="{FF2B5EF4-FFF2-40B4-BE49-F238E27FC236}">
                    <a16:creationId xmlns:a16="http://schemas.microsoft.com/office/drawing/2014/main" id="{C46C4EEB-E863-8518-E24E-D24D49E47AE1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Teardrop 154">
                <a:extLst>
                  <a:ext uri="{FF2B5EF4-FFF2-40B4-BE49-F238E27FC236}">
                    <a16:creationId xmlns:a16="http://schemas.microsoft.com/office/drawing/2014/main" id="{0FCC147E-B21E-D7E0-D770-CFEF21C81A68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ardrop 155">
                <a:extLst>
                  <a:ext uri="{FF2B5EF4-FFF2-40B4-BE49-F238E27FC236}">
                    <a16:creationId xmlns:a16="http://schemas.microsoft.com/office/drawing/2014/main" id="{B84638B3-B857-8E5A-61E4-409565014696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Teardrop 156">
                <a:extLst>
                  <a:ext uri="{FF2B5EF4-FFF2-40B4-BE49-F238E27FC236}">
                    <a16:creationId xmlns:a16="http://schemas.microsoft.com/office/drawing/2014/main" id="{ACE86EB4-E251-B86F-E2C9-0191650B63E3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Teardrop 157">
                <a:extLst>
                  <a:ext uri="{FF2B5EF4-FFF2-40B4-BE49-F238E27FC236}">
                    <a16:creationId xmlns:a16="http://schemas.microsoft.com/office/drawing/2014/main" id="{F78E126D-AFDA-28AC-BDDB-27E38E07E1BD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Teardrop 158">
                <a:extLst>
                  <a:ext uri="{FF2B5EF4-FFF2-40B4-BE49-F238E27FC236}">
                    <a16:creationId xmlns:a16="http://schemas.microsoft.com/office/drawing/2014/main" id="{395939B1-FA4A-69EC-8D5B-56B01223AF86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Teardrop 159">
                <a:extLst>
                  <a:ext uri="{FF2B5EF4-FFF2-40B4-BE49-F238E27FC236}">
                    <a16:creationId xmlns:a16="http://schemas.microsoft.com/office/drawing/2014/main" id="{503A8E5E-3E2A-6788-BC1C-AF185744B35A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Teardrop 160">
                <a:extLst>
                  <a:ext uri="{FF2B5EF4-FFF2-40B4-BE49-F238E27FC236}">
                    <a16:creationId xmlns:a16="http://schemas.microsoft.com/office/drawing/2014/main" id="{18E94949-D5A8-3F0A-1A79-C383864DCC2A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Teardrop 161">
                <a:extLst>
                  <a:ext uri="{FF2B5EF4-FFF2-40B4-BE49-F238E27FC236}">
                    <a16:creationId xmlns:a16="http://schemas.microsoft.com/office/drawing/2014/main" id="{3C77B4BF-7612-43B4-A953-A597C4358CFE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Teardrop 162">
                <a:extLst>
                  <a:ext uri="{FF2B5EF4-FFF2-40B4-BE49-F238E27FC236}">
                    <a16:creationId xmlns:a16="http://schemas.microsoft.com/office/drawing/2014/main" id="{5D668CC0-DE2D-B695-87FB-6F6939A930E3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Teardrop 163">
                <a:extLst>
                  <a:ext uri="{FF2B5EF4-FFF2-40B4-BE49-F238E27FC236}">
                    <a16:creationId xmlns:a16="http://schemas.microsoft.com/office/drawing/2014/main" id="{6B789170-8A3A-3B00-895A-87F68E7864DD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Teardrop 164">
                <a:extLst>
                  <a:ext uri="{FF2B5EF4-FFF2-40B4-BE49-F238E27FC236}">
                    <a16:creationId xmlns:a16="http://schemas.microsoft.com/office/drawing/2014/main" id="{DC1CDCCD-FA28-7ACE-D59D-A60DF6B7B21A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Teardrop 165">
                <a:extLst>
                  <a:ext uri="{FF2B5EF4-FFF2-40B4-BE49-F238E27FC236}">
                    <a16:creationId xmlns:a16="http://schemas.microsoft.com/office/drawing/2014/main" id="{8C074D00-FF16-839D-7C98-A33414499498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Teardrop 166">
                <a:extLst>
                  <a:ext uri="{FF2B5EF4-FFF2-40B4-BE49-F238E27FC236}">
                    <a16:creationId xmlns:a16="http://schemas.microsoft.com/office/drawing/2014/main" id="{EAAB5A63-FEB6-C753-B4CC-A71A98159589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Teardrop 167">
                <a:extLst>
                  <a:ext uri="{FF2B5EF4-FFF2-40B4-BE49-F238E27FC236}">
                    <a16:creationId xmlns:a16="http://schemas.microsoft.com/office/drawing/2014/main" id="{0CA76BAD-A765-C125-7945-09E446E75818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Teardrop 168">
                <a:extLst>
                  <a:ext uri="{FF2B5EF4-FFF2-40B4-BE49-F238E27FC236}">
                    <a16:creationId xmlns:a16="http://schemas.microsoft.com/office/drawing/2014/main" id="{1370E866-A053-30B0-A511-926A7957250F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Teardrop 169">
                <a:extLst>
                  <a:ext uri="{FF2B5EF4-FFF2-40B4-BE49-F238E27FC236}">
                    <a16:creationId xmlns:a16="http://schemas.microsoft.com/office/drawing/2014/main" id="{F472AEA8-84CC-68B8-2172-B385DF52E889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Teardrop 170">
                <a:extLst>
                  <a:ext uri="{FF2B5EF4-FFF2-40B4-BE49-F238E27FC236}">
                    <a16:creationId xmlns:a16="http://schemas.microsoft.com/office/drawing/2014/main" id="{75501F6D-30A1-AF31-0E51-0415818DAA88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Teardrop 171">
                <a:extLst>
                  <a:ext uri="{FF2B5EF4-FFF2-40B4-BE49-F238E27FC236}">
                    <a16:creationId xmlns:a16="http://schemas.microsoft.com/office/drawing/2014/main" id="{62B78DC9-0996-FE87-7AAA-760876DAFD08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Teardrop 172">
                <a:extLst>
                  <a:ext uri="{FF2B5EF4-FFF2-40B4-BE49-F238E27FC236}">
                    <a16:creationId xmlns:a16="http://schemas.microsoft.com/office/drawing/2014/main" id="{BE86C91F-50B2-AF11-1AC9-72E0A6C5A888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Teardrop 173">
                <a:extLst>
                  <a:ext uri="{FF2B5EF4-FFF2-40B4-BE49-F238E27FC236}">
                    <a16:creationId xmlns:a16="http://schemas.microsoft.com/office/drawing/2014/main" id="{720DAD0D-A679-A035-8C31-7F1EDCCE0DE4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ardrop 174">
                <a:extLst>
                  <a:ext uri="{FF2B5EF4-FFF2-40B4-BE49-F238E27FC236}">
                    <a16:creationId xmlns:a16="http://schemas.microsoft.com/office/drawing/2014/main" id="{37608D27-4DC3-A78C-985B-76B607B40CF0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Teardrop 175">
                <a:extLst>
                  <a:ext uri="{FF2B5EF4-FFF2-40B4-BE49-F238E27FC236}">
                    <a16:creationId xmlns:a16="http://schemas.microsoft.com/office/drawing/2014/main" id="{AA4D148C-ED1F-B491-C653-904FC7DE7765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Teardrop 176">
                <a:extLst>
                  <a:ext uri="{FF2B5EF4-FFF2-40B4-BE49-F238E27FC236}">
                    <a16:creationId xmlns:a16="http://schemas.microsoft.com/office/drawing/2014/main" id="{A513A9E1-1637-8479-C30D-62D67C319D6E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Teardrop 177">
                <a:extLst>
                  <a:ext uri="{FF2B5EF4-FFF2-40B4-BE49-F238E27FC236}">
                    <a16:creationId xmlns:a16="http://schemas.microsoft.com/office/drawing/2014/main" id="{8C737E73-BC8B-B3D3-31CF-B2BAD22FAB36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ardrop 178">
                <a:extLst>
                  <a:ext uri="{FF2B5EF4-FFF2-40B4-BE49-F238E27FC236}">
                    <a16:creationId xmlns:a16="http://schemas.microsoft.com/office/drawing/2014/main" id="{307AC3CA-F5BC-E839-40F0-0D71CFA8A3A8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Teardrop 179">
                <a:extLst>
                  <a:ext uri="{FF2B5EF4-FFF2-40B4-BE49-F238E27FC236}">
                    <a16:creationId xmlns:a16="http://schemas.microsoft.com/office/drawing/2014/main" id="{639057A2-0CA9-52F8-D9DD-E55896DE9EB0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70423B9B-AA66-4C7F-F225-EF1FC4DBC2CF}"/>
                </a:ext>
              </a:extLst>
            </p:cNvPr>
            <p:cNvGrpSpPr/>
            <p:nvPr/>
          </p:nvGrpSpPr>
          <p:grpSpPr>
            <a:xfrm>
              <a:off x="618764" y="2810804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82" name="Teardrop 181">
                <a:extLst>
                  <a:ext uri="{FF2B5EF4-FFF2-40B4-BE49-F238E27FC236}">
                    <a16:creationId xmlns:a16="http://schemas.microsoft.com/office/drawing/2014/main" id="{41233569-BFFF-9133-A0B7-DE545278DA5F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Teardrop 182">
                <a:extLst>
                  <a:ext uri="{FF2B5EF4-FFF2-40B4-BE49-F238E27FC236}">
                    <a16:creationId xmlns:a16="http://schemas.microsoft.com/office/drawing/2014/main" id="{F3F1782D-6671-EA31-6551-94EEF498D0C2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Teardrop 183">
                <a:extLst>
                  <a:ext uri="{FF2B5EF4-FFF2-40B4-BE49-F238E27FC236}">
                    <a16:creationId xmlns:a16="http://schemas.microsoft.com/office/drawing/2014/main" id="{F001DA59-C51D-C79E-B2C1-1F3CBF3921CA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Teardrop 184">
                <a:extLst>
                  <a:ext uri="{FF2B5EF4-FFF2-40B4-BE49-F238E27FC236}">
                    <a16:creationId xmlns:a16="http://schemas.microsoft.com/office/drawing/2014/main" id="{3EC06FDC-373E-75C2-5D34-B30B61CFF481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Teardrop 185">
                <a:extLst>
                  <a:ext uri="{FF2B5EF4-FFF2-40B4-BE49-F238E27FC236}">
                    <a16:creationId xmlns:a16="http://schemas.microsoft.com/office/drawing/2014/main" id="{A226DF63-36A8-F4F3-3734-E322857E6117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Teardrop 186">
                <a:extLst>
                  <a:ext uri="{FF2B5EF4-FFF2-40B4-BE49-F238E27FC236}">
                    <a16:creationId xmlns:a16="http://schemas.microsoft.com/office/drawing/2014/main" id="{29B88EAD-666D-9E60-C87D-0D8FEDC7D9A2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ardrop 187">
                <a:extLst>
                  <a:ext uri="{FF2B5EF4-FFF2-40B4-BE49-F238E27FC236}">
                    <a16:creationId xmlns:a16="http://schemas.microsoft.com/office/drawing/2014/main" id="{450E503E-70F5-297B-4D60-42F9101584BB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Teardrop 188">
                <a:extLst>
                  <a:ext uri="{FF2B5EF4-FFF2-40B4-BE49-F238E27FC236}">
                    <a16:creationId xmlns:a16="http://schemas.microsoft.com/office/drawing/2014/main" id="{22D89407-F7E8-90E0-4C5F-6365F18F1E1E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Teardrop 189">
                <a:extLst>
                  <a:ext uri="{FF2B5EF4-FFF2-40B4-BE49-F238E27FC236}">
                    <a16:creationId xmlns:a16="http://schemas.microsoft.com/office/drawing/2014/main" id="{30847067-94D2-4590-29D7-7F04D02C6A36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Teardrop 190">
                <a:extLst>
                  <a:ext uri="{FF2B5EF4-FFF2-40B4-BE49-F238E27FC236}">
                    <a16:creationId xmlns:a16="http://schemas.microsoft.com/office/drawing/2014/main" id="{2D78AB80-305D-AD98-DBD7-D8BF853FE8B5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Teardrop 191">
                <a:extLst>
                  <a:ext uri="{FF2B5EF4-FFF2-40B4-BE49-F238E27FC236}">
                    <a16:creationId xmlns:a16="http://schemas.microsoft.com/office/drawing/2014/main" id="{A602BA93-57BE-022B-AEFF-22395EE03EE0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Teardrop 192">
                <a:extLst>
                  <a:ext uri="{FF2B5EF4-FFF2-40B4-BE49-F238E27FC236}">
                    <a16:creationId xmlns:a16="http://schemas.microsoft.com/office/drawing/2014/main" id="{2DDEF895-D6CD-7A0B-E746-98586C189971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Teardrop 193">
                <a:extLst>
                  <a:ext uri="{FF2B5EF4-FFF2-40B4-BE49-F238E27FC236}">
                    <a16:creationId xmlns:a16="http://schemas.microsoft.com/office/drawing/2014/main" id="{75A75864-1455-7E3C-9BCA-C03DC37B2EF9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Teardrop 194">
                <a:extLst>
                  <a:ext uri="{FF2B5EF4-FFF2-40B4-BE49-F238E27FC236}">
                    <a16:creationId xmlns:a16="http://schemas.microsoft.com/office/drawing/2014/main" id="{618E8E04-DA9F-EE43-16ED-076B51CA9F9B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ardrop 195">
                <a:extLst>
                  <a:ext uri="{FF2B5EF4-FFF2-40B4-BE49-F238E27FC236}">
                    <a16:creationId xmlns:a16="http://schemas.microsoft.com/office/drawing/2014/main" id="{4C69B696-587E-DD2F-B66A-2142479A9167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Teardrop 196">
                <a:extLst>
                  <a:ext uri="{FF2B5EF4-FFF2-40B4-BE49-F238E27FC236}">
                    <a16:creationId xmlns:a16="http://schemas.microsoft.com/office/drawing/2014/main" id="{5D08DA26-35C0-9F00-435C-B2718CA76DB4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Teardrop 197">
                <a:extLst>
                  <a:ext uri="{FF2B5EF4-FFF2-40B4-BE49-F238E27FC236}">
                    <a16:creationId xmlns:a16="http://schemas.microsoft.com/office/drawing/2014/main" id="{2C1286C7-11E4-F98D-CBFC-279CA895A094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Teardrop 198">
                <a:extLst>
                  <a:ext uri="{FF2B5EF4-FFF2-40B4-BE49-F238E27FC236}">
                    <a16:creationId xmlns:a16="http://schemas.microsoft.com/office/drawing/2014/main" id="{70540C70-11BC-C576-D52D-1EF986BEC001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Teardrop 199">
                <a:extLst>
                  <a:ext uri="{FF2B5EF4-FFF2-40B4-BE49-F238E27FC236}">
                    <a16:creationId xmlns:a16="http://schemas.microsoft.com/office/drawing/2014/main" id="{152FBF84-C952-18BD-1022-AA5B3C92984F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Teardrop 200">
                <a:extLst>
                  <a:ext uri="{FF2B5EF4-FFF2-40B4-BE49-F238E27FC236}">
                    <a16:creationId xmlns:a16="http://schemas.microsoft.com/office/drawing/2014/main" id="{A396DE99-A790-041E-F05A-61116093C63B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Teardrop 201">
                <a:extLst>
                  <a:ext uri="{FF2B5EF4-FFF2-40B4-BE49-F238E27FC236}">
                    <a16:creationId xmlns:a16="http://schemas.microsoft.com/office/drawing/2014/main" id="{72DE1B1C-CC02-90C0-3C2D-7D3412CDACF1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Teardrop 202">
                <a:extLst>
                  <a:ext uri="{FF2B5EF4-FFF2-40B4-BE49-F238E27FC236}">
                    <a16:creationId xmlns:a16="http://schemas.microsoft.com/office/drawing/2014/main" id="{FE160394-E88C-34B1-877A-407B1F5A90FB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Teardrop 203">
                <a:extLst>
                  <a:ext uri="{FF2B5EF4-FFF2-40B4-BE49-F238E27FC236}">
                    <a16:creationId xmlns:a16="http://schemas.microsoft.com/office/drawing/2014/main" id="{483017B6-D7CB-0903-A215-92764D9B0D24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Teardrop 204">
                <a:extLst>
                  <a:ext uri="{FF2B5EF4-FFF2-40B4-BE49-F238E27FC236}">
                    <a16:creationId xmlns:a16="http://schemas.microsoft.com/office/drawing/2014/main" id="{58DF0291-0180-AA12-2764-332C538B09F4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Teardrop 205">
                <a:extLst>
                  <a:ext uri="{FF2B5EF4-FFF2-40B4-BE49-F238E27FC236}">
                    <a16:creationId xmlns:a16="http://schemas.microsoft.com/office/drawing/2014/main" id="{23665602-2107-4176-D7D4-E563CD473CE2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Teardrop 206">
                <a:extLst>
                  <a:ext uri="{FF2B5EF4-FFF2-40B4-BE49-F238E27FC236}">
                    <a16:creationId xmlns:a16="http://schemas.microsoft.com/office/drawing/2014/main" id="{5908059F-A4CB-6CFA-1838-118778B9FAE3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Teardrop 207">
                <a:extLst>
                  <a:ext uri="{FF2B5EF4-FFF2-40B4-BE49-F238E27FC236}">
                    <a16:creationId xmlns:a16="http://schemas.microsoft.com/office/drawing/2014/main" id="{A33DF754-C3BC-8479-8B92-4456BDF2F9B7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Teardrop 208">
                <a:extLst>
                  <a:ext uri="{FF2B5EF4-FFF2-40B4-BE49-F238E27FC236}">
                    <a16:creationId xmlns:a16="http://schemas.microsoft.com/office/drawing/2014/main" id="{9C119777-673A-C6B5-782C-0A3CCCD73C56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Teardrop 209">
                <a:extLst>
                  <a:ext uri="{FF2B5EF4-FFF2-40B4-BE49-F238E27FC236}">
                    <a16:creationId xmlns:a16="http://schemas.microsoft.com/office/drawing/2014/main" id="{74602EB4-D480-4330-F126-D0CF40483770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Teardrop 210">
                <a:extLst>
                  <a:ext uri="{FF2B5EF4-FFF2-40B4-BE49-F238E27FC236}">
                    <a16:creationId xmlns:a16="http://schemas.microsoft.com/office/drawing/2014/main" id="{0CA58C15-1424-03E9-BA85-58429FA89A00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Teardrop 211">
                <a:extLst>
                  <a:ext uri="{FF2B5EF4-FFF2-40B4-BE49-F238E27FC236}">
                    <a16:creationId xmlns:a16="http://schemas.microsoft.com/office/drawing/2014/main" id="{8AA6631A-D73F-C029-15FA-ABFD6E4472B4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Teardrop 212">
                <a:extLst>
                  <a:ext uri="{FF2B5EF4-FFF2-40B4-BE49-F238E27FC236}">
                    <a16:creationId xmlns:a16="http://schemas.microsoft.com/office/drawing/2014/main" id="{F382703D-6FD0-FCE1-61C8-9887BF0A0DDC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ardrop 213">
                <a:extLst>
                  <a:ext uri="{FF2B5EF4-FFF2-40B4-BE49-F238E27FC236}">
                    <a16:creationId xmlns:a16="http://schemas.microsoft.com/office/drawing/2014/main" id="{9691E326-F1D6-3FAD-5971-3508C5DB2579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Teardrop 214">
                <a:extLst>
                  <a:ext uri="{FF2B5EF4-FFF2-40B4-BE49-F238E27FC236}">
                    <a16:creationId xmlns:a16="http://schemas.microsoft.com/office/drawing/2014/main" id="{D294466D-00F1-90B7-D1F3-55329DCED443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Teardrop 215">
                <a:extLst>
                  <a:ext uri="{FF2B5EF4-FFF2-40B4-BE49-F238E27FC236}">
                    <a16:creationId xmlns:a16="http://schemas.microsoft.com/office/drawing/2014/main" id="{C834A772-6E3C-D7AE-D256-9B76597558C3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Teardrop 216">
                <a:extLst>
                  <a:ext uri="{FF2B5EF4-FFF2-40B4-BE49-F238E27FC236}">
                    <a16:creationId xmlns:a16="http://schemas.microsoft.com/office/drawing/2014/main" id="{6BB3335E-3F39-09E1-4A80-596EBD3A5262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Teardrop 217">
                <a:extLst>
                  <a:ext uri="{FF2B5EF4-FFF2-40B4-BE49-F238E27FC236}">
                    <a16:creationId xmlns:a16="http://schemas.microsoft.com/office/drawing/2014/main" id="{2DC45296-9670-0D43-FD22-80F5A256C461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Teardrop 218">
                <a:extLst>
                  <a:ext uri="{FF2B5EF4-FFF2-40B4-BE49-F238E27FC236}">
                    <a16:creationId xmlns:a16="http://schemas.microsoft.com/office/drawing/2014/main" id="{452F2A01-8721-B319-0721-B8CC0C513DA2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ardrop 219">
                <a:extLst>
                  <a:ext uri="{FF2B5EF4-FFF2-40B4-BE49-F238E27FC236}">
                    <a16:creationId xmlns:a16="http://schemas.microsoft.com/office/drawing/2014/main" id="{3CA2DDB9-D479-CDA0-984E-15762F372EB9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7521945-417D-9584-744B-D2ED9FDA0733}"/>
                </a:ext>
              </a:extLst>
            </p:cNvPr>
            <p:cNvGrpSpPr/>
            <p:nvPr/>
          </p:nvGrpSpPr>
          <p:grpSpPr>
            <a:xfrm>
              <a:off x="2700895" y="2701768"/>
              <a:ext cx="2997507" cy="3098550"/>
              <a:chOff x="-4918743" y="772637"/>
              <a:chExt cx="1426917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22" name="Teardrop 221">
                <a:extLst>
                  <a:ext uri="{FF2B5EF4-FFF2-40B4-BE49-F238E27FC236}">
                    <a16:creationId xmlns:a16="http://schemas.microsoft.com/office/drawing/2014/main" id="{D0624346-000A-540D-F2E0-23F61B83CD91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Teardrop 222">
                <a:extLst>
                  <a:ext uri="{FF2B5EF4-FFF2-40B4-BE49-F238E27FC236}">
                    <a16:creationId xmlns:a16="http://schemas.microsoft.com/office/drawing/2014/main" id="{DF5B60C7-897F-7519-C8B6-32F4A9ABF4DA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Teardrop 223">
                <a:extLst>
                  <a:ext uri="{FF2B5EF4-FFF2-40B4-BE49-F238E27FC236}">
                    <a16:creationId xmlns:a16="http://schemas.microsoft.com/office/drawing/2014/main" id="{77B11F82-D042-EDCF-7B54-0C78387F48FD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Teardrop 224">
                <a:extLst>
                  <a:ext uri="{FF2B5EF4-FFF2-40B4-BE49-F238E27FC236}">
                    <a16:creationId xmlns:a16="http://schemas.microsoft.com/office/drawing/2014/main" id="{5A4B441C-91FE-5A6D-DEAD-CC2D26A654E2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Teardrop 225">
                <a:extLst>
                  <a:ext uri="{FF2B5EF4-FFF2-40B4-BE49-F238E27FC236}">
                    <a16:creationId xmlns:a16="http://schemas.microsoft.com/office/drawing/2014/main" id="{E772731B-97F3-397C-53F3-EB2555FBBB3C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Teardrop 226">
                <a:extLst>
                  <a:ext uri="{FF2B5EF4-FFF2-40B4-BE49-F238E27FC236}">
                    <a16:creationId xmlns:a16="http://schemas.microsoft.com/office/drawing/2014/main" id="{3569CB91-180E-95BF-799F-3EB6FF1F5EEE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Teardrop 227">
                <a:extLst>
                  <a:ext uri="{FF2B5EF4-FFF2-40B4-BE49-F238E27FC236}">
                    <a16:creationId xmlns:a16="http://schemas.microsoft.com/office/drawing/2014/main" id="{9698F5E5-271D-E47E-3EA4-B8E38184C8AB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Teardrop 228">
                <a:extLst>
                  <a:ext uri="{FF2B5EF4-FFF2-40B4-BE49-F238E27FC236}">
                    <a16:creationId xmlns:a16="http://schemas.microsoft.com/office/drawing/2014/main" id="{550C7D0F-D8FD-E7D2-F0BD-DF52BD7E0638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Teardrop 229">
                <a:extLst>
                  <a:ext uri="{FF2B5EF4-FFF2-40B4-BE49-F238E27FC236}">
                    <a16:creationId xmlns:a16="http://schemas.microsoft.com/office/drawing/2014/main" id="{0CBD517C-3020-DD2B-4C8D-DC96A8BD7467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Teardrop 230">
                <a:extLst>
                  <a:ext uri="{FF2B5EF4-FFF2-40B4-BE49-F238E27FC236}">
                    <a16:creationId xmlns:a16="http://schemas.microsoft.com/office/drawing/2014/main" id="{5A0E3E88-25DE-287A-EB71-BEAA5B6BA8DB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Teardrop 231">
                <a:extLst>
                  <a:ext uri="{FF2B5EF4-FFF2-40B4-BE49-F238E27FC236}">
                    <a16:creationId xmlns:a16="http://schemas.microsoft.com/office/drawing/2014/main" id="{75C4892F-A24E-1BBD-5AF0-5497989A97F4}"/>
                  </a:ext>
                </a:extLst>
              </p:cNvPr>
              <p:cNvSpPr/>
              <p:nvPr/>
            </p:nvSpPr>
            <p:spPr>
              <a:xfrm rot="19396068">
                <a:off x="-4918743" y="2676315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Teardrop 232">
                <a:extLst>
                  <a:ext uri="{FF2B5EF4-FFF2-40B4-BE49-F238E27FC236}">
                    <a16:creationId xmlns:a16="http://schemas.microsoft.com/office/drawing/2014/main" id="{EC3513CE-8B75-C86B-10A1-F0B00582AA3E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Teardrop 233">
                <a:extLst>
                  <a:ext uri="{FF2B5EF4-FFF2-40B4-BE49-F238E27FC236}">
                    <a16:creationId xmlns:a16="http://schemas.microsoft.com/office/drawing/2014/main" id="{2A209C82-A683-AAC8-F811-404204BAF526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Teardrop 234">
                <a:extLst>
                  <a:ext uri="{FF2B5EF4-FFF2-40B4-BE49-F238E27FC236}">
                    <a16:creationId xmlns:a16="http://schemas.microsoft.com/office/drawing/2014/main" id="{887ADE73-79D6-D919-6474-CB5374AC74FD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Teardrop 235">
                <a:extLst>
                  <a:ext uri="{FF2B5EF4-FFF2-40B4-BE49-F238E27FC236}">
                    <a16:creationId xmlns:a16="http://schemas.microsoft.com/office/drawing/2014/main" id="{EAFFE06D-F440-6E09-47E4-D05468390913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Teardrop 236">
                <a:extLst>
                  <a:ext uri="{FF2B5EF4-FFF2-40B4-BE49-F238E27FC236}">
                    <a16:creationId xmlns:a16="http://schemas.microsoft.com/office/drawing/2014/main" id="{25CF84E0-C4F6-ED0D-5757-A4AB2248273E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Teardrop 237">
                <a:extLst>
                  <a:ext uri="{FF2B5EF4-FFF2-40B4-BE49-F238E27FC236}">
                    <a16:creationId xmlns:a16="http://schemas.microsoft.com/office/drawing/2014/main" id="{2B3DD90E-CDA3-7EFB-A414-1F5A4BF85E14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Teardrop 238">
                <a:extLst>
                  <a:ext uri="{FF2B5EF4-FFF2-40B4-BE49-F238E27FC236}">
                    <a16:creationId xmlns:a16="http://schemas.microsoft.com/office/drawing/2014/main" id="{626ED811-F65B-F404-C4CC-E65F4B93DD54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Teardrop 239">
                <a:extLst>
                  <a:ext uri="{FF2B5EF4-FFF2-40B4-BE49-F238E27FC236}">
                    <a16:creationId xmlns:a16="http://schemas.microsoft.com/office/drawing/2014/main" id="{9A8102CC-F7E5-5B15-1917-EA7FBDF187B0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Teardrop 240">
                <a:extLst>
                  <a:ext uri="{FF2B5EF4-FFF2-40B4-BE49-F238E27FC236}">
                    <a16:creationId xmlns:a16="http://schemas.microsoft.com/office/drawing/2014/main" id="{C6566D5B-D32F-857E-72D8-8E133034AC18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Teardrop 241">
                <a:extLst>
                  <a:ext uri="{FF2B5EF4-FFF2-40B4-BE49-F238E27FC236}">
                    <a16:creationId xmlns:a16="http://schemas.microsoft.com/office/drawing/2014/main" id="{91913ECC-A058-8AA2-9EA2-87C1536D7415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Teardrop 242">
                <a:extLst>
                  <a:ext uri="{FF2B5EF4-FFF2-40B4-BE49-F238E27FC236}">
                    <a16:creationId xmlns:a16="http://schemas.microsoft.com/office/drawing/2014/main" id="{CFED1B74-E2CE-63F5-D6DE-350C4BB7FD5E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Teardrop 243">
                <a:extLst>
                  <a:ext uri="{FF2B5EF4-FFF2-40B4-BE49-F238E27FC236}">
                    <a16:creationId xmlns:a16="http://schemas.microsoft.com/office/drawing/2014/main" id="{000BAB67-C5CE-4C7F-CEC1-36C5AEF3EA8B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Teardrop 244">
                <a:extLst>
                  <a:ext uri="{FF2B5EF4-FFF2-40B4-BE49-F238E27FC236}">
                    <a16:creationId xmlns:a16="http://schemas.microsoft.com/office/drawing/2014/main" id="{061E6B14-BC13-CF36-537D-C9536803CEEE}"/>
                  </a:ext>
                </a:extLst>
              </p:cNvPr>
              <p:cNvSpPr/>
              <p:nvPr/>
            </p:nvSpPr>
            <p:spPr>
              <a:xfrm rot="19396068">
                <a:off x="-227888" y="4480011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Teardrop 245">
                <a:extLst>
                  <a:ext uri="{FF2B5EF4-FFF2-40B4-BE49-F238E27FC236}">
                    <a16:creationId xmlns:a16="http://schemas.microsoft.com/office/drawing/2014/main" id="{128DD3E5-8F8A-87CD-8C7F-47D3E8771A7C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Teardrop 246">
                <a:extLst>
                  <a:ext uri="{FF2B5EF4-FFF2-40B4-BE49-F238E27FC236}">
                    <a16:creationId xmlns:a16="http://schemas.microsoft.com/office/drawing/2014/main" id="{C246200E-1B2B-7DCF-2A61-3C8370A372AF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Teardrop 247">
                <a:extLst>
                  <a:ext uri="{FF2B5EF4-FFF2-40B4-BE49-F238E27FC236}">
                    <a16:creationId xmlns:a16="http://schemas.microsoft.com/office/drawing/2014/main" id="{95560677-022B-63CA-272C-C41154BDA942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Teardrop 248">
                <a:extLst>
                  <a:ext uri="{FF2B5EF4-FFF2-40B4-BE49-F238E27FC236}">
                    <a16:creationId xmlns:a16="http://schemas.microsoft.com/office/drawing/2014/main" id="{3DB5972B-54F2-098C-0746-EADA2115C4D3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Teardrop 249">
                <a:extLst>
                  <a:ext uri="{FF2B5EF4-FFF2-40B4-BE49-F238E27FC236}">
                    <a16:creationId xmlns:a16="http://schemas.microsoft.com/office/drawing/2014/main" id="{08533864-4D83-851E-BEDE-94FC802F863F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Teardrop 250">
                <a:extLst>
                  <a:ext uri="{FF2B5EF4-FFF2-40B4-BE49-F238E27FC236}">
                    <a16:creationId xmlns:a16="http://schemas.microsoft.com/office/drawing/2014/main" id="{3C53F867-EBE9-5863-7D9C-691179EE9363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Teardrop 251">
                <a:extLst>
                  <a:ext uri="{FF2B5EF4-FFF2-40B4-BE49-F238E27FC236}">
                    <a16:creationId xmlns:a16="http://schemas.microsoft.com/office/drawing/2014/main" id="{94791795-9D78-5563-A797-2C87CF079D20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Teardrop 252">
                <a:extLst>
                  <a:ext uri="{FF2B5EF4-FFF2-40B4-BE49-F238E27FC236}">
                    <a16:creationId xmlns:a16="http://schemas.microsoft.com/office/drawing/2014/main" id="{5360C6D7-CD69-2136-86A2-DC25E7B59ACA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Teardrop 253">
                <a:extLst>
                  <a:ext uri="{FF2B5EF4-FFF2-40B4-BE49-F238E27FC236}">
                    <a16:creationId xmlns:a16="http://schemas.microsoft.com/office/drawing/2014/main" id="{AEE5CD9D-54A0-D136-A9D2-0CA916DA58D9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Teardrop 254">
                <a:extLst>
                  <a:ext uri="{FF2B5EF4-FFF2-40B4-BE49-F238E27FC236}">
                    <a16:creationId xmlns:a16="http://schemas.microsoft.com/office/drawing/2014/main" id="{B8E68DEA-FCB7-18BC-D306-562659DE522A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Teardrop 255">
                <a:extLst>
                  <a:ext uri="{FF2B5EF4-FFF2-40B4-BE49-F238E27FC236}">
                    <a16:creationId xmlns:a16="http://schemas.microsoft.com/office/drawing/2014/main" id="{5C604A84-AE9A-C86E-1148-2A1029D19779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Teardrop 256">
                <a:extLst>
                  <a:ext uri="{FF2B5EF4-FFF2-40B4-BE49-F238E27FC236}">
                    <a16:creationId xmlns:a16="http://schemas.microsoft.com/office/drawing/2014/main" id="{05EE702B-F290-4992-D98D-903CCB07F994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Teardrop 257">
                <a:extLst>
                  <a:ext uri="{FF2B5EF4-FFF2-40B4-BE49-F238E27FC236}">
                    <a16:creationId xmlns:a16="http://schemas.microsoft.com/office/drawing/2014/main" id="{11F5D117-CECD-E33C-93C5-79F6033CDE43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Teardrop 258">
                <a:extLst>
                  <a:ext uri="{FF2B5EF4-FFF2-40B4-BE49-F238E27FC236}">
                    <a16:creationId xmlns:a16="http://schemas.microsoft.com/office/drawing/2014/main" id="{CEB929F9-C776-2CBD-72CA-BB476DE00882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Teardrop 259">
                <a:extLst>
                  <a:ext uri="{FF2B5EF4-FFF2-40B4-BE49-F238E27FC236}">
                    <a16:creationId xmlns:a16="http://schemas.microsoft.com/office/drawing/2014/main" id="{3F64DE7A-5256-1E23-407D-6F077CF895BB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61996949-46EB-B181-B6B2-48630C3EB496}"/>
              </a:ext>
            </a:extLst>
          </p:cNvPr>
          <p:cNvSpPr txBox="1"/>
          <p:nvPr/>
        </p:nvSpPr>
        <p:spPr>
          <a:xfrm>
            <a:off x="6769729" y="808729"/>
            <a:ext cx="5106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W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C5DAEF"/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1FB1A55F-4B5B-2CAC-06FC-71B332F14179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alphasounds-w">
            <a:hlinkClick r:id="" action="ppaction://media"/>
            <a:extLst>
              <a:ext uri="{FF2B5EF4-FFF2-40B4-BE49-F238E27FC236}">
                <a16:creationId xmlns:a16="http://schemas.microsoft.com/office/drawing/2014/main" id="{04406C1B-6046-3B7E-0C00-9C0D55CB54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330092" y="3220424"/>
            <a:ext cx="609600" cy="609600"/>
          </a:xfrm>
          <a:prstGeom prst="rect">
            <a:avLst/>
          </a:prstGeom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79EFFBF-7AE3-27A2-8CCF-5588397DC636}"/>
              </a:ext>
            </a:extLst>
          </p:cNvPr>
          <p:cNvCxnSpPr>
            <a:cxnSpLocks/>
          </p:cNvCxnSpPr>
          <p:nvPr/>
        </p:nvCxnSpPr>
        <p:spPr>
          <a:xfrm flipV="1">
            <a:off x="9770820" y="3173076"/>
            <a:ext cx="0" cy="498822"/>
          </a:xfrm>
          <a:prstGeom prst="straightConnector1">
            <a:avLst/>
          </a:prstGeom>
          <a:ln w="76200">
            <a:solidFill>
              <a:srgbClr val="C5DA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alphasounds-e">
            <a:hlinkClick r:id="" action="ppaction://media"/>
            <a:extLst>
              <a:ext uri="{FF2B5EF4-FFF2-40B4-BE49-F238E27FC236}">
                <a16:creationId xmlns:a16="http://schemas.microsoft.com/office/drawing/2014/main" id="{01583AF2-AAA6-90EC-D4C1-FC76484EE1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66020" y="3786155"/>
            <a:ext cx="609600" cy="609600"/>
          </a:xfrm>
          <a:prstGeom prst="rect">
            <a:avLst/>
          </a:prstGeom>
        </p:spPr>
      </p:pic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692DBED-77C9-4997-8FAE-64549396A22B}"/>
              </a:ext>
            </a:extLst>
          </p:cNvPr>
          <p:cNvCxnSpPr>
            <a:cxnSpLocks/>
          </p:cNvCxnSpPr>
          <p:nvPr/>
        </p:nvCxnSpPr>
        <p:spPr>
          <a:xfrm flipV="1">
            <a:off x="11161470" y="313497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alphasounds-t">
            <a:hlinkClick r:id="" action="ppaction://media"/>
            <a:extLst>
              <a:ext uri="{FF2B5EF4-FFF2-40B4-BE49-F238E27FC236}">
                <a16:creationId xmlns:a16="http://schemas.microsoft.com/office/drawing/2014/main" id="{B0E55675-1667-636C-18B8-7066EC404FE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56670" y="3842383"/>
            <a:ext cx="609600" cy="609600"/>
          </a:xfrm>
          <a:prstGeom prst="rect">
            <a:avLst/>
          </a:prstGeom>
        </p:spPr>
      </p:pic>
      <p:pic>
        <p:nvPicPr>
          <p:cNvPr id="269" name="ttsMP3.com_VoiceText_2025-2-14_23-31-28">
            <a:hlinkClick r:id="" action="ppaction://media"/>
            <a:extLst>
              <a:ext uri="{FF2B5EF4-FFF2-40B4-BE49-F238E27FC236}">
                <a16:creationId xmlns:a16="http://schemas.microsoft.com/office/drawing/2014/main" id="{71D2E6BE-E021-3641-9CF6-24E79B3ED9D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831006" y="792026"/>
            <a:ext cx="609600" cy="609600"/>
          </a:xfrm>
          <a:prstGeom prst="rect">
            <a:avLst/>
          </a:prstGeom>
        </p:spPr>
      </p:pic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6A00AAE-7D63-9124-2082-827712B83DA2}"/>
              </a:ext>
            </a:extLst>
          </p:cNvPr>
          <p:cNvGrpSpPr/>
          <p:nvPr/>
        </p:nvGrpSpPr>
        <p:grpSpPr>
          <a:xfrm>
            <a:off x="8199425" y="3569260"/>
            <a:ext cx="2505597" cy="2794908"/>
            <a:chOff x="435725" y="690517"/>
            <a:chExt cx="5262677" cy="5870337"/>
          </a:xfrm>
        </p:grpSpPr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6D92431-A229-5604-6E6D-D9DCBD90A6C1}"/>
                </a:ext>
              </a:extLst>
            </p:cNvPr>
            <p:cNvGrpSpPr/>
            <p:nvPr/>
          </p:nvGrpSpPr>
          <p:grpSpPr>
            <a:xfrm>
              <a:off x="435725" y="3704742"/>
              <a:ext cx="5245727" cy="2856112"/>
              <a:chOff x="1825874" y="2134988"/>
              <a:chExt cx="8498091" cy="4626909"/>
            </a:xfrm>
          </p:grpSpPr>
          <p:sp>
            <p:nvSpPr>
              <p:cNvPr id="472" name="Rectangle 2">
                <a:extLst>
                  <a:ext uri="{FF2B5EF4-FFF2-40B4-BE49-F238E27FC236}">
                    <a16:creationId xmlns:a16="http://schemas.microsoft.com/office/drawing/2014/main" id="{A9EAEA98-2E6B-B5FC-A764-6FF2A5C83BA5}"/>
                  </a:ext>
                </a:extLst>
              </p:cNvPr>
              <p:cNvSpPr/>
              <p:nvPr/>
            </p:nvSpPr>
            <p:spPr>
              <a:xfrm>
                <a:off x="1825874" y="3819430"/>
                <a:ext cx="8498091" cy="2942467"/>
              </a:xfrm>
              <a:custGeom>
                <a:avLst/>
                <a:gdLst>
                  <a:gd name="connsiteX0" fmla="*/ 0 w 4630057"/>
                  <a:gd name="connsiteY0" fmla="*/ 0 h 1843314"/>
                  <a:gd name="connsiteX1" fmla="*/ 4630057 w 4630057"/>
                  <a:gd name="connsiteY1" fmla="*/ 0 h 1843314"/>
                  <a:gd name="connsiteX2" fmla="*/ 4630057 w 4630057"/>
                  <a:gd name="connsiteY2" fmla="*/ 1843314 h 1843314"/>
                  <a:gd name="connsiteX3" fmla="*/ 0 w 4630057"/>
                  <a:gd name="connsiteY3" fmla="*/ 1843314 h 1843314"/>
                  <a:gd name="connsiteX4" fmla="*/ 0 w 4630057"/>
                  <a:gd name="connsiteY4" fmla="*/ 0 h 1843314"/>
                  <a:gd name="connsiteX0" fmla="*/ 30480 w 4660537"/>
                  <a:gd name="connsiteY0" fmla="*/ 0 h 1942374"/>
                  <a:gd name="connsiteX1" fmla="*/ 4660537 w 4660537"/>
                  <a:gd name="connsiteY1" fmla="*/ 0 h 1942374"/>
                  <a:gd name="connsiteX2" fmla="*/ 4660537 w 4660537"/>
                  <a:gd name="connsiteY2" fmla="*/ 1843314 h 1942374"/>
                  <a:gd name="connsiteX3" fmla="*/ 0 w 4660537"/>
                  <a:gd name="connsiteY3" fmla="*/ 1942374 h 1942374"/>
                  <a:gd name="connsiteX4" fmla="*/ 30480 w 4660537"/>
                  <a:gd name="connsiteY4" fmla="*/ 0 h 1942374"/>
                  <a:gd name="connsiteX0" fmla="*/ 958676 w 5588733"/>
                  <a:gd name="connsiteY0" fmla="*/ 0 h 1942374"/>
                  <a:gd name="connsiteX1" fmla="*/ 5588733 w 5588733"/>
                  <a:gd name="connsiteY1" fmla="*/ 0 h 1942374"/>
                  <a:gd name="connsiteX2" fmla="*/ 5588733 w 5588733"/>
                  <a:gd name="connsiteY2" fmla="*/ 1843314 h 1942374"/>
                  <a:gd name="connsiteX3" fmla="*/ 928196 w 5588733"/>
                  <a:gd name="connsiteY3" fmla="*/ 1942374 h 1942374"/>
                  <a:gd name="connsiteX4" fmla="*/ 7 w 5588733"/>
                  <a:gd name="connsiteY4" fmla="*/ 799737 h 1942374"/>
                  <a:gd name="connsiteX5" fmla="*/ 958676 w 5588733"/>
                  <a:gd name="connsiteY5" fmla="*/ 0 h 1942374"/>
                  <a:gd name="connsiteX0" fmla="*/ 699596 w 5588733"/>
                  <a:gd name="connsiteY0" fmla="*/ 0 h 2018574"/>
                  <a:gd name="connsiteX1" fmla="*/ 5588733 w 5588733"/>
                  <a:gd name="connsiteY1" fmla="*/ 76200 h 2018574"/>
                  <a:gd name="connsiteX2" fmla="*/ 5588733 w 5588733"/>
                  <a:gd name="connsiteY2" fmla="*/ 1919514 h 2018574"/>
                  <a:gd name="connsiteX3" fmla="*/ 928196 w 5588733"/>
                  <a:gd name="connsiteY3" fmla="*/ 2018574 h 2018574"/>
                  <a:gd name="connsiteX4" fmla="*/ 7 w 5588733"/>
                  <a:gd name="connsiteY4" fmla="*/ 875937 h 2018574"/>
                  <a:gd name="connsiteX5" fmla="*/ 699596 w 558873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588733 w 6952713"/>
                  <a:gd name="connsiteY2" fmla="*/ 191951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018574"/>
                  <a:gd name="connsiteX1" fmla="*/ 6952713 w 6952713"/>
                  <a:gd name="connsiteY1" fmla="*/ 1043940 h 2018574"/>
                  <a:gd name="connsiteX2" fmla="*/ 5954493 w 6952713"/>
                  <a:gd name="connsiteY2" fmla="*/ 1797594 h 2018574"/>
                  <a:gd name="connsiteX3" fmla="*/ 928196 w 6952713"/>
                  <a:gd name="connsiteY3" fmla="*/ 2018574 h 2018574"/>
                  <a:gd name="connsiteX4" fmla="*/ 7 w 6952713"/>
                  <a:gd name="connsiteY4" fmla="*/ 875937 h 2018574"/>
                  <a:gd name="connsiteX5" fmla="*/ 699596 w 6952713"/>
                  <a:gd name="connsiteY5" fmla="*/ 0 h 2018574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928196 w 6952713"/>
                  <a:gd name="connsiteY4" fmla="*/ 2018574 h 2468517"/>
                  <a:gd name="connsiteX5" fmla="*/ 7 w 6952713"/>
                  <a:gd name="connsiteY5" fmla="*/ 875937 h 2468517"/>
                  <a:gd name="connsiteX6" fmla="*/ 699596 w 6952713"/>
                  <a:gd name="connsiteY6" fmla="*/ 0 h 2468517"/>
                  <a:gd name="connsiteX0" fmla="*/ 699596 w 6952713"/>
                  <a:gd name="connsiteY0" fmla="*/ 0 h 2468517"/>
                  <a:gd name="connsiteX1" fmla="*/ 6952713 w 6952713"/>
                  <a:gd name="connsiteY1" fmla="*/ 1043940 h 2468517"/>
                  <a:gd name="connsiteX2" fmla="*/ 5954493 w 6952713"/>
                  <a:gd name="connsiteY2" fmla="*/ 1797594 h 2468517"/>
                  <a:gd name="connsiteX3" fmla="*/ 4061467 w 6952713"/>
                  <a:gd name="connsiteY3" fmla="*/ 2468517 h 2468517"/>
                  <a:gd name="connsiteX4" fmla="*/ 2377447 w 6952713"/>
                  <a:gd name="connsiteY4" fmla="*/ 2399937 h 2468517"/>
                  <a:gd name="connsiteX5" fmla="*/ 928196 w 6952713"/>
                  <a:gd name="connsiteY5" fmla="*/ 2018574 h 2468517"/>
                  <a:gd name="connsiteX6" fmla="*/ 7 w 6952713"/>
                  <a:gd name="connsiteY6" fmla="*/ 875937 h 2468517"/>
                  <a:gd name="connsiteX7" fmla="*/ 699596 w 6952713"/>
                  <a:gd name="connsiteY7" fmla="*/ 0 h 2468517"/>
                  <a:gd name="connsiteX0" fmla="*/ 1593219 w 7846336"/>
                  <a:gd name="connsiteY0" fmla="*/ 0 h 2468517"/>
                  <a:gd name="connsiteX1" fmla="*/ 7846336 w 7846336"/>
                  <a:gd name="connsiteY1" fmla="*/ 1043940 h 2468517"/>
                  <a:gd name="connsiteX2" fmla="*/ 6848116 w 7846336"/>
                  <a:gd name="connsiteY2" fmla="*/ 1797594 h 2468517"/>
                  <a:gd name="connsiteX3" fmla="*/ 4955090 w 7846336"/>
                  <a:gd name="connsiteY3" fmla="*/ 2468517 h 2468517"/>
                  <a:gd name="connsiteX4" fmla="*/ 3271070 w 7846336"/>
                  <a:gd name="connsiteY4" fmla="*/ 2399937 h 2468517"/>
                  <a:gd name="connsiteX5" fmla="*/ 1821819 w 7846336"/>
                  <a:gd name="connsiteY5" fmla="*/ 2018574 h 2468517"/>
                  <a:gd name="connsiteX6" fmla="*/ 893630 w 7846336"/>
                  <a:gd name="connsiteY6" fmla="*/ 875937 h 2468517"/>
                  <a:gd name="connsiteX7" fmla="*/ 1593219 w 7846336"/>
                  <a:gd name="connsiteY7" fmla="*/ 0 h 2468517"/>
                  <a:gd name="connsiteX0" fmla="*/ 1630074 w 7883191"/>
                  <a:gd name="connsiteY0" fmla="*/ 0 h 2468517"/>
                  <a:gd name="connsiteX1" fmla="*/ 7883191 w 7883191"/>
                  <a:gd name="connsiteY1" fmla="*/ 1043940 h 2468517"/>
                  <a:gd name="connsiteX2" fmla="*/ 6884971 w 7883191"/>
                  <a:gd name="connsiteY2" fmla="*/ 1797594 h 2468517"/>
                  <a:gd name="connsiteX3" fmla="*/ 4991945 w 7883191"/>
                  <a:gd name="connsiteY3" fmla="*/ 2468517 h 2468517"/>
                  <a:gd name="connsiteX4" fmla="*/ 3307925 w 7883191"/>
                  <a:gd name="connsiteY4" fmla="*/ 2399937 h 2468517"/>
                  <a:gd name="connsiteX5" fmla="*/ 1858674 w 7883191"/>
                  <a:gd name="connsiteY5" fmla="*/ 2018574 h 2468517"/>
                  <a:gd name="connsiteX6" fmla="*/ 930485 w 7883191"/>
                  <a:gd name="connsiteY6" fmla="*/ 875937 h 2468517"/>
                  <a:gd name="connsiteX7" fmla="*/ 1630074 w 7883191"/>
                  <a:gd name="connsiteY7" fmla="*/ 0 h 2468517"/>
                  <a:gd name="connsiteX0" fmla="*/ 1591478 w 7844595"/>
                  <a:gd name="connsiteY0" fmla="*/ 0 h 2468517"/>
                  <a:gd name="connsiteX1" fmla="*/ 7844595 w 7844595"/>
                  <a:gd name="connsiteY1" fmla="*/ 1043940 h 2468517"/>
                  <a:gd name="connsiteX2" fmla="*/ 6846375 w 7844595"/>
                  <a:gd name="connsiteY2" fmla="*/ 1797594 h 2468517"/>
                  <a:gd name="connsiteX3" fmla="*/ 4953349 w 7844595"/>
                  <a:gd name="connsiteY3" fmla="*/ 2468517 h 2468517"/>
                  <a:gd name="connsiteX4" fmla="*/ 3269329 w 7844595"/>
                  <a:gd name="connsiteY4" fmla="*/ 2399937 h 2468517"/>
                  <a:gd name="connsiteX5" fmla="*/ 1820078 w 7844595"/>
                  <a:gd name="connsiteY5" fmla="*/ 2018574 h 2468517"/>
                  <a:gd name="connsiteX6" fmla="*/ 891889 w 7844595"/>
                  <a:gd name="connsiteY6" fmla="*/ 875937 h 2468517"/>
                  <a:gd name="connsiteX7" fmla="*/ 1591478 w 7844595"/>
                  <a:gd name="connsiteY7" fmla="*/ 0 h 2468517"/>
                  <a:gd name="connsiteX0" fmla="*/ 1623823 w 7876940"/>
                  <a:gd name="connsiteY0" fmla="*/ 0 h 2468517"/>
                  <a:gd name="connsiteX1" fmla="*/ 7876940 w 7876940"/>
                  <a:gd name="connsiteY1" fmla="*/ 1043940 h 2468517"/>
                  <a:gd name="connsiteX2" fmla="*/ 6878720 w 7876940"/>
                  <a:gd name="connsiteY2" fmla="*/ 1797594 h 2468517"/>
                  <a:gd name="connsiteX3" fmla="*/ 4985694 w 7876940"/>
                  <a:gd name="connsiteY3" fmla="*/ 2468517 h 2468517"/>
                  <a:gd name="connsiteX4" fmla="*/ 3301674 w 7876940"/>
                  <a:gd name="connsiteY4" fmla="*/ 2399937 h 2468517"/>
                  <a:gd name="connsiteX5" fmla="*/ 1852423 w 7876940"/>
                  <a:gd name="connsiteY5" fmla="*/ 2018574 h 2468517"/>
                  <a:gd name="connsiteX6" fmla="*/ 924234 w 7876940"/>
                  <a:gd name="connsiteY6" fmla="*/ 875937 h 2468517"/>
                  <a:gd name="connsiteX7" fmla="*/ 1623823 w 7876940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01619 w 7854736"/>
                  <a:gd name="connsiteY0" fmla="*/ 0 h 2468517"/>
                  <a:gd name="connsiteX1" fmla="*/ 7854736 w 7854736"/>
                  <a:gd name="connsiteY1" fmla="*/ 1043940 h 2468517"/>
                  <a:gd name="connsiteX2" fmla="*/ 6856516 w 7854736"/>
                  <a:gd name="connsiteY2" fmla="*/ 1797594 h 2468517"/>
                  <a:gd name="connsiteX3" fmla="*/ 4963490 w 7854736"/>
                  <a:gd name="connsiteY3" fmla="*/ 2468517 h 2468517"/>
                  <a:gd name="connsiteX4" fmla="*/ 3279470 w 7854736"/>
                  <a:gd name="connsiteY4" fmla="*/ 2399937 h 2468517"/>
                  <a:gd name="connsiteX5" fmla="*/ 1830219 w 7854736"/>
                  <a:gd name="connsiteY5" fmla="*/ 2018574 h 2468517"/>
                  <a:gd name="connsiteX6" fmla="*/ 902030 w 7854736"/>
                  <a:gd name="connsiteY6" fmla="*/ 875937 h 2468517"/>
                  <a:gd name="connsiteX7" fmla="*/ 1601619 w 7854736"/>
                  <a:gd name="connsiteY7" fmla="*/ 0 h 2468517"/>
                  <a:gd name="connsiteX0" fmla="*/ 1668152 w 7921269"/>
                  <a:gd name="connsiteY0" fmla="*/ 0 h 2468517"/>
                  <a:gd name="connsiteX1" fmla="*/ 7921269 w 7921269"/>
                  <a:gd name="connsiteY1" fmla="*/ 1043940 h 2468517"/>
                  <a:gd name="connsiteX2" fmla="*/ 6923049 w 7921269"/>
                  <a:gd name="connsiteY2" fmla="*/ 1797594 h 2468517"/>
                  <a:gd name="connsiteX3" fmla="*/ 5030023 w 7921269"/>
                  <a:gd name="connsiteY3" fmla="*/ 2468517 h 2468517"/>
                  <a:gd name="connsiteX4" fmla="*/ 3346003 w 7921269"/>
                  <a:gd name="connsiteY4" fmla="*/ 2399937 h 2468517"/>
                  <a:gd name="connsiteX5" fmla="*/ 1896752 w 7921269"/>
                  <a:gd name="connsiteY5" fmla="*/ 2018574 h 2468517"/>
                  <a:gd name="connsiteX6" fmla="*/ 968563 w 7921269"/>
                  <a:gd name="connsiteY6" fmla="*/ 875937 h 2468517"/>
                  <a:gd name="connsiteX7" fmla="*/ 1668152 w 7921269"/>
                  <a:gd name="connsiteY7" fmla="*/ 0 h 2468517"/>
                  <a:gd name="connsiteX0" fmla="*/ 1404751 w 7657868"/>
                  <a:gd name="connsiteY0" fmla="*/ 0 h 2468517"/>
                  <a:gd name="connsiteX1" fmla="*/ 7657868 w 7657868"/>
                  <a:gd name="connsiteY1" fmla="*/ 1043940 h 2468517"/>
                  <a:gd name="connsiteX2" fmla="*/ 6659648 w 7657868"/>
                  <a:gd name="connsiteY2" fmla="*/ 1797594 h 2468517"/>
                  <a:gd name="connsiteX3" fmla="*/ 4766622 w 7657868"/>
                  <a:gd name="connsiteY3" fmla="*/ 2468517 h 2468517"/>
                  <a:gd name="connsiteX4" fmla="*/ 3082602 w 7657868"/>
                  <a:gd name="connsiteY4" fmla="*/ 2399937 h 2468517"/>
                  <a:gd name="connsiteX5" fmla="*/ 1633351 w 7657868"/>
                  <a:gd name="connsiteY5" fmla="*/ 2018574 h 2468517"/>
                  <a:gd name="connsiteX6" fmla="*/ 705162 w 7657868"/>
                  <a:gd name="connsiteY6" fmla="*/ 875937 h 2468517"/>
                  <a:gd name="connsiteX7" fmla="*/ 1404751 w 7657868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3716 w 7836833"/>
                  <a:gd name="connsiteY0" fmla="*/ 0 h 2468517"/>
                  <a:gd name="connsiteX1" fmla="*/ 7836833 w 7836833"/>
                  <a:gd name="connsiteY1" fmla="*/ 1043940 h 2468517"/>
                  <a:gd name="connsiteX2" fmla="*/ 6838613 w 7836833"/>
                  <a:gd name="connsiteY2" fmla="*/ 1797594 h 2468517"/>
                  <a:gd name="connsiteX3" fmla="*/ 4945587 w 7836833"/>
                  <a:gd name="connsiteY3" fmla="*/ 2468517 h 2468517"/>
                  <a:gd name="connsiteX4" fmla="*/ 3261567 w 7836833"/>
                  <a:gd name="connsiteY4" fmla="*/ 2399937 h 2468517"/>
                  <a:gd name="connsiteX5" fmla="*/ 1812316 w 7836833"/>
                  <a:gd name="connsiteY5" fmla="*/ 2018574 h 2468517"/>
                  <a:gd name="connsiteX6" fmla="*/ 884127 w 7836833"/>
                  <a:gd name="connsiteY6" fmla="*/ 875937 h 2468517"/>
                  <a:gd name="connsiteX7" fmla="*/ 1583716 w 7836833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88163 w 7841280"/>
                  <a:gd name="connsiteY0" fmla="*/ 0 h 2468517"/>
                  <a:gd name="connsiteX1" fmla="*/ 7841280 w 7841280"/>
                  <a:gd name="connsiteY1" fmla="*/ 1043940 h 2468517"/>
                  <a:gd name="connsiteX2" fmla="*/ 6843060 w 7841280"/>
                  <a:gd name="connsiteY2" fmla="*/ 1797594 h 2468517"/>
                  <a:gd name="connsiteX3" fmla="*/ 4950034 w 7841280"/>
                  <a:gd name="connsiteY3" fmla="*/ 2468517 h 2468517"/>
                  <a:gd name="connsiteX4" fmla="*/ 3266014 w 7841280"/>
                  <a:gd name="connsiteY4" fmla="*/ 2399937 h 2468517"/>
                  <a:gd name="connsiteX5" fmla="*/ 1816763 w 7841280"/>
                  <a:gd name="connsiteY5" fmla="*/ 2018574 h 2468517"/>
                  <a:gd name="connsiteX6" fmla="*/ 882224 w 7841280"/>
                  <a:gd name="connsiteY6" fmla="*/ 901337 h 2468517"/>
                  <a:gd name="connsiteX7" fmla="*/ 1588163 w 7841280"/>
                  <a:gd name="connsiteY7" fmla="*/ 0 h 2468517"/>
                  <a:gd name="connsiteX0" fmla="*/ 1591975 w 7845092"/>
                  <a:gd name="connsiteY0" fmla="*/ 0 h 2468517"/>
                  <a:gd name="connsiteX1" fmla="*/ 7845092 w 7845092"/>
                  <a:gd name="connsiteY1" fmla="*/ 1043940 h 2468517"/>
                  <a:gd name="connsiteX2" fmla="*/ 6846872 w 7845092"/>
                  <a:gd name="connsiteY2" fmla="*/ 1797594 h 2468517"/>
                  <a:gd name="connsiteX3" fmla="*/ 4953846 w 7845092"/>
                  <a:gd name="connsiteY3" fmla="*/ 2468517 h 2468517"/>
                  <a:gd name="connsiteX4" fmla="*/ 3269826 w 7845092"/>
                  <a:gd name="connsiteY4" fmla="*/ 2399937 h 2468517"/>
                  <a:gd name="connsiteX5" fmla="*/ 1807875 w 7845092"/>
                  <a:gd name="connsiteY5" fmla="*/ 2024924 h 2468517"/>
                  <a:gd name="connsiteX6" fmla="*/ 886036 w 7845092"/>
                  <a:gd name="connsiteY6" fmla="*/ 901337 h 2468517"/>
                  <a:gd name="connsiteX7" fmla="*/ 1591975 w 7845092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249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468517"/>
                  <a:gd name="connsiteX1" fmla="*/ 7854789 w 7854789"/>
                  <a:gd name="connsiteY1" fmla="*/ 1043940 h 2468517"/>
                  <a:gd name="connsiteX2" fmla="*/ 6856569 w 7854789"/>
                  <a:gd name="connsiteY2" fmla="*/ 1797594 h 2468517"/>
                  <a:gd name="connsiteX3" fmla="*/ 4963543 w 7854789"/>
                  <a:gd name="connsiteY3" fmla="*/ 2468517 h 2468517"/>
                  <a:gd name="connsiteX4" fmla="*/ 3279523 w 7854789"/>
                  <a:gd name="connsiteY4" fmla="*/ 2399937 h 2468517"/>
                  <a:gd name="connsiteX5" fmla="*/ 1817572 w 7854789"/>
                  <a:gd name="connsiteY5" fmla="*/ 2012224 h 2468517"/>
                  <a:gd name="connsiteX6" fmla="*/ 895733 w 7854789"/>
                  <a:gd name="connsiteY6" fmla="*/ 901337 h 2468517"/>
                  <a:gd name="connsiteX7" fmla="*/ 1601672 w 7854789"/>
                  <a:gd name="connsiteY7" fmla="*/ 0 h 2468517"/>
                  <a:gd name="connsiteX0" fmla="*/ 1601672 w 7854789"/>
                  <a:gd name="connsiteY0" fmla="*/ 0 h 2562254"/>
                  <a:gd name="connsiteX1" fmla="*/ 7854789 w 7854789"/>
                  <a:gd name="connsiteY1" fmla="*/ 1043940 h 2562254"/>
                  <a:gd name="connsiteX2" fmla="*/ 6856569 w 7854789"/>
                  <a:gd name="connsiteY2" fmla="*/ 1797594 h 2562254"/>
                  <a:gd name="connsiteX3" fmla="*/ 4963543 w 7854789"/>
                  <a:gd name="connsiteY3" fmla="*/ 2468517 h 2562254"/>
                  <a:gd name="connsiteX4" fmla="*/ 3279523 w 7854789"/>
                  <a:gd name="connsiteY4" fmla="*/ 2399937 h 2562254"/>
                  <a:gd name="connsiteX5" fmla="*/ 1817572 w 7854789"/>
                  <a:gd name="connsiteY5" fmla="*/ 2012224 h 2562254"/>
                  <a:gd name="connsiteX6" fmla="*/ 895733 w 7854789"/>
                  <a:gd name="connsiteY6" fmla="*/ 901337 h 2562254"/>
                  <a:gd name="connsiteX7" fmla="*/ 1601672 w 7854789"/>
                  <a:gd name="connsiteY7" fmla="*/ 0 h 2562254"/>
                  <a:gd name="connsiteX0" fmla="*/ 1601672 w 7854789"/>
                  <a:gd name="connsiteY0" fmla="*/ 0 h 2713101"/>
                  <a:gd name="connsiteX1" fmla="*/ 7854789 w 7854789"/>
                  <a:gd name="connsiteY1" fmla="*/ 1043940 h 2713101"/>
                  <a:gd name="connsiteX2" fmla="*/ 6856569 w 7854789"/>
                  <a:gd name="connsiteY2" fmla="*/ 1797594 h 2713101"/>
                  <a:gd name="connsiteX3" fmla="*/ 4963543 w 7854789"/>
                  <a:gd name="connsiteY3" fmla="*/ 2468517 h 2713101"/>
                  <a:gd name="connsiteX4" fmla="*/ 3279523 w 7854789"/>
                  <a:gd name="connsiteY4" fmla="*/ 2399937 h 2713101"/>
                  <a:gd name="connsiteX5" fmla="*/ 1817572 w 7854789"/>
                  <a:gd name="connsiteY5" fmla="*/ 2012224 h 2713101"/>
                  <a:gd name="connsiteX6" fmla="*/ 895733 w 7854789"/>
                  <a:gd name="connsiteY6" fmla="*/ 901337 h 2713101"/>
                  <a:gd name="connsiteX7" fmla="*/ 1601672 w 7854789"/>
                  <a:gd name="connsiteY7" fmla="*/ 0 h 2713101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7854789"/>
                  <a:gd name="connsiteY0" fmla="*/ 0 h 2730553"/>
                  <a:gd name="connsiteX1" fmla="*/ 7854789 w 7854789"/>
                  <a:gd name="connsiteY1" fmla="*/ 1043940 h 2730553"/>
                  <a:gd name="connsiteX2" fmla="*/ 6856569 w 7854789"/>
                  <a:gd name="connsiteY2" fmla="*/ 1797594 h 2730553"/>
                  <a:gd name="connsiteX3" fmla="*/ 4963543 w 7854789"/>
                  <a:gd name="connsiteY3" fmla="*/ 2468517 h 2730553"/>
                  <a:gd name="connsiteX4" fmla="*/ 3279523 w 7854789"/>
                  <a:gd name="connsiteY4" fmla="*/ 2399937 h 2730553"/>
                  <a:gd name="connsiteX5" fmla="*/ 1817572 w 7854789"/>
                  <a:gd name="connsiteY5" fmla="*/ 2012224 h 2730553"/>
                  <a:gd name="connsiteX6" fmla="*/ 895733 w 7854789"/>
                  <a:gd name="connsiteY6" fmla="*/ 901337 h 2730553"/>
                  <a:gd name="connsiteX7" fmla="*/ 1601672 w 7854789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0 h 2730553"/>
                  <a:gd name="connsiteX1" fmla="*/ 7854789 w 8498091"/>
                  <a:gd name="connsiteY1" fmla="*/ 1043940 h 2730553"/>
                  <a:gd name="connsiteX2" fmla="*/ 6856569 w 8498091"/>
                  <a:gd name="connsiteY2" fmla="*/ 1797594 h 2730553"/>
                  <a:gd name="connsiteX3" fmla="*/ 4963543 w 8498091"/>
                  <a:gd name="connsiteY3" fmla="*/ 2468517 h 2730553"/>
                  <a:gd name="connsiteX4" fmla="*/ 3279523 w 8498091"/>
                  <a:gd name="connsiteY4" fmla="*/ 2399937 h 2730553"/>
                  <a:gd name="connsiteX5" fmla="*/ 1817572 w 8498091"/>
                  <a:gd name="connsiteY5" fmla="*/ 2012224 h 2730553"/>
                  <a:gd name="connsiteX6" fmla="*/ 895733 w 8498091"/>
                  <a:gd name="connsiteY6" fmla="*/ 901337 h 2730553"/>
                  <a:gd name="connsiteX7" fmla="*/ 1601672 w 8498091"/>
                  <a:gd name="connsiteY7" fmla="*/ 0 h 2730553"/>
                  <a:gd name="connsiteX0" fmla="*/ 1601672 w 8498091"/>
                  <a:gd name="connsiteY0" fmla="*/ 223419 h 2953972"/>
                  <a:gd name="connsiteX1" fmla="*/ 7854789 w 8498091"/>
                  <a:gd name="connsiteY1" fmla="*/ 1267359 h 2953972"/>
                  <a:gd name="connsiteX2" fmla="*/ 6856569 w 8498091"/>
                  <a:gd name="connsiteY2" fmla="*/ 2021013 h 2953972"/>
                  <a:gd name="connsiteX3" fmla="*/ 4963543 w 8498091"/>
                  <a:gd name="connsiteY3" fmla="*/ 2691936 h 2953972"/>
                  <a:gd name="connsiteX4" fmla="*/ 3279523 w 8498091"/>
                  <a:gd name="connsiteY4" fmla="*/ 2623356 h 2953972"/>
                  <a:gd name="connsiteX5" fmla="*/ 1817572 w 8498091"/>
                  <a:gd name="connsiteY5" fmla="*/ 2235643 h 2953972"/>
                  <a:gd name="connsiteX6" fmla="*/ 895733 w 8498091"/>
                  <a:gd name="connsiteY6" fmla="*/ 1124756 h 2953972"/>
                  <a:gd name="connsiteX7" fmla="*/ 1601672 w 8498091"/>
                  <a:gd name="connsiteY7" fmla="*/ 223419 h 2953972"/>
                  <a:gd name="connsiteX0" fmla="*/ 1601672 w 8498091"/>
                  <a:gd name="connsiteY0" fmla="*/ 211914 h 2942467"/>
                  <a:gd name="connsiteX1" fmla="*/ 7854789 w 8498091"/>
                  <a:gd name="connsiteY1" fmla="*/ 1255854 h 2942467"/>
                  <a:gd name="connsiteX2" fmla="*/ 6856569 w 8498091"/>
                  <a:gd name="connsiteY2" fmla="*/ 2009508 h 2942467"/>
                  <a:gd name="connsiteX3" fmla="*/ 4963543 w 8498091"/>
                  <a:gd name="connsiteY3" fmla="*/ 2680431 h 2942467"/>
                  <a:gd name="connsiteX4" fmla="*/ 3279523 w 8498091"/>
                  <a:gd name="connsiteY4" fmla="*/ 2611851 h 2942467"/>
                  <a:gd name="connsiteX5" fmla="*/ 1817572 w 8498091"/>
                  <a:gd name="connsiteY5" fmla="*/ 2224138 h 2942467"/>
                  <a:gd name="connsiteX6" fmla="*/ 895733 w 8498091"/>
                  <a:gd name="connsiteY6" fmla="*/ 1113251 h 2942467"/>
                  <a:gd name="connsiteX7" fmla="*/ 1601672 w 8498091"/>
                  <a:gd name="connsiteY7" fmla="*/ 211914 h 294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98091" h="2942467">
                    <a:moveTo>
                      <a:pt x="1601672" y="211914"/>
                    </a:moveTo>
                    <a:cubicBezTo>
                      <a:pt x="4047994" y="-364031"/>
                      <a:pt x="9723292" y="317324"/>
                      <a:pt x="7854789" y="1255854"/>
                    </a:cubicBezTo>
                    <a:cubicBezTo>
                      <a:pt x="9065099" y="1554697"/>
                      <a:pt x="8475184" y="1939265"/>
                      <a:pt x="6856569" y="2009508"/>
                    </a:cubicBezTo>
                    <a:cubicBezTo>
                      <a:pt x="8304550" y="2358879"/>
                      <a:pt x="7039812" y="2740635"/>
                      <a:pt x="4963543" y="2680431"/>
                    </a:cubicBezTo>
                    <a:cubicBezTo>
                      <a:pt x="5836033" y="3052541"/>
                      <a:pt x="2064133" y="3027141"/>
                      <a:pt x="3279523" y="2611851"/>
                    </a:cubicBezTo>
                    <a:cubicBezTo>
                      <a:pt x="2760456" y="2654063"/>
                      <a:pt x="615789" y="2613726"/>
                      <a:pt x="1817572" y="2224138"/>
                    </a:cubicBezTo>
                    <a:cubicBezTo>
                      <a:pt x="182296" y="2220449"/>
                      <a:pt x="-824331" y="1532230"/>
                      <a:pt x="895733" y="1113251"/>
                    </a:cubicBezTo>
                    <a:cubicBezTo>
                      <a:pt x="-452221" y="687922"/>
                      <a:pt x="1228776" y="230843"/>
                      <a:pt x="1601672" y="211914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Rectangle 3">
                <a:extLst>
                  <a:ext uri="{FF2B5EF4-FFF2-40B4-BE49-F238E27FC236}">
                    <a16:creationId xmlns:a16="http://schemas.microsoft.com/office/drawing/2014/main" id="{31CECC29-228A-3CE0-D7E9-22F26E320AEE}"/>
                  </a:ext>
                </a:extLst>
              </p:cNvPr>
              <p:cNvSpPr/>
              <p:nvPr/>
            </p:nvSpPr>
            <p:spPr>
              <a:xfrm>
                <a:off x="4775200" y="3482189"/>
                <a:ext cx="1861424" cy="2228521"/>
              </a:xfrm>
              <a:custGeom>
                <a:avLst/>
                <a:gdLst>
                  <a:gd name="connsiteX0" fmla="*/ 0 w 215900"/>
                  <a:gd name="connsiteY0" fmla="*/ 0 h 622300"/>
                  <a:gd name="connsiteX1" fmla="*/ 215900 w 215900"/>
                  <a:gd name="connsiteY1" fmla="*/ 0 h 622300"/>
                  <a:gd name="connsiteX2" fmla="*/ 215900 w 215900"/>
                  <a:gd name="connsiteY2" fmla="*/ 622300 h 622300"/>
                  <a:gd name="connsiteX3" fmla="*/ 0 w 215900"/>
                  <a:gd name="connsiteY3" fmla="*/ 622300 h 622300"/>
                  <a:gd name="connsiteX4" fmla="*/ 0 w 215900"/>
                  <a:gd name="connsiteY4" fmla="*/ 0 h 622300"/>
                  <a:gd name="connsiteX0" fmla="*/ 241300 w 457200"/>
                  <a:gd name="connsiteY0" fmla="*/ 0 h 622300"/>
                  <a:gd name="connsiteX1" fmla="*/ 457200 w 457200"/>
                  <a:gd name="connsiteY1" fmla="*/ 0 h 622300"/>
                  <a:gd name="connsiteX2" fmla="*/ 457200 w 457200"/>
                  <a:gd name="connsiteY2" fmla="*/ 622300 h 622300"/>
                  <a:gd name="connsiteX3" fmla="*/ 0 w 457200"/>
                  <a:gd name="connsiteY3" fmla="*/ 146050 h 622300"/>
                  <a:gd name="connsiteX4" fmla="*/ 241300 w 457200"/>
                  <a:gd name="connsiteY4" fmla="*/ 0 h 622300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104775 w 457200"/>
                  <a:gd name="connsiteY2" fmla="*/ 1089025 h 1089025"/>
                  <a:gd name="connsiteX3" fmla="*/ 0 w 457200"/>
                  <a:gd name="connsiteY3" fmla="*/ 146050 h 1089025"/>
                  <a:gd name="connsiteX4" fmla="*/ 241300 w 457200"/>
                  <a:gd name="connsiteY4" fmla="*/ 0 h 1089025"/>
                  <a:gd name="connsiteX0" fmla="*/ 241300 w 457200"/>
                  <a:gd name="connsiteY0" fmla="*/ 0 h 1089025"/>
                  <a:gd name="connsiteX1" fmla="*/ 457200 w 457200"/>
                  <a:gd name="connsiteY1" fmla="*/ 0 h 1089025"/>
                  <a:gd name="connsiteX2" fmla="*/ 365125 w 457200"/>
                  <a:gd name="connsiteY2" fmla="*/ 885825 h 1089025"/>
                  <a:gd name="connsiteX3" fmla="*/ 104775 w 457200"/>
                  <a:gd name="connsiteY3" fmla="*/ 1089025 h 1089025"/>
                  <a:gd name="connsiteX4" fmla="*/ 0 w 457200"/>
                  <a:gd name="connsiteY4" fmla="*/ 146050 h 1089025"/>
                  <a:gd name="connsiteX5" fmla="*/ 241300 w 457200"/>
                  <a:gd name="connsiteY5" fmla="*/ 0 h 1089025"/>
                  <a:gd name="connsiteX0" fmla="*/ 241300 w 511521"/>
                  <a:gd name="connsiteY0" fmla="*/ 0 h 1089025"/>
                  <a:gd name="connsiteX1" fmla="*/ 457200 w 511521"/>
                  <a:gd name="connsiteY1" fmla="*/ 0 h 1089025"/>
                  <a:gd name="connsiteX2" fmla="*/ 508000 w 511521"/>
                  <a:gd name="connsiteY2" fmla="*/ 517525 h 1089025"/>
                  <a:gd name="connsiteX3" fmla="*/ 365125 w 511521"/>
                  <a:gd name="connsiteY3" fmla="*/ 885825 h 1089025"/>
                  <a:gd name="connsiteX4" fmla="*/ 104775 w 511521"/>
                  <a:gd name="connsiteY4" fmla="*/ 1089025 h 1089025"/>
                  <a:gd name="connsiteX5" fmla="*/ 0 w 511521"/>
                  <a:gd name="connsiteY5" fmla="*/ 146050 h 1089025"/>
                  <a:gd name="connsiteX6" fmla="*/ 241300 w 511521"/>
                  <a:gd name="connsiteY6" fmla="*/ 0 h 1089025"/>
                  <a:gd name="connsiteX0" fmla="*/ 241300 w 908187"/>
                  <a:gd name="connsiteY0" fmla="*/ 34984 h 1124009"/>
                  <a:gd name="connsiteX1" fmla="*/ 457200 w 908187"/>
                  <a:gd name="connsiteY1" fmla="*/ 34984 h 1124009"/>
                  <a:gd name="connsiteX2" fmla="*/ 908050 w 908187"/>
                  <a:gd name="connsiteY2" fmla="*/ 28634 h 1124009"/>
                  <a:gd name="connsiteX3" fmla="*/ 508000 w 908187"/>
                  <a:gd name="connsiteY3" fmla="*/ 552509 h 1124009"/>
                  <a:gd name="connsiteX4" fmla="*/ 365125 w 908187"/>
                  <a:gd name="connsiteY4" fmla="*/ 920809 h 1124009"/>
                  <a:gd name="connsiteX5" fmla="*/ 104775 w 908187"/>
                  <a:gd name="connsiteY5" fmla="*/ 1124009 h 1124009"/>
                  <a:gd name="connsiteX6" fmla="*/ 0 w 908187"/>
                  <a:gd name="connsiteY6" fmla="*/ 181034 h 1124009"/>
                  <a:gd name="connsiteX7" fmla="*/ 241300 w 908187"/>
                  <a:gd name="connsiteY7" fmla="*/ 34984 h 1124009"/>
                  <a:gd name="connsiteX0" fmla="*/ 441325 w 908187"/>
                  <a:gd name="connsiteY0" fmla="*/ 0 h 1343025"/>
                  <a:gd name="connsiteX1" fmla="*/ 457200 w 908187"/>
                  <a:gd name="connsiteY1" fmla="*/ 254000 h 1343025"/>
                  <a:gd name="connsiteX2" fmla="*/ 908050 w 908187"/>
                  <a:gd name="connsiteY2" fmla="*/ 247650 h 1343025"/>
                  <a:gd name="connsiteX3" fmla="*/ 508000 w 908187"/>
                  <a:gd name="connsiteY3" fmla="*/ 771525 h 1343025"/>
                  <a:gd name="connsiteX4" fmla="*/ 365125 w 908187"/>
                  <a:gd name="connsiteY4" fmla="*/ 1139825 h 1343025"/>
                  <a:gd name="connsiteX5" fmla="*/ 104775 w 908187"/>
                  <a:gd name="connsiteY5" fmla="*/ 1343025 h 1343025"/>
                  <a:gd name="connsiteX6" fmla="*/ 0 w 908187"/>
                  <a:gd name="connsiteY6" fmla="*/ 400050 h 1343025"/>
                  <a:gd name="connsiteX7" fmla="*/ 441325 w 908187"/>
                  <a:gd name="connsiteY7" fmla="*/ 0 h 1343025"/>
                  <a:gd name="connsiteX0" fmla="*/ 441325 w 910599"/>
                  <a:gd name="connsiteY0" fmla="*/ 217488 h 1560513"/>
                  <a:gd name="connsiteX1" fmla="*/ 885825 w 910599"/>
                  <a:gd name="connsiteY1" fmla="*/ 0 h 1560513"/>
                  <a:gd name="connsiteX2" fmla="*/ 908050 w 910599"/>
                  <a:gd name="connsiteY2" fmla="*/ 465138 h 1560513"/>
                  <a:gd name="connsiteX3" fmla="*/ 508000 w 910599"/>
                  <a:gd name="connsiteY3" fmla="*/ 989013 h 1560513"/>
                  <a:gd name="connsiteX4" fmla="*/ 365125 w 910599"/>
                  <a:gd name="connsiteY4" fmla="*/ 1357313 h 1560513"/>
                  <a:gd name="connsiteX5" fmla="*/ 104775 w 910599"/>
                  <a:gd name="connsiteY5" fmla="*/ 1560513 h 1560513"/>
                  <a:gd name="connsiteX6" fmla="*/ 0 w 910599"/>
                  <a:gd name="connsiteY6" fmla="*/ 617538 h 1560513"/>
                  <a:gd name="connsiteX7" fmla="*/ 441325 w 910599"/>
                  <a:gd name="connsiteY7" fmla="*/ 217488 h 1560513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655797 h 1998822"/>
                  <a:gd name="connsiteX1" fmla="*/ 885825 w 1860561"/>
                  <a:gd name="connsiteY1" fmla="*/ 438309 h 1998822"/>
                  <a:gd name="connsiteX2" fmla="*/ 1860550 w 1860561"/>
                  <a:gd name="connsiteY2" fmla="*/ 8097 h 1998822"/>
                  <a:gd name="connsiteX3" fmla="*/ 908050 w 1860561"/>
                  <a:gd name="connsiteY3" fmla="*/ 903447 h 1998822"/>
                  <a:gd name="connsiteX4" fmla="*/ 508000 w 1860561"/>
                  <a:gd name="connsiteY4" fmla="*/ 1427322 h 1998822"/>
                  <a:gd name="connsiteX5" fmla="*/ 365125 w 1860561"/>
                  <a:gd name="connsiteY5" fmla="*/ 1795622 h 1998822"/>
                  <a:gd name="connsiteX6" fmla="*/ 104775 w 1860561"/>
                  <a:gd name="connsiteY6" fmla="*/ 1998822 h 1998822"/>
                  <a:gd name="connsiteX7" fmla="*/ 0 w 1860561"/>
                  <a:gd name="connsiteY7" fmla="*/ 1055847 h 1998822"/>
                  <a:gd name="connsiteX8" fmla="*/ 441325 w 1860561"/>
                  <a:gd name="connsiteY8" fmla="*/ 655797 h 1998822"/>
                  <a:gd name="connsiteX0" fmla="*/ 441325 w 1860561"/>
                  <a:gd name="connsiteY0" fmla="*/ 819229 h 2162254"/>
                  <a:gd name="connsiteX1" fmla="*/ 885825 w 1860561"/>
                  <a:gd name="connsiteY1" fmla="*/ 601741 h 2162254"/>
                  <a:gd name="connsiteX2" fmla="*/ 1860550 w 1860561"/>
                  <a:gd name="connsiteY2" fmla="*/ 171529 h 2162254"/>
                  <a:gd name="connsiteX3" fmla="*/ 908050 w 1860561"/>
                  <a:gd name="connsiteY3" fmla="*/ 1066879 h 2162254"/>
                  <a:gd name="connsiteX4" fmla="*/ 508000 w 1860561"/>
                  <a:gd name="connsiteY4" fmla="*/ 1590754 h 2162254"/>
                  <a:gd name="connsiteX5" fmla="*/ 365125 w 1860561"/>
                  <a:gd name="connsiteY5" fmla="*/ 1959054 h 2162254"/>
                  <a:gd name="connsiteX6" fmla="*/ 104775 w 1860561"/>
                  <a:gd name="connsiteY6" fmla="*/ 2162254 h 2162254"/>
                  <a:gd name="connsiteX7" fmla="*/ 0 w 1860561"/>
                  <a:gd name="connsiteY7" fmla="*/ 1219279 h 2162254"/>
                  <a:gd name="connsiteX8" fmla="*/ 441325 w 1860561"/>
                  <a:gd name="connsiteY8" fmla="*/ 819229 h 2162254"/>
                  <a:gd name="connsiteX0" fmla="*/ 441325 w 1860561"/>
                  <a:gd name="connsiteY0" fmla="*/ 934327 h 2277352"/>
                  <a:gd name="connsiteX1" fmla="*/ 885825 w 1860561"/>
                  <a:gd name="connsiteY1" fmla="*/ 716839 h 2277352"/>
                  <a:gd name="connsiteX2" fmla="*/ 1860550 w 1860561"/>
                  <a:gd name="connsiteY2" fmla="*/ 286627 h 2277352"/>
                  <a:gd name="connsiteX3" fmla="*/ 908050 w 1860561"/>
                  <a:gd name="connsiteY3" fmla="*/ 1181977 h 2277352"/>
                  <a:gd name="connsiteX4" fmla="*/ 508000 w 1860561"/>
                  <a:gd name="connsiteY4" fmla="*/ 1705852 h 2277352"/>
                  <a:gd name="connsiteX5" fmla="*/ 365125 w 1860561"/>
                  <a:gd name="connsiteY5" fmla="*/ 2074152 h 2277352"/>
                  <a:gd name="connsiteX6" fmla="*/ 104775 w 1860561"/>
                  <a:gd name="connsiteY6" fmla="*/ 2277352 h 2277352"/>
                  <a:gd name="connsiteX7" fmla="*/ 0 w 1860561"/>
                  <a:gd name="connsiteY7" fmla="*/ 1334377 h 2277352"/>
                  <a:gd name="connsiteX8" fmla="*/ 441325 w 1860561"/>
                  <a:gd name="connsiteY8" fmla="*/ 934327 h 2277352"/>
                  <a:gd name="connsiteX0" fmla="*/ 441325 w 1860561"/>
                  <a:gd name="connsiteY0" fmla="*/ 814033 h 2157058"/>
                  <a:gd name="connsiteX1" fmla="*/ 885825 w 1860561"/>
                  <a:gd name="connsiteY1" fmla="*/ 596545 h 2157058"/>
                  <a:gd name="connsiteX2" fmla="*/ 1860550 w 1860561"/>
                  <a:gd name="connsiteY2" fmla="*/ 166333 h 2157058"/>
                  <a:gd name="connsiteX3" fmla="*/ 908050 w 1860561"/>
                  <a:gd name="connsiteY3" fmla="*/ 1061683 h 2157058"/>
                  <a:gd name="connsiteX4" fmla="*/ 508000 w 1860561"/>
                  <a:gd name="connsiteY4" fmla="*/ 1585558 h 2157058"/>
                  <a:gd name="connsiteX5" fmla="*/ 365125 w 1860561"/>
                  <a:gd name="connsiteY5" fmla="*/ 1953858 h 2157058"/>
                  <a:gd name="connsiteX6" fmla="*/ 104775 w 1860561"/>
                  <a:gd name="connsiteY6" fmla="*/ 2157058 h 2157058"/>
                  <a:gd name="connsiteX7" fmla="*/ 0 w 1860561"/>
                  <a:gd name="connsiteY7" fmla="*/ 1214083 h 2157058"/>
                  <a:gd name="connsiteX8" fmla="*/ 441325 w 1860561"/>
                  <a:gd name="connsiteY8" fmla="*/ 814033 h 2157058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0561"/>
                  <a:gd name="connsiteY0" fmla="*/ 848510 h 2191535"/>
                  <a:gd name="connsiteX1" fmla="*/ 885825 w 1860561"/>
                  <a:gd name="connsiteY1" fmla="*/ 631022 h 2191535"/>
                  <a:gd name="connsiteX2" fmla="*/ 1860550 w 1860561"/>
                  <a:gd name="connsiteY2" fmla="*/ 200810 h 2191535"/>
                  <a:gd name="connsiteX3" fmla="*/ 908050 w 1860561"/>
                  <a:gd name="connsiteY3" fmla="*/ 1096160 h 2191535"/>
                  <a:gd name="connsiteX4" fmla="*/ 508000 w 1860561"/>
                  <a:gd name="connsiteY4" fmla="*/ 1620035 h 2191535"/>
                  <a:gd name="connsiteX5" fmla="*/ 365125 w 1860561"/>
                  <a:gd name="connsiteY5" fmla="*/ 1988335 h 2191535"/>
                  <a:gd name="connsiteX6" fmla="*/ 104775 w 1860561"/>
                  <a:gd name="connsiteY6" fmla="*/ 2191535 h 2191535"/>
                  <a:gd name="connsiteX7" fmla="*/ 0 w 1860561"/>
                  <a:gd name="connsiteY7" fmla="*/ 1248560 h 2191535"/>
                  <a:gd name="connsiteX8" fmla="*/ 441325 w 1860561"/>
                  <a:gd name="connsiteY8" fmla="*/ 848510 h 2191535"/>
                  <a:gd name="connsiteX0" fmla="*/ 441325 w 1861343"/>
                  <a:gd name="connsiteY0" fmla="*/ 848510 h 2191535"/>
                  <a:gd name="connsiteX1" fmla="*/ 885825 w 1861343"/>
                  <a:gd name="connsiteY1" fmla="*/ 631022 h 2191535"/>
                  <a:gd name="connsiteX2" fmla="*/ 1860550 w 1861343"/>
                  <a:gd name="connsiteY2" fmla="*/ 200810 h 2191535"/>
                  <a:gd name="connsiteX3" fmla="*/ 908050 w 1861343"/>
                  <a:gd name="connsiteY3" fmla="*/ 1096160 h 2191535"/>
                  <a:gd name="connsiteX4" fmla="*/ 508000 w 1861343"/>
                  <a:gd name="connsiteY4" fmla="*/ 1620035 h 2191535"/>
                  <a:gd name="connsiteX5" fmla="*/ 365125 w 1861343"/>
                  <a:gd name="connsiteY5" fmla="*/ 1988335 h 2191535"/>
                  <a:gd name="connsiteX6" fmla="*/ 104775 w 1861343"/>
                  <a:gd name="connsiteY6" fmla="*/ 2191535 h 2191535"/>
                  <a:gd name="connsiteX7" fmla="*/ 0 w 1861343"/>
                  <a:gd name="connsiteY7" fmla="*/ 1248560 h 2191535"/>
                  <a:gd name="connsiteX8" fmla="*/ 441325 w 1861343"/>
                  <a:gd name="connsiteY8" fmla="*/ 848510 h 2191535"/>
                  <a:gd name="connsiteX0" fmla="*/ 441325 w 1860797"/>
                  <a:gd name="connsiteY0" fmla="*/ 848510 h 2191535"/>
                  <a:gd name="connsiteX1" fmla="*/ 885825 w 1860797"/>
                  <a:gd name="connsiteY1" fmla="*/ 631022 h 2191535"/>
                  <a:gd name="connsiteX2" fmla="*/ 1860550 w 1860797"/>
                  <a:gd name="connsiteY2" fmla="*/ 200810 h 2191535"/>
                  <a:gd name="connsiteX3" fmla="*/ 857250 w 1860797"/>
                  <a:gd name="connsiteY3" fmla="*/ 1045360 h 2191535"/>
                  <a:gd name="connsiteX4" fmla="*/ 508000 w 1860797"/>
                  <a:gd name="connsiteY4" fmla="*/ 1620035 h 2191535"/>
                  <a:gd name="connsiteX5" fmla="*/ 365125 w 1860797"/>
                  <a:gd name="connsiteY5" fmla="*/ 1988335 h 2191535"/>
                  <a:gd name="connsiteX6" fmla="*/ 104775 w 1860797"/>
                  <a:gd name="connsiteY6" fmla="*/ 2191535 h 2191535"/>
                  <a:gd name="connsiteX7" fmla="*/ 0 w 1860797"/>
                  <a:gd name="connsiteY7" fmla="*/ 1248560 h 2191535"/>
                  <a:gd name="connsiteX8" fmla="*/ 441325 w 1860797"/>
                  <a:gd name="connsiteY8" fmla="*/ 848510 h 2191535"/>
                  <a:gd name="connsiteX0" fmla="*/ 441325 w 1860714"/>
                  <a:gd name="connsiteY0" fmla="*/ 848510 h 2191535"/>
                  <a:gd name="connsiteX1" fmla="*/ 885825 w 1860714"/>
                  <a:gd name="connsiteY1" fmla="*/ 631022 h 2191535"/>
                  <a:gd name="connsiteX2" fmla="*/ 1860550 w 1860714"/>
                  <a:gd name="connsiteY2" fmla="*/ 200810 h 2191535"/>
                  <a:gd name="connsiteX3" fmla="*/ 831850 w 1860714"/>
                  <a:gd name="connsiteY3" fmla="*/ 1039010 h 2191535"/>
                  <a:gd name="connsiteX4" fmla="*/ 508000 w 1860714"/>
                  <a:gd name="connsiteY4" fmla="*/ 1620035 h 2191535"/>
                  <a:gd name="connsiteX5" fmla="*/ 365125 w 1860714"/>
                  <a:gd name="connsiteY5" fmla="*/ 1988335 h 2191535"/>
                  <a:gd name="connsiteX6" fmla="*/ 104775 w 1860714"/>
                  <a:gd name="connsiteY6" fmla="*/ 2191535 h 2191535"/>
                  <a:gd name="connsiteX7" fmla="*/ 0 w 1860714"/>
                  <a:gd name="connsiteY7" fmla="*/ 1248560 h 2191535"/>
                  <a:gd name="connsiteX8" fmla="*/ 441325 w 186071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191535"/>
                  <a:gd name="connsiteX1" fmla="*/ 885825 w 1861424"/>
                  <a:gd name="connsiteY1" fmla="*/ 631022 h 2191535"/>
                  <a:gd name="connsiteX2" fmla="*/ 1860550 w 1861424"/>
                  <a:gd name="connsiteY2" fmla="*/ 200810 h 2191535"/>
                  <a:gd name="connsiteX3" fmla="*/ 831850 w 1861424"/>
                  <a:gd name="connsiteY3" fmla="*/ 1039010 h 2191535"/>
                  <a:gd name="connsiteX4" fmla="*/ 508000 w 1861424"/>
                  <a:gd name="connsiteY4" fmla="*/ 1620035 h 2191535"/>
                  <a:gd name="connsiteX5" fmla="*/ 365125 w 1861424"/>
                  <a:gd name="connsiteY5" fmla="*/ 1988335 h 2191535"/>
                  <a:gd name="connsiteX6" fmla="*/ 104775 w 1861424"/>
                  <a:gd name="connsiteY6" fmla="*/ 2191535 h 2191535"/>
                  <a:gd name="connsiteX7" fmla="*/ 0 w 1861424"/>
                  <a:gd name="connsiteY7" fmla="*/ 1248560 h 2191535"/>
                  <a:gd name="connsiteX8" fmla="*/ 441325 w 1861424"/>
                  <a:gd name="connsiteY8" fmla="*/ 848510 h 2191535"/>
                  <a:gd name="connsiteX0" fmla="*/ 441325 w 1861424"/>
                  <a:gd name="connsiteY0" fmla="*/ 848510 h 2202081"/>
                  <a:gd name="connsiteX1" fmla="*/ 885825 w 1861424"/>
                  <a:gd name="connsiteY1" fmla="*/ 631022 h 2202081"/>
                  <a:gd name="connsiteX2" fmla="*/ 1860550 w 1861424"/>
                  <a:gd name="connsiteY2" fmla="*/ 200810 h 2202081"/>
                  <a:gd name="connsiteX3" fmla="*/ 831850 w 1861424"/>
                  <a:gd name="connsiteY3" fmla="*/ 1039010 h 2202081"/>
                  <a:gd name="connsiteX4" fmla="*/ 508000 w 1861424"/>
                  <a:gd name="connsiteY4" fmla="*/ 1620035 h 2202081"/>
                  <a:gd name="connsiteX5" fmla="*/ 365125 w 1861424"/>
                  <a:gd name="connsiteY5" fmla="*/ 1988335 h 2202081"/>
                  <a:gd name="connsiteX6" fmla="*/ 104775 w 1861424"/>
                  <a:gd name="connsiteY6" fmla="*/ 2191535 h 2202081"/>
                  <a:gd name="connsiteX7" fmla="*/ 0 w 1861424"/>
                  <a:gd name="connsiteY7" fmla="*/ 1248560 h 2202081"/>
                  <a:gd name="connsiteX8" fmla="*/ 441325 w 1861424"/>
                  <a:gd name="connsiteY8" fmla="*/ 848510 h 2202081"/>
                  <a:gd name="connsiteX0" fmla="*/ 441325 w 1861424"/>
                  <a:gd name="connsiteY0" fmla="*/ 848510 h 2228521"/>
                  <a:gd name="connsiteX1" fmla="*/ 885825 w 1861424"/>
                  <a:gd name="connsiteY1" fmla="*/ 631022 h 2228521"/>
                  <a:gd name="connsiteX2" fmla="*/ 1860550 w 1861424"/>
                  <a:gd name="connsiteY2" fmla="*/ 200810 h 2228521"/>
                  <a:gd name="connsiteX3" fmla="*/ 831850 w 1861424"/>
                  <a:gd name="connsiteY3" fmla="*/ 1039010 h 2228521"/>
                  <a:gd name="connsiteX4" fmla="*/ 508000 w 1861424"/>
                  <a:gd name="connsiteY4" fmla="*/ 1620035 h 2228521"/>
                  <a:gd name="connsiteX5" fmla="*/ 365125 w 1861424"/>
                  <a:gd name="connsiteY5" fmla="*/ 1988335 h 2228521"/>
                  <a:gd name="connsiteX6" fmla="*/ 104775 w 1861424"/>
                  <a:gd name="connsiteY6" fmla="*/ 2191535 h 2228521"/>
                  <a:gd name="connsiteX7" fmla="*/ 0 w 1861424"/>
                  <a:gd name="connsiteY7" fmla="*/ 1248560 h 2228521"/>
                  <a:gd name="connsiteX8" fmla="*/ 441325 w 1861424"/>
                  <a:gd name="connsiteY8" fmla="*/ 848510 h 222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1424" h="2228521">
                    <a:moveTo>
                      <a:pt x="441325" y="848510"/>
                    </a:moveTo>
                    <a:cubicBezTo>
                      <a:pt x="646642" y="141014"/>
                      <a:pt x="2001308" y="-534732"/>
                      <a:pt x="885825" y="631022"/>
                    </a:cubicBezTo>
                    <a:cubicBezTo>
                      <a:pt x="1650471" y="43647"/>
                      <a:pt x="1856846" y="123287"/>
                      <a:pt x="1860550" y="200810"/>
                    </a:cubicBezTo>
                    <a:cubicBezTo>
                      <a:pt x="1864254" y="278333"/>
                      <a:pt x="1896533" y="462748"/>
                      <a:pt x="831850" y="1039010"/>
                    </a:cubicBezTo>
                    <a:cubicBezTo>
                      <a:pt x="2180167" y="796122"/>
                      <a:pt x="531812" y="1520552"/>
                      <a:pt x="508000" y="1620035"/>
                    </a:cubicBezTo>
                    <a:cubicBezTo>
                      <a:pt x="1322388" y="1452818"/>
                      <a:pt x="625475" y="2038077"/>
                      <a:pt x="365125" y="1988335"/>
                    </a:cubicBezTo>
                    <a:cubicBezTo>
                      <a:pt x="786342" y="2354518"/>
                      <a:pt x="178858" y="2193652"/>
                      <a:pt x="104775" y="2191535"/>
                    </a:cubicBezTo>
                    <a:lnTo>
                      <a:pt x="0" y="1248560"/>
                    </a:lnTo>
                    <a:cubicBezTo>
                      <a:pt x="83608" y="994560"/>
                      <a:pt x="541867" y="162710"/>
                      <a:pt x="441325" y="848510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">
                <a:extLst>
                  <a:ext uri="{FF2B5EF4-FFF2-40B4-BE49-F238E27FC236}">
                    <a16:creationId xmlns:a16="http://schemas.microsoft.com/office/drawing/2014/main" id="{4B21F16A-36D2-6AAA-83B6-6F66EF0DDED7}"/>
                  </a:ext>
                </a:extLst>
              </p:cNvPr>
              <p:cNvSpPr/>
              <p:nvPr/>
            </p:nvSpPr>
            <p:spPr>
              <a:xfrm>
                <a:off x="3343919" y="5191036"/>
                <a:ext cx="1001068" cy="646835"/>
              </a:xfrm>
              <a:custGeom>
                <a:avLst/>
                <a:gdLst>
                  <a:gd name="connsiteX0" fmla="*/ 0 w 260350"/>
                  <a:gd name="connsiteY0" fmla="*/ 0 h 495300"/>
                  <a:gd name="connsiteX1" fmla="*/ 260350 w 260350"/>
                  <a:gd name="connsiteY1" fmla="*/ 0 h 495300"/>
                  <a:gd name="connsiteX2" fmla="*/ 260350 w 260350"/>
                  <a:gd name="connsiteY2" fmla="*/ 495300 h 495300"/>
                  <a:gd name="connsiteX3" fmla="*/ 0 w 260350"/>
                  <a:gd name="connsiteY3" fmla="*/ 495300 h 495300"/>
                  <a:gd name="connsiteX4" fmla="*/ 0 w 260350"/>
                  <a:gd name="connsiteY4" fmla="*/ 0 h 495300"/>
                  <a:gd name="connsiteX0" fmla="*/ 0 w 260350"/>
                  <a:gd name="connsiteY0" fmla="*/ 50006 h 545306"/>
                  <a:gd name="connsiteX1" fmla="*/ 141288 w 260350"/>
                  <a:gd name="connsiteY1" fmla="*/ 0 h 545306"/>
                  <a:gd name="connsiteX2" fmla="*/ 260350 w 260350"/>
                  <a:gd name="connsiteY2" fmla="*/ 545306 h 545306"/>
                  <a:gd name="connsiteX3" fmla="*/ 0 w 260350"/>
                  <a:gd name="connsiteY3" fmla="*/ 545306 h 545306"/>
                  <a:gd name="connsiteX4" fmla="*/ 0 w 260350"/>
                  <a:gd name="connsiteY4" fmla="*/ 50006 h 545306"/>
                  <a:gd name="connsiteX0" fmla="*/ 0 w 441325"/>
                  <a:gd name="connsiteY0" fmla="*/ 50006 h 545306"/>
                  <a:gd name="connsiteX1" fmla="*/ 141288 w 441325"/>
                  <a:gd name="connsiteY1" fmla="*/ 0 h 545306"/>
                  <a:gd name="connsiteX2" fmla="*/ 441325 w 441325"/>
                  <a:gd name="connsiteY2" fmla="*/ 509587 h 545306"/>
                  <a:gd name="connsiteX3" fmla="*/ 0 w 441325"/>
                  <a:gd name="connsiteY3" fmla="*/ 545306 h 545306"/>
                  <a:gd name="connsiteX4" fmla="*/ 0 w 441325"/>
                  <a:gd name="connsiteY4" fmla="*/ 50006 h 545306"/>
                  <a:gd name="connsiteX0" fmla="*/ 0 w 441325"/>
                  <a:gd name="connsiteY0" fmla="*/ 50006 h 509587"/>
                  <a:gd name="connsiteX1" fmla="*/ 141288 w 441325"/>
                  <a:gd name="connsiteY1" fmla="*/ 0 h 509587"/>
                  <a:gd name="connsiteX2" fmla="*/ 441325 w 441325"/>
                  <a:gd name="connsiteY2" fmla="*/ 509587 h 509587"/>
                  <a:gd name="connsiteX3" fmla="*/ 133350 w 441325"/>
                  <a:gd name="connsiteY3" fmla="*/ 330994 h 509587"/>
                  <a:gd name="connsiteX4" fmla="*/ 0 w 441325"/>
                  <a:gd name="connsiteY4" fmla="*/ 50006 h 509587"/>
                  <a:gd name="connsiteX0" fmla="*/ 0 w 596106"/>
                  <a:gd name="connsiteY0" fmla="*/ 100012 h 509587"/>
                  <a:gd name="connsiteX1" fmla="*/ 296069 w 596106"/>
                  <a:gd name="connsiteY1" fmla="*/ 0 h 509587"/>
                  <a:gd name="connsiteX2" fmla="*/ 596106 w 596106"/>
                  <a:gd name="connsiteY2" fmla="*/ 509587 h 509587"/>
                  <a:gd name="connsiteX3" fmla="*/ 288131 w 596106"/>
                  <a:gd name="connsiteY3" fmla="*/ 330994 h 509587"/>
                  <a:gd name="connsiteX4" fmla="*/ 0 w 596106"/>
                  <a:gd name="connsiteY4" fmla="*/ 100012 h 509587"/>
                  <a:gd name="connsiteX0" fmla="*/ 348377 w 944483"/>
                  <a:gd name="connsiteY0" fmla="*/ 100012 h 509587"/>
                  <a:gd name="connsiteX1" fmla="*/ 644446 w 944483"/>
                  <a:gd name="connsiteY1" fmla="*/ 0 h 509587"/>
                  <a:gd name="connsiteX2" fmla="*/ 944483 w 944483"/>
                  <a:gd name="connsiteY2" fmla="*/ 509587 h 509587"/>
                  <a:gd name="connsiteX3" fmla="*/ 636508 w 944483"/>
                  <a:gd name="connsiteY3" fmla="*/ 330994 h 509587"/>
                  <a:gd name="connsiteX4" fmla="*/ 348377 w 944483"/>
                  <a:gd name="connsiteY4" fmla="*/ 100012 h 509587"/>
                  <a:gd name="connsiteX0" fmla="*/ 415782 w 1011888"/>
                  <a:gd name="connsiteY0" fmla="*/ 100012 h 509587"/>
                  <a:gd name="connsiteX1" fmla="*/ 711851 w 1011888"/>
                  <a:gd name="connsiteY1" fmla="*/ 0 h 509587"/>
                  <a:gd name="connsiteX2" fmla="*/ 1011888 w 1011888"/>
                  <a:gd name="connsiteY2" fmla="*/ 509587 h 509587"/>
                  <a:gd name="connsiteX3" fmla="*/ 703913 w 1011888"/>
                  <a:gd name="connsiteY3" fmla="*/ 330994 h 509587"/>
                  <a:gd name="connsiteX4" fmla="*/ 415782 w 1011888"/>
                  <a:gd name="connsiteY4" fmla="*/ 100012 h 509587"/>
                  <a:gd name="connsiteX0" fmla="*/ 404962 w 1001068"/>
                  <a:gd name="connsiteY0" fmla="*/ 100012 h 509587"/>
                  <a:gd name="connsiteX1" fmla="*/ 701031 w 1001068"/>
                  <a:gd name="connsiteY1" fmla="*/ 0 h 509587"/>
                  <a:gd name="connsiteX2" fmla="*/ 1001068 w 1001068"/>
                  <a:gd name="connsiteY2" fmla="*/ 509587 h 509587"/>
                  <a:gd name="connsiteX3" fmla="*/ 693093 w 1001068"/>
                  <a:gd name="connsiteY3" fmla="*/ 330994 h 509587"/>
                  <a:gd name="connsiteX4" fmla="*/ 404962 w 1001068"/>
                  <a:gd name="connsiteY4" fmla="*/ 100012 h 509587"/>
                  <a:gd name="connsiteX0" fmla="*/ 404962 w 1001068"/>
                  <a:gd name="connsiteY0" fmla="*/ 138906 h 548481"/>
                  <a:gd name="connsiteX1" fmla="*/ 701031 w 1001068"/>
                  <a:gd name="connsiteY1" fmla="*/ 38894 h 548481"/>
                  <a:gd name="connsiteX2" fmla="*/ 1001068 w 1001068"/>
                  <a:gd name="connsiteY2" fmla="*/ 548481 h 548481"/>
                  <a:gd name="connsiteX3" fmla="*/ 693093 w 1001068"/>
                  <a:gd name="connsiteY3" fmla="*/ 369888 h 548481"/>
                  <a:gd name="connsiteX4" fmla="*/ 404962 w 1001068"/>
                  <a:gd name="connsiteY4" fmla="*/ 138906 h 548481"/>
                  <a:gd name="connsiteX0" fmla="*/ 404962 w 1001068"/>
                  <a:gd name="connsiteY0" fmla="*/ 192424 h 601999"/>
                  <a:gd name="connsiteX1" fmla="*/ 701031 w 1001068"/>
                  <a:gd name="connsiteY1" fmla="*/ 92412 h 601999"/>
                  <a:gd name="connsiteX2" fmla="*/ 1001068 w 1001068"/>
                  <a:gd name="connsiteY2" fmla="*/ 601999 h 601999"/>
                  <a:gd name="connsiteX3" fmla="*/ 693093 w 1001068"/>
                  <a:gd name="connsiteY3" fmla="*/ 423406 h 601999"/>
                  <a:gd name="connsiteX4" fmla="*/ 404962 w 1001068"/>
                  <a:gd name="connsiteY4" fmla="*/ 192424 h 601999"/>
                  <a:gd name="connsiteX0" fmla="*/ 404962 w 1001068"/>
                  <a:gd name="connsiteY0" fmla="*/ 183872 h 593447"/>
                  <a:gd name="connsiteX1" fmla="*/ 701031 w 1001068"/>
                  <a:gd name="connsiteY1" fmla="*/ 83860 h 593447"/>
                  <a:gd name="connsiteX2" fmla="*/ 1001068 w 1001068"/>
                  <a:gd name="connsiteY2" fmla="*/ 593447 h 593447"/>
                  <a:gd name="connsiteX3" fmla="*/ 693093 w 1001068"/>
                  <a:gd name="connsiteY3" fmla="*/ 414854 h 593447"/>
                  <a:gd name="connsiteX4" fmla="*/ 404962 w 1001068"/>
                  <a:gd name="connsiteY4" fmla="*/ 183872 h 593447"/>
                  <a:gd name="connsiteX0" fmla="*/ 404962 w 1001068"/>
                  <a:gd name="connsiteY0" fmla="*/ 183872 h 643400"/>
                  <a:gd name="connsiteX1" fmla="*/ 701031 w 1001068"/>
                  <a:gd name="connsiteY1" fmla="*/ 83860 h 643400"/>
                  <a:gd name="connsiteX2" fmla="*/ 1001068 w 1001068"/>
                  <a:gd name="connsiteY2" fmla="*/ 593447 h 643400"/>
                  <a:gd name="connsiteX3" fmla="*/ 693093 w 1001068"/>
                  <a:gd name="connsiteY3" fmla="*/ 414854 h 643400"/>
                  <a:gd name="connsiteX4" fmla="*/ 404962 w 1001068"/>
                  <a:gd name="connsiteY4" fmla="*/ 183872 h 643400"/>
                  <a:gd name="connsiteX0" fmla="*/ 404962 w 1001068"/>
                  <a:gd name="connsiteY0" fmla="*/ 183872 h 639416"/>
                  <a:gd name="connsiteX1" fmla="*/ 701031 w 1001068"/>
                  <a:gd name="connsiteY1" fmla="*/ 83860 h 639416"/>
                  <a:gd name="connsiteX2" fmla="*/ 1001068 w 1001068"/>
                  <a:gd name="connsiteY2" fmla="*/ 593447 h 639416"/>
                  <a:gd name="connsiteX3" fmla="*/ 693093 w 1001068"/>
                  <a:gd name="connsiteY3" fmla="*/ 414854 h 639416"/>
                  <a:gd name="connsiteX4" fmla="*/ 404962 w 1001068"/>
                  <a:gd name="connsiteY4" fmla="*/ 183872 h 639416"/>
                  <a:gd name="connsiteX0" fmla="*/ 404962 w 1001068"/>
                  <a:gd name="connsiteY0" fmla="*/ 183872 h 655659"/>
                  <a:gd name="connsiteX1" fmla="*/ 701031 w 1001068"/>
                  <a:gd name="connsiteY1" fmla="*/ 83860 h 655659"/>
                  <a:gd name="connsiteX2" fmla="*/ 1001068 w 1001068"/>
                  <a:gd name="connsiteY2" fmla="*/ 593447 h 655659"/>
                  <a:gd name="connsiteX3" fmla="*/ 693093 w 1001068"/>
                  <a:gd name="connsiteY3" fmla="*/ 414854 h 655659"/>
                  <a:gd name="connsiteX4" fmla="*/ 404962 w 1001068"/>
                  <a:gd name="connsiteY4" fmla="*/ 183872 h 655659"/>
                  <a:gd name="connsiteX0" fmla="*/ 404962 w 1001068"/>
                  <a:gd name="connsiteY0" fmla="*/ 183872 h 646835"/>
                  <a:gd name="connsiteX1" fmla="*/ 701031 w 1001068"/>
                  <a:gd name="connsiteY1" fmla="*/ 83860 h 646835"/>
                  <a:gd name="connsiteX2" fmla="*/ 1001068 w 1001068"/>
                  <a:gd name="connsiteY2" fmla="*/ 593447 h 646835"/>
                  <a:gd name="connsiteX3" fmla="*/ 693093 w 1001068"/>
                  <a:gd name="connsiteY3" fmla="*/ 414854 h 646835"/>
                  <a:gd name="connsiteX4" fmla="*/ 404962 w 1001068"/>
                  <a:gd name="connsiteY4" fmla="*/ 183872 h 646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068" h="646835">
                    <a:moveTo>
                      <a:pt x="404962" y="183872"/>
                    </a:moveTo>
                    <a:cubicBezTo>
                      <a:pt x="8352" y="-52665"/>
                      <a:pt x="570591" y="-32028"/>
                      <a:pt x="701031" y="83860"/>
                    </a:cubicBezTo>
                    <a:lnTo>
                      <a:pt x="1001068" y="593447"/>
                    </a:lnTo>
                    <a:cubicBezTo>
                      <a:pt x="88785" y="775216"/>
                      <a:pt x="659226" y="436285"/>
                      <a:pt x="693093" y="414854"/>
                    </a:cubicBezTo>
                    <a:cubicBezTo>
                      <a:pt x="-580082" y="563285"/>
                      <a:pt x="262881" y="101322"/>
                      <a:pt x="404962" y="18387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Rectangle 5">
                <a:extLst>
                  <a:ext uri="{FF2B5EF4-FFF2-40B4-BE49-F238E27FC236}">
                    <a16:creationId xmlns:a16="http://schemas.microsoft.com/office/drawing/2014/main" id="{E5CF2709-6395-65B8-36A9-20FFE19B752E}"/>
                  </a:ext>
                </a:extLst>
              </p:cNvPr>
              <p:cNvSpPr/>
              <p:nvPr/>
            </p:nvSpPr>
            <p:spPr>
              <a:xfrm>
                <a:off x="3398634" y="5454650"/>
                <a:ext cx="432003" cy="145067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Rectangle 5">
                <a:extLst>
                  <a:ext uri="{FF2B5EF4-FFF2-40B4-BE49-F238E27FC236}">
                    <a16:creationId xmlns:a16="http://schemas.microsoft.com/office/drawing/2014/main" id="{449889F9-A791-0371-3108-936703CF5E02}"/>
                  </a:ext>
                </a:extLst>
              </p:cNvPr>
              <p:cNvSpPr/>
              <p:nvPr/>
            </p:nvSpPr>
            <p:spPr>
              <a:xfrm rot="21416036">
                <a:off x="3917148" y="5718220"/>
                <a:ext cx="282899" cy="78304"/>
              </a:xfrm>
              <a:custGeom>
                <a:avLst/>
                <a:gdLst>
                  <a:gd name="connsiteX0" fmla="*/ 0 w 69850"/>
                  <a:gd name="connsiteY0" fmla="*/ 0 h 45719"/>
                  <a:gd name="connsiteX1" fmla="*/ 69850 w 69850"/>
                  <a:gd name="connsiteY1" fmla="*/ 0 h 45719"/>
                  <a:gd name="connsiteX2" fmla="*/ 69850 w 69850"/>
                  <a:gd name="connsiteY2" fmla="*/ 45719 h 45719"/>
                  <a:gd name="connsiteX3" fmla="*/ 0 w 69850"/>
                  <a:gd name="connsiteY3" fmla="*/ 45719 h 45719"/>
                  <a:gd name="connsiteX4" fmla="*/ 0 w 69850"/>
                  <a:gd name="connsiteY4" fmla="*/ 0 h 45719"/>
                  <a:gd name="connsiteX0" fmla="*/ 78581 w 78581"/>
                  <a:gd name="connsiteY0" fmla="*/ 0 h 131444"/>
                  <a:gd name="connsiteX1" fmla="*/ 69850 w 78581"/>
                  <a:gd name="connsiteY1" fmla="*/ 85725 h 131444"/>
                  <a:gd name="connsiteX2" fmla="*/ 69850 w 78581"/>
                  <a:gd name="connsiteY2" fmla="*/ 131444 h 131444"/>
                  <a:gd name="connsiteX3" fmla="*/ 0 w 78581"/>
                  <a:gd name="connsiteY3" fmla="*/ 131444 h 131444"/>
                  <a:gd name="connsiteX4" fmla="*/ 78581 w 78581"/>
                  <a:gd name="connsiteY4" fmla="*/ 0 h 131444"/>
                  <a:gd name="connsiteX0" fmla="*/ 78581 w 379412"/>
                  <a:gd name="connsiteY0" fmla="*/ 0 h 131444"/>
                  <a:gd name="connsiteX1" fmla="*/ 69850 w 379412"/>
                  <a:gd name="connsiteY1" fmla="*/ 85725 h 131444"/>
                  <a:gd name="connsiteX2" fmla="*/ 379412 w 379412"/>
                  <a:gd name="connsiteY2" fmla="*/ 100488 h 131444"/>
                  <a:gd name="connsiteX3" fmla="*/ 0 w 379412"/>
                  <a:gd name="connsiteY3" fmla="*/ 131444 h 131444"/>
                  <a:gd name="connsiteX4" fmla="*/ 78581 w 379412"/>
                  <a:gd name="connsiteY4" fmla="*/ 0 h 131444"/>
                  <a:gd name="connsiteX0" fmla="*/ 78581 w 379412"/>
                  <a:gd name="connsiteY0" fmla="*/ 0 h 131444"/>
                  <a:gd name="connsiteX1" fmla="*/ 379412 w 379412"/>
                  <a:gd name="connsiteY1" fmla="*/ 100488 h 131444"/>
                  <a:gd name="connsiteX2" fmla="*/ 0 w 379412"/>
                  <a:gd name="connsiteY2" fmla="*/ 131444 h 131444"/>
                  <a:gd name="connsiteX3" fmla="*/ 78581 w 379412"/>
                  <a:gd name="connsiteY3" fmla="*/ 0 h 131444"/>
                  <a:gd name="connsiteX0" fmla="*/ 0 w 300831"/>
                  <a:gd name="connsiteY0" fmla="*/ 0 h 100488"/>
                  <a:gd name="connsiteX1" fmla="*/ 300831 w 300831"/>
                  <a:gd name="connsiteY1" fmla="*/ 100488 h 100488"/>
                  <a:gd name="connsiteX2" fmla="*/ 0 w 300831"/>
                  <a:gd name="connsiteY2" fmla="*/ 0 h 100488"/>
                  <a:gd name="connsiteX0" fmla="*/ 49455 w 350286"/>
                  <a:gd name="connsiteY0" fmla="*/ 0 h 145705"/>
                  <a:gd name="connsiteX1" fmla="*/ 350286 w 350286"/>
                  <a:gd name="connsiteY1" fmla="*/ 100488 h 145705"/>
                  <a:gd name="connsiteX2" fmla="*/ 49455 w 350286"/>
                  <a:gd name="connsiteY2" fmla="*/ 0 h 145705"/>
                  <a:gd name="connsiteX0" fmla="*/ 49455 w 350286"/>
                  <a:gd name="connsiteY0" fmla="*/ 789 h 146494"/>
                  <a:gd name="connsiteX1" fmla="*/ 350286 w 350286"/>
                  <a:gd name="connsiteY1" fmla="*/ 101277 h 146494"/>
                  <a:gd name="connsiteX2" fmla="*/ 49455 w 350286"/>
                  <a:gd name="connsiteY2" fmla="*/ 789 h 146494"/>
                  <a:gd name="connsiteX0" fmla="*/ 131172 w 432003"/>
                  <a:gd name="connsiteY0" fmla="*/ 789 h 145856"/>
                  <a:gd name="connsiteX1" fmla="*/ 432003 w 432003"/>
                  <a:gd name="connsiteY1" fmla="*/ 101277 h 145856"/>
                  <a:gd name="connsiteX2" fmla="*/ 131172 w 432003"/>
                  <a:gd name="connsiteY2" fmla="*/ 789 h 145856"/>
                  <a:gd name="connsiteX0" fmla="*/ 131172 w 432003"/>
                  <a:gd name="connsiteY0" fmla="*/ 0 h 145067"/>
                  <a:gd name="connsiteX1" fmla="*/ 432003 w 432003"/>
                  <a:gd name="connsiteY1" fmla="*/ 100488 h 145067"/>
                  <a:gd name="connsiteX2" fmla="*/ 131172 w 432003"/>
                  <a:gd name="connsiteY2" fmla="*/ 0 h 145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2003" h="145067">
                    <a:moveTo>
                      <a:pt x="131172" y="0"/>
                    </a:moveTo>
                    <a:cubicBezTo>
                      <a:pt x="9992" y="28733"/>
                      <a:pt x="-194530" y="233680"/>
                      <a:pt x="432003" y="100488"/>
                    </a:cubicBezTo>
                    <a:cubicBezTo>
                      <a:pt x="331726" y="66992"/>
                      <a:pt x="7611" y="138271"/>
                      <a:pt x="131172" y="0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Oval 6">
                <a:extLst>
                  <a:ext uri="{FF2B5EF4-FFF2-40B4-BE49-F238E27FC236}">
                    <a16:creationId xmlns:a16="http://schemas.microsoft.com/office/drawing/2014/main" id="{5E3E803A-12D4-C185-581B-0EDFDB3B46B5}"/>
                  </a:ext>
                </a:extLst>
              </p:cNvPr>
              <p:cNvSpPr/>
              <p:nvPr/>
            </p:nvSpPr>
            <p:spPr>
              <a:xfrm rot="20333988">
                <a:off x="4061467" y="5653456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Oval 6">
                <a:extLst>
                  <a:ext uri="{FF2B5EF4-FFF2-40B4-BE49-F238E27FC236}">
                    <a16:creationId xmlns:a16="http://schemas.microsoft.com/office/drawing/2014/main" id="{2B177FCB-88C6-6856-44B2-E7A53BABBC3B}"/>
                  </a:ext>
                </a:extLst>
              </p:cNvPr>
              <p:cNvSpPr/>
              <p:nvPr/>
            </p:nvSpPr>
            <p:spPr>
              <a:xfrm>
                <a:off x="3661724" y="5407811"/>
                <a:ext cx="165893" cy="4683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93" h="46839">
                    <a:moveTo>
                      <a:pt x="0" y="11861"/>
                    </a:moveTo>
                    <a:cubicBezTo>
                      <a:pt x="0" y="-764"/>
                      <a:pt x="75538" y="-1077"/>
                      <a:pt x="103187" y="907"/>
                    </a:cubicBezTo>
                    <a:cubicBezTo>
                      <a:pt x="130836" y="2891"/>
                      <a:pt x="165893" y="11142"/>
                      <a:pt x="165893" y="23767"/>
                    </a:cubicBezTo>
                    <a:cubicBezTo>
                      <a:pt x="165893" y="36392"/>
                      <a:pt x="130836" y="48611"/>
                      <a:pt x="103187" y="46627"/>
                    </a:cubicBezTo>
                    <a:cubicBezTo>
                      <a:pt x="75538" y="44643"/>
                      <a:pt x="0" y="24486"/>
                      <a:pt x="0" y="11861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Oval 6">
                <a:extLst>
                  <a:ext uri="{FF2B5EF4-FFF2-40B4-BE49-F238E27FC236}">
                    <a16:creationId xmlns:a16="http://schemas.microsoft.com/office/drawing/2014/main" id="{B747E489-551E-895B-2937-9FB4131D2379}"/>
                  </a:ext>
                </a:extLst>
              </p:cNvPr>
              <p:cNvSpPr/>
              <p:nvPr/>
            </p:nvSpPr>
            <p:spPr>
              <a:xfrm rot="20333988">
                <a:off x="6192967" y="4735303"/>
                <a:ext cx="402908" cy="15039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Oval 6">
                <a:extLst>
                  <a:ext uri="{FF2B5EF4-FFF2-40B4-BE49-F238E27FC236}">
                    <a16:creationId xmlns:a16="http://schemas.microsoft.com/office/drawing/2014/main" id="{3262228A-0C33-903F-686A-AAA38486E286}"/>
                  </a:ext>
                </a:extLst>
              </p:cNvPr>
              <p:cNvSpPr/>
              <p:nvPr/>
            </p:nvSpPr>
            <p:spPr>
              <a:xfrm rot="20333988">
                <a:off x="6728337" y="3367777"/>
                <a:ext cx="49367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1" name="Oval 6">
                <a:extLst>
                  <a:ext uri="{FF2B5EF4-FFF2-40B4-BE49-F238E27FC236}">
                    <a16:creationId xmlns:a16="http://schemas.microsoft.com/office/drawing/2014/main" id="{B66BFF00-7C48-2CBA-DC07-EFB990E772CE}"/>
                  </a:ext>
                </a:extLst>
              </p:cNvPr>
              <p:cNvSpPr/>
              <p:nvPr/>
            </p:nvSpPr>
            <p:spPr>
              <a:xfrm rot="18182574">
                <a:off x="7064555" y="3368838"/>
                <a:ext cx="62656" cy="71119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Oval 6">
                <a:extLst>
                  <a:ext uri="{FF2B5EF4-FFF2-40B4-BE49-F238E27FC236}">
                    <a16:creationId xmlns:a16="http://schemas.microsoft.com/office/drawing/2014/main" id="{9693333B-2A5C-EF93-C11A-E3305591161F}"/>
                  </a:ext>
                </a:extLst>
              </p:cNvPr>
              <p:cNvSpPr/>
              <p:nvPr/>
            </p:nvSpPr>
            <p:spPr>
              <a:xfrm rot="17563822">
                <a:off x="5569967" y="3076496"/>
                <a:ext cx="533020" cy="184279"/>
              </a:xfrm>
              <a:custGeom>
                <a:avLst/>
                <a:gdLst>
                  <a:gd name="connsiteX0" fmla="*/ 0 w 125412"/>
                  <a:gd name="connsiteY0" fmla="*/ 22860 h 45719"/>
                  <a:gd name="connsiteX1" fmla="*/ 62706 w 125412"/>
                  <a:gd name="connsiteY1" fmla="*/ 0 h 45719"/>
                  <a:gd name="connsiteX2" fmla="*/ 125412 w 125412"/>
                  <a:gd name="connsiteY2" fmla="*/ 22860 h 45719"/>
                  <a:gd name="connsiteX3" fmla="*/ 62706 w 125412"/>
                  <a:gd name="connsiteY3" fmla="*/ 45720 h 45719"/>
                  <a:gd name="connsiteX4" fmla="*/ 0 w 125412"/>
                  <a:gd name="connsiteY4" fmla="*/ 22860 h 45719"/>
                  <a:gd name="connsiteX0" fmla="*/ 0 w 165893"/>
                  <a:gd name="connsiteY0" fmla="*/ 11861 h 46839"/>
                  <a:gd name="connsiteX1" fmla="*/ 103187 w 165893"/>
                  <a:gd name="connsiteY1" fmla="*/ 907 h 46839"/>
                  <a:gd name="connsiteX2" fmla="*/ 165893 w 165893"/>
                  <a:gd name="connsiteY2" fmla="*/ 23767 h 46839"/>
                  <a:gd name="connsiteX3" fmla="*/ 103187 w 165893"/>
                  <a:gd name="connsiteY3" fmla="*/ 46627 h 46839"/>
                  <a:gd name="connsiteX4" fmla="*/ 0 w 165893"/>
                  <a:gd name="connsiteY4" fmla="*/ 11861 h 46839"/>
                  <a:gd name="connsiteX0" fmla="*/ 0 w 340706"/>
                  <a:gd name="connsiteY0" fmla="*/ 4239 h 63458"/>
                  <a:gd name="connsiteX1" fmla="*/ 278000 w 340706"/>
                  <a:gd name="connsiteY1" fmla="*/ 16499 h 63458"/>
                  <a:gd name="connsiteX2" fmla="*/ 340706 w 340706"/>
                  <a:gd name="connsiteY2" fmla="*/ 39359 h 63458"/>
                  <a:gd name="connsiteX3" fmla="*/ 278000 w 340706"/>
                  <a:gd name="connsiteY3" fmla="*/ 62219 h 63458"/>
                  <a:gd name="connsiteX4" fmla="*/ 0 w 340706"/>
                  <a:gd name="connsiteY4" fmla="*/ 4239 h 63458"/>
                  <a:gd name="connsiteX0" fmla="*/ 1 w 340707"/>
                  <a:gd name="connsiteY0" fmla="*/ 4486 h 63705"/>
                  <a:gd name="connsiteX1" fmla="*/ 281429 w 340707"/>
                  <a:gd name="connsiteY1" fmla="*/ 7859 h 63705"/>
                  <a:gd name="connsiteX2" fmla="*/ 340707 w 340707"/>
                  <a:gd name="connsiteY2" fmla="*/ 39606 h 63705"/>
                  <a:gd name="connsiteX3" fmla="*/ 278001 w 340707"/>
                  <a:gd name="connsiteY3" fmla="*/ 62466 h 63705"/>
                  <a:gd name="connsiteX4" fmla="*/ 1 w 340707"/>
                  <a:gd name="connsiteY4" fmla="*/ 4486 h 63705"/>
                  <a:gd name="connsiteX0" fmla="*/ 1 w 358526"/>
                  <a:gd name="connsiteY0" fmla="*/ 340 h 59415"/>
                  <a:gd name="connsiteX1" fmla="*/ 340707 w 358526"/>
                  <a:gd name="connsiteY1" fmla="*/ 35460 h 59415"/>
                  <a:gd name="connsiteX2" fmla="*/ 278001 w 358526"/>
                  <a:gd name="connsiteY2" fmla="*/ 58320 h 59415"/>
                  <a:gd name="connsiteX3" fmla="*/ 1 w 358526"/>
                  <a:gd name="connsiteY3" fmla="*/ 340 h 59415"/>
                  <a:gd name="connsiteX0" fmla="*/ 0 w 340706"/>
                  <a:gd name="connsiteY0" fmla="*/ 340 h 35460"/>
                  <a:gd name="connsiteX1" fmla="*/ 340706 w 340706"/>
                  <a:gd name="connsiteY1" fmla="*/ 35460 h 35460"/>
                  <a:gd name="connsiteX2" fmla="*/ 0 w 340706"/>
                  <a:gd name="connsiteY2" fmla="*/ 340 h 35460"/>
                  <a:gd name="connsiteX0" fmla="*/ 0 w 359907"/>
                  <a:gd name="connsiteY0" fmla="*/ 42212 h 77332"/>
                  <a:gd name="connsiteX1" fmla="*/ 340706 w 359907"/>
                  <a:gd name="connsiteY1" fmla="*/ 77332 h 77332"/>
                  <a:gd name="connsiteX2" fmla="*/ 0 w 359907"/>
                  <a:gd name="connsiteY2" fmla="*/ 42212 h 77332"/>
                  <a:gd name="connsiteX0" fmla="*/ 0 w 419337"/>
                  <a:gd name="connsiteY0" fmla="*/ 20926 h 90078"/>
                  <a:gd name="connsiteX1" fmla="*/ 402444 w 419337"/>
                  <a:gd name="connsiteY1" fmla="*/ 90078 h 90078"/>
                  <a:gd name="connsiteX2" fmla="*/ 0 w 419337"/>
                  <a:gd name="connsiteY2" fmla="*/ 20926 h 90078"/>
                  <a:gd name="connsiteX0" fmla="*/ 0 w 419337"/>
                  <a:gd name="connsiteY0" fmla="*/ 20926 h 119812"/>
                  <a:gd name="connsiteX1" fmla="*/ 402444 w 419337"/>
                  <a:gd name="connsiteY1" fmla="*/ 90078 h 119812"/>
                  <a:gd name="connsiteX2" fmla="*/ 0 w 419337"/>
                  <a:gd name="connsiteY2" fmla="*/ 20926 h 119812"/>
                  <a:gd name="connsiteX0" fmla="*/ 0 w 402908"/>
                  <a:gd name="connsiteY0" fmla="*/ 51513 h 150399"/>
                  <a:gd name="connsiteX1" fmla="*/ 402444 w 402908"/>
                  <a:gd name="connsiteY1" fmla="*/ 120665 h 150399"/>
                  <a:gd name="connsiteX2" fmla="*/ 0 w 402908"/>
                  <a:gd name="connsiteY2" fmla="*/ 51513 h 150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2908" h="150399">
                    <a:moveTo>
                      <a:pt x="0" y="51513"/>
                    </a:moveTo>
                    <a:cubicBezTo>
                      <a:pt x="0" y="51513"/>
                      <a:pt x="404214" y="-101852"/>
                      <a:pt x="402444" y="120665"/>
                    </a:cubicBezTo>
                    <a:cubicBezTo>
                      <a:pt x="415887" y="209016"/>
                      <a:pt x="134148" y="74564"/>
                      <a:pt x="0" y="515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Oval 6">
                <a:extLst>
                  <a:ext uri="{FF2B5EF4-FFF2-40B4-BE49-F238E27FC236}">
                    <a16:creationId xmlns:a16="http://schemas.microsoft.com/office/drawing/2014/main" id="{E9644B54-0266-EC89-09A6-38883E9756B5}"/>
                  </a:ext>
                </a:extLst>
              </p:cNvPr>
              <p:cNvSpPr/>
              <p:nvPr/>
            </p:nvSpPr>
            <p:spPr>
              <a:xfrm rot="14233720">
                <a:off x="5888679" y="2974930"/>
                <a:ext cx="62656" cy="79973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Rectangle 7">
                <a:extLst>
                  <a:ext uri="{FF2B5EF4-FFF2-40B4-BE49-F238E27FC236}">
                    <a16:creationId xmlns:a16="http://schemas.microsoft.com/office/drawing/2014/main" id="{3A21D6BA-21F7-C853-87FB-982DB39F6C3F}"/>
                  </a:ext>
                </a:extLst>
              </p:cNvPr>
              <p:cNvSpPr/>
              <p:nvPr/>
            </p:nvSpPr>
            <p:spPr>
              <a:xfrm>
                <a:off x="6119736" y="2134988"/>
                <a:ext cx="481802" cy="385297"/>
              </a:xfrm>
              <a:custGeom>
                <a:avLst/>
                <a:gdLst>
                  <a:gd name="connsiteX0" fmla="*/ 0 w 166688"/>
                  <a:gd name="connsiteY0" fmla="*/ 0 h 45719"/>
                  <a:gd name="connsiteX1" fmla="*/ 166688 w 166688"/>
                  <a:gd name="connsiteY1" fmla="*/ 0 h 45719"/>
                  <a:gd name="connsiteX2" fmla="*/ 166688 w 166688"/>
                  <a:gd name="connsiteY2" fmla="*/ 45719 h 45719"/>
                  <a:gd name="connsiteX3" fmla="*/ 0 w 166688"/>
                  <a:gd name="connsiteY3" fmla="*/ 45719 h 45719"/>
                  <a:gd name="connsiteX4" fmla="*/ 0 w 166688"/>
                  <a:gd name="connsiteY4" fmla="*/ 0 h 45719"/>
                  <a:gd name="connsiteX0" fmla="*/ 0 w 166688"/>
                  <a:gd name="connsiteY0" fmla="*/ 0 h 64769"/>
                  <a:gd name="connsiteX1" fmla="*/ 166688 w 166688"/>
                  <a:gd name="connsiteY1" fmla="*/ 0 h 64769"/>
                  <a:gd name="connsiteX2" fmla="*/ 166688 w 166688"/>
                  <a:gd name="connsiteY2" fmla="*/ 45719 h 64769"/>
                  <a:gd name="connsiteX3" fmla="*/ 107156 w 166688"/>
                  <a:gd name="connsiteY3" fmla="*/ 64769 h 64769"/>
                  <a:gd name="connsiteX4" fmla="*/ 0 w 166688"/>
                  <a:gd name="connsiteY4" fmla="*/ 0 h 64769"/>
                  <a:gd name="connsiteX0" fmla="*/ 38099 w 204787"/>
                  <a:gd name="connsiteY0" fmla="*/ 57150 h 121919"/>
                  <a:gd name="connsiteX1" fmla="*/ 0 w 204787"/>
                  <a:gd name="connsiteY1" fmla="*/ 0 h 121919"/>
                  <a:gd name="connsiteX2" fmla="*/ 204787 w 204787"/>
                  <a:gd name="connsiteY2" fmla="*/ 102869 h 121919"/>
                  <a:gd name="connsiteX3" fmla="*/ 145255 w 204787"/>
                  <a:gd name="connsiteY3" fmla="*/ 121919 h 121919"/>
                  <a:gd name="connsiteX4" fmla="*/ 38099 w 204787"/>
                  <a:gd name="connsiteY4" fmla="*/ 57150 h 121919"/>
                  <a:gd name="connsiteX0" fmla="*/ 38099 w 200025"/>
                  <a:gd name="connsiteY0" fmla="*/ 57150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4" fmla="*/ 38099 w 200025"/>
                  <a:gd name="connsiteY4" fmla="*/ 57150 h 121919"/>
                  <a:gd name="connsiteX0" fmla="*/ 145255 w 200025"/>
                  <a:gd name="connsiteY0" fmla="*/ 121919 h 121919"/>
                  <a:gd name="connsiteX1" fmla="*/ 0 w 200025"/>
                  <a:gd name="connsiteY1" fmla="*/ 0 h 121919"/>
                  <a:gd name="connsiteX2" fmla="*/ 200025 w 200025"/>
                  <a:gd name="connsiteY2" fmla="*/ 48100 h 121919"/>
                  <a:gd name="connsiteX3" fmla="*/ 145255 w 200025"/>
                  <a:gd name="connsiteY3" fmla="*/ 121919 h 121919"/>
                  <a:gd name="connsiteX0" fmla="*/ 185717 w 240487"/>
                  <a:gd name="connsiteY0" fmla="*/ 267273 h 267273"/>
                  <a:gd name="connsiteX1" fmla="*/ 40462 w 240487"/>
                  <a:gd name="connsiteY1" fmla="*/ 145354 h 267273"/>
                  <a:gd name="connsiteX2" fmla="*/ 240487 w 240487"/>
                  <a:gd name="connsiteY2" fmla="*/ 193454 h 267273"/>
                  <a:gd name="connsiteX3" fmla="*/ 185717 w 240487"/>
                  <a:gd name="connsiteY3" fmla="*/ 267273 h 267273"/>
                  <a:gd name="connsiteX0" fmla="*/ 180437 w 235207"/>
                  <a:gd name="connsiteY0" fmla="*/ 291981 h 291981"/>
                  <a:gd name="connsiteX1" fmla="*/ 35182 w 235207"/>
                  <a:gd name="connsiteY1" fmla="*/ 170062 h 291981"/>
                  <a:gd name="connsiteX2" fmla="*/ 235207 w 235207"/>
                  <a:gd name="connsiteY2" fmla="*/ 218162 h 291981"/>
                  <a:gd name="connsiteX3" fmla="*/ 180437 w 235207"/>
                  <a:gd name="connsiteY3" fmla="*/ 291981 h 291981"/>
                  <a:gd name="connsiteX0" fmla="*/ 180437 w 339542"/>
                  <a:gd name="connsiteY0" fmla="*/ 291981 h 291981"/>
                  <a:gd name="connsiteX1" fmla="*/ 35182 w 339542"/>
                  <a:gd name="connsiteY1" fmla="*/ 170062 h 291981"/>
                  <a:gd name="connsiteX2" fmla="*/ 235207 w 339542"/>
                  <a:gd name="connsiteY2" fmla="*/ 218162 h 291981"/>
                  <a:gd name="connsiteX3" fmla="*/ 180437 w 339542"/>
                  <a:gd name="connsiteY3" fmla="*/ 291981 h 291981"/>
                  <a:gd name="connsiteX0" fmla="*/ 180437 w 359744"/>
                  <a:gd name="connsiteY0" fmla="*/ 291981 h 330646"/>
                  <a:gd name="connsiteX1" fmla="*/ 35182 w 359744"/>
                  <a:gd name="connsiteY1" fmla="*/ 170062 h 330646"/>
                  <a:gd name="connsiteX2" fmla="*/ 235207 w 359744"/>
                  <a:gd name="connsiteY2" fmla="*/ 218162 h 330646"/>
                  <a:gd name="connsiteX3" fmla="*/ 180437 w 359744"/>
                  <a:gd name="connsiteY3" fmla="*/ 291981 h 330646"/>
                  <a:gd name="connsiteX0" fmla="*/ 180437 w 359744"/>
                  <a:gd name="connsiteY0" fmla="*/ 291981 h 387546"/>
                  <a:gd name="connsiteX1" fmla="*/ 35182 w 359744"/>
                  <a:gd name="connsiteY1" fmla="*/ 170062 h 387546"/>
                  <a:gd name="connsiteX2" fmla="*/ 235207 w 359744"/>
                  <a:gd name="connsiteY2" fmla="*/ 218162 h 387546"/>
                  <a:gd name="connsiteX3" fmla="*/ 180437 w 359744"/>
                  <a:gd name="connsiteY3" fmla="*/ 291981 h 387546"/>
                  <a:gd name="connsiteX0" fmla="*/ 302495 w 481802"/>
                  <a:gd name="connsiteY0" fmla="*/ 291981 h 385297"/>
                  <a:gd name="connsiteX1" fmla="*/ 157240 w 481802"/>
                  <a:gd name="connsiteY1" fmla="*/ 170062 h 385297"/>
                  <a:gd name="connsiteX2" fmla="*/ 357265 w 481802"/>
                  <a:gd name="connsiteY2" fmla="*/ 218162 h 385297"/>
                  <a:gd name="connsiteX3" fmla="*/ 302495 w 481802"/>
                  <a:gd name="connsiteY3" fmla="*/ 291981 h 38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802" h="385297">
                    <a:moveTo>
                      <a:pt x="302495" y="291981"/>
                    </a:moveTo>
                    <a:cubicBezTo>
                      <a:pt x="-15004" y="548997"/>
                      <a:pt x="-113430" y="196414"/>
                      <a:pt x="157240" y="170062"/>
                    </a:cubicBezTo>
                    <a:cubicBezTo>
                      <a:pt x="14365" y="-175855"/>
                      <a:pt x="352503" y="92591"/>
                      <a:pt x="357265" y="218162"/>
                    </a:cubicBezTo>
                    <a:cubicBezTo>
                      <a:pt x="612851" y="211812"/>
                      <a:pt x="413621" y="412632"/>
                      <a:pt x="302495" y="291981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Oval 6">
                <a:extLst>
                  <a:ext uri="{FF2B5EF4-FFF2-40B4-BE49-F238E27FC236}">
                    <a16:creationId xmlns:a16="http://schemas.microsoft.com/office/drawing/2014/main" id="{03460E85-BDDF-4F9F-DC4C-E9FBDDA4A70C}"/>
                  </a:ext>
                </a:extLst>
              </p:cNvPr>
              <p:cNvSpPr/>
              <p:nvPr/>
            </p:nvSpPr>
            <p:spPr>
              <a:xfrm rot="19292954">
                <a:off x="6286446" y="2152945"/>
                <a:ext cx="4571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Moon 9">
                <a:extLst>
                  <a:ext uri="{FF2B5EF4-FFF2-40B4-BE49-F238E27FC236}">
                    <a16:creationId xmlns:a16="http://schemas.microsoft.com/office/drawing/2014/main" id="{2C992AB3-D0DB-BD60-1172-E3444DA70CD1}"/>
                  </a:ext>
                </a:extLst>
              </p:cNvPr>
              <p:cNvSpPr/>
              <p:nvPr/>
            </p:nvSpPr>
            <p:spPr>
              <a:xfrm rot="17282422">
                <a:off x="6201960" y="238762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Arc 486">
                <a:extLst>
                  <a:ext uri="{FF2B5EF4-FFF2-40B4-BE49-F238E27FC236}">
                    <a16:creationId xmlns:a16="http://schemas.microsoft.com/office/drawing/2014/main" id="{0461521D-AEE9-2B40-BAB8-1BC5EB4008AC}"/>
                  </a:ext>
                </a:extLst>
              </p:cNvPr>
              <p:cNvSpPr/>
              <p:nvPr/>
            </p:nvSpPr>
            <p:spPr>
              <a:xfrm rot="4337661">
                <a:off x="6123971" y="5229215"/>
                <a:ext cx="602419" cy="791900"/>
              </a:xfrm>
              <a:prstGeom prst="arc">
                <a:avLst>
                  <a:gd name="adj1" fmla="val 11708961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Moon 12">
                <a:extLst>
                  <a:ext uri="{FF2B5EF4-FFF2-40B4-BE49-F238E27FC236}">
                    <a16:creationId xmlns:a16="http://schemas.microsoft.com/office/drawing/2014/main" id="{2C5F4ACA-C874-5B9C-2C11-BEA5D2C7C3A9}"/>
                  </a:ext>
                </a:extLst>
              </p:cNvPr>
              <p:cNvSpPr/>
              <p:nvPr/>
            </p:nvSpPr>
            <p:spPr>
              <a:xfrm rot="20533293" flipH="1">
                <a:off x="6405998" y="5292440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Arc 488">
                <a:extLst>
                  <a:ext uri="{FF2B5EF4-FFF2-40B4-BE49-F238E27FC236}">
                    <a16:creationId xmlns:a16="http://schemas.microsoft.com/office/drawing/2014/main" id="{72827BF6-61F0-E32B-E909-653F014CCC9F}"/>
                  </a:ext>
                </a:extLst>
              </p:cNvPr>
              <p:cNvSpPr/>
              <p:nvPr/>
            </p:nvSpPr>
            <p:spPr>
              <a:xfrm rot="8800442">
                <a:off x="5093578" y="5212712"/>
                <a:ext cx="1054153" cy="791900"/>
              </a:xfrm>
              <a:prstGeom prst="arc">
                <a:avLst>
                  <a:gd name="adj1" fmla="val 11708961"/>
                  <a:gd name="adj2" fmla="val 20615378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Moon 12">
                <a:extLst>
                  <a:ext uri="{FF2B5EF4-FFF2-40B4-BE49-F238E27FC236}">
                    <a16:creationId xmlns:a16="http://schemas.microsoft.com/office/drawing/2014/main" id="{E6F41EDD-7851-C9A2-477C-7C4EADE99E78}"/>
                  </a:ext>
                </a:extLst>
              </p:cNvPr>
              <p:cNvSpPr/>
              <p:nvPr/>
            </p:nvSpPr>
            <p:spPr>
              <a:xfrm rot="12268930">
                <a:off x="5676930" y="5483075"/>
                <a:ext cx="285018" cy="399393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68855 w 285018"/>
                  <a:gd name="connsiteY0" fmla="*/ 385462 h 399393"/>
                  <a:gd name="connsiteX1" fmla="*/ 13994 w 285018"/>
                  <a:gd name="connsiteY1" fmla="*/ 233860 h 399393"/>
                  <a:gd name="connsiteX2" fmla="*/ 285018 w 285018"/>
                  <a:gd name="connsiteY2" fmla="*/ 0 h 399393"/>
                  <a:gd name="connsiteX3" fmla="*/ 95874 w 285018"/>
                  <a:gd name="connsiteY3" fmla="*/ 239936 h 399393"/>
                  <a:gd name="connsiteX4" fmla="*/ 168855 w 285018"/>
                  <a:gd name="connsiteY4" fmla="*/ 385462 h 39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018" h="399393">
                    <a:moveTo>
                      <a:pt x="168855" y="385462"/>
                    </a:moveTo>
                    <a:cubicBezTo>
                      <a:pt x="-36059" y="445058"/>
                      <a:pt x="-5366" y="298104"/>
                      <a:pt x="13994" y="233860"/>
                    </a:cubicBezTo>
                    <a:cubicBezTo>
                      <a:pt x="33354" y="169616"/>
                      <a:pt x="199491" y="0"/>
                      <a:pt x="285018" y="0"/>
                    </a:cubicBezTo>
                    <a:cubicBezTo>
                      <a:pt x="159266" y="52979"/>
                      <a:pt x="115234" y="175692"/>
                      <a:pt x="95874" y="239936"/>
                    </a:cubicBezTo>
                    <a:cubicBezTo>
                      <a:pt x="76514" y="304180"/>
                      <a:pt x="120112" y="349673"/>
                      <a:pt x="168855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1" name="Arc 490">
                <a:extLst>
                  <a:ext uri="{FF2B5EF4-FFF2-40B4-BE49-F238E27FC236}">
                    <a16:creationId xmlns:a16="http://schemas.microsoft.com/office/drawing/2014/main" id="{EF98678C-8AC3-6120-8853-BBD9C90151AB}"/>
                  </a:ext>
                </a:extLst>
              </p:cNvPr>
              <p:cNvSpPr/>
              <p:nvPr/>
            </p:nvSpPr>
            <p:spPr>
              <a:xfrm rot="12044073">
                <a:off x="3560737" y="5332636"/>
                <a:ext cx="1054153" cy="791900"/>
              </a:xfrm>
              <a:prstGeom prst="arc">
                <a:avLst>
                  <a:gd name="adj1" fmla="val 11708961"/>
                  <a:gd name="adj2" fmla="val 1766119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Moon 12">
                <a:extLst>
                  <a:ext uri="{FF2B5EF4-FFF2-40B4-BE49-F238E27FC236}">
                    <a16:creationId xmlns:a16="http://schemas.microsoft.com/office/drawing/2014/main" id="{E5AB7770-83C8-8CC8-897F-B9369DC807DF}"/>
                  </a:ext>
                </a:extLst>
              </p:cNvPr>
              <p:cNvSpPr/>
              <p:nvPr/>
            </p:nvSpPr>
            <p:spPr>
              <a:xfrm rot="6947416" flipH="1">
                <a:off x="3945733" y="5793399"/>
                <a:ext cx="201713" cy="442706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9350 w 318339"/>
                  <a:gd name="connsiteY0" fmla="*/ 698669 h 698669"/>
                  <a:gd name="connsiteX1" fmla="*/ 4489 w 318339"/>
                  <a:gd name="connsiteY1" fmla="*/ 547067 h 698669"/>
                  <a:gd name="connsiteX2" fmla="*/ 318339 w 318339"/>
                  <a:gd name="connsiteY2" fmla="*/ 0 h 698669"/>
                  <a:gd name="connsiteX3" fmla="*/ 86369 w 318339"/>
                  <a:gd name="connsiteY3" fmla="*/ 553143 h 698669"/>
                  <a:gd name="connsiteX4" fmla="*/ 159350 w 318339"/>
                  <a:gd name="connsiteY4" fmla="*/ 698669 h 698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339" h="698669">
                    <a:moveTo>
                      <a:pt x="159350" y="698669"/>
                    </a:moveTo>
                    <a:cubicBezTo>
                      <a:pt x="73823" y="698669"/>
                      <a:pt x="-22009" y="663512"/>
                      <a:pt x="4489" y="547067"/>
                    </a:cubicBezTo>
                    <a:cubicBezTo>
                      <a:pt x="30987" y="430622"/>
                      <a:pt x="232812" y="0"/>
                      <a:pt x="318339" y="0"/>
                    </a:cubicBezTo>
                    <a:cubicBezTo>
                      <a:pt x="192587" y="52979"/>
                      <a:pt x="112867" y="436698"/>
                      <a:pt x="86369" y="553143"/>
                    </a:cubicBezTo>
                    <a:cubicBezTo>
                      <a:pt x="59871" y="669588"/>
                      <a:pt x="110607" y="662880"/>
                      <a:pt x="159350" y="698669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Rectangle 13">
                <a:extLst>
                  <a:ext uri="{FF2B5EF4-FFF2-40B4-BE49-F238E27FC236}">
                    <a16:creationId xmlns:a16="http://schemas.microsoft.com/office/drawing/2014/main" id="{580D62FD-06B8-6F5F-DD9E-8619F985B317}"/>
                  </a:ext>
                </a:extLst>
              </p:cNvPr>
              <p:cNvSpPr/>
              <p:nvPr/>
            </p:nvSpPr>
            <p:spPr>
              <a:xfrm>
                <a:off x="3840936" y="4538555"/>
                <a:ext cx="1061308" cy="1280852"/>
              </a:xfrm>
              <a:custGeom>
                <a:avLst/>
                <a:gdLst>
                  <a:gd name="connsiteX0" fmla="*/ 0 w 786634"/>
                  <a:gd name="connsiteY0" fmla="*/ 0 h 196553"/>
                  <a:gd name="connsiteX1" fmla="*/ 786634 w 786634"/>
                  <a:gd name="connsiteY1" fmla="*/ 0 h 196553"/>
                  <a:gd name="connsiteX2" fmla="*/ 786634 w 786634"/>
                  <a:gd name="connsiteY2" fmla="*/ 196553 h 196553"/>
                  <a:gd name="connsiteX3" fmla="*/ 0 w 786634"/>
                  <a:gd name="connsiteY3" fmla="*/ 196553 h 196553"/>
                  <a:gd name="connsiteX4" fmla="*/ 0 w 786634"/>
                  <a:gd name="connsiteY4" fmla="*/ 0 h 196553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0 w 867596"/>
                  <a:gd name="connsiteY3" fmla="*/ 196553 h 325140"/>
                  <a:gd name="connsiteX4" fmla="*/ 0 w 867596"/>
                  <a:gd name="connsiteY4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25140"/>
                  <a:gd name="connsiteX1" fmla="*/ 786634 w 867596"/>
                  <a:gd name="connsiteY1" fmla="*/ 0 h 325140"/>
                  <a:gd name="connsiteX2" fmla="*/ 867596 w 867596"/>
                  <a:gd name="connsiteY2" fmla="*/ 325140 h 325140"/>
                  <a:gd name="connsiteX3" fmla="*/ 684990 w 867596"/>
                  <a:gd name="connsiteY3" fmla="*/ 254951 h 325140"/>
                  <a:gd name="connsiteX4" fmla="*/ 0 w 867596"/>
                  <a:gd name="connsiteY4" fmla="*/ 196553 h 325140"/>
                  <a:gd name="connsiteX5" fmla="*/ 0 w 867596"/>
                  <a:gd name="connsiteY5" fmla="*/ 0 h 325140"/>
                  <a:gd name="connsiteX0" fmla="*/ 0 w 867596"/>
                  <a:gd name="connsiteY0" fmla="*/ 0 h 331855"/>
                  <a:gd name="connsiteX1" fmla="*/ 786634 w 867596"/>
                  <a:gd name="connsiteY1" fmla="*/ 0 h 331855"/>
                  <a:gd name="connsiteX2" fmla="*/ 867596 w 867596"/>
                  <a:gd name="connsiteY2" fmla="*/ 325140 h 331855"/>
                  <a:gd name="connsiteX3" fmla="*/ 684990 w 867596"/>
                  <a:gd name="connsiteY3" fmla="*/ 254951 h 331855"/>
                  <a:gd name="connsiteX4" fmla="*/ 456390 w 867596"/>
                  <a:gd name="connsiteY4" fmla="*/ 331151 h 331855"/>
                  <a:gd name="connsiteX5" fmla="*/ 0 w 867596"/>
                  <a:gd name="connsiteY5" fmla="*/ 196553 h 331855"/>
                  <a:gd name="connsiteX6" fmla="*/ 0 w 867596"/>
                  <a:gd name="connsiteY6" fmla="*/ 0 h 331855"/>
                  <a:gd name="connsiteX0" fmla="*/ 0 w 867596"/>
                  <a:gd name="connsiteY0" fmla="*/ 0 h 454189"/>
                  <a:gd name="connsiteX1" fmla="*/ 786634 w 867596"/>
                  <a:gd name="connsiteY1" fmla="*/ 0 h 454189"/>
                  <a:gd name="connsiteX2" fmla="*/ 867596 w 867596"/>
                  <a:gd name="connsiteY2" fmla="*/ 325140 h 454189"/>
                  <a:gd name="connsiteX3" fmla="*/ 684990 w 867596"/>
                  <a:gd name="connsiteY3" fmla="*/ 254951 h 454189"/>
                  <a:gd name="connsiteX4" fmla="*/ 456390 w 867596"/>
                  <a:gd name="connsiteY4" fmla="*/ 331151 h 454189"/>
                  <a:gd name="connsiteX5" fmla="*/ 0 w 867596"/>
                  <a:gd name="connsiteY5" fmla="*/ 196553 h 454189"/>
                  <a:gd name="connsiteX6" fmla="*/ 0 w 867596"/>
                  <a:gd name="connsiteY6" fmla="*/ 0 h 45418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867596"/>
                  <a:gd name="connsiteY0" fmla="*/ 0 h 473659"/>
                  <a:gd name="connsiteX1" fmla="*/ 786634 w 867596"/>
                  <a:gd name="connsiteY1" fmla="*/ 0 h 473659"/>
                  <a:gd name="connsiteX2" fmla="*/ 867596 w 867596"/>
                  <a:gd name="connsiteY2" fmla="*/ 325140 h 473659"/>
                  <a:gd name="connsiteX3" fmla="*/ 684990 w 867596"/>
                  <a:gd name="connsiteY3" fmla="*/ 254951 h 473659"/>
                  <a:gd name="connsiteX4" fmla="*/ 456390 w 867596"/>
                  <a:gd name="connsiteY4" fmla="*/ 331151 h 473659"/>
                  <a:gd name="connsiteX5" fmla="*/ 0 w 867596"/>
                  <a:gd name="connsiteY5" fmla="*/ 196553 h 473659"/>
                  <a:gd name="connsiteX6" fmla="*/ 0 w 867596"/>
                  <a:gd name="connsiteY6" fmla="*/ 0 h 473659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0 h 521284"/>
                  <a:gd name="connsiteX1" fmla="*/ 939034 w 1019996"/>
                  <a:gd name="connsiteY1" fmla="*/ 47625 h 521284"/>
                  <a:gd name="connsiteX2" fmla="*/ 1019996 w 1019996"/>
                  <a:gd name="connsiteY2" fmla="*/ 372765 h 521284"/>
                  <a:gd name="connsiteX3" fmla="*/ 837390 w 1019996"/>
                  <a:gd name="connsiteY3" fmla="*/ 302576 h 521284"/>
                  <a:gd name="connsiteX4" fmla="*/ 608790 w 1019996"/>
                  <a:gd name="connsiteY4" fmla="*/ 378776 h 521284"/>
                  <a:gd name="connsiteX5" fmla="*/ 152400 w 1019996"/>
                  <a:gd name="connsiteY5" fmla="*/ 244178 h 521284"/>
                  <a:gd name="connsiteX6" fmla="*/ 0 w 1019996"/>
                  <a:gd name="connsiteY6" fmla="*/ 0 h 521284"/>
                  <a:gd name="connsiteX0" fmla="*/ 0 w 1019996"/>
                  <a:gd name="connsiteY0" fmla="*/ 773821 h 1295105"/>
                  <a:gd name="connsiteX1" fmla="*/ 927877 w 1019996"/>
                  <a:gd name="connsiteY1" fmla="*/ 72 h 1295105"/>
                  <a:gd name="connsiteX2" fmla="*/ 939034 w 1019996"/>
                  <a:gd name="connsiteY2" fmla="*/ 821446 h 1295105"/>
                  <a:gd name="connsiteX3" fmla="*/ 1019996 w 1019996"/>
                  <a:gd name="connsiteY3" fmla="*/ 1146586 h 1295105"/>
                  <a:gd name="connsiteX4" fmla="*/ 837390 w 1019996"/>
                  <a:gd name="connsiteY4" fmla="*/ 1076397 h 1295105"/>
                  <a:gd name="connsiteX5" fmla="*/ 608790 w 1019996"/>
                  <a:gd name="connsiteY5" fmla="*/ 1152597 h 1295105"/>
                  <a:gd name="connsiteX6" fmla="*/ 152400 w 1019996"/>
                  <a:gd name="connsiteY6" fmla="*/ 1017999 h 1295105"/>
                  <a:gd name="connsiteX7" fmla="*/ 0 w 1019996"/>
                  <a:gd name="connsiteY7" fmla="*/ 773821 h 1295105"/>
                  <a:gd name="connsiteX0" fmla="*/ 42718 w 1062714"/>
                  <a:gd name="connsiteY0" fmla="*/ 773852 h 1295136"/>
                  <a:gd name="connsiteX1" fmla="*/ 970595 w 1062714"/>
                  <a:gd name="connsiteY1" fmla="*/ 103 h 1295136"/>
                  <a:gd name="connsiteX2" fmla="*/ 981752 w 1062714"/>
                  <a:gd name="connsiteY2" fmla="*/ 821477 h 1295136"/>
                  <a:gd name="connsiteX3" fmla="*/ 1062714 w 1062714"/>
                  <a:gd name="connsiteY3" fmla="*/ 1146617 h 1295136"/>
                  <a:gd name="connsiteX4" fmla="*/ 880108 w 1062714"/>
                  <a:gd name="connsiteY4" fmla="*/ 1076428 h 1295136"/>
                  <a:gd name="connsiteX5" fmla="*/ 651508 w 1062714"/>
                  <a:gd name="connsiteY5" fmla="*/ 1152628 h 1295136"/>
                  <a:gd name="connsiteX6" fmla="*/ 195118 w 1062714"/>
                  <a:gd name="connsiteY6" fmla="*/ 1018030 h 1295136"/>
                  <a:gd name="connsiteX7" fmla="*/ 42718 w 1062714"/>
                  <a:gd name="connsiteY7" fmla="*/ 773852 h 1295136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980346 w 1061308"/>
                  <a:gd name="connsiteY2" fmla="*/ 807193 h 1280852"/>
                  <a:gd name="connsiteX3" fmla="*/ 1061308 w 1061308"/>
                  <a:gd name="connsiteY3" fmla="*/ 1132333 h 1280852"/>
                  <a:gd name="connsiteX4" fmla="*/ 878702 w 1061308"/>
                  <a:gd name="connsiteY4" fmla="*/ 1062144 h 1280852"/>
                  <a:gd name="connsiteX5" fmla="*/ 650102 w 1061308"/>
                  <a:gd name="connsiteY5" fmla="*/ 1138344 h 1280852"/>
                  <a:gd name="connsiteX6" fmla="*/ 193712 w 1061308"/>
                  <a:gd name="connsiteY6" fmla="*/ 1003746 h 1280852"/>
                  <a:gd name="connsiteX7" fmla="*/ 41312 w 1061308"/>
                  <a:gd name="connsiteY7" fmla="*/ 759568 h 1280852"/>
                  <a:gd name="connsiteX0" fmla="*/ 41312 w 1061308"/>
                  <a:gd name="connsiteY0" fmla="*/ 759568 h 1280852"/>
                  <a:gd name="connsiteX1" fmla="*/ 1012051 w 1061308"/>
                  <a:gd name="connsiteY1" fmla="*/ 107 h 1280852"/>
                  <a:gd name="connsiteX2" fmla="*/ 1061308 w 1061308"/>
                  <a:gd name="connsiteY2" fmla="*/ 1132333 h 1280852"/>
                  <a:gd name="connsiteX3" fmla="*/ 878702 w 1061308"/>
                  <a:gd name="connsiteY3" fmla="*/ 1062144 h 1280852"/>
                  <a:gd name="connsiteX4" fmla="*/ 650102 w 1061308"/>
                  <a:gd name="connsiteY4" fmla="*/ 1138344 h 1280852"/>
                  <a:gd name="connsiteX5" fmla="*/ 193712 w 1061308"/>
                  <a:gd name="connsiteY5" fmla="*/ 1003746 h 1280852"/>
                  <a:gd name="connsiteX6" fmla="*/ 41312 w 1061308"/>
                  <a:gd name="connsiteY6" fmla="*/ 759568 h 128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1308" h="1280852">
                    <a:moveTo>
                      <a:pt x="41312" y="759568"/>
                    </a:moveTo>
                    <a:cubicBezTo>
                      <a:pt x="-225659" y="530227"/>
                      <a:pt x="883734" y="-8677"/>
                      <a:pt x="1012051" y="107"/>
                    </a:cubicBezTo>
                    <a:lnTo>
                      <a:pt x="1061308" y="1132333"/>
                    </a:lnTo>
                    <a:cubicBezTo>
                      <a:pt x="1000439" y="1124812"/>
                      <a:pt x="939571" y="1069665"/>
                      <a:pt x="878702" y="1062144"/>
                    </a:cubicBezTo>
                    <a:cubicBezTo>
                      <a:pt x="1043530" y="1153633"/>
                      <a:pt x="688067" y="1457639"/>
                      <a:pt x="650102" y="1138344"/>
                    </a:cubicBezTo>
                    <a:cubicBezTo>
                      <a:pt x="307337" y="1414361"/>
                      <a:pt x="269777" y="1049413"/>
                      <a:pt x="193712" y="1003746"/>
                    </a:cubicBezTo>
                    <a:lnTo>
                      <a:pt x="41312" y="759568"/>
                    </a:ln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Rectangle 14">
                <a:extLst>
                  <a:ext uri="{FF2B5EF4-FFF2-40B4-BE49-F238E27FC236}">
                    <a16:creationId xmlns:a16="http://schemas.microsoft.com/office/drawing/2014/main" id="{42DFEC0A-914E-7DE5-2B99-867BBBD17745}"/>
                  </a:ext>
                </a:extLst>
              </p:cNvPr>
              <p:cNvSpPr/>
              <p:nvPr/>
            </p:nvSpPr>
            <p:spPr>
              <a:xfrm>
                <a:off x="3925557" y="4495204"/>
                <a:ext cx="1510221" cy="1125231"/>
              </a:xfrm>
              <a:custGeom>
                <a:avLst/>
                <a:gdLst>
                  <a:gd name="connsiteX0" fmla="*/ 0 w 483569"/>
                  <a:gd name="connsiteY0" fmla="*/ 0 h 151309"/>
                  <a:gd name="connsiteX1" fmla="*/ 483569 w 483569"/>
                  <a:gd name="connsiteY1" fmla="*/ 0 h 151309"/>
                  <a:gd name="connsiteX2" fmla="*/ 483569 w 483569"/>
                  <a:gd name="connsiteY2" fmla="*/ 151309 h 151309"/>
                  <a:gd name="connsiteX3" fmla="*/ 0 w 483569"/>
                  <a:gd name="connsiteY3" fmla="*/ 151309 h 151309"/>
                  <a:gd name="connsiteX4" fmla="*/ 0 w 483569"/>
                  <a:gd name="connsiteY4" fmla="*/ 0 h 151309"/>
                  <a:gd name="connsiteX0" fmla="*/ 0 w 483569"/>
                  <a:gd name="connsiteY0" fmla="*/ 0 h 170359"/>
                  <a:gd name="connsiteX1" fmla="*/ 483569 w 483569"/>
                  <a:gd name="connsiteY1" fmla="*/ 0 h 170359"/>
                  <a:gd name="connsiteX2" fmla="*/ 483569 w 483569"/>
                  <a:gd name="connsiteY2" fmla="*/ 151309 h 170359"/>
                  <a:gd name="connsiteX3" fmla="*/ 71437 w 483569"/>
                  <a:gd name="connsiteY3" fmla="*/ 170359 h 170359"/>
                  <a:gd name="connsiteX4" fmla="*/ 0 w 483569"/>
                  <a:gd name="connsiteY4" fmla="*/ 0 h 170359"/>
                  <a:gd name="connsiteX0" fmla="*/ 0 w 483569"/>
                  <a:gd name="connsiteY0" fmla="*/ 0 h 208459"/>
                  <a:gd name="connsiteX1" fmla="*/ 483569 w 483569"/>
                  <a:gd name="connsiteY1" fmla="*/ 0 h 208459"/>
                  <a:gd name="connsiteX2" fmla="*/ 397844 w 483569"/>
                  <a:gd name="connsiteY2" fmla="*/ 208459 h 208459"/>
                  <a:gd name="connsiteX3" fmla="*/ 71437 w 483569"/>
                  <a:gd name="connsiteY3" fmla="*/ 170359 h 208459"/>
                  <a:gd name="connsiteX4" fmla="*/ 0 w 483569"/>
                  <a:gd name="connsiteY4" fmla="*/ 0 h 208459"/>
                  <a:gd name="connsiteX0" fmla="*/ 0 w 597869"/>
                  <a:gd name="connsiteY0" fmla="*/ 0 h 238125"/>
                  <a:gd name="connsiteX1" fmla="*/ 597869 w 597869"/>
                  <a:gd name="connsiteY1" fmla="*/ 238125 h 238125"/>
                  <a:gd name="connsiteX2" fmla="*/ 397844 w 597869"/>
                  <a:gd name="connsiteY2" fmla="*/ 208459 h 238125"/>
                  <a:gd name="connsiteX3" fmla="*/ 71437 w 597869"/>
                  <a:gd name="connsiteY3" fmla="*/ 170359 h 238125"/>
                  <a:gd name="connsiteX4" fmla="*/ 0 w 597869"/>
                  <a:gd name="connsiteY4" fmla="*/ 0 h 238125"/>
                  <a:gd name="connsiteX0" fmla="*/ 0 w 631206"/>
                  <a:gd name="connsiteY0" fmla="*/ 0 h 208459"/>
                  <a:gd name="connsiteX1" fmla="*/ 631206 w 631206"/>
                  <a:gd name="connsiteY1" fmla="*/ 142875 h 208459"/>
                  <a:gd name="connsiteX2" fmla="*/ 397844 w 631206"/>
                  <a:gd name="connsiteY2" fmla="*/ 208459 h 208459"/>
                  <a:gd name="connsiteX3" fmla="*/ 71437 w 631206"/>
                  <a:gd name="connsiteY3" fmla="*/ 170359 h 208459"/>
                  <a:gd name="connsiteX4" fmla="*/ 0 w 631206"/>
                  <a:gd name="connsiteY4" fmla="*/ 0 h 208459"/>
                  <a:gd name="connsiteX0" fmla="*/ 0 w 765175"/>
                  <a:gd name="connsiteY0" fmla="*/ 36661 h 245120"/>
                  <a:gd name="connsiteX1" fmla="*/ 765175 w 765175"/>
                  <a:gd name="connsiteY1" fmla="*/ 8561 h 245120"/>
                  <a:gd name="connsiteX2" fmla="*/ 631206 w 765175"/>
                  <a:gd name="connsiteY2" fmla="*/ 179536 h 245120"/>
                  <a:gd name="connsiteX3" fmla="*/ 397844 w 765175"/>
                  <a:gd name="connsiteY3" fmla="*/ 245120 h 245120"/>
                  <a:gd name="connsiteX4" fmla="*/ 71437 w 765175"/>
                  <a:gd name="connsiteY4" fmla="*/ 207020 h 245120"/>
                  <a:gd name="connsiteX5" fmla="*/ 0 w 765175"/>
                  <a:gd name="connsiteY5" fmla="*/ 36661 h 245120"/>
                  <a:gd name="connsiteX0" fmla="*/ 0 w 850707"/>
                  <a:gd name="connsiteY0" fmla="*/ 337719 h 546178"/>
                  <a:gd name="connsiteX1" fmla="*/ 808037 w 850707"/>
                  <a:gd name="connsiteY1" fmla="*/ 56 h 546178"/>
                  <a:gd name="connsiteX2" fmla="*/ 765175 w 850707"/>
                  <a:gd name="connsiteY2" fmla="*/ 309619 h 546178"/>
                  <a:gd name="connsiteX3" fmla="*/ 631206 w 850707"/>
                  <a:gd name="connsiteY3" fmla="*/ 480594 h 546178"/>
                  <a:gd name="connsiteX4" fmla="*/ 397844 w 850707"/>
                  <a:gd name="connsiteY4" fmla="*/ 546178 h 546178"/>
                  <a:gd name="connsiteX5" fmla="*/ 71437 w 850707"/>
                  <a:gd name="connsiteY5" fmla="*/ 508078 h 546178"/>
                  <a:gd name="connsiteX6" fmla="*/ 0 w 850707"/>
                  <a:gd name="connsiteY6" fmla="*/ 337719 h 546178"/>
                  <a:gd name="connsiteX0" fmla="*/ 0 w 815000"/>
                  <a:gd name="connsiteY0" fmla="*/ 465633 h 674092"/>
                  <a:gd name="connsiteX1" fmla="*/ 741362 w 815000"/>
                  <a:gd name="connsiteY1" fmla="*/ 13670 h 674092"/>
                  <a:gd name="connsiteX2" fmla="*/ 808037 w 815000"/>
                  <a:gd name="connsiteY2" fmla="*/ 127970 h 674092"/>
                  <a:gd name="connsiteX3" fmla="*/ 765175 w 815000"/>
                  <a:gd name="connsiteY3" fmla="*/ 437533 h 674092"/>
                  <a:gd name="connsiteX4" fmla="*/ 631206 w 815000"/>
                  <a:gd name="connsiteY4" fmla="*/ 608508 h 674092"/>
                  <a:gd name="connsiteX5" fmla="*/ 397844 w 815000"/>
                  <a:gd name="connsiteY5" fmla="*/ 674092 h 674092"/>
                  <a:gd name="connsiteX6" fmla="*/ 71437 w 815000"/>
                  <a:gd name="connsiteY6" fmla="*/ 635992 h 674092"/>
                  <a:gd name="connsiteX7" fmla="*/ 0 w 815000"/>
                  <a:gd name="connsiteY7" fmla="*/ 465633 h 674092"/>
                  <a:gd name="connsiteX0" fmla="*/ 0 w 815000"/>
                  <a:gd name="connsiteY0" fmla="*/ 452391 h 660850"/>
                  <a:gd name="connsiteX1" fmla="*/ 222250 w 815000"/>
                  <a:gd name="connsiteY1" fmla="*/ 243316 h 660850"/>
                  <a:gd name="connsiteX2" fmla="*/ 741362 w 815000"/>
                  <a:gd name="connsiteY2" fmla="*/ 428 h 660850"/>
                  <a:gd name="connsiteX3" fmla="*/ 808037 w 815000"/>
                  <a:gd name="connsiteY3" fmla="*/ 114728 h 660850"/>
                  <a:gd name="connsiteX4" fmla="*/ 765175 w 815000"/>
                  <a:gd name="connsiteY4" fmla="*/ 424291 h 660850"/>
                  <a:gd name="connsiteX5" fmla="*/ 631206 w 815000"/>
                  <a:gd name="connsiteY5" fmla="*/ 595266 h 660850"/>
                  <a:gd name="connsiteX6" fmla="*/ 397844 w 815000"/>
                  <a:gd name="connsiteY6" fmla="*/ 660850 h 660850"/>
                  <a:gd name="connsiteX7" fmla="*/ 71437 w 815000"/>
                  <a:gd name="connsiteY7" fmla="*/ 622750 h 660850"/>
                  <a:gd name="connsiteX8" fmla="*/ 0 w 815000"/>
                  <a:gd name="connsiteY8" fmla="*/ 452391 h 660850"/>
                  <a:gd name="connsiteX0" fmla="*/ 0 w 962638"/>
                  <a:gd name="connsiteY0" fmla="*/ 476204 h 660850"/>
                  <a:gd name="connsiteX1" fmla="*/ 369888 w 962638"/>
                  <a:gd name="connsiteY1" fmla="*/ 243316 h 660850"/>
                  <a:gd name="connsiteX2" fmla="*/ 889000 w 962638"/>
                  <a:gd name="connsiteY2" fmla="*/ 428 h 660850"/>
                  <a:gd name="connsiteX3" fmla="*/ 955675 w 962638"/>
                  <a:gd name="connsiteY3" fmla="*/ 114728 h 660850"/>
                  <a:gd name="connsiteX4" fmla="*/ 912813 w 962638"/>
                  <a:gd name="connsiteY4" fmla="*/ 424291 h 660850"/>
                  <a:gd name="connsiteX5" fmla="*/ 778844 w 962638"/>
                  <a:gd name="connsiteY5" fmla="*/ 595266 h 660850"/>
                  <a:gd name="connsiteX6" fmla="*/ 545482 w 962638"/>
                  <a:gd name="connsiteY6" fmla="*/ 660850 h 660850"/>
                  <a:gd name="connsiteX7" fmla="*/ 219075 w 962638"/>
                  <a:gd name="connsiteY7" fmla="*/ 622750 h 660850"/>
                  <a:gd name="connsiteX8" fmla="*/ 0 w 962638"/>
                  <a:gd name="connsiteY8" fmla="*/ 476204 h 660850"/>
                  <a:gd name="connsiteX0" fmla="*/ 0 w 962638"/>
                  <a:gd name="connsiteY0" fmla="*/ 476204 h 758665"/>
                  <a:gd name="connsiteX1" fmla="*/ 369888 w 962638"/>
                  <a:gd name="connsiteY1" fmla="*/ 243316 h 758665"/>
                  <a:gd name="connsiteX2" fmla="*/ 889000 w 962638"/>
                  <a:gd name="connsiteY2" fmla="*/ 428 h 758665"/>
                  <a:gd name="connsiteX3" fmla="*/ 955675 w 962638"/>
                  <a:gd name="connsiteY3" fmla="*/ 114728 h 758665"/>
                  <a:gd name="connsiteX4" fmla="*/ 912813 w 962638"/>
                  <a:gd name="connsiteY4" fmla="*/ 424291 h 758665"/>
                  <a:gd name="connsiteX5" fmla="*/ 778844 w 962638"/>
                  <a:gd name="connsiteY5" fmla="*/ 595266 h 758665"/>
                  <a:gd name="connsiteX6" fmla="*/ 545482 w 962638"/>
                  <a:gd name="connsiteY6" fmla="*/ 660850 h 758665"/>
                  <a:gd name="connsiteX7" fmla="*/ 219075 w 962638"/>
                  <a:gd name="connsiteY7" fmla="*/ 622750 h 758665"/>
                  <a:gd name="connsiteX8" fmla="*/ 0 w 962638"/>
                  <a:gd name="connsiteY8" fmla="*/ 476204 h 758665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62638"/>
                  <a:gd name="connsiteY0" fmla="*/ 476204 h 782163"/>
                  <a:gd name="connsiteX1" fmla="*/ 369888 w 962638"/>
                  <a:gd name="connsiteY1" fmla="*/ 243316 h 782163"/>
                  <a:gd name="connsiteX2" fmla="*/ 889000 w 962638"/>
                  <a:gd name="connsiteY2" fmla="*/ 428 h 782163"/>
                  <a:gd name="connsiteX3" fmla="*/ 955675 w 962638"/>
                  <a:gd name="connsiteY3" fmla="*/ 114728 h 782163"/>
                  <a:gd name="connsiteX4" fmla="*/ 912813 w 962638"/>
                  <a:gd name="connsiteY4" fmla="*/ 424291 h 782163"/>
                  <a:gd name="connsiteX5" fmla="*/ 778844 w 962638"/>
                  <a:gd name="connsiteY5" fmla="*/ 595266 h 782163"/>
                  <a:gd name="connsiteX6" fmla="*/ 545482 w 962638"/>
                  <a:gd name="connsiteY6" fmla="*/ 660850 h 782163"/>
                  <a:gd name="connsiteX7" fmla="*/ 219075 w 962638"/>
                  <a:gd name="connsiteY7" fmla="*/ 622750 h 782163"/>
                  <a:gd name="connsiteX8" fmla="*/ 0 w 962638"/>
                  <a:gd name="connsiteY8" fmla="*/ 476204 h 782163"/>
                  <a:gd name="connsiteX0" fmla="*/ 0 w 991373"/>
                  <a:gd name="connsiteY0" fmla="*/ 476204 h 782163"/>
                  <a:gd name="connsiteX1" fmla="*/ 369888 w 991373"/>
                  <a:gd name="connsiteY1" fmla="*/ 243316 h 782163"/>
                  <a:gd name="connsiteX2" fmla="*/ 889000 w 991373"/>
                  <a:gd name="connsiteY2" fmla="*/ 428 h 782163"/>
                  <a:gd name="connsiteX3" fmla="*/ 955675 w 991373"/>
                  <a:gd name="connsiteY3" fmla="*/ 114728 h 782163"/>
                  <a:gd name="connsiteX4" fmla="*/ 912813 w 991373"/>
                  <a:gd name="connsiteY4" fmla="*/ 424291 h 782163"/>
                  <a:gd name="connsiteX5" fmla="*/ 778844 w 991373"/>
                  <a:gd name="connsiteY5" fmla="*/ 595266 h 782163"/>
                  <a:gd name="connsiteX6" fmla="*/ 545482 w 991373"/>
                  <a:gd name="connsiteY6" fmla="*/ 660850 h 782163"/>
                  <a:gd name="connsiteX7" fmla="*/ 219075 w 991373"/>
                  <a:gd name="connsiteY7" fmla="*/ 622750 h 782163"/>
                  <a:gd name="connsiteX8" fmla="*/ 0 w 991373"/>
                  <a:gd name="connsiteY8" fmla="*/ 476204 h 782163"/>
                  <a:gd name="connsiteX0" fmla="*/ 0 w 1118410"/>
                  <a:gd name="connsiteY0" fmla="*/ 476204 h 782163"/>
                  <a:gd name="connsiteX1" fmla="*/ 369888 w 1118410"/>
                  <a:gd name="connsiteY1" fmla="*/ 243316 h 782163"/>
                  <a:gd name="connsiteX2" fmla="*/ 889000 w 1118410"/>
                  <a:gd name="connsiteY2" fmla="*/ 428 h 782163"/>
                  <a:gd name="connsiteX3" fmla="*/ 955675 w 1118410"/>
                  <a:gd name="connsiteY3" fmla="*/ 114728 h 782163"/>
                  <a:gd name="connsiteX4" fmla="*/ 912813 w 1118410"/>
                  <a:gd name="connsiteY4" fmla="*/ 424291 h 782163"/>
                  <a:gd name="connsiteX5" fmla="*/ 778844 w 1118410"/>
                  <a:gd name="connsiteY5" fmla="*/ 595266 h 782163"/>
                  <a:gd name="connsiteX6" fmla="*/ 545482 w 1118410"/>
                  <a:gd name="connsiteY6" fmla="*/ 660850 h 782163"/>
                  <a:gd name="connsiteX7" fmla="*/ 219075 w 1118410"/>
                  <a:gd name="connsiteY7" fmla="*/ 622750 h 782163"/>
                  <a:gd name="connsiteX8" fmla="*/ 0 w 1118410"/>
                  <a:gd name="connsiteY8" fmla="*/ 476204 h 782163"/>
                  <a:gd name="connsiteX0" fmla="*/ 0 w 1166711"/>
                  <a:gd name="connsiteY0" fmla="*/ 476204 h 782163"/>
                  <a:gd name="connsiteX1" fmla="*/ 369888 w 1166711"/>
                  <a:gd name="connsiteY1" fmla="*/ 243316 h 782163"/>
                  <a:gd name="connsiteX2" fmla="*/ 889000 w 1166711"/>
                  <a:gd name="connsiteY2" fmla="*/ 428 h 782163"/>
                  <a:gd name="connsiteX3" fmla="*/ 955675 w 1166711"/>
                  <a:gd name="connsiteY3" fmla="*/ 114728 h 782163"/>
                  <a:gd name="connsiteX4" fmla="*/ 912813 w 1166711"/>
                  <a:gd name="connsiteY4" fmla="*/ 424291 h 782163"/>
                  <a:gd name="connsiteX5" fmla="*/ 778844 w 1166711"/>
                  <a:gd name="connsiteY5" fmla="*/ 595266 h 782163"/>
                  <a:gd name="connsiteX6" fmla="*/ 545482 w 1166711"/>
                  <a:gd name="connsiteY6" fmla="*/ 660850 h 782163"/>
                  <a:gd name="connsiteX7" fmla="*/ 219075 w 1166711"/>
                  <a:gd name="connsiteY7" fmla="*/ 622750 h 782163"/>
                  <a:gd name="connsiteX8" fmla="*/ 0 w 1166711"/>
                  <a:gd name="connsiteY8" fmla="*/ 476204 h 782163"/>
                  <a:gd name="connsiteX0" fmla="*/ 0 w 1276631"/>
                  <a:gd name="connsiteY0" fmla="*/ 719390 h 1025349"/>
                  <a:gd name="connsiteX1" fmla="*/ 369888 w 1276631"/>
                  <a:gd name="connsiteY1" fmla="*/ 486502 h 1025349"/>
                  <a:gd name="connsiteX2" fmla="*/ 889000 w 1276631"/>
                  <a:gd name="connsiteY2" fmla="*/ 243614 h 1025349"/>
                  <a:gd name="connsiteX3" fmla="*/ 955675 w 1276631"/>
                  <a:gd name="connsiteY3" fmla="*/ 357914 h 1025349"/>
                  <a:gd name="connsiteX4" fmla="*/ 912813 w 1276631"/>
                  <a:gd name="connsiteY4" fmla="*/ 667477 h 1025349"/>
                  <a:gd name="connsiteX5" fmla="*/ 778844 w 1276631"/>
                  <a:gd name="connsiteY5" fmla="*/ 838452 h 1025349"/>
                  <a:gd name="connsiteX6" fmla="*/ 545482 w 1276631"/>
                  <a:gd name="connsiteY6" fmla="*/ 904036 h 1025349"/>
                  <a:gd name="connsiteX7" fmla="*/ 219075 w 1276631"/>
                  <a:gd name="connsiteY7" fmla="*/ 865936 h 1025349"/>
                  <a:gd name="connsiteX8" fmla="*/ 0 w 1276631"/>
                  <a:gd name="connsiteY8" fmla="*/ 719390 h 1025349"/>
                  <a:gd name="connsiteX0" fmla="*/ 0 w 1277660"/>
                  <a:gd name="connsiteY0" fmla="*/ 818149 h 1124108"/>
                  <a:gd name="connsiteX1" fmla="*/ 369888 w 1277660"/>
                  <a:gd name="connsiteY1" fmla="*/ 585261 h 1124108"/>
                  <a:gd name="connsiteX2" fmla="*/ 889000 w 1277660"/>
                  <a:gd name="connsiteY2" fmla="*/ 342373 h 1124108"/>
                  <a:gd name="connsiteX3" fmla="*/ 955675 w 1277660"/>
                  <a:gd name="connsiteY3" fmla="*/ 456673 h 1124108"/>
                  <a:gd name="connsiteX4" fmla="*/ 912813 w 1277660"/>
                  <a:gd name="connsiteY4" fmla="*/ 766236 h 1124108"/>
                  <a:gd name="connsiteX5" fmla="*/ 778844 w 1277660"/>
                  <a:gd name="connsiteY5" fmla="*/ 937211 h 1124108"/>
                  <a:gd name="connsiteX6" fmla="*/ 545482 w 1277660"/>
                  <a:gd name="connsiteY6" fmla="*/ 1002795 h 1124108"/>
                  <a:gd name="connsiteX7" fmla="*/ 219075 w 1277660"/>
                  <a:gd name="connsiteY7" fmla="*/ 964695 h 1124108"/>
                  <a:gd name="connsiteX8" fmla="*/ 0 w 1277660"/>
                  <a:gd name="connsiteY8" fmla="*/ 818149 h 1124108"/>
                  <a:gd name="connsiteX0" fmla="*/ 0 w 1298822"/>
                  <a:gd name="connsiteY0" fmla="*/ 786062 h 1092021"/>
                  <a:gd name="connsiteX1" fmla="*/ 369888 w 1298822"/>
                  <a:gd name="connsiteY1" fmla="*/ 553174 h 1092021"/>
                  <a:gd name="connsiteX2" fmla="*/ 889000 w 1298822"/>
                  <a:gd name="connsiteY2" fmla="*/ 310286 h 1092021"/>
                  <a:gd name="connsiteX3" fmla="*/ 955675 w 1298822"/>
                  <a:gd name="connsiteY3" fmla="*/ 424586 h 1092021"/>
                  <a:gd name="connsiteX4" fmla="*/ 912813 w 1298822"/>
                  <a:gd name="connsiteY4" fmla="*/ 734149 h 1092021"/>
                  <a:gd name="connsiteX5" fmla="*/ 778844 w 1298822"/>
                  <a:gd name="connsiteY5" fmla="*/ 905124 h 1092021"/>
                  <a:gd name="connsiteX6" fmla="*/ 545482 w 1298822"/>
                  <a:gd name="connsiteY6" fmla="*/ 970708 h 1092021"/>
                  <a:gd name="connsiteX7" fmla="*/ 219075 w 1298822"/>
                  <a:gd name="connsiteY7" fmla="*/ 932608 h 1092021"/>
                  <a:gd name="connsiteX8" fmla="*/ 0 w 1298822"/>
                  <a:gd name="connsiteY8" fmla="*/ 786062 h 109202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0 w 1305102"/>
                  <a:gd name="connsiteY0" fmla="*/ 819272 h 1125231"/>
                  <a:gd name="connsiteX1" fmla="*/ 369888 w 1305102"/>
                  <a:gd name="connsiteY1" fmla="*/ 586384 h 1125231"/>
                  <a:gd name="connsiteX2" fmla="*/ 889000 w 1305102"/>
                  <a:gd name="connsiteY2" fmla="*/ 343496 h 1125231"/>
                  <a:gd name="connsiteX3" fmla="*/ 955675 w 1305102"/>
                  <a:gd name="connsiteY3" fmla="*/ 457796 h 1125231"/>
                  <a:gd name="connsiteX4" fmla="*/ 912813 w 1305102"/>
                  <a:gd name="connsiteY4" fmla="*/ 767359 h 1125231"/>
                  <a:gd name="connsiteX5" fmla="*/ 778844 w 1305102"/>
                  <a:gd name="connsiteY5" fmla="*/ 938334 h 1125231"/>
                  <a:gd name="connsiteX6" fmla="*/ 545482 w 1305102"/>
                  <a:gd name="connsiteY6" fmla="*/ 1003918 h 1125231"/>
                  <a:gd name="connsiteX7" fmla="*/ 219075 w 1305102"/>
                  <a:gd name="connsiteY7" fmla="*/ 965818 h 1125231"/>
                  <a:gd name="connsiteX8" fmla="*/ 0 w 1305102"/>
                  <a:gd name="connsiteY8" fmla="*/ 819272 h 1125231"/>
                  <a:gd name="connsiteX0" fmla="*/ 10789 w 1315891"/>
                  <a:gd name="connsiteY0" fmla="*/ 819272 h 1125231"/>
                  <a:gd name="connsiteX1" fmla="*/ 380677 w 1315891"/>
                  <a:gd name="connsiteY1" fmla="*/ 586384 h 1125231"/>
                  <a:gd name="connsiteX2" fmla="*/ 899789 w 1315891"/>
                  <a:gd name="connsiteY2" fmla="*/ 343496 h 1125231"/>
                  <a:gd name="connsiteX3" fmla="*/ 966464 w 1315891"/>
                  <a:gd name="connsiteY3" fmla="*/ 457796 h 1125231"/>
                  <a:gd name="connsiteX4" fmla="*/ 923602 w 1315891"/>
                  <a:gd name="connsiteY4" fmla="*/ 767359 h 1125231"/>
                  <a:gd name="connsiteX5" fmla="*/ 789633 w 1315891"/>
                  <a:gd name="connsiteY5" fmla="*/ 938334 h 1125231"/>
                  <a:gd name="connsiteX6" fmla="*/ 556271 w 1315891"/>
                  <a:gd name="connsiteY6" fmla="*/ 1003918 h 1125231"/>
                  <a:gd name="connsiteX7" fmla="*/ 229864 w 1315891"/>
                  <a:gd name="connsiteY7" fmla="*/ 965818 h 1125231"/>
                  <a:gd name="connsiteX8" fmla="*/ 10789 w 1315891"/>
                  <a:gd name="connsiteY8" fmla="*/ 819272 h 1125231"/>
                  <a:gd name="connsiteX0" fmla="*/ 179329 w 1484431"/>
                  <a:gd name="connsiteY0" fmla="*/ 819272 h 1125231"/>
                  <a:gd name="connsiteX1" fmla="*/ 549217 w 1484431"/>
                  <a:gd name="connsiteY1" fmla="*/ 586384 h 1125231"/>
                  <a:gd name="connsiteX2" fmla="*/ 1068329 w 1484431"/>
                  <a:gd name="connsiteY2" fmla="*/ 343496 h 1125231"/>
                  <a:gd name="connsiteX3" fmla="*/ 1135004 w 1484431"/>
                  <a:gd name="connsiteY3" fmla="*/ 457796 h 1125231"/>
                  <a:gd name="connsiteX4" fmla="*/ 1092142 w 1484431"/>
                  <a:gd name="connsiteY4" fmla="*/ 767359 h 1125231"/>
                  <a:gd name="connsiteX5" fmla="*/ 958173 w 1484431"/>
                  <a:gd name="connsiteY5" fmla="*/ 938334 h 1125231"/>
                  <a:gd name="connsiteX6" fmla="*/ 724811 w 1484431"/>
                  <a:gd name="connsiteY6" fmla="*/ 1003918 h 1125231"/>
                  <a:gd name="connsiteX7" fmla="*/ 398404 w 1484431"/>
                  <a:gd name="connsiteY7" fmla="*/ 965818 h 1125231"/>
                  <a:gd name="connsiteX8" fmla="*/ 179329 w 1484431"/>
                  <a:gd name="connsiteY8" fmla="*/ 819272 h 1125231"/>
                  <a:gd name="connsiteX0" fmla="*/ 205119 w 1510221"/>
                  <a:gd name="connsiteY0" fmla="*/ 819272 h 1125231"/>
                  <a:gd name="connsiteX1" fmla="*/ 575007 w 1510221"/>
                  <a:gd name="connsiteY1" fmla="*/ 586384 h 1125231"/>
                  <a:gd name="connsiteX2" fmla="*/ 1094119 w 1510221"/>
                  <a:gd name="connsiteY2" fmla="*/ 343496 h 1125231"/>
                  <a:gd name="connsiteX3" fmla="*/ 1160794 w 1510221"/>
                  <a:gd name="connsiteY3" fmla="*/ 457796 h 1125231"/>
                  <a:gd name="connsiteX4" fmla="*/ 1117932 w 1510221"/>
                  <a:gd name="connsiteY4" fmla="*/ 767359 h 1125231"/>
                  <a:gd name="connsiteX5" fmla="*/ 983963 w 1510221"/>
                  <a:gd name="connsiteY5" fmla="*/ 938334 h 1125231"/>
                  <a:gd name="connsiteX6" fmla="*/ 750601 w 1510221"/>
                  <a:gd name="connsiteY6" fmla="*/ 1003918 h 1125231"/>
                  <a:gd name="connsiteX7" fmla="*/ 424194 w 1510221"/>
                  <a:gd name="connsiteY7" fmla="*/ 965818 h 1125231"/>
                  <a:gd name="connsiteX8" fmla="*/ 205119 w 1510221"/>
                  <a:gd name="connsiteY8" fmla="*/ 819272 h 112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221" h="1125231">
                    <a:moveTo>
                      <a:pt x="205119" y="819272"/>
                    </a:moveTo>
                    <a:cubicBezTo>
                      <a:pt x="131830" y="579821"/>
                      <a:pt x="451447" y="661711"/>
                      <a:pt x="575007" y="586384"/>
                    </a:cubicBezTo>
                    <a:cubicBezTo>
                      <a:pt x="698567" y="511057"/>
                      <a:pt x="1059988" y="-16072"/>
                      <a:pt x="1094119" y="343496"/>
                    </a:cubicBezTo>
                    <a:cubicBezTo>
                      <a:pt x="1185401" y="-77985"/>
                      <a:pt x="1940257" y="-189111"/>
                      <a:pt x="1160794" y="457796"/>
                    </a:cubicBezTo>
                    <a:cubicBezTo>
                      <a:pt x="1357644" y="333177"/>
                      <a:pt x="1533960" y="406282"/>
                      <a:pt x="1117932" y="767359"/>
                    </a:cubicBezTo>
                    <a:cubicBezTo>
                      <a:pt x="1206626" y="805301"/>
                      <a:pt x="1281031" y="900392"/>
                      <a:pt x="983963" y="938334"/>
                    </a:cubicBezTo>
                    <a:cubicBezTo>
                      <a:pt x="1030001" y="1060207"/>
                      <a:pt x="947450" y="1110644"/>
                      <a:pt x="750601" y="1003918"/>
                    </a:cubicBezTo>
                    <a:cubicBezTo>
                      <a:pt x="689424" y="1076943"/>
                      <a:pt x="361546" y="1254743"/>
                      <a:pt x="424194" y="965818"/>
                    </a:cubicBezTo>
                    <a:cubicBezTo>
                      <a:pt x="208294" y="1055082"/>
                      <a:pt x="-274306" y="910983"/>
                      <a:pt x="205119" y="81927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5" name="Arc 494">
                <a:extLst>
                  <a:ext uri="{FF2B5EF4-FFF2-40B4-BE49-F238E27FC236}">
                    <a16:creationId xmlns:a16="http://schemas.microsoft.com/office/drawing/2014/main" id="{0CFF9FB6-C61B-6D12-70A1-54FEC0500473}"/>
                  </a:ext>
                </a:extLst>
              </p:cNvPr>
              <p:cNvSpPr/>
              <p:nvPr/>
            </p:nvSpPr>
            <p:spPr>
              <a:xfrm rot="11262868">
                <a:off x="7521371" y="4630230"/>
                <a:ext cx="602419" cy="791900"/>
              </a:xfrm>
              <a:prstGeom prst="arc">
                <a:avLst>
                  <a:gd name="adj1" fmla="val 14010770"/>
                  <a:gd name="adj2" fmla="val 2593904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6" name="Moon 12">
                <a:extLst>
                  <a:ext uri="{FF2B5EF4-FFF2-40B4-BE49-F238E27FC236}">
                    <a16:creationId xmlns:a16="http://schemas.microsoft.com/office/drawing/2014/main" id="{B85060EC-5DDB-7E9A-C4FB-A1F1BA15B7D3}"/>
                  </a:ext>
                </a:extLst>
              </p:cNvPr>
              <p:cNvSpPr/>
              <p:nvPr/>
            </p:nvSpPr>
            <p:spPr>
              <a:xfrm rot="8944323" flipH="1">
                <a:off x="7664022" y="4934218"/>
                <a:ext cx="273711" cy="38546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7" name="Arc 496">
                <a:extLst>
                  <a:ext uri="{FF2B5EF4-FFF2-40B4-BE49-F238E27FC236}">
                    <a16:creationId xmlns:a16="http://schemas.microsoft.com/office/drawing/2014/main" id="{23BFEA75-B13A-44A1-E73A-CD4740D811E9}"/>
                  </a:ext>
                </a:extLst>
              </p:cNvPr>
              <p:cNvSpPr/>
              <p:nvPr/>
            </p:nvSpPr>
            <p:spPr>
              <a:xfrm rot="11262868">
                <a:off x="7822881" y="4031097"/>
                <a:ext cx="426864" cy="561127"/>
              </a:xfrm>
              <a:prstGeom prst="arc">
                <a:avLst>
                  <a:gd name="adj1" fmla="val 11708961"/>
                  <a:gd name="adj2" fmla="val 20798602"/>
                </a:avLst>
              </a:prstGeom>
              <a:solidFill>
                <a:srgbClr val="C5DAE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Moon 12">
                <a:extLst>
                  <a:ext uri="{FF2B5EF4-FFF2-40B4-BE49-F238E27FC236}">
                    <a16:creationId xmlns:a16="http://schemas.microsoft.com/office/drawing/2014/main" id="{8AA2A6D9-CFD8-E3A8-4574-77C48F5AFCEE}"/>
                  </a:ext>
                </a:extLst>
              </p:cNvPr>
              <p:cNvSpPr/>
              <p:nvPr/>
            </p:nvSpPr>
            <p:spPr>
              <a:xfrm rot="7092971" flipH="1">
                <a:off x="7958497" y="4340292"/>
                <a:ext cx="193947" cy="273132"/>
              </a:xfrm>
              <a:custGeom>
                <a:avLst/>
                <a:gdLst>
                  <a:gd name="connsiteX0" fmla="*/ 154861 w 154861"/>
                  <a:gd name="connsiteY0" fmla="*/ 303203 h 303203"/>
                  <a:gd name="connsiteX1" fmla="*/ 0 w 154861"/>
                  <a:gd name="connsiteY1" fmla="*/ 151601 h 303203"/>
                  <a:gd name="connsiteX2" fmla="*/ 154861 w 154861"/>
                  <a:gd name="connsiteY2" fmla="*/ -1 h 303203"/>
                  <a:gd name="connsiteX3" fmla="*/ 77431 w 154861"/>
                  <a:gd name="connsiteY3" fmla="*/ 151601 h 303203"/>
                  <a:gd name="connsiteX4" fmla="*/ 154861 w 154861"/>
                  <a:gd name="connsiteY4" fmla="*/ 303203 h 303203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0118 w 273711"/>
                  <a:gd name="connsiteY3" fmla="*/ 233860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58256 w 273711"/>
                  <a:gd name="connsiteY3" fmla="*/ 235869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  <a:gd name="connsiteX0" fmla="*/ 157548 w 273711"/>
                  <a:gd name="connsiteY0" fmla="*/ 385462 h 385462"/>
                  <a:gd name="connsiteX1" fmla="*/ 2687 w 273711"/>
                  <a:gd name="connsiteY1" fmla="*/ 233860 h 385462"/>
                  <a:gd name="connsiteX2" fmla="*/ 273711 w 273711"/>
                  <a:gd name="connsiteY2" fmla="*/ 0 h 385462"/>
                  <a:gd name="connsiteX3" fmla="*/ 84567 w 273711"/>
                  <a:gd name="connsiteY3" fmla="*/ 239936 h 385462"/>
                  <a:gd name="connsiteX4" fmla="*/ 157548 w 273711"/>
                  <a:gd name="connsiteY4" fmla="*/ 385462 h 38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711" h="385462">
                    <a:moveTo>
                      <a:pt x="157548" y="385462"/>
                    </a:moveTo>
                    <a:cubicBezTo>
                      <a:pt x="72021" y="385462"/>
                      <a:pt x="-16673" y="298104"/>
                      <a:pt x="2687" y="233860"/>
                    </a:cubicBezTo>
                    <a:cubicBezTo>
                      <a:pt x="22047" y="169616"/>
                      <a:pt x="188184" y="0"/>
                      <a:pt x="273711" y="0"/>
                    </a:cubicBezTo>
                    <a:cubicBezTo>
                      <a:pt x="147959" y="52979"/>
                      <a:pt x="103927" y="175692"/>
                      <a:pt x="84567" y="239936"/>
                    </a:cubicBezTo>
                    <a:cubicBezTo>
                      <a:pt x="65207" y="304180"/>
                      <a:pt x="108805" y="349673"/>
                      <a:pt x="157548" y="385462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Oval 6">
                <a:extLst>
                  <a:ext uri="{FF2B5EF4-FFF2-40B4-BE49-F238E27FC236}">
                    <a16:creationId xmlns:a16="http://schemas.microsoft.com/office/drawing/2014/main" id="{45D967BE-48F3-B11D-70BD-A66403B8275B}"/>
                  </a:ext>
                </a:extLst>
              </p:cNvPr>
              <p:cNvSpPr/>
              <p:nvPr/>
            </p:nvSpPr>
            <p:spPr>
              <a:xfrm rot="17596530">
                <a:off x="7002553" y="2433676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Moon 9">
                <a:extLst>
                  <a:ext uri="{FF2B5EF4-FFF2-40B4-BE49-F238E27FC236}">
                    <a16:creationId xmlns:a16="http://schemas.microsoft.com/office/drawing/2014/main" id="{C20B655C-B00A-2C49-E9D7-777FA5C99687}"/>
                  </a:ext>
                </a:extLst>
              </p:cNvPr>
              <p:cNvSpPr/>
              <p:nvPr/>
            </p:nvSpPr>
            <p:spPr>
              <a:xfrm rot="17282422">
                <a:off x="7196079" y="2359297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Rectangle 16">
                <a:extLst>
                  <a:ext uri="{FF2B5EF4-FFF2-40B4-BE49-F238E27FC236}">
                    <a16:creationId xmlns:a16="http://schemas.microsoft.com/office/drawing/2014/main" id="{61640436-3D4E-6C27-1CF0-CD07A8AC6EBD}"/>
                  </a:ext>
                </a:extLst>
              </p:cNvPr>
              <p:cNvSpPr/>
              <p:nvPr/>
            </p:nvSpPr>
            <p:spPr>
              <a:xfrm>
                <a:off x="6893982" y="2282039"/>
                <a:ext cx="481802" cy="269907"/>
              </a:xfrm>
              <a:custGeom>
                <a:avLst/>
                <a:gdLst>
                  <a:gd name="connsiteX0" fmla="*/ 0 w 209550"/>
                  <a:gd name="connsiteY0" fmla="*/ 0 h 45719"/>
                  <a:gd name="connsiteX1" fmla="*/ 209550 w 209550"/>
                  <a:gd name="connsiteY1" fmla="*/ 0 h 45719"/>
                  <a:gd name="connsiteX2" fmla="*/ 209550 w 209550"/>
                  <a:gd name="connsiteY2" fmla="*/ 45719 h 45719"/>
                  <a:gd name="connsiteX3" fmla="*/ 0 w 209550"/>
                  <a:gd name="connsiteY3" fmla="*/ 45719 h 45719"/>
                  <a:gd name="connsiteX4" fmla="*/ 0 w 209550"/>
                  <a:gd name="connsiteY4" fmla="*/ 0 h 45719"/>
                  <a:gd name="connsiteX0" fmla="*/ 128587 w 209550"/>
                  <a:gd name="connsiteY0" fmla="*/ 0 h 160019"/>
                  <a:gd name="connsiteX1" fmla="*/ 209550 w 209550"/>
                  <a:gd name="connsiteY1" fmla="*/ 114300 h 160019"/>
                  <a:gd name="connsiteX2" fmla="*/ 209550 w 209550"/>
                  <a:gd name="connsiteY2" fmla="*/ 160019 h 160019"/>
                  <a:gd name="connsiteX3" fmla="*/ 0 w 209550"/>
                  <a:gd name="connsiteY3" fmla="*/ 160019 h 160019"/>
                  <a:gd name="connsiteX4" fmla="*/ 128587 w 209550"/>
                  <a:gd name="connsiteY4" fmla="*/ 0 h 160019"/>
                  <a:gd name="connsiteX0" fmla="*/ 128587 w 285750"/>
                  <a:gd name="connsiteY0" fmla="*/ 0 h 160019"/>
                  <a:gd name="connsiteX1" fmla="*/ 285750 w 285750"/>
                  <a:gd name="connsiteY1" fmla="*/ 133350 h 160019"/>
                  <a:gd name="connsiteX2" fmla="*/ 209550 w 285750"/>
                  <a:gd name="connsiteY2" fmla="*/ 160019 h 160019"/>
                  <a:gd name="connsiteX3" fmla="*/ 0 w 285750"/>
                  <a:gd name="connsiteY3" fmla="*/ 160019 h 160019"/>
                  <a:gd name="connsiteX4" fmla="*/ 128587 w 285750"/>
                  <a:gd name="connsiteY4" fmla="*/ 0 h 160019"/>
                  <a:gd name="connsiteX0" fmla="*/ 128587 w 209550"/>
                  <a:gd name="connsiteY0" fmla="*/ 0 h 160019"/>
                  <a:gd name="connsiteX1" fmla="*/ 209550 w 209550"/>
                  <a:gd name="connsiteY1" fmla="*/ 160019 h 160019"/>
                  <a:gd name="connsiteX2" fmla="*/ 0 w 209550"/>
                  <a:gd name="connsiteY2" fmla="*/ 160019 h 160019"/>
                  <a:gd name="connsiteX3" fmla="*/ 128587 w 209550"/>
                  <a:gd name="connsiteY3" fmla="*/ 0 h 160019"/>
                  <a:gd name="connsiteX0" fmla="*/ 0 w 80963"/>
                  <a:gd name="connsiteY0" fmla="*/ 0 h 160019"/>
                  <a:gd name="connsiteX1" fmla="*/ 80963 w 80963"/>
                  <a:gd name="connsiteY1" fmla="*/ 160019 h 160019"/>
                  <a:gd name="connsiteX2" fmla="*/ 0 w 80963"/>
                  <a:gd name="connsiteY2" fmla="*/ 0 h 160019"/>
                  <a:gd name="connsiteX0" fmla="*/ 64649 w 145612"/>
                  <a:gd name="connsiteY0" fmla="*/ 0 h 177997"/>
                  <a:gd name="connsiteX1" fmla="*/ 145612 w 145612"/>
                  <a:gd name="connsiteY1" fmla="*/ 160019 h 177997"/>
                  <a:gd name="connsiteX2" fmla="*/ 64649 w 145612"/>
                  <a:gd name="connsiteY2" fmla="*/ 0 h 177997"/>
                  <a:gd name="connsiteX0" fmla="*/ 64649 w 350367"/>
                  <a:gd name="connsiteY0" fmla="*/ 0 h 177997"/>
                  <a:gd name="connsiteX1" fmla="*/ 145612 w 350367"/>
                  <a:gd name="connsiteY1" fmla="*/ 160019 h 177997"/>
                  <a:gd name="connsiteX2" fmla="*/ 64649 w 350367"/>
                  <a:gd name="connsiteY2" fmla="*/ 0 h 177997"/>
                  <a:gd name="connsiteX0" fmla="*/ 64649 w 347579"/>
                  <a:gd name="connsiteY0" fmla="*/ 151613 h 329610"/>
                  <a:gd name="connsiteX1" fmla="*/ 145612 w 347579"/>
                  <a:gd name="connsiteY1" fmla="*/ 311632 h 329610"/>
                  <a:gd name="connsiteX2" fmla="*/ 64649 w 347579"/>
                  <a:gd name="connsiteY2" fmla="*/ 151613 h 329610"/>
                  <a:gd name="connsiteX0" fmla="*/ 388228 w 671158"/>
                  <a:gd name="connsiteY0" fmla="*/ 151613 h 325228"/>
                  <a:gd name="connsiteX1" fmla="*/ 469191 w 671158"/>
                  <a:gd name="connsiteY1" fmla="*/ 311632 h 325228"/>
                  <a:gd name="connsiteX2" fmla="*/ 388228 w 671158"/>
                  <a:gd name="connsiteY2" fmla="*/ 151613 h 325228"/>
                  <a:gd name="connsiteX0" fmla="*/ 419561 w 702491"/>
                  <a:gd name="connsiteY0" fmla="*/ 151613 h 393537"/>
                  <a:gd name="connsiteX1" fmla="*/ 500524 w 702491"/>
                  <a:gd name="connsiteY1" fmla="*/ 311632 h 393537"/>
                  <a:gd name="connsiteX2" fmla="*/ 419561 w 702491"/>
                  <a:gd name="connsiteY2" fmla="*/ 151613 h 393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2491" h="393537">
                    <a:moveTo>
                      <a:pt x="419561" y="151613"/>
                    </a:moveTo>
                    <a:cubicBezTo>
                      <a:pt x="-348788" y="123990"/>
                      <a:pt x="97298" y="572618"/>
                      <a:pt x="500524" y="311632"/>
                    </a:cubicBezTo>
                    <a:cubicBezTo>
                      <a:pt x="992649" y="353542"/>
                      <a:pt x="432262" y="-280822"/>
                      <a:pt x="419561" y="151613"/>
                    </a:cubicBezTo>
                    <a:close/>
                  </a:path>
                </a:pathLst>
              </a:custGeom>
              <a:solidFill>
                <a:srgbClr val="E0ED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Oval 6">
                <a:extLst>
                  <a:ext uri="{FF2B5EF4-FFF2-40B4-BE49-F238E27FC236}">
                    <a16:creationId xmlns:a16="http://schemas.microsoft.com/office/drawing/2014/main" id="{DC6624A3-3E30-67F7-3000-82D477A35867}"/>
                  </a:ext>
                </a:extLst>
              </p:cNvPr>
              <p:cNvSpPr/>
              <p:nvPr/>
            </p:nvSpPr>
            <p:spPr>
              <a:xfrm rot="17596530">
                <a:off x="6981237" y="2431033"/>
                <a:ext cx="61749" cy="109414"/>
              </a:xfrm>
              <a:prstGeom prst="ellipse">
                <a:avLst/>
              </a:pr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Moon 9">
                <a:extLst>
                  <a:ext uri="{FF2B5EF4-FFF2-40B4-BE49-F238E27FC236}">
                    <a16:creationId xmlns:a16="http://schemas.microsoft.com/office/drawing/2014/main" id="{6BBD1C58-975A-EA33-717D-FCDFAE892BC4}"/>
                  </a:ext>
                </a:extLst>
              </p:cNvPr>
              <p:cNvSpPr/>
              <p:nvPr/>
            </p:nvSpPr>
            <p:spPr>
              <a:xfrm rot="8785207">
                <a:off x="7246200" y="2295591"/>
                <a:ext cx="79508" cy="172462"/>
              </a:xfrm>
              <a:custGeom>
                <a:avLst/>
                <a:gdLst>
                  <a:gd name="connsiteX0" fmla="*/ 45719 w 45719"/>
                  <a:gd name="connsiteY0" fmla="*/ 45719 h 45719"/>
                  <a:gd name="connsiteX1" fmla="*/ 0 w 45719"/>
                  <a:gd name="connsiteY1" fmla="*/ 22859 h 45719"/>
                  <a:gd name="connsiteX2" fmla="*/ 45719 w 45719"/>
                  <a:gd name="connsiteY2" fmla="*/ -1 h 45719"/>
                  <a:gd name="connsiteX3" fmla="*/ 45719 w 45719"/>
                  <a:gd name="connsiteY3" fmla="*/ 45718 h 45719"/>
                  <a:gd name="connsiteX4" fmla="*/ 45719 w 45719"/>
                  <a:gd name="connsiteY4" fmla="*/ 45719 h 45719"/>
                  <a:gd name="connsiteX0" fmla="*/ 78889 w 78889"/>
                  <a:gd name="connsiteY0" fmla="*/ 145357 h 145357"/>
                  <a:gd name="connsiteX1" fmla="*/ 723 w 78889"/>
                  <a:gd name="connsiteY1" fmla="*/ 22873 h 145357"/>
                  <a:gd name="connsiteX2" fmla="*/ 46442 w 78889"/>
                  <a:gd name="connsiteY2" fmla="*/ 13 h 145357"/>
                  <a:gd name="connsiteX3" fmla="*/ 46442 w 78889"/>
                  <a:gd name="connsiteY3" fmla="*/ 45732 h 145357"/>
                  <a:gd name="connsiteX4" fmla="*/ 78889 w 78889"/>
                  <a:gd name="connsiteY4" fmla="*/ 145357 h 145357"/>
                  <a:gd name="connsiteX0" fmla="*/ 78889 w 80219"/>
                  <a:gd name="connsiteY0" fmla="*/ 145357 h 145357"/>
                  <a:gd name="connsiteX1" fmla="*/ 723 w 80219"/>
                  <a:gd name="connsiteY1" fmla="*/ 22873 h 145357"/>
                  <a:gd name="connsiteX2" fmla="*/ 46442 w 80219"/>
                  <a:gd name="connsiteY2" fmla="*/ 13 h 145357"/>
                  <a:gd name="connsiteX3" fmla="*/ 78889 w 80219"/>
                  <a:gd name="connsiteY3" fmla="*/ 145357 h 145357"/>
                  <a:gd name="connsiteX0" fmla="*/ 78972 w 80251"/>
                  <a:gd name="connsiteY0" fmla="*/ 172462 h 172462"/>
                  <a:gd name="connsiteX1" fmla="*/ 806 w 80251"/>
                  <a:gd name="connsiteY1" fmla="*/ 49978 h 172462"/>
                  <a:gd name="connsiteX2" fmla="*/ 45206 w 80251"/>
                  <a:gd name="connsiteY2" fmla="*/ 0 h 172462"/>
                  <a:gd name="connsiteX3" fmla="*/ 78972 w 80251"/>
                  <a:gd name="connsiteY3" fmla="*/ 172462 h 172462"/>
                  <a:gd name="connsiteX0" fmla="*/ 78972 w 79508"/>
                  <a:gd name="connsiteY0" fmla="*/ 172462 h 172462"/>
                  <a:gd name="connsiteX1" fmla="*/ 806 w 79508"/>
                  <a:gd name="connsiteY1" fmla="*/ 49978 h 172462"/>
                  <a:gd name="connsiteX2" fmla="*/ 45206 w 79508"/>
                  <a:gd name="connsiteY2" fmla="*/ 0 h 172462"/>
                  <a:gd name="connsiteX3" fmla="*/ 78972 w 79508"/>
                  <a:gd name="connsiteY3" fmla="*/ 172462 h 1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08" h="172462">
                    <a:moveTo>
                      <a:pt x="78972" y="172462"/>
                    </a:moveTo>
                    <a:cubicBezTo>
                      <a:pt x="53722" y="172462"/>
                      <a:pt x="6434" y="78722"/>
                      <a:pt x="806" y="49978"/>
                    </a:cubicBezTo>
                    <a:cubicBezTo>
                      <a:pt x="-4822" y="21234"/>
                      <a:pt x="19956" y="0"/>
                      <a:pt x="45206" y="0"/>
                    </a:cubicBezTo>
                    <a:cubicBezTo>
                      <a:pt x="9896" y="41165"/>
                      <a:pt x="86592" y="168652"/>
                      <a:pt x="78972" y="172462"/>
                    </a:cubicBezTo>
                    <a:close/>
                  </a:path>
                </a:pathLst>
              </a:custGeom>
              <a:solidFill>
                <a:srgbClr val="C5DA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C2CF72C-71C7-33E2-463F-7E233C03A3A0}"/>
                </a:ext>
              </a:extLst>
            </p:cNvPr>
            <p:cNvGrpSpPr/>
            <p:nvPr/>
          </p:nvGrpSpPr>
          <p:grpSpPr>
            <a:xfrm>
              <a:off x="568712" y="735016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3" name="Teardrop 432">
                <a:extLst>
                  <a:ext uri="{FF2B5EF4-FFF2-40B4-BE49-F238E27FC236}">
                    <a16:creationId xmlns:a16="http://schemas.microsoft.com/office/drawing/2014/main" id="{C7C0EA08-182F-1681-65F9-39C633C8D746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Teardrop 433">
                <a:extLst>
                  <a:ext uri="{FF2B5EF4-FFF2-40B4-BE49-F238E27FC236}">
                    <a16:creationId xmlns:a16="http://schemas.microsoft.com/office/drawing/2014/main" id="{E5489D97-3255-C0C7-9D1A-B4E586631132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Teardrop 434">
                <a:extLst>
                  <a:ext uri="{FF2B5EF4-FFF2-40B4-BE49-F238E27FC236}">
                    <a16:creationId xmlns:a16="http://schemas.microsoft.com/office/drawing/2014/main" id="{B028A844-883A-29EF-4D0F-9FA31C6E2181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Teardrop 435">
                <a:extLst>
                  <a:ext uri="{FF2B5EF4-FFF2-40B4-BE49-F238E27FC236}">
                    <a16:creationId xmlns:a16="http://schemas.microsoft.com/office/drawing/2014/main" id="{D55EF5B9-F06F-9B72-9368-EBAF7E68E74B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Teardrop 436">
                <a:extLst>
                  <a:ext uri="{FF2B5EF4-FFF2-40B4-BE49-F238E27FC236}">
                    <a16:creationId xmlns:a16="http://schemas.microsoft.com/office/drawing/2014/main" id="{59FA9307-7721-0A53-620D-743111C2D052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Teardrop 437">
                <a:extLst>
                  <a:ext uri="{FF2B5EF4-FFF2-40B4-BE49-F238E27FC236}">
                    <a16:creationId xmlns:a16="http://schemas.microsoft.com/office/drawing/2014/main" id="{C011F59E-8AE4-3C48-9075-DD60809995D1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Teardrop 438">
                <a:extLst>
                  <a:ext uri="{FF2B5EF4-FFF2-40B4-BE49-F238E27FC236}">
                    <a16:creationId xmlns:a16="http://schemas.microsoft.com/office/drawing/2014/main" id="{6A821F8D-D74C-7C6E-40E3-6841E8CC5ECD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Teardrop 439">
                <a:extLst>
                  <a:ext uri="{FF2B5EF4-FFF2-40B4-BE49-F238E27FC236}">
                    <a16:creationId xmlns:a16="http://schemas.microsoft.com/office/drawing/2014/main" id="{B4D25419-664E-57BB-49C0-1D659D0B2814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Teardrop 440">
                <a:extLst>
                  <a:ext uri="{FF2B5EF4-FFF2-40B4-BE49-F238E27FC236}">
                    <a16:creationId xmlns:a16="http://schemas.microsoft.com/office/drawing/2014/main" id="{67FA5A59-CBD4-9478-8276-7F3072B84F21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Teardrop 441">
                <a:extLst>
                  <a:ext uri="{FF2B5EF4-FFF2-40B4-BE49-F238E27FC236}">
                    <a16:creationId xmlns:a16="http://schemas.microsoft.com/office/drawing/2014/main" id="{1296D21F-942E-7B33-B3AF-D4538EF5D4F9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Teardrop 442">
                <a:extLst>
                  <a:ext uri="{FF2B5EF4-FFF2-40B4-BE49-F238E27FC236}">
                    <a16:creationId xmlns:a16="http://schemas.microsoft.com/office/drawing/2014/main" id="{4AD47D8C-E405-F92E-98C7-1A57EE287E05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Teardrop 443">
                <a:extLst>
                  <a:ext uri="{FF2B5EF4-FFF2-40B4-BE49-F238E27FC236}">
                    <a16:creationId xmlns:a16="http://schemas.microsoft.com/office/drawing/2014/main" id="{DBB504EC-5925-1C4D-0E68-F52E638173EF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Teardrop 444">
                <a:extLst>
                  <a:ext uri="{FF2B5EF4-FFF2-40B4-BE49-F238E27FC236}">
                    <a16:creationId xmlns:a16="http://schemas.microsoft.com/office/drawing/2014/main" id="{8F19E37B-BE78-72F6-2C81-A81D125D5854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Teardrop 445">
                <a:extLst>
                  <a:ext uri="{FF2B5EF4-FFF2-40B4-BE49-F238E27FC236}">
                    <a16:creationId xmlns:a16="http://schemas.microsoft.com/office/drawing/2014/main" id="{2CE832C7-F230-1FC9-DFE7-C2BFE466D8A6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Teardrop 446">
                <a:extLst>
                  <a:ext uri="{FF2B5EF4-FFF2-40B4-BE49-F238E27FC236}">
                    <a16:creationId xmlns:a16="http://schemas.microsoft.com/office/drawing/2014/main" id="{AC2302EF-D3B7-5F39-4811-702E29A76F09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Teardrop 447">
                <a:extLst>
                  <a:ext uri="{FF2B5EF4-FFF2-40B4-BE49-F238E27FC236}">
                    <a16:creationId xmlns:a16="http://schemas.microsoft.com/office/drawing/2014/main" id="{5CA6F6DD-ACF1-919C-03F8-7127213F908E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Teardrop 448">
                <a:extLst>
                  <a:ext uri="{FF2B5EF4-FFF2-40B4-BE49-F238E27FC236}">
                    <a16:creationId xmlns:a16="http://schemas.microsoft.com/office/drawing/2014/main" id="{05073D5D-6C9C-AC1F-C3B3-F2131AD0BC8D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Teardrop 449">
                <a:extLst>
                  <a:ext uri="{FF2B5EF4-FFF2-40B4-BE49-F238E27FC236}">
                    <a16:creationId xmlns:a16="http://schemas.microsoft.com/office/drawing/2014/main" id="{C88B99CC-D776-A185-9721-40089CEF7398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Teardrop 450">
                <a:extLst>
                  <a:ext uri="{FF2B5EF4-FFF2-40B4-BE49-F238E27FC236}">
                    <a16:creationId xmlns:a16="http://schemas.microsoft.com/office/drawing/2014/main" id="{A6F0A79E-0D6A-203C-DFFE-688DB1D67929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Teardrop 451">
                <a:extLst>
                  <a:ext uri="{FF2B5EF4-FFF2-40B4-BE49-F238E27FC236}">
                    <a16:creationId xmlns:a16="http://schemas.microsoft.com/office/drawing/2014/main" id="{88B0DD61-49D8-102F-C8E1-8FD5552F19A3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Teardrop 452">
                <a:extLst>
                  <a:ext uri="{FF2B5EF4-FFF2-40B4-BE49-F238E27FC236}">
                    <a16:creationId xmlns:a16="http://schemas.microsoft.com/office/drawing/2014/main" id="{9F201DFE-FBF5-6636-A20C-A7EF665E229C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Teardrop 453">
                <a:extLst>
                  <a:ext uri="{FF2B5EF4-FFF2-40B4-BE49-F238E27FC236}">
                    <a16:creationId xmlns:a16="http://schemas.microsoft.com/office/drawing/2014/main" id="{C1C72773-E295-E550-D485-2DFB239FABFB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Teardrop 454">
                <a:extLst>
                  <a:ext uri="{FF2B5EF4-FFF2-40B4-BE49-F238E27FC236}">
                    <a16:creationId xmlns:a16="http://schemas.microsoft.com/office/drawing/2014/main" id="{CC8D9387-C0AB-8FE9-46FD-51B64D130727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Teardrop 455">
                <a:extLst>
                  <a:ext uri="{FF2B5EF4-FFF2-40B4-BE49-F238E27FC236}">
                    <a16:creationId xmlns:a16="http://schemas.microsoft.com/office/drawing/2014/main" id="{9C36B48B-0FC3-7ADA-EE9E-70781BEE83D0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Teardrop 456">
                <a:extLst>
                  <a:ext uri="{FF2B5EF4-FFF2-40B4-BE49-F238E27FC236}">
                    <a16:creationId xmlns:a16="http://schemas.microsoft.com/office/drawing/2014/main" id="{9F7D0819-59C2-B9C8-BEA9-BBF05188C415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Teardrop 457">
                <a:extLst>
                  <a:ext uri="{FF2B5EF4-FFF2-40B4-BE49-F238E27FC236}">
                    <a16:creationId xmlns:a16="http://schemas.microsoft.com/office/drawing/2014/main" id="{C3CE5EE6-41F6-9AA3-091D-8A50182E2D83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Teardrop 458">
                <a:extLst>
                  <a:ext uri="{FF2B5EF4-FFF2-40B4-BE49-F238E27FC236}">
                    <a16:creationId xmlns:a16="http://schemas.microsoft.com/office/drawing/2014/main" id="{6D43B10C-956E-16EA-58D0-9AC4EDCEC56D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Teardrop 459">
                <a:extLst>
                  <a:ext uri="{FF2B5EF4-FFF2-40B4-BE49-F238E27FC236}">
                    <a16:creationId xmlns:a16="http://schemas.microsoft.com/office/drawing/2014/main" id="{BBD445B1-C14F-D9A2-EA20-6B07D663F90B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Teardrop 460">
                <a:extLst>
                  <a:ext uri="{FF2B5EF4-FFF2-40B4-BE49-F238E27FC236}">
                    <a16:creationId xmlns:a16="http://schemas.microsoft.com/office/drawing/2014/main" id="{7D1C5EE4-88AC-6C44-1B06-80A95A0D5556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Teardrop 461">
                <a:extLst>
                  <a:ext uri="{FF2B5EF4-FFF2-40B4-BE49-F238E27FC236}">
                    <a16:creationId xmlns:a16="http://schemas.microsoft.com/office/drawing/2014/main" id="{82A670D7-20C9-43C5-C395-5E42343D1FEC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Teardrop 462">
                <a:extLst>
                  <a:ext uri="{FF2B5EF4-FFF2-40B4-BE49-F238E27FC236}">
                    <a16:creationId xmlns:a16="http://schemas.microsoft.com/office/drawing/2014/main" id="{36EBEC16-5DA7-6A74-819C-AF8B19E42AE1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Teardrop 463">
                <a:extLst>
                  <a:ext uri="{FF2B5EF4-FFF2-40B4-BE49-F238E27FC236}">
                    <a16:creationId xmlns:a16="http://schemas.microsoft.com/office/drawing/2014/main" id="{0FE4BD1A-F6D5-C87D-7441-BBA9002AB940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Teardrop 464">
                <a:extLst>
                  <a:ext uri="{FF2B5EF4-FFF2-40B4-BE49-F238E27FC236}">
                    <a16:creationId xmlns:a16="http://schemas.microsoft.com/office/drawing/2014/main" id="{FBEE8EAA-C0D4-3FF6-71EF-6E2F55E41C86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Teardrop 465">
                <a:extLst>
                  <a:ext uri="{FF2B5EF4-FFF2-40B4-BE49-F238E27FC236}">
                    <a16:creationId xmlns:a16="http://schemas.microsoft.com/office/drawing/2014/main" id="{84323851-FE60-3ED9-2C55-409E74825E41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Teardrop 466">
                <a:extLst>
                  <a:ext uri="{FF2B5EF4-FFF2-40B4-BE49-F238E27FC236}">
                    <a16:creationId xmlns:a16="http://schemas.microsoft.com/office/drawing/2014/main" id="{52C2FD0F-73F9-EEE4-F8C1-E456F6FDF210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Teardrop 467">
                <a:extLst>
                  <a:ext uri="{FF2B5EF4-FFF2-40B4-BE49-F238E27FC236}">
                    <a16:creationId xmlns:a16="http://schemas.microsoft.com/office/drawing/2014/main" id="{71C5765B-63B1-F922-91E0-5CBD746FF2C0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Teardrop 468">
                <a:extLst>
                  <a:ext uri="{FF2B5EF4-FFF2-40B4-BE49-F238E27FC236}">
                    <a16:creationId xmlns:a16="http://schemas.microsoft.com/office/drawing/2014/main" id="{0C29C4E4-E705-7AE3-63DB-B158F68A124B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Teardrop 469">
                <a:extLst>
                  <a:ext uri="{FF2B5EF4-FFF2-40B4-BE49-F238E27FC236}">
                    <a16:creationId xmlns:a16="http://schemas.microsoft.com/office/drawing/2014/main" id="{D7C28E49-83B7-BE25-0924-B86ED8970E8F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Teardrop 470">
                <a:extLst>
                  <a:ext uri="{FF2B5EF4-FFF2-40B4-BE49-F238E27FC236}">
                    <a16:creationId xmlns:a16="http://schemas.microsoft.com/office/drawing/2014/main" id="{1F22274F-80D8-A215-08D6-9AAE907423BA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D1E4E45-228F-B2CE-1D1A-3FE33409A36A}"/>
                </a:ext>
              </a:extLst>
            </p:cNvPr>
            <p:cNvGrpSpPr/>
            <p:nvPr/>
          </p:nvGrpSpPr>
          <p:grpSpPr>
            <a:xfrm>
              <a:off x="1956052" y="827858"/>
              <a:ext cx="2088384" cy="2823100"/>
              <a:chOff x="-591003" y="772637"/>
              <a:chExt cx="9941431" cy="5238801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94" name="Teardrop 393">
                <a:extLst>
                  <a:ext uri="{FF2B5EF4-FFF2-40B4-BE49-F238E27FC236}">
                    <a16:creationId xmlns:a16="http://schemas.microsoft.com/office/drawing/2014/main" id="{CC6B66A3-3DFB-5057-AACE-895E95071CBD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Teardrop 394">
                <a:extLst>
                  <a:ext uri="{FF2B5EF4-FFF2-40B4-BE49-F238E27FC236}">
                    <a16:creationId xmlns:a16="http://schemas.microsoft.com/office/drawing/2014/main" id="{7F711CF3-806B-6AB2-0B0D-2F03107B9139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Teardrop 395">
                <a:extLst>
                  <a:ext uri="{FF2B5EF4-FFF2-40B4-BE49-F238E27FC236}">
                    <a16:creationId xmlns:a16="http://schemas.microsoft.com/office/drawing/2014/main" id="{8782369D-1267-3E6B-C5D0-F36373DF0598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7" name="Teardrop 396">
                <a:extLst>
                  <a:ext uri="{FF2B5EF4-FFF2-40B4-BE49-F238E27FC236}">
                    <a16:creationId xmlns:a16="http://schemas.microsoft.com/office/drawing/2014/main" id="{CE5DDE16-296B-B2CB-E3F6-1A6AA9C18FCC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Teardrop 397">
                <a:extLst>
                  <a:ext uri="{FF2B5EF4-FFF2-40B4-BE49-F238E27FC236}">
                    <a16:creationId xmlns:a16="http://schemas.microsoft.com/office/drawing/2014/main" id="{6E7D748B-C5CA-0D07-6074-404B48BDA290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Teardrop 398">
                <a:extLst>
                  <a:ext uri="{FF2B5EF4-FFF2-40B4-BE49-F238E27FC236}">
                    <a16:creationId xmlns:a16="http://schemas.microsoft.com/office/drawing/2014/main" id="{B7978778-F57E-7251-2A8E-1B95CBF65E1C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Teardrop 399">
                <a:extLst>
                  <a:ext uri="{FF2B5EF4-FFF2-40B4-BE49-F238E27FC236}">
                    <a16:creationId xmlns:a16="http://schemas.microsoft.com/office/drawing/2014/main" id="{C3965F9A-8906-CA48-AE38-0B2E9F2BEA0D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Teardrop 400">
                <a:extLst>
                  <a:ext uri="{FF2B5EF4-FFF2-40B4-BE49-F238E27FC236}">
                    <a16:creationId xmlns:a16="http://schemas.microsoft.com/office/drawing/2014/main" id="{D12B241D-5353-7096-3FE7-C654ADCB5F99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Teardrop 401">
                <a:extLst>
                  <a:ext uri="{FF2B5EF4-FFF2-40B4-BE49-F238E27FC236}">
                    <a16:creationId xmlns:a16="http://schemas.microsoft.com/office/drawing/2014/main" id="{323A21A5-20B5-06D0-ACCC-C825C8C54333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Teardrop 402">
                <a:extLst>
                  <a:ext uri="{FF2B5EF4-FFF2-40B4-BE49-F238E27FC236}">
                    <a16:creationId xmlns:a16="http://schemas.microsoft.com/office/drawing/2014/main" id="{DC2573A1-464A-0C44-8744-98EB79231335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Teardrop 403">
                <a:extLst>
                  <a:ext uri="{FF2B5EF4-FFF2-40B4-BE49-F238E27FC236}">
                    <a16:creationId xmlns:a16="http://schemas.microsoft.com/office/drawing/2014/main" id="{2B5BE540-8878-D0D9-4CD2-110C957227E9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Teardrop 404">
                <a:extLst>
                  <a:ext uri="{FF2B5EF4-FFF2-40B4-BE49-F238E27FC236}">
                    <a16:creationId xmlns:a16="http://schemas.microsoft.com/office/drawing/2014/main" id="{8326DAC3-0B0E-7170-7883-3ABF84B4CEE2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Teardrop 405">
                <a:extLst>
                  <a:ext uri="{FF2B5EF4-FFF2-40B4-BE49-F238E27FC236}">
                    <a16:creationId xmlns:a16="http://schemas.microsoft.com/office/drawing/2014/main" id="{BBBA5994-CF5D-968F-F5E1-3963C1C50A81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Teardrop 406">
                <a:extLst>
                  <a:ext uri="{FF2B5EF4-FFF2-40B4-BE49-F238E27FC236}">
                    <a16:creationId xmlns:a16="http://schemas.microsoft.com/office/drawing/2014/main" id="{B7E37D8F-D121-E15D-C932-B329F75FDB05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Teardrop 407">
                <a:extLst>
                  <a:ext uri="{FF2B5EF4-FFF2-40B4-BE49-F238E27FC236}">
                    <a16:creationId xmlns:a16="http://schemas.microsoft.com/office/drawing/2014/main" id="{023AA00F-6749-BED7-98A3-70CE948CD9D7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Teardrop 408">
                <a:extLst>
                  <a:ext uri="{FF2B5EF4-FFF2-40B4-BE49-F238E27FC236}">
                    <a16:creationId xmlns:a16="http://schemas.microsoft.com/office/drawing/2014/main" id="{2123694A-D434-1646-11D7-D9FF6D0F0194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Teardrop 409">
                <a:extLst>
                  <a:ext uri="{FF2B5EF4-FFF2-40B4-BE49-F238E27FC236}">
                    <a16:creationId xmlns:a16="http://schemas.microsoft.com/office/drawing/2014/main" id="{901DEE96-392E-9BEE-4F2E-9A644D41196B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Teardrop 410">
                <a:extLst>
                  <a:ext uri="{FF2B5EF4-FFF2-40B4-BE49-F238E27FC236}">
                    <a16:creationId xmlns:a16="http://schemas.microsoft.com/office/drawing/2014/main" id="{3443623D-5BD0-CC57-06E4-033C9FED1D4C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Teardrop 411">
                <a:extLst>
                  <a:ext uri="{FF2B5EF4-FFF2-40B4-BE49-F238E27FC236}">
                    <a16:creationId xmlns:a16="http://schemas.microsoft.com/office/drawing/2014/main" id="{6E3AA1B3-26BE-6613-494B-940F3C4BDC04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Teardrop 412">
                <a:extLst>
                  <a:ext uri="{FF2B5EF4-FFF2-40B4-BE49-F238E27FC236}">
                    <a16:creationId xmlns:a16="http://schemas.microsoft.com/office/drawing/2014/main" id="{4FA4192A-757E-F967-346C-F1549DD59C1F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Teardrop 413">
                <a:extLst>
                  <a:ext uri="{FF2B5EF4-FFF2-40B4-BE49-F238E27FC236}">
                    <a16:creationId xmlns:a16="http://schemas.microsoft.com/office/drawing/2014/main" id="{BFFE266B-45DF-2812-F0B4-C192A215BE23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Teardrop 414">
                <a:extLst>
                  <a:ext uri="{FF2B5EF4-FFF2-40B4-BE49-F238E27FC236}">
                    <a16:creationId xmlns:a16="http://schemas.microsoft.com/office/drawing/2014/main" id="{F286AE4A-C790-C0D4-8561-B6730CCA20EE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Teardrop 415">
                <a:extLst>
                  <a:ext uri="{FF2B5EF4-FFF2-40B4-BE49-F238E27FC236}">
                    <a16:creationId xmlns:a16="http://schemas.microsoft.com/office/drawing/2014/main" id="{5C63E2C8-8F98-F4D1-B331-F267235FB567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Teardrop 416">
                <a:extLst>
                  <a:ext uri="{FF2B5EF4-FFF2-40B4-BE49-F238E27FC236}">
                    <a16:creationId xmlns:a16="http://schemas.microsoft.com/office/drawing/2014/main" id="{0B109A30-7F3E-F682-4A4E-AB7EC93B62CA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Teardrop 417">
                <a:extLst>
                  <a:ext uri="{FF2B5EF4-FFF2-40B4-BE49-F238E27FC236}">
                    <a16:creationId xmlns:a16="http://schemas.microsoft.com/office/drawing/2014/main" id="{C07387EF-C587-E4D1-0C40-C0CE538AC88F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Teardrop 418">
                <a:extLst>
                  <a:ext uri="{FF2B5EF4-FFF2-40B4-BE49-F238E27FC236}">
                    <a16:creationId xmlns:a16="http://schemas.microsoft.com/office/drawing/2014/main" id="{B1559730-488A-3BBB-786F-FDEFAC7D2973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Teardrop 419">
                <a:extLst>
                  <a:ext uri="{FF2B5EF4-FFF2-40B4-BE49-F238E27FC236}">
                    <a16:creationId xmlns:a16="http://schemas.microsoft.com/office/drawing/2014/main" id="{7B861ED8-9684-CB0C-154F-FC60B9ACF371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Teardrop 420">
                <a:extLst>
                  <a:ext uri="{FF2B5EF4-FFF2-40B4-BE49-F238E27FC236}">
                    <a16:creationId xmlns:a16="http://schemas.microsoft.com/office/drawing/2014/main" id="{0A46E928-3B9E-967A-B453-346560AA9F40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Teardrop 421">
                <a:extLst>
                  <a:ext uri="{FF2B5EF4-FFF2-40B4-BE49-F238E27FC236}">
                    <a16:creationId xmlns:a16="http://schemas.microsoft.com/office/drawing/2014/main" id="{D462E31B-C5B3-FDEB-DC2C-F2E0D9652A67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Teardrop 422">
                <a:extLst>
                  <a:ext uri="{FF2B5EF4-FFF2-40B4-BE49-F238E27FC236}">
                    <a16:creationId xmlns:a16="http://schemas.microsoft.com/office/drawing/2014/main" id="{C6B738F3-54A0-660F-1F3E-1F637BD40001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Teardrop 423">
                <a:extLst>
                  <a:ext uri="{FF2B5EF4-FFF2-40B4-BE49-F238E27FC236}">
                    <a16:creationId xmlns:a16="http://schemas.microsoft.com/office/drawing/2014/main" id="{A567C5AC-83A5-35F0-2E1D-29948CF3C137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Teardrop 424">
                <a:extLst>
                  <a:ext uri="{FF2B5EF4-FFF2-40B4-BE49-F238E27FC236}">
                    <a16:creationId xmlns:a16="http://schemas.microsoft.com/office/drawing/2014/main" id="{7077AA60-EA5D-4764-BF64-B3183E97642C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Teardrop 425">
                <a:extLst>
                  <a:ext uri="{FF2B5EF4-FFF2-40B4-BE49-F238E27FC236}">
                    <a16:creationId xmlns:a16="http://schemas.microsoft.com/office/drawing/2014/main" id="{A4944EF9-7180-F318-9ECB-9DCDAFA788BB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Teardrop 426">
                <a:extLst>
                  <a:ext uri="{FF2B5EF4-FFF2-40B4-BE49-F238E27FC236}">
                    <a16:creationId xmlns:a16="http://schemas.microsoft.com/office/drawing/2014/main" id="{A880D85B-C09E-E3C8-41E9-47212B9FAC53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Teardrop 427">
                <a:extLst>
                  <a:ext uri="{FF2B5EF4-FFF2-40B4-BE49-F238E27FC236}">
                    <a16:creationId xmlns:a16="http://schemas.microsoft.com/office/drawing/2014/main" id="{E4A482BA-2F86-F4C4-C392-88811DFE8EED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9" name="Teardrop 428">
                <a:extLst>
                  <a:ext uri="{FF2B5EF4-FFF2-40B4-BE49-F238E27FC236}">
                    <a16:creationId xmlns:a16="http://schemas.microsoft.com/office/drawing/2014/main" id="{310971BE-A979-6B10-38E9-28275B3362EB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Teardrop 429">
                <a:extLst>
                  <a:ext uri="{FF2B5EF4-FFF2-40B4-BE49-F238E27FC236}">
                    <a16:creationId xmlns:a16="http://schemas.microsoft.com/office/drawing/2014/main" id="{03EBD929-4D8B-0DF2-A297-9DDFFCDF05E7}"/>
                  </a:ext>
                </a:extLst>
              </p:cNvPr>
              <p:cNvSpPr/>
              <p:nvPr/>
            </p:nvSpPr>
            <p:spPr>
              <a:xfrm rot="19396068">
                <a:off x="5776969" y="5587027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1" name="Teardrop 430">
                <a:extLst>
                  <a:ext uri="{FF2B5EF4-FFF2-40B4-BE49-F238E27FC236}">
                    <a16:creationId xmlns:a16="http://schemas.microsoft.com/office/drawing/2014/main" id="{3E76FA33-923F-1B82-C7D6-1EB7CA6DE0BA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Teardrop 431">
                <a:extLst>
                  <a:ext uri="{FF2B5EF4-FFF2-40B4-BE49-F238E27FC236}">
                    <a16:creationId xmlns:a16="http://schemas.microsoft.com/office/drawing/2014/main" id="{A1152A7B-B2DB-EEA9-C54D-FAE3B5F1BD2B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03B4DE3C-FDAA-FEDD-867F-9C212C85E78D}"/>
                </a:ext>
              </a:extLst>
            </p:cNvPr>
            <p:cNvGrpSpPr/>
            <p:nvPr/>
          </p:nvGrpSpPr>
          <p:grpSpPr>
            <a:xfrm>
              <a:off x="3547208" y="690517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Teardrop 354">
                <a:extLst>
                  <a:ext uri="{FF2B5EF4-FFF2-40B4-BE49-F238E27FC236}">
                    <a16:creationId xmlns:a16="http://schemas.microsoft.com/office/drawing/2014/main" id="{62176FEA-B600-BB98-B432-1B625EB4B2D4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Teardrop 355">
                <a:extLst>
                  <a:ext uri="{FF2B5EF4-FFF2-40B4-BE49-F238E27FC236}">
                    <a16:creationId xmlns:a16="http://schemas.microsoft.com/office/drawing/2014/main" id="{5B51EE55-16F6-2DA9-F89F-3C170EAA18FB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Teardrop 356">
                <a:extLst>
                  <a:ext uri="{FF2B5EF4-FFF2-40B4-BE49-F238E27FC236}">
                    <a16:creationId xmlns:a16="http://schemas.microsoft.com/office/drawing/2014/main" id="{478B848A-6573-BDC6-4396-E84654379F77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Teardrop 357">
                <a:extLst>
                  <a:ext uri="{FF2B5EF4-FFF2-40B4-BE49-F238E27FC236}">
                    <a16:creationId xmlns:a16="http://schemas.microsoft.com/office/drawing/2014/main" id="{DDB0AB5F-AF9F-685C-33F1-8E8880826D46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Teardrop 358">
                <a:extLst>
                  <a:ext uri="{FF2B5EF4-FFF2-40B4-BE49-F238E27FC236}">
                    <a16:creationId xmlns:a16="http://schemas.microsoft.com/office/drawing/2014/main" id="{FDAC363C-AFDA-E7B3-A6D6-888CBC113A5A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Teardrop 359">
                <a:extLst>
                  <a:ext uri="{FF2B5EF4-FFF2-40B4-BE49-F238E27FC236}">
                    <a16:creationId xmlns:a16="http://schemas.microsoft.com/office/drawing/2014/main" id="{6235102E-9A8D-940E-C84C-066FF01863F7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Teardrop 360">
                <a:extLst>
                  <a:ext uri="{FF2B5EF4-FFF2-40B4-BE49-F238E27FC236}">
                    <a16:creationId xmlns:a16="http://schemas.microsoft.com/office/drawing/2014/main" id="{6B15334B-D385-FE82-96EC-772D26E68268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Teardrop 361">
                <a:extLst>
                  <a:ext uri="{FF2B5EF4-FFF2-40B4-BE49-F238E27FC236}">
                    <a16:creationId xmlns:a16="http://schemas.microsoft.com/office/drawing/2014/main" id="{801E5996-1611-BCB9-3AB4-BD36CD66FB61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Teardrop 362">
                <a:extLst>
                  <a:ext uri="{FF2B5EF4-FFF2-40B4-BE49-F238E27FC236}">
                    <a16:creationId xmlns:a16="http://schemas.microsoft.com/office/drawing/2014/main" id="{5C4F8D5A-B029-0876-A2E9-181678C05650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Teardrop 363">
                <a:extLst>
                  <a:ext uri="{FF2B5EF4-FFF2-40B4-BE49-F238E27FC236}">
                    <a16:creationId xmlns:a16="http://schemas.microsoft.com/office/drawing/2014/main" id="{DA4EA2E3-DD58-AF3C-245F-F556CA075B1F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Teardrop 364">
                <a:extLst>
                  <a:ext uri="{FF2B5EF4-FFF2-40B4-BE49-F238E27FC236}">
                    <a16:creationId xmlns:a16="http://schemas.microsoft.com/office/drawing/2014/main" id="{6CE505A2-80F0-9A38-6753-2EE5B90AF8F2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Teardrop 365">
                <a:extLst>
                  <a:ext uri="{FF2B5EF4-FFF2-40B4-BE49-F238E27FC236}">
                    <a16:creationId xmlns:a16="http://schemas.microsoft.com/office/drawing/2014/main" id="{24D3463D-2D03-ABB2-1170-080541E66302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Teardrop 366">
                <a:extLst>
                  <a:ext uri="{FF2B5EF4-FFF2-40B4-BE49-F238E27FC236}">
                    <a16:creationId xmlns:a16="http://schemas.microsoft.com/office/drawing/2014/main" id="{77122EB1-0905-4450-8E59-18715B2B4E86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Teardrop 367">
                <a:extLst>
                  <a:ext uri="{FF2B5EF4-FFF2-40B4-BE49-F238E27FC236}">
                    <a16:creationId xmlns:a16="http://schemas.microsoft.com/office/drawing/2014/main" id="{3E37BABC-3340-380F-7843-6EB9A11ED5B8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Teardrop 368">
                <a:extLst>
                  <a:ext uri="{FF2B5EF4-FFF2-40B4-BE49-F238E27FC236}">
                    <a16:creationId xmlns:a16="http://schemas.microsoft.com/office/drawing/2014/main" id="{CE986EC2-462C-5831-A0F6-C1C1BD2E3D2A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Teardrop 369">
                <a:extLst>
                  <a:ext uri="{FF2B5EF4-FFF2-40B4-BE49-F238E27FC236}">
                    <a16:creationId xmlns:a16="http://schemas.microsoft.com/office/drawing/2014/main" id="{75C8836B-27EC-C723-09AE-17B878B40FB2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Teardrop 370">
                <a:extLst>
                  <a:ext uri="{FF2B5EF4-FFF2-40B4-BE49-F238E27FC236}">
                    <a16:creationId xmlns:a16="http://schemas.microsoft.com/office/drawing/2014/main" id="{1B732170-43B7-10CF-54BE-430DFC88D7AD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Teardrop 371">
                <a:extLst>
                  <a:ext uri="{FF2B5EF4-FFF2-40B4-BE49-F238E27FC236}">
                    <a16:creationId xmlns:a16="http://schemas.microsoft.com/office/drawing/2014/main" id="{34A17083-5CB6-5B55-1F38-CC2D410FDE2E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Teardrop 372">
                <a:extLst>
                  <a:ext uri="{FF2B5EF4-FFF2-40B4-BE49-F238E27FC236}">
                    <a16:creationId xmlns:a16="http://schemas.microsoft.com/office/drawing/2014/main" id="{2ECCB3B9-9183-162A-519D-CA5FF8919DF9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Teardrop 373">
                <a:extLst>
                  <a:ext uri="{FF2B5EF4-FFF2-40B4-BE49-F238E27FC236}">
                    <a16:creationId xmlns:a16="http://schemas.microsoft.com/office/drawing/2014/main" id="{E5EF168A-A983-3FB9-B6E8-FB65D8CD64E0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Teardrop 374">
                <a:extLst>
                  <a:ext uri="{FF2B5EF4-FFF2-40B4-BE49-F238E27FC236}">
                    <a16:creationId xmlns:a16="http://schemas.microsoft.com/office/drawing/2014/main" id="{46996C31-9D9E-B6F4-6D03-A8F1F9182F20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Teardrop 375">
                <a:extLst>
                  <a:ext uri="{FF2B5EF4-FFF2-40B4-BE49-F238E27FC236}">
                    <a16:creationId xmlns:a16="http://schemas.microsoft.com/office/drawing/2014/main" id="{E9333F99-B568-4CB2-A433-549D905146E5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Teardrop 376">
                <a:extLst>
                  <a:ext uri="{FF2B5EF4-FFF2-40B4-BE49-F238E27FC236}">
                    <a16:creationId xmlns:a16="http://schemas.microsoft.com/office/drawing/2014/main" id="{8F360B3F-3D94-4C44-0EAA-8CF57E832550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Teardrop 377">
                <a:extLst>
                  <a:ext uri="{FF2B5EF4-FFF2-40B4-BE49-F238E27FC236}">
                    <a16:creationId xmlns:a16="http://schemas.microsoft.com/office/drawing/2014/main" id="{3142036B-8721-D7EE-31C1-903AEAC9B467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Teardrop 378">
                <a:extLst>
                  <a:ext uri="{FF2B5EF4-FFF2-40B4-BE49-F238E27FC236}">
                    <a16:creationId xmlns:a16="http://schemas.microsoft.com/office/drawing/2014/main" id="{CEAC86A1-F184-B8B4-92F9-617D4F96D7B1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Teardrop 379">
                <a:extLst>
                  <a:ext uri="{FF2B5EF4-FFF2-40B4-BE49-F238E27FC236}">
                    <a16:creationId xmlns:a16="http://schemas.microsoft.com/office/drawing/2014/main" id="{B806BD1D-D4C0-CEFF-B53F-BACA95B6753A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Teardrop 380">
                <a:extLst>
                  <a:ext uri="{FF2B5EF4-FFF2-40B4-BE49-F238E27FC236}">
                    <a16:creationId xmlns:a16="http://schemas.microsoft.com/office/drawing/2014/main" id="{A9680E9B-E376-7F99-96E9-EE95B1B43215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Teardrop 381">
                <a:extLst>
                  <a:ext uri="{FF2B5EF4-FFF2-40B4-BE49-F238E27FC236}">
                    <a16:creationId xmlns:a16="http://schemas.microsoft.com/office/drawing/2014/main" id="{2FEA4EAD-4792-9F02-15BB-AC9376FD500F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Teardrop 382">
                <a:extLst>
                  <a:ext uri="{FF2B5EF4-FFF2-40B4-BE49-F238E27FC236}">
                    <a16:creationId xmlns:a16="http://schemas.microsoft.com/office/drawing/2014/main" id="{645BE3B6-E4DE-C33F-D3A3-0F3E9ACA828F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Teardrop 383">
                <a:extLst>
                  <a:ext uri="{FF2B5EF4-FFF2-40B4-BE49-F238E27FC236}">
                    <a16:creationId xmlns:a16="http://schemas.microsoft.com/office/drawing/2014/main" id="{1B50066F-A357-E282-49E7-4B3ED0479D0C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Teardrop 384">
                <a:extLst>
                  <a:ext uri="{FF2B5EF4-FFF2-40B4-BE49-F238E27FC236}">
                    <a16:creationId xmlns:a16="http://schemas.microsoft.com/office/drawing/2014/main" id="{B121226A-BB55-16C0-95A8-CDCE08FED5F0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Teardrop 385">
                <a:extLst>
                  <a:ext uri="{FF2B5EF4-FFF2-40B4-BE49-F238E27FC236}">
                    <a16:creationId xmlns:a16="http://schemas.microsoft.com/office/drawing/2014/main" id="{955B6030-94F6-7909-499A-03046CC4C507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Teardrop 386">
                <a:extLst>
                  <a:ext uri="{FF2B5EF4-FFF2-40B4-BE49-F238E27FC236}">
                    <a16:creationId xmlns:a16="http://schemas.microsoft.com/office/drawing/2014/main" id="{93CC53AC-9233-D3E0-4434-67960DDE392B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Teardrop 387">
                <a:extLst>
                  <a:ext uri="{FF2B5EF4-FFF2-40B4-BE49-F238E27FC236}">
                    <a16:creationId xmlns:a16="http://schemas.microsoft.com/office/drawing/2014/main" id="{BEFCB565-A19A-D265-1422-584A166E2C41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Teardrop 388">
                <a:extLst>
                  <a:ext uri="{FF2B5EF4-FFF2-40B4-BE49-F238E27FC236}">
                    <a16:creationId xmlns:a16="http://schemas.microsoft.com/office/drawing/2014/main" id="{4AFE362B-E117-8E6C-82C7-93E27C763D54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ardrop 389">
                <a:extLst>
                  <a:ext uri="{FF2B5EF4-FFF2-40B4-BE49-F238E27FC236}">
                    <a16:creationId xmlns:a16="http://schemas.microsoft.com/office/drawing/2014/main" id="{E0A0081A-DA02-4FBE-7B22-3FB51029D9C4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Teardrop 390">
                <a:extLst>
                  <a:ext uri="{FF2B5EF4-FFF2-40B4-BE49-F238E27FC236}">
                    <a16:creationId xmlns:a16="http://schemas.microsoft.com/office/drawing/2014/main" id="{02E24B10-9461-8D34-8F2E-617C53486311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Teardrop 391">
                <a:extLst>
                  <a:ext uri="{FF2B5EF4-FFF2-40B4-BE49-F238E27FC236}">
                    <a16:creationId xmlns:a16="http://schemas.microsoft.com/office/drawing/2014/main" id="{A45CF52C-05E4-CA80-CEF2-BE8C71420108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Teardrop 392">
                <a:extLst>
                  <a:ext uri="{FF2B5EF4-FFF2-40B4-BE49-F238E27FC236}">
                    <a16:creationId xmlns:a16="http://schemas.microsoft.com/office/drawing/2014/main" id="{3DCE239C-2F33-8C4C-63AB-B0C1B01AE5BD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05D3D34-83C8-038C-B8C3-F476CB71BA4C}"/>
                </a:ext>
              </a:extLst>
            </p:cNvPr>
            <p:cNvGrpSpPr/>
            <p:nvPr/>
          </p:nvGrpSpPr>
          <p:grpSpPr>
            <a:xfrm>
              <a:off x="618764" y="2810804"/>
              <a:ext cx="2088384" cy="3098550"/>
              <a:chOff x="-591003" y="772637"/>
              <a:chExt cx="994143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16" name="Teardrop 315">
                <a:extLst>
                  <a:ext uri="{FF2B5EF4-FFF2-40B4-BE49-F238E27FC236}">
                    <a16:creationId xmlns:a16="http://schemas.microsoft.com/office/drawing/2014/main" id="{14F1FD27-ED04-ADD6-EDC8-AD7A0691ED8A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Teardrop 316">
                <a:extLst>
                  <a:ext uri="{FF2B5EF4-FFF2-40B4-BE49-F238E27FC236}">
                    <a16:creationId xmlns:a16="http://schemas.microsoft.com/office/drawing/2014/main" id="{61B004CA-B411-23D8-E963-4544AFFEC463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Teardrop 317">
                <a:extLst>
                  <a:ext uri="{FF2B5EF4-FFF2-40B4-BE49-F238E27FC236}">
                    <a16:creationId xmlns:a16="http://schemas.microsoft.com/office/drawing/2014/main" id="{AE93F89E-0F61-7AB3-A87D-883818938CB8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9" name="Teardrop 318">
                <a:extLst>
                  <a:ext uri="{FF2B5EF4-FFF2-40B4-BE49-F238E27FC236}">
                    <a16:creationId xmlns:a16="http://schemas.microsoft.com/office/drawing/2014/main" id="{0D3ACA0B-BF5A-7244-B547-3515B43C4155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Teardrop 319">
                <a:extLst>
                  <a:ext uri="{FF2B5EF4-FFF2-40B4-BE49-F238E27FC236}">
                    <a16:creationId xmlns:a16="http://schemas.microsoft.com/office/drawing/2014/main" id="{FF60E7AC-C6EB-F56C-90C5-12F0058DEBFC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Teardrop 320">
                <a:extLst>
                  <a:ext uri="{FF2B5EF4-FFF2-40B4-BE49-F238E27FC236}">
                    <a16:creationId xmlns:a16="http://schemas.microsoft.com/office/drawing/2014/main" id="{3FA3E493-8391-991F-2983-D3058866EAA3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Teardrop 321">
                <a:extLst>
                  <a:ext uri="{FF2B5EF4-FFF2-40B4-BE49-F238E27FC236}">
                    <a16:creationId xmlns:a16="http://schemas.microsoft.com/office/drawing/2014/main" id="{DDFD516B-7296-82B9-994F-5E6C61D417EB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Teardrop 322">
                <a:extLst>
                  <a:ext uri="{FF2B5EF4-FFF2-40B4-BE49-F238E27FC236}">
                    <a16:creationId xmlns:a16="http://schemas.microsoft.com/office/drawing/2014/main" id="{15ED363F-3A47-19C0-51E1-05D0910282E9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Teardrop 323">
                <a:extLst>
                  <a:ext uri="{FF2B5EF4-FFF2-40B4-BE49-F238E27FC236}">
                    <a16:creationId xmlns:a16="http://schemas.microsoft.com/office/drawing/2014/main" id="{A63A316B-0ABF-A0E5-300B-07D94C5BC7BA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Teardrop 324">
                <a:extLst>
                  <a:ext uri="{FF2B5EF4-FFF2-40B4-BE49-F238E27FC236}">
                    <a16:creationId xmlns:a16="http://schemas.microsoft.com/office/drawing/2014/main" id="{F56CB078-A070-51F2-A464-52F113475AE1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Teardrop 325">
                <a:extLst>
                  <a:ext uri="{FF2B5EF4-FFF2-40B4-BE49-F238E27FC236}">
                    <a16:creationId xmlns:a16="http://schemas.microsoft.com/office/drawing/2014/main" id="{C108D716-11EE-D4AC-A385-21D83DD1DC53}"/>
                  </a:ext>
                </a:extLst>
              </p:cNvPr>
              <p:cNvSpPr/>
              <p:nvPr/>
            </p:nvSpPr>
            <p:spPr>
              <a:xfrm rot="19396068">
                <a:off x="330964" y="262447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Teardrop 326">
                <a:extLst>
                  <a:ext uri="{FF2B5EF4-FFF2-40B4-BE49-F238E27FC236}">
                    <a16:creationId xmlns:a16="http://schemas.microsoft.com/office/drawing/2014/main" id="{226C582C-00C4-A6D7-1940-81821E69D1CA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Teardrop 327">
                <a:extLst>
                  <a:ext uri="{FF2B5EF4-FFF2-40B4-BE49-F238E27FC236}">
                    <a16:creationId xmlns:a16="http://schemas.microsoft.com/office/drawing/2014/main" id="{24AE537C-68B8-97EE-B86D-E94B3D58EA9D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Teardrop 328">
                <a:extLst>
                  <a:ext uri="{FF2B5EF4-FFF2-40B4-BE49-F238E27FC236}">
                    <a16:creationId xmlns:a16="http://schemas.microsoft.com/office/drawing/2014/main" id="{F7F24FEF-1C94-4731-10B2-F576ECE5B04E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Teardrop 329">
                <a:extLst>
                  <a:ext uri="{FF2B5EF4-FFF2-40B4-BE49-F238E27FC236}">
                    <a16:creationId xmlns:a16="http://schemas.microsoft.com/office/drawing/2014/main" id="{C7852173-9257-6683-18DA-D10AB18C743D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Teardrop 330">
                <a:extLst>
                  <a:ext uri="{FF2B5EF4-FFF2-40B4-BE49-F238E27FC236}">
                    <a16:creationId xmlns:a16="http://schemas.microsoft.com/office/drawing/2014/main" id="{4471A4F9-743B-9BAA-485B-923C67CEC98B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Teardrop 331">
                <a:extLst>
                  <a:ext uri="{FF2B5EF4-FFF2-40B4-BE49-F238E27FC236}">
                    <a16:creationId xmlns:a16="http://schemas.microsoft.com/office/drawing/2014/main" id="{98C8DDD7-F964-6163-97E3-60355FAE34A9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Teardrop 332">
                <a:extLst>
                  <a:ext uri="{FF2B5EF4-FFF2-40B4-BE49-F238E27FC236}">
                    <a16:creationId xmlns:a16="http://schemas.microsoft.com/office/drawing/2014/main" id="{FD9DC077-9A9C-DC1B-F3BA-333DBE1F26E5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Teardrop 333">
                <a:extLst>
                  <a:ext uri="{FF2B5EF4-FFF2-40B4-BE49-F238E27FC236}">
                    <a16:creationId xmlns:a16="http://schemas.microsoft.com/office/drawing/2014/main" id="{78809BC9-6EF0-5E30-262D-04B91AFDE3B9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Teardrop 334">
                <a:extLst>
                  <a:ext uri="{FF2B5EF4-FFF2-40B4-BE49-F238E27FC236}">
                    <a16:creationId xmlns:a16="http://schemas.microsoft.com/office/drawing/2014/main" id="{1C588CD8-79D3-7C39-71AD-0C8C5A474A18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Teardrop 335">
                <a:extLst>
                  <a:ext uri="{FF2B5EF4-FFF2-40B4-BE49-F238E27FC236}">
                    <a16:creationId xmlns:a16="http://schemas.microsoft.com/office/drawing/2014/main" id="{53887D6D-7276-361B-15E5-B6B8562D1CF8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Teardrop 336">
                <a:extLst>
                  <a:ext uri="{FF2B5EF4-FFF2-40B4-BE49-F238E27FC236}">
                    <a16:creationId xmlns:a16="http://schemas.microsoft.com/office/drawing/2014/main" id="{AF841DD5-73CA-7D5D-C952-76C086B3F6AE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Teardrop 337">
                <a:extLst>
                  <a:ext uri="{FF2B5EF4-FFF2-40B4-BE49-F238E27FC236}">
                    <a16:creationId xmlns:a16="http://schemas.microsoft.com/office/drawing/2014/main" id="{EA89D176-E3EB-E10A-5F78-B2A5FAA78407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Teardrop 338">
                <a:extLst>
                  <a:ext uri="{FF2B5EF4-FFF2-40B4-BE49-F238E27FC236}">
                    <a16:creationId xmlns:a16="http://schemas.microsoft.com/office/drawing/2014/main" id="{92180A07-0767-4AB4-F3A9-F28983E3D7FA}"/>
                  </a:ext>
                </a:extLst>
              </p:cNvPr>
              <p:cNvSpPr/>
              <p:nvPr/>
            </p:nvSpPr>
            <p:spPr>
              <a:xfrm rot="19396068">
                <a:off x="-297661" y="391558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Teardrop 339">
                <a:extLst>
                  <a:ext uri="{FF2B5EF4-FFF2-40B4-BE49-F238E27FC236}">
                    <a16:creationId xmlns:a16="http://schemas.microsoft.com/office/drawing/2014/main" id="{7921966E-D42A-1018-1E2A-6371DDA72771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Teardrop 340">
                <a:extLst>
                  <a:ext uri="{FF2B5EF4-FFF2-40B4-BE49-F238E27FC236}">
                    <a16:creationId xmlns:a16="http://schemas.microsoft.com/office/drawing/2014/main" id="{E0473A0E-6D34-CBB3-9087-884C82F2ADA6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Teardrop 341">
                <a:extLst>
                  <a:ext uri="{FF2B5EF4-FFF2-40B4-BE49-F238E27FC236}">
                    <a16:creationId xmlns:a16="http://schemas.microsoft.com/office/drawing/2014/main" id="{1E700543-B988-357F-5073-C04D3A69D95A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Teardrop 342">
                <a:extLst>
                  <a:ext uri="{FF2B5EF4-FFF2-40B4-BE49-F238E27FC236}">
                    <a16:creationId xmlns:a16="http://schemas.microsoft.com/office/drawing/2014/main" id="{DAE1807F-E738-8874-D191-FDBBDDFB9A74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Teardrop 343">
                <a:extLst>
                  <a:ext uri="{FF2B5EF4-FFF2-40B4-BE49-F238E27FC236}">
                    <a16:creationId xmlns:a16="http://schemas.microsoft.com/office/drawing/2014/main" id="{7285F5E5-1369-5CF0-C0A0-59550FD58DFE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Teardrop 344">
                <a:extLst>
                  <a:ext uri="{FF2B5EF4-FFF2-40B4-BE49-F238E27FC236}">
                    <a16:creationId xmlns:a16="http://schemas.microsoft.com/office/drawing/2014/main" id="{F7665E61-9DBC-6D67-FC11-04CD16208C0F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Teardrop 345">
                <a:extLst>
                  <a:ext uri="{FF2B5EF4-FFF2-40B4-BE49-F238E27FC236}">
                    <a16:creationId xmlns:a16="http://schemas.microsoft.com/office/drawing/2014/main" id="{95D76ABF-C8C3-15B2-1B09-1754904432BF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Teardrop 346">
                <a:extLst>
                  <a:ext uri="{FF2B5EF4-FFF2-40B4-BE49-F238E27FC236}">
                    <a16:creationId xmlns:a16="http://schemas.microsoft.com/office/drawing/2014/main" id="{03397DD6-BB2F-5F4C-D7D4-2E96BAA1470A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ardrop 347">
                <a:extLst>
                  <a:ext uri="{FF2B5EF4-FFF2-40B4-BE49-F238E27FC236}">
                    <a16:creationId xmlns:a16="http://schemas.microsoft.com/office/drawing/2014/main" id="{152FB0FC-41FA-3F0E-8E78-091532ECF77D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Teardrop 348">
                <a:extLst>
                  <a:ext uri="{FF2B5EF4-FFF2-40B4-BE49-F238E27FC236}">
                    <a16:creationId xmlns:a16="http://schemas.microsoft.com/office/drawing/2014/main" id="{F1BFB270-1FAC-8AB1-3E7D-E118FC35654E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Teardrop 349">
                <a:extLst>
                  <a:ext uri="{FF2B5EF4-FFF2-40B4-BE49-F238E27FC236}">
                    <a16:creationId xmlns:a16="http://schemas.microsoft.com/office/drawing/2014/main" id="{C19EAA52-DC8E-AF8F-95BD-D637251F204A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Teardrop 350">
                <a:extLst>
                  <a:ext uri="{FF2B5EF4-FFF2-40B4-BE49-F238E27FC236}">
                    <a16:creationId xmlns:a16="http://schemas.microsoft.com/office/drawing/2014/main" id="{9D1D7347-F74B-BA74-F50F-800A482B3FE0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Teardrop 351">
                <a:extLst>
                  <a:ext uri="{FF2B5EF4-FFF2-40B4-BE49-F238E27FC236}">
                    <a16:creationId xmlns:a16="http://schemas.microsoft.com/office/drawing/2014/main" id="{475415F2-B080-C0C9-68F7-0BDA1461E88E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Teardrop 352">
                <a:extLst>
                  <a:ext uri="{FF2B5EF4-FFF2-40B4-BE49-F238E27FC236}">
                    <a16:creationId xmlns:a16="http://schemas.microsoft.com/office/drawing/2014/main" id="{F3ED96BC-733E-FC62-404A-A175173DD75C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Teardrop 353">
                <a:extLst>
                  <a:ext uri="{FF2B5EF4-FFF2-40B4-BE49-F238E27FC236}">
                    <a16:creationId xmlns:a16="http://schemas.microsoft.com/office/drawing/2014/main" id="{674B21A6-BEF5-86F0-9665-0E145DDCE9C6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C0032CF3-0CDA-8AF7-D0E9-0A6685E4CD7D}"/>
                </a:ext>
              </a:extLst>
            </p:cNvPr>
            <p:cNvGrpSpPr/>
            <p:nvPr/>
          </p:nvGrpSpPr>
          <p:grpSpPr>
            <a:xfrm>
              <a:off x="2700895" y="2701768"/>
              <a:ext cx="2997507" cy="3098550"/>
              <a:chOff x="-4918743" y="772637"/>
              <a:chExt cx="14269171" cy="57499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7" name="Teardrop 276">
                <a:extLst>
                  <a:ext uri="{FF2B5EF4-FFF2-40B4-BE49-F238E27FC236}">
                    <a16:creationId xmlns:a16="http://schemas.microsoft.com/office/drawing/2014/main" id="{B0EAE399-94FE-A4F1-035F-0BA35BF9F162}"/>
                  </a:ext>
                </a:extLst>
              </p:cNvPr>
              <p:cNvSpPr/>
              <p:nvPr/>
            </p:nvSpPr>
            <p:spPr>
              <a:xfrm rot="19396068">
                <a:off x="1796521" y="4878902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Teardrop 277">
                <a:extLst>
                  <a:ext uri="{FF2B5EF4-FFF2-40B4-BE49-F238E27FC236}">
                    <a16:creationId xmlns:a16="http://schemas.microsoft.com/office/drawing/2014/main" id="{4A07073C-64F5-CDFC-BC3E-9A82725DCBE2}"/>
                  </a:ext>
                </a:extLst>
              </p:cNvPr>
              <p:cNvSpPr/>
              <p:nvPr/>
            </p:nvSpPr>
            <p:spPr>
              <a:xfrm rot="19396068">
                <a:off x="4353528" y="476989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Teardrop 278">
                <a:extLst>
                  <a:ext uri="{FF2B5EF4-FFF2-40B4-BE49-F238E27FC236}">
                    <a16:creationId xmlns:a16="http://schemas.microsoft.com/office/drawing/2014/main" id="{32A23A1D-3975-17F6-F290-AF53ADAD8B3B}"/>
                  </a:ext>
                </a:extLst>
              </p:cNvPr>
              <p:cNvSpPr/>
              <p:nvPr/>
            </p:nvSpPr>
            <p:spPr>
              <a:xfrm rot="19396068">
                <a:off x="3815035" y="25926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Teardrop 279">
                <a:extLst>
                  <a:ext uri="{FF2B5EF4-FFF2-40B4-BE49-F238E27FC236}">
                    <a16:creationId xmlns:a16="http://schemas.microsoft.com/office/drawing/2014/main" id="{98981B65-C54F-371C-DA80-F848E4B29267}"/>
                  </a:ext>
                </a:extLst>
              </p:cNvPr>
              <p:cNvSpPr/>
              <p:nvPr/>
            </p:nvSpPr>
            <p:spPr>
              <a:xfrm rot="19396068">
                <a:off x="2634583" y="261907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Teardrop 280">
                <a:extLst>
                  <a:ext uri="{FF2B5EF4-FFF2-40B4-BE49-F238E27FC236}">
                    <a16:creationId xmlns:a16="http://schemas.microsoft.com/office/drawing/2014/main" id="{F9C9EFB0-8AA3-DC11-7941-61D61DCBE723}"/>
                  </a:ext>
                </a:extLst>
              </p:cNvPr>
              <p:cNvSpPr/>
              <p:nvPr/>
            </p:nvSpPr>
            <p:spPr>
              <a:xfrm rot="19396068">
                <a:off x="6025558" y="185969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Teardrop 281">
                <a:extLst>
                  <a:ext uri="{FF2B5EF4-FFF2-40B4-BE49-F238E27FC236}">
                    <a16:creationId xmlns:a16="http://schemas.microsoft.com/office/drawing/2014/main" id="{62FB1E02-E2BD-5C49-79CB-1163D7BC71FB}"/>
                  </a:ext>
                </a:extLst>
              </p:cNvPr>
              <p:cNvSpPr/>
              <p:nvPr/>
            </p:nvSpPr>
            <p:spPr>
              <a:xfrm rot="19396068">
                <a:off x="6978110" y="4998595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Teardrop 282">
                <a:extLst>
                  <a:ext uri="{FF2B5EF4-FFF2-40B4-BE49-F238E27FC236}">
                    <a16:creationId xmlns:a16="http://schemas.microsoft.com/office/drawing/2014/main" id="{30DAAD4B-5369-80C2-DAA4-42E7BB515FE0}"/>
                  </a:ext>
                </a:extLst>
              </p:cNvPr>
              <p:cNvSpPr/>
              <p:nvPr/>
            </p:nvSpPr>
            <p:spPr>
              <a:xfrm rot="19396068">
                <a:off x="1665107" y="212676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Teardrop 283">
                <a:extLst>
                  <a:ext uri="{FF2B5EF4-FFF2-40B4-BE49-F238E27FC236}">
                    <a16:creationId xmlns:a16="http://schemas.microsoft.com/office/drawing/2014/main" id="{39B3530E-3457-00B4-77D1-0B29DCACCDDE}"/>
                  </a:ext>
                </a:extLst>
              </p:cNvPr>
              <p:cNvSpPr/>
              <p:nvPr/>
            </p:nvSpPr>
            <p:spPr>
              <a:xfrm rot="19396068">
                <a:off x="8935111" y="1303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Teardrop 284">
                <a:extLst>
                  <a:ext uri="{FF2B5EF4-FFF2-40B4-BE49-F238E27FC236}">
                    <a16:creationId xmlns:a16="http://schemas.microsoft.com/office/drawing/2014/main" id="{85F4EFA1-F3F8-9239-7BE1-2F2CB7CD70EB}"/>
                  </a:ext>
                </a:extLst>
              </p:cNvPr>
              <p:cNvSpPr/>
              <p:nvPr/>
            </p:nvSpPr>
            <p:spPr>
              <a:xfrm rot="19396068">
                <a:off x="-181013" y="77263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Teardrop 285">
                <a:extLst>
                  <a:ext uri="{FF2B5EF4-FFF2-40B4-BE49-F238E27FC236}">
                    <a16:creationId xmlns:a16="http://schemas.microsoft.com/office/drawing/2014/main" id="{C8783F0C-3553-1266-FB1B-0B97CE70BAA8}"/>
                  </a:ext>
                </a:extLst>
              </p:cNvPr>
              <p:cNvSpPr/>
              <p:nvPr/>
            </p:nvSpPr>
            <p:spPr>
              <a:xfrm rot="19396068">
                <a:off x="-564480" y="2507071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Teardrop 286">
                <a:extLst>
                  <a:ext uri="{FF2B5EF4-FFF2-40B4-BE49-F238E27FC236}">
                    <a16:creationId xmlns:a16="http://schemas.microsoft.com/office/drawing/2014/main" id="{BE3539EA-52C3-84B7-A567-1114690682F6}"/>
                  </a:ext>
                </a:extLst>
              </p:cNvPr>
              <p:cNvSpPr/>
              <p:nvPr/>
            </p:nvSpPr>
            <p:spPr>
              <a:xfrm rot="19396068">
                <a:off x="-4918743" y="2676315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Teardrop 287">
                <a:extLst>
                  <a:ext uri="{FF2B5EF4-FFF2-40B4-BE49-F238E27FC236}">
                    <a16:creationId xmlns:a16="http://schemas.microsoft.com/office/drawing/2014/main" id="{36AEF800-D67E-122A-8B6E-9C58D8C95702}"/>
                  </a:ext>
                </a:extLst>
              </p:cNvPr>
              <p:cNvSpPr/>
              <p:nvPr/>
            </p:nvSpPr>
            <p:spPr>
              <a:xfrm rot="19396068">
                <a:off x="-411909" y="165971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Teardrop 288">
                <a:extLst>
                  <a:ext uri="{FF2B5EF4-FFF2-40B4-BE49-F238E27FC236}">
                    <a16:creationId xmlns:a16="http://schemas.microsoft.com/office/drawing/2014/main" id="{F385EE06-FB23-0543-993D-4F9E7C99B46A}"/>
                  </a:ext>
                </a:extLst>
              </p:cNvPr>
              <p:cNvSpPr/>
              <p:nvPr/>
            </p:nvSpPr>
            <p:spPr>
              <a:xfrm rot="19396068">
                <a:off x="4675049" y="26993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Teardrop 289">
                <a:extLst>
                  <a:ext uri="{FF2B5EF4-FFF2-40B4-BE49-F238E27FC236}">
                    <a16:creationId xmlns:a16="http://schemas.microsoft.com/office/drawing/2014/main" id="{064F5C90-A374-37CF-D05F-89DF817945B3}"/>
                  </a:ext>
                </a:extLst>
              </p:cNvPr>
              <p:cNvSpPr/>
              <p:nvPr/>
            </p:nvSpPr>
            <p:spPr>
              <a:xfrm rot="19396068">
                <a:off x="4323908" y="377947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Teardrop 290">
                <a:extLst>
                  <a:ext uri="{FF2B5EF4-FFF2-40B4-BE49-F238E27FC236}">
                    <a16:creationId xmlns:a16="http://schemas.microsoft.com/office/drawing/2014/main" id="{8D84DBAB-9FD9-0421-398A-9D6153FFAC94}"/>
                  </a:ext>
                </a:extLst>
              </p:cNvPr>
              <p:cNvSpPr/>
              <p:nvPr/>
            </p:nvSpPr>
            <p:spPr>
              <a:xfrm rot="19396068">
                <a:off x="3660984" y="320512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Teardrop 291">
                <a:extLst>
                  <a:ext uri="{FF2B5EF4-FFF2-40B4-BE49-F238E27FC236}">
                    <a16:creationId xmlns:a16="http://schemas.microsoft.com/office/drawing/2014/main" id="{6C461F64-F4C3-068A-0C9B-E68926570F21}"/>
                  </a:ext>
                </a:extLst>
              </p:cNvPr>
              <p:cNvSpPr/>
              <p:nvPr/>
            </p:nvSpPr>
            <p:spPr>
              <a:xfrm rot="19396068">
                <a:off x="3015703" y="31040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Teardrop 292">
                <a:extLst>
                  <a:ext uri="{FF2B5EF4-FFF2-40B4-BE49-F238E27FC236}">
                    <a16:creationId xmlns:a16="http://schemas.microsoft.com/office/drawing/2014/main" id="{C6CF8058-6D19-99AE-2784-BBCC5E1CC0F2}"/>
                  </a:ext>
                </a:extLst>
              </p:cNvPr>
              <p:cNvSpPr/>
              <p:nvPr/>
            </p:nvSpPr>
            <p:spPr>
              <a:xfrm rot="19396068">
                <a:off x="3320586" y="418136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Teardrop 293">
                <a:extLst>
                  <a:ext uri="{FF2B5EF4-FFF2-40B4-BE49-F238E27FC236}">
                    <a16:creationId xmlns:a16="http://schemas.microsoft.com/office/drawing/2014/main" id="{3E885E7C-8DBD-1EA8-5446-C03E5DDD8980}"/>
                  </a:ext>
                </a:extLst>
              </p:cNvPr>
              <p:cNvSpPr/>
              <p:nvPr/>
            </p:nvSpPr>
            <p:spPr>
              <a:xfrm rot="19396068">
                <a:off x="6456678" y="393730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ardrop 294">
                <a:extLst>
                  <a:ext uri="{FF2B5EF4-FFF2-40B4-BE49-F238E27FC236}">
                    <a16:creationId xmlns:a16="http://schemas.microsoft.com/office/drawing/2014/main" id="{715CA420-670A-C8A5-F212-FFD8484F2586}"/>
                  </a:ext>
                </a:extLst>
              </p:cNvPr>
              <p:cNvSpPr/>
              <p:nvPr/>
            </p:nvSpPr>
            <p:spPr>
              <a:xfrm rot="19396068">
                <a:off x="2161173" y="3893674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Teardrop 295">
                <a:extLst>
                  <a:ext uri="{FF2B5EF4-FFF2-40B4-BE49-F238E27FC236}">
                    <a16:creationId xmlns:a16="http://schemas.microsoft.com/office/drawing/2014/main" id="{8F246170-C50A-5EB9-6E0C-AA7EB76FB5EF}"/>
                  </a:ext>
                </a:extLst>
              </p:cNvPr>
              <p:cNvSpPr/>
              <p:nvPr/>
            </p:nvSpPr>
            <p:spPr>
              <a:xfrm rot="19396068">
                <a:off x="1683647" y="3099148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ardrop 296">
                <a:extLst>
                  <a:ext uri="{FF2B5EF4-FFF2-40B4-BE49-F238E27FC236}">
                    <a16:creationId xmlns:a16="http://schemas.microsoft.com/office/drawing/2014/main" id="{391606F1-D1EF-44E5-D6EA-052BF5D1C311}"/>
                  </a:ext>
                </a:extLst>
              </p:cNvPr>
              <p:cNvSpPr/>
              <p:nvPr/>
            </p:nvSpPr>
            <p:spPr>
              <a:xfrm rot="19396068">
                <a:off x="1228183" y="422912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Teardrop 297">
                <a:extLst>
                  <a:ext uri="{FF2B5EF4-FFF2-40B4-BE49-F238E27FC236}">
                    <a16:creationId xmlns:a16="http://schemas.microsoft.com/office/drawing/2014/main" id="{F575C81B-18B0-A01C-656A-7A97BC7EF69C}"/>
                  </a:ext>
                </a:extLst>
              </p:cNvPr>
              <p:cNvSpPr/>
              <p:nvPr/>
            </p:nvSpPr>
            <p:spPr>
              <a:xfrm rot="19396068">
                <a:off x="1112085" y="30214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Teardrop 298">
                <a:extLst>
                  <a:ext uri="{FF2B5EF4-FFF2-40B4-BE49-F238E27FC236}">
                    <a16:creationId xmlns:a16="http://schemas.microsoft.com/office/drawing/2014/main" id="{3DA66BB8-8AA9-EAE2-6B2F-0D01FC9FDA6F}"/>
                  </a:ext>
                </a:extLst>
              </p:cNvPr>
              <p:cNvSpPr/>
              <p:nvPr/>
            </p:nvSpPr>
            <p:spPr>
              <a:xfrm rot="19396068">
                <a:off x="579233" y="490542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Teardrop 299">
                <a:extLst>
                  <a:ext uri="{FF2B5EF4-FFF2-40B4-BE49-F238E27FC236}">
                    <a16:creationId xmlns:a16="http://schemas.microsoft.com/office/drawing/2014/main" id="{46F07337-EFD8-4B35-7682-5630E704E734}"/>
                  </a:ext>
                </a:extLst>
              </p:cNvPr>
              <p:cNvSpPr/>
              <p:nvPr/>
            </p:nvSpPr>
            <p:spPr>
              <a:xfrm rot="19396068">
                <a:off x="-227888" y="4480011"/>
                <a:ext cx="415316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Teardrop 300">
                <a:extLst>
                  <a:ext uri="{FF2B5EF4-FFF2-40B4-BE49-F238E27FC236}">
                    <a16:creationId xmlns:a16="http://schemas.microsoft.com/office/drawing/2014/main" id="{18E19854-759B-E504-78F9-B58D0E920336}"/>
                  </a:ext>
                </a:extLst>
              </p:cNvPr>
              <p:cNvSpPr/>
              <p:nvPr/>
            </p:nvSpPr>
            <p:spPr>
              <a:xfrm rot="19396068">
                <a:off x="120786" y="33227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Teardrop 301">
                <a:extLst>
                  <a:ext uri="{FF2B5EF4-FFF2-40B4-BE49-F238E27FC236}">
                    <a16:creationId xmlns:a16="http://schemas.microsoft.com/office/drawing/2014/main" id="{722F6DDB-0CFE-2B21-19BC-0961F0DBBE92}"/>
                  </a:ext>
                </a:extLst>
              </p:cNvPr>
              <p:cNvSpPr/>
              <p:nvPr/>
            </p:nvSpPr>
            <p:spPr>
              <a:xfrm rot="19396068">
                <a:off x="5189069" y="429714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Teardrop 302">
                <a:extLst>
                  <a:ext uri="{FF2B5EF4-FFF2-40B4-BE49-F238E27FC236}">
                    <a16:creationId xmlns:a16="http://schemas.microsoft.com/office/drawing/2014/main" id="{DC528385-1181-088B-0F30-40F2F2E9E8C7}"/>
                  </a:ext>
                </a:extLst>
              </p:cNvPr>
              <p:cNvSpPr/>
              <p:nvPr/>
            </p:nvSpPr>
            <p:spPr>
              <a:xfrm rot="19396068">
                <a:off x="8641770" y="3360956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Teardrop 303">
                <a:extLst>
                  <a:ext uri="{FF2B5EF4-FFF2-40B4-BE49-F238E27FC236}">
                    <a16:creationId xmlns:a16="http://schemas.microsoft.com/office/drawing/2014/main" id="{50EA06A7-D7C7-E985-4A16-CD5A66E36BD2}"/>
                  </a:ext>
                </a:extLst>
              </p:cNvPr>
              <p:cNvSpPr/>
              <p:nvPr/>
            </p:nvSpPr>
            <p:spPr>
              <a:xfrm rot="19396068">
                <a:off x="6706664" y="94038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Teardrop 304">
                <a:extLst>
                  <a:ext uri="{FF2B5EF4-FFF2-40B4-BE49-F238E27FC236}">
                    <a16:creationId xmlns:a16="http://schemas.microsoft.com/office/drawing/2014/main" id="{ED40B967-E7D5-A20C-C0A0-49FAD7F031AF}"/>
                  </a:ext>
                </a:extLst>
              </p:cNvPr>
              <p:cNvSpPr/>
              <p:nvPr/>
            </p:nvSpPr>
            <p:spPr>
              <a:xfrm rot="19396068">
                <a:off x="3237447" y="112222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Teardrop 305">
                <a:extLst>
                  <a:ext uri="{FF2B5EF4-FFF2-40B4-BE49-F238E27FC236}">
                    <a16:creationId xmlns:a16="http://schemas.microsoft.com/office/drawing/2014/main" id="{0244F6F1-F88E-5407-B0E0-E8C7A895541B}"/>
                  </a:ext>
                </a:extLst>
              </p:cNvPr>
              <p:cNvSpPr/>
              <p:nvPr/>
            </p:nvSpPr>
            <p:spPr>
              <a:xfrm rot="19396068">
                <a:off x="-591003" y="5255132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Teardrop 306">
                <a:extLst>
                  <a:ext uri="{FF2B5EF4-FFF2-40B4-BE49-F238E27FC236}">
                    <a16:creationId xmlns:a16="http://schemas.microsoft.com/office/drawing/2014/main" id="{0952D43E-0FF6-0F2D-835A-B7A9F6E3F662}"/>
                  </a:ext>
                </a:extLst>
              </p:cNvPr>
              <p:cNvSpPr/>
              <p:nvPr/>
            </p:nvSpPr>
            <p:spPr>
              <a:xfrm rot="19396068">
                <a:off x="2530557" y="111734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Teardrop 307">
                <a:extLst>
                  <a:ext uri="{FF2B5EF4-FFF2-40B4-BE49-F238E27FC236}">
                    <a16:creationId xmlns:a16="http://schemas.microsoft.com/office/drawing/2014/main" id="{CF53718A-7A5B-6ACF-7C59-B2E40F422208}"/>
                  </a:ext>
                </a:extLst>
              </p:cNvPr>
              <p:cNvSpPr/>
              <p:nvPr/>
            </p:nvSpPr>
            <p:spPr>
              <a:xfrm rot="19396068">
                <a:off x="2817179" y="200414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Teardrop 308">
                <a:extLst>
                  <a:ext uri="{FF2B5EF4-FFF2-40B4-BE49-F238E27FC236}">
                    <a16:creationId xmlns:a16="http://schemas.microsoft.com/office/drawing/2014/main" id="{4C0DEC7C-4C77-A7F5-DCD5-7CDA7B929D9C}"/>
                  </a:ext>
                </a:extLst>
              </p:cNvPr>
              <p:cNvSpPr/>
              <p:nvPr/>
            </p:nvSpPr>
            <p:spPr>
              <a:xfrm rot="19396068">
                <a:off x="4571899" y="88252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Teardrop 309">
                <a:extLst>
                  <a:ext uri="{FF2B5EF4-FFF2-40B4-BE49-F238E27FC236}">
                    <a16:creationId xmlns:a16="http://schemas.microsoft.com/office/drawing/2014/main" id="{36D63B66-7E47-3385-B32F-482D35AD9AF3}"/>
                  </a:ext>
                </a:extLst>
              </p:cNvPr>
              <p:cNvSpPr/>
              <p:nvPr/>
            </p:nvSpPr>
            <p:spPr>
              <a:xfrm rot="19396068">
                <a:off x="894941" y="189789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Teardrop 310">
                <a:extLst>
                  <a:ext uri="{FF2B5EF4-FFF2-40B4-BE49-F238E27FC236}">
                    <a16:creationId xmlns:a16="http://schemas.microsoft.com/office/drawing/2014/main" id="{15527391-5CF7-114C-5CF3-276068426955}"/>
                  </a:ext>
                </a:extLst>
              </p:cNvPr>
              <p:cNvSpPr/>
              <p:nvPr/>
            </p:nvSpPr>
            <p:spPr>
              <a:xfrm rot="19396068">
                <a:off x="1333829" y="1039633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Teardrop 311">
                <a:extLst>
                  <a:ext uri="{FF2B5EF4-FFF2-40B4-BE49-F238E27FC236}">
                    <a16:creationId xmlns:a16="http://schemas.microsoft.com/office/drawing/2014/main" id="{6CC36E8B-6C24-F52C-1E84-8FF8BFA4FA89}"/>
                  </a:ext>
                </a:extLst>
              </p:cNvPr>
              <p:cNvSpPr/>
              <p:nvPr/>
            </p:nvSpPr>
            <p:spPr>
              <a:xfrm rot="19396068">
                <a:off x="5541689" y="3213007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Teardrop 312">
                <a:extLst>
                  <a:ext uri="{FF2B5EF4-FFF2-40B4-BE49-F238E27FC236}">
                    <a16:creationId xmlns:a16="http://schemas.microsoft.com/office/drawing/2014/main" id="{C7DF5483-3CC8-198D-6C73-B23EF6FF9F89}"/>
                  </a:ext>
                </a:extLst>
              </p:cNvPr>
              <p:cNvSpPr/>
              <p:nvPr/>
            </p:nvSpPr>
            <p:spPr>
              <a:xfrm rot="19396068">
                <a:off x="5777835" y="6098178"/>
                <a:ext cx="415318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Teardrop 313">
                <a:extLst>
                  <a:ext uri="{FF2B5EF4-FFF2-40B4-BE49-F238E27FC236}">
                    <a16:creationId xmlns:a16="http://schemas.microsoft.com/office/drawing/2014/main" id="{6C2C539D-6126-3DC2-BBFD-1659283E551B}"/>
                  </a:ext>
                </a:extLst>
              </p:cNvPr>
              <p:cNvSpPr/>
              <p:nvPr/>
            </p:nvSpPr>
            <p:spPr>
              <a:xfrm rot="19396068">
                <a:off x="342530" y="1340939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Teardrop 314">
                <a:extLst>
                  <a:ext uri="{FF2B5EF4-FFF2-40B4-BE49-F238E27FC236}">
                    <a16:creationId xmlns:a16="http://schemas.microsoft.com/office/drawing/2014/main" id="{A5F6C66C-C8CB-AA8C-059B-48657810E4A4}"/>
                  </a:ext>
                </a:extLst>
              </p:cNvPr>
              <p:cNvSpPr/>
              <p:nvPr/>
            </p:nvSpPr>
            <p:spPr>
              <a:xfrm rot="19396068">
                <a:off x="4229126" y="1745300"/>
                <a:ext cx="415317" cy="424411"/>
              </a:xfrm>
              <a:prstGeom prst="teardrop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72" fill="hold"/>
                                        <p:tgtEl>
                                          <p:spTgt spid="2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72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2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9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2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424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480" fill="hold"/>
                                        <p:tgtEl>
                                          <p:spTgt spid="2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4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6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8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9"/>
                </p:tgtEl>
              </p:cMediaNode>
            </p:audio>
          </p:childTnLst>
        </p:cTn>
      </p:par>
    </p:tnLst>
    <p:bldLst>
      <p:bldP spid="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51BADD-7603-5599-C09D-9647D26545A3}"/>
              </a:ext>
            </a:extLst>
          </p:cNvPr>
          <p:cNvGrpSpPr/>
          <p:nvPr/>
        </p:nvGrpSpPr>
        <p:grpSpPr>
          <a:xfrm>
            <a:off x="374965" y="141533"/>
            <a:ext cx="4467388" cy="6574934"/>
            <a:chOff x="1454472" y="1370868"/>
            <a:chExt cx="3332511" cy="490466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47B2C14-DEB5-4E7E-03F9-54685B483B0C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2C2C8C96-16E1-E128-DB62-F192B985323A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9C001257-0F2F-F276-51E5-E466CF8A4216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3EC221BD-32F9-B3CF-06C6-F56459F25FC6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86C9B0F-58E7-33B0-863C-DEB699776983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1BC98CC-3CC0-C00D-4132-5D62BE3A4975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D99874-75AB-78DE-8E6A-16DA58616C28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EEE0761-7F25-95A3-DC4D-26769E8CA892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2A49184-4FF1-BE40-F4BB-BF475FA38D8F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6BBBDB-9A11-EE9E-54F4-6F7CA34D9DC4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98" name="Rectangle 10">
                <a:extLst>
                  <a:ext uri="{FF2B5EF4-FFF2-40B4-BE49-F238E27FC236}">
                    <a16:creationId xmlns:a16="http://schemas.microsoft.com/office/drawing/2014/main" id="{95A57D92-FAB6-769A-08B7-9D7DD5CFB3FA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59">
                <a:extLst>
                  <a:ext uri="{FF2B5EF4-FFF2-40B4-BE49-F238E27FC236}">
                    <a16:creationId xmlns:a16="http://schemas.microsoft.com/office/drawing/2014/main" id="{32E5D7EF-A580-3537-F382-1F710E457FF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59">
                <a:extLst>
                  <a:ext uri="{FF2B5EF4-FFF2-40B4-BE49-F238E27FC236}">
                    <a16:creationId xmlns:a16="http://schemas.microsoft.com/office/drawing/2014/main" id="{82E73B28-E899-FE5D-4D14-5E656D88282D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3B58D4-3DEA-C94E-7036-D1CB924C7061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E3F4A87-D622-62A5-BCF4-7740B847FF5A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C818C7-022C-B5A9-75B1-34BC57142B2D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00B312-7308-4958-759B-E02F8C2C30D2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6B037D54-E81C-4E73-3F9F-A5BC75B96C36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9">
                <a:extLst>
                  <a:ext uri="{FF2B5EF4-FFF2-40B4-BE49-F238E27FC236}">
                    <a16:creationId xmlns:a16="http://schemas.microsoft.com/office/drawing/2014/main" id="{35F0721C-068D-4C51-A062-864798BB20A3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59">
                <a:extLst>
                  <a:ext uri="{FF2B5EF4-FFF2-40B4-BE49-F238E27FC236}">
                    <a16:creationId xmlns:a16="http://schemas.microsoft.com/office/drawing/2014/main" id="{0E38722B-4573-190E-BC7A-10EF8C4569FC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960B5FA-C7EF-BC8E-2B6E-7020142D19B5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62C52B-CEA1-0202-1016-6D826E2D0C22}"/>
                  </a:ext>
                </a:extLst>
              </p:cNvPr>
              <p:cNvCxnSpPr>
                <a:cxnSpLocks/>
                <a:endCxn id="90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ED18D92-A139-17E7-16BB-1630B46722F5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93E8766-337D-A3DB-76B3-712884315BFB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BB532C0-6744-6306-349E-9E0A4EEC70C4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F6E2F62-86D0-DB76-DD98-E895FCA87E0D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23F4D1F-82F2-4FE9-89F1-B3AFC93E8614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6AAB3AC-3C3D-FBA1-F19D-3EF3F09695F2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C396967-8F73-1D40-FC90-0633648179DF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">
                <a:extLst>
                  <a:ext uri="{FF2B5EF4-FFF2-40B4-BE49-F238E27FC236}">
                    <a16:creationId xmlns:a16="http://schemas.microsoft.com/office/drawing/2014/main" id="{C55E04E2-377E-D2F7-E7C4-3FD66E3C6E84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1A23E12-BB21-FE5D-6BBA-AFCBBDB38172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815564F-56E6-48D9-7D0E-9D643A4343AF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BED0D19-B745-B104-3C58-9DAF44A7C9C6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F50DE7B6-6AC4-2833-DDA8-8D17AD14D19A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8AAD8F2-4A07-AB23-FC3C-3F57E6BC1EB1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EE188B9-DADF-7237-F81D-7EF5FACF79C0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80D37B7-3961-4AF5-5460-01A3832D0E3D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9A4B146-9709-F633-DCA8-48068A451464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29BFF49-578B-DC04-D801-A67D9478EA00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V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2F5597"/>
                </a:solidFill>
                <a:latin typeface="Arial Black" panose="020B0A04020102020204" pitchFamily="34" charset="0"/>
              </a:rPr>
              <a:t>e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443C65-B750-7763-C89B-8B911394F70F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alphasounds-v">
            <a:hlinkClick r:id="" action="ppaction://media"/>
            <a:extLst>
              <a:ext uri="{FF2B5EF4-FFF2-40B4-BE49-F238E27FC236}">
                <a16:creationId xmlns:a16="http://schemas.microsoft.com/office/drawing/2014/main" id="{24EBAF74-42B5-A508-5A75-C9C73E3A18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378700" y="2937261"/>
            <a:ext cx="609600" cy="609600"/>
          </a:xfrm>
          <a:prstGeom prst="rect">
            <a:avLst/>
          </a:prstGeom>
        </p:spPr>
      </p:pic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A0EAE0B-7920-A70D-D464-5E408C5DFD62}"/>
              </a:ext>
            </a:extLst>
          </p:cNvPr>
          <p:cNvCxnSpPr>
            <a:cxnSpLocks/>
          </p:cNvCxnSpPr>
          <p:nvPr/>
        </p:nvCxnSpPr>
        <p:spPr>
          <a:xfrm flipV="1">
            <a:off x="9560455" y="3128238"/>
            <a:ext cx="0" cy="498822"/>
          </a:xfrm>
          <a:prstGeom prst="straightConnector1">
            <a:avLst/>
          </a:prstGeom>
          <a:ln w="762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alphasounds-e">
            <a:hlinkClick r:id="" action="ppaction://media"/>
            <a:extLst>
              <a:ext uri="{FF2B5EF4-FFF2-40B4-BE49-F238E27FC236}">
                <a16:creationId xmlns:a16="http://schemas.microsoft.com/office/drawing/2014/main" id="{957760C5-9C21-1724-CC87-962FC093A96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55655" y="3741317"/>
            <a:ext cx="609600" cy="609600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21C6D4-26E3-A01D-0246-3BEC303D21AE}"/>
              </a:ext>
            </a:extLst>
          </p:cNvPr>
          <p:cNvCxnSpPr>
            <a:cxnSpLocks/>
          </p:cNvCxnSpPr>
          <p:nvPr/>
        </p:nvCxnSpPr>
        <p:spPr>
          <a:xfrm flipV="1">
            <a:off x="10951105" y="3090138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alphasounds-t">
            <a:hlinkClick r:id="" action="ppaction://media"/>
            <a:extLst>
              <a:ext uri="{FF2B5EF4-FFF2-40B4-BE49-F238E27FC236}">
                <a16:creationId xmlns:a16="http://schemas.microsoft.com/office/drawing/2014/main" id="{E1CE9596-0BF3-2E17-2A43-3C00438CC78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46305" y="3797545"/>
            <a:ext cx="609600" cy="609600"/>
          </a:xfrm>
          <a:prstGeom prst="rect">
            <a:avLst/>
          </a:prstGeom>
        </p:spPr>
      </p:pic>
      <p:pic>
        <p:nvPicPr>
          <p:cNvPr id="113" name="ttsMP3.com_VoiceText_2025-2-14_23-37-38">
            <a:hlinkClick r:id="" action="ppaction://media"/>
            <a:extLst>
              <a:ext uri="{FF2B5EF4-FFF2-40B4-BE49-F238E27FC236}">
                <a16:creationId xmlns:a16="http://schemas.microsoft.com/office/drawing/2014/main" id="{3F9EB171-DAF1-0E6E-3F72-A572D019708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255655" y="738463"/>
            <a:ext cx="609600" cy="60960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AB17EA-74F1-C6F4-3E44-F6C454264D9C}"/>
              </a:ext>
            </a:extLst>
          </p:cNvPr>
          <p:cNvGrpSpPr/>
          <p:nvPr/>
        </p:nvGrpSpPr>
        <p:grpSpPr>
          <a:xfrm>
            <a:off x="8561907" y="3877515"/>
            <a:ext cx="1833958" cy="2699151"/>
            <a:chOff x="1454472" y="1370868"/>
            <a:chExt cx="3332511" cy="490466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ABD7AD6-0784-0A11-0F19-424C9D2B1EE5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: Top Corners Rounded 115">
              <a:extLst>
                <a:ext uri="{FF2B5EF4-FFF2-40B4-BE49-F238E27FC236}">
                  <a16:creationId xmlns:a16="http://schemas.microsoft.com/office/drawing/2014/main" id="{6E02BF94-9DBA-2492-BD36-1BF15CE9D282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Top Corners Rounded 116">
              <a:extLst>
                <a:ext uri="{FF2B5EF4-FFF2-40B4-BE49-F238E27FC236}">
                  <a16:creationId xmlns:a16="http://schemas.microsoft.com/office/drawing/2014/main" id="{75156AB4-FC58-7751-43F5-F56A10FAF71B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5">
              <a:extLst>
                <a:ext uri="{FF2B5EF4-FFF2-40B4-BE49-F238E27FC236}">
                  <a16:creationId xmlns:a16="http://schemas.microsoft.com/office/drawing/2014/main" id="{42AE12AE-8363-5B2D-511B-067F82D5A747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A86FECB-43C8-38B9-BD8B-A368B6C5BE67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EACFC85-1C28-B15C-4E12-55E9820CEAB3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3DD93D3-DAE8-442E-0EDF-4D38D517883B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80FB13A-04C2-183B-A964-DAF0A9477950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1E34B20-ED1A-93C4-A1E9-AAD5C5888D22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11BFE75-8001-71F0-D17A-CD14C84155FE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146" name="Rectangle 10">
                <a:extLst>
                  <a:ext uri="{FF2B5EF4-FFF2-40B4-BE49-F238E27FC236}">
                    <a16:creationId xmlns:a16="http://schemas.microsoft.com/office/drawing/2014/main" id="{3F426518-DAB0-5A7E-3E74-A112F5C7D504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59">
                <a:extLst>
                  <a:ext uri="{FF2B5EF4-FFF2-40B4-BE49-F238E27FC236}">
                    <a16:creationId xmlns:a16="http://schemas.microsoft.com/office/drawing/2014/main" id="{FC1D4898-2D24-2659-B9DA-78E9DDD0AB3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59">
                <a:extLst>
                  <a:ext uri="{FF2B5EF4-FFF2-40B4-BE49-F238E27FC236}">
                    <a16:creationId xmlns:a16="http://schemas.microsoft.com/office/drawing/2014/main" id="{516C5400-B280-E8F8-6E30-51A9D0B2D6C2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DC19DC8-6235-A875-8439-D0711B0319D8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6F3ADA41-8727-9CEB-57AE-4468429A396A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C99F2DD-EBED-4446-3F23-DD35381BC53D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D1F5A26-82AB-4493-E0F0-CAC2596D0DE9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EDE26BCC-D2DD-C1F4-C283-791D82F40BD5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59">
                <a:extLst>
                  <a:ext uri="{FF2B5EF4-FFF2-40B4-BE49-F238E27FC236}">
                    <a16:creationId xmlns:a16="http://schemas.microsoft.com/office/drawing/2014/main" id="{40F5A9E5-CC17-E627-6C7C-48993584FF0C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59">
                <a:extLst>
                  <a:ext uri="{FF2B5EF4-FFF2-40B4-BE49-F238E27FC236}">
                    <a16:creationId xmlns:a16="http://schemas.microsoft.com/office/drawing/2014/main" id="{838A7DDD-E0C9-B586-EB92-734643C30AC6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A65B791-E6E7-6753-6F39-367E1739DD8D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BFC3BC-322C-BCD2-C32D-356056CA7226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D23EFE7-D9A4-CF43-333B-82C8228B0E76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62A07FF-0246-4FF7-D5CE-472D5EB0D11A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EB06EBD-F28F-BEA0-F179-1207A1539AFF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7AACF7-A703-B458-F96C-026E60F61F53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A04EBDA-B227-5418-9195-C5BB4A1FD3DB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5BF29BA-5A0E-921B-A979-1F4B33FE0A10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D8C65CB-98FA-CE04-5344-A404113E6415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5">
                <a:extLst>
                  <a:ext uri="{FF2B5EF4-FFF2-40B4-BE49-F238E27FC236}">
                    <a16:creationId xmlns:a16="http://schemas.microsoft.com/office/drawing/2014/main" id="{21DF6E30-48A8-24E0-88F7-55779F6C765B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5D01096-C1CD-72EE-BE77-504714B723A0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CE929E8-6D8E-629A-8323-72F4855DD037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0C5FD44-833D-39FB-82F6-00D2F41985EB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C237AF05-5F9E-B047-19A8-B9A025D54429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25C5DCA-8D40-1824-E757-2351B52052EA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980EF0C-A3BC-0EE8-58DB-61B86E60F645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24082D6-EC25-6A3B-1FF7-8941EA7B4CFF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4EA5211-88A7-4742-39CF-82EA73BDF61F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92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481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81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18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1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33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504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</p:childTnLst>
        </p:cTn>
      </p:par>
    </p:tnLst>
    <p:bldLst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1365EDA-99D6-27C4-D988-854ABEA1124E}"/>
              </a:ext>
            </a:extLst>
          </p:cNvPr>
          <p:cNvGrpSpPr/>
          <p:nvPr/>
        </p:nvGrpSpPr>
        <p:grpSpPr>
          <a:xfrm>
            <a:off x="6928958" y="126925"/>
            <a:ext cx="3576127" cy="5263210"/>
            <a:chOff x="1454472" y="1370868"/>
            <a:chExt cx="3332511" cy="4904665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FB409F-72A4-AA36-2441-1E222CDEE19B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: Top Corners Rounded 142">
              <a:extLst>
                <a:ext uri="{FF2B5EF4-FFF2-40B4-BE49-F238E27FC236}">
                  <a16:creationId xmlns:a16="http://schemas.microsoft.com/office/drawing/2014/main" id="{F550655F-CA22-5E63-888F-6C34EB04E4AD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: Top Corners Rounded 144">
              <a:extLst>
                <a:ext uri="{FF2B5EF4-FFF2-40B4-BE49-F238E27FC236}">
                  <a16:creationId xmlns:a16="http://schemas.microsoft.com/office/drawing/2014/main" id="{D1B672CB-C34C-22A0-CDC2-E64E7BCF6DAF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5">
              <a:extLst>
                <a:ext uri="{FF2B5EF4-FFF2-40B4-BE49-F238E27FC236}">
                  <a16:creationId xmlns:a16="http://schemas.microsoft.com/office/drawing/2014/main" id="{0B89A25F-4DA2-2709-002B-1EECBB68006F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A17A8FD-2E71-5C88-82D6-EA5FCE949E5C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9D6846-82B8-CA79-125D-CB12DFF21EB1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C95483F-54DF-CC6D-7628-20CDF30CF4B2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5A4A3C9-B647-9283-4A29-033A5037BF5B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2097B0E-B354-EF73-629E-82C45B248DF9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5C44E99-9826-9184-30E8-1CDB5FE1C979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174" name="Rectangle 10">
                <a:extLst>
                  <a:ext uri="{FF2B5EF4-FFF2-40B4-BE49-F238E27FC236}">
                    <a16:creationId xmlns:a16="http://schemas.microsoft.com/office/drawing/2014/main" id="{B4433AE3-C215-FFA4-3E3F-FCD812C87EA3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59">
                <a:extLst>
                  <a:ext uri="{FF2B5EF4-FFF2-40B4-BE49-F238E27FC236}">
                    <a16:creationId xmlns:a16="http://schemas.microsoft.com/office/drawing/2014/main" id="{CA881654-9EBB-4E87-1217-063306E2448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59">
                <a:extLst>
                  <a:ext uri="{FF2B5EF4-FFF2-40B4-BE49-F238E27FC236}">
                    <a16:creationId xmlns:a16="http://schemas.microsoft.com/office/drawing/2014/main" id="{4EC65209-BED0-ABBF-ADAD-52359B3E1118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83F8D60-9BB6-BE93-A293-C9D70981B766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8219029-73B0-BF4E-E250-A43D2E24B7AB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A4D84B8-AE43-C91F-F7BB-3DD40DC474AE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40625CE-30F4-AF5E-D3F2-09031DBAD0B8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169" name="Rectangle 10">
                <a:extLst>
                  <a:ext uri="{FF2B5EF4-FFF2-40B4-BE49-F238E27FC236}">
                    <a16:creationId xmlns:a16="http://schemas.microsoft.com/office/drawing/2014/main" id="{3C0E1814-68F3-B2F5-8C23-6E0440237BC8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59">
                <a:extLst>
                  <a:ext uri="{FF2B5EF4-FFF2-40B4-BE49-F238E27FC236}">
                    <a16:creationId xmlns:a16="http://schemas.microsoft.com/office/drawing/2014/main" id="{AFCD4DA1-8AFD-5137-CABE-11D9D08060BF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59">
                <a:extLst>
                  <a:ext uri="{FF2B5EF4-FFF2-40B4-BE49-F238E27FC236}">
                    <a16:creationId xmlns:a16="http://schemas.microsoft.com/office/drawing/2014/main" id="{74E4964F-F0E9-54D3-06EA-FB0D8D65231E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8EAC7AF-373B-3483-3752-4D96B11223F1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2D99777-FD60-ED36-B1E6-2D01FCA94403}"/>
                  </a:ext>
                </a:extLst>
              </p:cNvPr>
              <p:cNvCxnSpPr>
                <a:cxnSpLocks/>
                <a:endCxn id="166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7BC0B39-0B22-FFB7-3BB2-D223F5E58398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CC10FEC-2685-9997-6783-0ADDD1993B6C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AB566E97-A6A5-EBF0-3217-8FC9BBD6A43B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3CAD21B-C25A-5508-F6DB-C425D8642002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360236A-620A-370F-7CD3-1938535F3F8E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B543ECA-2AEE-F41C-413A-FBCCFF9AB418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0A6D1C5-5B7B-00E9-A9B7-FDFE68DE53F6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5">
                <a:extLst>
                  <a:ext uri="{FF2B5EF4-FFF2-40B4-BE49-F238E27FC236}">
                    <a16:creationId xmlns:a16="http://schemas.microsoft.com/office/drawing/2014/main" id="{FC1B70E0-67B6-F623-7AE4-45EF293AB09F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B0140BF-59D6-731A-44BD-B0DAD4664E34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69F77D1-DA37-069C-E14A-B2957A41524B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BBDAAC0-F124-4398-1A53-0657F290A2E6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B8280B47-94F2-2392-73D8-76B6D4398462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7C1B06A-9F53-768A-3030-A33E65999F5A}"/>
                  </a:ext>
                </a:extLst>
              </p:cNvPr>
              <p:cNvSpPr/>
              <p:nvPr/>
            </p:nvSpPr>
            <p:spPr>
              <a:xfrm>
                <a:off x="4323908" y="3598152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B2AF0E8-3953-7168-F27B-D12BB2424031}"/>
                  </a:ext>
                </a:extLst>
              </p:cNvPr>
              <p:cNvSpPr/>
              <p:nvPr/>
            </p:nvSpPr>
            <p:spPr>
              <a:xfrm>
                <a:off x="3541737" y="3610885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706843A-D4C7-FBCD-F11A-8E65116720AB}"/>
                  </a:ext>
                </a:extLst>
              </p:cNvPr>
              <p:cNvSpPr/>
              <p:nvPr/>
            </p:nvSpPr>
            <p:spPr>
              <a:xfrm>
                <a:off x="3720979" y="3769162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CC9B29B-AC11-079F-BFED-7B03CBD109BC}"/>
                  </a:ext>
                </a:extLst>
              </p:cNvPr>
              <p:cNvSpPr/>
              <p:nvPr/>
            </p:nvSpPr>
            <p:spPr>
              <a:xfrm>
                <a:off x="4389659" y="377476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5481662" y="2689065"/>
            <a:ext cx="6493477" cy="3395820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48325" y="351530"/>
            <a:ext cx="237349" cy="433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23435" y="1814426"/>
            <a:ext cx="237349" cy="428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4" name="ttsMP3.com_VoiceText_2025-2-13_16-58-44">
            <a:hlinkClick r:id="" action="ppaction://media"/>
            <a:extLst>
              <a:ext uri="{FF2B5EF4-FFF2-40B4-BE49-F238E27FC236}">
                <a16:creationId xmlns:a16="http://schemas.microsoft.com/office/drawing/2014/main" id="{89F38E82-D2A5-F957-5EA4-5027334039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59276" y="1673518"/>
            <a:ext cx="609600" cy="609600"/>
          </a:xfrm>
          <a:prstGeom prst="rect">
            <a:avLst/>
          </a:prstGeom>
        </p:spPr>
      </p:pic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C6D0F91-609A-70C1-269C-4A5C5638B9FE}"/>
              </a:ext>
            </a:extLst>
          </p:cNvPr>
          <p:cNvGrpSpPr/>
          <p:nvPr/>
        </p:nvGrpSpPr>
        <p:grpSpPr>
          <a:xfrm flipH="1">
            <a:off x="6458830" y="3461550"/>
            <a:ext cx="2138387" cy="2292644"/>
            <a:chOff x="5684065" y="722711"/>
            <a:chExt cx="5721610" cy="613435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8EB260F-2B87-4E48-65FB-4F69870D52D3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209" name="Oval 6">
                <a:extLst>
                  <a:ext uri="{FF2B5EF4-FFF2-40B4-BE49-F238E27FC236}">
                    <a16:creationId xmlns:a16="http://schemas.microsoft.com/office/drawing/2014/main" id="{958D1C13-B652-B3B2-760D-3AA45574DA47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F59721A2-3877-B749-987D-437E888B3B6C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Oval 6">
                <a:extLst>
                  <a:ext uri="{FF2B5EF4-FFF2-40B4-BE49-F238E27FC236}">
                    <a16:creationId xmlns:a16="http://schemas.microsoft.com/office/drawing/2014/main" id="{F46637FE-3997-01EC-C306-37AFEB94530E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B85C300-3016-9167-C4FE-F359F3E5E118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5">
                <a:extLst>
                  <a:ext uri="{FF2B5EF4-FFF2-40B4-BE49-F238E27FC236}">
                    <a16:creationId xmlns:a16="http://schemas.microsoft.com/office/drawing/2014/main" id="{09C5EB2B-AB93-6389-A837-F00395AE2738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4">
                <a:extLst>
                  <a:ext uri="{FF2B5EF4-FFF2-40B4-BE49-F238E27FC236}">
                    <a16:creationId xmlns:a16="http://schemas.microsoft.com/office/drawing/2014/main" id="{5F4E8643-E64D-99A3-C328-88CCC7E9DD49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6">
                <a:extLst>
                  <a:ext uri="{FF2B5EF4-FFF2-40B4-BE49-F238E27FC236}">
                    <a16:creationId xmlns:a16="http://schemas.microsoft.com/office/drawing/2014/main" id="{8AD44626-9930-1934-94A6-36D7BCC8597B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6">
                <a:extLst>
                  <a:ext uri="{FF2B5EF4-FFF2-40B4-BE49-F238E27FC236}">
                    <a16:creationId xmlns:a16="http://schemas.microsoft.com/office/drawing/2014/main" id="{93E18C7F-D4DF-667A-AD5C-91DB4069724A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6">
                <a:extLst>
                  <a:ext uri="{FF2B5EF4-FFF2-40B4-BE49-F238E27FC236}">
                    <a16:creationId xmlns:a16="http://schemas.microsoft.com/office/drawing/2014/main" id="{58708054-E398-5FA7-6854-C92B702298E6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6">
                <a:extLst>
                  <a:ext uri="{FF2B5EF4-FFF2-40B4-BE49-F238E27FC236}">
                    <a16:creationId xmlns:a16="http://schemas.microsoft.com/office/drawing/2014/main" id="{0A61B81F-A0F8-BB1B-E87B-E1B09E0E7D2C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45F048-4B44-B82A-9195-D14F7FCFBB84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375A290C-5DCA-BC67-D694-535ACA975D05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6EC877C-437E-54D6-E1A8-AAE50585900D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4F29BDF9-545E-885A-D93F-E6B0C1001DE5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207" name="Rectangle 13">
                  <a:extLst>
                    <a:ext uri="{FF2B5EF4-FFF2-40B4-BE49-F238E27FC236}">
                      <a16:creationId xmlns:a16="http://schemas.microsoft.com/office/drawing/2014/main" id="{0B90F76A-78DC-9AEC-F00F-603F29B6F1D4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13">
                  <a:extLst>
                    <a:ext uri="{FF2B5EF4-FFF2-40B4-BE49-F238E27FC236}">
                      <a16:creationId xmlns:a16="http://schemas.microsoft.com/office/drawing/2014/main" id="{E2D9B82C-AEB4-20CD-01B6-C13223DE345C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03B2F8D-C165-6171-060D-E4942CC6CCF3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205" name="Rectangle 13">
                  <a:extLst>
                    <a:ext uri="{FF2B5EF4-FFF2-40B4-BE49-F238E27FC236}">
                      <a16:creationId xmlns:a16="http://schemas.microsoft.com/office/drawing/2014/main" id="{8E80E9E5-A2CA-40C8-4798-2E5ECE38F4F4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13">
                  <a:extLst>
                    <a:ext uri="{FF2B5EF4-FFF2-40B4-BE49-F238E27FC236}">
                      <a16:creationId xmlns:a16="http://schemas.microsoft.com/office/drawing/2014/main" id="{274D9F32-9DBC-0F3A-B8E5-5849BFC11D75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7" name="Rectangle 10">
                <a:extLst>
                  <a:ext uri="{FF2B5EF4-FFF2-40B4-BE49-F238E27FC236}">
                    <a16:creationId xmlns:a16="http://schemas.microsoft.com/office/drawing/2014/main" id="{769A9684-A42F-8A9E-1E3B-0113D1E56C69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31DF05D5-DD1E-B7CB-CD54-7F17ED377E08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201" name="Rectangle 28">
                  <a:extLst>
                    <a:ext uri="{FF2B5EF4-FFF2-40B4-BE49-F238E27FC236}">
                      <a16:creationId xmlns:a16="http://schemas.microsoft.com/office/drawing/2014/main" id="{CDC97DA6-97CD-3522-4958-D4AF01630587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E11B7983-DEDC-6BDD-B0BC-100E3CEB6645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9A6A2DBC-B4A1-B9E9-ABFA-861FF1E079D9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7A284CEF-AEEB-6E25-FF0B-A0C1729B485C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FEBDD2C-974A-5848-1DCD-3F1AD05FA161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197" name="Rectangle 28">
                  <a:extLst>
                    <a:ext uri="{FF2B5EF4-FFF2-40B4-BE49-F238E27FC236}">
                      <a16:creationId xmlns:a16="http://schemas.microsoft.com/office/drawing/2014/main" id="{E2755CDA-286F-7A9D-09B2-411CAE1717B4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999A4D4B-38C6-5E70-4EA1-0DEDE9D62245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F0DEB2D-2229-A047-D0C9-624031EA2A0E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89B782B6-6D95-4FA0-0C06-2F866BCB3799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3F3BCE9-CF6A-B7FC-7240-82B50EA6744D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192" name="Oval 53">
                  <a:extLst>
                    <a:ext uri="{FF2B5EF4-FFF2-40B4-BE49-F238E27FC236}">
                      <a16:creationId xmlns:a16="http://schemas.microsoft.com/office/drawing/2014/main" id="{9F7C4F42-8FAA-81BC-C759-05AAFAB7C3ED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AC58DA1A-2293-115B-21E9-420FE8E30CAF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0E409628-6F70-7626-9DB2-F7B4E6D5F926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B5516543-17A5-D619-2CC2-D384E76EC114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54">
                  <a:extLst>
                    <a:ext uri="{FF2B5EF4-FFF2-40B4-BE49-F238E27FC236}">
                      <a16:creationId xmlns:a16="http://schemas.microsoft.com/office/drawing/2014/main" id="{16CF098F-9CD9-5621-BA72-05B29454ACA9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4E691EC1-E2D6-11FF-E8C3-7AEFC041608E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97F9E55-8EF0-F1B3-EFD0-9E1F03F17DF2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2F849AE2-9594-348B-BA38-A48B1005271A}"/>
              </a:ext>
            </a:extLst>
          </p:cNvPr>
          <p:cNvSpPr txBox="1"/>
          <p:nvPr/>
        </p:nvSpPr>
        <p:spPr>
          <a:xfrm>
            <a:off x="7917163" y="3387673"/>
            <a:ext cx="42541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 and the N</a:t>
            </a:r>
            <a:r>
              <a:rPr lang="en-US" sz="5400" dirty="0">
                <a:solidFill>
                  <a:srgbClr val="92D050"/>
                </a:solidFill>
                <a:latin typeface="Arial Black" panose="020B0A04020102020204" pitchFamily="34" charset="0"/>
              </a:rPr>
              <a:t>e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4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11489" y="1166842"/>
            <a:ext cx="55971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9600" dirty="0"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 and the N</a:t>
            </a:r>
            <a:r>
              <a:rPr lang="en-US" sz="9600" dirty="0">
                <a:solidFill>
                  <a:srgbClr val="92D050"/>
                </a:solidFill>
                <a:latin typeface="Arial Black" panose="020B0A04020102020204" pitchFamily="34" charset="0"/>
              </a:rPr>
              <a:t>e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93B754-E7B0-017E-9A6C-3BF9A6A70C53}"/>
              </a:ext>
            </a:extLst>
          </p:cNvPr>
          <p:cNvGrpSpPr/>
          <p:nvPr/>
        </p:nvGrpSpPr>
        <p:grpSpPr>
          <a:xfrm flipH="1">
            <a:off x="552450" y="456949"/>
            <a:ext cx="5721610" cy="6134351"/>
            <a:chOff x="5684065" y="722711"/>
            <a:chExt cx="5721610" cy="613435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B3E24E2-D28D-1D6D-22D3-FDD3DB9552DB}"/>
                </a:ext>
              </a:extLst>
            </p:cNvPr>
            <p:cNvGrpSpPr/>
            <p:nvPr/>
          </p:nvGrpSpPr>
          <p:grpSpPr>
            <a:xfrm>
              <a:off x="7563644" y="3781402"/>
              <a:ext cx="3842031" cy="3075660"/>
              <a:chOff x="7143652" y="2452157"/>
              <a:chExt cx="1659287" cy="1328309"/>
            </a:xfrm>
          </p:grpSpPr>
          <p:sp>
            <p:nvSpPr>
              <p:cNvPr id="86" name="Oval 6">
                <a:extLst>
                  <a:ext uri="{FF2B5EF4-FFF2-40B4-BE49-F238E27FC236}">
                    <a16:creationId xmlns:a16="http://schemas.microsoft.com/office/drawing/2014/main" id="{C6088544-CED5-CD4D-8C75-E0BBA30DE333}"/>
                  </a:ext>
                </a:extLst>
              </p:cNvPr>
              <p:cNvSpPr/>
              <p:nvPr/>
            </p:nvSpPr>
            <p:spPr>
              <a:xfrm flipH="1">
                <a:off x="7397761" y="2995714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841C89C-B147-1F0C-AE0E-38317D287EB3}"/>
                  </a:ext>
                </a:extLst>
              </p:cNvPr>
              <p:cNvSpPr/>
              <p:nvPr/>
            </p:nvSpPr>
            <p:spPr>
              <a:xfrm flipH="1">
                <a:off x="7470705" y="3629718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6">
                <a:extLst>
                  <a:ext uri="{FF2B5EF4-FFF2-40B4-BE49-F238E27FC236}">
                    <a16:creationId xmlns:a16="http://schemas.microsoft.com/office/drawing/2014/main" id="{CE8360B5-7F50-D72A-C531-ED3F56B6C85A}"/>
                  </a:ext>
                </a:extLst>
              </p:cNvPr>
              <p:cNvSpPr/>
              <p:nvPr/>
            </p:nvSpPr>
            <p:spPr>
              <a:xfrm>
                <a:off x="7946154" y="3239945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6E5F63-8A25-137B-50D3-2A8516DF8CAD}"/>
                  </a:ext>
                </a:extLst>
              </p:cNvPr>
              <p:cNvSpPr/>
              <p:nvPr/>
            </p:nvSpPr>
            <p:spPr>
              <a:xfrm>
                <a:off x="7989834" y="3652275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EDD92A0F-15CF-C398-35B0-B17998438E66}"/>
                  </a:ext>
                </a:extLst>
              </p:cNvPr>
              <p:cNvSpPr/>
              <p:nvPr/>
            </p:nvSpPr>
            <p:spPr>
              <a:xfrm rot="9592374" flipH="1">
                <a:off x="8402101" y="2869800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4">
                <a:extLst>
                  <a:ext uri="{FF2B5EF4-FFF2-40B4-BE49-F238E27FC236}">
                    <a16:creationId xmlns:a16="http://schemas.microsoft.com/office/drawing/2014/main" id="{F1EF2769-7A96-8425-752B-F9B7202F22FE}"/>
                  </a:ext>
                </a:extLst>
              </p:cNvPr>
              <p:cNvSpPr/>
              <p:nvPr/>
            </p:nvSpPr>
            <p:spPr>
              <a:xfrm>
                <a:off x="7143652" y="2452157"/>
                <a:ext cx="1561426" cy="1139443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  <a:gd name="connsiteX0" fmla="*/ 11 w 1475764"/>
                  <a:gd name="connsiteY0" fmla="*/ 432163 h 757646"/>
                  <a:gd name="connsiteX1" fmla="*/ 731531 w 1475764"/>
                  <a:gd name="connsiteY1" fmla="*/ 0 h 757646"/>
                  <a:gd name="connsiteX2" fmla="*/ 1475764 w 1475764"/>
                  <a:gd name="connsiteY2" fmla="*/ 432163 h 757646"/>
                  <a:gd name="connsiteX3" fmla="*/ 716291 w 1475764"/>
                  <a:gd name="connsiteY3" fmla="*/ 757646 h 757646"/>
                  <a:gd name="connsiteX4" fmla="*/ 11 w 1475764"/>
                  <a:gd name="connsiteY4" fmla="*/ 432163 h 757646"/>
                  <a:gd name="connsiteX0" fmla="*/ 11 w 1475764"/>
                  <a:gd name="connsiteY0" fmla="*/ 463368 h 788851"/>
                  <a:gd name="connsiteX1" fmla="*/ 731531 w 1475764"/>
                  <a:gd name="connsiteY1" fmla="*/ 31205 h 788851"/>
                  <a:gd name="connsiteX2" fmla="*/ 1475764 w 1475764"/>
                  <a:gd name="connsiteY2" fmla="*/ 463368 h 788851"/>
                  <a:gd name="connsiteX3" fmla="*/ 716291 w 1475764"/>
                  <a:gd name="connsiteY3" fmla="*/ 788851 h 788851"/>
                  <a:gd name="connsiteX4" fmla="*/ 11 w 1475764"/>
                  <a:gd name="connsiteY4" fmla="*/ 463368 h 788851"/>
                  <a:gd name="connsiteX0" fmla="*/ 11 w 1477542"/>
                  <a:gd name="connsiteY0" fmla="*/ 463368 h 792776"/>
                  <a:gd name="connsiteX1" fmla="*/ 731531 w 1477542"/>
                  <a:gd name="connsiteY1" fmla="*/ 31205 h 792776"/>
                  <a:gd name="connsiteX2" fmla="*/ 1475764 w 1477542"/>
                  <a:gd name="connsiteY2" fmla="*/ 463368 h 792776"/>
                  <a:gd name="connsiteX3" fmla="*/ 716291 w 1477542"/>
                  <a:gd name="connsiteY3" fmla="*/ 788851 h 792776"/>
                  <a:gd name="connsiteX4" fmla="*/ 11 w 1477542"/>
                  <a:gd name="connsiteY4" fmla="*/ 463368 h 792776"/>
                  <a:gd name="connsiteX0" fmla="*/ 13 w 1372596"/>
                  <a:gd name="connsiteY0" fmla="*/ 32436 h 1109749"/>
                  <a:gd name="connsiteX1" fmla="*/ 626636 w 1372596"/>
                  <a:gd name="connsiteY1" fmla="*/ 297534 h 1109749"/>
                  <a:gd name="connsiteX2" fmla="*/ 1370869 w 1372596"/>
                  <a:gd name="connsiteY2" fmla="*/ 729697 h 1109749"/>
                  <a:gd name="connsiteX3" fmla="*/ 611396 w 1372596"/>
                  <a:gd name="connsiteY3" fmla="*/ 1055180 h 1109749"/>
                  <a:gd name="connsiteX4" fmla="*/ 13 w 1372596"/>
                  <a:gd name="connsiteY4" fmla="*/ 32436 h 1109749"/>
                  <a:gd name="connsiteX0" fmla="*/ 43664 w 1415504"/>
                  <a:gd name="connsiteY0" fmla="*/ 30212 h 1079373"/>
                  <a:gd name="connsiteX1" fmla="*/ 670287 w 1415504"/>
                  <a:gd name="connsiteY1" fmla="*/ 295310 h 1079373"/>
                  <a:gd name="connsiteX2" fmla="*/ 1414520 w 1415504"/>
                  <a:gd name="connsiteY2" fmla="*/ 727473 h 1079373"/>
                  <a:gd name="connsiteX3" fmla="*/ 204604 w 1415504"/>
                  <a:gd name="connsiteY3" fmla="*/ 1015933 h 1079373"/>
                  <a:gd name="connsiteX4" fmla="*/ 43664 w 1415504"/>
                  <a:gd name="connsiteY4" fmla="*/ 30212 h 1079373"/>
                  <a:gd name="connsiteX0" fmla="*/ 100804 w 1472544"/>
                  <a:gd name="connsiteY0" fmla="*/ 28016 h 1050944"/>
                  <a:gd name="connsiteX1" fmla="*/ 727427 w 1472544"/>
                  <a:gd name="connsiteY1" fmla="*/ 293114 h 1050944"/>
                  <a:gd name="connsiteX2" fmla="*/ 1471660 w 1472544"/>
                  <a:gd name="connsiteY2" fmla="*/ 725277 h 1050944"/>
                  <a:gd name="connsiteX3" fmla="*/ 144506 w 1472544"/>
                  <a:gd name="connsiteY3" fmla="*/ 976715 h 1050944"/>
                  <a:gd name="connsiteX4" fmla="*/ 100804 w 1472544"/>
                  <a:gd name="connsiteY4" fmla="*/ 28016 h 1050944"/>
                  <a:gd name="connsiteX0" fmla="*/ 100088 w 1471828"/>
                  <a:gd name="connsiteY0" fmla="*/ 30669 h 1053597"/>
                  <a:gd name="connsiteX1" fmla="*/ 714370 w 1471828"/>
                  <a:gd name="connsiteY1" fmla="*/ 277255 h 1053597"/>
                  <a:gd name="connsiteX2" fmla="*/ 1470944 w 1471828"/>
                  <a:gd name="connsiteY2" fmla="*/ 727930 h 1053597"/>
                  <a:gd name="connsiteX3" fmla="*/ 143790 w 1471828"/>
                  <a:gd name="connsiteY3" fmla="*/ 979368 h 1053597"/>
                  <a:gd name="connsiteX4" fmla="*/ 100088 w 1471828"/>
                  <a:gd name="connsiteY4" fmla="*/ 30669 h 1053597"/>
                  <a:gd name="connsiteX0" fmla="*/ 95157 w 1466897"/>
                  <a:gd name="connsiteY0" fmla="*/ 39016 h 1061944"/>
                  <a:gd name="connsiteX1" fmla="*/ 623053 w 1466897"/>
                  <a:gd name="connsiteY1" fmla="*/ 236238 h 1061944"/>
                  <a:gd name="connsiteX2" fmla="*/ 1466013 w 1466897"/>
                  <a:gd name="connsiteY2" fmla="*/ 736277 h 1061944"/>
                  <a:gd name="connsiteX3" fmla="*/ 138859 w 1466897"/>
                  <a:gd name="connsiteY3" fmla="*/ 987715 h 1061944"/>
                  <a:gd name="connsiteX4" fmla="*/ 95157 w 1466897"/>
                  <a:gd name="connsiteY4" fmla="*/ 39016 h 1061944"/>
                  <a:gd name="connsiteX0" fmla="*/ 95157 w 1466897"/>
                  <a:gd name="connsiteY0" fmla="*/ 32468 h 1055396"/>
                  <a:gd name="connsiteX1" fmla="*/ 623053 w 1466897"/>
                  <a:gd name="connsiteY1" fmla="*/ 229690 h 1055396"/>
                  <a:gd name="connsiteX2" fmla="*/ 1466013 w 1466897"/>
                  <a:gd name="connsiteY2" fmla="*/ 729729 h 1055396"/>
                  <a:gd name="connsiteX3" fmla="*/ 138859 w 1466897"/>
                  <a:gd name="connsiteY3" fmla="*/ 981167 h 1055396"/>
                  <a:gd name="connsiteX4" fmla="*/ 95157 w 1466897"/>
                  <a:gd name="connsiteY4" fmla="*/ 32468 h 1055396"/>
                  <a:gd name="connsiteX0" fmla="*/ 95157 w 1466897"/>
                  <a:gd name="connsiteY0" fmla="*/ 40452 h 1063380"/>
                  <a:gd name="connsiteX1" fmla="*/ 623053 w 1466897"/>
                  <a:gd name="connsiteY1" fmla="*/ 237674 h 1063380"/>
                  <a:gd name="connsiteX2" fmla="*/ 1466013 w 1466897"/>
                  <a:gd name="connsiteY2" fmla="*/ 737713 h 1063380"/>
                  <a:gd name="connsiteX3" fmla="*/ 138859 w 1466897"/>
                  <a:gd name="connsiteY3" fmla="*/ 989151 h 1063380"/>
                  <a:gd name="connsiteX4" fmla="*/ 95157 w 1466897"/>
                  <a:gd name="connsiteY4" fmla="*/ 40452 h 1063380"/>
                  <a:gd name="connsiteX0" fmla="*/ 101523 w 1473263"/>
                  <a:gd name="connsiteY0" fmla="*/ 103144 h 1126072"/>
                  <a:gd name="connsiteX1" fmla="*/ 629419 w 1473263"/>
                  <a:gd name="connsiteY1" fmla="*/ 300366 h 1126072"/>
                  <a:gd name="connsiteX2" fmla="*/ 1472379 w 1473263"/>
                  <a:gd name="connsiteY2" fmla="*/ 800405 h 1126072"/>
                  <a:gd name="connsiteX3" fmla="*/ 145225 w 1473263"/>
                  <a:gd name="connsiteY3" fmla="*/ 1051843 h 1126072"/>
                  <a:gd name="connsiteX4" fmla="*/ 101523 w 1473263"/>
                  <a:gd name="connsiteY4" fmla="*/ 103144 h 1126072"/>
                  <a:gd name="connsiteX0" fmla="*/ 129040 w 1500780"/>
                  <a:gd name="connsiteY0" fmla="*/ 116515 h 1139443"/>
                  <a:gd name="connsiteX1" fmla="*/ 656936 w 1500780"/>
                  <a:gd name="connsiteY1" fmla="*/ 313737 h 1139443"/>
                  <a:gd name="connsiteX2" fmla="*/ 1499896 w 1500780"/>
                  <a:gd name="c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me="connsiteY4" fmla="*/ 116515 h 1139443"/>
                  <a:gd name="connsiteX0" fmla="*/ 166409 w 1538149"/>
                  <a:gd name="connsiteY0" fmla="*/ 116515 h 1139443"/>
                  <a:gd name="connsiteX1" fmla="*/ 694305 w 1538149"/>
                  <a:gd name="connsiteY1" fmla="*/ 313737 h 1139443"/>
                  <a:gd name="connsiteX2" fmla="*/ 1537265 w 1538149"/>
                  <a:gd name="connsiteY2" fmla="*/ 813776 h 1139443"/>
                  <a:gd name="connsiteX3" fmla="*/ 210111 w 1538149"/>
                  <a:gd name="connsiteY3" fmla="*/ 1065214 h 1139443"/>
                  <a:gd name="connsiteX4" fmla="*/ 166409 w 1538149"/>
                  <a:gd name="connsiteY4" fmla="*/ 116515 h 1139443"/>
                  <a:gd name="connsiteX0" fmla="*/ 189686 w 1561426"/>
                  <a:gd name="connsiteY0" fmla="*/ 116515 h 1139443"/>
                  <a:gd name="connsiteX1" fmla="*/ 717582 w 1561426"/>
                  <a:gd name="connsiteY1" fmla="*/ 313737 h 1139443"/>
                  <a:gd name="connsiteX2" fmla="*/ 1560542 w 1561426"/>
                  <a:gd name="connsiteY2" fmla="*/ 813776 h 1139443"/>
                  <a:gd name="connsiteX3" fmla="*/ 233388 w 1561426"/>
                  <a:gd name="connsiteY3" fmla="*/ 1065214 h 1139443"/>
                  <a:gd name="connsiteX4" fmla="*/ 189686 w 1561426"/>
                  <a:gd name="connsiteY4" fmla="*/ 116515 h 113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1426" h="1139443">
                    <a:moveTo>
                      <a:pt x="189686" y="116515"/>
                    </a:moveTo>
                    <a:cubicBezTo>
                      <a:pt x="511032" y="-187674"/>
                      <a:pt x="482935" y="185186"/>
                      <a:pt x="717582" y="313737"/>
                    </a:cubicBezTo>
                    <a:cubicBezTo>
                      <a:pt x="952229" y="442288"/>
                      <a:pt x="1498837" y="177404"/>
                      <a:pt x="1560542" y="813776"/>
                    </a:cubicBezTo>
                    <a:cubicBezTo>
                      <a:pt x="1597565" y="1203330"/>
                      <a:pt x="461864" y="1181424"/>
                      <a:pt x="233388" y="1065214"/>
                    </a:cubicBezTo>
                    <a:cubicBezTo>
                      <a:pt x="4912" y="949004"/>
                      <a:pt x="-131660" y="420704"/>
                      <a:pt x="189686" y="1165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6">
                <a:extLst>
                  <a:ext uri="{FF2B5EF4-FFF2-40B4-BE49-F238E27FC236}">
                    <a16:creationId xmlns:a16="http://schemas.microsoft.com/office/drawing/2014/main" id="{B67076D5-B3AD-DEE8-690D-FCFCA01804A6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6">
                <a:extLst>
                  <a:ext uri="{FF2B5EF4-FFF2-40B4-BE49-F238E27FC236}">
                    <a16:creationId xmlns:a16="http://schemas.microsoft.com/office/drawing/2014/main" id="{76CC0334-17B8-9EC7-AE54-573609BE9186}"/>
                  </a:ext>
                </a:extLst>
              </p:cNvPr>
              <p:cNvSpPr/>
              <p:nvPr/>
            </p:nvSpPr>
            <p:spPr>
              <a:xfrm flipH="1">
                <a:off x="7562985" y="3040167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6">
                <a:extLst>
                  <a:ext uri="{FF2B5EF4-FFF2-40B4-BE49-F238E27FC236}">
                    <a16:creationId xmlns:a16="http://schemas.microsoft.com/office/drawing/2014/main" id="{FB255944-83CC-88A7-3058-30A7F1CCFB1B}"/>
                  </a:ext>
                </a:extLst>
              </p:cNvPr>
              <p:cNvSpPr/>
              <p:nvPr/>
            </p:nvSpPr>
            <p:spPr>
              <a:xfrm rot="16492370" flipH="1">
                <a:off x="7802296" y="2660330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6">
                <a:extLst>
                  <a:ext uri="{FF2B5EF4-FFF2-40B4-BE49-F238E27FC236}">
                    <a16:creationId xmlns:a16="http://schemas.microsoft.com/office/drawing/2014/main" id="{9112F4B5-4966-B753-69AC-D5145D478285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6BA0FE7-7883-6552-001C-550BDE9B543E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990D66-1DA4-E3A5-BEF5-5FBBEEF8ADCB}"/>
                  </a:ext>
                </a:extLst>
              </p:cNvPr>
              <p:cNvSpPr/>
              <p:nvPr/>
            </p:nvSpPr>
            <p:spPr>
              <a:xfrm flipH="1">
                <a:off x="7635928" y="3674170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218E4EB-F73A-4C48-E06E-7036410B6749}"/>
                </a:ext>
              </a:extLst>
            </p:cNvPr>
            <p:cNvGrpSpPr/>
            <p:nvPr/>
          </p:nvGrpSpPr>
          <p:grpSpPr>
            <a:xfrm>
              <a:off x="5684065" y="722711"/>
              <a:ext cx="4988519" cy="3888688"/>
              <a:chOff x="5684065" y="722711"/>
              <a:chExt cx="4988519" cy="388868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5244457-FF2F-2234-DF9F-840B7F94216D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1729089" cy="1673792"/>
                <a:chOff x="3444472" y="250573"/>
                <a:chExt cx="1729089" cy="1673792"/>
              </a:xfrm>
            </p:grpSpPr>
            <p:sp>
              <p:nvSpPr>
                <p:cNvPr id="84" name="Rectangle 13">
                  <a:extLst>
                    <a:ext uri="{FF2B5EF4-FFF2-40B4-BE49-F238E27FC236}">
                      <a16:creationId xmlns:a16="http://schemas.microsoft.com/office/drawing/2014/main" id="{B856A38B-3E61-BB74-F213-AF06957EB3C8}"/>
                    </a:ext>
                  </a:extLst>
                </p:cNvPr>
                <p:cNvSpPr/>
                <p:nvPr/>
              </p:nvSpPr>
              <p:spPr>
                <a:xfrm rot="17052868">
                  <a:off x="3472121" y="222924"/>
                  <a:ext cx="1673792" cy="1729089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104235 w 1527500"/>
                    <a:gd name="connsiteY0" fmla="*/ 1697072 h 2266637"/>
                    <a:gd name="connsiteX1" fmla="*/ 1446766 w 1527500"/>
                    <a:gd name="connsiteY1" fmla="*/ 52074 h 2266637"/>
                    <a:gd name="connsiteX2" fmla="*/ 360916 w 1527500"/>
                    <a:gd name="connsiteY2" fmla="*/ 2266637 h 2266637"/>
                    <a:gd name="connsiteX3" fmla="*/ 104235 w 1527500"/>
                    <a:gd name="connsiteY3" fmla="*/ 1697072 h 2266637"/>
                    <a:gd name="connsiteX0" fmla="*/ 105144 w 1512944"/>
                    <a:gd name="connsiteY0" fmla="*/ 1747125 h 2316690"/>
                    <a:gd name="connsiteX1" fmla="*/ 1430133 w 1512944"/>
                    <a:gd name="connsiteY1" fmla="*/ 32876 h 2316690"/>
                    <a:gd name="connsiteX2" fmla="*/ 361825 w 1512944"/>
                    <a:gd name="connsiteY2" fmla="*/ 2316690 h 2316690"/>
                    <a:gd name="connsiteX3" fmla="*/ 105144 w 1512944"/>
                    <a:gd name="connsiteY3" fmla="*/ 1747125 h 2316690"/>
                    <a:gd name="connsiteX0" fmla="*/ 90955 w 1812123"/>
                    <a:gd name="connsiteY0" fmla="*/ 1447851 h 2498111"/>
                    <a:gd name="connsiteX1" fmla="*/ 1729312 w 1812123"/>
                    <a:gd name="connsiteY1" fmla="*/ 214297 h 2498111"/>
                    <a:gd name="connsiteX2" fmla="*/ 661004 w 1812123"/>
                    <a:gd name="connsiteY2" fmla="*/ 2498111 h 2498111"/>
                    <a:gd name="connsiteX3" fmla="*/ 90955 w 1812123"/>
                    <a:gd name="connsiteY3" fmla="*/ 1447851 h 2498111"/>
                    <a:gd name="connsiteX0" fmla="*/ 0 w 1721168"/>
                    <a:gd name="connsiteY0" fmla="*/ 1233554 h 2283814"/>
                    <a:gd name="connsiteX1" fmla="*/ 1638357 w 1721168"/>
                    <a:gd name="connsiteY1" fmla="*/ 0 h 2283814"/>
                    <a:gd name="connsiteX2" fmla="*/ 570049 w 1721168"/>
                    <a:gd name="connsiteY2" fmla="*/ 2283814 h 2283814"/>
                    <a:gd name="connsiteX3" fmla="*/ 0 w 1721168"/>
                    <a:gd name="connsiteY3" fmla="*/ 1233554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41395"/>
                    <a:gd name="connsiteY0" fmla="*/ 1257562 h 2283814"/>
                    <a:gd name="connsiteX1" fmla="*/ 1558584 w 1641395"/>
                    <a:gd name="connsiteY1" fmla="*/ 0 h 2283814"/>
                    <a:gd name="connsiteX2" fmla="*/ 490276 w 1641395"/>
                    <a:gd name="connsiteY2" fmla="*/ 2283814 h 2283814"/>
                    <a:gd name="connsiteX3" fmla="*/ 0 w 1641395"/>
                    <a:gd name="connsiteY3" fmla="*/ 1257562 h 2283814"/>
                    <a:gd name="connsiteX0" fmla="*/ 0 w 1654367"/>
                    <a:gd name="connsiteY0" fmla="*/ 1257562 h 1729078"/>
                    <a:gd name="connsiteX1" fmla="*/ 1558584 w 1654367"/>
                    <a:gd name="connsiteY1" fmla="*/ 0 h 1729078"/>
                    <a:gd name="connsiteX2" fmla="*/ 585578 w 1654367"/>
                    <a:gd name="connsiteY2" fmla="*/ 1729078 h 1729078"/>
                    <a:gd name="connsiteX3" fmla="*/ 0 w 1654367"/>
                    <a:gd name="connsiteY3" fmla="*/ 1257562 h 1729078"/>
                    <a:gd name="connsiteX0" fmla="*/ 0 w 1673792"/>
                    <a:gd name="connsiteY0" fmla="*/ 1257562 h 1729089"/>
                    <a:gd name="connsiteX1" fmla="*/ 1558584 w 1673792"/>
                    <a:gd name="connsiteY1" fmla="*/ 0 h 1729089"/>
                    <a:gd name="connsiteX2" fmla="*/ 585578 w 1673792"/>
                    <a:gd name="connsiteY2" fmla="*/ 1729078 h 1729089"/>
                    <a:gd name="connsiteX3" fmla="*/ 0 w 1673792"/>
                    <a:gd name="connsiteY3" fmla="*/ 1257562 h 172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3792" h="1729089">
                      <a:moveTo>
                        <a:pt x="0" y="1257562"/>
                      </a:moveTo>
                      <a:cubicBezTo>
                        <a:pt x="244164" y="107054"/>
                        <a:pt x="1329984" y="66675"/>
                        <a:pt x="1558584" y="0"/>
                      </a:cubicBezTo>
                      <a:cubicBezTo>
                        <a:pt x="1810997" y="628650"/>
                        <a:pt x="1715849" y="1733113"/>
                        <a:pt x="585578" y="1729078"/>
                      </a:cubicBezTo>
                      <a:lnTo>
                        <a:pt x="0" y="12575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13">
                  <a:extLst>
                    <a:ext uri="{FF2B5EF4-FFF2-40B4-BE49-F238E27FC236}">
                      <a16:creationId xmlns:a16="http://schemas.microsoft.com/office/drawing/2014/main" id="{0274BADA-D83D-69A4-094F-72020B8D511A}"/>
                    </a:ext>
                  </a:extLst>
                </p:cNvPr>
                <p:cNvSpPr/>
                <p:nvPr/>
              </p:nvSpPr>
              <p:spPr>
                <a:xfrm rot="18486740">
                  <a:off x="3961038" y="401242"/>
                  <a:ext cx="529957" cy="1379138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  <a:gd name="connsiteX0" fmla="*/ 54615 w 3344641"/>
                    <a:gd name="connsiteY0" fmla="*/ 3922322 h 4202986"/>
                    <a:gd name="connsiteX1" fmla="*/ 3231904 w 3344641"/>
                    <a:gd name="connsiteY1" fmla="*/ -1 h 4202986"/>
                    <a:gd name="connsiteX2" fmla="*/ 387624 w 3344641"/>
                    <a:gd name="connsiteY2" fmla="*/ 4202986 h 4202986"/>
                    <a:gd name="connsiteX3" fmla="*/ 54615 w 3344641"/>
                    <a:gd name="connsiteY3" fmla="*/ 3922322 h 4202986"/>
                    <a:gd name="connsiteX0" fmla="*/ 938823 w 2957017"/>
                    <a:gd name="connsiteY0" fmla="*/ 2841547 h 4202986"/>
                    <a:gd name="connsiteX1" fmla="*/ 2844280 w 2957017"/>
                    <a:gd name="connsiteY1" fmla="*/ -1 h 4202986"/>
                    <a:gd name="connsiteX2" fmla="*/ 0 w 2957017"/>
                    <a:gd name="connsiteY2" fmla="*/ 4202986 h 4202986"/>
                    <a:gd name="connsiteX3" fmla="*/ 938823 w 2957017"/>
                    <a:gd name="connsiteY3" fmla="*/ 2841547 h 4202986"/>
                    <a:gd name="connsiteX0" fmla="*/ 81557 w 2160833"/>
                    <a:gd name="connsiteY0" fmla="*/ 2841547 h 2935923"/>
                    <a:gd name="connsiteX1" fmla="*/ 1987014 w 2160833"/>
                    <a:gd name="connsiteY1" fmla="*/ -1 h 2935923"/>
                    <a:gd name="connsiteX2" fmla="*/ 229125 w 2160833"/>
                    <a:gd name="connsiteY2" fmla="*/ 2935922 h 2935923"/>
                    <a:gd name="connsiteX3" fmla="*/ 81557 w 2160833"/>
                    <a:gd name="connsiteY3" fmla="*/ 2841547 h 2935923"/>
                    <a:gd name="connsiteX0" fmla="*/ 81557 w 2121047"/>
                    <a:gd name="connsiteY0" fmla="*/ 2841547 h 2935923"/>
                    <a:gd name="connsiteX1" fmla="*/ 1987014 w 2121047"/>
                    <a:gd name="connsiteY1" fmla="*/ -1 h 2935923"/>
                    <a:gd name="connsiteX2" fmla="*/ 229125 w 2121047"/>
                    <a:gd name="connsiteY2" fmla="*/ 2935922 h 2935923"/>
                    <a:gd name="connsiteX3" fmla="*/ 81557 w 2121047"/>
                    <a:gd name="connsiteY3" fmla="*/ 2841547 h 2935923"/>
                    <a:gd name="connsiteX0" fmla="*/ 126005 w 2165495"/>
                    <a:gd name="connsiteY0" fmla="*/ 2841547 h 2935923"/>
                    <a:gd name="connsiteX1" fmla="*/ 2031462 w 2165495"/>
                    <a:gd name="connsiteY1" fmla="*/ -1 h 2935923"/>
                    <a:gd name="connsiteX2" fmla="*/ 273573 w 2165495"/>
                    <a:gd name="connsiteY2" fmla="*/ 2935922 h 2935923"/>
                    <a:gd name="connsiteX3" fmla="*/ 126005 w 2165495"/>
                    <a:gd name="connsiteY3" fmla="*/ 2841547 h 2935923"/>
                    <a:gd name="connsiteX0" fmla="*/ 137005 w 1946556"/>
                    <a:gd name="connsiteY0" fmla="*/ 2814318 h 2935923"/>
                    <a:gd name="connsiteX1" fmla="*/ 1812523 w 1946556"/>
                    <a:gd name="connsiteY1" fmla="*/ -1 h 2935923"/>
                    <a:gd name="connsiteX2" fmla="*/ 54634 w 1946556"/>
                    <a:gd name="connsiteY2" fmla="*/ 2935922 h 2935923"/>
                    <a:gd name="connsiteX3" fmla="*/ 137005 w 1946556"/>
                    <a:gd name="connsiteY3" fmla="*/ 2814318 h 293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46556" h="2935923">
                      <a:moveTo>
                        <a:pt x="137005" y="2814318"/>
                      </a:moveTo>
                      <a:cubicBezTo>
                        <a:pt x="-554312" y="954955"/>
                        <a:pt x="1583923" y="66674"/>
                        <a:pt x="1812523" y="-1"/>
                      </a:cubicBezTo>
                      <a:cubicBezTo>
                        <a:pt x="2484767" y="2027757"/>
                        <a:pt x="428786" y="2713405"/>
                        <a:pt x="54634" y="2935922"/>
                      </a:cubicBezTo>
                      <a:lnTo>
                        <a:pt x="137005" y="281431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3BB43E-A844-6A13-F9E5-6D3D0F5093D9}"/>
                  </a:ext>
                </a:extLst>
              </p:cNvPr>
              <p:cNvGrpSpPr/>
              <p:nvPr/>
            </p:nvGrpSpPr>
            <p:grpSpPr>
              <a:xfrm>
                <a:off x="8871742" y="780079"/>
                <a:ext cx="1800842" cy="2214563"/>
                <a:chOff x="6509493" y="400049"/>
                <a:chExt cx="1800842" cy="2214563"/>
              </a:xfrm>
              <a:solidFill>
                <a:schemeClr val="accent2"/>
              </a:solidFill>
            </p:grpSpPr>
            <p:sp>
              <p:nvSpPr>
                <p:cNvPr id="82" name="Rectangle 13">
                  <a:extLst>
                    <a:ext uri="{FF2B5EF4-FFF2-40B4-BE49-F238E27FC236}">
                      <a16:creationId xmlns:a16="http://schemas.microsoft.com/office/drawing/2014/main" id="{48A4BCA8-190F-E836-80DD-1FC2AAF535E7}"/>
                    </a:ext>
                  </a:extLst>
                </p:cNvPr>
                <p:cNvSpPr/>
                <p:nvPr/>
              </p:nvSpPr>
              <p:spPr>
                <a:xfrm>
                  <a:off x="6509493" y="400049"/>
                  <a:ext cx="1800842" cy="2214563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842" h="2214563">
                      <a:moveTo>
                        <a:pt x="91333" y="2085975"/>
                      </a:moveTo>
                      <a:cubicBezTo>
                        <a:pt x="-437304" y="-195263"/>
                        <a:pt x="1491508" y="66675"/>
                        <a:pt x="1720108" y="0"/>
                      </a:cubicBezTo>
                      <a:cubicBezTo>
                        <a:pt x="1972521" y="628650"/>
                        <a:pt x="1639145" y="2014538"/>
                        <a:pt x="634258" y="2214563"/>
                      </a:cubicBezTo>
                      <a:lnTo>
                        <a:pt x="91333" y="2085975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13">
                  <a:extLst>
                    <a:ext uri="{FF2B5EF4-FFF2-40B4-BE49-F238E27FC236}">
                      <a16:creationId xmlns:a16="http://schemas.microsoft.com/office/drawing/2014/main" id="{584BE6BD-2BFA-2237-B92A-B8600204BB19}"/>
                    </a:ext>
                  </a:extLst>
                </p:cNvPr>
                <p:cNvSpPr/>
                <p:nvPr/>
              </p:nvSpPr>
              <p:spPr>
                <a:xfrm>
                  <a:off x="6988638" y="574206"/>
                  <a:ext cx="1053946" cy="1783232"/>
                </a:xfrm>
                <a:custGeom>
                  <a:avLst/>
                  <a:gdLst>
                    <a:gd name="connsiteX0" fmla="*/ 0 w 742950"/>
                    <a:gd name="connsiteY0" fmla="*/ 0 h 1028700"/>
                    <a:gd name="connsiteX1" fmla="*/ 742950 w 742950"/>
                    <a:gd name="connsiteY1" fmla="*/ 0 h 1028700"/>
                    <a:gd name="connsiteX2" fmla="*/ 742950 w 742950"/>
                    <a:gd name="connsiteY2" fmla="*/ 1028700 h 1028700"/>
                    <a:gd name="connsiteX3" fmla="*/ 0 w 742950"/>
                    <a:gd name="connsiteY3" fmla="*/ 1028700 h 1028700"/>
                    <a:gd name="connsiteX4" fmla="*/ 0 w 742950"/>
                    <a:gd name="connsiteY4" fmla="*/ 0 h 1028700"/>
                    <a:gd name="connsiteX0" fmla="*/ 0 w 842963"/>
                    <a:gd name="connsiteY0" fmla="*/ 0 h 1343025"/>
                    <a:gd name="connsiteX1" fmla="*/ 742950 w 842963"/>
                    <a:gd name="connsiteY1" fmla="*/ 0 h 1343025"/>
                    <a:gd name="connsiteX2" fmla="*/ 842963 w 842963"/>
                    <a:gd name="connsiteY2" fmla="*/ 1343025 h 1343025"/>
                    <a:gd name="connsiteX3" fmla="*/ 0 w 842963"/>
                    <a:gd name="connsiteY3" fmla="*/ 1028700 h 1343025"/>
                    <a:gd name="connsiteX4" fmla="*/ 0 w 842963"/>
                    <a:gd name="connsiteY4" fmla="*/ 0 h 1343025"/>
                    <a:gd name="connsiteX0" fmla="*/ 0 w 1628775"/>
                    <a:gd name="connsiteY0" fmla="*/ 10572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4" fmla="*/ 0 w 1628775"/>
                    <a:gd name="connsiteY4" fmla="*/ 1057275 h 2400300"/>
                    <a:gd name="connsiteX0" fmla="*/ 0 w 1628775"/>
                    <a:gd name="connsiteY0" fmla="*/ 2085975 h 2400300"/>
                    <a:gd name="connsiteX1" fmla="*/ 1628775 w 1628775"/>
                    <a:gd name="connsiteY1" fmla="*/ 0 h 2400300"/>
                    <a:gd name="connsiteX2" fmla="*/ 842963 w 1628775"/>
                    <a:gd name="connsiteY2" fmla="*/ 2400300 h 2400300"/>
                    <a:gd name="connsiteX3" fmla="*/ 0 w 1628775"/>
                    <a:gd name="connsiteY3" fmla="*/ 2085975 h 2400300"/>
                    <a:gd name="connsiteX0" fmla="*/ 104864 w 1733639"/>
                    <a:gd name="connsiteY0" fmla="*/ 2085975 h 2400300"/>
                    <a:gd name="connsiteX1" fmla="*/ 1733639 w 1733639"/>
                    <a:gd name="connsiteY1" fmla="*/ 0 h 2400300"/>
                    <a:gd name="connsiteX2" fmla="*/ 947827 w 1733639"/>
                    <a:gd name="connsiteY2" fmla="*/ 2400300 h 2400300"/>
                    <a:gd name="connsiteX3" fmla="*/ 104864 w 1733639"/>
                    <a:gd name="connsiteY3" fmla="*/ 2085975 h 2400300"/>
                    <a:gd name="connsiteX0" fmla="*/ 91333 w 1720108"/>
                    <a:gd name="connsiteY0" fmla="*/ 2085975 h 2400300"/>
                    <a:gd name="connsiteX1" fmla="*/ 1720108 w 1720108"/>
                    <a:gd name="connsiteY1" fmla="*/ 0 h 2400300"/>
                    <a:gd name="connsiteX2" fmla="*/ 934296 w 1720108"/>
                    <a:gd name="connsiteY2" fmla="*/ 2400300 h 2400300"/>
                    <a:gd name="connsiteX3" fmla="*/ 91333 w 1720108"/>
                    <a:gd name="connsiteY3" fmla="*/ 2085975 h 2400300"/>
                    <a:gd name="connsiteX0" fmla="*/ 91333 w 1769894"/>
                    <a:gd name="connsiteY0" fmla="*/ 2085975 h 2400300"/>
                    <a:gd name="connsiteX1" fmla="*/ 1720108 w 1769894"/>
                    <a:gd name="connsiteY1" fmla="*/ 0 h 2400300"/>
                    <a:gd name="connsiteX2" fmla="*/ 934296 w 1769894"/>
                    <a:gd name="connsiteY2" fmla="*/ 2400300 h 2400300"/>
                    <a:gd name="connsiteX3" fmla="*/ 91333 w 1769894"/>
                    <a:gd name="connsiteY3" fmla="*/ 2085975 h 2400300"/>
                    <a:gd name="connsiteX0" fmla="*/ 91333 w 1758157"/>
                    <a:gd name="connsiteY0" fmla="*/ 2085975 h 2214563"/>
                    <a:gd name="connsiteX1" fmla="*/ 1720108 w 1758157"/>
                    <a:gd name="connsiteY1" fmla="*/ 0 h 2214563"/>
                    <a:gd name="connsiteX2" fmla="*/ 634258 w 1758157"/>
                    <a:gd name="connsiteY2" fmla="*/ 2214563 h 2214563"/>
                    <a:gd name="connsiteX3" fmla="*/ 91333 w 1758157"/>
                    <a:gd name="connsiteY3" fmla="*/ 2085975 h 2214563"/>
                    <a:gd name="connsiteX0" fmla="*/ 91333 w 1800842"/>
                    <a:gd name="connsiteY0" fmla="*/ 2085975 h 2214563"/>
                    <a:gd name="connsiteX1" fmla="*/ 1720108 w 1800842"/>
                    <a:gd name="connsiteY1" fmla="*/ 0 h 2214563"/>
                    <a:gd name="connsiteX2" fmla="*/ 634258 w 1800842"/>
                    <a:gd name="connsiteY2" fmla="*/ 2214563 h 2214563"/>
                    <a:gd name="connsiteX3" fmla="*/ 91333 w 1800842"/>
                    <a:gd name="connsiteY3" fmla="*/ 2085975 h 2214563"/>
                    <a:gd name="connsiteX0" fmla="*/ 45596 w 4000334"/>
                    <a:gd name="connsiteY0" fmla="*/ 3393837 h 3522425"/>
                    <a:gd name="connsiteX1" fmla="*/ 3983431 w 4000334"/>
                    <a:gd name="connsiteY1" fmla="*/ 0 h 3522425"/>
                    <a:gd name="connsiteX2" fmla="*/ 588521 w 4000334"/>
                    <a:gd name="connsiteY2" fmla="*/ 3522425 h 3522425"/>
                    <a:gd name="connsiteX3" fmla="*/ 45596 w 4000334"/>
                    <a:gd name="connsiteY3" fmla="*/ 3393837 h 3522425"/>
                    <a:gd name="connsiteX0" fmla="*/ 45596 w 4078926"/>
                    <a:gd name="connsiteY0" fmla="*/ 3393837 h 3522425"/>
                    <a:gd name="connsiteX1" fmla="*/ 3983431 w 4078926"/>
                    <a:gd name="connsiteY1" fmla="*/ 0 h 3522425"/>
                    <a:gd name="connsiteX2" fmla="*/ 588521 w 4078926"/>
                    <a:gd name="connsiteY2" fmla="*/ 3522425 h 3522425"/>
                    <a:gd name="connsiteX3" fmla="*/ 45596 w 4078926"/>
                    <a:gd name="connsiteY3" fmla="*/ 3393837 h 3522425"/>
                    <a:gd name="connsiteX0" fmla="*/ 45596 w 4078926"/>
                    <a:gd name="connsiteY0" fmla="*/ 3393837 h 3796162"/>
                    <a:gd name="connsiteX1" fmla="*/ 3983431 w 4078926"/>
                    <a:gd name="connsiteY1" fmla="*/ 0 h 3796162"/>
                    <a:gd name="connsiteX2" fmla="*/ 588521 w 4078926"/>
                    <a:gd name="connsiteY2" fmla="*/ 3796162 h 3796162"/>
                    <a:gd name="connsiteX3" fmla="*/ 45596 w 4078926"/>
                    <a:gd name="connsiteY3" fmla="*/ 3393837 h 3796162"/>
                    <a:gd name="connsiteX0" fmla="*/ 47776 w 3871190"/>
                    <a:gd name="connsiteY0" fmla="*/ 3515498 h 3796162"/>
                    <a:gd name="connsiteX1" fmla="*/ 3775695 w 3871190"/>
                    <a:gd name="connsiteY1" fmla="*/ 0 h 3796162"/>
                    <a:gd name="connsiteX2" fmla="*/ 380785 w 3871190"/>
                    <a:gd name="connsiteY2" fmla="*/ 3796162 h 3796162"/>
                    <a:gd name="connsiteX3" fmla="*/ 47776 w 3871190"/>
                    <a:gd name="connsiteY3" fmla="*/ 3515498 h 379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1190" h="3796162">
                      <a:moveTo>
                        <a:pt x="47776" y="3515498"/>
                      </a:moveTo>
                      <a:cubicBezTo>
                        <a:pt x="-480861" y="1234260"/>
                        <a:pt x="3547095" y="66675"/>
                        <a:pt x="3775695" y="0"/>
                      </a:cubicBezTo>
                      <a:cubicBezTo>
                        <a:pt x="4447939" y="2027758"/>
                        <a:pt x="1385672" y="3596137"/>
                        <a:pt x="380785" y="3796162"/>
                      </a:cubicBezTo>
                      <a:lnTo>
                        <a:pt x="47776" y="3515498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10">
                <a:extLst>
                  <a:ext uri="{FF2B5EF4-FFF2-40B4-BE49-F238E27FC236}">
                    <a16:creationId xmlns:a16="http://schemas.microsoft.com/office/drawing/2014/main" id="{515E783D-D1A7-C4CB-A731-DF7C2E402FBF}"/>
                  </a:ext>
                </a:extLst>
              </p:cNvPr>
              <p:cNvSpPr/>
              <p:nvPr/>
            </p:nvSpPr>
            <p:spPr>
              <a:xfrm>
                <a:off x="6124837" y="1378620"/>
                <a:ext cx="3753207" cy="3232779"/>
              </a:xfrm>
              <a:custGeom>
                <a:avLst/>
                <a:gdLst>
                  <a:gd name="connsiteX0" fmla="*/ 0 w 2071687"/>
                  <a:gd name="connsiteY0" fmla="*/ 0 h 1657350"/>
                  <a:gd name="connsiteX1" fmla="*/ 2071687 w 2071687"/>
                  <a:gd name="connsiteY1" fmla="*/ 0 h 1657350"/>
                  <a:gd name="connsiteX2" fmla="*/ 2071687 w 2071687"/>
                  <a:gd name="connsiteY2" fmla="*/ 1657350 h 1657350"/>
                  <a:gd name="connsiteX3" fmla="*/ 0 w 2071687"/>
                  <a:gd name="connsiteY3" fmla="*/ 1657350 h 1657350"/>
                  <a:gd name="connsiteX4" fmla="*/ 0 w 2071687"/>
                  <a:gd name="connsiteY4" fmla="*/ 0 h 1657350"/>
                  <a:gd name="connsiteX0" fmla="*/ 1128713 w 3200400"/>
                  <a:gd name="connsiteY0" fmla="*/ 0 h 1657350"/>
                  <a:gd name="connsiteX1" fmla="*/ 3200400 w 3200400"/>
                  <a:gd name="connsiteY1" fmla="*/ 0 h 1657350"/>
                  <a:gd name="connsiteX2" fmla="*/ 3200400 w 3200400"/>
                  <a:gd name="connsiteY2" fmla="*/ 1657350 h 1657350"/>
                  <a:gd name="connsiteX3" fmla="*/ 0 w 3200400"/>
                  <a:gd name="connsiteY3" fmla="*/ 1328737 h 1657350"/>
                  <a:gd name="connsiteX4" fmla="*/ 1128713 w 3200400"/>
                  <a:gd name="connsiteY4" fmla="*/ 0 h 1657350"/>
                  <a:gd name="connsiteX0" fmla="*/ 1128713 w 3600450"/>
                  <a:gd name="connsiteY0" fmla="*/ 0 h 1657350"/>
                  <a:gd name="connsiteX1" fmla="*/ 3200400 w 3600450"/>
                  <a:gd name="connsiteY1" fmla="*/ 0 h 1657350"/>
                  <a:gd name="connsiteX2" fmla="*/ 3600450 w 3600450"/>
                  <a:gd name="connsiteY2" fmla="*/ 1657350 h 1657350"/>
                  <a:gd name="connsiteX3" fmla="*/ 0 w 3600450"/>
                  <a:gd name="connsiteY3" fmla="*/ 1328737 h 1657350"/>
                  <a:gd name="connsiteX4" fmla="*/ 1128713 w 3600450"/>
                  <a:gd name="connsiteY4" fmla="*/ 0 h 1657350"/>
                  <a:gd name="connsiteX0" fmla="*/ 1298158 w 3769895"/>
                  <a:gd name="connsiteY0" fmla="*/ 0 h 2205704"/>
                  <a:gd name="connsiteX1" fmla="*/ 3369845 w 3769895"/>
                  <a:gd name="connsiteY1" fmla="*/ 0 h 2205704"/>
                  <a:gd name="connsiteX2" fmla="*/ 3769895 w 3769895"/>
                  <a:gd name="connsiteY2" fmla="*/ 1657350 h 2205704"/>
                  <a:gd name="connsiteX3" fmla="*/ 169445 w 3769895"/>
                  <a:gd name="connsiteY3" fmla="*/ 1328737 h 2205704"/>
                  <a:gd name="connsiteX4" fmla="*/ 1298158 w 3769895"/>
                  <a:gd name="connsiteY4" fmla="*/ 0 h 2205704"/>
                  <a:gd name="connsiteX0" fmla="*/ 1250190 w 3753207"/>
                  <a:gd name="connsiteY0" fmla="*/ 0 h 2987136"/>
                  <a:gd name="connsiteX1" fmla="*/ 3321877 w 3753207"/>
                  <a:gd name="connsiteY1" fmla="*/ 0 h 2987136"/>
                  <a:gd name="connsiteX2" fmla="*/ 3721927 w 3753207"/>
                  <a:gd name="connsiteY2" fmla="*/ 1657350 h 2987136"/>
                  <a:gd name="connsiteX3" fmla="*/ 121477 w 3753207"/>
                  <a:gd name="connsiteY3" fmla="*/ 1328737 h 2987136"/>
                  <a:gd name="connsiteX4" fmla="*/ 1250190 w 3753207"/>
                  <a:gd name="connsiteY4" fmla="*/ 0 h 2987136"/>
                  <a:gd name="connsiteX0" fmla="*/ 1250190 w 3753207"/>
                  <a:gd name="connsiteY0" fmla="*/ 0 h 2987136"/>
                  <a:gd name="connsiteX1" fmla="*/ 3721927 w 3753207"/>
                  <a:gd name="connsiteY1" fmla="*/ 1657350 h 2987136"/>
                  <a:gd name="connsiteX2" fmla="*/ 121477 w 3753207"/>
                  <a:gd name="connsiteY2" fmla="*/ 1328737 h 2987136"/>
                  <a:gd name="connsiteX3" fmla="*/ 1250190 w 3753207"/>
                  <a:gd name="connsiteY3" fmla="*/ 0 h 2987136"/>
                  <a:gd name="connsiteX0" fmla="*/ 121477 w 3753207"/>
                  <a:gd name="connsiteY0" fmla="*/ 0 h 1658399"/>
                  <a:gd name="connsiteX1" fmla="*/ 3721927 w 3753207"/>
                  <a:gd name="connsiteY1" fmla="*/ 328613 h 1658399"/>
                  <a:gd name="connsiteX2" fmla="*/ 121477 w 3753207"/>
                  <a:gd name="connsiteY2" fmla="*/ 0 h 1658399"/>
                  <a:gd name="connsiteX0" fmla="*/ 121477 w 3753207"/>
                  <a:gd name="connsiteY0" fmla="*/ 1339287 h 2997686"/>
                  <a:gd name="connsiteX1" fmla="*/ 3721927 w 3753207"/>
                  <a:gd name="connsiteY1" fmla="*/ 1667900 h 2997686"/>
                  <a:gd name="connsiteX2" fmla="*/ 121477 w 3753207"/>
                  <a:gd name="connsiteY2" fmla="*/ 1339287 h 2997686"/>
                  <a:gd name="connsiteX0" fmla="*/ 121477 w 3753207"/>
                  <a:gd name="connsiteY0" fmla="*/ 1574380 h 3232779"/>
                  <a:gd name="connsiteX1" fmla="*/ 3721927 w 3753207"/>
                  <a:gd name="connsiteY1" fmla="*/ 1902993 h 3232779"/>
                  <a:gd name="connsiteX2" fmla="*/ 121477 w 3753207"/>
                  <a:gd name="connsiteY2" fmla="*/ 1574380 h 323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53207" h="3232779">
                    <a:moveTo>
                      <a:pt x="121477" y="1574380"/>
                    </a:moveTo>
                    <a:cubicBezTo>
                      <a:pt x="7177" y="783806"/>
                      <a:pt x="2564640" y="-1706983"/>
                      <a:pt x="3721927" y="1902993"/>
                    </a:cubicBezTo>
                    <a:cubicBezTo>
                      <a:pt x="4193415" y="4008017"/>
                      <a:pt x="-835786" y="3398418"/>
                      <a:pt x="121477" y="15743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96C5A12-1578-8FAD-6667-7A92F7868135}"/>
                  </a:ext>
                </a:extLst>
              </p:cNvPr>
              <p:cNvGrpSpPr/>
              <p:nvPr/>
            </p:nvGrpSpPr>
            <p:grpSpPr>
              <a:xfrm>
                <a:off x="8152026" y="2731550"/>
                <a:ext cx="1171253" cy="1311814"/>
                <a:chOff x="5848221" y="2317496"/>
                <a:chExt cx="1171253" cy="1311814"/>
              </a:xfrm>
            </p:grpSpPr>
            <p:sp>
              <p:nvSpPr>
                <p:cNvPr id="78" name="Rectangle 28">
                  <a:extLst>
                    <a:ext uri="{FF2B5EF4-FFF2-40B4-BE49-F238E27FC236}">
                      <a16:creationId xmlns:a16="http://schemas.microsoft.com/office/drawing/2014/main" id="{3DC228D4-2E2A-94BE-4DCA-33686C4745BD}"/>
                    </a:ext>
                  </a:extLst>
                </p:cNvPr>
                <p:cNvSpPr/>
                <p:nvPr/>
              </p:nvSpPr>
              <p:spPr>
                <a:xfrm>
                  <a:off x="5848221" y="2317496"/>
                  <a:ext cx="1171253" cy="1311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F773AA6-FBF2-6F8B-6C28-D3C7DFECFF23}"/>
                    </a:ext>
                  </a:extLst>
                </p:cNvPr>
                <p:cNvSpPr/>
                <p:nvPr/>
              </p:nvSpPr>
              <p:spPr>
                <a:xfrm>
                  <a:off x="5848221" y="2509933"/>
                  <a:ext cx="866939" cy="90944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96B9250-2C14-E920-9DC0-A08B06F2D023}"/>
                    </a:ext>
                  </a:extLst>
                </p:cNvPr>
                <p:cNvSpPr/>
                <p:nvPr/>
              </p:nvSpPr>
              <p:spPr>
                <a:xfrm>
                  <a:off x="6016118" y="2624466"/>
                  <a:ext cx="218589" cy="2249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EE93470-D1C5-371F-3765-0409289738E8}"/>
                    </a:ext>
                  </a:extLst>
                </p:cNvPr>
                <p:cNvSpPr/>
                <p:nvPr/>
              </p:nvSpPr>
              <p:spPr>
                <a:xfrm>
                  <a:off x="6442809" y="2818816"/>
                  <a:ext cx="225293" cy="2914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09F63CB-DF48-1559-FBAC-189EAAA75385}"/>
                  </a:ext>
                </a:extLst>
              </p:cNvPr>
              <p:cNvGrpSpPr/>
              <p:nvPr/>
            </p:nvGrpSpPr>
            <p:grpSpPr>
              <a:xfrm flipH="1">
                <a:off x="6410017" y="2698441"/>
                <a:ext cx="998787" cy="1102370"/>
                <a:chOff x="5818389" y="2357707"/>
                <a:chExt cx="998787" cy="1102370"/>
              </a:xfrm>
            </p:grpSpPr>
            <p:sp>
              <p:nvSpPr>
                <p:cNvPr id="74" name="Rectangle 28">
                  <a:extLst>
                    <a:ext uri="{FF2B5EF4-FFF2-40B4-BE49-F238E27FC236}">
                      <a16:creationId xmlns:a16="http://schemas.microsoft.com/office/drawing/2014/main" id="{8D352F63-5AD5-6999-FD95-F518DA1D3940}"/>
                    </a:ext>
                  </a:extLst>
                </p:cNvPr>
                <p:cNvSpPr/>
                <p:nvPr/>
              </p:nvSpPr>
              <p:spPr>
                <a:xfrm>
                  <a:off x="5818389" y="2357707"/>
                  <a:ext cx="998787" cy="11023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2E611A8-505A-5F29-C4AF-C662742DD544}"/>
                    </a:ext>
                  </a:extLst>
                </p:cNvPr>
                <p:cNvSpPr/>
                <p:nvPr/>
              </p:nvSpPr>
              <p:spPr>
                <a:xfrm>
                  <a:off x="5868174" y="2509933"/>
                  <a:ext cx="698548" cy="79010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48C75EE-30F2-B4F5-B949-3A7C331900DB}"/>
                    </a:ext>
                  </a:extLst>
                </p:cNvPr>
                <p:cNvSpPr/>
                <p:nvPr/>
              </p:nvSpPr>
              <p:spPr>
                <a:xfrm>
                  <a:off x="5933599" y="2746701"/>
                  <a:ext cx="172377" cy="1808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EF401ED-BFC8-C5D3-AAB3-89E1654D1BBF}"/>
                    </a:ext>
                  </a:extLst>
                </p:cNvPr>
                <p:cNvSpPr/>
                <p:nvPr/>
              </p:nvSpPr>
              <p:spPr>
                <a:xfrm>
                  <a:off x="6313345" y="2583254"/>
                  <a:ext cx="172376" cy="2367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11E9698-8190-651F-D36F-B23A3E25A61C}"/>
                  </a:ext>
                </a:extLst>
              </p:cNvPr>
              <p:cNvGrpSpPr/>
              <p:nvPr/>
            </p:nvGrpSpPr>
            <p:grpSpPr>
              <a:xfrm>
                <a:off x="6729062" y="3626102"/>
                <a:ext cx="2018732" cy="971037"/>
                <a:chOff x="4397522" y="3187701"/>
                <a:chExt cx="2018732" cy="971037"/>
              </a:xfrm>
            </p:grpSpPr>
            <p:sp>
              <p:nvSpPr>
                <p:cNvPr id="69" name="Oval 53">
                  <a:extLst>
                    <a:ext uri="{FF2B5EF4-FFF2-40B4-BE49-F238E27FC236}">
                      <a16:creationId xmlns:a16="http://schemas.microsoft.com/office/drawing/2014/main" id="{C597B76D-A3AE-B505-ED65-0295CAA3F5ED}"/>
                    </a:ext>
                  </a:extLst>
                </p:cNvPr>
                <p:cNvSpPr/>
                <p:nvPr/>
              </p:nvSpPr>
              <p:spPr>
                <a:xfrm rot="560758">
                  <a:off x="4397522" y="3271864"/>
                  <a:ext cx="2018732" cy="886874"/>
                </a:xfrm>
                <a:custGeom>
                  <a:avLst/>
                  <a:gdLst>
                    <a:gd name="connsiteX0" fmla="*/ 0 w 2016179"/>
                    <a:gd name="connsiteY0" fmla="*/ 443437 h 886873"/>
                    <a:gd name="connsiteX1" fmla="*/ 1008090 w 2016179"/>
                    <a:gd name="connsiteY1" fmla="*/ 0 h 886873"/>
                    <a:gd name="connsiteX2" fmla="*/ 2016180 w 2016179"/>
                    <a:gd name="connsiteY2" fmla="*/ 443437 h 886873"/>
                    <a:gd name="connsiteX3" fmla="*/ 1008090 w 2016179"/>
                    <a:gd name="connsiteY3" fmla="*/ 886874 h 886873"/>
                    <a:gd name="connsiteX4" fmla="*/ 0 w 2016179"/>
                    <a:gd name="connsiteY4" fmla="*/ 443437 h 886873"/>
                    <a:gd name="connsiteX0" fmla="*/ 304 w 2016484"/>
                    <a:gd name="connsiteY0" fmla="*/ 443437 h 886874"/>
                    <a:gd name="connsiteX1" fmla="*/ 1008394 w 2016484"/>
                    <a:gd name="connsiteY1" fmla="*/ 0 h 886874"/>
                    <a:gd name="connsiteX2" fmla="*/ 2016484 w 2016484"/>
                    <a:gd name="connsiteY2" fmla="*/ 443437 h 886874"/>
                    <a:gd name="connsiteX3" fmla="*/ 1008394 w 2016484"/>
                    <a:gd name="connsiteY3" fmla="*/ 886874 h 886874"/>
                    <a:gd name="connsiteX4" fmla="*/ 304 w 2016484"/>
                    <a:gd name="connsiteY4" fmla="*/ 443437 h 886874"/>
                    <a:gd name="connsiteX0" fmla="*/ 2552 w 2018732"/>
                    <a:gd name="connsiteY0" fmla="*/ 443437 h 886874"/>
                    <a:gd name="connsiteX1" fmla="*/ 1010642 w 2018732"/>
                    <a:gd name="connsiteY1" fmla="*/ 0 h 886874"/>
                    <a:gd name="connsiteX2" fmla="*/ 2018732 w 2018732"/>
                    <a:gd name="connsiteY2" fmla="*/ 443437 h 886874"/>
                    <a:gd name="connsiteX3" fmla="*/ 1010642 w 2018732"/>
                    <a:gd name="connsiteY3" fmla="*/ 886874 h 886874"/>
                    <a:gd name="connsiteX4" fmla="*/ 2552 w 2018732"/>
                    <a:gd name="connsiteY4" fmla="*/ 443437 h 88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8732" h="886874">
                      <a:moveTo>
                        <a:pt x="2552" y="443437"/>
                      </a:moveTo>
                      <a:cubicBezTo>
                        <a:pt x="45022" y="104666"/>
                        <a:pt x="453889" y="0"/>
                        <a:pt x="1010642" y="0"/>
                      </a:cubicBezTo>
                      <a:cubicBezTo>
                        <a:pt x="1567395" y="0"/>
                        <a:pt x="2018732" y="198534"/>
                        <a:pt x="2018732" y="443437"/>
                      </a:cubicBezTo>
                      <a:cubicBezTo>
                        <a:pt x="2018732" y="688340"/>
                        <a:pt x="1567395" y="886874"/>
                        <a:pt x="1010642" y="886874"/>
                      </a:cubicBezTo>
                      <a:cubicBezTo>
                        <a:pt x="453889" y="886874"/>
                        <a:pt x="-39918" y="782208"/>
                        <a:pt x="2552" y="443437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38AE269-DE51-3782-CBA6-543356AC3EFC}"/>
                    </a:ext>
                  </a:extLst>
                </p:cNvPr>
                <p:cNvSpPr/>
                <p:nvPr/>
              </p:nvSpPr>
              <p:spPr>
                <a:xfrm>
                  <a:off x="4854575" y="3533775"/>
                  <a:ext cx="454079" cy="281529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4079" h="281529">
                      <a:moveTo>
                        <a:pt x="447675" y="0"/>
                      </a:moveTo>
                      <a:cubicBezTo>
                        <a:pt x="504825" y="354542"/>
                        <a:pt x="165100" y="372533"/>
                        <a:pt x="0" y="63500"/>
                      </a:cubicBezTo>
                      <a:lnTo>
                        <a:pt x="0" y="63500"/>
                      </a:ln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A9AEA7F-FF2C-0338-DC8E-4D40509C39EC}"/>
                    </a:ext>
                  </a:extLst>
                </p:cNvPr>
                <p:cNvSpPr/>
                <p:nvPr/>
              </p:nvSpPr>
              <p:spPr>
                <a:xfrm flipH="1">
                  <a:off x="5299153" y="3549856"/>
                  <a:ext cx="491032" cy="293132"/>
                </a:xfrm>
                <a:custGeom>
                  <a:avLst/>
                  <a:gdLst>
                    <a:gd name="connsiteX0" fmla="*/ 447675 w 447675"/>
                    <a:gd name="connsiteY0" fmla="*/ 0 h 63500"/>
                    <a:gd name="connsiteX1" fmla="*/ 0 w 447675"/>
                    <a:gd name="connsiteY1" fmla="*/ 63500 h 63500"/>
                    <a:gd name="connsiteX2" fmla="*/ 0 w 447675"/>
                    <a:gd name="connsiteY2" fmla="*/ 63500 h 63500"/>
                    <a:gd name="connsiteX0" fmla="*/ 447675 w 447675"/>
                    <a:gd name="connsiteY0" fmla="*/ 0 h 190075"/>
                    <a:gd name="connsiteX1" fmla="*/ 0 w 447675"/>
                    <a:gd name="connsiteY1" fmla="*/ 63500 h 190075"/>
                    <a:gd name="connsiteX2" fmla="*/ 0 w 447675"/>
                    <a:gd name="connsiteY2" fmla="*/ 63500 h 190075"/>
                    <a:gd name="connsiteX0" fmla="*/ 447675 w 454079"/>
                    <a:gd name="connsiteY0" fmla="*/ 0 h 281529"/>
                    <a:gd name="connsiteX1" fmla="*/ 0 w 454079"/>
                    <a:gd name="connsiteY1" fmla="*/ 63500 h 281529"/>
                    <a:gd name="connsiteX2" fmla="*/ 0 w 454079"/>
                    <a:gd name="connsiteY2" fmla="*/ 63500 h 281529"/>
                    <a:gd name="connsiteX0" fmla="*/ 485775 w 492179"/>
                    <a:gd name="connsiteY0" fmla="*/ 0 h 281529"/>
                    <a:gd name="connsiteX1" fmla="*/ 38100 w 492179"/>
                    <a:gd name="connsiteY1" fmla="*/ 63500 h 281529"/>
                    <a:gd name="connsiteX2" fmla="*/ 0 w 492179"/>
                    <a:gd name="connsiteY2" fmla="*/ 212725 h 281529"/>
                    <a:gd name="connsiteX0" fmla="*/ 485775 w 485775"/>
                    <a:gd name="connsiteY0" fmla="*/ 0 h 212725"/>
                    <a:gd name="connsiteX1" fmla="*/ 0 w 485775"/>
                    <a:gd name="connsiteY1" fmla="*/ 212725 h 212725"/>
                    <a:gd name="connsiteX0" fmla="*/ 485775 w 485775"/>
                    <a:gd name="connsiteY0" fmla="*/ 0 h 285894"/>
                    <a:gd name="connsiteX1" fmla="*/ 0 w 485775"/>
                    <a:gd name="connsiteY1" fmla="*/ 212725 h 285894"/>
                    <a:gd name="connsiteX0" fmla="*/ 485775 w 498776"/>
                    <a:gd name="connsiteY0" fmla="*/ 0 h 300357"/>
                    <a:gd name="connsiteX1" fmla="*/ 0 w 498776"/>
                    <a:gd name="connsiteY1" fmla="*/ 212725 h 300357"/>
                    <a:gd name="connsiteX0" fmla="*/ 479425 w 492686"/>
                    <a:gd name="connsiteY0" fmla="*/ 0 h 290064"/>
                    <a:gd name="connsiteX1" fmla="*/ 0 w 492686"/>
                    <a:gd name="connsiteY1" fmla="*/ 200025 h 290064"/>
                    <a:gd name="connsiteX0" fmla="*/ 479425 w 492813"/>
                    <a:gd name="connsiteY0" fmla="*/ 0 h 294222"/>
                    <a:gd name="connsiteX1" fmla="*/ 0 w 492813"/>
                    <a:gd name="connsiteY1" fmla="*/ 200025 h 294222"/>
                    <a:gd name="connsiteX0" fmla="*/ 479425 w 487697"/>
                    <a:gd name="connsiteY0" fmla="*/ 0 h 293132"/>
                    <a:gd name="connsiteX1" fmla="*/ 0 w 487697"/>
                    <a:gd name="connsiteY1" fmla="*/ 200025 h 293132"/>
                    <a:gd name="connsiteX0" fmla="*/ 479425 w 491032"/>
                    <a:gd name="connsiteY0" fmla="*/ 0 h 293132"/>
                    <a:gd name="connsiteX1" fmla="*/ 0 w 491032"/>
                    <a:gd name="connsiteY1" fmla="*/ 200025 h 293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1032" h="293132">
                      <a:moveTo>
                        <a:pt x="479425" y="0"/>
                      </a:moveTo>
                      <a:cubicBezTo>
                        <a:pt x="546100" y="166158"/>
                        <a:pt x="317500" y="437092"/>
                        <a:pt x="0" y="200025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F0601581-D333-3662-EA15-5A53EAB5B570}"/>
                    </a:ext>
                  </a:extLst>
                </p:cNvPr>
                <p:cNvSpPr/>
                <p:nvPr/>
              </p:nvSpPr>
              <p:spPr>
                <a:xfrm rot="20583649">
                  <a:off x="5310298" y="3233879"/>
                  <a:ext cx="123776" cy="45719"/>
                </a:xfrm>
                <a:custGeom>
                  <a:avLst/>
                  <a:gdLst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441325 w 441325"/>
                    <a:gd name="connsiteY2" fmla="*/ 200025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2" fmla="*/ 387350 w 441325"/>
                    <a:gd name="connsiteY2" fmla="*/ 196850 h 200025"/>
                    <a:gd name="connsiteX0" fmla="*/ 0 w 441325"/>
                    <a:gd name="connsiteY0" fmla="*/ 0 h 200025"/>
                    <a:gd name="connsiteX1" fmla="*/ 441325 w 441325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  <a:gd name="connsiteX0" fmla="*/ 0 w 393700"/>
                    <a:gd name="connsiteY0" fmla="*/ 0 h 200025"/>
                    <a:gd name="connsiteX1" fmla="*/ 393700 w 393700"/>
                    <a:gd name="connsiteY1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3700" h="200025">
                      <a:moveTo>
                        <a:pt x="0" y="0"/>
                      </a:moveTo>
                      <a:cubicBezTo>
                        <a:pt x="188383" y="31750"/>
                        <a:pt x="275167" y="82550"/>
                        <a:pt x="393700" y="20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54">
                  <a:extLst>
                    <a:ext uri="{FF2B5EF4-FFF2-40B4-BE49-F238E27FC236}">
                      <a16:creationId xmlns:a16="http://schemas.microsoft.com/office/drawing/2014/main" id="{A5F0359D-1A9E-12CA-507F-968BA3CA7F22}"/>
                    </a:ext>
                  </a:extLst>
                </p:cNvPr>
                <p:cNvSpPr/>
                <p:nvPr/>
              </p:nvSpPr>
              <p:spPr>
                <a:xfrm>
                  <a:off x="5102218" y="3187701"/>
                  <a:ext cx="473084" cy="356851"/>
                </a:xfrm>
                <a:custGeom>
                  <a:avLst/>
                  <a:gdLst>
                    <a:gd name="connsiteX0" fmla="*/ 0 w 473075"/>
                    <a:gd name="connsiteY0" fmla="*/ 182562 h 365124"/>
                    <a:gd name="connsiteX1" fmla="*/ 236538 w 473075"/>
                    <a:gd name="connsiteY1" fmla="*/ 0 h 365124"/>
                    <a:gd name="connsiteX2" fmla="*/ 473076 w 473075"/>
                    <a:gd name="connsiteY2" fmla="*/ 182562 h 365124"/>
                    <a:gd name="connsiteX3" fmla="*/ 236538 w 473075"/>
                    <a:gd name="connsiteY3" fmla="*/ 365124 h 365124"/>
                    <a:gd name="connsiteX4" fmla="*/ 0 w 473075"/>
                    <a:gd name="connsiteY4" fmla="*/ 182562 h 365124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5599"/>
                    <a:gd name="connsiteX1" fmla="*/ 230196 w 473084"/>
                    <a:gd name="connsiteY1" fmla="*/ 0 h 355599"/>
                    <a:gd name="connsiteX2" fmla="*/ 473084 w 473084"/>
                    <a:gd name="connsiteY2" fmla="*/ 173037 h 355599"/>
                    <a:gd name="connsiteX3" fmla="*/ 236546 w 473084"/>
                    <a:gd name="connsiteY3" fmla="*/ 355599 h 355599"/>
                    <a:gd name="connsiteX4" fmla="*/ 8 w 473084"/>
                    <a:gd name="connsiteY4" fmla="*/ 173037 h 355599"/>
                    <a:gd name="connsiteX0" fmla="*/ 8 w 473084"/>
                    <a:gd name="connsiteY0" fmla="*/ 173037 h 356851"/>
                    <a:gd name="connsiteX1" fmla="*/ 230196 w 473084"/>
                    <a:gd name="connsiteY1" fmla="*/ 0 h 356851"/>
                    <a:gd name="connsiteX2" fmla="*/ 473084 w 473084"/>
                    <a:gd name="connsiteY2" fmla="*/ 173037 h 356851"/>
                    <a:gd name="connsiteX3" fmla="*/ 236546 w 473084"/>
                    <a:gd name="connsiteY3" fmla="*/ 355599 h 356851"/>
                    <a:gd name="connsiteX4" fmla="*/ 8 w 473084"/>
                    <a:gd name="connsiteY4" fmla="*/ 173037 h 35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084" h="356851">
                      <a:moveTo>
                        <a:pt x="8" y="173037"/>
                      </a:moveTo>
                      <a:cubicBezTo>
                        <a:pt x="-1050" y="113771"/>
                        <a:pt x="99560" y="0"/>
                        <a:pt x="230196" y="0"/>
                      </a:cubicBezTo>
                      <a:cubicBezTo>
                        <a:pt x="360832" y="0"/>
                        <a:pt x="473084" y="72211"/>
                        <a:pt x="473084" y="173037"/>
                      </a:cubicBezTo>
                      <a:cubicBezTo>
                        <a:pt x="473084" y="273863"/>
                        <a:pt x="360832" y="339724"/>
                        <a:pt x="236546" y="355599"/>
                      </a:cubicBezTo>
                      <a:cubicBezTo>
                        <a:pt x="112260" y="371474"/>
                        <a:pt x="1066" y="232303"/>
                        <a:pt x="8" y="1730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FF760AA-DA6C-52C5-8C1A-A2317719828D}"/>
                  </a:ext>
                </a:extLst>
              </p:cNvPr>
              <p:cNvSpPr/>
              <p:nvPr/>
            </p:nvSpPr>
            <p:spPr>
              <a:xfrm rot="20501360">
                <a:off x="9450739" y="2651738"/>
                <a:ext cx="456230" cy="27506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332317-225E-0B9C-F16B-13F10DC50BE7}"/>
                </a:ext>
              </a:extLst>
            </p:cNvPr>
            <p:cNvSpPr/>
            <p:nvPr/>
          </p:nvSpPr>
          <p:spPr>
            <a:xfrm rot="20501360">
              <a:off x="8039018" y="4522607"/>
              <a:ext cx="1141239" cy="2908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8" name="ttsMP3.com_VoiceText_2025-2-15_0-16-4">
            <a:hlinkClick r:id="" action="ppaction://media"/>
            <a:extLst>
              <a:ext uri="{FF2B5EF4-FFF2-40B4-BE49-F238E27FC236}">
                <a16:creationId xmlns:a16="http://schemas.microsoft.com/office/drawing/2014/main" id="{CC09F928-4C9E-619F-8F16-52C9B12E0E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0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81</Words>
  <Application>Microsoft Office PowerPoint</Application>
  <PresentationFormat>Widescreen</PresentationFormat>
  <Paragraphs>34</Paragraphs>
  <Slides>18</Slides>
  <Notes>7</Notes>
  <HiddenSlides>0</HiddenSlides>
  <MMClips>36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183</cp:revision>
  <dcterms:created xsi:type="dcterms:W3CDTF">2025-01-08T21:58:49Z</dcterms:created>
  <dcterms:modified xsi:type="dcterms:W3CDTF">2025-02-14T21:42:01Z</dcterms:modified>
</cp:coreProperties>
</file>