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0" r:id="rId3"/>
    <p:sldId id="308" r:id="rId4"/>
    <p:sldId id="311" r:id="rId5"/>
    <p:sldId id="310" r:id="rId6"/>
    <p:sldId id="312" r:id="rId7"/>
    <p:sldId id="313" r:id="rId8"/>
    <p:sldId id="314" r:id="rId9"/>
    <p:sldId id="315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7E2B83"/>
    <a:srgbClr val="FFD966"/>
    <a:srgbClr val="6FA9D7"/>
    <a:srgbClr val="B69467"/>
    <a:srgbClr val="DDA471"/>
    <a:srgbClr val="622165"/>
    <a:srgbClr val="59A332"/>
    <a:srgbClr val="FF6050"/>
    <a:srgbClr val="46A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882E-A422-41C0-8C10-60E6CC22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64AA-EDC6-45DA-AD2E-908A806A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75C5-84F6-4FA7-8E79-D5AD87CD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5D8D-FBDE-4A7A-AB3D-11005B6C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EA3D-CAD6-4A1A-947D-784B5D7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50B-4687-4557-913C-40E7B435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C69A2-D6C2-45C5-981F-68ABCCCD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E256-0A0C-4D42-872A-8ECC9AC2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8D55-6F3A-48D3-8441-BE74586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49F-4B15-4157-9DFC-2127B89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D6694-2300-4B4F-BBD2-8C277C56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9EF3-36E0-40C3-9476-CEFA109C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619-0B01-445A-95F9-260D32F5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3605-2555-48A1-9413-542346F9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C415-5DEE-4D88-90BC-A9CFA40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7D2-0E4C-4330-910C-1CF4E53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FA41-33BE-479D-BD5B-6FC5274F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CB5F-E0D0-4181-A2B7-DAD71EFA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76FB-D2F7-4875-929F-0A3B52D3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702A-FE23-4BCC-A8F9-21C06FE0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BAC-7009-4C2E-AAA1-8DC78C5A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DADB-58E9-404A-98D0-1AFCD511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C402-C9AC-49CF-B6E9-AF35D30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A66F-9663-4BF9-AF7B-2AC5DA4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31AC-57E2-492F-874E-A5BD2660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2AE4-DDEB-4CAB-A2E6-BE512F8C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EA70-6970-4E1D-B2D1-EB4A7F18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8FFE-4579-44CD-8290-99E24E74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DF7F-4F33-4F56-9988-90E962D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C718-EA6E-4FCE-A604-E03F533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5F0D-0621-456D-A9C8-F527A258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BDB-3A2F-4ADD-8C9D-01F108F3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10B9-5055-43DF-9B22-270CBC8C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5433-529F-47F5-B405-7927A3B8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90B8-27A4-4922-A042-AA1071C5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C2CA-E208-48D3-9FEE-18F63090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0225-7B2F-44F8-B302-D5782A90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B1794-16EE-4F4D-9F6F-CDB1D1A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0F20-BD6F-47B3-9B87-7FFFC0C4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748F-AFCB-4D10-976F-C9888824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26DD-8A58-4620-83F7-1D7BEBA2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26CD5-9296-40C6-AEC0-EDEDF9D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A2DA-B3C5-48F3-8D8A-405ECDF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AD41F-3231-414F-A075-A3364C26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9B026-D986-4C84-B3EC-CB52D51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A392-EFE0-499F-BD73-1A1A03F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42D2-98AD-40AB-A665-1E80CD6D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FD6-E9D2-471F-9602-071AB9E1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B54C-F3F0-4759-A18A-0B88F3AA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8F0-F0E6-4810-AE1A-8DBD35F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2A4E-AF92-4DF6-938D-E2D13D98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DC3F-58AD-4DA1-A311-6E3A6D1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C54A-741B-4C28-B6C6-FB643D3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439E8-6484-45C3-B640-2B1D44FC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E2C4-835C-4C84-AB55-4B6259E3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435F-AF81-4C24-81C1-3307A6D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8222-3CF1-4124-ACDA-0294E6D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192-F3A6-4C00-BE7F-D823B997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F953-1197-474D-BDD1-A4DBC569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3D70-E804-424C-9282-59528E6F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B98B-7DD3-4CE6-BB77-120061C5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26EE-1511-4705-9BED-F27F22632DD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AE5C-3820-4116-8FF7-59B21A4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38D6-57F6-49B1-8D7F-0C8822B4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10" Type="http://schemas.openxmlformats.org/officeDocument/2006/relationships/image" Target="../media/image1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audio" Target="../media/media8.mp3"/><Relationship Id="rId5" Type="http://schemas.microsoft.com/office/2007/relationships/media" Target="../media/media8.mp3"/><Relationship Id="rId4" Type="http://schemas.openxmlformats.org/officeDocument/2006/relationships/audio" Target="../media/media2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0.mp3"/><Relationship Id="rId5" Type="http://schemas.microsoft.com/office/2007/relationships/media" Target="../media/media10.mp3"/><Relationship Id="rId4" Type="http://schemas.openxmlformats.org/officeDocument/2006/relationships/audio" Target="../media/media2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2.mp3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457620-41AF-4C1E-A568-20A3AE709A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BA4F989-96EE-48A8-857C-3AC55A8E523A}"/>
              </a:ext>
            </a:extLst>
          </p:cNvPr>
          <p:cNvGrpSpPr/>
          <p:nvPr/>
        </p:nvGrpSpPr>
        <p:grpSpPr>
          <a:xfrm>
            <a:off x="336755" y="2330830"/>
            <a:ext cx="6649907" cy="3786309"/>
            <a:chOff x="954807" y="399925"/>
            <a:chExt cx="9523556" cy="5422500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000BB8C-3DDB-4F36-A61A-6D4179E240AA}"/>
                </a:ext>
              </a:extLst>
            </p:cNvPr>
            <p:cNvGrpSpPr/>
            <p:nvPr/>
          </p:nvGrpSpPr>
          <p:grpSpPr>
            <a:xfrm flipH="1">
              <a:off x="5943915" y="4247591"/>
              <a:ext cx="2979505" cy="1555224"/>
              <a:chOff x="2387837" y="4267201"/>
              <a:chExt cx="2979505" cy="1555224"/>
            </a:xfrm>
            <a:solidFill>
              <a:srgbClr val="FF6050"/>
            </a:solidFill>
          </p:grpSpPr>
          <p:sp>
            <p:nvSpPr>
              <p:cNvPr id="214" name="Rectangle 16">
                <a:extLst>
                  <a:ext uri="{FF2B5EF4-FFF2-40B4-BE49-F238E27FC236}">
                    <a16:creationId xmlns:a16="http://schemas.microsoft.com/office/drawing/2014/main" id="{EE84FD77-B7F5-460B-BED0-B26D0CCD5D73}"/>
                  </a:ext>
                </a:extLst>
              </p:cNvPr>
              <p:cNvSpPr/>
              <p:nvPr/>
            </p:nvSpPr>
            <p:spPr>
              <a:xfrm>
                <a:off x="2387837" y="4267201"/>
                <a:ext cx="1660287" cy="801311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287" h="801311">
                    <a:moveTo>
                      <a:pt x="498237" y="104775"/>
                    </a:moveTo>
                    <a:lnTo>
                      <a:pt x="1612662" y="0"/>
                    </a:lnTo>
                    <a:lnTo>
                      <a:pt x="1660287" y="352425"/>
                    </a:lnTo>
                    <a:cubicBezTo>
                      <a:pt x="1276112" y="396875"/>
                      <a:pt x="653812" y="336550"/>
                      <a:pt x="517287" y="447675"/>
                    </a:cubicBezTo>
                    <a:cubicBezTo>
                      <a:pt x="-546338" y="1368425"/>
                      <a:pt x="333137" y="212725"/>
                      <a:pt x="498237" y="10477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16">
                <a:extLst>
                  <a:ext uri="{FF2B5EF4-FFF2-40B4-BE49-F238E27FC236}">
                    <a16:creationId xmlns:a16="http://schemas.microsoft.com/office/drawing/2014/main" id="{34A77AD2-8D0B-4B04-BAA5-AA40EEF6E9E2}"/>
                  </a:ext>
                </a:extLst>
              </p:cNvPr>
              <p:cNvSpPr/>
              <p:nvPr/>
            </p:nvSpPr>
            <p:spPr>
              <a:xfrm rot="20785128">
                <a:off x="2394708" y="4771802"/>
                <a:ext cx="2067659" cy="1050189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7659" h="1050189">
                    <a:moveTo>
                      <a:pt x="646539" y="196457"/>
                    </a:moveTo>
                    <a:lnTo>
                      <a:pt x="2057485" y="0"/>
                    </a:lnTo>
                    <a:lnTo>
                      <a:pt x="2067659" y="291116"/>
                    </a:lnTo>
                    <a:cubicBezTo>
                      <a:pt x="1683484" y="335566"/>
                      <a:pt x="1257279" y="531662"/>
                      <a:pt x="852149" y="564832"/>
                    </a:cubicBezTo>
                    <a:cubicBezTo>
                      <a:pt x="-828376" y="1767708"/>
                      <a:pt x="463546" y="378476"/>
                      <a:pt x="646539" y="1964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16">
                <a:extLst>
                  <a:ext uri="{FF2B5EF4-FFF2-40B4-BE49-F238E27FC236}">
                    <a16:creationId xmlns:a16="http://schemas.microsoft.com/office/drawing/2014/main" id="{16F89E3D-F637-4345-B2B8-E9FB9FEE6EAB}"/>
                  </a:ext>
                </a:extLst>
              </p:cNvPr>
              <p:cNvSpPr/>
              <p:nvPr/>
            </p:nvSpPr>
            <p:spPr>
              <a:xfrm rot="19426919">
                <a:off x="3210441" y="5047639"/>
                <a:ext cx="2156901" cy="774786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  <a:gd name="connsiteX0" fmla="*/ 622388 w 2043508"/>
                  <a:gd name="connsiteY0" fmla="*/ 196457 h 1096223"/>
                  <a:gd name="connsiteX1" fmla="*/ 2033334 w 2043508"/>
                  <a:gd name="connsiteY1" fmla="*/ 0 h 1096223"/>
                  <a:gd name="connsiteX2" fmla="*/ 2043508 w 2043508"/>
                  <a:gd name="connsiteY2" fmla="*/ 291116 h 1096223"/>
                  <a:gd name="connsiteX3" fmla="*/ 864221 w 2043508"/>
                  <a:gd name="connsiteY3" fmla="*/ 622843 h 1096223"/>
                  <a:gd name="connsiteX4" fmla="*/ 622388 w 2043508"/>
                  <a:gd name="connsiteY4" fmla="*/ 196457 h 1096223"/>
                  <a:gd name="connsiteX0" fmla="*/ 657126 w 2026293"/>
                  <a:gd name="connsiteY0" fmla="*/ 297473 h 1117463"/>
                  <a:gd name="connsiteX1" fmla="*/ 2016119 w 2026293"/>
                  <a:gd name="connsiteY1" fmla="*/ 0 h 1117463"/>
                  <a:gd name="connsiteX2" fmla="*/ 2026293 w 2026293"/>
                  <a:gd name="connsiteY2" fmla="*/ 291116 h 1117463"/>
                  <a:gd name="connsiteX3" fmla="*/ 847006 w 2026293"/>
                  <a:gd name="connsiteY3" fmla="*/ 622843 h 1117463"/>
                  <a:gd name="connsiteX4" fmla="*/ 657126 w 2026293"/>
                  <a:gd name="connsiteY4" fmla="*/ 297473 h 1117463"/>
                  <a:gd name="connsiteX0" fmla="*/ 657126 w 2169885"/>
                  <a:gd name="connsiteY0" fmla="*/ 297473 h 1117463"/>
                  <a:gd name="connsiteX1" fmla="*/ 2016119 w 2169885"/>
                  <a:gd name="connsiteY1" fmla="*/ 0 h 1117463"/>
                  <a:gd name="connsiteX2" fmla="*/ 2169885 w 2169885"/>
                  <a:gd name="connsiteY2" fmla="*/ 632404 h 1117463"/>
                  <a:gd name="connsiteX3" fmla="*/ 847006 w 2169885"/>
                  <a:gd name="connsiteY3" fmla="*/ 622843 h 1117463"/>
                  <a:gd name="connsiteX4" fmla="*/ 657126 w 2169885"/>
                  <a:gd name="connsiteY4" fmla="*/ 297473 h 1117463"/>
                  <a:gd name="connsiteX0" fmla="*/ 657126 w 2169885"/>
                  <a:gd name="connsiteY0" fmla="*/ 140466 h 960456"/>
                  <a:gd name="connsiteX1" fmla="*/ 2058548 w 2169885"/>
                  <a:gd name="connsiteY1" fmla="*/ 0 h 960456"/>
                  <a:gd name="connsiteX2" fmla="*/ 2169885 w 2169885"/>
                  <a:gd name="connsiteY2" fmla="*/ 475397 h 960456"/>
                  <a:gd name="connsiteX3" fmla="*/ 847006 w 2169885"/>
                  <a:gd name="connsiteY3" fmla="*/ 465836 h 960456"/>
                  <a:gd name="connsiteX4" fmla="*/ 657126 w 2169885"/>
                  <a:gd name="connsiteY4" fmla="*/ 140466 h 960456"/>
                  <a:gd name="connsiteX0" fmla="*/ 644142 w 2156901"/>
                  <a:gd name="connsiteY0" fmla="*/ 140466 h 774786"/>
                  <a:gd name="connsiteX1" fmla="*/ 2045564 w 2156901"/>
                  <a:gd name="connsiteY1" fmla="*/ 0 h 774786"/>
                  <a:gd name="connsiteX2" fmla="*/ 2156901 w 2156901"/>
                  <a:gd name="connsiteY2" fmla="*/ 475397 h 774786"/>
                  <a:gd name="connsiteX3" fmla="*/ 834022 w 2156901"/>
                  <a:gd name="connsiteY3" fmla="*/ 465836 h 774786"/>
                  <a:gd name="connsiteX4" fmla="*/ 644142 w 2156901"/>
                  <a:gd name="connsiteY4" fmla="*/ 140466 h 77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01" h="774786">
                    <a:moveTo>
                      <a:pt x="644142" y="140466"/>
                    </a:moveTo>
                    <a:lnTo>
                      <a:pt x="2045564" y="0"/>
                    </a:lnTo>
                    <a:lnTo>
                      <a:pt x="2156901" y="475397"/>
                    </a:lnTo>
                    <a:cubicBezTo>
                      <a:pt x="1772726" y="519847"/>
                      <a:pt x="1239152" y="432666"/>
                      <a:pt x="834022" y="465836"/>
                    </a:cubicBezTo>
                    <a:cubicBezTo>
                      <a:pt x="-816844" y="1246928"/>
                      <a:pt x="461149" y="322485"/>
                      <a:pt x="644142" y="14046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5F938EA-325B-4998-B2E9-963A34AE164E}"/>
                </a:ext>
              </a:extLst>
            </p:cNvPr>
            <p:cNvGrpSpPr/>
            <p:nvPr/>
          </p:nvGrpSpPr>
          <p:grpSpPr>
            <a:xfrm flipH="1">
              <a:off x="7490047" y="426619"/>
              <a:ext cx="2988316" cy="3842682"/>
              <a:chOff x="947580" y="402920"/>
              <a:chExt cx="2988316" cy="3842682"/>
            </a:xfrm>
          </p:grpSpPr>
          <p:sp>
            <p:nvSpPr>
              <p:cNvPr id="211" name="Rectangle 18">
                <a:extLst>
                  <a:ext uri="{FF2B5EF4-FFF2-40B4-BE49-F238E27FC236}">
                    <a16:creationId xmlns:a16="http://schemas.microsoft.com/office/drawing/2014/main" id="{3D44B8AC-D2F4-411D-B107-147665899A73}"/>
                  </a:ext>
                </a:extLst>
              </p:cNvPr>
              <p:cNvSpPr/>
              <p:nvPr/>
            </p:nvSpPr>
            <p:spPr>
              <a:xfrm rot="1099253" flipH="1">
                <a:off x="1426885" y="558886"/>
                <a:ext cx="1976611" cy="259424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17">
                <a:extLst>
                  <a:ext uri="{FF2B5EF4-FFF2-40B4-BE49-F238E27FC236}">
                    <a16:creationId xmlns:a16="http://schemas.microsoft.com/office/drawing/2014/main" id="{0E08510C-5DB6-45E4-95CB-D3D7F1705716}"/>
                  </a:ext>
                </a:extLst>
              </p:cNvPr>
              <p:cNvSpPr/>
              <p:nvPr/>
            </p:nvSpPr>
            <p:spPr>
              <a:xfrm>
                <a:off x="1870202" y="3000375"/>
                <a:ext cx="2065694" cy="1245227"/>
              </a:xfrm>
              <a:custGeom>
                <a:avLst/>
                <a:gdLst>
                  <a:gd name="connsiteX0" fmla="*/ 0 w 289903"/>
                  <a:gd name="connsiteY0" fmla="*/ 0 h 322519"/>
                  <a:gd name="connsiteX1" fmla="*/ 289903 w 289903"/>
                  <a:gd name="connsiteY1" fmla="*/ 0 h 322519"/>
                  <a:gd name="connsiteX2" fmla="*/ 289903 w 289903"/>
                  <a:gd name="connsiteY2" fmla="*/ 322519 h 322519"/>
                  <a:gd name="connsiteX3" fmla="*/ 0 w 289903"/>
                  <a:gd name="connsiteY3" fmla="*/ 322519 h 322519"/>
                  <a:gd name="connsiteX4" fmla="*/ 0 w 289903"/>
                  <a:gd name="connsiteY4" fmla="*/ 0 h 322519"/>
                  <a:gd name="connsiteX0" fmla="*/ 1285461 w 1575364"/>
                  <a:gd name="connsiteY0" fmla="*/ 0 h 468293"/>
                  <a:gd name="connsiteX1" fmla="*/ 1575364 w 1575364"/>
                  <a:gd name="connsiteY1" fmla="*/ 0 h 468293"/>
                  <a:gd name="connsiteX2" fmla="*/ 1575364 w 1575364"/>
                  <a:gd name="connsiteY2" fmla="*/ 322519 h 468293"/>
                  <a:gd name="connsiteX3" fmla="*/ 0 w 1575364"/>
                  <a:gd name="connsiteY3" fmla="*/ 468293 h 468293"/>
                  <a:gd name="connsiteX4" fmla="*/ 1285461 w 1575364"/>
                  <a:gd name="connsiteY4" fmla="*/ 0 h 468293"/>
                  <a:gd name="connsiteX0" fmla="*/ 132522 w 1575364"/>
                  <a:gd name="connsiteY0" fmla="*/ 0 h 1077893"/>
                  <a:gd name="connsiteX1" fmla="*/ 1575364 w 1575364"/>
                  <a:gd name="connsiteY1" fmla="*/ 609600 h 1077893"/>
                  <a:gd name="connsiteX2" fmla="*/ 1575364 w 1575364"/>
                  <a:gd name="connsiteY2" fmla="*/ 932119 h 1077893"/>
                  <a:gd name="connsiteX3" fmla="*/ 0 w 1575364"/>
                  <a:gd name="connsiteY3" fmla="*/ 1077893 h 1077893"/>
                  <a:gd name="connsiteX4" fmla="*/ 132522 w 1575364"/>
                  <a:gd name="connsiteY4" fmla="*/ 0 h 1077893"/>
                  <a:gd name="connsiteX0" fmla="*/ 622852 w 2065694"/>
                  <a:gd name="connsiteY0" fmla="*/ 0 h 932119"/>
                  <a:gd name="connsiteX1" fmla="*/ 2065694 w 2065694"/>
                  <a:gd name="connsiteY1" fmla="*/ 609600 h 932119"/>
                  <a:gd name="connsiteX2" fmla="*/ 2065694 w 2065694"/>
                  <a:gd name="connsiteY2" fmla="*/ 932119 h 932119"/>
                  <a:gd name="connsiteX3" fmla="*/ 0 w 2065694"/>
                  <a:gd name="connsiteY3" fmla="*/ 97232 h 932119"/>
                  <a:gd name="connsiteX4" fmla="*/ 622852 w 2065694"/>
                  <a:gd name="connsiteY4" fmla="*/ 0 h 932119"/>
                  <a:gd name="connsiteX0" fmla="*/ 622852 w 2065694"/>
                  <a:gd name="connsiteY0" fmla="*/ 0 h 1211836"/>
                  <a:gd name="connsiteX1" fmla="*/ 2065694 w 2065694"/>
                  <a:gd name="connsiteY1" fmla="*/ 609600 h 1211836"/>
                  <a:gd name="connsiteX2" fmla="*/ 2065694 w 2065694"/>
                  <a:gd name="connsiteY2" fmla="*/ 932119 h 1211836"/>
                  <a:gd name="connsiteX3" fmla="*/ 0 w 2065694"/>
                  <a:gd name="connsiteY3" fmla="*/ 97232 h 1211836"/>
                  <a:gd name="connsiteX4" fmla="*/ 622852 w 2065694"/>
                  <a:gd name="connsiteY4" fmla="*/ 0 h 1211836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5694" h="1245227">
                    <a:moveTo>
                      <a:pt x="649356" y="0"/>
                    </a:moveTo>
                    <a:cubicBezTo>
                      <a:pt x="944773" y="1276627"/>
                      <a:pt x="1584747" y="406400"/>
                      <a:pt x="2065694" y="609600"/>
                    </a:cubicBezTo>
                    <a:lnTo>
                      <a:pt x="2065694" y="932119"/>
                    </a:lnTo>
                    <a:cubicBezTo>
                      <a:pt x="1920468" y="759840"/>
                      <a:pt x="834339" y="2177824"/>
                      <a:pt x="0" y="97232"/>
                    </a:cubicBezTo>
                    <a:lnTo>
                      <a:pt x="649356" y="0"/>
                    </a:ln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DC32C6C9-F860-4A82-B68A-E681F38A69B3}"/>
                  </a:ext>
                </a:extLst>
              </p:cNvPr>
              <p:cNvSpPr/>
              <p:nvPr/>
            </p:nvSpPr>
            <p:spPr>
              <a:xfrm>
                <a:off x="947580" y="402920"/>
                <a:ext cx="2118237" cy="278012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D2A6612-16E2-4439-9842-2578F9BB3B0A}"/>
                </a:ext>
              </a:extLst>
            </p:cNvPr>
            <p:cNvGrpSpPr/>
            <p:nvPr/>
          </p:nvGrpSpPr>
          <p:grpSpPr>
            <a:xfrm>
              <a:off x="2387837" y="4267201"/>
              <a:ext cx="2979505" cy="1555224"/>
              <a:chOff x="2387837" y="4267201"/>
              <a:chExt cx="2979505" cy="1555224"/>
            </a:xfrm>
            <a:solidFill>
              <a:srgbClr val="FF6050"/>
            </a:solidFill>
          </p:grpSpPr>
          <p:sp>
            <p:nvSpPr>
              <p:cNvPr id="208" name="Rectangle 16">
                <a:extLst>
                  <a:ext uri="{FF2B5EF4-FFF2-40B4-BE49-F238E27FC236}">
                    <a16:creationId xmlns:a16="http://schemas.microsoft.com/office/drawing/2014/main" id="{16652543-5CAE-4E63-9F1D-1F1562B1D714}"/>
                  </a:ext>
                </a:extLst>
              </p:cNvPr>
              <p:cNvSpPr/>
              <p:nvPr/>
            </p:nvSpPr>
            <p:spPr>
              <a:xfrm>
                <a:off x="2387837" y="4267201"/>
                <a:ext cx="1660287" cy="801311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287" h="801311">
                    <a:moveTo>
                      <a:pt x="498237" y="104775"/>
                    </a:moveTo>
                    <a:lnTo>
                      <a:pt x="1612662" y="0"/>
                    </a:lnTo>
                    <a:lnTo>
                      <a:pt x="1660287" y="352425"/>
                    </a:lnTo>
                    <a:cubicBezTo>
                      <a:pt x="1276112" y="396875"/>
                      <a:pt x="653812" y="336550"/>
                      <a:pt x="517287" y="447675"/>
                    </a:cubicBezTo>
                    <a:cubicBezTo>
                      <a:pt x="-546338" y="1368425"/>
                      <a:pt x="333137" y="212725"/>
                      <a:pt x="498237" y="10477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16">
                <a:extLst>
                  <a:ext uri="{FF2B5EF4-FFF2-40B4-BE49-F238E27FC236}">
                    <a16:creationId xmlns:a16="http://schemas.microsoft.com/office/drawing/2014/main" id="{C4735602-6D4D-46B2-822D-5F4E0C4D920D}"/>
                  </a:ext>
                </a:extLst>
              </p:cNvPr>
              <p:cNvSpPr/>
              <p:nvPr/>
            </p:nvSpPr>
            <p:spPr>
              <a:xfrm rot="20785128">
                <a:off x="2394708" y="4771802"/>
                <a:ext cx="2067659" cy="1050189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7659" h="1050189">
                    <a:moveTo>
                      <a:pt x="646539" y="196457"/>
                    </a:moveTo>
                    <a:lnTo>
                      <a:pt x="2057485" y="0"/>
                    </a:lnTo>
                    <a:lnTo>
                      <a:pt x="2067659" y="291116"/>
                    </a:lnTo>
                    <a:cubicBezTo>
                      <a:pt x="1683484" y="335566"/>
                      <a:pt x="1257279" y="531662"/>
                      <a:pt x="852149" y="564832"/>
                    </a:cubicBezTo>
                    <a:cubicBezTo>
                      <a:pt x="-828376" y="1767708"/>
                      <a:pt x="463546" y="378476"/>
                      <a:pt x="646539" y="1964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16">
                <a:extLst>
                  <a:ext uri="{FF2B5EF4-FFF2-40B4-BE49-F238E27FC236}">
                    <a16:creationId xmlns:a16="http://schemas.microsoft.com/office/drawing/2014/main" id="{B0708203-09F6-48B2-9D94-CE2CC6E2F067}"/>
                  </a:ext>
                </a:extLst>
              </p:cNvPr>
              <p:cNvSpPr/>
              <p:nvPr/>
            </p:nvSpPr>
            <p:spPr>
              <a:xfrm rot="19426919">
                <a:off x="3210441" y="5047639"/>
                <a:ext cx="2156901" cy="774786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  <a:gd name="connsiteX0" fmla="*/ 622388 w 2043508"/>
                  <a:gd name="connsiteY0" fmla="*/ 196457 h 1096223"/>
                  <a:gd name="connsiteX1" fmla="*/ 2033334 w 2043508"/>
                  <a:gd name="connsiteY1" fmla="*/ 0 h 1096223"/>
                  <a:gd name="connsiteX2" fmla="*/ 2043508 w 2043508"/>
                  <a:gd name="connsiteY2" fmla="*/ 291116 h 1096223"/>
                  <a:gd name="connsiteX3" fmla="*/ 864221 w 2043508"/>
                  <a:gd name="connsiteY3" fmla="*/ 622843 h 1096223"/>
                  <a:gd name="connsiteX4" fmla="*/ 622388 w 2043508"/>
                  <a:gd name="connsiteY4" fmla="*/ 196457 h 1096223"/>
                  <a:gd name="connsiteX0" fmla="*/ 657126 w 2026293"/>
                  <a:gd name="connsiteY0" fmla="*/ 297473 h 1117463"/>
                  <a:gd name="connsiteX1" fmla="*/ 2016119 w 2026293"/>
                  <a:gd name="connsiteY1" fmla="*/ 0 h 1117463"/>
                  <a:gd name="connsiteX2" fmla="*/ 2026293 w 2026293"/>
                  <a:gd name="connsiteY2" fmla="*/ 291116 h 1117463"/>
                  <a:gd name="connsiteX3" fmla="*/ 847006 w 2026293"/>
                  <a:gd name="connsiteY3" fmla="*/ 622843 h 1117463"/>
                  <a:gd name="connsiteX4" fmla="*/ 657126 w 2026293"/>
                  <a:gd name="connsiteY4" fmla="*/ 297473 h 1117463"/>
                  <a:gd name="connsiteX0" fmla="*/ 657126 w 2169885"/>
                  <a:gd name="connsiteY0" fmla="*/ 297473 h 1117463"/>
                  <a:gd name="connsiteX1" fmla="*/ 2016119 w 2169885"/>
                  <a:gd name="connsiteY1" fmla="*/ 0 h 1117463"/>
                  <a:gd name="connsiteX2" fmla="*/ 2169885 w 2169885"/>
                  <a:gd name="connsiteY2" fmla="*/ 632404 h 1117463"/>
                  <a:gd name="connsiteX3" fmla="*/ 847006 w 2169885"/>
                  <a:gd name="connsiteY3" fmla="*/ 622843 h 1117463"/>
                  <a:gd name="connsiteX4" fmla="*/ 657126 w 2169885"/>
                  <a:gd name="connsiteY4" fmla="*/ 297473 h 1117463"/>
                  <a:gd name="connsiteX0" fmla="*/ 657126 w 2169885"/>
                  <a:gd name="connsiteY0" fmla="*/ 140466 h 960456"/>
                  <a:gd name="connsiteX1" fmla="*/ 2058548 w 2169885"/>
                  <a:gd name="connsiteY1" fmla="*/ 0 h 960456"/>
                  <a:gd name="connsiteX2" fmla="*/ 2169885 w 2169885"/>
                  <a:gd name="connsiteY2" fmla="*/ 475397 h 960456"/>
                  <a:gd name="connsiteX3" fmla="*/ 847006 w 2169885"/>
                  <a:gd name="connsiteY3" fmla="*/ 465836 h 960456"/>
                  <a:gd name="connsiteX4" fmla="*/ 657126 w 2169885"/>
                  <a:gd name="connsiteY4" fmla="*/ 140466 h 960456"/>
                  <a:gd name="connsiteX0" fmla="*/ 644142 w 2156901"/>
                  <a:gd name="connsiteY0" fmla="*/ 140466 h 774786"/>
                  <a:gd name="connsiteX1" fmla="*/ 2045564 w 2156901"/>
                  <a:gd name="connsiteY1" fmla="*/ 0 h 774786"/>
                  <a:gd name="connsiteX2" fmla="*/ 2156901 w 2156901"/>
                  <a:gd name="connsiteY2" fmla="*/ 475397 h 774786"/>
                  <a:gd name="connsiteX3" fmla="*/ 834022 w 2156901"/>
                  <a:gd name="connsiteY3" fmla="*/ 465836 h 774786"/>
                  <a:gd name="connsiteX4" fmla="*/ 644142 w 2156901"/>
                  <a:gd name="connsiteY4" fmla="*/ 140466 h 77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01" h="774786">
                    <a:moveTo>
                      <a:pt x="644142" y="140466"/>
                    </a:moveTo>
                    <a:lnTo>
                      <a:pt x="2045564" y="0"/>
                    </a:lnTo>
                    <a:lnTo>
                      <a:pt x="2156901" y="475397"/>
                    </a:lnTo>
                    <a:cubicBezTo>
                      <a:pt x="1772726" y="519847"/>
                      <a:pt x="1239152" y="432666"/>
                      <a:pt x="834022" y="465836"/>
                    </a:cubicBezTo>
                    <a:cubicBezTo>
                      <a:pt x="-816844" y="1246928"/>
                      <a:pt x="461149" y="322485"/>
                      <a:pt x="644142" y="14046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68565E6-CFAC-482A-855E-874ADEE21522}"/>
                </a:ext>
              </a:extLst>
            </p:cNvPr>
            <p:cNvGrpSpPr/>
            <p:nvPr/>
          </p:nvGrpSpPr>
          <p:grpSpPr>
            <a:xfrm>
              <a:off x="954807" y="399925"/>
              <a:ext cx="2981089" cy="3845677"/>
              <a:chOff x="954807" y="399925"/>
              <a:chExt cx="2981089" cy="3845677"/>
            </a:xfrm>
          </p:grpSpPr>
          <p:sp>
            <p:nvSpPr>
              <p:cNvPr id="205" name="Rectangle 18">
                <a:extLst>
                  <a:ext uri="{FF2B5EF4-FFF2-40B4-BE49-F238E27FC236}">
                    <a16:creationId xmlns:a16="http://schemas.microsoft.com/office/drawing/2014/main" id="{95AC8670-345C-40A1-8393-9A98DD408626}"/>
                  </a:ext>
                </a:extLst>
              </p:cNvPr>
              <p:cNvSpPr/>
              <p:nvPr/>
            </p:nvSpPr>
            <p:spPr>
              <a:xfrm rot="1099253" flipH="1">
                <a:off x="1434112" y="555891"/>
                <a:ext cx="1976611" cy="259424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17">
                <a:extLst>
                  <a:ext uri="{FF2B5EF4-FFF2-40B4-BE49-F238E27FC236}">
                    <a16:creationId xmlns:a16="http://schemas.microsoft.com/office/drawing/2014/main" id="{2F390715-4EEF-429A-809A-ADD4F7D1D751}"/>
                  </a:ext>
                </a:extLst>
              </p:cNvPr>
              <p:cNvSpPr/>
              <p:nvPr/>
            </p:nvSpPr>
            <p:spPr>
              <a:xfrm>
                <a:off x="1870202" y="3000375"/>
                <a:ext cx="2065694" cy="1245227"/>
              </a:xfrm>
              <a:custGeom>
                <a:avLst/>
                <a:gdLst>
                  <a:gd name="connsiteX0" fmla="*/ 0 w 289903"/>
                  <a:gd name="connsiteY0" fmla="*/ 0 h 322519"/>
                  <a:gd name="connsiteX1" fmla="*/ 289903 w 289903"/>
                  <a:gd name="connsiteY1" fmla="*/ 0 h 322519"/>
                  <a:gd name="connsiteX2" fmla="*/ 289903 w 289903"/>
                  <a:gd name="connsiteY2" fmla="*/ 322519 h 322519"/>
                  <a:gd name="connsiteX3" fmla="*/ 0 w 289903"/>
                  <a:gd name="connsiteY3" fmla="*/ 322519 h 322519"/>
                  <a:gd name="connsiteX4" fmla="*/ 0 w 289903"/>
                  <a:gd name="connsiteY4" fmla="*/ 0 h 322519"/>
                  <a:gd name="connsiteX0" fmla="*/ 1285461 w 1575364"/>
                  <a:gd name="connsiteY0" fmla="*/ 0 h 468293"/>
                  <a:gd name="connsiteX1" fmla="*/ 1575364 w 1575364"/>
                  <a:gd name="connsiteY1" fmla="*/ 0 h 468293"/>
                  <a:gd name="connsiteX2" fmla="*/ 1575364 w 1575364"/>
                  <a:gd name="connsiteY2" fmla="*/ 322519 h 468293"/>
                  <a:gd name="connsiteX3" fmla="*/ 0 w 1575364"/>
                  <a:gd name="connsiteY3" fmla="*/ 468293 h 468293"/>
                  <a:gd name="connsiteX4" fmla="*/ 1285461 w 1575364"/>
                  <a:gd name="connsiteY4" fmla="*/ 0 h 468293"/>
                  <a:gd name="connsiteX0" fmla="*/ 132522 w 1575364"/>
                  <a:gd name="connsiteY0" fmla="*/ 0 h 1077893"/>
                  <a:gd name="connsiteX1" fmla="*/ 1575364 w 1575364"/>
                  <a:gd name="connsiteY1" fmla="*/ 609600 h 1077893"/>
                  <a:gd name="connsiteX2" fmla="*/ 1575364 w 1575364"/>
                  <a:gd name="connsiteY2" fmla="*/ 932119 h 1077893"/>
                  <a:gd name="connsiteX3" fmla="*/ 0 w 1575364"/>
                  <a:gd name="connsiteY3" fmla="*/ 1077893 h 1077893"/>
                  <a:gd name="connsiteX4" fmla="*/ 132522 w 1575364"/>
                  <a:gd name="connsiteY4" fmla="*/ 0 h 1077893"/>
                  <a:gd name="connsiteX0" fmla="*/ 622852 w 2065694"/>
                  <a:gd name="connsiteY0" fmla="*/ 0 h 932119"/>
                  <a:gd name="connsiteX1" fmla="*/ 2065694 w 2065694"/>
                  <a:gd name="connsiteY1" fmla="*/ 609600 h 932119"/>
                  <a:gd name="connsiteX2" fmla="*/ 2065694 w 2065694"/>
                  <a:gd name="connsiteY2" fmla="*/ 932119 h 932119"/>
                  <a:gd name="connsiteX3" fmla="*/ 0 w 2065694"/>
                  <a:gd name="connsiteY3" fmla="*/ 97232 h 932119"/>
                  <a:gd name="connsiteX4" fmla="*/ 622852 w 2065694"/>
                  <a:gd name="connsiteY4" fmla="*/ 0 h 932119"/>
                  <a:gd name="connsiteX0" fmla="*/ 622852 w 2065694"/>
                  <a:gd name="connsiteY0" fmla="*/ 0 h 1211836"/>
                  <a:gd name="connsiteX1" fmla="*/ 2065694 w 2065694"/>
                  <a:gd name="connsiteY1" fmla="*/ 609600 h 1211836"/>
                  <a:gd name="connsiteX2" fmla="*/ 2065694 w 2065694"/>
                  <a:gd name="connsiteY2" fmla="*/ 932119 h 1211836"/>
                  <a:gd name="connsiteX3" fmla="*/ 0 w 2065694"/>
                  <a:gd name="connsiteY3" fmla="*/ 97232 h 1211836"/>
                  <a:gd name="connsiteX4" fmla="*/ 622852 w 2065694"/>
                  <a:gd name="connsiteY4" fmla="*/ 0 h 1211836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5694" h="1245227">
                    <a:moveTo>
                      <a:pt x="649356" y="0"/>
                    </a:moveTo>
                    <a:cubicBezTo>
                      <a:pt x="944773" y="1276627"/>
                      <a:pt x="1584747" y="406400"/>
                      <a:pt x="2065694" y="609600"/>
                    </a:cubicBezTo>
                    <a:lnTo>
                      <a:pt x="2065694" y="932119"/>
                    </a:lnTo>
                    <a:cubicBezTo>
                      <a:pt x="1920468" y="759840"/>
                      <a:pt x="834339" y="2177824"/>
                      <a:pt x="0" y="97232"/>
                    </a:cubicBezTo>
                    <a:lnTo>
                      <a:pt x="649356" y="0"/>
                    </a:ln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18">
                <a:extLst>
                  <a:ext uri="{FF2B5EF4-FFF2-40B4-BE49-F238E27FC236}">
                    <a16:creationId xmlns:a16="http://schemas.microsoft.com/office/drawing/2014/main" id="{23B43D85-A26B-414B-9432-FB7C105DDAA7}"/>
                  </a:ext>
                </a:extLst>
              </p:cNvPr>
              <p:cNvSpPr/>
              <p:nvPr/>
            </p:nvSpPr>
            <p:spPr>
              <a:xfrm>
                <a:off x="954807" y="399925"/>
                <a:ext cx="2118237" cy="278012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67ED57B-1417-4471-8B78-A13076DC636F}"/>
                </a:ext>
              </a:extLst>
            </p:cNvPr>
            <p:cNvGrpSpPr/>
            <p:nvPr/>
          </p:nvGrpSpPr>
          <p:grpSpPr>
            <a:xfrm>
              <a:off x="2852965" y="2179798"/>
              <a:ext cx="5504115" cy="3097588"/>
              <a:chOff x="2852965" y="2179798"/>
              <a:chExt cx="5504115" cy="3097588"/>
            </a:xfrm>
            <a:solidFill>
              <a:srgbClr val="FF6050"/>
            </a:solidFill>
          </p:grpSpPr>
          <p:sp>
            <p:nvSpPr>
              <p:cNvPr id="202" name="Rectangle 14">
                <a:extLst>
                  <a:ext uri="{FF2B5EF4-FFF2-40B4-BE49-F238E27FC236}">
                    <a16:creationId xmlns:a16="http://schemas.microsoft.com/office/drawing/2014/main" id="{0AD62E83-0AFA-459E-AE48-D62680D1BE83}"/>
                  </a:ext>
                </a:extLst>
              </p:cNvPr>
              <p:cNvSpPr/>
              <p:nvPr/>
            </p:nvSpPr>
            <p:spPr>
              <a:xfrm>
                <a:off x="2852965" y="2179798"/>
                <a:ext cx="5504115" cy="3097588"/>
              </a:xfrm>
              <a:custGeom>
                <a:avLst/>
                <a:gdLst>
                  <a:gd name="connsiteX0" fmla="*/ 0 w 5704114"/>
                  <a:gd name="connsiteY0" fmla="*/ 0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650961 h 650961"/>
                  <a:gd name="connsiteX4" fmla="*/ 0 w 5704114"/>
                  <a:gd name="connsiteY4" fmla="*/ 0 h 650961"/>
                  <a:gd name="connsiteX0" fmla="*/ 0 w 5704114"/>
                  <a:gd name="connsiteY0" fmla="*/ 650961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650961 h 650961"/>
                  <a:gd name="connsiteX0" fmla="*/ 0 w 5704114"/>
                  <a:gd name="connsiteY0" fmla="*/ 389704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389704 h 650961"/>
                  <a:gd name="connsiteX0" fmla="*/ 0 w 5704114"/>
                  <a:gd name="connsiteY0" fmla="*/ 508259 h 769516"/>
                  <a:gd name="connsiteX1" fmla="*/ 5704114 w 5704114"/>
                  <a:gd name="connsiteY1" fmla="*/ 118555 h 769516"/>
                  <a:gd name="connsiteX2" fmla="*/ 5704114 w 5704114"/>
                  <a:gd name="connsiteY2" fmla="*/ 769516 h 769516"/>
                  <a:gd name="connsiteX3" fmla="*/ 0 w 5704114"/>
                  <a:gd name="connsiteY3" fmla="*/ 508259 h 769516"/>
                  <a:gd name="connsiteX0" fmla="*/ 0 w 5733142"/>
                  <a:gd name="connsiteY0" fmla="*/ 508259 h 769516"/>
                  <a:gd name="connsiteX1" fmla="*/ 5704114 w 5733142"/>
                  <a:gd name="connsiteY1" fmla="*/ 118555 h 769516"/>
                  <a:gd name="connsiteX2" fmla="*/ 5733142 w 5733142"/>
                  <a:gd name="connsiteY2" fmla="*/ 769516 h 769516"/>
                  <a:gd name="connsiteX3" fmla="*/ 0 w 5733142"/>
                  <a:gd name="connsiteY3" fmla="*/ 508259 h 769516"/>
                  <a:gd name="connsiteX0" fmla="*/ 0 w 5704114"/>
                  <a:gd name="connsiteY0" fmla="*/ 508259 h 508259"/>
                  <a:gd name="connsiteX1" fmla="*/ 5704114 w 5704114"/>
                  <a:gd name="connsiteY1" fmla="*/ 118555 h 508259"/>
                  <a:gd name="connsiteX2" fmla="*/ 0 w 5704114"/>
                  <a:gd name="connsiteY2" fmla="*/ 508259 h 508259"/>
                  <a:gd name="connsiteX0" fmla="*/ 0 w 5689599"/>
                  <a:gd name="connsiteY0" fmla="*/ 360356 h 517489"/>
                  <a:gd name="connsiteX1" fmla="*/ 5689599 w 5689599"/>
                  <a:gd name="connsiteY1" fmla="*/ 507680 h 517489"/>
                  <a:gd name="connsiteX2" fmla="*/ 0 w 5689599"/>
                  <a:gd name="connsiteY2" fmla="*/ 360356 h 517489"/>
                  <a:gd name="connsiteX0" fmla="*/ 0 w 5689599"/>
                  <a:gd name="connsiteY0" fmla="*/ 360356 h 1671978"/>
                  <a:gd name="connsiteX1" fmla="*/ 5689599 w 5689599"/>
                  <a:gd name="connsiteY1" fmla="*/ 507680 h 1671978"/>
                  <a:gd name="connsiteX2" fmla="*/ 0 w 5689599"/>
                  <a:gd name="connsiteY2" fmla="*/ 360356 h 1671978"/>
                  <a:gd name="connsiteX0" fmla="*/ 0 w 5689599"/>
                  <a:gd name="connsiteY0" fmla="*/ 360356 h 1982955"/>
                  <a:gd name="connsiteX1" fmla="*/ 5689599 w 5689599"/>
                  <a:gd name="connsiteY1" fmla="*/ 507680 h 1982955"/>
                  <a:gd name="connsiteX2" fmla="*/ 0 w 5689599"/>
                  <a:gd name="connsiteY2" fmla="*/ 360356 h 1982955"/>
                  <a:gd name="connsiteX0" fmla="*/ 0 w 5704113"/>
                  <a:gd name="connsiteY0" fmla="*/ 381315 h 1939384"/>
                  <a:gd name="connsiteX1" fmla="*/ 5704113 w 5704113"/>
                  <a:gd name="connsiteY1" fmla="*/ 427039 h 1939384"/>
                  <a:gd name="connsiteX2" fmla="*/ 0 w 5704113"/>
                  <a:gd name="connsiteY2" fmla="*/ 381315 h 1939384"/>
                  <a:gd name="connsiteX0" fmla="*/ 0 w 5704113"/>
                  <a:gd name="connsiteY0" fmla="*/ 1037466 h 2595535"/>
                  <a:gd name="connsiteX1" fmla="*/ 5704113 w 5704113"/>
                  <a:gd name="connsiteY1" fmla="*/ 1083190 h 2595535"/>
                  <a:gd name="connsiteX2" fmla="*/ 0 w 5704113"/>
                  <a:gd name="connsiteY2" fmla="*/ 1037466 h 2595535"/>
                  <a:gd name="connsiteX0" fmla="*/ 0 w 5704113"/>
                  <a:gd name="connsiteY0" fmla="*/ 1475506 h 3033575"/>
                  <a:gd name="connsiteX1" fmla="*/ 5704113 w 5704113"/>
                  <a:gd name="connsiteY1" fmla="*/ 1521230 h 3033575"/>
                  <a:gd name="connsiteX2" fmla="*/ 0 w 5704113"/>
                  <a:gd name="connsiteY2" fmla="*/ 1475506 h 3033575"/>
                  <a:gd name="connsiteX0" fmla="*/ 0 w 5704113"/>
                  <a:gd name="connsiteY0" fmla="*/ 1475506 h 3114257"/>
                  <a:gd name="connsiteX1" fmla="*/ 5704113 w 5704113"/>
                  <a:gd name="connsiteY1" fmla="*/ 1521230 h 3114257"/>
                  <a:gd name="connsiteX2" fmla="*/ 0 w 5704113"/>
                  <a:gd name="connsiteY2" fmla="*/ 1475506 h 3114257"/>
                  <a:gd name="connsiteX0" fmla="*/ 1827 w 6128623"/>
                  <a:gd name="connsiteY0" fmla="*/ 432646 h 2071397"/>
                  <a:gd name="connsiteX1" fmla="*/ 5064137 w 6128623"/>
                  <a:gd name="connsiteY1" fmla="*/ 121 h 2071397"/>
                  <a:gd name="connsiteX2" fmla="*/ 5705940 w 6128623"/>
                  <a:gd name="connsiteY2" fmla="*/ 478370 h 2071397"/>
                  <a:gd name="connsiteX3" fmla="*/ 1827 w 6128623"/>
                  <a:gd name="connsiteY3" fmla="*/ 432646 h 2071397"/>
                  <a:gd name="connsiteX0" fmla="*/ 399638 w 6496385"/>
                  <a:gd name="connsiteY0" fmla="*/ 449181 h 2087932"/>
                  <a:gd name="connsiteX1" fmla="*/ 985198 w 6496385"/>
                  <a:gd name="connsiteY1" fmla="*/ 64281 h 2087932"/>
                  <a:gd name="connsiteX2" fmla="*/ 5461948 w 6496385"/>
                  <a:gd name="connsiteY2" fmla="*/ 16656 h 2087932"/>
                  <a:gd name="connsiteX3" fmla="*/ 6103751 w 6496385"/>
                  <a:gd name="connsiteY3" fmla="*/ 494905 h 2087932"/>
                  <a:gd name="connsiteX4" fmla="*/ 399638 w 6496385"/>
                  <a:gd name="connsiteY4" fmla="*/ 449181 h 2087932"/>
                  <a:gd name="connsiteX0" fmla="*/ 391952 w 6517274"/>
                  <a:gd name="connsiteY0" fmla="*/ 449181 h 2087932"/>
                  <a:gd name="connsiteX1" fmla="*/ 1006087 w 6517274"/>
                  <a:gd name="connsiteY1" fmla="*/ 64281 h 2087932"/>
                  <a:gd name="connsiteX2" fmla="*/ 5482837 w 6517274"/>
                  <a:gd name="connsiteY2" fmla="*/ 16656 h 2087932"/>
                  <a:gd name="connsiteX3" fmla="*/ 6124640 w 6517274"/>
                  <a:gd name="connsiteY3" fmla="*/ 494905 h 2087932"/>
                  <a:gd name="connsiteX4" fmla="*/ 391952 w 6517274"/>
                  <a:gd name="connsiteY4" fmla="*/ 449181 h 2087932"/>
                  <a:gd name="connsiteX0" fmla="*/ 391952 w 6463330"/>
                  <a:gd name="connsiteY0" fmla="*/ 449181 h 988341"/>
                  <a:gd name="connsiteX1" fmla="*/ 1006087 w 6463330"/>
                  <a:gd name="connsiteY1" fmla="*/ 64281 h 988341"/>
                  <a:gd name="connsiteX2" fmla="*/ 5482837 w 6463330"/>
                  <a:gd name="connsiteY2" fmla="*/ 16656 h 988341"/>
                  <a:gd name="connsiteX3" fmla="*/ 6124640 w 6463330"/>
                  <a:gd name="connsiteY3" fmla="*/ 494905 h 988341"/>
                  <a:gd name="connsiteX4" fmla="*/ 1129913 w 6463330"/>
                  <a:gd name="connsiteY4" fmla="*/ 988206 h 988341"/>
                  <a:gd name="connsiteX5" fmla="*/ 391952 w 6463330"/>
                  <a:gd name="connsiteY5" fmla="*/ 449181 h 988341"/>
                  <a:gd name="connsiteX0" fmla="*/ 391952 w 6163984"/>
                  <a:gd name="connsiteY0" fmla="*/ 449181 h 1059043"/>
                  <a:gd name="connsiteX1" fmla="*/ 1006087 w 6163984"/>
                  <a:gd name="connsiteY1" fmla="*/ 64281 h 1059043"/>
                  <a:gd name="connsiteX2" fmla="*/ 5482837 w 6163984"/>
                  <a:gd name="connsiteY2" fmla="*/ 16656 h 1059043"/>
                  <a:gd name="connsiteX3" fmla="*/ 6124640 w 6163984"/>
                  <a:gd name="connsiteY3" fmla="*/ 494905 h 1059043"/>
                  <a:gd name="connsiteX4" fmla="*/ 5559038 w 6163984"/>
                  <a:gd name="connsiteY4" fmla="*/ 1026307 h 1059043"/>
                  <a:gd name="connsiteX5" fmla="*/ 1129913 w 6163984"/>
                  <a:gd name="connsiteY5" fmla="*/ 988206 h 1059043"/>
                  <a:gd name="connsiteX6" fmla="*/ 391952 w 6163984"/>
                  <a:gd name="connsiteY6" fmla="*/ 449181 h 1059043"/>
                  <a:gd name="connsiteX0" fmla="*/ 391952 w 6176803"/>
                  <a:gd name="connsiteY0" fmla="*/ 449181 h 1059043"/>
                  <a:gd name="connsiteX1" fmla="*/ 1006087 w 6176803"/>
                  <a:gd name="connsiteY1" fmla="*/ 64281 h 1059043"/>
                  <a:gd name="connsiteX2" fmla="*/ 5482837 w 6176803"/>
                  <a:gd name="connsiteY2" fmla="*/ 16656 h 1059043"/>
                  <a:gd name="connsiteX3" fmla="*/ 6143690 w 6176803"/>
                  <a:gd name="connsiteY3" fmla="*/ 494905 h 1059043"/>
                  <a:gd name="connsiteX4" fmla="*/ 5559038 w 6176803"/>
                  <a:gd name="connsiteY4" fmla="*/ 1026307 h 1059043"/>
                  <a:gd name="connsiteX5" fmla="*/ 1129913 w 6176803"/>
                  <a:gd name="connsiteY5" fmla="*/ 988206 h 1059043"/>
                  <a:gd name="connsiteX6" fmla="*/ 391952 w 6176803"/>
                  <a:gd name="connsiteY6" fmla="*/ 449181 h 1059043"/>
                  <a:gd name="connsiteX0" fmla="*/ 391952 w 6176803"/>
                  <a:gd name="connsiteY0" fmla="*/ 449181 h 1059043"/>
                  <a:gd name="connsiteX1" fmla="*/ 1006087 w 6176803"/>
                  <a:gd name="connsiteY1" fmla="*/ 64281 h 1059043"/>
                  <a:gd name="connsiteX2" fmla="*/ 5482837 w 6176803"/>
                  <a:gd name="connsiteY2" fmla="*/ 16656 h 1059043"/>
                  <a:gd name="connsiteX3" fmla="*/ 6143690 w 6176803"/>
                  <a:gd name="connsiteY3" fmla="*/ 494905 h 1059043"/>
                  <a:gd name="connsiteX4" fmla="*/ 5559038 w 6176803"/>
                  <a:gd name="connsiteY4" fmla="*/ 1026307 h 1059043"/>
                  <a:gd name="connsiteX5" fmla="*/ 1129913 w 6176803"/>
                  <a:gd name="connsiteY5" fmla="*/ 988206 h 1059043"/>
                  <a:gd name="connsiteX6" fmla="*/ 391952 w 6176803"/>
                  <a:gd name="connsiteY6" fmla="*/ 449181 h 1059043"/>
                  <a:gd name="connsiteX0" fmla="*/ 391952 w 6143709"/>
                  <a:gd name="connsiteY0" fmla="*/ 449181 h 1059043"/>
                  <a:gd name="connsiteX1" fmla="*/ 1006087 w 6143709"/>
                  <a:gd name="connsiteY1" fmla="*/ 64281 h 1059043"/>
                  <a:gd name="connsiteX2" fmla="*/ 5482837 w 6143709"/>
                  <a:gd name="connsiteY2" fmla="*/ 16656 h 1059043"/>
                  <a:gd name="connsiteX3" fmla="*/ 6143690 w 6143709"/>
                  <a:gd name="connsiteY3" fmla="*/ 494905 h 1059043"/>
                  <a:gd name="connsiteX4" fmla="*/ 5559038 w 6143709"/>
                  <a:gd name="connsiteY4" fmla="*/ 1026307 h 1059043"/>
                  <a:gd name="connsiteX5" fmla="*/ 1129913 w 6143709"/>
                  <a:gd name="connsiteY5" fmla="*/ 988206 h 1059043"/>
                  <a:gd name="connsiteX6" fmla="*/ 391952 w 6143709"/>
                  <a:gd name="connsiteY6" fmla="*/ 449181 h 1059043"/>
                  <a:gd name="connsiteX0" fmla="*/ 391952 w 6143709"/>
                  <a:gd name="connsiteY0" fmla="*/ 449181 h 1061098"/>
                  <a:gd name="connsiteX1" fmla="*/ 1006087 w 6143709"/>
                  <a:gd name="connsiteY1" fmla="*/ 64281 h 1061098"/>
                  <a:gd name="connsiteX2" fmla="*/ 5482837 w 6143709"/>
                  <a:gd name="connsiteY2" fmla="*/ 16656 h 1061098"/>
                  <a:gd name="connsiteX3" fmla="*/ 6143690 w 6143709"/>
                  <a:gd name="connsiteY3" fmla="*/ 494905 h 1061098"/>
                  <a:gd name="connsiteX4" fmla="*/ 5559038 w 6143709"/>
                  <a:gd name="connsiteY4" fmla="*/ 1026307 h 1061098"/>
                  <a:gd name="connsiteX5" fmla="*/ 1091813 w 6143709"/>
                  <a:gd name="connsiteY5" fmla="*/ 997731 h 1061098"/>
                  <a:gd name="connsiteX6" fmla="*/ 391952 w 6143709"/>
                  <a:gd name="connsiteY6" fmla="*/ 449181 h 1061098"/>
                  <a:gd name="connsiteX0" fmla="*/ 391952 w 6143709"/>
                  <a:gd name="connsiteY0" fmla="*/ 449181 h 1061098"/>
                  <a:gd name="connsiteX1" fmla="*/ 1006087 w 6143709"/>
                  <a:gd name="connsiteY1" fmla="*/ 64281 h 1061098"/>
                  <a:gd name="connsiteX2" fmla="*/ 5482837 w 6143709"/>
                  <a:gd name="connsiteY2" fmla="*/ 16656 h 1061098"/>
                  <a:gd name="connsiteX3" fmla="*/ 6143690 w 6143709"/>
                  <a:gd name="connsiteY3" fmla="*/ 494905 h 1061098"/>
                  <a:gd name="connsiteX4" fmla="*/ 5559038 w 6143709"/>
                  <a:gd name="connsiteY4" fmla="*/ 1026307 h 1061098"/>
                  <a:gd name="connsiteX5" fmla="*/ 1091813 w 6143709"/>
                  <a:gd name="connsiteY5" fmla="*/ 997731 h 1061098"/>
                  <a:gd name="connsiteX6" fmla="*/ 391952 w 6143709"/>
                  <a:gd name="connsiteY6" fmla="*/ 449181 h 1061098"/>
                  <a:gd name="connsiteX0" fmla="*/ 264545 w 6016302"/>
                  <a:gd name="connsiteY0" fmla="*/ 449181 h 1061098"/>
                  <a:gd name="connsiteX1" fmla="*/ 878680 w 6016302"/>
                  <a:gd name="connsiteY1" fmla="*/ 64281 h 1061098"/>
                  <a:gd name="connsiteX2" fmla="*/ 5355430 w 6016302"/>
                  <a:gd name="connsiteY2" fmla="*/ 16656 h 1061098"/>
                  <a:gd name="connsiteX3" fmla="*/ 6016283 w 6016302"/>
                  <a:gd name="connsiteY3" fmla="*/ 494905 h 1061098"/>
                  <a:gd name="connsiteX4" fmla="*/ 5431631 w 6016302"/>
                  <a:gd name="connsiteY4" fmla="*/ 1026307 h 1061098"/>
                  <a:gd name="connsiteX5" fmla="*/ 964406 w 6016302"/>
                  <a:gd name="connsiteY5" fmla="*/ 997731 h 1061098"/>
                  <a:gd name="connsiteX6" fmla="*/ 264545 w 6016302"/>
                  <a:gd name="connsiteY6" fmla="*/ 449181 h 1061098"/>
                  <a:gd name="connsiteX0" fmla="*/ 0 w 5751757"/>
                  <a:gd name="connsiteY0" fmla="*/ 449181 h 1061098"/>
                  <a:gd name="connsiteX1" fmla="*/ 614135 w 5751757"/>
                  <a:gd name="connsiteY1" fmla="*/ 64281 h 1061098"/>
                  <a:gd name="connsiteX2" fmla="*/ 5090885 w 5751757"/>
                  <a:gd name="connsiteY2" fmla="*/ 16656 h 1061098"/>
                  <a:gd name="connsiteX3" fmla="*/ 5751738 w 5751757"/>
                  <a:gd name="connsiteY3" fmla="*/ 494905 h 1061098"/>
                  <a:gd name="connsiteX4" fmla="*/ 5167086 w 5751757"/>
                  <a:gd name="connsiteY4" fmla="*/ 1026307 h 1061098"/>
                  <a:gd name="connsiteX5" fmla="*/ 699861 w 5751757"/>
                  <a:gd name="connsiteY5" fmla="*/ 997731 h 1061098"/>
                  <a:gd name="connsiteX6" fmla="*/ 0 w 5751757"/>
                  <a:gd name="connsiteY6" fmla="*/ 449181 h 1061098"/>
                  <a:gd name="connsiteX0" fmla="*/ 0 w 5751757"/>
                  <a:gd name="connsiteY0" fmla="*/ 1401231 h 2013148"/>
                  <a:gd name="connsiteX1" fmla="*/ 614135 w 5751757"/>
                  <a:gd name="connsiteY1" fmla="*/ 1016331 h 2013148"/>
                  <a:gd name="connsiteX2" fmla="*/ 5090885 w 5751757"/>
                  <a:gd name="connsiteY2" fmla="*/ 968706 h 2013148"/>
                  <a:gd name="connsiteX3" fmla="*/ 5751738 w 5751757"/>
                  <a:gd name="connsiteY3" fmla="*/ 1446955 h 2013148"/>
                  <a:gd name="connsiteX4" fmla="*/ 5167086 w 5751757"/>
                  <a:gd name="connsiteY4" fmla="*/ 1978357 h 2013148"/>
                  <a:gd name="connsiteX5" fmla="*/ 699861 w 5751757"/>
                  <a:gd name="connsiteY5" fmla="*/ 1949781 h 2013148"/>
                  <a:gd name="connsiteX6" fmla="*/ 0 w 5751757"/>
                  <a:gd name="connsiteY6" fmla="*/ 1401231 h 2013148"/>
                  <a:gd name="connsiteX0" fmla="*/ 0 w 5751757"/>
                  <a:gd name="connsiteY0" fmla="*/ 1511673 h 2123590"/>
                  <a:gd name="connsiteX1" fmla="*/ 614135 w 5751757"/>
                  <a:gd name="connsiteY1" fmla="*/ 1126773 h 2123590"/>
                  <a:gd name="connsiteX2" fmla="*/ 5090885 w 5751757"/>
                  <a:gd name="connsiteY2" fmla="*/ 1079148 h 2123590"/>
                  <a:gd name="connsiteX3" fmla="*/ 5751738 w 5751757"/>
                  <a:gd name="connsiteY3" fmla="*/ 1557397 h 2123590"/>
                  <a:gd name="connsiteX4" fmla="*/ 5167086 w 5751757"/>
                  <a:gd name="connsiteY4" fmla="*/ 2088799 h 2123590"/>
                  <a:gd name="connsiteX5" fmla="*/ 699861 w 5751757"/>
                  <a:gd name="connsiteY5" fmla="*/ 2060223 h 2123590"/>
                  <a:gd name="connsiteX6" fmla="*/ 0 w 5751757"/>
                  <a:gd name="connsiteY6" fmla="*/ 1511673 h 2123590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65"/>
                  <a:gd name="connsiteY0" fmla="*/ 1394717 h 2006634"/>
                  <a:gd name="connsiteX1" fmla="*/ 614135 w 5751765"/>
                  <a:gd name="connsiteY1" fmla="*/ 1009817 h 2006634"/>
                  <a:gd name="connsiteX2" fmla="*/ 5090885 w 5751765"/>
                  <a:gd name="connsiteY2" fmla="*/ 962192 h 2006634"/>
                  <a:gd name="connsiteX3" fmla="*/ 5751738 w 5751765"/>
                  <a:gd name="connsiteY3" fmla="*/ 1440441 h 2006634"/>
                  <a:gd name="connsiteX4" fmla="*/ 5167086 w 5751765"/>
                  <a:gd name="connsiteY4" fmla="*/ 1971843 h 2006634"/>
                  <a:gd name="connsiteX5" fmla="*/ 699861 w 5751765"/>
                  <a:gd name="connsiteY5" fmla="*/ 1943267 h 2006634"/>
                  <a:gd name="connsiteX6" fmla="*/ 0 w 5751765"/>
                  <a:gd name="connsiteY6" fmla="*/ 1394717 h 2006634"/>
                  <a:gd name="connsiteX0" fmla="*/ 0 w 5751765"/>
                  <a:gd name="connsiteY0" fmla="*/ 1402481 h 2014398"/>
                  <a:gd name="connsiteX1" fmla="*/ 614135 w 5751765"/>
                  <a:gd name="connsiteY1" fmla="*/ 1017581 h 2014398"/>
                  <a:gd name="connsiteX2" fmla="*/ 5090885 w 5751765"/>
                  <a:gd name="connsiteY2" fmla="*/ 969956 h 2014398"/>
                  <a:gd name="connsiteX3" fmla="*/ 5751738 w 5751765"/>
                  <a:gd name="connsiteY3" fmla="*/ 1448205 h 2014398"/>
                  <a:gd name="connsiteX4" fmla="*/ 5167086 w 5751765"/>
                  <a:gd name="connsiteY4" fmla="*/ 1979607 h 2014398"/>
                  <a:gd name="connsiteX5" fmla="*/ 699861 w 5751765"/>
                  <a:gd name="connsiteY5" fmla="*/ 1951031 h 2014398"/>
                  <a:gd name="connsiteX6" fmla="*/ 0 w 5751765"/>
                  <a:gd name="connsiteY6" fmla="*/ 1402481 h 2014398"/>
                  <a:gd name="connsiteX0" fmla="*/ 0 w 5751765"/>
                  <a:gd name="connsiteY0" fmla="*/ 1402481 h 2885775"/>
                  <a:gd name="connsiteX1" fmla="*/ 614135 w 5751765"/>
                  <a:gd name="connsiteY1" fmla="*/ 1017581 h 2885775"/>
                  <a:gd name="connsiteX2" fmla="*/ 5090885 w 5751765"/>
                  <a:gd name="connsiteY2" fmla="*/ 969956 h 2885775"/>
                  <a:gd name="connsiteX3" fmla="*/ 5751738 w 5751765"/>
                  <a:gd name="connsiteY3" fmla="*/ 1448205 h 2885775"/>
                  <a:gd name="connsiteX4" fmla="*/ 5167086 w 5751765"/>
                  <a:gd name="connsiteY4" fmla="*/ 1979607 h 2885775"/>
                  <a:gd name="connsiteX5" fmla="*/ 699861 w 5751765"/>
                  <a:gd name="connsiteY5" fmla="*/ 1951031 h 2885775"/>
                  <a:gd name="connsiteX6" fmla="*/ 0 w 5751765"/>
                  <a:gd name="connsiteY6" fmla="*/ 1402481 h 2885775"/>
                  <a:gd name="connsiteX0" fmla="*/ 0 w 5751765"/>
                  <a:gd name="connsiteY0" fmla="*/ 1402481 h 3085041"/>
                  <a:gd name="connsiteX1" fmla="*/ 614135 w 5751765"/>
                  <a:gd name="connsiteY1" fmla="*/ 1017581 h 3085041"/>
                  <a:gd name="connsiteX2" fmla="*/ 5090885 w 5751765"/>
                  <a:gd name="connsiteY2" fmla="*/ 969956 h 3085041"/>
                  <a:gd name="connsiteX3" fmla="*/ 5751738 w 5751765"/>
                  <a:gd name="connsiteY3" fmla="*/ 1448205 h 3085041"/>
                  <a:gd name="connsiteX4" fmla="*/ 5167086 w 5751765"/>
                  <a:gd name="connsiteY4" fmla="*/ 1979607 h 3085041"/>
                  <a:gd name="connsiteX5" fmla="*/ 699861 w 5751765"/>
                  <a:gd name="connsiteY5" fmla="*/ 1951031 h 3085041"/>
                  <a:gd name="connsiteX6" fmla="*/ 0 w 5751765"/>
                  <a:gd name="connsiteY6" fmla="*/ 1402481 h 3085041"/>
                  <a:gd name="connsiteX0" fmla="*/ 0 w 5751765"/>
                  <a:gd name="connsiteY0" fmla="*/ 1402481 h 3085041"/>
                  <a:gd name="connsiteX1" fmla="*/ 614135 w 5751765"/>
                  <a:gd name="connsiteY1" fmla="*/ 1017581 h 3085041"/>
                  <a:gd name="connsiteX2" fmla="*/ 5090885 w 5751765"/>
                  <a:gd name="connsiteY2" fmla="*/ 969956 h 3085041"/>
                  <a:gd name="connsiteX3" fmla="*/ 5751738 w 5751765"/>
                  <a:gd name="connsiteY3" fmla="*/ 1448205 h 3085041"/>
                  <a:gd name="connsiteX4" fmla="*/ 5167086 w 5751765"/>
                  <a:gd name="connsiteY4" fmla="*/ 1979607 h 3085041"/>
                  <a:gd name="connsiteX5" fmla="*/ 699861 w 5751765"/>
                  <a:gd name="connsiteY5" fmla="*/ 1951031 h 3085041"/>
                  <a:gd name="connsiteX6" fmla="*/ 0 w 5751765"/>
                  <a:gd name="connsiteY6" fmla="*/ 1402481 h 3085041"/>
                  <a:gd name="connsiteX0" fmla="*/ 0 w 5627962"/>
                  <a:gd name="connsiteY0" fmla="*/ 1402481 h 3085041"/>
                  <a:gd name="connsiteX1" fmla="*/ 614135 w 5627962"/>
                  <a:gd name="connsiteY1" fmla="*/ 1017581 h 3085041"/>
                  <a:gd name="connsiteX2" fmla="*/ 5090885 w 5627962"/>
                  <a:gd name="connsiteY2" fmla="*/ 969956 h 3085041"/>
                  <a:gd name="connsiteX3" fmla="*/ 5627913 w 5627962"/>
                  <a:gd name="connsiteY3" fmla="*/ 1448205 h 3085041"/>
                  <a:gd name="connsiteX4" fmla="*/ 5167086 w 5627962"/>
                  <a:gd name="connsiteY4" fmla="*/ 1979607 h 3085041"/>
                  <a:gd name="connsiteX5" fmla="*/ 699861 w 5627962"/>
                  <a:gd name="connsiteY5" fmla="*/ 1951031 h 3085041"/>
                  <a:gd name="connsiteX6" fmla="*/ 0 w 5627962"/>
                  <a:gd name="connsiteY6" fmla="*/ 1402481 h 3085041"/>
                  <a:gd name="connsiteX0" fmla="*/ 0 w 5504137"/>
                  <a:gd name="connsiteY0" fmla="*/ 1402481 h 3085041"/>
                  <a:gd name="connsiteX1" fmla="*/ 490310 w 5504137"/>
                  <a:gd name="connsiteY1" fmla="*/ 1017581 h 3085041"/>
                  <a:gd name="connsiteX2" fmla="*/ 4967060 w 5504137"/>
                  <a:gd name="connsiteY2" fmla="*/ 969956 h 3085041"/>
                  <a:gd name="connsiteX3" fmla="*/ 5504088 w 5504137"/>
                  <a:gd name="connsiteY3" fmla="*/ 1448205 h 3085041"/>
                  <a:gd name="connsiteX4" fmla="*/ 5043261 w 5504137"/>
                  <a:gd name="connsiteY4" fmla="*/ 1979607 h 3085041"/>
                  <a:gd name="connsiteX5" fmla="*/ 576036 w 5504137"/>
                  <a:gd name="connsiteY5" fmla="*/ 1951031 h 3085041"/>
                  <a:gd name="connsiteX6" fmla="*/ 0 w 5504137"/>
                  <a:gd name="connsiteY6" fmla="*/ 1402481 h 3085041"/>
                  <a:gd name="connsiteX0" fmla="*/ 0 w 5504125"/>
                  <a:gd name="connsiteY0" fmla="*/ 1399348 h 3081908"/>
                  <a:gd name="connsiteX1" fmla="*/ 490310 w 5504125"/>
                  <a:gd name="connsiteY1" fmla="*/ 1014448 h 3081908"/>
                  <a:gd name="connsiteX2" fmla="*/ 4919435 w 5504125"/>
                  <a:gd name="connsiteY2" fmla="*/ 976348 h 3081908"/>
                  <a:gd name="connsiteX3" fmla="*/ 5504088 w 5504125"/>
                  <a:gd name="connsiteY3" fmla="*/ 1445072 h 3081908"/>
                  <a:gd name="connsiteX4" fmla="*/ 5043261 w 5504125"/>
                  <a:gd name="connsiteY4" fmla="*/ 1976474 h 3081908"/>
                  <a:gd name="connsiteX5" fmla="*/ 576036 w 5504125"/>
                  <a:gd name="connsiteY5" fmla="*/ 1947898 h 3081908"/>
                  <a:gd name="connsiteX6" fmla="*/ 0 w 5504125"/>
                  <a:gd name="connsiteY6" fmla="*/ 1399348 h 3081908"/>
                  <a:gd name="connsiteX0" fmla="*/ 0 w 5504115"/>
                  <a:gd name="connsiteY0" fmla="*/ 1399348 h 3081908"/>
                  <a:gd name="connsiteX1" fmla="*/ 490310 w 5504115"/>
                  <a:gd name="connsiteY1" fmla="*/ 1014448 h 3081908"/>
                  <a:gd name="connsiteX2" fmla="*/ 4919435 w 5504115"/>
                  <a:gd name="connsiteY2" fmla="*/ 976348 h 3081908"/>
                  <a:gd name="connsiteX3" fmla="*/ 5504088 w 5504115"/>
                  <a:gd name="connsiteY3" fmla="*/ 1445072 h 3081908"/>
                  <a:gd name="connsiteX4" fmla="*/ 5043261 w 5504115"/>
                  <a:gd name="connsiteY4" fmla="*/ 1976474 h 3081908"/>
                  <a:gd name="connsiteX5" fmla="*/ 576036 w 5504115"/>
                  <a:gd name="connsiteY5" fmla="*/ 1947898 h 3081908"/>
                  <a:gd name="connsiteX6" fmla="*/ 0 w 5504115"/>
                  <a:gd name="connsiteY6" fmla="*/ 1399348 h 3081908"/>
                  <a:gd name="connsiteX0" fmla="*/ 0 w 5504115"/>
                  <a:gd name="connsiteY0" fmla="*/ 1415028 h 3097588"/>
                  <a:gd name="connsiteX1" fmla="*/ 490310 w 5504115"/>
                  <a:gd name="connsiteY1" fmla="*/ 1030128 h 3097588"/>
                  <a:gd name="connsiteX2" fmla="*/ 4919435 w 5504115"/>
                  <a:gd name="connsiteY2" fmla="*/ 992028 h 3097588"/>
                  <a:gd name="connsiteX3" fmla="*/ 5504088 w 5504115"/>
                  <a:gd name="connsiteY3" fmla="*/ 1460752 h 3097588"/>
                  <a:gd name="connsiteX4" fmla="*/ 5043261 w 5504115"/>
                  <a:gd name="connsiteY4" fmla="*/ 1992154 h 3097588"/>
                  <a:gd name="connsiteX5" fmla="*/ 576036 w 5504115"/>
                  <a:gd name="connsiteY5" fmla="*/ 1963578 h 3097588"/>
                  <a:gd name="connsiteX6" fmla="*/ 0 w 5504115"/>
                  <a:gd name="connsiteY6" fmla="*/ 1415028 h 309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4115" h="3097588">
                    <a:moveTo>
                      <a:pt x="0" y="1415028"/>
                    </a:moveTo>
                    <a:cubicBezTo>
                      <a:pt x="67658" y="1300395"/>
                      <a:pt x="141892" y="1340341"/>
                      <a:pt x="490310" y="1030128"/>
                    </a:cubicBezTo>
                    <a:cubicBezTo>
                      <a:pt x="2724678" y="-946959"/>
                      <a:pt x="4225093" y="429720"/>
                      <a:pt x="4919435" y="992028"/>
                    </a:cubicBezTo>
                    <a:cubicBezTo>
                      <a:pt x="5232777" y="1278111"/>
                      <a:pt x="5507263" y="1363914"/>
                      <a:pt x="5504088" y="1460752"/>
                    </a:cubicBezTo>
                    <a:cubicBezTo>
                      <a:pt x="5500913" y="1557590"/>
                      <a:pt x="5285166" y="1643237"/>
                      <a:pt x="5043261" y="1992154"/>
                    </a:cubicBezTo>
                    <a:cubicBezTo>
                      <a:pt x="4248907" y="2826846"/>
                      <a:pt x="2411942" y="4007628"/>
                      <a:pt x="576036" y="1963578"/>
                    </a:cubicBezTo>
                    <a:cubicBezTo>
                      <a:pt x="401638" y="1670207"/>
                      <a:pt x="19050" y="1592828"/>
                      <a:pt x="0" y="141502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6B64952-023F-4A8E-A816-9692B4CBF21B}"/>
                  </a:ext>
                </a:extLst>
              </p:cNvPr>
              <p:cNvSpPr/>
              <p:nvPr/>
            </p:nvSpPr>
            <p:spPr>
              <a:xfrm>
                <a:off x="2856715" y="3610329"/>
                <a:ext cx="5500365" cy="1666957"/>
              </a:xfrm>
              <a:custGeom>
                <a:avLst/>
                <a:gdLst>
                  <a:gd name="connsiteX0" fmla="*/ 0 w 5500365"/>
                  <a:gd name="connsiteY0" fmla="*/ 0 h 1666957"/>
                  <a:gd name="connsiteX1" fmla="*/ 94668 w 5500365"/>
                  <a:gd name="connsiteY1" fmla="*/ 11563 h 1666957"/>
                  <a:gd name="connsiteX2" fmla="*/ 2658287 w 5500365"/>
                  <a:gd name="connsiteY2" fmla="*/ 361496 h 1666957"/>
                  <a:gd name="connsiteX3" fmla="*/ 5330295 w 5500365"/>
                  <a:gd name="connsiteY3" fmla="*/ 27294 h 1666957"/>
                  <a:gd name="connsiteX4" fmla="*/ 5491243 w 5500365"/>
                  <a:gd name="connsiteY4" fmla="*/ 1038 h 1666957"/>
                  <a:gd name="connsiteX5" fmla="*/ 5500365 w 5500365"/>
                  <a:gd name="connsiteY5" fmla="*/ 30121 h 1666957"/>
                  <a:gd name="connsiteX6" fmla="*/ 5039538 w 5500365"/>
                  <a:gd name="connsiteY6" fmla="*/ 561523 h 1666957"/>
                  <a:gd name="connsiteX7" fmla="*/ 572313 w 5500365"/>
                  <a:gd name="connsiteY7" fmla="*/ 532947 h 1666957"/>
                  <a:gd name="connsiteX8" fmla="*/ 3970 w 5500365"/>
                  <a:gd name="connsiteY8" fmla="*/ 16635 h 1666957"/>
                  <a:gd name="connsiteX9" fmla="*/ 0 w 5500365"/>
                  <a:gd name="connsiteY9" fmla="*/ 0 h 166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0365" h="1666957">
                    <a:moveTo>
                      <a:pt x="0" y="0"/>
                    </a:moveTo>
                    <a:lnTo>
                      <a:pt x="94668" y="11563"/>
                    </a:lnTo>
                    <a:cubicBezTo>
                      <a:pt x="581905" y="103092"/>
                      <a:pt x="1025713" y="638316"/>
                      <a:pt x="2658287" y="361496"/>
                    </a:cubicBezTo>
                    <a:cubicBezTo>
                      <a:pt x="4189382" y="685941"/>
                      <a:pt x="4514970" y="189971"/>
                      <a:pt x="5330295" y="27294"/>
                    </a:cubicBezTo>
                    <a:lnTo>
                      <a:pt x="5491243" y="1038"/>
                    </a:lnTo>
                    <a:lnTo>
                      <a:pt x="5500365" y="30121"/>
                    </a:lnTo>
                    <a:cubicBezTo>
                      <a:pt x="5497190" y="126959"/>
                      <a:pt x="5281443" y="212606"/>
                      <a:pt x="5039538" y="561523"/>
                    </a:cubicBezTo>
                    <a:cubicBezTo>
                      <a:pt x="4245184" y="1396215"/>
                      <a:pt x="2408219" y="2576997"/>
                      <a:pt x="572313" y="532947"/>
                    </a:cubicBezTo>
                    <a:cubicBezTo>
                      <a:pt x="408815" y="257912"/>
                      <a:pt x="62337" y="172713"/>
                      <a:pt x="3970" y="166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BB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0906EC6F-F127-4F1B-AAB7-94575EBFC2AD}"/>
                  </a:ext>
                </a:extLst>
              </p:cNvPr>
              <p:cNvSpPr/>
              <p:nvPr/>
            </p:nvSpPr>
            <p:spPr>
              <a:xfrm rot="9893877">
                <a:off x="5287330" y="3646116"/>
                <a:ext cx="480111" cy="480111"/>
              </a:xfrm>
              <a:prstGeom prst="arc">
                <a:avLst>
                  <a:gd name="adj1" fmla="val 11034610"/>
                  <a:gd name="adj2" fmla="val 204093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67043A7-A724-48AA-8563-23205949F9BD}"/>
                </a:ext>
              </a:extLst>
            </p:cNvPr>
            <p:cNvGrpSpPr/>
            <p:nvPr/>
          </p:nvGrpSpPr>
          <p:grpSpPr>
            <a:xfrm>
              <a:off x="6315621" y="3103520"/>
              <a:ext cx="773766" cy="919840"/>
              <a:chOff x="6315621" y="3103520"/>
              <a:chExt cx="773766" cy="919840"/>
            </a:xfrm>
            <a:solidFill>
              <a:schemeClr val="tx1"/>
            </a:solidFill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DFEF064-5039-49AF-BD42-A6AE2810A923}"/>
                  </a:ext>
                </a:extLst>
              </p:cNvPr>
              <p:cNvSpPr/>
              <p:nvPr/>
            </p:nvSpPr>
            <p:spPr>
              <a:xfrm>
                <a:off x="6315621" y="3103520"/>
                <a:ext cx="773766" cy="91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B2043C26-8626-4050-BD9F-0864037810C5}"/>
                  </a:ext>
                </a:extLst>
              </p:cNvPr>
              <p:cNvSpPr/>
              <p:nvPr/>
            </p:nvSpPr>
            <p:spPr>
              <a:xfrm>
                <a:off x="6680912" y="3225968"/>
                <a:ext cx="259844" cy="3088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6177F68-EC06-407F-8879-2FD7E6B1B1C2}"/>
                  </a:ext>
                </a:extLst>
              </p:cNvPr>
              <p:cNvSpPr/>
              <p:nvPr/>
            </p:nvSpPr>
            <p:spPr>
              <a:xfrm>
                <a:off x="6529365" y="3540816"/>
                <a:ext cx="151547" cy="1801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CA65622D-D635-47E5-A973-766DCAD99950}"/>
                </a:ext>
              </a:extLst>
            </p:cNvPr>
            <p:cNvGrpSpPr/>
            <p:nvPr/>
          </p:nvGrpSpPr>
          <p:grpSpPr>
            <a:xfrm>
              <a:off x="4144893" y="3079207"/>
              <a:ext cx="773766" cy="919840"/>
              <a:chOff x="6317755" y="3064326"/>
              <a:chExt cx="773766" cy="919840"/>
            </a:xfrm>
            <a:solidFill>
              <a:schemeClr val="tx1"/>
            </a:solidFill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EA95F1C1-6CDF-4440-AF78-7B4D87508B64}"/>
                  </a:ext>
                </a:extLst>
              </p:cNvPr>
              <p:cNvSpPr/>
              <p:nvPr/>
            </p:nvSpPr>
            <p:spPr>
              <a:xfrm>
                <a:off x="6317755" y="3064326"/>
                <a:ext cx="773766" cy="91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5963BEAD-B0FA-4887-B5D2-C25D074FD5E5}"/>
                  </a:ext>
                </a:extLst>
              </p:cNvPr>
              <p:cNvSpPr/>
              <p:nvPr/>
            </p:nvSpPr>
            <p:spPr>
              <a:xfrm>
                <a:off x="6683046" y="3186774"/>
                <a:ext cx="259844" cy="3088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8309E99-A3F2-4D4D-AF36-666DD43C3C80}"/>
                  </a:ext>
                </a:extLst>
              </p:cNvPr>
              <p:cNvSpPr/>
              <p:nvPr/>
            </p:nvSpPr>
            <p:spPr>
              <a:xfrm>
                <a:off x="6531499" y="3501622"/>
                <a:ext cx="151547" cy="1801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3FA20BC6-CDFB-4393-A5F6-930AE3B59489}"/>
              </a:ext>
            </a:extLst>
          </p:cNvPr>
          <p:cNvSpPr/>
          <p:nvPr/>
        </p:nvSpPr>
        <p:spPr>
          <a:xfrm>
            <a:off x="2807289" y="176595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6D9F93E7-BCC2-4F21-93B3-F789BB82BBF0}"/>
              </a:ext>
            </a:extLst>
          </p:cNvPr>
          <p:cNvSpPr/>
          <p:nvPr/>
        </p:nvSpPr>
        <p:spPr>
          <a:xfrm>
            <a:off x="2414691" y="1417478"/>
            <a:ext cx="2295377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</a:t>
            </a:r>
            <a:r>
              <a:rPr kumimoji="0" lang="en-US" sz="66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</a:t>
            </a:r>
            <a:endParaRPr kumimoji="0" lang="en-US" sz="6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1F7AD2A-6A1A-44B1-B862-87FD0081F55F}"/>
              </a:ext>
            </a:extLst>
          </p:cNvPr>
          <p:cNvSpPr/>
          <p:nvPr/>
        </p:nvSpPr>
        <p:spPr>
          <a:xfrm>
            <a:off x="8613021" y="17211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46A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785C80E-AAB6-46D1-AF35-CBB26F9CEF70}"/>
              </a:ext>
            </a:extLst>
          </p:cNvPr>
          <p:cNvGrpSpPr/>
          <p:nvPr/>
        </p:nvGrpSpPr>
        <p:grpSpPr>
          <a:xfrm>
            <a:off x="7213177" y="2429662"/>
            <a:ext cx="4161896" cy="4112334"/>
            <a:chOff x="5719848" y="190255"/>
            <a:chExt cx="5867671" cy="5797795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CAEE6EF3-6D2E-469F-A218-C10FE61A6ECB}"/>
                </a:ext>
              </a:extLst>
            </p:cNvPr>
            <p:cNvGrpSpPr/>
            <p:nvPr/>
          </p:nvGrpSpPr>
          <p:grpSpPr>
            <a:xfrm>
              <a:off x="5719848" y="3713175"/>
              <a:ext cx="1994193" cy="2060433"/>
              <a:chOff x="5719848" y="3713175"/>
              <a:chExt cx="1994193" cy="2060433"/>
            </a:xfrm>
            <a:solidFill>
              <a:srgbClr val="46A80B"/>
            </a:solidFill>
          </p:grpSpPr>
          <p:sp>
            <p:nvSpPr>
              <p:cNvPr id="427" name="Rectangle 15">
                <a:extLst>
                  <a:ext uri="{FF2B5EF4-FFF2-40B4-BE49-F238E27FC236}">
                    <a16:creationId xmlns:a16="http://schemas.microsoft.com/office/drawing/2014/main" id="{164AFA0B-DE18-4417-9CED-EBC5BEEB17F7}"/>
                  </a:ext>
                </a:extLst>
              </p:cNvPr>
              <p:cNvSpPr/>
              <p:nvPr/>
            </p:nvSpPr>
            <p:spPr>
              <a:xfrm>
                <a:off x="5719848" y="3713175"/>
                <a:ext cx="1994193" cy="2060433"/>
              </a:xfrm>
              <a:custGeom>
                <a:avLst/>
                <a:gdLst>
                  <a:gd name="connsiteX0" fmla="*/ 0 w 319190"/>
                  <a:gd name="connsiteY0" fmla="*/ 0 h 755799"/>
                  <a:gd name="connsiteX1" fmla="*/ 319190 w 319190"/>
                  <a:gd name="connsiteY1" fmla="*/ 0 h 755799"/>
                  <a:gd name="connsiteX2" fmla="*/ 319190 w 319190"/>
                  <a:gd name="connsiteY2" fmla="*/ 755799 h 755799"/>
                  <a:gd name="connsiteX3" fmla="*/ 0 w 319190"/>
                  <a:gd name="connsiteY3" fmla="*/ 755799 h 755799"/>
                  <a:gd name="connsiteX4" fmla="*/ 0 w 319190"/>
                  <a:gd name="connsiteY4" fmla="*/ 0 h 755799"/>
                  <a:gd name="connsiteX0" fmla="*/ 0 w 1093890"/>
                  <a:gd name="connsiteY0" fmla="*/ 0 h 1092200"/>
                  <a:gd name="connsiteX1" fmla="*/ 1093890 w 1093890"/>
                  <a:gd name="connsiteY1" fmla="*/ 1092200 h 1092200"/>
                  <a:gd name="connsiteX2" fmla="*/ 319190 w 1093890"/>
                  <a:gd name="connsiteY2" fmla="*/ 755799 h 1092200"/>
                  <a:gd name="connsiteX3" fmla="*/ 0 w 1093890"/>
                  <a:gd name="connsiteY3" fmla="*/ 755799 h 1092200"/>
                  <a:gd name="connsiteX4" fmla="*/ 0 w 1093890"/>
                  <a:gd name="connsiteY4" fmla="*/ 0 h 1092200"/>
                  <a:gd name="connsiteX0" fmla="*/ 1485900 w 1485900"/>
                  <a:gd name="connsiteY0" fmla="*/ 0 h 457200"/>
                  <a:gd name="connsiteX1" fmla="*/ 1093890 w 1485900"/>
                  <a:gd name="connsiteY1" fmla="*/ 457200 h 457200"/>
                  <a:gd name="connsiteX2" fmla="*/ 319190 w 1485900"/>
                  <a:gd name="connsiteY2" fmla="*/ 120799 h 457200"/>
                  <a:gd name="connsiteX3" fmla="*/ 0 w 1485900"/>
                  <a:gd name="connsiteY3" fmla="*/ 120799 h 457200"/>
                  <a:gd name="connsiteX4" fmla="*/ 1485900 w 1485900"/>
                  <a:gd name="connsiteY4" fmla="*/ 0 h 457200"/>
                  <a:gd name="connsiteX0" fmla="*/ 2589110 w 2589110"/>
                  <a:gd name="connsiteY0" fmla="*/ 0 h 457200"/>
                  <a:gd name="connsiteX1" fmla="*/ 2197100 w 2589110"/>
                  <a:gd name="connsiteY1" fmla="*/ 457200 h 457200"/>
                  <a:gd name="connsiteX2" fmla="*/ 0 w 2589110"/>
                  <a:gd name="connsiteY2" fmla="*/ 209699 h 457200"/>
                  <a:gd name="connsiteX3" fmla="*/ 1103210 w 2589110"/>
                  <a:gd name="connsiteY3" fmla="*/ 120799 h 457200"/>
                  <a:gd name="connsiteX4" fmla="*/ 2589110 w 2589110"/>
                  <a:gd name="connsiteY4" fmla="*/ 0 h 457200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271610 w 2271610"/>
                  <a:gd name="connsiteY0" fmla="*/ 0 h 1039334"/>
                  <a:gd name="connsiteX1" fmla="*/ 1879600 w 2271610"/>
                  <a:gd name="connsiteY1" fmla="*/ 457200 h 1039334"/>
                  <a:gd name="connsiteX2" fmla="*/ 757929 w 2271610"/>
                  <a:gd name="connsiteY2" fmla="*/ 1003299 h 1039334"/>
                  <a:gd name="connsiteX3" fmla="*/ 0 w 2271610"/>
                  <a:gd name="connsiteY3" fmla="*/ 958999 h 1039334"/>
                  <a:gd name="connsiteX4" fmla="*/ 785710 w 2271610"/>
                  <a:gd name="connsiteY4" fmla="*/ 120799 h 1039334"/>
                  <a:gd name="connsiteX5" fmla="*/ 2271610 w 2271610"/>
                  <a:gd name="connsiteY5" fmla="*/ 0 h 1039334"/>
                  <a:gd name="connsiteX0" fmla="*/ 2655989 w 2655989"/>
                  <a:gd name="connsiteY0" fmla="*/ 0 h 1676465"/>
                  <a:gd name="connsiteX1" fmla="*/ 2263979 w 2655989"/>
                  <a:gd name="connsiteY1" fmla="*/ 457200 h 1676465"/>
                  <a:gd name="connsiteX2" fmla="*/ 1142308 w 2655989"/>
                  <a:gd name="connsiteY2" fmla="*/ 1003299 h 1676465"/>
                  <a:gd name="connsiteX3" fmla="*/ 24708 w 2655989"/>
                  <a:gd name="connsiteY3" fmla="*/ 1676398 h 1676465"/>
                  <a:gd name="connsiteX4" fmla="*/ 384379 w 2655989"/>
                  <a:gd name="connsiteY4" fmla="*/ 958999 h 1676465"/>
                  <a:gd name="connsiteX5" fmla="*/ 1170089 w 2655989"/>
                  <a:gd name="connsiteY5" fmla="*/ 120799 h 1676465"/>
                  <a:gd name="connsiteX6" fmla="*/ 2655989 w 2655989"/>
                  <a:gd name="connsiteY6" fmla="*/ 0 h 1676465"/>
                  <a:gd name="connsiteX0" fmla="*/ 2636999 w 2636999"/>
                  <a:gd name="connsiteY0" fmla="*/ 0 h 1680650"/>
                  <a:gd name="connsiteX1" fmla="*/ 2244989 w 2636999"/>
                  <a:gd name="connsiteY1" fmla="*/ 457200 h 1680650"/>
                  <a:gd name="connsiteX2" fmla="*/ 1123318 w 2636999"/>
                  <a:gd name="connsiteY2" fmla="*/ 1003299 h 1680650"/>
                  <a:gd name="connsiteX3" fmla="*/ 653419 w 2636999"/>
                  <a:gd name="connsiteY3" fmla="*/ 1142998 h 1680650"/>
                  <a:gd name="connsiteX4" fmla="*/ 5718 w 2636999"/>
                  <a:gd name="connsiteY4" fmla="*/ 1676398 h 1680650"/>
                  <a:gd name="connsiteX5" fmla="*/ 365389 w 2636999"/>
                  <a:gd name="connsiteY5" fmla="*/ 958999 h 1680650"/>
                  <a:gd name="connsiteX6" fmla="*/ 1151099 w 2636999"/>
                  <a:gd name="connsiteY6" fmla="*/ 120799 h 1680650"/>
                  <a:gd name="connsiteX7" fmla="*/ 2636999 w 2636999"/>
                  <a:gd name="connsiteY7" fmla="*/ 0 h 1680650"/>
                  <a:gd name="connsiteX0" fmla="*/ 2636999 w 2636999"/>
                  <a:gd name="connsiteY0" fmla="*/ 0 h 1765830"/>
                  <a:gd name="connsiteX1" fmla="*/ 2244989 w 2636999"/>
                  <a:gd name="connsiteY1" fmla="*/ 457200 h 1765830"/>
                  <a:gd name="connsiteX2" fmla="*/ 1123318 w 2636999"/>
                  <a:gd name="connsiteY2" fmla="*/ 1003299 h 1765830"/>
                  <a:gd name="connsiteX3" fmla="*/ 920119 w 2636999"/>
                  <a:gd name="connsiteY3" fmla="*/ 1765297 h 1765830"/>
                  <a:gd name="connsiteX4" fmla="*/ 653419 w 2636999"/>
                  <a:gd name="connsiteY4" fmla="*/ 1142998 h 1765830"/>
                  <a:gd name="connsiteX5" fmla="*/ 5718 w 2636999"/>
                  <a:gd name="connsiteY5" fmla="*/ 1676398 h 1765830"/>
                  <a:gd name="connsiteX6" fmla="*/ 365389 w 2636999"/>
                  <a:gd name="connsiteY6" fmla="*/ 958999 h 1765830"/>
                  <a:gd name="connsiteX7" fmla="*/ 1151099 w 2636999"/>
                  <a:gd name="connsiteY7" fmla="*/ 120799 h 1765830"/>
                  <a:gd name="connsiteX8" fmla="*/ 2636999 w 2636999"/>
                  <a:gd name="connsiteY8" fmla="*/ 0 h 1765830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123318 w 2636999"/>
                  <a:gd name="connsiteY2" fmla="*/ 10032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351918 w 2636999"/>
                  <a:gd name="connsiteY2" fmla="*/ 14096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959100 w 2959100"/>
                  <a:gd name="connsiteY0" fmla="*/ 209401 h 1974716"/>
                  <a:gd name="connsiteX1" fmla="*/ 2567090 w 2959100"/>
                  <a:gd name="connsiteY1" fmla="*/ 666601 h 1974716"/>
                  <a:gd name="connsiteX2" fmla="*/ 1674019 w 2959100"/>
                  <a:gd name="connsiteY2" fmla="*/ 1619100 h 1974716"/>
                  <a:gd name="connsiteX3" fmla="*/ 1293020 w 2959100"/>
                  <a:gd name="connsiteY3" fmla="*/ 1326998 h 1974716"/>
                  <a:gd name="connsiteX4" fmla="*/ 1242220 w 2959100"/>
                  <a:gd name="connsiteY4" fmla="*/ 1974698 h 1974716"/>
                  <a:gd name="connsiteX5" fmla="*/ 975520 w 2959100"/>
                  <a:gd name="connsiteY5" fmla="*/ 1352399 h 1974716"/>
                  <a:gd name="connsiteX6" fmla="*/ 327819 w 2959100"/>
                  <a:gd name="connsiteY6" fmla="*/ 1885799 h 1974716"/>
                  <a:gd name="connsiteX7" fmla="*/ 687490 w 2959100"/>
                  <a:gd name="connsiteY7" fmla="*/ 1168400 h 1974716"/>
                  <a:gd name="connsiteX8" fmla="*/ 0 w 2959100"/>
                  <a:gd name="connsiteY8" fmla="*/ 0 h 1974716"/>
                  <a:gd name="connsiteX9" fmla="*/ 2959100 w 2959100"/>
                  <a:gd name="connsiteY9" fmla="*/ 209401 h 1974716"/>
                  <a:gd name="connsiteX0" fmla="*/ 1625600 w 2567090"/>
                  <a:gd name="connsiteY0" fmla="*/ 4634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625600 w 2567090"/>
                  <a:gd name="connsiteY9" fmla="*/ 463401 h 1974716"/>
                  <a:gd name="connsiteX0" fmla="*/ 1714500 w 2567090"/>
                  <a:gd name="connsiteY0" fmla="*/ 4761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714500 w 2567090"/>
                  <a:gd name="connsiteY9" fmla="*/ 476101 h 1974716"/>
                  <a:gd name="connsiteX0" fmla="*/ 1714500 w 2020990"/>
                  <a:gd name="connsiteY0" fmla="*/ 476101 h 1974716"/>
                  <a:gd name="connsiteX1" fmla="*/ 2020990 w 2020990"/>
                  <a:gd name="connsiteY1" fmla="*/ 755501 h 1974716"/>
                  <a:gd name="connsiteX2" fmla="*/ 1674019 w 2020990"/>
                  <a:gd name="connsiteY2" fmla="*/ 1619100 h 1974716"/>
                  <a:gd name="connsiteX3" fmla="*/ 1293020 w 2020990"/>
                  <a:gd name="connsiteY3" fmla="*/ 1326998 h 1974716"/>
                  <a:gd name="connsiteX4" fmla="*/ 1242220 w 2020990"/>
                  <a:gd name="connsiteY4" fmla="*/ 1974698 h 1974716"/>
                  <a:gd name="connsiteX5" fmla="*/ 975520 w 2020990"/>
                  <a:gd name="connsiteY5" fmla="*/ 1352399 h 1974716"/>
                  <a:gd name="connsiteX6" fmla="*/ 327819 w 2020990"/>
                  <a:gd name="connsiteY6" fmla="*/ 1885799 h 1974716"/>
                  <a:gd name="connsiteX7" fmla="*/ 687490 w 2020990"/>
                  <a:gd name="connsiteY7" fmla="*/ 1168400 h 1974716"/>
                  <a:gd name="connsiteX8" fmla="*/ 0 w 2020990"/>
                  <a:gd name="connsiteY8" fmla="*/ 0 h 1974716"/>
                  <a:gd name="connsiteX9" fmla="*/ 1714500 w 2020990"/>
                  <a:gd name="connsiteY9" fmla="*/ 476101 h 1974716"/>
                  <a:gd name="connsiteX0" fmla="*/ 1714500 w 1714500"/>
                  <a:gd name="connsiteY0" fmla="*/ 4761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476101 h 1974716"/>
                  <a:gd name="connsiteX0" fmla="*/ 1714500 w 1714500"/>
                  <a:gd name="connsiteY0" fmla="*/ 5396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539601 h 1974716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65908 w 1752589"/>
                  <a:gd name="connsiteY5" fmla="*/ 20272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4958 w 1754958"/>
                  <a:gd name="connsiteY0" fmla="*/ 681025 h 2116138"/>
                  <a:gd name="connsiteX1" fmla="*/ 1714477 w 1754958"/>
                  <a:gd name="connsiteY1" fmla="*/ 1760524 h 2116138"/>
                  <a:gd name="connsiteX2" fmla="*/ 1333478 w 1754958"/>
                  <a:gd name="connsiteY2" fmla="*/ 1468422 h 2116138"/>
                  <a:gd name="connsiteX3" fmla="*/ 1282678 w 1754958"/>
                  <a:gd name="connsiteY3" fmla="*/ 2116122 h 2116138"/>
                  <a:gd name="connsiteX4" fmla="*/ 952478 w 1754958"/>
                  <a:gd name="connsiteY4" fmla="*/ 1417623 h 2116138"/>
                  <a:gd name="connsiteX5" fmla="*/ 393677 w 1754958"/>
                  <a:gd name="connsiteY5" fmla="*/ 2052623 h 2116138"/>
                  <a:gd name="connsiteX6" fmla="*/ 727948 w 1754958"/>
                  <a:gd name="connsiteY6" fmla="*/ 1309824 h 2116138"/>
                  <a:gd name="connsiteX7" fmla="*/ 40458 w 1754958"/>
                  <a:gd name="connsiteY7" fmla="*/ 141424 h 2116138"/>
                  <a:gd name="connsiteX8" fmla="*/ 1754958 w 1754958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078039"/>
                  <a:gd name="connsiteX1" fmla="*/ 1735050 w 1775531"/>
                  <a:gd name="connsiteY1" fmla="*/ 1760524 h 2078039"/>
                  <a:gd name="connsiteX2" fmla="*/ 1354051 w 1775531"/>
                  <a:gd name="connsiteY2" fmla="*/ 1468422 h 2078039"/>
                  <a:gd name="connsiteX3" fmla="*/ 1214351 w 1775531"/>
                  <a:gd name="connsiteY3" fmla="*/ 2078022 h 2078039"/>
                  <a:gd name="connsiteX4" fmla="*/ 973051 w 1775531"/>
                  <a:gd name="connsiteY4" fmla="*/ 1417623 h 2078039"/>
                  <a:gd name="connsiteX5" fmla="*/ 414250 w 1775531"/>
                  <a:gd name="connsiteY5" fmla="*/ 2052623 h 2078039"/>
                  <a:gd name="connsiteX6" fmla="*/ 748521 w 1775531"/>
                  <a:gd name="connsiteY6" fmla="*/ 1309824 h 2078039"/>
                  <a:gd name="connsiteX7" fmla="*/ 61031 w 1775531"/>
                  <a:gd name="connsiteY7" fmla="*/ 141424 h 2078039"/>
                  <a:gd name="connsiteX8" fmla="*/ 1775531 w 1775531"/>
                  <a:gd name="connsiteY8" fmla="*/ 681025 h 2078039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079"/>
                  <a:gd name="connsiteX1" fmla="*/ 1735050 w 1775531"/>
                  <a:gd name="connsiteY1" fmla="*/ 1760524 h 2061079"/>
                  <a:gd name="connsiteX2" fmla="*/ 1354051 w 1775531"/>
                  <a:gd name="connsiteY2" fmla="*/ 1468422 h 2061079"/>
                  <a:gd name="connsiteX3" fmla="*/ 1277851 w 1775531"/>
                  <a:gd name="connsiteY3" fmla="*/ 2052622 h 2061079"/>
                  <a:gd name="connsiteX4" fmla="*/ 973051 w 1775531"/>
                  <a:gd name="connsiteY4" fmla="*/ 1417623 h 2061079"/>
                  <a:gd name="connsiteX5" fmla="*/ 414250 w 1775531"/>
                  <a:gd name="connsiteY5" fmla="*/ 2052623 h 2061079"/>
                  <a:gd name="connsiteX6" fmla="*/ 748521 w 1775531"/>
                  <a:gd name="connsiteY6" fmla="*/ 1309824 h 2061079"/>
                  <a:gd name="connsiteX7" fmla="*/ 61031 w 1775531"/>
                  <a:gd name="connsiteY7" fmla="*/ 141424 h 2061079"/>
                  <a:gd name="connsiteX8" fmla="*/ 1775531 w 1775531"/>
                  <a:gd name="connsiteY8" fmla="*/ 681025 h 2061079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354051 w 1775531"/>
                  <a:gd name="connsiteY2" fmla="*/ 14684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918242"/>
                  <a:gd name="connsiteY0" fmla="*/ 681025 h 2060433"/>
                  <a:gd name="connsiteX1" fmla="*/ 1735050 w 1918242"/>
                  <a:gd name="connsiteY1" fmla="*/ 1760524 h 2060433"/>
                  <a:gd name="connsiteX2" fmla="*/ 1290551 w 1918242"/>
                  <a:gd name="connsiteY2" fmla="*/ 1430322 h 2060433"/>
                  <a:gd name="connsiteX3" fmla="*/ 1277851 w 1918242"/>
                  <a:gd name="connsiteY3" fmla="*/ 2052622 h 2060433"/>
                  <a:gd name="connsiteX4" fmla="*/ 973051 w 1918242"/>
                  <a:gd name="connsiteY4" fmla="*/ 1417623 h 2060433"/>
                  <a:gd name="connsiteX5" fmla="*/ 414250 w 1918242"/>
                  <a:gd name="connsiteY5" fmla="*/ 2052623 h 2060433"/>
                  <a:gd name="connsiteX6" fmla="*/ 748521 w 1918242"/>
                  <a:gd name="connsiteY6" fmla="*/ 1309824 h 2060433"/>
                  <a:gd name="connsiteX7" fmla="*/ 61031 w 1918242"/>
                  <a:gd name="connsiteY7" fmla="*/ 141424 h 2060433"/>
                  <a:gd name="connsiteX8" fmla="*/ 1775531 w 1918242"/>
                  <a:gd name="connsiteY8" fmla="*/ 681025 h 2060433"/>
                  <a:gd name="connsiteX0" fmla="*/ 1775531 w 1994193"/>
                  <a:gd name="connsiteY0" fmla="*/ 681025 h 2060433"/>
                  <a:gd name="connsiteX1" fmla="*/ 1735050 w 1994193"/>
                  <a:gd name="connsiteY1" fmla="*/ 1760524 h 2060433"/>
                  <a:gd name="connsiteX2" fmla="*/ 1290551 w 1994193"/>
                  <a:gd name="connsiteY2" fmla="*/ 1430322 h 2060433"/>
                  <a:gd name="connsiteX3" fmla="*/ 1277851 w 1994193"/>
                  <a:gd name="connsiteY3" fmla="*/ 2052622 h 2060433"/>
                  <a:gd name="connsiteX4" fmla="*/ 973051 w 1994193"/>
                  <a:gd name="connsiteY4" fmla="*/ 1417623 h 2060433"/>
                  <a:gd name="connsiteX5" fmla="*/ 414250 w 1994193"/>
                  <a:gd name="connsiteY5" fmla="*/ 2052623 h 2060433"/>
                  <a:gd name="connsiteX6" fmla="*/ 748521 w 1994193"/>
                  <a:gd name="connsiteY6" fmla="*/ 1309824 h 2060433"/>
                  <a:gd name="connsiteX7" fmla="*/ 61031 w 1994193"/>
                  <a:gd name="connsiteY7" fmla="*/ 141424 h 2060433"/>
                  <a:gd name="connsiteX8" fmla="*/ 1775531 w 1994193"/>
                  <a:gd name="connsiteY8" fmla="*/ 681025 h 206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193" h="2060433">
                    <a:moveTo>
                      <a:pt x="1775531" y="681025"/>
                    </a:moveTo>
                    <a:cubicBezTo>
                      <a:pt x="2016037" y="1066258"/>
                      <a:pt x="2129544" y="1514991"/>
                      <a:pt x="1735050" y="1760524"/>
                    </a:cubicBezTo>
                    <a:cubicBezTo>
                      <a:pt x="1531172" y="1870590"/>
                      <a:pt x="1324417" y="1303322"/>
                      <a:pt x="1290551" y="1430322"/>
                    </a:cubicBezTo>
                    <a:cubicBezTo>
                      <a:pt x="1256685" y="1570022"/>
                      <a:pt x="1656734" y="1997588"/>
                      <a:pt x="1277851" y="2052622"/>
                    </a:cubicBezTo>
                    <a:cubicBezTo>
                      <a:pt x="886268" y="2133056"/>
                      <a:pt x="1233401" y="1404923"/>
                      <a:pt x="973051" y="1417623"/>
                    </a:cubicBezTo>
                    <a:cubicBezTo>
                      <a:pt x="814301" y="1392223"/>
                      <a:pt x="758588" y="2144673"/>
                      <a:pt x="414250" y="2052623"/>
                    </a:cubicBezTo>
                    <a:cubicBezTo>
                      <a:pt x="82612" y="1706573"/>
                      <a:pt x="644408" y="1583907"/>
                      <a:pt x="748521" y="1309824"/>
                    </a:cubicBezTo>
                    <a:cubicBezTo>
                      <a:pt x="468558" y="1047357"/>
                      <a:pt x="-205106" y="645191"/>
                      <a:pt x="61031" y="141424"/>
                    </a:cubicBezTo>
                    <a:cubicBezTo>
                      <a:pt x="365831" y="-326409"/>
                      <a:pt x="1521531" y="501158"/>
                      <a:pt x="1775531" y="6810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47A9825-661B-4ADA-B464-791C46AD6DF7}"/>
                  </a:ext>
                </a:extLst>
              </p:cNvPr>
              <p:cNvSpPr/>
              <p:nvPr/>
            </p:nvSpPr>
            <p:spPr>
              <a:xfrm>
                <a:off x="6096000" y="4279900"/>
                <a:ext cx="1333500" cy="774901"/>
              </a:xfrm>
              <a:custGeom>
                <a:avLst/>
                <a:gdLst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901"/>
                  <a:gd name="connsiteX1" fmla="*/ 0 w 1333500"/>
                  <a:gd name="connsiteY1" fmla="*/ 0 h 774901"/>
                  <a:gd name="connsiteX2" fmla="*/ 0 w 1333500"/>
                  <a:gd name="connsiteY2" fmla="*/ 0 h 77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0" h="774901">
                    <a:moveTo>
                      <a:pt x="1333500" y="774700"/>
                    </a:moveTo>
                    <a:cubicBezTo>
                      <a:pt x="952500" y="783167"/>
                      <a:pt x="355600" y="524933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985483B-B320-4BE1-96A8-A0649FBB6EBD}"/>
                </a:ext>
              </a:extLst>
            </p:cNvPr>
            <p:cNvGrpSpPr/>
            <p:nvPr/>
          </p:nvGrpSpPr>
          <p:grpSpPr>
            <a:xfrm flipH="1">
              <a:off x="9593326" y="3702184"/>
              <a:ext cx="1994193" cy="2060433"/>
              <a:chOff x="5719848" y="3713175"/>
              <a:chExt cx="1994193" cy="2060433"/>
            </a:xfrm>
            <a:solidFill>
              <a:srgbClr val="46A80B"/>
            </a:solidFill>
          </p:grpSpPr>
          <p:sp>
            <p:nvSpPr>
              <p:cNvPr id="425" name="Rectangle 15">
                <a:extLst>
                  <a:ext uri="{FF2B5EF4-FFF2-40B4-BE49-F238E27FC236}">
                    <a16:creationId xmlns:a16="http://schemas.microsoft.com/office/drawing/2014/main" id="{7897820E-AA38-4AE4-838E-9053CC7C2871}"/>
                  </a:ext>
                </a:extLst>
              </p:cNvPr>
              <p:cNvSpPr/>
              <p:nvPr/>
            </p:nvSpPr>
            <p:spPr>
              <a:xfrm>
                <a:off x="5719848" y="3713175"/>
                <a:ext cx="1994193" cy="2060433"/>
              </a:xfrm>
              <a:custGeom>
                <a:avLst/>
                <a:gdLst>
                  <a:gd name="connsiteX0" fmla="*/ 0 w 319190"/>
                  <a:gd name="connsiteY0" fmla="*/ 0 h 755799"/>
                  <a:gd name="connsiteX1" fmla="*/ 319190 w 319190"/>
                  <a:gd name="connsiteY1" fmla="*/ 0 h 755799"/>
                  <a:gd name="connsiteX2" fmla="*/ 319190 w 319190"/>
                  <a:gd name="connsiteY2" fmla="*/ 755799 h 755799"/>
                  <a:gd name="connsiteX3" fmla="*/ 0 w 319190"/>
                  <a:gd name="connsiteY3" fmla="*/ 755799 h 755799"/>
                  <a:gd name="connsiteX4" fmla="*/ 0 w 319190"/>
                  <a:gd name="connsiteY4" fmla="*/ 0 h 755799"/>
                  <a:gd name="connsiteX0" fmla="*/ 0 w 1093890"/>
                  <a:gd name="connsiteY0" fmla="*/ 0 h 1092200"/>
                  <a:gd name="connsiteX1" fmla="*/ 1093890 w 1093890"/>
                  <a:gd name="connsiteY1" fmla="*/ 1092200 h 1092200"/>
                  <a:gd name="connsiteX2" fmla="*/ 319190 w 1093890"/>
                  <a:gd name="connsiteY2" fmla="*/ 755799 h 1092200"/>
                  <a:gd name="connsiteX3" fmla="*/ 0 w 1093890"/>
                  <a:gd name="connsiteY3" fmla="*/ 755799 h 1092200"/>
                  <a:gd name="connsiteX4" fmla="*/ 0 w 1093890"/>
                  <a:gd name="connsiteY4" fmla="*/ 0 h 1092200"/>
                  <a:gd name="connsiteX0" fmla="*/ 1485900 w 1485900"/>
                  <a:gd name="connsiteY0" fmla="*/ 0 h 457200"/>
                  <a:gd name="connsiteX1" fmla="*/ 1093890 w 1485900"/>
                  <a:gd name="connsiteY1" fmla="*/ 457200 h 457200"/>
                  <a:gd name="connsiteX2" fmla="*/ 319190 w 1485900"/>
                  <a:gd name="connsiteY2" fmla="*/ 120799 h 457200"/>
                  <a:gd name="connsiteX3" fmla="*/ 0 w 1485900"/>
                  <a:gd name="connsiteY3" fmla="*/ 120799 h 457200"/>
                  <a:gd name="connsiteX4" fmla="*/ 1485900 w 1485900"/>
                  <a:gd name="connsiteY4" fmla="*/ 0 h 457200"/>
                  <a:gd name="connsiteX0" fmla="*/ 2589110 w 2589110"/>
                  <a:gd name="connsiteY0" fmla="*/ 0 h 457200"/>
                  <a:gd name="connsiteX1" fmla="*/ 2197100 w 2589110"/>
                  <a:gd name="connsiteY1" fmla="*/ 457200 h 457200"/>
                  <a:gd name="connsiteX2" fmla="*/ 0 w 2589110"/>
                  <a:gd name="connsiteY2" fmla="*/ 209699 h 457200"/>
                  <a:gd name="connsiteX3" fmla="*/ 1103210 w 2589110"/>
                  <a:gd name="connsiteY3" fmla="*/ 120799 h 457200"/>
                  <a:gd name="connsiteX4" fmla="*/ 2589110 w 2589110"/>
                  <a:gd name="connsiteY4" fmla="*/ 0 h 457200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271610 w 2271610"/>
                  <a:gd name="connsiteY0" fmla="*/ 0 h 1039334"/>
                  <a:gd name="connsiteX1" fmla="*/ 1879600 w 2271610"/>
                  <a:gd name="connsiteY1" fmla="*/ 457200 h 1039334"/>
                  <a:gd name="connsiteX2" fmla="*/ 757929 w 2271610"/>
                  <a:gd name="connsiteY2" fmla="*/ 1003299 h 1039334"/>
                  <a:gd name="connsiteX3" fmla="*/ 0 w 2271610"/>
                  <a:gd name="connsiteY3" fmla="*/ 958999 h 1039334"/>
                  <a:gd name="connsiteX4" fmla="*/ 785710 w 2271610"/>
                  <a:gd name="connsiteY4" fmla="*/ 120799 h 1039334"/>
                  <a:gd name="connsiteX5" fmla="*/ 2271610 w 2271610"/>
                  <a:gd name="connsiteY5" fmla="*/ 0 h 1039334"/>
                  <a:gd name="connsiteX0" fmla="*/ 2655989 w 2655989"/>
                  <a:gd name="connsiteY0" fmla="*/ 0 h 1676465"/>
                  <a:gd name="connsiteX1" fmla="*/ 2263979 w 2655989"/>
                  <a:gd name="connsiteY1" fmla="*/ 457200 h 1676465"/>
                  <a:gd name="connsiteX2" fmla="*/ 1142308 w 2655989"/>
                  <a:gd name="connsiteY2" fmla="*/ 1003299 h 1676465"/>
                  <a:gd name="connsiteX3" fmla="*/ 24708 w 2655989"/>
                  <a:gd name="connsiteY3" fmla="*/ 1676398 h 1676465"/>
                  <a:gd name="connsiteX4" fmla="*/ 384379 w 2655989"/>
                  <a:gd name="connsiteY4" fmla="*/ 958999 h 1676465"/>
                  <a:gd name="connsiteX5" fmla="*/ 1170089 w 2655989"/>
                  <a:gd name="connsiteY5" fmla="*/ 120799 h 1676465"/>
                  <a:gd name="connsiteX6" fmla="*/ 2655989 w 2655989"/>
                  <a:gd name="connsiteY6" fmla="*/ 0 h 1676465"/>
                  <a:gd name="connsiteX0" fmla="*/ 2636999 w 2636999"/>
                  <a:gd name="connsiteY0" fmla="*/ 0 h 1680650"/>
                  <a:gd name="connsiteX1" fmla="*/ 2244989 w 2636999"/>
                  <a:gd name="connsiteY1" fmla="*/ 457200 h 1680650"/>
                  <a:gd name="connsiteX2" fmla="*/ 1123318 w 2636999"/>
                  <a:gd name="connsiteY2" fmla="*/ 1003299 h 1680650"/>
                  <a:gd name="connsiteX3" fmla="*/ 653419 w 2636999"/>
                  <a:gd name="connsiteY3" fmla="*/ 1142998 h 1680650"/>
                  <a:gd name="connsiteX4" fmla="*/ 5718 w 2636999"/>
                  <a:gd name="connsiteY4" fmla="*/ 1676398 h 1680650"/>
                  <a:gd name="connsiteX5" fmla="*/ 365389 w 2636999"/>
                  <a:gd name="connsiteY5" fmla="*/ 958999 h 1680650"/>
                  <a:gd name="connsiteX6" fmla="*/ 1151099 w 2636999"/>
                  <a:gd name="connsiteY6" fmla="*/ 120799 h 1680650"/>
                  <a:gd name="connsiteX7" fmla="*/ 2636999 w 2636999"/>
                  <a:gd name="connsiteY7" fmla="*/ 0 h 1680650"/>
                  <a:gd name="connsiteX0" fmla="*/ 2636999 w 2636999"/>
                  <a:gd name="connsiteY0" fmla="*/ 0 h 1765830"/>
                  <a:gd name="connsiteX1" fmla="*/ 2244989 w 2636999"/>
                  <a:gd name="connsiteY1" fmla="*/ 457200 h 1765830"/>
                  <a:gd name="connsiteX2" fmla="*/ 1123318 w 2636999"/>
                  <a:gd name="connsiteY2" fmla="*/ 1003299 h 1765830"/>
                  <a:gd name="connsiteX3" fmla="*/ 920119 w 2636999"/>
                  <a:gd name="connsiteY3" fmla="*/ 1765297 h 1765830"/>
                  <a:gd name="connsiteX4" fmla="*/ 653419 w 2636999"/>
                  <a:gd name="connsiteY4" fmla="*/ 1142998 h 1765830"/>
                  <a:gd name="connsiteX5" fmla="*/ 5718 w 2636999"/>
                  <a:gd name="connsiteY5" fmla="*/ 1676398 h 1765830"/>
                  <a:gd name="connsiteX6" fmla="*/ 365389 w 2636999"/>
                  <a:gd name="connsiteY6" fmla="*/ 958999 h 1765830"/>
                  <a:gd name="connsiteX7" fmla="*/ 1151099 w 2636999"/>
                  <a:gd name="connsiteY7" fmla="*/ 120799 h 1765830"/>
                  <a:gd name="connsiteX8" fmla="*/ 2636999 w 2636999"/>
                  <a:gd name="connsiteY8" fmla="*/ 0 h 1765830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123318 w 2636999"/>
                  <a:gd name="connsiteY2" fmla="*/ 10032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351918 w 2636999"/>
                  <a:gd name="connsiteY2" fmla="*/ 14096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959100 w 2959100"/>
                  <a:gd name="connsiteY0" fmla="*/ 209401 h 1974716"/>
                  <a:gd name="connsiteX1" fmla="*/ 2567090 w 2959100"/>
                  <a:gd name="connsiteY1" fmla="*/ 666601 h 1974716"/>
                  <a:gd name="connsiteX2" fmla="*/ 1674019 w 2959100"/>
                  <a:gd name="connsiteY2" fmla="*/ 1619100 h 1974716"/>
                  <a:gd name="connsiteX3" fmla="*/ 1293020 w 2959100"/>
                  <a:gd name="connsiteY3" fmla="*/ 1326998 h 1974716"/>
                  <a:gd name="connsiteX4" fmla="*/ 1242220 w 2959100"/>
                  <a:gd name="connsiteY4" fmla="*/ 1974698 h 1974716"/>
                  <a:gd name="connsiteX5" fmla="*/ 975520 w 2959100"/>
                  <a:gd name="connsiteY5" fmla="*/ 1352399 h 1974716"/>
                  <a:gd name="connsiteX6" fmla="*/ 327819 w 2959100"/>
                  <a:gd name="connsiteY6" fmla="*/ 1885799 h 1974716"/>
                  <a:gd name="connsiteX7" fmla="*/ 687490 w 2959100"/>
                  <a:gd name="connsiteY7" fmla="*/ 1168400 h 1974716"/>
                  <a:gd name="connsiteX8" fmla="*/ 0 w 2959100"/>
                  <a:gd name="connsiteY8" fmla="*/ 0 h 1974716"/>
                  <a:gd name="connsiteX9" fmla="*/ 2959100 w 2959100"/>
                  <a:gd name="connsiteY9" fmla="*/ 209401 h 1974716"/>
                  <a:gd name="connsiteX0" fmla="*/ 1625600 w 2567090"/>
                  <a:gd name="connsiteY0" fmla="*/ 4634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625600 w 2567090"/>
                  <a:gd name="connsiteY9" fmla="*/ 463401 h 1974716"/>
                  <a:gd name="connsiteX0" fmla="*/ 1714500 w 2567090"/>
                  <a:gd name="connsiteY0" fmla="*/ 4761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714500 w 2567090"/>
                  <a:gd name="connsiteY9" fmla="*/ 476101 h 1974716"/>
                  <a:gd name="connsiteX0" fmla="*/ 1714500 w 2020990"/>
                  <a:gd name="connsiteY0" fmla="*/ 476101 h 1974716"/>
                  <a:gd name="connsiteX1" fmla="*/ 2020990 w 2020990"/>
                  <a:gd name="connsiteY1" fmla="*/ 755501 h 1974716"/>
                  <a:gd name="connsiteX2" fmla="*/ 1674019 w 2020990"/>
                  <a:gd name="connsiteY2" fmla="*/ 1619100 h 1974716"/>
                  <a:gd name="connsiteX3" fmla="*/ 1293020 w 2020990"/>
                  <a:gd name="connsiteY3" fmla="*/ 1326998 h 1974716"/>
                  <a:gd name="connsiteX4" fmla="*/ 1242220 w 2020990"/>
                  <a:gd name="connsiteY4" fmla="*/ 1974698 h 1974716"/>
                  <a:gd name="connsiteX5" fmla="*/ 975520 w 2020990"/>
                  <a:gd name="connsiteY5" fmla="*/ 1352399 h 1974716"/>
                  <a:gd name="connsiteX6" fmla="*/ 327819 w 2020990"/>
                  <a:gd name="connsiteY6" fmla="*/ 1885799 h 1974716"/>
                  <a:gd name="connsiteX7" fmla="*/ 687490 w 2020990"/>
                  <a:gd name="connsiteY7" fmla="*/ 1168400 h 1974716"/>
                  <a:gd name="connsiteX8" fmla="*/ 0 w 2020990"/>
                  <a:gd name="connsiteY8" fmla="*/ 0 h 1974716"/>
                  <a:gd name="connsiteX9" fmla="*/ 1714500 w 2020990"/>
                  <a:gd name="connsiteY9" fmla="*/ 476101 h 1974716"/>
                  <a:gd name="connsiteX0" fmla="*/ 1714500 w 1714500"/>
                  <a:gd name="connsiteY0" fmla="*/ 4761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476101 h 1974716"/>
                  <a:gd name="connsiteX0" fmla="*/ 1714500 w 1714500"/>
                  <a:gd name="connsiteY0" fmla="*/ 5396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539601 h 1974716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65908 w 1752589"/>
                  <a:gd name="connsiteY5" fmla="*/ 20272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4958 w 1754958"/>
                  <a:gd name="connsiteY0" fmla="*/ 681025 h 2116138"/>
                  <a:gd name="connsiteX1" fmla="*/ 1714477 w 1754958"/>
                  <a:gd name="connsiteY1" fmla="*/ 1760524 h 2116138"/>
                  <a:gd name="connsiteX2" fmla="*/ 1333478 w 1754958"/>
                  <a:gd name="connsiteY2" fmla="*/ 1468422 h 2116138"/>
                  <a:gd name="connsiteX3" fmla="*/ 1282678 w 1754958"/>
                  <a:gd name="connsiteY3" fmla="*/ 2116122 h 2116138"/>
                  <a:gd name="connsiteX4" fmla="*/ 952478 w 1754958"/>
                  <a:gd name="connsiteY4" fmla="*/ 1417623 h 2116138"/>
                  <a:gd name="connsiteX5" fmla="*/ 393677 w 1754958"/>
                  <a:gd name="connsiteY5" fmla="*/ 2052623 h 2116138"/>
                  <a:gd name="connsiteX6" fmla="*/ 727948 w 1754958"/>
                  <a:gd name="connsiteY6" fmla="*/ 1309824 h 2116138"/>
                  <a:gd name="connsiteX7" fmla="*/ 40458 w 1754958"/>
                  <a:gd name="connsiteY7" fmla="*/ 141424 h 2116138"/>
                  <a:gd name="connsiteX8" fmla="*/ 1754958 w 1754958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078039"/>
                  <a:gd name="connsiteX1" fmla="*/ 1735050 w 1775531"/>
                  <a:gd name="connsiteY1" fmla="*/ 1760524 h 2078039"/>
                  <a:gd name="connsiteX2" fmla="*/ 1354051 w 1775531"/>
                  <a:gd name="connsiteY2" fmla="*/ 1468422 h 2078039"/>
                  <a:gd name="connsiteX3" fmla="*/ 1214351 w 1775531"/>
                  <a:gd name="connsiteY3" fmla="*/ 2078022 h 2078039"/>
                  <a:gd name="connsiteX4" fmla="*/ 973051 w 1775531"/>
                  <a:gd name="connsiteY4" fmla="*/ 1417623 h 2078039"/>
                  <a:gd name="connsiteX5" fmla="*/ 414250 w 1775531"/>
                  <a:gd name="connsiteY5" fmla="*/ 2052623 h 2078039"/>
                  <a:gd name="connsiteX6" fmla="*/ 748521 w 1775531"/>
                  <a:gd name="connsiteY6" fmla="*/ 1309824 h 2078039"/>
                  <a:gd name="connsiteX7" fmla="*/ 61031 w 1775531"/>
                  <a:gd name="connsiteY7" fmla="*/ 141424 h 2078039"/>
                  <a:gd name="connsiteX8" fmla="*/ 1775531 w 1775531"/>
                  <a:gd name="connsiteY8" fmla="*/ 681025 h 2078039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079"/>
                  <a:gd name="connsiteX1" fmla="*/ 1735050 w 1775531"/>
                  <a:gd name="connsiteY1" fmla="*/ 1760524 h 2061079"/>
                  <a:gd name="connsiteX2" fmla="*/ 1354051 w 1775531"/>
                  <a:gd name="connsiteY2" fmla="*/ 1468422 h 2061079"/>
                  <a:gd name="connsiteX3" fmla="*/ 1277851 w 1775531"/>
                  <a:gd name="connsiteY3" fmla="*/ 2052622 h 2061079"/>
                  <a:gd name="connsiteX4" fmla="*/ 973051 w 1775531"/>
                  <a:gd name="connsiteY4" fmla="*/ 1417623 h 2061079"/>
                  <a:gd name="connsiteX5" fmla="*/ 414250 w 1775531"/>
                  <a:gd name="connsiteY5" fmla="*/ 2052623 h 2061079"/>
                  <a:gd name="connsiteX6" fmla="*/ 748521 w 1775531"/>
                  <a:gd name="connsiteY6" fmla="*/ 1309824 h 2061079"/>
                  <a:gd name="connsiteX7" fmla="*/ 61031 w 1775531"/>
                  <a:gd name="connsiteY7" fmla="*/ 141424 h 2061079"/>
                  <a:gd name="connsiteX8" fmla="*/ 1775531 w 1775531"/>
                  <a:gd name="connsiteY8" fmla="*/ 681025 h 2061079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354051 w 1775531"/>
                  <a:gd name="connsiteY2" fmla="*/ 14684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918242"/>
                  <a:gd name="connsiteY0" fmla="*/ 681025 h 2060433"/>
                  <a:gd name="connsiteX1" fmla="*/ 1735050 w 1918242"/>
                  <a:gd name="connsiteY1" fmla="*/ 1760524 h 2060433"/>
                  <a:gd name="connsiteX2" fmla="*/ 1290551 w 1918242"/>
                  <a:gd name="connsiteY2" fmla="*/ 1430322 h 2060433"/>
                  <a:gd name="connsiteX3" fmla="*/ 1277851 w 1918242"/>
                  <a:gd name="connsiteY3" fmla="*/ 2052622 h 2060433"/>
                  <a:gd name="connsiteX4" fmla="*/ 973051 w 1918242"/>
                  <a:gd name="connsiteY4" fmla="*/ 1417623 h 2060433"/>
                  <a:gd name="connsiteX5" fmla="*/ 414250 w 1918242"/>
                  <a:gd name="connsiteY5" fmla="*/ 2052623 h 2060433"/>
                  <a:gd name="connsiteX6" fmla="*/ 748521 w 1918242"/>
                  <a:gd name="connsiteY6" fmla="*/ 1309824 h 2060433"/>
                  <a:gd name="connsiteX7" fmla="*/ 61031 w 1918242"/>
                  <a:gd name="connsiteY7" fmla="*/ 141424 h 2060433"/>
                  <a:gd name="connsiteX8" fmla="*/ 1775531 w 1918242"/>
                  <a:gd name="connsiteY8" fmla="*/ 681025 h 2060433"/>
                  <a:gd name="connsiteX0" fmla="*/ 1775531 w 1994193"/>
                  <a:gd name="connsiteY0" fmla="*/ 681025 h 2060433"/>
                  <a:gd name="connsiteX1" fmla="*/ 1735050 w 1994193"/>
                  <a:gd name="connsiteY1" fmla="*/ 1760524 h 2060433"/>
                  <a:gd name="connsiteX2" fmla="*/ 1290551 w 1994193"/>
                  <a:gd name="connsiteY2" fmla="*/ 1430322 h 2060433"/>
                  <a:gd name="connsiteX3" fmla="*/ 1277851 w 1994193"/>
                  <a:gd name="connsiteY3" fmla="*/ 2052622 h 2060433"/>
                  <a:gd name="connsiteX4" fmla="*/ 973051 w 1994193"/>
                  <a:gd name="connsiteY4" fmla="*/ 1417623 h 2060433"/>
                  <a:gd name="connsiteX5" fmla="*/ 414250 w 1994193"/>
                  <a:gd name="connsiteY5" fmla="*/ 2052623 h 2060433"/>
                  <a:gd name="connsiteX6" fmla="*/ 748521 w 1994193"/>
                  <a:gd name="connsiteY6" fmla="*/ 1309824 h 2060433"/>
                  <a:gd name="connsiteX7" fmla="*/ 61031 w 1994193"/>
                  <a:gd name="connsiteY7" fmla="*/ 141424 h 2060433"/>
                  <a:gd name="connsiteX8" fmla="*/ 1775531 w 1994193"/>
                  <a:gd name="connsiteY8" fmla="*/ 681025 h 206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193" h="2060433">
                    <a:moveTo>
                      <a:pt x="1775531" y="681025"/>
                    </a:moveTo>
                    <a:cubicBezTo>
                      <a:pt x="2016037" y="1066258"/>
                      <a:pt x="2129544" y="1514991"/>
                      <a:pt x="1735050" y="1760524"/>
                    </a:cubicBezTo>
                    <a:cubicBezTo>
                      <a:pt x="1531172" y="1870590"/>
                      <a:pt x="1324417" y="1303322"/>
                      <a:pt x="1290551" y="1430322"/>
                    </a:cubicBezTo>
                    <a:cubicBezTo>
                      <a:pt x="1256685" y="1570022"/>
                      <a:pt x="1656734" y="1997588"/>
                      <a:pt x="1277851" y="2052622"/>
                    </a:cubicBezTo>
                    <a:cubicBezTo>
                      <a:pt x="886268" y="2133056"/>
                      <a:pt x="1233401" y="1404923"/>
                      <a:pt x="973051" y="1417623"/>
                    </a:cubicBezTo>
                    <a:cubicBezTo>
                      <a:pt x="814301" y="1392223"/>
                      <a:pt x="758588" y="2144673"/>
                      <a:pt x="414250" y="2052623"/>
                    </a:cubicBezTo>
                    <a:cubicBezTo>
                      <a:pt x="82612" y="1706573"/>
                      <a:pt x="644408" y="1583907"/>
                      <a:pt x="748521" y="1309824"/>
                    </a:cubicBezTo>
                    <a:cubicBezTo>
                      <a:pt x="468558" y="1047357"/>
                      <a:pt x="-205106" y="645191"/>
                      <a:pt x="61031" y="141424"/>
                    </a:cubicBezTo>
                    <a:cubicBezTo>
                      <a:pt x="365831" y="-326409"/>
                      <a:pt x="1521531" y="501158"/>
                      <a:pt x="1775531" y="6810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CE522BA9-ED1B-4679-B6D0-D65BE8DBAC42}"/>
                  </a:ext>
                </a:extLst>
              </p:cNvPr>
              <p:cNvSpPr/>
              <p:nvPr/>
            </p:nvSpPr>
            <p:spPr>
              <a:xfrm>
                <a:off x="6096000" y="4279900"/>
                <a:ext cx="1333500" cy="774901"/>
              </a:xfrm>
              <a:custGeom>
                <a:avLst/>
                <a:gdLst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901"/>
                  <a:gd name="connsiteX1" fmla="*/ 0 w 1333500"/>
                  <a:gd name="connsiteY1" fmla="*/ 0 h 774901"/>
                  <a:gd name="connsiteX2" fmla="*/ 0 w 1333500"/>
                  <a:gd name="connsiteY2" fmla="*/ 0 h 77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0" h="774901">
                    <a:moveTo>
                      <a:pt x="1333500" y="774700"/>
                    </a:moveTo>
                    <a:cubicBezTo>
                      <a:pt x="952500" y="783167"/>
                      <a:pt x="355600" y="524933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3" name="Rectangle 18">
              <a:extLst>
                <a:ext uri="{FF2B5EF4-FFF2-40B4-BE49-F238E27FC236}">
                  <a16:creationId xmlns:a16="http://schemas.microsoft.com/office/drawing/2014/main" id="{FD2AC5B0-06D6-43D2-BFC3-85DB1DB5A1E7}"/>
                </a:ext>
              </a:extLst>
            </p:cNvPr>
            <p:cNvSpPr/>
            <p:nvPr/>
          </p:nvSpPr>
          <p:spPr>
            <a:xfrm>
              <a:off x="7556825" y="3073633"/>
              <a:ext cx="2271680" cy="2488184"/>
            </a:xfrm>
            <a:custGeom>
              <a:avLst/>
              <a:gdLst>
                <a:gd name="connsiteX0" fmla="*/ 0 w 1362173"/>
                <a:gd name="connsiteY0" fmla="*/ 0 h 2361967"/>
                <a:gd name="connsiteX1" fmla="*/ 1362173 w 1362173"/>
                <a:gd name="connsiteY1" fmla="*/ 0 h 2361967"/>
                <a:gd name="connsiteX2" fmla="*/ 1362173 w 1362173"/>
                <a:gd name="connsiteY2" fmla="*/ 2361967 h 2361967"/>
                <a:gd name="connsiteX3" fmla="*/ 0 w 1362173"/>
                <a:gd name="connsiteY3" fmla="*/ 2361967 h 2361967"/>
                <a:gd name="connsiteX4" fmla="*/ 0 w 1362173"/>
                <a:gd name="connsiteY4" fmla="*/ 0 h 2361967"/>
                <a:gd name="connsiteX0" fmla="*/ 321733 w 1683906"/>
                <a:gd name="connsiteY0" fmla="*/ 0 h 2361967"/>
                <a:gd name="connsiteX1" fmla="*/ 1683906 w 1683906"/>
                <a:gd name="connsiteY1" fmla="*/ 0 h 2361967"/>
                <a:gd name="connsiteX2" fmla="*/ 1683906 w 1683906"/>
                <a:gd name="connsiteY2" fmla="*/ 2361967 h 2361967"/>
                <a:gd name="connsiteX3" fmla="*/ 321733 w 1683906"/>
                <a:gd name="connsiteY3" fmla="*/ 2361967 h 2361967"/>
                <a:gd name="connsiteX4" fmla="*/ 321733 w 1683906"/>
                <a:gd name="connsiteY4" fmla="*/ 0 h 2361967"/>
                <a:gd name="connsiteX0" fmla="*/ 456875 w 1819048"/>
                <a:gd name="connsiteY0" fmla="*/ 0 h 2361967"/>
                <a:gd name="connsiteX1" fmla="*/ 1819048 w 1819048"/>
                <a:gd name="connsiteY1" fmla="*/ 0 h 2361967"/>
                <a:gd name="connsiteX2" fmla="*/ 1819048 w 1819048"/>
                <a:gd name="connsiteY2" fmla="*/ 2361967 h 2361967"/>
                <a:gd name="connsiteX3" fmla="*/ 456875 w 1819048"/>
                <a:gd name="connsiteY3" fmla="*/ 2361967 h 2361967"/>
                <a:gd name="connsiteX4" fmla="*/ 456875 w 1819048"/>
                <a:gd name="connsiteY4" fmla="*/ 0 h 2361967"/>
                <a:gd name="connsiteX0" fmla="*/ 456875 w 2129492"/>
                <a:gd name="connsiteY0" fmla="*/ 0 h 2361967"/>
                <a:gd name="connsiteX1" fmla="*/ 1819048 w 2129492"/>
                <a:gd name="connsiteY1" fmla="*/ 0 h 2361967"/>
                <a:gd name="connsiteX2" fmla="*/ 1819048 w 2129492"/>
                <a:gd name="connsiteY2" fmla="*/ 2361967 h 2361967"/>
                <a:gd name="connsiteX3" fmla="*/ 456875 w 2129492"/>
                <a:gd name="connsiteY3" fmla="*/ 2361967 h 2361967"/>
                <a:gd name="connsiteX4" fmla="*/ 456875 w 2129492"/>
                <a:gd name="connsiteY4" fmla="*/ 0 h 2361967"/>
                <a:gd name="connsiteX0" fmla="*/ 456875 w 2261314"/>
                <a:gd name="connsiteY0" fmla="*/ 0 h 2361967"/>
                <a:gd name="connsiteX1" fmla="*/ 1819048 w 2261314"/>
                <a:gd name="connsiteY1" fmla="*/ 0 h 2361967"/>
                <a:gd name="connsiteX2" fmla="*/ 1819048 w 2261314"/>
                <a:gd name="connsiteY2" fmla="*/ 2361967 h 2361967"/>
                <a:gd name="connsiteX3" fmla="*/ 456875 w 2261314"/>
                <a:gd name="connsiteY3" fmla="*/ 2361967 h 2361967"/>
                <a:gd name="connsiteX4" fmla="*/ 456875 w 2261314"/>
                <a:gd name="connsiteY4" fmla="*/ 0 h 2361967"/>
                <a:gd name="connsiteX0" fmla="*/ 456875 w 2261314"/>
                <a:gd name="connsiteY0" fmla="*/ 0 h 2457922"/>
                <a:gd name="connsiteX1" fmla="*/ 1819048 w 2261314"/>
                <a:gd name="connsiteY1" fmla="*/ 0 h 2457922"/>
                <a:gd name="connsiteX2" fmla="*/ 1819048 w 2261314"/>
                <a:gd name="connsiteY2" fmla="*/ 2361967 h 2457922"/>
                <a:gd name="connsiteX3" fmla="*/ 456875 w 2261314"/>
                <a:gd name="connsiteY3" fmla="*/ 2361967 h 2457922"/>
                <a:gd name="connsiteX4" fmla="*/ 456875 w 2261314"/>
                <a:gd name="connsiteY4" fmla="*/ 0 h 2457922"/>
                <a:gd name="connsiteX0" fmla="*/ 456875 w 2261314"/>
                <a:gd name="connsiteY0" fmla="*/ 0 h 2505471"/>
                <a:gd name="connsiteX1" fmla="*/ 1819048 w 2261314"/>
                <a:gd name="connsiteY1" fmla="*/ 0 h 2505471"/>
                <a:gd name="connsiteX2" fmla="*/ 1819048 w 2261314"/>
                <a:gd name="connsiteY2" fmla="*/ 2361967 h 2505471"/>
                <a:gd name="connsiteX3" fmla="*/ 456875 w 2261314"/>
                <a:gd name="connsiteY3" fmla="*/ 2361967 h 2505471"/>
                <a:gd name="connsiteX4" fmla="*/ 456875 w 2261314"/>
                <a:gd name="connsiteY4" fmla="*/ 0 h 2505471"/>
                <a:gd name="connsiteX0" fmla="*/ 456875 w 2261314"/>
                <a:gd name="connsiteY0" fmla="*/ 0 h 2505471"/>
                <a:gd name="connsiteX1" fmla="*/ 1819048 w 2261314"/>
                <a:gd name="connsiteY1" fmla="*/ 0 h 2505471"/>
                <a:gd name="connsiteX2" fmla="*/ 1819048 w 2261314"/>
                <a:gd name="connsiteY2" fmla="*/ 2361967 h 2505471"/>
                <a:gd name="connsiteX3" fmla="*/ 456875 w 2261314"/>
                <a:gd name="connsiteY3" fmla="*/ 2361967 h 2505471"/>
                <a:gd name="connsiteX4" fmla="*/ 456875 w 2261314"/>
                <a:gd name="connsiteY4" fmla="*/ 0 h 2505471"/>
                <a:gd name="connsiteX0" fmla="*/ 456875 w 2261314"/>
                <a:gd name="connsiteY0" fmla="*/ 0 h 2495486"/>
                <a:gd name="connsiteX1" fmla="*/ 1819048 w 2261314"/>
                <a:gd name="connsiteY1" fmla="*/ 0 h 2495486"/>
                <a:gd name="connsiteX2" fmla="*/ 1819048 w 2261314"/>
                <a:gd name="connsiteY2" fmla="*/ 2361967 h 2495486"/>
                <a:gd name="connsiteX3" fmla="*/ 456875 w 2261314"/>
                <a:gd name="connsiteY3" fmla="*/ 2361967 h 2495486"/>
                <a:gd name="connsiteX4" fmla="*/ 456875 w 2261314"/>
                <a:gd name="connsiteY4" fmla="*/ 0 h 2495486"/>
                <a:gd name="connsiteX0" fmla="*/ 456875 w 2261314"/>
                <a:gd name="connsiteY0" fmla="*/ 0 h 2488184"/>
                <a:gd name="connsiteX1" fmla="*/ 1819048 w 2261314"/>
                <a:gd name="connsiteY1" fmla="*/ 0 h 2488184"/>
                <a:gd name="connsiteX2" fmla="*/ 1819048 w 2261314"/>
                <a:gd name="connsiteY2" fmla="*/ 2361967 h 2488184"/>
                <a:gd name="connsiteX3" fmla="*/ 456875 w 2261314"/>
                <a:gd name="connsiteY3" fmla="*/ 2361967 h 2488184"/>
                <a:gd name="connsiteX4" fmla="*/ 456875 w 2261314"/>
                <a:gd name="connsiteY4" fmla="*/ 0 h 2488184"/>
                <a:gd name="connsiteX0" fmla="*/ 456875 w 2271680"/>
                <a:gd name="connsiteY0" fmla="*/ 0 h 2488184"/>
                <a:gd name="connsiteX1" fmla="*/ 1819048 w 2271680"/>
                <a:gd name="connsiteY1" fmla="*/ 0 h 2488184"/>
                <a:gd name="connsiteX2" fmla="*/ 1819048 w 2271680"/>
                <a:gd name="connsiteY2" fmla="*/ 2361967 h 2488184"/>
                <a:gd name="connsiteX3" fmla="*/ 456875 w 2271680"/>
                <a:gd name="connsiteY3" fmla="*/ 2361967 h 2488184"/>
                <a:gd name="connsiteX4" fmla="*/ 456875 w 2271680"/>
                <a:gd name="connsiteY4" fmla="*/ 0 h 24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680" h="2488184">
                  <a:moveTo>
                    <a:pt x="456875" y="0"/>
                  </a:moveTo>
                  <a:lnTo>
                    <a:pt x="1819048" y="0"/>
                  </a:lnTo>
                  <a:cubicBezTo>
                    <a:pt x="2288948" y="850822"/>
                    <a:pt x="2542948" y="2006445"/>
                    <a:pt x="1819048" y="2361967"/>
                  </a:cubicBezTo>
                  <a:cubicBezTo>
                    <a:pt x="1434840" y="2533417"/>
                    <a:pt x="860133" y="2527067"/>
                    <a:pt x="456875" y="2361967"/>
                  </a:cubicBezTo>
                  <a:cubicBezTo>
                    <a:pt x="-25725" y="2158845"/>
                    <a:pt x="-267025" y="1511222"/>
                    <a:pt x="456875" y="0"/>
                  </a:cubicBezTo>
                  <a:close/>
                </a:path>
              </a:pathLst>
            </a:custGeom>
            <a:solidFill>
              <a:srgbClr val="ECE6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4">
              <a:extLst>
                <a:ext uri="{FF2B5EF4-FFF2-40B4-BE49-F238E27FC236}">
                  <a16:creationId xmlns:a16="http://schemas.microsoft.com/office/drawing/2014/main" id="{6699FF5B-07DB-48C1-B7E1-207302750B18}"/>
                </a:ext>
              </a:extLst>
            </p:cNvPr>
            <p:cNvSpPr/>
            <p:nvPr/>
          </p:nvSpPr>
          <p:spPr>
            <a:xfrm flipH="1">
              <a:off x="8658081" y="3272757"/>
              <a:ext cx="1590112" cy="2699975"/>
            </a:xfrm>
            <a:custGeom>
              <a:avLst/>
              <a:gdLst>
                <a:gd name="connsiteX0" fmla="*/ 0 w 453129"/>
                <a:gd name="connsiteY0" fmla="*/ 0 h 333779"/>
                <a:gd name="connsiteX1" fmla="*/ 453129 w 453129"/>
                <a:gd name="connsiteY1" fmla="*/ 0 h 333779"/>
                <a:gd name="connsiteX2" fmla="*/ 453129 w 453129"/>
                <a:gd name="connsiteY2" fmla="*/ 333779 h 333779"/>
                <a:gd name="connsiteX3" fmla="*/ 0 w 453129"/>
                <a:gd name="connsiteY3" fmla="*/ 333779 h 333779"/>
                <a:gd name="connsiteX4" fmla="*/ 0 w 453129"/>
                <a:gd name="connsiteY4" fmla="*/ 0 h 333779"/>
                <a:gd name="connsiteX0" fmla="*/ 0 w 453129"/>
                <a:gd name="connsiteY0" fmla="*/ 0 h 1527579"/>
                <a:gd name="connsiteX1" fmla="*/ 453129 w 453129"/>
                <a:gd name="connsiteY1" fmla="*/ 0 h 1527579"/>
                <a:gd name="connsiteX2" fmla="*/ 300729 w 453129"/>
                <a:gd name="connsiteY2" fmla="*/ 1527579 h 1527579"/>
                <a:gd name="connsiteX3" fmla="*/ 0 w 453129"/>
                <a:gd name="connsiteY3" fmla="*/ 333779 h 1527579"/>
                <a:gd name="connsiteX4" fmla="*/ 0 w 453129"/>
                <a:gd name="connsiteY4" fmla="*/ 0 h 1527579"/>
                <a:gd name="connsiteX0" fmla="*/ 228600 w 681729"/>
                <a:gd name="connsiteY0" fmla="*/ 0 h 2378479"/>
                <a:gd name="connsiteX1" fmla="*/ 681729 w 681729"/>
                <a:gd name="connsiteY1" fmla="*/ 0 h 2378479"/>
                <a:gd name="connsiteX2" fmla="*/ 529329 w 681729"/>
                <a:gd name="connsiteY2" fmla="*/ 1527579 h 2378479"/>
                <a:gd name="connsiteX3" fmla="*/ 0 w 681729"/>
                <a:gd name="connsiteY3" fmla="*/ 2378479 h 2378479"/>
                <a:gd name="connsiteX4" fmla="*/ 228600 w 681729"/>
                <a:gd name="connsiteY4" fmla="*/ 0 h 2378479"/>
                <a:gd name="connsiteX0" fmla="*/ 228600 w 878817"/>
                <a:gd name="connsiteY0" fmla="*/ 0 h 2378479"/>
                <a:gd name="connsiteX1" fmla="*/ 681729 w 878817"/>
                <a:gd name="connsiteY1" fmla="*/ 0 h 2378479"/>
                <a:gd name="connsiteX2" fmla="*/ 529329 w 878817"/>
                <a:gd name="connsiteY2" fmla="*/ 1527579 h 2378479"/>
                <a:gd name="connsiteX3" fmla="*/ 872229 w 878817"/>
                <a:gd name="connsiteY3" fmla="*/ 2312626 h 2378479"/>
                <a:gd name="connsiteX4" fmla="*/ 0 w 878817"/>
                <a:gd name="connsiteY4" fmla="*/ 2378479 h 2378479"/>
                <a:gd name="connsiteX5" fmla="*/ 228600 w 878817"/>
                <a:gd name="connsiteY5" fmla="*/ 0 h 2378479"/>
                <a:gd name="connsiteX0" fmla="*/ 228600 w 878817"/>
                <a:gd name="connsiteY0" fmla="*/ 0 h 2515826"/>
                <a:gd name="connsiteX1" fmla="*/ 681729 w 878817"/>
                <a:gd name="connsiteY1" fmla="*/ 0 h 2515826"/>
                <a:gd name="connsiteX2" fmla="*/ 529329 w 878817"/>
                <a:gd name="connsiteY2" fmla="*/ 1527579 h 2515826"/>
                <a:gd name="connsiteX3" fmla="*/ 872229 w 878817"/>
                <a:gd name="connsiteY3" fmla="*/ 2312626 h 2515826"/>
                <a:gd name="connsiteX4" fmla="*/ 745229 w 878817"/>
                <a:gd name="connsiteY4" fmla="*/ 2515826 h 2515826"/>
                <a:gd name="connsiteX5" fmla="*/ 0 w 878817"/>
                <a:gd name="connsiteY5" fmla="*/ 2378479 h 2515826"/>
                <a:gd name="connsiteX6" fmla="*/ 228600 w 878817"/>
                <a:gd name="connsiteY6" fmla="*/ 0 h 2515826"/>
                <a:gd name="connsiteX0" fmla="*/ 228600 w 878817"/>
                <a:gd name="connsiteY0" fmla="*/ 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228600 w 878817"/>
                <a:gd name="connsiteY7" fmla="*/ 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3175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317500 h 2572778"/>
                <a:gd name="connsiteX0" fmla="*/ 526218 w 1036735"/>
                <a:gd name="connsiteY0" fmla="*/ 317500 h 2572778"/>
                <a:gd name="connsiteX1" fmla="*/ 839647 w 1036735"/>
                <a:gd name="connsiteY1" fmla="*/ 0 h 2572778"/>
                <a:gd name="connsiteX2" fmla="*/ 687247 w 1036735"/>
                <a:gd name="connsiteY2" fmla="*/ 1527579 h 2572778"/>
                <a:gd name="connsiteX3" fmla="*/ 1030147 w 1036735"/>
                <a:gd name="connsiteY3" fmla="*/ 2312626 h 2572778"/>
                <a:gd name="connsiteX4" fmla="*/ 903147 w 1036735"/>
                <a:gd name="connsiteY4" fmla="*/ 2515826 h 2572778"/>
                <a:gd name="connsiteX5" fmla="*/ 433247 w 1036735"/>
                <a:gd name="connsiteY5" fmla="*/ 2566625 h 2572778"/>
                <a:gd name="connsiteX6" fmla="*/ 157918 w 1036735"/>
                <a:gd name="connsiteY6" fmla="*/ 2378479 h 2572778"/>
                <a:gd name="connsiteX7" fmla="*/ 526218 w 1036735"/>
                <a:gd name="connsiteY7" fmla="*/ 317500 h 2572778"/>
                <a:gd name="connsiteX0" fmla="*/ 561974 w 1072491"/>
                <a:gd name="connsiteY0" fmla="*/ 317500 h 2572778"/>
                <a:gd name="connsiteX1" fmla="*/ 875403 w 1072491"/>
                <a:gd name="connsiteY1" fmla="*/ 0 h 2572778"/>
                <a:gd name="connsiteX2" fmla="*/ 723003 w 1072491"/>
                <a:gd name="connsiteY2" fmla="*/ 1527579 h 2572778"/>
                <a:gd name="connsiteX3" fmla="*/ 1065903 w 1072491"/>
                <a:gd name="connsiteY3" fmla="*/ 2312626 h 2572778"/>
                <a:gd name="connsiteX4" fmla="*/ 938903 w 1072491"/>
                <a:gd name="connsiteY4" fmla="*/ 2515826 h 2572778"/>
                <a:gd name="connsiteX5" fmla="*/ 469003 w 1072491"/>
                <a:gd name="connsiteY5" fmla="*/ 2566625 h 2572778"/>
                <a:gd name="connsiteX6" fmla="*/ 193674 w 1072491"/>
                <a:gd name="connsiteY6" fmla="*/ 2378479 h 2572778"/>
                <a:gd name="connsiteX7" fmla="*/ 561974 w 1072491"/>
                <a:gd name="connsiteY7" fmla="*/ 317500 h 2572778"/>
                <a:gd name="connsiteX0" fmla="*/ 711764 w 1222281"/>
                <a:gd name="connsiteY0" fmla="*/ 317500 h 2706198"/>
                <a:gd name="connsiteX1" fmla="*/ 1025193 w 1222281"/>
                <a:gd name="connsiteY1" fmla="*/ 0 h 2706198"/>
                <a:gd name="connsiteX2" fmla="*/ 872793 w 1222281"/>
                <a:gd name="connsiteY2" fmla="*/ 1527579 h 2706198"/>
                <a:gd name="connsiteX3" fmla="*/ 1215693 w 1222281"/>
                <a:gd name="connsiteY3" fmla="*/ 2312626 h 2706198"/>
                <a:gd name="connsiteX4" fmla="*/ 1088693 w 1222281"/>
                <a:gd name="connsiteY4" fmla="*/ 2515826 h 2706198"/>
                <a:gd name="connsiteX5" fmla="*/ 618793 w 1222281"/>
                <a:gd name="connsiteY5" fmla="*/ 2566625 h 2706198"/>
                <a:gd name="connsiteX6" fmla="*/ 343464 w 1222281"/>
                <a:gd name="connsiteY6" fmla="*/ 2378479 h 2706198"/>
                <a:gd name="connsiteX7" fmla="*/ 711764 w 1222281"/>
                <a:gd name="connsiteY7" fmla="*/ 317500 h 2706198"/>
                <a:gd name="connsiteX0" fmla="*/ 561975 w 1072492"/>
                <a:gd name="connsiteY0" fmla="*/ 317500 h 2760537"/>
                <a:gd name="connsiteX1" fmla="*/ 875404 w 1072492"/>
                <a:gd name="connsiteY1" fmla="*/ 0 h 2760537"/>
                <a:gd name="connsiteX2" fmla="*/ 723004 w 1072492"/>
                <a:gd name="connsiteY2" fmla="*/ 1527579 h 2760537"/>
                <a:gd name="connsiteX3" fmla="*/ 1065904 w 1072492"/>
                <a:gd name="connsiteY3" fmla="*/ 2312626 h 2760537"/>
                <a:gd name="connsiteX4" fmla="*/ 938904 w 1072492"/>
                <a:gd name="connsiteY4" fmla="*/ 2515826 h 2760537"/>
                <a:gd name="connsiteX5" fmla="*/ 469004 w 1072492"/>
                <a:gd name="connsiteY5" fmla="*/ 2566625 h 2760537"/>
                <a:gd name="connsiteX6" fmla="*/ 11804 w 1072492"/>
                <a:gd name="connsiteY6" fmla="*/ 2757125 h 2760537"/>
                <a:gd name="connsiteX7" fmla="*/ 193675 w 1072492"/>
                <a:gd name="connsiteY7" fmla="*/ 2378479 h 2760537"/>
                <a:gd name="connsiteX8" fmla="*/ 561975 w 1072492"/>
                <a:gd name="connsiteY8" fmla="*/ 317500 h 2760537"/>
                <a:gd name="connsiteX0" fmla="*/ 583611 w 1094128"/>
                <a:gd name="connsiteY0" fmla="*/ 317500 h 2773049"/>
                <a:gd name="connsiteX1" fmla="*/ 897040 w 1094128"/>
                <a:gd name="connsiteY1" fmla="*/ 0 h 2773049"/>
                <a:gd name="connsiteX2" fmla="*/ 744640 w 1094128"/>
                <a:gd name="connsiteY2" fmla="*/ 1527579 h 2773049"/>
                <a:gd name="connsiteX3" fmla="*/ 1087540 w 1094128"/>
                <a:gd name="connsiteY3" fmla="*/ 2312626 h 2773049"/>
                <a:gd name="connsiteX4" fmla="*/ 960540 w 1094128"/>
                <a:gd name="connsiteY4" fmla="*/ 2515826 h 2773049"/>
                <a:gd name="connsiteX5" fmla="*/ 490640 w 1094128"/>
                <a:gd name="connsiteY5" fmla="*/ 2566625 h 2773049"/>
                <a:gd name="connsiteX6" fmla="*/ 8040 w 1094128"/>
                <a:gd name="connsiteY6" fmla="*/ 2769825 h 2773049"/>
                <a:gd name="connsiteX7" fmla="*/ 215311 w 1094128"/>
                <a:gd name="connsiteY7" fmla="*/ 2378479 h 2773049"/>
                <a:gd name="connsiteX8" fmla="*/ 583611 w 1094128"/>
                <a:gd name="connsiteY8" fmla="*/ 317500 h 2773049"/>
                <a:gd name="connsiteX0" fmla="*/ 698700 w 1209217"/>
                <a:gd name="connsiteY0" fmla="*/ 317500 h 2773049"/>
                <a:gd name="connsiteX1" fmla="*/ 1012129 w 1209217"/>
                <a:gd name="connsiteY1" fmla="*/ 0 h 2773049"/>
                <a:gd name="connsiteX2" fmla="*/ 859729 w 1209217"/>
                <a:gd name="connsiteY2" fmla="*/ 1527579 h 2773049"/>
                <a:gd name="connsiteX3" fmla="*/ 1202629 w 1209217"/>
                <a:gd name="connsiteY3" fmla="*/ 2312626 h 2773049"/>
                <a:gd name="connsiteX4" fmla="*/ 1075629 w 1209217"/>
                <a:gd name="connsiteY4" fmla="*/ 2515826 h 2773049"/>
                <a:gd name="connsiteX5" fmla="*/ 605729 w 1209217"/>
                <a:gd name="connsiteY5" fmla="*/ 2566625 h 2773049"/>
                <a:gd name="connsiteX6" fmla="*/ 123129 w 1209217"/>
                <a:gd name="connsiteY6" fmla="*/ 2769825 h 2773049"/>
                <a:gd name="connsiteX7" fmla="*/ 330400 w 1209217"/>
                <a:gd name="connsiteY7" fmla="*/ 2378479 h 2773049"/>
                <a:gd name="connsiteX8" fmla="*/ 698700 w 1209217"/>
                <a:gd name="connsiteY8" fmla="*/ 317500 h 2773049"/>
                <a:gd name="connsiteX0" fmla="*/ 719590 w 1230107"/>
                <a:gd name="connsiteY0" fmla="*/ 317500 h 2791851"/>
                <a:gd name="connsiteX1" fmla="*/ 1033019 w 1230107"/>
                <a:gd name="connsiteY1" fmla="*/ 0 h 2791851"/>
                <a:gd name="connsiteX2" fmla="*/ 880619 w 1230107"/>
                <a:gd name="connsiteY2" fmla="*/ 1527579 h 2791851"/>
                <a:gd name="connsiteX3" fmla="*/ 1223519 w 1230107"/>
                <a:gd name="connsiteY3" fmla="*/ 2312626 h 2791851"/>
                <a:gd name="connsiteX4" fmla="*/ 1096519 w 1230107"/>
                <a:gd name="connsiteY4" fmla="*/ 2515826 h 2791851"/>
                <a:gd name="connsiteX5" fmla="*/ 626619 w 1230107"/>
                <a:gd name="connsiteY5" fmla="*/ 2566625 h 2791851"/>
                <a:gd name="connsiteX6" fmla="*/ 99569 w 1230107"/>
                <a:gd name="connsiteY6" fmla="*/ 2788875 h 2791851"/>
                <a:gd name="connsiteX7" fmla="*/ 351290 w 1230107"/>
                <a:gd name="connsiteY7" fmla="*/ 2378479 h 2791851"/>
                <a:gd name="connsiteX8" fmla="*/ 719590 w 1230107"/>
                <a:gd name="connsiteY8" fmla="*/ 317500 h 2791851"/>
                <a:gd name="connsiteX0" fmla="*/ 719590 w 1230107"/>
                <a:gd name="connsiteY0" fmla="*/ 317500 h 2802225"/>
                <a:gd name="connsiteX1" fmla="*/ 1033019 w 1230107"/>
                <a:gd name="connsiteY1" fmla="*/ 0 h 2802225"/>
                <a:gd name="connsiteX2" fmla="*/ 880619 w 1230107"/>
                <a:gd name="connsiteY2" fmla="*/ 1527579 h 2802225"/>
                <a:gd name="connsiteX3" fmla="*/ 1223519 w 1230107"/>
                <a:gd name="connsiteY3" fmla="*/ 2312626 h 2802225"/>
                <a:gd name="connsiteX4" fmla="*/ 1096519 w 1230107"/>
                <a:gd name="connsiteY4" fmla="*/ 2515826 h 2802225"/>
                <a:gd name="connsiteX5" fmla="*/ 626619 w 1230107"/>
                <a:gd name="connsiteY5" fmla="*/ 2566625 h 2802225"/>
                <a:gd name="connsiteX6" fmla="*/ 99569 w 1230107"/>
                <a:gd name="connsiteY6" fmla="*/ 2788875 h 2802225"/>
                <a:gd name="connsiteX7" fmla="*/ 351290 w 1230107"/>
                <a:gd name="connsiteY7" fmla="*/ 2378479 h 2802225"/>
                <a:gd name="connsiteX8" fmla="*/ 719590 w 1230107"/>
                <a:gd name="connsiteY8" fmla="*/ 317500 h 2802225"/>
                <a:gd name="connsiteX0" fmla="*/ 685417 w 1195934"/>
                <a:gd name="connsiteY0" fmla="*/ 317500 h 2802225"/>
                <a:gd name="connsiteX1" fmla="*/ 998846 w 1195934"/>
                <a:gd name="connsiteY1" fmla="*/ 0 h 2802225"/>
                <a:gd name="connsiteX2" fmla="*/ 846446 w 1195934"/>
                <a:gd name="connsiteY2" fmla="*/ 1527579 h 2802225"/>
                <a:gd name="connsiteX3" fmla="*/ 1189346 w 1195934"/>
                <a:gd name="connsiteY3" fmla="*/ 2312626 h 2802225"/>
                <a:gd name="connsiteX4" fmla="*/ 1062346 w 1195934"/>
                <a:gd name="connsiteY4" fmla="*/ 2515826 h 2802225"/>
                <a:gd name="connsiteX5" fmla="*/ 592446 w 1195934"/>
                <a:gd name="connsiteY5" fmla="*/ 2566625 h 2802225"/>
                <a:gd name="connsiteX6" fmla="*/ 65396 w 1195934"/>
                <a:gd name="connsiteY6" fmla="*/ 2788875 h 2802225"/>
                <a:gd name="connsiteX7" fmla="*/ 317117 w 1195934"/>
                <a:gd name="connsiteY7" fmla="*/ 2378479 h 2802225"/>
                <a:gd name="connsiteX8" fmla="*/ 685417 w 1195934"/>
                <a:gd name="connsiteY8" fmla="*/ 317500 h 2802225"/>
                <a:gd name="connsiteX0" fmla="*/ 685417 w 1195934"/>
                <a:gd name="connsiteY0" fmla="*/ 317500 h 3004883"/>
                <a:gd name="connsiteX1" fmla="*/ 998846 w 1195934"/>
                <a:gd name="connsiteY1" fmla="*/ 0 h 3004883"/>
                <a:gd name="connsiteX2" fmla="*/ 846446 w 1195934"/>
                <a:gd name="connsiteY2" fmla="*/ 1527579 h 3004883"/>
                <a:gd name="connsiteX3" fmla="*/ 1189346 w 1195934"/>
                <a:gd name="connsiteY3" fmla="*/ 2312626 h 3004883"/>
                <a:gd name="connsiteX4" fmla="*/ 1062346 w 1195934"/>
                <a:gd name="connsiteY4" fmla="*/ 2515826 h 3004883"/>
                <a:gd name="connsiteX5" fmla="*/ 903595 w 1195934"/>
                <a:gd name="connsiteY5" fmla="*/ 3004775 h 3004883"/>
                <a:gd name="connsiteX6" fmla="*/ 592446 w 1195934"/>
                <a:gd name="connsiteY6" fmla="*/ 2566625 h 3004883"/>
                <a:gd name="connsiteX7" fmla="*/ 65396 w 1195934"/>
                <a:gd name="connsiteY7" fmla="*/ 2788875 h 3004883"/>
                <a:gd name="connsiteX8" fmla="*/ 317117 w 1195934"/>
                <a:gd name="connsiteY8" fmla="*/ 2378479 h 3004883"/>
                <a:gd name="connsiteX9" fmla="*/ 685417 w 1195934"/>
                <a:gd name="connsiteY9" fmla="*/ 317500 h 3004883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112" h="2699975">
                  <a:moveTo>
                    <a:pt x="685417" y="12700"/>
                  </a:moveTo>
                  <a:lnTo>
                    <a:pt x="1005196" y="0"/>
                  </a:lnTo>
                  <a:cubicBezTo>
                    <a:pt x="1030596" y="547293"/>
                    <a:pt x="1036946" y="999336"/>
                    <a:pt x="846446" y="1222779"/>
                  </a:cubicBezTo>
                  <a:cubicBezTo>
                    <a:pt x="766013" y="1313011"/>
                    <a:pt x="1180879" y="1638194"/>
                    <a:pt x="1189346" y="2007826"/>
                  </a:cubicBezTo>
                  <a:cubicBezTo>
                    <a:pt x="1236971" y="2152425"/>
                    <a:pt x="1648662" y="1986658"/>
                    <a:pt x="1583045" y="2350725"/>
                  </a:cubicBezTo>
                  <a:cubicBezTo>
                    <a:pt x="1282478" y="2562392"/>
                    <a:pt x="1189346" y="2128476"/>
                    <a:pt x="1062346" y="2211026"/>
                  </a:cubicBezTo>
                  <a:cubicBezTo>
                    <a:pt x="899362" y="2291459"/>
                    <a:pt x="1248612" y="2659758"/>
                    <a:pt x="903595" y="2699975"/>
                  </a:cubicBezTo>
                  <a:cubicBezTo>
                    <a:pt x="653828" y="2695742"/>
                    <a:pt x="743787" y="2300983"/>
                    <a:pt x="592446" y="2261825"/>
                  </a:cubicBezTo>
                  <a:cubicBezTo>
                    <a:pt x="418879" y="2232191"/>
                    <a:pt x="244634" y="2559883"/>
                    <a:pt x="65396" y="2484075"/>
                  </a:cubicBezTo>
                  <a:cubicBezTo>
                    <a:pt x="19508" y="2452717"/>
                    <a:pt x="-142878" y="2346933"/>
                    <a:pt x="317117" y="2073679"/>
                  </a:cubicBezTo>
                  <a:cubicBezTo>
                    <a:pt x="325584" y="1615286"/>
                    <a:pt x="-313650" y="1398193"/>
                    <a:pt x="685417" y="12700"/>
                  </a:cubicBezTo>
                  <a:close/>
                </a:path>
              </a:pathLst>
            </a:custGeom>
            <a:solidFill>
              <a:srgbClr val="46A8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0CB6F66A-A356-4E7B-8620-2DB54FA2CFDB}"/>
                </a:ext>
              </a:extLst>
            </p:cNvPr>
            <p:cNvSpPr/>
            <p:nvPr/>
          </p:nvSpPr>
          <p:spPr>
            <a:xfrm>
              <a:off x="7027556" y="3288075"/>
              <a:ext cx="1590112" cy="2699975"/>
            </a:xfrm>
            <a:custGeom>
              <a:avLst/>
              <a:gdLst>
                <a:gd name="connsiteX0" fmla="*/ 0 w 453129"/>
                <a:gd name="connsiteY0" fmla="*/ 0 h 333779"/>
                <a:gd name="connsiteX1" fmla="*/ 453129 w 453129"/>
                <a:gd name="connsiteY1" fmla="*/ 0 h 333779"/>
                <a:gd name="connsiteX2" fmla="*/ 453129 w 453129"/>
                <a:gd name="connsiteY2" fmla="*/ 333779 h 333779"/>
                <a:gd name="connsiteX3" fmla="*/ 0 w 453129"/>
                <a:gd name="connsiteY3" fmla="*/ 333779 h 333779"/>
                <a:gd name="connsiteX4" fmla="*/ 0 w 453129"/>
                <a:gd name="connsiteY4" fmla="*/ 0 h 333779"/>
                <a:gd name="connsiteX0" fmla="*/ 0 w 453129"/>
                <a:gd name="connsiteY0" fmla="*/ 0 h 1527579"/>
                <a:gd name="connsiteX1" fmla="*/ 453129 w 453129"/>
                <a:gd name="connsiteY1" fmla="*/ 0 h 1527579"/>
                <a:gd name="connsiteX2" fmla="*/ 300729 w 453129"/>
                <a:gd name="connsiteY2" fmla="*/ 1527579 h 1527579"/>
                <a:gd name="connsiteX3" fmla="*/ 0 w 453129"/>
                <a:gd name="connsiteY3" fmla="*/ 333779 h 1527579"/>
                <a:gd name="connsiteX4" fmla="*/ 0 w 453129"/>
                <a:gd name="connsiteY4" fmla="*/ 0 h 1527579"/>
                <a:gd name="connsiteX0" fmla="*/ 228600 w 681729"/>
                <a:gd name="connsiteY0" fmla="*/ 0 h 2378479"/>
                <a:gd name="connsiteX1" fmla="*/ 681729 w 681729"/>
                <a:gd name="connsiteY1" fmla="*/ 0 h 2378479"/>
                <a:gd name="connsiteX2" fmla="*/ 529329 w 681729"/>
                <a:gd name="connsiteY2" fmla="*/ 1527579 h 2378479"/>
                <a:gd name="connsiteX3" fmla="*/ 0 w 681729"/>
                <a:gd name="connsiteY3" fmla="*/ 2378479 h 2378479"/>
                <a:gd name="connsiteX4" fmla="*/ 228600 w 681729"/>
                <a:gd name="connsiteY4" fmla="*/ 0 h 2378479"/>
                <a:gd name="connsiteX0" fmla="*/ 228600 w 878817"/>
                <a:gd name="connsiteY0" fmla="*/ 0 h 2378479"/>
                <a:gd name="connsiteX1" fmla="*/ 681729 w 878817"/>
                <a:gd name="connsiteY1" fmla="*/ 0 h 2378479"/>
                <a:gd name="connsiteX2" fmla="*/ 529329 w 878817"/>
                <a:gd name="connsiteY2" fmla="*/ 1527579 h 2378479"/>
                <a:gd name="connsiteX3" fmla="*/ 872229 w 878817"/>
                <a:gd name="connsiteY3" fmla="*/ 2312626 h 2378479"/>
                <a:gd name="connsiteX4" fmla="*/ 0 w 878817"/>
                <a:gd name="connsiteY4" fmla="*/ 2378479 h 2378479"/>
                <a:gd name="connsiteX5" fmla="*/ 228600 w 878817"/>
                <a:gd name="connsiteY5" fmla="*/ 0 h 2378479"/>
                <a:gd name="connsiteX0" fmla="*/ 228600 w 878817"/>
                <a:gd name="connsiteY0" fmla="*/ 0 h 2515826"/>
                <a:gd name="connsiteX1" fmla="*/ 681729 w 878817"/>
                <a:gd name="connsiteY1" fmla="*/ 0 h 2515826"/>
                <a:gd name="connsiteX2" fmla="*/ 529329 w 878817"/>
                <a:gd name="connsiteY2" fmla="*/ 1527579 h 2515826"/>
                <a:gd name="connsiteX3" fmla="*/ 872229 w 878817"/>
                <a:gd name="connsiteY3" fmla="*/ 2312626 h 2515826"/>
                <a:gd name="connsiteX4" fmla="*/ 745229 w 878817"/>
                <a:gd name="connsiteY4" fmla="*/ 2515826 h 2515826"/>
                <a:gd name="connsiteX5" fmla="*/ 0 w 878817"/>
                <a:gd name="connsiteY5" fmla="*/ 2378479 h 2515826"/>
                <a:gd name="connsiteX6" fmla="*/ 228600 w 878817"/>
                <a:gd name="connsiteY6" fmla="*/ 0 h 2515826"/>
                <a:gd name="connsiteX0" fmla="*/ 228600 w 878817"/>
                <a:gd name="connsiteY0" fmla="*/ 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228600 w 878817"/>
                <a:gd name="connsiteY7" fmla="*/ 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3175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317500 h 2572778"/>
                <a:gd name="connsiteX0" fmla="*/ 526218 w 1036735"/>
                <a:gd name="connsiteY0" fmla="*/ 317500 h 2572778"/>
                <a:gd name="connsiteX1" fmla="*/ 839647 w 1036735"/>
                <a:gd name="connsiteY1" fmla="*/ 0 h 2572778"/>
                <a:gd name="connsiteX2" fmla="*/ 687247 w 1036735"/>
                <a:gd name="connsiteY2" fmla="*/ 1527579 h 2572778"/>
                <a:gd name="connsiteX3" fmla="*/ 1030147 w 1036735"/>
                <a:gd name="connsiteY3" fmla="*/ 2312626 h 2572778"/>
                <a:gd name="connsiteX4" fmla="*/ 903147 w 1036735"/>
                <a:gd name="connsiteY4" fmla="*/ 2515826 h 2572778"/>
                <a:gd name="connsiteX5" fmla="*/ 433247 w 1036735"/>
                <a:gd name="connsiteY5" fmla="*/ 2566625 h 2572778"/>
                <a:gd name="connsiteX6" fmla="*/ 157918 w 1036735"/>
                <a:gd name="connsiteY6" fmla="*/ 2378479 h 2572778"/>
                <a:gd name="connsiteX7" fmla="*/ 526218 w 1036735"/>
                <a:gd name="connsiteY7" fmla="*/ 317500 h 2572778"/>
                <a:gd name="connsiteX0" fmla="*/ 561974 w 1072491"/>
                <a:gd name="connsiteY0" fmla="*/ 317500 h 2572778"/>
                <a:gd name="connsiteX1" fmla="*/ 875403 w 1072491"/>
                <a:gd name="connsiteY1" fmla="*/ 0 h 2572778"/>
                <a:gd name="connsiteX2" fmla="*/ 723003 w 1072491"/>
                <a:gd name="connsiteY2" fmla="*/ 1527579 h 2572778"/>
                <a:gd name="connsiteX3" fmla="*/ 1065903 w 1072491"/>
                <a:gd name="connsiteY3" fmla="*/ 2312626 h 2572778"/>
                <a:gd name="connsiteX4" fmla="*/ 938903 w 1072491"/>
                <a:gd name="connsiteY4" fmla="*/ 2515826 h 2572778"/>
                <a:gd name="connsiteX5" fmla="*/ 469003 w 1072491"/>
                <a:gd name="connsiteY5" fmla="*/ 2566625 h 2572778"/>
                <a:gd name="connsiteX6" fmla="*/ 193674 w 1072491"/>
                <a:gd name="connsiteY6" fmla="*/ 2378479 h 2572778"/>
                <a:gd name="connsiteX7" fmla="*/ 561974 w 1072491"/>
                <a:gd name="connsiteY7" fmla="*/ 317500 h 2572778"/>
                <a:gd name="connsiteX0" fmla="*/ 711764 w 1222281"/>
                <a:gd name="connsiteY0" fmla="*/ 317500 h 2706198"/>
                <a:gd name="connsiteX1" fmla="*/ 1025193 w 1222281"/>
                <a:gd name="connsiteY1" fmla="*/ 0 h 2706198"/>
                <a:gd name="connsiteX2" fmla="*/ 872793 w 1222281"/>
                <a:gd name="connsiteY2" fmla="*/ 1527579 h 2706198"/>
                <a:gd name="connsiteX3" fmla="*/ 1215693 w 1222281"/>
                <a:gd name="connsiteY3" fmla="*/ 2312626 h 2706198"/>
                <a:gd name="connsiteX4" fmla="*/ 1088693 w 1222281"/>
                <a:gd name="connsiteY4" fmla="*/ 2515826 h 2706198"/>
                <a:gd name="connsiteX5" fmla="*/ 618793 w 1222281"/>
                <a:gd name="connsiteY5" fmla="*/ 2566625 h 2706198"/>
                <a:gd name="connsiteX6" fmla="*/ 343464 w 1222281"/>
                <a:gd name="connsiteY6" fmla="*/ 2378479 h 2706198"/>
                <a:gd name="connsiteX7" fmla="*/ 711764 w 1222281"/>
                <a:gd name="connsiteY7" fmla="*/ 317500 h 2706198"/>
                <a:gd name="connsiteX0" fmla="*/ 561975 w 1072492"/>
                <a:gd name="connsiteY0" fmla="*/ 317500 h 2760537"/>
                <a:gd name="connsiteX1" fmla="*/ 875404 w 1072492"/>
                <a:gd name="connsiteY1" fmla="*/ 0 h 2760537"/>
                <a:gd name="connsiteX2" fmla="*/ 723004 w 1072492"/>
                <a:gd name="connsiteY2" fmla="*/ 1527579 h 2760537"/>
                <a:gd name="connsiteX3" fmla="*/ 1065904 w 1072492"/>
                <a:gd name="connsiteY3" fmla="*/ 2312626 h 2760537"/>
                <a:gd name="connsiteX4" fmla="*/ 938904 w 1072492"/>
                <a:gd name="connsiteY4" fmla="*/ 2515826 h 2760537"/>
                <a:gd name="connsiteX5" fmla="*/ 469004 w 1072492"/>
                <a:gd name="connsiteY5" fmla="*/ 2566625 h 2760537"/>
                <a:gd name="connsiteX6" fmla="*/ 11804 w 1072492"/>
                <a:gd name="connsiteY6" fmla="*/ 2757125 h 2760537"/>
                <a:gd name="connsiteX7" fmla="*/ 193675 w 1072492"/>
                <a:gd name="connsiteY7" fmla="*/ 2378479 h 2760537"/>
                <a:gd name="connsiteX8" fmla="*/ 561975 w 1072492"/>
                <a:gd name="connsiteY8" fmla="*/ 317500 h 2760537"/>
                <a:gd name="connsiteX0" fmla="*/ 583611 w 1094128"/>
                <a:gd name="connsiteY0" fmla="*/ 317500 h 2773049"/>
                <a:gd name="connsiteX1" fmla="*/ 897040 w 1094128"/>
                <a:gd name="connsiteY1" fmla="*/ 0 h 2773049"/>
                <a:gd name="connsiteX2" fmla="*/ 744640 w 1094128"/>
                <a:gd name="connsiteY2" fmla="*/ 1527579 h 2773049"/>
                <a:gd name="connsiteX3" fmla="*/ 1087540 w 1094128"/>
                <a:gd name="connsiteY3" fmla="*/ 2312626 h 2773049"/>
                <a:gd name="connsiteX4" fmla="*/ 960540 w 1094128"/>
                <a:gd name="connsiteY4" fmla="*/ 2515826 h 2773049"/>
                <a:gd name="connsiteX5" fmla="*/ 490640 w 1094128"/>
                <a:gd name="connsiteY5" fmla="*/ 2566625 h 2773049"/>
                <a:gd name="connsiteX6" fmla="*/ 8040 w 1094128"/>
                <a:gd name="connsiteY6" fmla="*/ 2769825 h 2773049"/>
                <a:gd name="connsiteX7" fmla="*/ 215311 w 1094128"/>
                <a:gd name="connsiteY7" fmla="*/ 2378479 h 2773049"/>
                <a:gd name="connsiteX8" fmla="*/ 583611 w 1094128"/>
                <a:gd name="connsiteY8" fmla="*/ 317500 h 2773049"/>
                <a:gd name="connsiteX0" fmla="*/ 698700 w 1209217"/>
                <a:gd name="connsiteY0" fmla="*/ 317500 h 2773049"/>
                <a:gd name="connsiteX1" fmla="*/ 1012129 w 1209217"/>
                <a:gd name="connsiteY1" fmla="*/ 0 h 2773049"/>
                <a:gd name="connsiteX2" fmla="*/ 859729 w 1209217"/>
                <a:gd name="connsiteY2" fmla="*/ 1527579 h 2773049"/>
                <a:gd name="connsiteX3" fmla="*/ 1202629 w 1209217"/>
                <a:gd name="connsiteY3" fmla="*/ 2312626 h 2773049"/>
                <a:gd name="connsiteX4" fmla="*/ 1075629 w 1209217"/>
                <a:gd name="connsiteY4" fmla="*/ 2515826 h 2773049"/>
                <a:gd name="connsiteX5" fmla="*/ 605729 w 1209217"/>
                <a:gd name="connsiteY5" fmla="*/ 2566625 h 2773049"/>
                <a:gd name="connsiteX6" fmla="*/ 123129 w 1209217"/>
                <a:gd name="connsiteY6" fmla="*/ 2769825 h 2773049"/>
                <a:gd name="connsiteX7" fmla="*/ 330400 w 1209217"/>
                <a:gd name="connsiteY7" fmla="*/ 2378479 h 2773049"/>
                <a:gd name="connsiteX8" fmla="*/ 698700 w 1209217"/>
                <a:gd name="connsiteY8" fmla="*/ 317500 h 2773049"/>
                <a:gd name="connsiteX0" fmla="*/ 719590 w 1230107"/>
                <a:gd name="connsiteY0" fmla="*/ 317500 h 2791851"/>
                <a:gd name="connsiteX1" fmla="*/ 1033019 w 1230107"/>
                <a:gd name="connsiteY1" fmla="*/ 0 h 2791851"/>
                <a:gd name="connsiteX2" fmla="*/ 880619 w 1230107"/>
                <a:gd name="connsiteY2" fmla="*/ 1527579 h 2791851"/>
                <a:gd name="connsiteX3" fmla="*/ 1223519 w 1230107"/>
                <a:gd name="connsiteY3" fmla="*/ 2312626 h 2791851"/>
                <a:gd name="connsiteX4" fmla="*/ 1096519 w 1230107"/>
                <a:gd name="connsiteY4" fmla="*/ 2515826 h 2791851"/>
                <a:gd name="connsiteX5" fmla="*/ 626619 w 1230107"/>
                <a:gd name="connsiteY5" fmla="*/ 2566625 h 2791851"/>
                <a:gd name="connsiteX6" fmla="*/ 99569 w 1230107"/>
                <a:gd name="connsiteY6" fmla="*/ 2788875 h 2791851"/>
                <a:gd name="connsiteX7" fmla="*/ 351290 w 1230107"/>
                <a:gd name="connsiteY7" fmla="*/ 2378479 h 2791851"/>
                <a:gd name="connsiteX8" fmla="*/ 719590 w 1230107"/>
                <a:gd name="connsiteY8" fmla="*/ 317500 h 2791851"/>
                <a:gd name="connsiteX0" fmla="*/ 719590 w 1230107"/>
                <a:gd name="connsiteY0" fmla="*/ 317500 h 2802225"/>
                <a:gd name="connsiteX1" fmla="*/ 1033019 w 1230107"/>
                <a:gd name="connsiteY1" fmla="*/ 0 h 2802225"/>
                <a:gd name="connsiteX2" fmla="*/ 880619 w 1230107"/>
                <a:gd name="connsiteY2" fmla="*/ 1527579 h 2802225"/>
                <a:gd name="connsiteX3" fmla="*/ 1223519 w 1230107"/>
                <a:gd name="connsiteY3" fmla="*/ 2312626 h 2802225"/>
                <a:gd name="connsiteX4" fmla="*/ 1096519 w 1230107"/>
                <a:gd name="connsiteY4" fmla="*/ 2515826 h 2802225"/>
                <a:gd name="connsiteX5" fmla="*/ 626619 w 1230107"/>
                <a:gd name="connsiteY5" fmla="*/ 2566625 h 2802225"/>
                <a:gd name="connsiteX6" fmla="*/ 99569 w 1230107"/>
                <a:gd name="connsiteY6" fmla="*/ 2788875 h 2802225"/>
                <a:gd name="connsiteX7" fmla="*/ 351290 w 1230107"/>
                <a:gd name="connsiteY7" fmla="*/ 2378479 h 2802225"/>
                <a:gd name="connsiteX8" fmla="*/ 719590 w 1230107"/>
                <a:gd name="connsiteY8" fmla="*/ 317500 h 2802225"/>
                <a:gd name="connsiteX0" fmla="*/ 685417 w 1195934"/>
                <a:gd name="connsiteY0" fmla="*/ 317500 h 2802225"/>
                <a:gd name="connsiteX1" fmla="*/ 998846 w 1195934"/>
                <a:gd name="connsiteY1" fmla="*/ 0 h 2802225"/>
                <a:gd name="connsiteX2" fmla="*/ 846446 w 1195934"/>
                <a:gd name="connsiteY2" fmla="*/ 1527579 h 2802225"/>
                <a:gd name="connsiteX3" fmla="*/ 1189346 w 1195934"/>
                <a:gd name="connsiteY3" fmla="*/ 2312626 h 2802225"/>
                <a:gd name="connsiteX4" fmla="*/ 1062346 w 1195934"/>
                <a:gd name="connsiteY4" fmla="*/ 2515826 h 2802225"/>
                <a:gd name="connsiteX5" fmla="*/ 592446 w 1195934"/>
                <a:gd name="connsiteY5" fmla="*/ 2566625 h 2802225"/>
                <a:gd name="connsiteX6" fmla="*/ 65396 w 1195934"/>
                <a:gd name="connsiteY6" fmla="*/ 2788875 h 2802225"/>
                <a:gd name="connsiteX7" fmla="*/ 317117 w 1195934"/>
                <a:gd name="connsiteY7" fmla="*/ 2378479 h 2802225"/>
                <a:gd name="connsiteX8" fmla="*/ 685417 w 1195934"/>
                <a:gd name="connsiteY8" fmla="*/ 317500 h 2802225"/>
                <a:gd name="connsiteX0" fmla="*/ 685417 w 1195934"/>
                <a:gd name="connsiteY0" fmla="*/ 317500 h 3004883"/>
                <a:gd name="connsiteX1" fmla="*/ 998846 w 1195934"/>
                <a:gd name="connsiteY1" fmla="*/ 0 h 3004883"/>
                <a:gd name="connsiteX2" fmla="*/ 846446 w 1195934"/>
                <a:gd name="connsiteY2" fmla="*/ 1527579 h 3004883"/>
                <a:gd name="connsiteX3" fmla="*/ 1189346 w 1195934"/>
                <a:gd name="connsiteY3" fmla="*/ 2312626 h 3004883"/>
                <a:gd name="connsiteX4" fmla="*/ 1062346 w 1195934"/>
                <a:gd name="connsiteY4" fmla="*/ 2515826 h 3004883"/>
                <a:gd name="connsiteX5" fmla="*/ 903595 w 1195934"/>
                <a:gd name="connsiteY5" fmla="*/ 3004775 h 3004883"/>
                <a:gd name="connsiteX6" fmla="*/ 592446 w 1195934"/>
                <a:gd name="connsiteY6" fmla="*/ 2566625 h 3004883"/>
                <a:gd name="connsiteX7" fmla="*/ 65396 w 1195934"/>
                <a:gd name="connsiteY7" fmla="*/ 2788875 h 3004883"/>
                <a:gd name="connsiteX8" fmla="*/ 317117 w 1195934"/>
                <a:gd name="connsiteY8" fmla="*/ 2378479 h 3004883"/>
                <a:gd name="connsiteX9" fmla="*/ 685417 w 1195934"/>
                <a:gd name="connsiteY9" fmla="*/ 317500 h 3004883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112" h="2699975">
                  <a:moveTo>
                    <a:pt x="685417" y="12700"/>
                  </a:moveTo>
                  <a:lnTo>
                    <a:pt x="1005196" y="0"/>
                  </a:lnTo>
                  <a:cubicBezTo>
                    <a:pt x="1030596" y="547293"/>
                    <a:pt x="1036946" y="999336"/>
                    <a:pt x="846446" y="1222779"/>
                  </a:cubicBezTo>
                  <a:cubicBezTo>
                    <a:pt x="766013" y="1313011"/>
                    <a:pt x="1180879" y="1638194"/>
                    <a:pt x="1189346" y="2007826"/>
                  </a:cubicBezTo>
                  <a:cubicBezTo>
                    <a:pt x="1236971" y="2152425"/>
                    <a:pt x="1648662" y="1986658"/>
                    <a:pt x="1583045" y="2350725"/>
                  </a:cubicBezTo>
                  <a:cubicBezTo>
                    <a:pt x="1282478" y="2562392"/>
                    <a:pt x="1189346" y="2128476"/>
                    <a:pt x="1062346" y="2211026"/>
                  </a:cubicBezTo>
                  <a:cubicBezTo>
                    <a:pt x="899362" y="2291459"/>
                    <a:pt x="1248612" y="2659758"/>
                    <a:pt x="903595" y="2699975"/>
                  </a:cubicBezTo>
                  <a:cubicBezTo>
                    <a:pt x="653828" y="2695742"/>
                    <a:pt x="743787" y="2300983"/>
                    <a:pt x="592446" y="2261825"/>
                  </a:cubicBezTo>
                  <a:cubicBezTo>
                    <a:pt x="418879" y="2232191"/>
                    <a:pt x="244634" y="2559883"/>
                    <a:pt x="65396" y="2484075"/>
                  </a:cubicBezTo>
                  <a:cubicBezTo>
                    <a:pt x="19508" y="2452717"/>
                    <a:pt x="-142878" y="2346933"/>
                    <a:pt x="317117" y="2073679"/>
                  </a:cubicBezTo>
                  <a:cubicBezTo>
                    <a:pt x="325584" y="1615286"/>
                    <a:pt x="-313650" y="1398193"/>
                    <a:pt x="685417" y="12700"/>
                  </a:cubicBezTo>
                  <a:close/>
                </a:path>
              </a:pathLst>
            </a:custGeom>
            <a:solidFill>
              <a:srgbClr val="46A8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0D27BBE-DE73-4A5A-81FD-CDD435191F08}"/>
                </a:ext>
              </a:extLst>
            </p:cNvPr>
            <p:cNvGrpSpPr/>
            <p:nvPr/>
          </p:nvGrpSpPr>
          <p:grpSpPr>
            <a:xfrm>
              <a:off x="6312966" y="437320"/>
              <a:ext cx="4690468" cy="3216679"/>
              <a:chOff x="6312966" y="437320"/>
              <a:chExt cx="4690468" cy="3216679"/>
            </a:xfrm>
            <a:solidFill>
              <a:srgbClr val="46A80B"/>
            </a:solidFill>
          </p:grpSpPr>
          <p:sp>
            <p:nvSpPr>
              <p:cNvPr id="391" name="Rectangle 4">
                <a:extLst>
                  <a:ext uri="{FF2B5EF4-FFF2-40B4-BE49-F238E27FC236}">
                    <a16:creationId xmlns:a16="http://schemas.microsoft.com/office/drawing/2014/main" id="{37DBF0AD-5582-4825-870B-0F9061A4D7F8}"/>
                  </a:ext>
                </a:extLst>
              </p:cNvPr>
              <p:cNvSpPr/>
              <p:nvPr/>
            </p:nvSpPr>
            <p:spPr>
              <a:xfrm>
                <a:off x="6312966" y="437320"/>
                <a:ext cx="4690468" cy="3216679"/>
              </a:xfrm>
              <a:custGeom>
                <a:avLst/>
                <a:gdLst>
                  <a:gd name="connsiteX0" fmla="*/ 0 w 4738501"/>
                  <a:gd name="connsiteY0" fmla="*/ 0 h 2279374"/>
                  <a:gd name="connsiteX1" fmla="*/ 4738501 w 4738501"/>
                  <a:gd name="connsiteY1" fmla="*/ 0 h 2279374"/>
                  <a:gd name="connsiteX2" fmla="*/ 4738501 w 4738501"/>
                  <a:gd name="connsiteY2" fmla="*/ 2279374 h 2279374"/>
                  <a:gd name="connsiteX3" fmla="*/ 0 w 4738501"/>
                  <a:gd name="connsiteY3" fmla="*/ 2279374 h 2279374"/>
                  <a:gd name="connsiteX4" fmla="*/ 0 w 4738501"/>
                  <a:gd name="connsiteY4" fmla="*/ 0 h 2279374"/>
                  <a:gd name="connsiteX0" fmla="*/ 2266122 w 4738501"/>
                  <a:gd name="connsiteY0" fmla="*/ 0 h 2557670"/>
                  <a:gd name="connsiteX1" fmla="*/ 4738501 w 4738501"/>
                  <a:gd name="connsiteY1" fmla="*/ 278296 h 2557670"/>
                  <a:gd name="connsiteX2" fmla="*/ 4738501 w 4738501"/>
                  <a:gd name="connsiteY2" fmla="*/ 2557670 h 2557670"/>
                  <a:gd name="connsiteX3" fmla="*/ 0 w 4738501"/>
                  <a:gd name="connsiteY3" fmla="*/ 2557670 h 2557670"/>
                  <a:gd name="connsiteX4" fmla="*/ 2266122 w 4738501"/>
                  <a:gd name="connsiteY4" fmla="*/ 0 h 2557670"/>
                  <a:gd name="connsiteX0" fmla="*/ 2266122 w 4738501"/>
                  <a:gd name="connsiteY0" fmla="*/ 0 h 2557670"/>
                  <a:gd name="connsiteX1" fmla="*/ 4738501 w 4738501"/>
                  <a:gd name="connsiteY1" fmla="*/ 2557670 h 2557670"/>
                  <a:gd name="connsiteX2" fmla="*/ 0 w 4738501"/>
                  <a:gd name="connsiteY2" fmla="*/ 2557670 h 2557670"/>
                  <a:gd name="connsiteX3" fmla="*/ 2266122 w 4738501"/>
                  <a:gd name="connsiteY3" fmla="*/ 0 h 2557670"/>
                  <a:gd name="connsiteX0" fmla="*/ 2266122 w 4658988"/>
                  <a:gd name="connsiteY0" fmla="*/ 0 h 2557670"/>
                  <a:gd name="connsiteX1" fmla="*/ 4658988 w 4658988"/>
                  <a:gd name="connsiteY1" fmla="*/ 1974574 h 2557670"/>
                  <a:gd name="connsiteX2" fmla="*/ 0 w 4658988"/>
                  <a:gd name="connsiteY2" fmla="*/ 2557670 h 2557670"/>
                  <a:gd name="connsiteX3" fmla="*/ 2266122 w 4658988"/>
                  <a:gd name="connsiteY3" fmla="*/ 0 h 2557670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4442 w 4667308"/>
                  <a:gd name="connsiteY0" fmla="*/ 0 h 2305878"/>
                  <a:gd name="connsiteX1" fmla="*/ 4667308 w 4667308"/>
                  <a:gd name="connsiteY1" fmla="*/ 1974574 h 2305878"/>
                  <a:gd name="connsiteX2" fmla="*/ 8320 w 4667308"/>
                  <a:gd name="connsiteY2" fmla="*/ 2305878 h 2305878"/>
                  <a:gd name="connsiteX3" fmla="*/ 2274442 w 4667308"/>
                  <a:gd name="connsiteY3" fmla="*/ 0 h 2305878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3031925"/>
                  <a:gd name="connsiteX1" fmla="*/ 4667308 w 4667308"/>
                  <a:gd name="connsiteY1" fmla="*/ 1934818 h 3031925"/>
                  <a:gd name="connsiteX2" fmla="*/ 8320 w 4667308"/>
                  <a:gd name="connsiteY2" fmla="*/ 2266122 h 3031925"/>
                  <a:gd name="connsiteX3" fmla="*/ 2274442 w 4667308"/>
                  <a:gd name="connsiteY3" fmla="*/ 0 h 3031925"/>
                  <a:gd name="connsiteX0" fmla="*/ 2274442 w 4689103"/>
                  <a:gd name="connsiteY0" fmla="*/ 0 h 3344820"/>
                  <a:gd name="connsiteX1" fmla="*/ 4667308 w 4689103"/>
                  <a:gd name="connsiteY1" fmla="*/ 1934818 h 3344820"/>
                  <a:gd name="connsiteX2" fmla="*/ 8320 w 4689103"/>
                  <a:gd name="connsiteY2" fmla="*/ 2266122 h 3344820"/>
                  <a:gd name="connsiteX3" fmla="*/ 2274442 w 4689103"/>
                  <a:gd name="connsiteY3" fmla="*/ 0 h 3344820"/>
                  <a:gd name="connsiteX0" fmla="*/ 2274442 w 4688689"/>
                  <a:gd name="connsiteY0" fmla="*/ 0 h 3282961"/>
                  <a:gd name="connsiteX1" fmla="*/ 4667308 w 4688689"/>
                  <a:gd name="connsiteY1" fmla="*/ 1934818 h 3282961"/>
                  <a:gd name="connsiteX2" fmla="*/ 8320 w 4688689"/>
                  <a:gd name="connsiteY2" fmla="*/ 2266122 h 3282961"/>
                  <a:gd name="connsiteX3" fmla="*/ 2274442 w 4688689"/>
                  <a:gd name="connsiteY3" fmla="*/ 0 h 3282961"/>
                  <a:gd name="connsiteX0" fmla="*/ 2274442 w 4687718"/>
                  <a:gd name="connsiteY0" fmla="*/ 0 h 3282961"/>
                  <a:gd name="connsiteX1" fmla="*/ 4667308 w 4687718"/>
                  <a:gd name="connsiteY1" fmla="*/ 1934818 h 3282961"/>
                  <a:gd name="connsiteX2" fmla="*/ 8320 w 4687718"/>
                  <a:gd name="connsiteY2" fmla="*/ 2266122 h 3282961"/>
                  <a:gd name="connsiteX3" fmla="*/ 2274442 w 4687718"/>
                  <a:gd name="connsiteY3" fmla="*/ 0 h 3282961"/>
                  <a:gd name="connsiteX0" fmla="*/ 2274442 w 4685912"/>
                  <a:gd name="connsiteY0" fmla="*/ 0 h 3254988"/>
                  <a:gd name="connsiteX1" fmla="*/ 4667308 w 4685912"/>
                  <a:gd name="connsiteY1" fmla="*/ 1934818 h 3254988"/>
                  <a:gd name="connsiteX2" fmla="*/ 8320 w 4685912"/>
                  <a:gd name="connsiteY2" fmla="*/ 2266122 h 3254988"/>
                  <a:gd name="connsiteX3" fmla="*/ 2274442 w 4685912"/>
                  <a:gd name="connsiteY3" fmla="*/ 0 h 3254988"/>
                  <a:gd name="connsiteX0" fmla="*/ 2274442 w 4691663"/>
                  <a:gd name="connsiteY0" fmla="*/ 0 h 3305665"/>
                  <a:gd name="connsiteX1" fmla="*/ 4667308 w 4691663"/>
                  <a:gd name="connsiteY1" fmla="*/ 1934818 h 3305665"/>
                  <a:gd name="connsiteX2" fmla="*/ 8320 w 4691663"/>
                  <a:gd name="connsiteY2" fmla="*/ 2266122 h 3305665"/>
                  <a:gd name="connsiteX3" fmla="*/ 2274442 w 4691663"/>
                  <a:gd name="connsiteY3" fmla="*/ 0 h 3305665"/>
                  <a:gd name="connsiteX0" fmla="*/ 2274442 w 4690649"/>
                  <a:gd name="connsiteY0" fmla="*/ 0 h 3251088"/>
                  <a:gd name="connsiteX1" fmla="*/ 4667308 w 4690649"/>
                  <a:gd name="connsiteY1" fmla="*/ 1934818 h 3251088"/>
                  <a:gd name="connsiteX2" fmla="*/ 8320 w 4690649"/>
                  <a:gd name="connsiteY2" fmla="*/ 2266122 h 3251088"/>
                  <a:gd name="connsiteX3" fmla="*/ 2274442 w 4690649"/>
                  <a:gd name="connsiteY3" fmla="*/ 0 h 3251088"/>
                  <a:gd name="connsiteX0" fmla="*/ 2274442 w 4690649"/>
                  <a:gd name="connsiteY0" fmla="*/ 0 h 3295822"/>
                  <a:gd name="connsiteX1" fmla="*/ 4667308 w 4690649"/>
                  <a:gd name="connsiteY1" fmla="*/ 1934818 h 3295822"/>
                  <a:gd name="connsiteX2" fmla="*/ 8320 w 4690649"/>
                  <a:gd name="connsiteY2" fmla="*/ 2266122 h 3295822"/>
                  <a:gd name="connsiteX3" fmla="*/ 2274442 w 4690649"/>
                  <a:gd name="connsiteY3" fmla="*/ 0 h 3295822"/>
                  <a:gd name="connsiteX0" fmla="*/ 2274442 w 4690468"/>
                  <a:gd name="connsiteY0" fmla="*/ 0 h 3216679"/>
                  <a:gd name="connsiteX1" fmla="*/ 4667308 w 4690468"/>
                  <a:gd name="connsiteY1" fmla="*/ 1934818 h 3216679"/>
                  <a:gd name="connsiteX2" fmla="*/ 8320 w 4690468"/>
                  <a:gd name="connsiteY2" fmla="*/ 2266122 h 3216679"/>
                  <a:gd name="connsiteX3" fmla="*/ 2274442 w 4690468"/>
                  <a:gd name="connsiteY3" fmla="*/ 0 h 321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468" h="3216679">
                    <a:moveTo>
                      <a:pt x="2274442" y="0"/>
                    </a:moveTo>
                    <a:cubicBezTo>
                      <a:pt x="4410534" y="75094"/>
                      <a:pt x="4545546" y="1634435"/>
                      <a:pt x="4667308" y="1934818"/>
                    </a:cubicBezTo>
                    <a:cubicBezTo>
                      <a:pt x="5062382" y="3595757"/>
                      <a:pt x="275854" y="3573671"/>
                      <a:pt x="8320" y="2266122"/>
                    </a:cubicBezTo>
                    <a:cubicBezTo>
                      <a:pt x="-57941" y="1762540"/>
                      <a:pt x="233607" y="172278"/>
                      <a:pt x="227444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4330D095-C0D3-4CC2-A870-236D00558252}"/>
                  </a:ext>
                </a:extLst>
              </p:cNvPr>
              <p:cNvSpPr/>
              <p:nvPr/>
            </p:nvSpPr>
            <p:spPr>
              <a:xfrm>
                <a:off x="6334233" y="2321955"/>
                <a:ext cx="4669201" cy="1322638"/>
              </a:xfrm>
              <a:custGeom>
                <a:avLst/>
                <a:gdLst>
                  <a:gd name="connsiteX0" fmla="*/ 4253584 w 4669201"/>
                  <a:gd name="connsiteY0" fmla="*/ 220 h 1322638"/>
                  <a:gd name="connsiteX1" fmla="*/ 4641809 w 4669201"/>
                  <a:gd name="connsiteY1" fmla="*/ 44461 h 1322638"/>
                  <a:gd name="connsiteX2" fmla="*/ 4669201 w 4669201"/>
                  <a:gd name="connsiteY2" fmla="*/ 240592 h 1322638"/>
                  <a:gd name="connsiteX3" fmla="*/ 4665006 w 4669201"/>
                  <a:gd name="connsiteY3" fmla="*/ 332576 h 1322638"/>
                  <a:gd name="connsiteX4" fmla="*/ 28320 w 4669201"/>
                  <a:gd name="connsiteY4" fmla="*/ 490885 h 1322638"/>
                  <a:gd name="connsiteX5" fmla="*/ 0 w 4669201"/>
                  <a:gd name="connsiteY5" fmla="*/ 402401 h 1322638"/>
                  <a:gd name="connsiteX6" fmla="*/ 1997 w 4669201"/>
                  <a:gd name="connsiteY6" fmla="*/ 336009 h 1322638"/>
                  <a:gd name="connsiteX7" fmla="*/ 2269670 w 4669201"/>
                  <a:gd name="connsiteY7" fmla="*/ 252813 h 1322638"/>
                  <a:gd name="connsiteX8" fmla="*/ 4253584 w 4669201"/>
                  <a:gd name="connsiteY8" fmla="*/ 220 h 132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9201" h="1322638">
                    <a:moveTo>
                      <a:pt x="4253584" y="220"/>
                    </a:moveTo>
                    <a:cubicBezTo>
                      <a:pt x="4403486" y="-1844"/>
                      <a:pt x="4536620" y="10502"/>
                      <a:pt x="4641809" y="44461"/>
                    </a:cubicBezTo>
                    <a:lnTo>
                      <a:pt x="4669201" y="240592"/>
                    </a:lnTo>
                    <a:lnTo>
                      <a:pt x="4665006" y="332576"/>
                    </a:lnTo>
                    <a:cubicBezTo>
                      <a:pt x="4470404" y="1648555"/>
                      <a:pt x="518146" y="1602690"/>
                      <a:pt x="28320" y="490885"/>
                    </a:cubicBezTo>
                    <a:lnTo>
                      <a:pt x="0" y="402401"/>
                    </a:lnTo>
                    <a:lnTo>
                      <a:pt x="1997" y="336009"/>
                    </a:lnTo>
                    <a:cubicBezTo>
                      <a:pt x="417490" y="-189660"/>
                      <a:pt x="1496368" y="248396"/>
                      <a:pt x="2269670" y="252813"/>
                    </a:cubicBezTo>
                    <a:cubicBezTo>
                      <a:pt x="2639561" y="288705"/>
                      <a:pt x="3604008" y="9165"/>
                      <a:pt x="4253584" y="220"/>
                    </a:cubicBezTo>
                    <a:close/>
                  </a:path>
                </a:pathLst>
              </a:custGeom>
              <a:solidFill>
                <a:srgbClr val="ECE6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12C552CB-86C3-4DBE-9553-3A8E53BE4EB1}"/>
                  </a:ext>
                </a:extLst>
              </p:cNvPr>
              <p:cNvSpPr/>
              <p:nvPr/>
            </p:nvSpPr>
            <p:spPr>
              <a:xfrm>
                <a:off x="7573271" y="2429522"/>
                <a:ext cx="2085789" cy="789157"/>
              </a:xfrm>
              <a:custGeom>
                <a:avLst/>
                <a:gdLst>
                  <a:gd name="connsiteX0" fmla="*/ 2085789 w 2085789"/>
                  <a:gd name="connsiteY0" fmla="*/ 0 h 789157"/>
                  <a:gd name="connsiteX1" fmla="*/ 2039514 w 2085789"/>
                  <a:gd name="connsiteY1" fmla="*/ 38845 h 789157"/>
                  <a:gd name="connsiteX2" fmla="*/ 86261 w 2085789"/>
                  <a:gd name="connsiteY2" fmla="*/ 129945 h 789157"/>
                  <a:gd name="connsiteX3" fmla="*/ 0 w 2085789"/>
                  <a:gd name="connsiteY3" fmla="*/ 17126 h 789157"/>
                  <a:gd name="connsiteX4" fmla="*/ 72519 w 2085789"/>
                  <a:gd name="connsiteY4" fmla="*/ 26855 h 789157"/>
                  <a:gd name="connsiteX5" fmla="*/ 1020301 w 2085789"/>
                  <a:gd name="connsiteY5" fmla="*/ 141076 h 789157"/>
                  <a:gd name="connsiteX6" fmla="*/ 1907376 w 2085789"/>
                  <a:gd name="connsiteY6" fmla="*/ 31593 h 789157"/>
                  <a:gd name="connsiteX7" fmla="*/ 2085789 w 2085789"/>
                  <a:gd name="connsiteY7" fmla="*/ 0 h 7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5789" h="789157">
                    <a:moveTo>
                      <a:pt x="2085789" y="0"/>
                    </a:moveTo>
                    <a:lnTo>
                      <a:pt x="2039514" y="38845"/>
                    </a:lnTo>
                    <a:cubicBezTo>
                      <a:pt x="1601934" y="432853"/>
                      <a:pt x="1150693" y="1458798"/>
                      <a:pt x="86261" y="129945"/>
                    </a:cubicBezTo>
                    <a:lnTo>
                      <a:pt x="0" y="17126"/>
                    </a:lnTo>
                    <a:lnTo>
                      <a:pt x="72519" y="26855"/>
                    </a:lnTo>
                    <a:cubicBezTo>
                      <a:pt x="397353" y="76783"/>
                      <a:pt x="730313" y="139420"/>
                      <a:pt x="1020301" y="141076"/>
                    </a:cubicBezTo>
                    <a:cubicBezTo>
                      <a:pt x="1205247" y="159022"/>
                      <a:pt x="1538831" y="98110"/>
                      <a:pt x="1907376" y="31593"/>
                    </a:cubicBezTo>
                    <a:lnTo>
                      <a:pt x="2085789" y="0"/>
                    </a:lnTo>
                    <a:close/>
                  </a:path>
                </a:pathLst>
              </a:custGeom>
              <a:solidFill>
                <a:srgbClr val="59111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87BE984-C346-47EC-A722-AEB7FF51B0C5}"/>
                  </a:ext>
                </a:extLst>
              </p:cNvPr>
              <p:cNvSpPr/>
              <p:nvPr/>
            </p:nvSpPr>
            <p:spPr>
              <a:xfrm>
                <a:off x="8150820" y="2854755"/>
                <a:ext cx="890817" cy="362963"/>
              </a:xfrm>
              <a:custGeom>
                <a:avLst/>
                <a:gdLst>
                  <a:gd name="connsiteX0" fmla="*/ 446677 w 897126"/>
                  <a:gd name="connsiteY0" fmla="*/ 0 h 362963"/>
                  <a:gd name="connsiteX1" fmla="*/ 879967 w 897126"/>
                  <a:gd name="connsiteY1" fmla="*/ 163622 h 362963"/>
                  <a:gd name="connsiteX2" fmla="*/ 897126 w 897126"/>
                  <a:gd name="connsiteY2" fmla="*/ 195114 h 362963"/>
                  <a:gd name="connsiteX3" fmla="*/ 894242 w 897126"/>
                  <a:gd name="connsiteY3" fmla="*/ 197640 h 362963"/>
                  <a:gd name="connsiteX4" fmla="*/ 80884 w 897126"/>
                  <a:gd name="connsiteY4" fmla="*/ 242381 h 362963"/>
                  <a:gd name="connsiteX5" fmla="*/ 0 w 897126"/>
                  <a:gd name="connsiteY5" fmla="*/ 188192 h 362963"/>
                  <a:gd name="connsiteX6" fmla="*/ 13387 w 897126"/>
                  <a:gd name="connsiteY6" fmla="*/ 163622 h 362963"/>
                  <a:gd name="connsiteX7" fmla="*/ 446677 w 897126"/>
                  <a:gd name="connsiteY7" fmla="*/ 0 h 36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7126" h="362963">
                    <a:moveTo>
                      <a:pt x="446677" y="0"/>
                    </a:moveTo>
                    <a:cubicBezTo>
                      <a:pt x="641459" y="0"/>
                      <a:pt x="808580" y="67468"/>
                      <a:pt x="879967" y="163622"/>
                    </a:cubicBezTo>
                    <a:lnTo>
                      <a:pt x="897126" y="195114"/>
                    </a:lnTo>
                    <a:lnTo>
                      <a:pt x="894242" y="197640"/>
                    </a:lnTo>
                    <a:cubicBezTo>
                      <a:pt x="676468" y="366312"/>
                      <a:pt x="418139" y="444943"/>
                      <a:pt x="80884" y="242381"/>
                    </a:cubicBezTo>
                    <a:lnTo>
                      <a:pt x="0" y="188192"/>
                    </a:lnTo>
                    <a:lnTo>
                      <a:pt x="13387" y="163622"/>
                    </a:lnTo>
                    <a:cubicBezTo>
                      <a:pt x="84774" y="67468"/>
                      <a:pt x="251895" y="0"/>
                      <a:pt x="446677" y="0"/>
                    </a:cubicBezTo>
                    <a:close/>
                  </a:path>
                </a:pathLst>
              </a:custGeom>
              <a:solidFill>
                <a:srgbClr val="F4BB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7557989C-6F48-43AE-8909-70BFAEE66D4B}"/>
                </a:ext>
              </a:extLst>
            </p:cNvPr>
            <p:cNvGrpSpPr/>
            <p:nvPr/>
          </p:nvGrpSpPr>
          <p:grpSpPr>
            <a:xfrm flipH="1">
              <a:off x="6426549" y="190255"/>
              <a:ext cx="1790327" cy="1957394"/>
              <a:chOff x="8945217" y="220213"/>
              <a:chExt cx="1790327" cy="1957394"/>
            </a:xfrm>
            <a:solidFill>
              <a:srgbClr val="46A80B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5E6486BA-E738-4543-A49C-49F238A21934}"/>
                  </a:ext>
                </a:extLst>
              </p:cNvPr>
              <p:cNvSpPr/>
              <p:nvPr/>
            </p:nvSpPr>
            <p:spPr>
              <a:xfrm>
                <a:off x="8945217" y="220213"/>
                <a:ext cx="1790327" cy="1833874"/>
              </a:xfrm>
              <a:custGeom>
                <a:avLst/>
                <a:gdLst>
                  <a:gd name="connsiteX0" fmla="*/ 0 w 1497496"/>
                  <a:gd name="connsiteY0" fmla="*/ 0 h 808383"/>
                  <a:gd name="connsiteX1" fmla="*/ 1497496 w 1497496"/>
                  <a:gd name="connsiteY1" fmla="*/ 808383 h 808383"/>
                  <a:gd name="connsiteX2" fmla="*/ 1497496 w 1497496"/>
                  <a:gd name="connsiteY2" fmla="*/ 808383 h 808383"/>
                  <a:gd name="connsiteX0" fmla="*/ 0 w 1497496"/>
                  <a:gd name="connsiteY0" fmla="*/ 622618 h 1431001"/>
                  <a:gd name="connsiteX1" fmla="*/ 1497496 w 1497496"/>
                  <a:gd name="connsiteY1" fmla="*/ 1431001 h 1431001"/>
                  <a:gd name="connsiteX2" fmla="*/ 1497496 w 1497496"/>
                  <a:gd name="connsiteY2" fmla="*/ 1431001 h 1431001"/>
                  <a:gd name="connsiteX0" fmla="*/ 0 w 1762975"/>
                  <a:gd name="connsiteY0" fmla="*/ 968577 h 1776960"/>
                  <a:gd name="connsiteX1" fmla="*/ 1497496 w 1762975"/>
                  <a:gd name="connsiteY1" fmla="*/ 1776960 h 1776960"/>
                  <a:gd name="connsiteX2" fmla="*/ 1497496 w 1762975"/>
                  <a:gd name="connsiteY2" fmla="*/ 1776960 h 1776960"/>
                  <a:gd name="connsiteX0" fmla="*/ 0 w 1758168"/>
                  <a:gd name="connsiteY0" fmla="*/ 1037727 h 1846110"/>
                  <a:gd name="connsiteX1" fmla="*/ 1497496 w 1758168"/>
                  <a:gd name="connsiteY1" fmla="*/ 1846110 h 1846110"/>
                  <a:gd name="connsiteX2" fmla="*/ 1497496 w 1758168"/>
                  <a:gd name="connsiteY2" fmla="*/ 1846110 h 1846110"/>
                  <a:gd name="connsiteX0" fmla="*/ 0 w 1790327"/>
                  <a:gd name="connsiteY0" fmla="*/ 1025491 h 1833874"/>
                  <a:gd name="connsiteX1" fmla="*/ 1497496 w 1790327"/>
                  <a:gd name="connsiteY1" fmla="*/ 1833874 h 1833874"/>
                  <a:gd name="connsiteX2" fmla="*/ 1497496 w 1790327"/>
                  <a:gd name="connsiteY2" fmla="*/ 1833874 h 183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327" h="1833874">
                    <a:moveTo>
                      <a:pt x="0" y="1025491"/>
                    </a:moveTo>
                    <a:cubicBezTo>
                      <a:pt x="268830" y="-812774"/>
                      <a:pt x="2596165" y="44200"/>
                      <a:pt x="1497496" y="1833874"/>
                    </a:cubicBezTo>
                    <a:lnTo>
                      <a:pt x="1497496" y="183387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73E4C061-E365-4329-87E1-EFE33A3BAAA6}"/>
                  </a:ext>
                </a:extLst>
              </p:cNvPr>
              <p:cNvSpPr/>
              <p:nvPr/>
            </p:nvSpPr>
            <p:spPr>
              <a:xfrm rot="217182">
                <a:off x="9126574" y="520599"/>
                <a:ext cx="1508759" cy="1657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529150F7-06CD-4B7F-8454-3CAB81E0570C}"/>
                  </a:ext>
                </a:extLst>
              </p:cNvPr>
              <p:cNvSpPr/>
              <p:nvPr/>
            </p:nvSpPr>
            <p:spPr>
              <a:xfrm rot="217182">
                <a:off x="9241965" y="744802"/>
                <a:ext cx="1196829" cy="1314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CC8771B6-F737-4DD9-A0A7-9EB6934CFE00}"/>
                  </a:ext>
                </a:extLst>
              </p:cNvPr>
              <p:cNvSpPr/>
              <p:nvPr/>
            </p:nvSpPr>
            <p:spPr>
              <a:xfrm>
                <a:off x="9939509" y="818605"/>
                <a:ext cx="402475" cy="4024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50B65B17-1781-4EA8-9F78-F285ACC8F5DB}"/>
                  </a:ext>
                </a:extLst>
              </p:cNvPr>
              <p:cNvSpPr/>
              <p:nvPr/>
            </p:nvSpPr>
            <p:spPr>
              <a:xfrm>
                <a:off x="9460529" y="1728115"/>
                <a:ext cx="113614" cy="113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69660D2-93E7-4588-85A5-06F93542D09B}"/>
                </a:ext>
              </a:extLst>
            </p:cNvPr>
            <p:cNvGrpSpPr/>
            <p:nvPr/>
          </p:nvGrpSpPr>
          <p:grpSpPr>
            <a:xfrm>
              <a:off x="8945217" y="220213"/>
              <a:ext cx="1790327" cy="1957394"/>
              <a:chOff x="8945217" y="220213"/>
              <a:chExt cx="1790327" cy="1957394"/>
            </a:xfrm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47864B3-1C58-42EC-9EE1-2366EB855234}"/>
                  </a:ext>
                </a:extLst>
              </p:cNvPr>
              <p:cNvSpPr/>
              <p:nvPr/>
            </p:nvSpPr>
            <p:spPr>
              <a:xfrm>
                <a:off x="8945217" y="220213"/>
                <a:ext cx="1790327" cy="1833874"/>
              </a:xfrm>
              <a:custGeom>
                <a:avLst/>
                <a:gdLst>
                  <a:gd name="connsiteX0" fmla="*/ 0 w 1497496"/>
                  <a:gd name="connsiteY0" fmla="*/ 0 h 808383"/>
                  <a:gd name="connsiteX1" fmla="*/ 1497496 w 1497496"/>
                  <a:gd name="connsiteY1" fmla="*/ 808383 h 808383"/>
                  <a:gd name="connsiteX2" fmla="*/ 1497496 w 1497496"/>
                  <a:gd name="connsiteY2" fmla="*/ 808383 h 808383"/>
                  <a:gd name="connsiteX0" fmla="*/ 0 w 1497496"/>
                  <a:gd name="connsiteY0" fmla="*/ 622618 h 1431001"/>
                  <a:gd name="connsiteX1" fmla="*/ 1497496 w 1497496"/>
                  <a:gd name="connsiteY1" fmla="*/ 1431001 h 1431001"/>
                  <a:gd name="connsiteX2" fmla="*/ 1497496 w 1497496"/>
                  <a:gd name="connsiteY2" fmla="*/ 1431001 h 1431001"/>
                  <a:gd name="connsiteX0" fmla="*/ 0 w 1762975"/>
                  <a:gd name="connsiteY0" fmla="*/ 968577 h 1776960"/>
                  <a:gd name="connsiteX1" fmla="*/ 1497496 w 1762975"/>
                  <a:gd name="connsiteY1" fmla="*/ 1776960 h 1776960"/>
                  <a:gd name="connsiteX2" fmla="*/ 1497496 w 1762975"/>
                  <a:gd name="connsiteY2" fmla="*/ 1776960 h 1776960"/>
                  <a:gd name="connsiteX0" fmla="*/ 0 w 1758168"/>
                  <a:gd name="connsiteY0" fmla="*/ 1037727 h 1846110"/>
                  <a:gd name="connsiteX1" fmla="*/ 1497496 w 1758168"/>
                  <a:gd name="connsiteY1" fmla="*/ 1846110 h 1846110"/>
                  <a:gd name="connsiteX2" fmla="*/ 1497496 w 1758168"/>
                  <a:gd name="connsiteY2" fmla="*/ 1846110 h 1846110"/>
                  <a:gd name="connsiteX0" fmla="*/ 0 w 1790327"/>
                  <a:gd name="connsiteY0" fmla="*/ 1025491 h 1833874"/>
                  <a:gd name="connsiteX1" fmla="*/ 1497496 w 1790327"/>
                  <a:gd name="connsiteY1" fmla="*/ 1833874 h 1833874"/>
                  <a:gd name="connsiteX2" fmla="*/ 1497496 w 1790327"/>
                  <a:gd name="connsiteY2" fmla="*/ 1833874 h 183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327" h="1833874">
                    <a:moveTo>
                      <a:pt x="0" y="1025491"/>
                    </a:moveTo>
                    <a:cubicBezTo>
                      <a:pt x="268830" y="-812774"/>
                      <a:pt x="2596165" y="44200"/>
                      <a:pt x="1497496" y="1833874"/>
                    </a:cubicBezTo>
                    <a:lnTo>
                      <a:pt x="1497496" y="1833874"/>
                    </a:lnTo>
                  </a:path>
                </a:pathLst>
              </a:custGeom>
              <a:solidFill>
                <a:srgbClr val="46A8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38C3506-AC44-49FD-B784-2E4A7FCADA41}"/>
                  </a:ext>
                </a:extLst>
              </p:cNvPr>
              <p:cNvSpPr/>
              <p:nvPr/>
            </p:nvSpPr>
            <p:spPr>
              <a:xfrm rot="217182">
                <a:off x="9126574" y="520599"/>
                <a:ext cx="1508759" cy="1657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DBAB73DB-6EBD-4659-A469-4264B42480F6}"/>
                  </a:ext>
                </a:extLst>
              </p:cNvPr>
              <p:cNvSpPr/>
              <p:nvPr/>
            </p:nvSpPr>
            <p:spPr>
              <a:xfrm rot="217182">
                <a:off x="9241965" y="744802"/>
                <a:ext cx="1196829" cy="1314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5B67141-BE6C-4233-BF6A-680F6B9FCD55}"/>
                  </a:ext>
                </a:extLst>
              </p:cNvPr>
              <p:cNvSpPr/>
              <p:nvPr/>
            </p:nvSpPr>
            <p:spPr>
              <a:xfrm>
                <a:off x="9375873" y="778625"/>
                <a:ext cx="402475" cy="4024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271721B8-2A2C-4922-AEAA-E49BC5B20032}"/>
                  </a:ext>
                </a:extLst>
              </p:cNvPr>
              <p:cNvSpPr/>
              <p:nvPr/>
            </p:nvSpPr>
            <p:spPr>
              <a:xfrm>
                <a:off x="10117431" y="1705680"/>
                <a:ext cx="113614" cy="113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ABF62969-C1D4-45E6-8F48-6E746C846351}"/>
              </a:ext>
            </a:extLst>
          </p:cNvPr>
          <p:cNvSpPr/>
          <p:nvPr/>
        </p:nvSpPr>
        <p:spPr>
          <a:xfrm>
            <a:off x="8247696" y="1417478"/>
            <a:ext cx="2180205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46A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</a:t>
            </a:r>
            <a:r>
              <a:rPr kumimoji="0" lang="en-US" sz="66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og</a:t>
            </a:r>
            <a:endParaRPr kumimoji="0" lang="en-US" sz="6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3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FF8F431-2C7F-4964-B26D-14CD6C14B5C3}"/>
              </a:ext>
            </a:extLst>
          </p:cNvPr>
          <p:cNvGrpSpPr/>
          <p:nvPr/>
        </p:nvGrpSpPr>
        <p:grpSpPr>
          <a:xfrm>
            <a:off x="243211" y="828591"/>
            <a:ext cx="3778473" cy="5036830"/>
            <a:chOff x="4148446" y="651342"/>
            <a:chExt cx="4171909" cy="5561293"/>
          </a:xfrm>
        </p:grpSpPr>
        <p:sp>
          <p:nvSpPr>
            <p:cNvPr id="229" name="Oval 4">
              <a:extLst>
                <a:ext uri="{FF2B5EF4-FFF2-40B4-BE49-F238E27FC236}">
                  <a16:creationId xmlns:a16="http://schemas.microsoft.com/office/drawing/2014/main" id="{CF431494-24FA-4508-8D74-B522AA4C6505}"/>
                </a:ext>
              </a:extLst>
            </p:cNvPr>
            <p:cNvSpPr/>
            <p:nvPr/>
          </p:nvSpPr>
          <p:spPr>
            <a:xfrm rot="13435289" flipH="1">
              <a:off x="7721690" y="3228302"/>
              <a:ext cx="585728" cy="1490366"/>
            </a:xfrm>
            <a:custGeom>
              <a:avLst/>
              <a:gdLst>
                <a:gd name="connsiteX0" fmla="*/ 0 w 585728"/>
                <a:gd name="connsiteY0" fmla="*/ 745056 h 1490112"/>
                <a:gd name="connsiteX1" fmla="*/ 292864 w 585728"/>
                <a:gd name="connsiteY1" fmla="*/ 0 h 1490112"/>
                <a:gd name="connsiteX2" fmla="*/ 585728 w 585728"/>
                <a:gd name="connsiteY2" fmla="*/ 745056 h 1490112"/>
                <a:gd name="connsiteX3" fmla="*/ 292864 w 585728"/>
                <a:gd name="connsiteY3" fmla="*/ 1490112 h 1490112"/>
                <a:gd name="connsiteX4" fmla="*/ 0 w 585728"/>
                <a:gd name="connsiteY4" fmla="*/ 745056 h 1490112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28" h="1490366">
                  <a:moveTo>
                    <a:pt x="0" y="745056"/>
                  </a:moveTo>
                  <a:cubicBezTo>
                    <a:pt x="0" y="333573"/>
                    <a:pt x="131120" y="0"/>
                    <a:pt x="292864" y="0"/>
                  </a:cubicBezTo>
                  <a:cubicBezTo>
                    <a:pt x="454608" y="0"/>
                    <a:pt x="585728" y="333573"/>
                    <a:pt x="585728" y="745056"/>
                  </a:cubicBezTo>
                  <a:cubicBezTo>
                    <a:pt x="585728" y="1156539"/>
                    <a:pt x="538754" y="1501063"/>
                    <a:pt x="292864" y="1490112"/>
                  </a:cubicBezTo>
                  <a:cubicBezTo>
                    <a:pt x="46974" y="1479161"/>
                    <a:pt x="0" y="1156539"/>
                    <a:pt x="0" y="745056"/>
                  </a:cubicBezTo>
                  <a:close/>
                </a:path>
              </a:pathLst>
            </a:custGeom>
            <a:solidFill>
              <a:srgbClr val="28282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1F3F9B26-AE5E-4958-9848-1D4CDC5A9C32}"/>
                </a:ext>
              </a:extLst>
            </p:cNvPr>
            <p:cNvGrpSpPr/>
            <p:nvPr/>
          </p:nvGrpSpPr>
          <p:grpSpPr>
            <a:xfrm>
              <a:off x="5297394" y="3376283"/>
              <a:ext cx="2591717" cy="2836352"/>
              <a:chOff x="5297394" y="3376283"/>
              <a:chExt cx="2591717" cy="2836352"/>
            </a:xfrm>
          </p:grpSpPr>
          <p:sp>
            <p:nvSpPr>
              <p:cNvPr id="266" name="Rectangle 6">
                <a:extLst>
                  <a:ext uri="{FF2B5EF4-FFF2-40B4-BE49-F238E27FC236}">
                    <a16:creationId xmlns:a16="http://schemas.microsoft.com/office/drawing/2014/main" id="{4685687F-DA70-4D5A-97C0-E4B49B04A3D2}"/>
                  </a:ext>
                </a:extLst>
              </p:cNvPr>
              <p:cNvSpPr/>
              <p:nvPr/>
            </p:nvSpPr>
            <p:spPr>
              <a:xfrm>
                <a:off x="5297394" y="4452730"/>
                <a:ext cx="1408205" cy="1759905"/>
              </a:xfrm>
              <a:custGeom>
                <a:avLst/>
                <a:gdLst>
                  <a:gd name="connsiteX0" fmla="*/ 0 w 503583"/>
                  <a:gd name="connsiteY0" fmla="*/ 0 h 344556"/>
                  <a:gd name="connsiteX1" fmla="*/ 503583 w 503583"/>
                  <a:gd name="connsiteY1" fmla="*/ 0 h 344556"/>
                  <a:gd name="connsiteX2" fmla="*/ 503583 w 503583"/>
                  <a:gd name="connsiteY2" fmla="*/ 344556 h 344556"/>
                  <a:gd name="connsiteX3" fmla="*/ 0 w 503583"/>
                  <a:gd name="connsiteY3" fmla="*/ 344556 h 344556"/>
                  <a:gd name="connsiteX4" fmla="*/ 0 w 503583"/>
                  <a:gd name="connsiteY4" fmla="*/ 0 h 344556"/>
                  <a:gd name="connsiteX0" fmla="*/ 675861 w 1179444"/>
                  <a:gd name="connsiteY0" fmla="*/ 0 h 940904"/>
                  <a:gd name="connsiteX1" fmla="*/ 1179444 w 1179444"/>
                  <a:gd name="connsiteY1" fmla="*/ 0 h 940904"/>
                  <a:gd name="connsiteX2" fmla="*/ 1179444 w 1179444"/>
                  <a:gd name="connsiteY2" fmla="*/ 344556 h 940904"/>
                  <a:gd name="connsiteX3" fmla="*/ 0 w 1179444"/>
                  <a:gd name="connsiteY3" fmla="*/ 940904 h 940904"/>
                  <a:gd name="connsiteX4" fmla="*/ 675861 w 1179444"/>
                  <a:gd name="connsiteY4" fmla="*/ 0 h 940904"/>
                  <a:gd name="connsiteX0" fmla="*/ 675861 w 1179444"/>
                  <a:gd name="connsiteY0" fmla="*/ 0 h 940904"/>
                  <a:gd name="connsiteX1" fmla="*/ 1179444 w 1179444"/>
                  <a:gd name="connsiteY1" fmla="*/ 0 h 940904"/>
                  <a:gd name="connsiteX2" fmla="*/ 967409 w 1179444"/>
                  <a:gd name="connsiteY2" fmla="*/ 583095 h 940904"/>
                  <a:gd name="connsiteX3" fmla="*/ 0 w 1179444"/>
                  <a:gd name="connsiteY3" fmla="*/ 940904 h 940904"/>
                  <a:gd name="connsiteX4" fmla="*/ 675861 w 1179444"/>
                  <a:gd name="connsiteY4" fmla="*/ 0 h 940904"/>
                  <a:gd name="connsiteX0" fmla="*/ 894796 w 1398379"/>
                  <a:gd name="connsiteY0" fmla="*/ 0 h 1103091"/>
                  <a:gd name="connsiteX1" fmla="*/ 1398379 w 1398379"/>
                  <a:gd name="connsiteY1" fmla="*/ 0 h 1103091"/>
                  <a:gd name="connsiteX2" fmla="*/ 1186344 w 1398379"/>
                  <a:gd name="connsiteY2" fmla="*/ 583095 h 1103091"/>
                  <a:gd name="connsiteX3" fmla="*/ 218935 w 1398379"/>
                  <a:gd name="connsiteY3" fmla="*/ 940904 h 1103091"/>
                  <a:gd name="connsiteX4" fmla="*/ 894796 w 1398379"/>
                  <a:gd name="connsiteY4" fmla="*/ 0 h 1103091"/>
                  <a:gd name="connsiteX0" fmla="*/ 904622 w 1408205"/>
                  <a:gd name="connsiteY0" fmla="*/ 0 h 1349087"/>
                  <a:gd name="connsiteX1" fmla="*/ 1408205 w 1408205"/>
                  <a:gd name="connsiteY1" fmla="*/ 0 h 1349087"/>
                  <a:gd name="connsiteX2" fmla="*/ 1196170 w 1408205"/>
                  <a:gd name="connsiteY2" fmla="*/ 583095 h 1349087"/>
                  <a:gd name="connsiteX3" fmla="*/ 228761 w 1408205"/>
                  <a:gd name="connsiteY3" fmla="*/ 940904 h 1349087"/>
                  <a:gd name="connsiteX4" fmla="*/ 904622 w 1408205"/>
                  <a:gd name="connsiteY4" fmla="*/ 0 h 1349087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205" h="1759905">
                    <a:moveTo>
                      <a:pt x="639578" y="0"/>
                    </a:moveTo>
                    <a:lnTo>
                      <a:pt x="1408205" y="410818"/>
                    </a:lnTo>
                    <a:lnTo>
                      <a:pt x="1196170" y="993913"/>
                    </a:lnTo>
                    <a:cubicBezTo>
                      <a:pt x="780935" y="2080592"/>
                      <a:pt x="-522195" y="1828800"/>
                      <a:pt x="228761" y="1351722"/>
                    </a:cubicBezTo>
                    <a:cubicBezTo>
                      <a:pt x="365700" y="834887"/>
                      <a:pt x="502639" y="450574"/>
                      <a:pt x="639578" y="0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7">
                <a:extLst>
                  <a:ext uri="{FF2B5EF4-FFF2-40B4-BE49-F238E27FC236}">
                    <a16:creationId xmlns:a16="http://schemas.microsoft.com/office/drawing/2014/main" id="{F05DD3ED-F525-4E57-B1FC-1FEEC609F89F}"/>
                  </a:ext>
                </a:extLst>
              </p:cNvPr>
              <p:cNvSpPr/>
              <p:nvPr/>
            </p:nvSpPr>
            <p:spPr>
              <a:xfrm>
                <a:off x="6917231" y="4801264"/>
                <a:ext cx="840140" cy="1328251"/>
              </a:xfrm>
              <a:custGeom>
                <a:avLst/>
                <a:gdLst>
                  <a:gd name="connsiteX0" fmla="*/ 0 w 411358"/>
                  <a:gd name="connsiteY0" fmla="*/ 0 h 569845"/>
                  <a:gd name="connsiteX1" fmla="*/ 411358 w 411358"/>
                  <a:gd name="connsiteY1" fmla="*/ 0 h 569845"/>
                  <a:gd name="connsiteX2" fmla="*/ 411358 w 411358"/>
                  <a:gd name="connsiteY2" fmla="*/ 569845 h 569845"/>
                  <a:gd name="connsiteX3" fmla="*/ 0 w 411358"/>
                  <a:gd name="connsiteY3" fmla="*/ 569845 h 569845"/>
                  <a:gd name="connsiteX4" fmla="*/ 0 w 411358"/>
                  <a:gd name="connsiteY4" fmla="*/ 0 h 569845"/>
                  <a:gd name="connsiteX0" fmla="*/ 0 w 543879"/>
                  <a:gd name="connsiteY0" fmla="*/ 0 h 808384"/>
                  <a:gd name="connsiteX1" fmla="*/ 411358 w 543879"/>
                  <a:gd name="connsiteY1" fmla="*/ 0 h 808384"/>
                  <a:gd name="connsiteX2" fmla="*/ 543879 w 543879"/>
                  <a:gd name="connsiteY2" fmla="*/ 808384 h 808384"/>
                  <a:gd name="connsiteX3" fmla="*/ 0 w 543879"/>
                  <a:gd name="connsiteY3" fmla="*/ 569845 h 808384"/>
                  <a:gd name="connsiteX4" fmla="*/ 0 w 543879"/>
                  <a:gd name="connsiteY4" fmla="*/ 0 h 808384"/>
                  <a:gd name="connsiteX0" fmla="*/ 0 w 708538"/>
                  <a:gd name="connsiteY0" fmla="*/ 266700 h 1075084"/>
                  <a:gd name="connsiteX1" fmla="*/ 708538 w 708538"/>
                  <a:gd name="connsiteY1" fmla="*/ 0 h 1075084"/>
                  <a:gd name="connsiteX2" fmla="*/ 543879 w 708538"/>
                  <a:gd name="connsiteY2" fmla="*/ 1075084 h 1075084"/>
                  <a:gd name="connsiteX3" fmla="*/ 0 w 708538"/>
                  <a:gd name="connsiteY3" fmla="*/ 836545 h 1075084"/>
                  <a:gd name="connsiteX4" fmla="*/ 0 w 708538"/>
                  <a:gd name="connsiteY4" fmla="*/ 266700 h 1075084"/>
                  <a:gd name="connsiteX0" fmla="*/ 0 w 708538"/>
                  <a:gd name="connsiteY0" fmla="*/ 266700 h 1075084"/>
                  <a:gd name="connsiteX1" fmla="*/ 708538 w 708538"/>
                  <a:gd name="connsiteY1" fmla="*/ 0 h 1075084"/>
                  <a:gd name="connsiteX2" fmla="*/ 543879 w 708538"/>
                  <a:gd name="connsiteY2" fmla="*/ 1075084 h 1075084"/>
                  <a:gd name="connsiteX3" fmla="*/ 0 w 708538"/>
                  <a:gd name="connsiteY3" fmla="*/ 836545 h 1075084"/>
                  <a:gd name="connsiteX4" fmla="*/ 0 w 708538"/>
                  <a:gd name="connsiteY4" fmla="*/ 266700 h 1075084"/>
                  <a:gd name="connsiteX0" fmla="*/ 167640 w 876178"/>
                  <a:gd name="connsiteY0" fmla="*/ 266700 h 1075084"/>
                  <a:gd name="connsiteX1" fmla="*/ 876178 w 876178"/>
                  <a:gd name="connsiteY1" fmla="*/ 0 h 1075084"/>
                  <a:gd name="connsiteX2" fmla="*/ 711519 w 876178"/>
                  <a:gd name="connsiteY2" fmla="*/ 1075084 h 1075084"/>
                  <a:gd name="connsiteX3" fmla="*/ 0 w 876178"/>
                  <a:gd name="connsiteY3" fmla="*/ 684145 h 1075084"/>
                  <a:gd name="connsiteX4" fmla="*/ 167640 w 876178"/>
                  <a:gd name="connsiteY4" fmla="*/ 266700 h 1075084"/>
                  <a:gd name="connsiteX0" fmla="*/ 167640 w 876178"/>
                  <a:gd name="connsiteY0" fmla="*/ 266700 h 1216542"/>
                  <a:gd name="connsiteX1" fmla="*/ 876178 w 876178"/>
                  <a:gd name="connsiteY1" fmla="*/ 0 h 1216542"/>
                  <a:gd name="connsiteX2" fmla="*/ 711519 w 876178"/>
                  <a:gd name="connsiteY2" fmla="*/ 1075084 h 1216542"/>
                  <a:gd name="connsiteX3" fmla="*/ 0 w 876178"/>
                  <a:gd name="connsiteY3" fmla="*/ 684145 h 1216542"/>
                  <a:gd name="connsiteX4" fmla="*/ 167640 w 876178"/>
                  <a:gd name="connsiteY4" fmla="*/ 266700 h 1216542"/>
                  <a:gd name="connsiteX0" fmla="*/ 167640 w 876178"/>
                  <a:gd name="connsiteY0" fmla="*/ 266700 h 1325443"/>
                  <a:gd name="connsiteX1" fmla="*/ 876178 w 876178"/>
                  <a:gd name="connsiteY1" fmla="*/ 0 h 1325443"/>
                  <a:gd name="connsiteX2" fmla="*/ 711519 w 876178"/>
                  <a:gd name="connsiteY2" fmla="*/ 1075084 h 1325443"/>
                  <a:gd name="connsiteX3" fmla="*/ 0 w 876178"/>
                  <a:gd name="connsiteY3" fmla="*/ 684145 h 1325443"/>
                  <a:gd name="connsiteX4" fmla="*/ 167640 w 876178"/>
                  <a:gd name="connsiteY4" fmla="*/ 266700 h 1325443"/>
                  <a:gd name="connsiteX0" fmla="*/ 167640 w 876178"/>
                  <a:gd name="connsiteY0" fmla="*/ 266700 h 1313955"/>
                  <a:gd name="connsiteX1" fmla="*/ 876178 w 876178"/>
                  <a:gd name="connsiteY1" fmla="*/ 0 h 1313955"/>
                  <a:gd name="connsiteX2" fmla="*/ 711519 w 876178"/>
                  <a:gd name="connsiteY2" fmla="*/ 1075084 h 1313955"/>
                  <a:gd name="connsiteX3" fmla="*/ 0 w 876178"/>
                  <a:gd name="connsiteY3" fmla="*/ 684145 h 1313955"/>
                  <a:gd name="connsiteX4" fmla="*/ 167640 w 876178"/>
                  <a:gd name="connsiteY4" fmla="*/ 266700 h 1313955"/>
                  <a:gd name="connsiteX0" fmla="*/ 167640 w 876178"/>
                  <a:gd name="connsiteY0" fmla="*/ 266700 h 1311106"/>
                  <a:gd name="connsiteX1" fmla="*/ 876178 w 876178"/>
                  <a:gd name="connsiteY1" fmla="*/ 0 h 1311106"/>
                  <a:gd name="connsiteX2" fmla="*/ 711519 w 876178"/>
                  <a:gd name="connsiteY2" fmla="*/ 1075084 h 1311106"/>
                  <a:gd name="connsiteX3" fmla="*/ 0 w 876178"/>
                  <a:gd name="connsiteY3" fmla="*/ 684145 h 1311106"/>
                  <a:gd name="connsiteX4" fmla="*/ 167640 w 876178"/>
                  <a:gd name="connsiteY4" fmla="*/ 266700 h 1311106"/>
                  <a:gd name="connsiteX0" fmla="*/ 106680 w 815218"/>
                  <a:gd name="connsiteY0" fmla="*/ 266700 h 1314908"/>
                  <a:gd name="connsiteX1" fmla="*/ 815218 w 815218"/>
                  <a:gd name="connsiteY1" fmla="*/ 0 h 1314908"/>
                  <a:gd name="connsiteX2" fmla="*/ 650559 w 815218"/>
                  <a:gd name="connsiteY2" fmla="*/ 1075084 h 1314908"/>
                  <a:gd name="connsiteX3" fmla="*/ 0 w 815218"/>
                  <a:gd name="connsiteY3" fmla="*/ 691765 h 1314908"/>
                  <a:gd name="connsiteX4" fmla="*/ 106680 w 815218"/>
                  <a:gd name="connsiteY4" fmla="*/ 266700 h 1314908"/>
                  <a:gd name="connsiteX0" fmla="*/ 120860 w 829398"/>
                  <a:gd name="connsiteY0" fmla="*/ 266700 h 1314908"/>
                  <a:gd name="connsiteX1" fmla="*/ 829398 w 829398"/>
                  <a:gd name="connsiteY1" fmla="*/ 0 h 1314908"/>
                  <a:gd name="connsiteX2" fmla="*/ 664739 w 829398"/>
                  <a:gd name="connsiteY2" fmla="*/ 1075084 h 1314908"/>
                  <a:gd name="connsiteX3" fmla="*/ 14180 w 829398"/>
                  <a:gd name="connsiteY3" fmla="*/ 691765 h 1314908"/>
                  <a:gd name="connsiteX4" fmla="*/ 120860 w 829398"/>
                  <a:gd name="connsiteY4" fmla="*/ 266700 h 1314908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35833"/>
                  <a:gd name="connsiteY0" fmla="*/ 274320 h 1328251"/>
                  <a:gd name="connsiteX1" fmla="*/ 835833 w 835833"/>
                  <a:gd name="connsiteY1" fmla="*/ 0 h 1328251"/>
                  <a:gd name="connsiteX2" fmla="*/ 663554 w 835833"/>
                  <a:gd name="connsiteY2" fmla="*/ 1082704 h 1328251"/>
                  <a:gd name="connsiteX3" fmla="*/ 12995 w 835833"/>
                  <a:gd name="connsiteY3" fmla="*/ 699385 h 1328251"/>
                  <a:gd name="connsiteX4" fmla="*/ 119675 w 835833"/>
                  <a:gd name="connsiteY4" fmla="*/ 274320 h 1328251"/>
                  <a:gd name="connsiteX0" fmla="*/ 119675 w 836095"/>
                  <a:gd name="connsiteY0" fmla="*/ 274320 h 1328251"/>
                  <a:gd name="connsiteX1" fmla="*/ 835833 w 836095"/>
                  <a:gd name="connsiteY1" fmla="*/ 0 h 1328251"/>
                  <a:gd name="connsiteX2" fmla="*/ 663554 w 836095"/>
                  <a:gd name="connsiteY2" fmla="*/ 1082704 h 1328251"/>
                  <a:gd name="connsiteX3" fmla="*/ 12995 w 836095"/>
                  <a:gd name="connsiteY3" fmla="*/ 699385 h 1328251"/>
                  <a:gd name="connsiteX4" fmla="*/ 119675 w 836095"/>
                  <a:gd name="connsiteY4" fmla="*/ 274320 h 1328251"/>
                  <a:gd name="connsiteX0" fmla="*/ 119675 w 836095"/>
                  <a:gd name="connsiteY0" fmla="*/ 274320 h 1328251"/>
                  <a:gd name="connsiteX1" fmla="*/ 835833 w 836095"/>
                  <a:gd name="connsiteY1" fmla="*/ 0 h 1328251"/>
                  <a:gd name="connsiteX2" fmla="*/ 663554 w 836095"/>
                  <a:gd name="connsiteY2" fmla="*/ 1082704 h 1328251"/>
                  <a:gd name="connsiteX3" fmla="*/ 12995 w 836095"/>
                  <a:gd name="connsiteY3" fmla="*/ 699385 h 1328251"/>
                  <a:gd name="connsiteX4" fmla="*/ 119675 w 836095"/>
                  <a:gd name="connsiteY4" fmla="*/ 274320 h 1328251"/>
                  <a:gd name="connsiteX0" fmla="*/ 119675 w 840140"/>
                  <a:gd name="connsiteY0" fmla="*/ 274320 h 1328251"/>
                  <a:gd name="connsiteX1" fmla="*/ 835833 w 840140"/>
                  <a:gd name="connsiteY1" fmla="*/ 0 h 1328251"/>
                  <a:gd name="connsiteX2" fmla="*/ 663554 w 840140"/>
                  <a:gd name="connsiteY2" fmla="*/ 1082704 h 1328251"/>
                  <a:gd name="connsiteX3" fmla="*/ 12995 w 840140"/>
                  <a:gd name="connsiteY3" fmla="*/ 699385 h 1328251"/>
                  <a:gd name="connsiteX4" fmla="*/ 119675 w 840140"/>
                  <a:gd name="connsiteY4" fmla="*/ 274320 h 132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140" h="1328251">
                    <a:moveTo>
                      <a:pt x="119675" y="274320"/>
                    </a:moveTo>
                    <a:lnTo>
                      <a:pt x="835833" y="0"/>
                    </a:lnTo>
                    <a:cubicBezTo>
                      <a:pt x="864767" y="815561"/>
                      <a:pt x="741300" y="792923"/>
                      <a:pt x="663554" y="1082704"/>
                    </a:cubicBezTo>
                    <a:cubicBezTo>
                      <a:pt x="860721" y="1287671"/>
                      <a:pt x="-123212" y="1660278"/>
                      <a:pt x="12995" y="699385"/>
                    </a:cubicBezTo>
                    <a:lnTo>
                      <a:pt x="119675" y="274320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7675FC7-411E-4F08-907E-7F02318AA925}"/>
                  </a:ext>
                </a:extLst>
              </p:cNvPr>
              <p:cNvGrpSpPr/>
              <p:nvPr/>
            </p:nvGrpSpPr>
            <p:grpSpPr>
              <a:xfrm>
                <a:off x="5671980" y="3376283"/>
                <a:ext cx="2217131" cy="2322086"/>
                <a:chOff x="5671980" y="3376283"/>
                <a:chExt cx="2217131" cy="2322086"/>
              </a:xfrm>
            </p:grpSpPr>
            <p:sp>
              <p:nvSpPr>
                <p:cNvPr id="269" name="Oval 3">
                  <a:extLst>
                    <a:ext uri="{FF2B5EF4-FFF2-40B4-BE49-F238E27FC236}">
                      <a16:creationId xmlns:a16="http://schemas.microsoft.com/office/drawing/2014/main" id="{7B6064FB-DEB3-46B1-A4AA-7DDE1FC3FF47}"/>
                    </a:ext>
                  </a:extLst>
                </p:cNvPr>
                <p:cNvSpPr/>
                <p:nvPr/>
              </p:nvSpPr>
              <p:spPr>
                <a:xfrm>
                  <a:off x="5671980" y="3376283"/>
                  <a:ext cx="2146039" cy="2269145"/>
                </a:xfrm>
                <a:custGeom>
                  <a:avLst/>
                  <a:gdLst>
                    <a:gd name="connsiteX0" fmla="*/ 0 w 2120347"/>
                    <a:gd name="connsiteY0" fmla="*/ 1088335 h 2176670"/>
                    <a:gd name="connsiteX1" fmla="*/ 1060174 w 2120347"/>
                    <a:gd name="connsiteY1" fmla="*/ 0 h 2176670"/>
                    <a:gd name="connsiteX2" fmla="*/ 2120348 w 2120347"/>
                    <a:gd name="connsiteY2" fmla="*/ 1088335 h 2176670"/>
                    <a:gd name="connsiteX3" fmla="*/ 1060174 w 2120347"/>
                    <a:gd name="connsiteY3" fmla="*/ 2176670 h 2176670"/>
                    <a:gd name="connsiteX4" fmla="*/ 0 w 2120347"/>
                    <a:gd name="connsiteY4" fmla="*/ 1088335 h 2176670"/>
                    <a:gd name="connsiteX0" fmla="*/ 0 w 2120348"/>
                    <a:gd name="connsiteY0" fmla="*/ 1088335 h 2176670"/>
                    <a:gd name="connsiteX1" fmla="*/ 1060174 w 2120348"/>
                    <a:gd name="connsiteY1" fmla="*/ 0 h 2176670"/>
                    <a:gd name="connsiteX2" fmla="*/ 2120348 w 2120348"/>
                    <a:gd name="connsiteY2" fmla="*/ 1088335 h 2176670"/>
                    <a:gd name="connsiteX3" fmla="*/ 1060174 w 2120348"/>
                    <a:gd name="connsiteY3" fmla="*/ 2176670 h 2176670"/>
                    <a:gd name="connsiteX4" fmla="*/ 0 w 2120348"/>
                    <a:gd name="connsiteY4" fmla="*/ 1088335 h 2176670"/>
                    <a:gd name="connsiteX0" fmla="*/ 0 w 2120348"/>
                    <a:gd name="connsiteY0" fmla="*/ 1088335 h 2242931"/>
                    <a:gd name="connsiteX1" fmla="*/ 1060174 w 2120348"/>
                    <a:gd name="connsiteY1" fmla="*/ 0 h 2242931"/>
                    <a:gd name="connsiteX2" fmla="*/ 2120348 w 2120348"/>
                    <a:gd name="connsiteY2" fmla="*/ 1088335 h 2242931"/>
                    <a:gd name="connsiteX3" fmla="*/ 1060174 w 2120348"/>
                    <a:gd name="connsiteY3" fmla="*/ 2242931 h 2242931"/>
                    <a:gd name="connsiteX4" fmla="*/ 0 w 2120348"/>
                    <a:gd name="connsiteY4" fmla="*/ 1088335 h 2242931"/>
                    <a:gd name="connsiteX0" fmla="*/ 0 w 2120348"/>
                    <a:gd name="connsiteY0" fmla="*/ 1088335 h 2242931"/>
                    <a:gd name="connsiteX1" fmla="*/ 1060174 w 2120348"/>
                    <a:gd name="connsiteY1" fmla="*/ 0 h 2242931"/>
                    <a:gd name="connsiteX2" fmla="*/ 2120348 w 2120348"/>
                    <a:gd name="connsiteY2" fmla="*/ 1088335 h 2242931"/>
                    <a:gd name="connsiteX3" fmla="*/ 1060174 w 2120348"/>
                    <a:gd name="connsiteY3" fmla="*/ 2242931 h 2242931"/>
                    <a:gd name="connsiteX4" fmla="*/ 0 w 2120348"/>
                    <a:gd name="connsiteY4" fmla="*/ 1088335 h 2242931"/>
                    <a:gd name="connsiteX0" fmla="*/ 0 w 2120348"/>
                    <a:gd name="connsiteY0" fmla="*/ 1088335 h 2216427"/>
                    <a:gd name="connsiteX1" fmla="*/ 1060174 w 2120348"/>
                    <a:gd name="connsiteY1" fmla="*/ 0 h 2216427"/>
                    <a:gd name="connsiteX2" fmla="*/ 2120348 w 2120348"/>
                    <a:gd name="connsiteY2" fmla="*/ 1088335 h 2216427"/>
                    <a:gd name="connsiteX3" fmla="*/ 1060174 w 2120348"/>
                    <a:gd name="connsiteY3" fmla="*/ 2216427 h 2216427"/>
                    <a:gd name="connsiteX4" fmla="*/ 0 w 2120348"/>
                    <a:gd name="connsiteY4" fmla="*/ 1088335 h 2216427"/>
                    <a:gd name="connsiteX0" fmla="*/ 0 w 2120348"/>
                    <a:gd name="connsiteY0" fmla="*/ 1088592 h 2216684"/>
                    <a:gd name="connsiteX1" fmla="*/ 1060174 w 2120348"/>
                    <a:gd name="connsiteY1" fmla="*/ 257 h 2216684"/>
                    <a:gd name="connsiteX2" fmla="*/ 2120348 w 2120348"/>
                    <a:gd name="connsiteY2" fmla="*/ 1088592 h 2216684"/>
                    <a:gd name="connsiteX3" fmla="*/ 1060174 w 2120348"/>
                    <a:gd name="connsiteY3" fmla="*/ 2216684 h 2216684"/>
                    <a:gd name="connsiteX4" fmla="*/ 0 w 2120348"/>
                    <a:gd name="connsiteY4" fmla="*/ 1088592 h 2216684"/>
                    <a:gd name="connsiteX0" fmla="*/ 7056 w 2134460"/>
                    <a:gd name="connsiteY0" fmla="*/ 1088592 h 2216684"/>
                    <a:gd name="connsiteX1" fmla="*/ 1067230 w 2134460"/>
                    <a:gd name="connsiteY1" fmla="*/ 257 h 2216684"/>
                    <a:gd name="connsiteX2" fmla="*/ 2127404 w 2134460"/>
                    <a:gd name="connsiteY2" fmla="*/ 1088592 h 2216684"/>
                    <a:gd name="connsiteX3" fmla="*/ 1067230 w 2134460"/>
                    <a:gd name="connsiteY3" fmla="*/ 2216684 h 2216684"/>
                    <a:gd name="connsiteX4" fmla="*/ 7056 w 2134460"/>
                    <a:gd name="connsiteY4" fmla="*/ 1088592 h 2216684"/>
                    <a:gd name="connsiteX0" fmla="*/ 0 w 2120348"/>
                    <a:gd name="connsiteY0" fmla="*/ 1092280 h 2220372"/>
                    <a:gd name="connsiteX1" fmla="*/ 1060174 w 2120348"/>
                    <a:gd name="connsiteY1" fmla="*/ 3945 h 2220372"/>
                    <a:gd name="connsiteX2" fmla="*/ 2120348 w 2120348"/>
                    <a:gd name="connsiteY2" fmla="*/ 1092280 h 2220372"/>
                    <a:gd name="connsiteX3" fmla="*/ 1060174 w 2120348"/>
                    <a:gd name="connsiteY3" fmla="*/ 2220372 h 2220372"/>
                    <a:gd name="connsiteX4" fmla="*/ 0 w 2120348"/>
                    <a:gd name="connsiteY4" fmla="*/ 1092280 h 2220372"/>
                    <a:gd name="connsiteX0" fmla="*/ 0 w 2120348"/>
                    <a:gd name="connsiteY0" fmla="*/ 1088593 h 2216685"/>
                    <a:gd name="connsiteX1" fmla="*/ 1060174 w 2120348"/>
                    <a:gd name="connsiteY1" fmla="*/ 258 h 2216685"/>
                    <a:gd name="connsiteX2" fmla="*/ 2120348 w 2120348"/>
                    <a:gd name="connsiteY2" fmla="*/ 1088593 h 2216685"/>
                    <a:gd name="connsiteX3" fmla="*/ 1060174 w 2120348"/>
                    <a:gd name="connsiteY3" fmla="*/ 2216685 h 2216685"/>
                    <a:gd name="connsiteX4" fmla="*/ 0 w 2120348"/>
                    <a:gd name="connsiteY4" fmla="*/ 1088593 h 2216685"/>
                    <a:gd name="connsiteX0" fmla="*/ 2108 w 2122456"/>
                    <a:gd name="connsiteY0" fmla="*/ 1222523 h 2350615"/>
                    <a:gd name="connsiteX1" fmla="*/ 797237 w 2122456"/>
                    <a:gd name="connsiteY1" fmla="*/ 137500 h 2350615"/>
                    <a:gd name="connsiteX2" fmla="*/ 1062282 w 2122456"/>
                    <a:gd name="connsiteY2" fmla="*/ 134188 h 2350615"/>
                    <a:gd name="connsiteX3" fmla="*/ 2122456 w 2122456"/>
                    <a:gd name="connsiteY3" fmla="*/ 1222523 h 2350615"/>
                    <a:gd name="connsiteX4" fmla="*/ 1062282 w 2122456"/>
                    <a:gd name="connsiteY4" fmla="*/ 2350615 h 2350615"/>
                    <a:gd name="connsiteX5" fmla="*/ 2108 w 2122456"/>
                    <a:gd name="connsiteY5" fmla="*/ 1222523 h 2350615"/>
                    <a:gd name="connsiteX0" fmla="*/ 2810 w 2130403"/>
                    <a:gd name="connsiteY0" fmla="*/ 1085023 h 2213115"/>
                    <a:gd name="connsiteX1" fmla="*/ 797939 w 2130403"/>
                    <a:gd name="connsiteY1" fmla="*/ 0 h 2213115"/>
                    <a:gd name="connsiteX2" fmla="*/ 2123158 w 2130403"/>
                    <a:gd name="connsiteY2" fmla="*/ 1085023 h 2213115"/>
                    <a:gd name="connsiteX3" fmla="*/ 1062984 w 2130403"/>
                    <a:gd name="connsiteY3" fmla="*/ 2213115 h 2213115"/>
                    <a:gd name="connsiteX4" fmla="*/ 2810 w 2130403"/>
                    <a:gd name="connsiteY4" fmla="*/ 1085023 h 2213115"/>
                    <a:gd name="connsiteX0" fmla="*/ 2810 w 2130403"/>
                    <a:gd name="connsiteY0" fmla="*/ 1141053 h 2269145"/>
                    <a:gd name="connsiteX1" fmla="*/ 797939 w 2130403"/>
                    <a:gd name="connsiteY1" fmla="*/ 56030 h 2269145"/>
                    <a:gd name="connsiteX2" fmla="*/ 2123158 w 2130403"/>
                    <a:gd name="connsiteY2" fmla="*/ 1141053 h 2269145"/>
                    <a:gd name="connsiteX3" fmla="*/ 1062984 w 2130403"/>
                    <a:gd name="connsiteY3" fmla="*/ 2269145 h 2269145"/>
                    <a:gd name="connsiteX4" fmla="*/ 2810 w 2130403"/>
                    <a:gd name="connsiteY4" fmla="*/ 1141053 h 2269145"/>
                    <a:gd name="connsiteX0" fmla="*/ 13204 w 2140797"/>
                    <a:gd name="connsiteY0" fmla="*/ 1141053 h 2269145"/>
                    <a:gd name="connsiteX1" fmla="*/ 808333 w 2140797"/>
                    <a:gd name="connsiteY1" fmla="*/ 56030 h 2269145"/>
                    <a:gd name="connsiteX2" fmla="*/ 2133552 w 2140797"/>
                    <a:gd name="connsiteY2" fmla="*/ 1141053 h 2269145"/>
                    <a:gd name="connsiteX3" fmla="*/ 1073378 w 2140797"/>
                    <a:gd name="connsiteY3" fmla="*/ 2269145 h 2269145"/>
                    <a:gd name="connsiteX4" fmla="*/ 13204 w 2140797"/>
                    <a:gd name="connsiteY4" fmla="*/ 1141053 h 2269145"/>
                    <a:gd name="connsiteX0" fmla="*/ 13204 w 2146039"/>
                    <a:gd name="connsiteY0" fmla="*/ 1141053 h 2269145"/>
                    <a:gd name="connsiteX1" fmla="*/ 808333 w 2146039"/>
                    <a:gd name="connsiteY1" fmla="*/ 56030 h 2269145"/>
                    <a:gd name="connsiteX2" fmla="*/ 2133552 w 2146039"/>
                    <a:gd name="connsiteY2" fmla="*/ 1141053 h 2269145"/>
                    <a:gd name="connsiteX3" fmla="*/ 1073378 w 2146039"/>
                    <a:gd name="connsiteY3" fmla="*/ 2269145 h 2269145"/>
                    <a:gd name="connsiteX4" fmla="*/ 13204 w 2146039"/>
                    <a:gd name="connsiteY4" fmla="*/ 1141053 h 2269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6039" h="2269145">
                      <a:moveTo>
                        <a:pt x="13204" y="1141053"/>
                      </a:moveTo>
                      <a:cubicBezTo>
                        <a:pt x="-30970" y="772201"/>
                        <a:pt x="-8884" y="-23483"/>
                        <a:pt x="808333" y="56030"/>
                      </a:cubicBezTo>
                      <a:cubicBezTo>
                        <a:pt x="1691811" y="-248770"/>
                        <a:pt x="2089378" y="772201"/>
                        <a:pt x="2133552" y="1141053"/>
                      </a:cubicBezTo>
                      <a:cubicBezTo>
                        <a:pt x="2177726" y="1509905"/>
                        <a:pt x="2162478" y="2269145"/>
                        <a:pt x="1073378" y="2269145"/>
                      </a:cubicBezTo>
                      <a:cubicBezTo>
                        <a:pt x="-15722" y="2269145"/>
                        <a:pt x="57378" y="1509905"/>
                        <a:pt x="13204" y="1141053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A2140B50-BEF3-4185-A2A4-C8A5052CCEDA}"/>
                    </a:ext>
                  </a:extLst>
                </p:cNvPr>
                <p:cNvSpPr/>
                <p:nvPr/>
              </p:nvSpPr>
              <p:spPr>
                <a:xfrm rot="21262788">
                  <a:off x="5775716" y="4457778"/>
                  <a:ext cx="2113395" cy="1240591"/>
                </a:xfrm>
                <a:custGeom>
                  <a:avLst/>
                  <a:gdLst>
                    <a:gd name="connsiteX0" fmla="*/ 2107584 w 2113395"/>
                    <a:gd name="connsiteY0" fmla="*/ 0 h 1109681"/>
                    <a:gd name="connsiteX1" fmla="*/ 2108047 w 2113395"/>
                    <a:gd name="connsiteY1" fmla="*/ 3437 h 1109681"/>
                    <a:gd name="connsiteX2" fmla="*/ 2112969 w 2113395"/>
                    <a:gd name="connsiteY2" fmla="*/ 80609 h 1109681"/>
                    <a:gd name="connsiteX3" fmla="*/ 947413 w 2113395"/>
                    <a:gd name="connsiteY3" fmla="*/ 1099452 h 1109681"/>
                    <a:gd name="connsiteX4" fmla="*/ 1197 w 2113395"/>
                    <a:gd name="connsiteY4" fmla="*/ 27916 h 1109681"/>
                    <a:gd name="connsiteX5" fmla="*/ 1354 w 2113395"/>
                    <a:gd name="connsiteY5" fmla="*/ 19987 h 1109681"/>
                    <a:gd name="connsiteX6" fmla="*/ 43456 w 2113395"/>
                    <a:gd name="connsiteY6" fmla="*/ 6918 h 1109681"/>
                    <a:gd name="connsiteX7" fmla="*/ 112070 w 2113395"/>
                    <a:gd name="connsiteY7" fmla="*/ 0 h 1109681"/>
                    <a:gd name="connsiteX8" fmla="*/ 2107584 w 2113395"/>
                    <a:gd name="connsiteY8" fmla="*/ 0 h 1109681"/>
                    <a:gd name="connsiteX0" fmla="*/ 2107584 w 2113395"/>
                    <a:gd name="connsiteY0" fmla="*/ 88171 h 1197852"/>
                    <a:gd name="connsiteX1" fmla="*/ 2108047 w 2113395"/>
                    <a:gd name="connsiteY1" fmla="*/ 91608 h 1197852"/>
                    <a:gd name="connsiteX2" fmla="*/ 2112969 w 2113395"/>
                    <a:gd name="connsiteY2" fmla="*/ 168780 h 1197852"/>
                    <a:gd name="connsiteX3" fmla="*/ 947413 w 2113395"/>
                    <a:gd name="connsiteY3" fmla="*/ 1187623 h 1197852"/>
                    <a:gd name="connsiteX4" fmla="*/ 1197 w 2113395"/>
                    <a:gd name="connsiteY4" fmla="*/ 116087 h 1197852"/>
                    <a:gd name="connsiteX5" fmla="*/ 1354 w 2113395"/>
                    <a:gd name="connsiteY5" fmla="*/ 108158 h 1197852"/>
                    <a:gd name="connsiteX6" fmla="*/ 43456 w 2113395"/>
                    <a:gd name="connsiteY6" fmla="*/ 95089 h 1197852"/>
                    <a:gd name="connsiteX7" fmla="*/ 112070 w 2113395"/>
                    <a:gd name="connsiteY7" fmla="*/ 88171 h 1197852"/>
                    <a:gd name="connsiteX8" fmla="*/ 2107584 w 2113395"/>
                    <a:gd name="connsiteY8" fmla="*/ 88171 h 1197852"/>
                    <a:gd name="connsiteX0" fmla="*/ 2107584 w 2113395"/>
                    <a:gd name="connsiteY0" fmla="*/ 130910 h 1240591"/>
                    <a:gd name="connsiteX1" fmla="*/ 2108047 w 2113395"/>
                    <a:gd name="connsiteY1" fmla="*/ 134347 h 1240591"/>
                    <a:gd name="connsiteX2" fmla="*/ 2112969 w 2113395"/>
                    <a:gd name="connsiteY2" fmla="*/ 211519 h 1240591"/>
                    <a:gd name="connsiteX3" fmla="*/ 947413 w 2113395"/>
                    <a:gd name="connsiteY3" fmla="*/ 1230362 h 1240591"/>
                    <a:gd name="connsiteX4" fmla="*/ 1197 w 2113395"/>
                    <a:gd name="connsiteY4" fmla="*/ 158826 h 1240591"/>
                    <a:gd name="connsiteX5" fmla="*/ 1354 w 2113395"/>
                    <a:gd name="connsiteY5" fmla="*/ 150897 h 1240591"/>
                    <a:gd name="connsiteX6" fmla="*/ 43456 w 2113395"/>
                    <a:gd name="connsiteY6" fmla="*/ 137828 h 1240591"/>
                    <a:gd name="connsiteX7" fmla="*/ 112070 w 2113395"/>
                    <a:gd name="connsiteY7" fmla="*/ 130910 h 1240591"/>
                    <a:gd name="connsiteX8" fmla="*/ 2107584 w 2113395"/>
                    <a:gd name="connsiteY8" fmla="*/ 130910 h 1240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13395" h="1240591">
                      <a:moveTo>
                        <a:pt x="2107584" y="130910"/>
                      </a:moveTo>
                      <a:cubicBezTo>
                        <a:pt x="2107738" y="132056"/>
                        <a:pt x="2107893" y="133201"/>
                        <a:pt x="2108047" y="134347"/>
                      </a:cubicBezTo>
                      <a:cubicBezTo>
                        <a:pt x="2110865" y="162423"/>
                        <a:pt x="2112478" y="188307"/>
                        <a:pt x="2112969" y="211519"/>
                      </a:cubicBezTo>
                      <a:cubicBezTo>
                        <a:pt x="2120807" y="582924"/>
                        <a:pt x="2031277" y="1337021"/>
                        <a:pt x="947413" y="1230362"/>
                      </a:cubicBezTo>
                      <a:cubicBezTo>
                        <a:pt x="-969" y="1137034"/>
                        <a:pt x="-6890" y="552351"/>
                        <a:pt x="1197" y="158826"/>
                      </a:cubicBezTo>
                      <a:cubicBezTo>
                        <a:pt x="1249" y="156183"/>
                        <a:pt x="1302" y="153540"/>
                        <a:pt x="1354" y="150897"/>
                      </a:cubicBezTo>
                      <a:lnTo>
                        <a:pt x="43456" y="137828"/>
                      </a:lnTo>
                      <a:cubicBezTo>
                        <a:pt x="65619" y="133292"/>
                        <a:pt x="88566" y="130910"/>
                        <a:pt x="112070" y="130910"/>
                      </a:cubicBezTo>
                      <a:cubicBezTo>
                        <a:pt x="517627" y="-18061"/>
                        <a:pt x="1516790" y="-67475"/>
                        <a:pt x="2107584" y="1309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39" name="Oval 4">
              <a:extLst>
                <a:ext uri="{FF2B5EF4-FFF2-40B4-BE49-F238E27FC236}">
                  <a16:creationId xmlns:a16="http://schemas.microsoft.com/office/drawing/2014/main" id="{53E64B3E-B4CB-4194-92E2-9FECCE84E9CF}"/>
                </a:ext>
              </a:extLst>
            </p:cNvPr>
            <p:cNvSpPr/>
            <p:nvPr/>
          </p:nvSpPr>
          <p:spPr>
            <a:xfrm rot="1874701">
              <a:off x="5406589" y="3968202"/>
              <a:ext cx="585728" cy="1490366"/>
            </a:xfrm>
            <a:custGeom>
              <a:avLst/>
              <a:gdLst>
                <a:gd name="connsiteX0" fmla="*/ 0 w 585728"/>
                <a:gd name="connsiteY0" fmla="*/ 745056 h 1490112"/>
                <a:gd name="connsiteX1" fmla="*/ 292864 w 585728"/>
                <a:gd name="connsiteY1" fmla="*/ 0 h 1490112"/>
                <a:gd name="connsiteX2" fmla="*/ 585728 w 585728"/>
                <a:gd name="connsiteY2" fmla="*/ 745056 h 1490112"/>
                <a:gd name="connsiteX3" fmla="*/ 292864 w 585728"/>
                <a:gd name="connsiteY3" fmla="*/ 1490112 h 1490112"/>
                <a:gd name="connsiteX4" fmla="*/ 0 w 585728"/>
                <a:gd name="connsiteY4" fmla="*/ 745056 h 1490112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28" h="1490366">
                  <a:moveTo>
                    <a:pt x="0" y="745056"/>
                  </a:moveTo>
                  <a:cubicBezTo>
                    <a:pt x="0" y="333573"/>
                    <a:pt x="131120" y="0"/>
                    <a:pt x="292864" y="0"/>
                  </a:cubicBezTo>
                  <a:cubicBezTo>
                    <a:pt x="454608" y="0"/>
                    <a:pt x="585728" y="333573"/>
                    <a:pt x="585728" y="745056"/>
                  </a:cubicBezTo>
                  <a:cubicBezTo>
                    <a:pt x="585728" y="1156539"/>
                    <a:pt x="538754" y="1501063"/>
                    <a:pt x="292864" y="1490112"/>
                  </a:cubicBezTo>
                  <a:cubicBezTo>
                    <a:pt x="46974" y="1479161"/>
                    <a:pt x="0" y="1156539"/>
                    <a:pt x="0" y="745056"/>
                  </a:cubicBezTo>
                  <a:close/>
                </a:path>
              </a:pathLst>
            </a:custGeom>
            <a:solidFill>
              <a:srgbClr val="28282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64FD2F7-5DC4-4CE0-9881-85B4320983BE}"/>
                </a:ext>
              </a:extLst>
            </p:cNvPr>
            <p:cNvGrpSpPr/>
            <p:nvPr/>
          </p:nvGrpSpPr>
          <p:grpSpPr>
            <a:xfrm>
              <a:off x="4148446" y="651342"/>
              <a:ext cx="4171909" cy="3704118"/>
              <a:chOff x="4148446" y="651342"/>
              <a:chExt cx="4171909" cy="370411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AFDD14CA-B319-4CF2-97F0-CEA49C5EAAFB}"/>
                  </a:ext>
                </a:extLst>
              </p:cNvPr>
              <p:cNvGrpSpPr/>
              <p:nvPr/>
            </p:nvGrpSpPr>
            <p:grpSpPr>
              <a:xfrm>
                <a:off x="6629465" y="651342"/>
                <a:ext cx="1401202" cy="1577642"/>
                <a:chOff x="6629465" y="651342"/>
                <a:chExt cx="1401202" cy="1577642"/>
              </a:xfrm>
            </p:grpSpPr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64C9F73C-1EF5-416C-A3DE-718691516E0E}"/>
                    </a:ext>
                  </a:extLst>
                </p:cNvPr>
                <p:cNvSpPr/>
                <p:nvPr/>
              </p:nvSpPr>
              <p:spPr>
                <a:xfrm rot="2143218">
                  <a:off x="6629465" y="651342"/>
                  <a:ext cx="1401202" cy="1577642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: Rounded Corners 264">
                  <a:extLst>
                    <a:ext uri="{FF2B5EF4-FFF2-40B4-BE49-F238E27FC236}">
                      <a16:creationId xmlns:a16="http://schemas.microsoft.com/office/drawing/2014/main" id="{F33ABBD5-0D63-4DBA-94FB-07D37E7E4496}"/>
                    </a:ext>
                  </a:extLst>
                </p:cNvPr>
                <p:cNvSpPr/>
                <p:nvPr/>
              </p:nvSpPr>
              <p:spPr>
                <a:xfrm rot="2143218">
                  <a:off x="7166625" y="1020414"/>
                  <a:ext cx="569919" cy="590117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FFDE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8BE6B61F-A503-4277-9178-2F7354CD79D6}"/>
                  </a:ext>
                </a:extLst>
              </p:cNvPr>
              <p:cNvGrpSpPr/>
              <p:nvPr/>
            </p:nvGrpSpPr>
            <p:grpSpPr>
              <a:xfrm rot="20865031" flipH="1">
                <a:off x="4148446" y="1399902"/>
                <a:ext cx="1401202" cy="1577642"/>
                <a:chOff x="6629465" y="651342"/>
                <a:chExt cx="1401202" cy="1577642"/>
              </a:xfrm>
            </p:grpSpPr>
            <p:sp>
              <p:nvSpPr>
                <p:cNvPr id="262" name="Rectangle: Rounded Corners 261">
                  <a:extLst>
                    <a:ext uri="{FF2B5EF4-FFF2-40B4-BE49-F238E27FC236}">
                      <a16:creationId xmlns:a16="http://schemas.microsoft.com/office/drawing/2014/main" id="{6A93B680-5630-4C89-8043-F3EB6E12A517}"/>
                    </a:ext>
                  </a:extLst>
                </p:cNvPr>
                <p:cNvSpPr/>
                <p:nvPr/>
              </p:nvSpPr>
              <p:spPr>
                <a:xfrm rot="2143218">
                  <a:off x="6629465" y="651342"/>
                  <a:ext cx="1401202" cy="1577642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: Rounded Corners 262">
                  <a:extLst>
                    <a:ext uri="{FF2B5EF4-FFF2-40B4-BE49-F238E27FC236}">
                      <a16:creationId xmlns:a16="http://schemas.microsoft.com/office/drawing/2014/main" id="{CA9D33CE-D2DB-40FA-A1F2-DE8ACB7E6C62}"/>
                    </a:ext>
                  </a:extLst>
                </p:cNvPr>
                <p:cNvSpPr/>
                <p:nvPr/>
              </p:nvSpPr>
              <p:spPr>
                <a:xfrm rot="2143218">
                  <a:off x="7166625" y="1020414"/>
                  <a:ext cx="569919" cy="590117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FFDE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Rectangle 2">
                <a:extLst>
                  <a:ext uri="{FF2B5EF4-FFF2-40B4-BE49-F238E27FC236}">
                    <a16:creationId xmlns:a16="http://schemas.microsoft.com/office/drawing/2014/main" id="{FDD16A9D-35E6-4399-A233-B71EE443A8BB}"/>
                  </a:ext>
                </a:extLst>
              </p:cNvPr>
              <p:cNvSpPr/>
              <p:nvPr/>
            </p:nvSpPr>
            <p:spPr>
              <a:xfrm>
                <a:off x="4560083" y="1001161"/>
                <a:ext cx="3760272" cy="3354299"/>
              </a:xfrm>
              <a:custGeom>
                <a:avLst/>
                <a:gdLst>
                  <a:gd name="connsiteX0" fmla="*/ 0 w 2531165"/>
                  <a:gd name="connsiteY0" fmla="*/ 0 h 1802296"/>
                  <a:gd name="connsiteX1" fmla="*/ 2531165 w 2531165"/>
                  <a:gd name="connsiteY1" fmla="*/ 0 h 1802296"/>
                  <a:gd name="connsiteX2" fmla="*/ 2531165 w 2531165"/>
                  <a:gd name="connsiteY2" fmla="*/ 1802296 h 1802296"/>
                  <a:gd name="connsiteX3" fmla="*/ 0 w 2531165"/>
                  <a:gd name="connsiteY3" fmla="*/ 1802296 h 1802296"/>
                  <a:gd name="connsiteX4" fmla="*/ 0 w 2531165"/>
                  <a:gd name="connsiteY4" fmla="*/ 0 h 1802296"/>
                  <a:gd name="connsiteX0" fmla="*/ 0 w 2968487"/>
                  <a:gd name="connsiteY0" fmla="*/ 1351722 h 1802296"/>
                  <a:gd name="connsiteX1" fmla="*/ 2968487 w 2968487"/>
                  <a:gd name="connsiteY1" fmla="*/ 0 h 1802296"/>
                  <a:gd name="connsiteX2" fmla="*/ 2968487 w 2968487"/>
                  <a:gd name="connsiteY2" fmla="*/ 1802296 h 1802296"/>
                  <a:gd name="connsiteX3" fmla="*/ 437322 w 2968487"/>
                  <a:gd name="connsiteY3" fmla="*/ 1802296 h 1802296"/>
                  <a:gd name="connsiteX4" fmla="*/ 0 w 2968487"/>
                  <a:gd name="connsiteY4" fmla="*/ 1351722 h 1802296"/>
                  <a:gd name="connsiteX0" fmla="*/ 0 w 3458817"/>
                  <a:gd name="connsiteY0" fmla="*/ 980661 h 1431235"/>
                  <a:gd name="connsiteX1" fmla="*/ 3458817 w 3458817"/>
                  <a:gd name="connsiteY1" fmla="*/ 0 h 1431235"/>
                  <a:gd name="connsiteX2" fmla="*/ 2968487 w 3458817"/>
                  <a:gd name="connsiteY2" fmla="*/ 1431235 h 1431235"/>
                  <a:gd name="connsiteX3" fmla="*/ 437322 w 3458817"/>
                  <a:gd name="connsiteY3" fmla="*/ 1431235 h 1431235"/>
                  <a:gd name="connsiteX4" fmla="*/ 0 w 3458817"/>
                  <a:gd name="connsiteY4" fmla="*/ 980661 h 1431235"/>
                  <a:gd name="connsiteX0" fmla="*/ 0 w 3458817"/>
                  <a:gd name="connsiteY0" fmla="*/ 1987211 h 2437785"/>
                  <a:gd name="connsiteX1" fmla="*/ 3458817 w 3458817"/>
                  <a:gd name="connsiteY1" fmla="*/ 1006550 h 2437785"/>
                  <a:gd name="connsiteX2" fmla="*/ 2968487 w 3458817"/>
                  <a:gd name="connsiteY2" fmla="*/ 2437785 h 2437785"/>
                  <a:gd name="connsiteX3" fmla="*/ 437322 w 3458817"/>
                  <a:gd name="connsiteY3" fmla="*/ 2437785 h 2437785"/>
                  <a:gd name="connsiteX4" fmla="*/ 0 w 3458817"/>
                  <a:gd name="connsiteY4" fmla="*/ 1987211 h 2437785"/>
                  <a:gd name="connsiteX0" fmla="*/ 77174 w 3535991"/>
                  <a:gd name="connsiteY0" fmla="*/ 2272126 h 2722700"/>
                  <a:gd name="connsiteX1" fmla="*/ 3535991 w 3535991"/>
                  <a:gd name="connsiteY1" fmla="*/ 1291465 h 2722700"/>
                  <a:gd name="connsiteX2" fmla="*/ 3045661 w 3535991"/>
                  <a:gd name="connsiteY2" fmla="*/ 2722700 h 2722700"/>
                  <a:gd name="connsiteX3" fmla="*/ 514496 w 3535991"/>
                  <a:gd name="connsiteY3" fmla="*/ 2722700 h 2722700"/>
                  <a:gd name="connsiteX4" fmla="*/ 77174 w 3535991"/>
                  <a:gd name="connsiteY4" fmla="*/ 2272126 h 2722700"/>
                  <a:gd name="connsiteX0" fmla="*/ 77174 w 3535991"/>
                  <a:gd name="connsiteY0" fmla="*/ 2272126 h 2722700"/>
                  <a:gd name="connsiteX1" fmla="*/ 3535991 w 3535991"/>
                  <a:gd name="connsiteY1" fmla="*/ 1291465 h 2722700"/>
                  <a:gd name="connsiteX2" fmla="*/ 514496 w 3535991"/>
                  <a:gd name="connsiteY2" fmla="*/ 2722700 h 2722700"/>
                  <a:gd name="connsiteX3" fmla="*/ 77174 w 3535991"/>
                  <a:gd name="connsiteY3" fmla="*/ 2272126 h 2722700"/>
                  <a:gd name="connsiteX0" fmla="*/ 77174 w 3535991"/>
                  <a:gd name="connsiteY0" fmla="*/ 2272126 h 2272126"/>
                  <a:gd name="connsiteX1" fmla="*/ 3535991 w 3535991"/>
                  <a:gd name="connsiteY1" fmla="*/ 1291465 h 2272126"/>
                  <a:gd name="connsiteX2" fmla="*/ 77174 w 3535991"/>
                  <a:gd name="connsiteY2" fmla="*/ 2272126 h 2272126"/>
                  <a:gd name="connsiteX0" fmla="*/ 77174 w 3535991"/>
                  <a:gd name="connsiteY0" fmla="*/ 2272126 h 3088587"/>
                  <a:gd name="connsiteX1" fmla="*/ 3535991 w 3535991"/>
                  <a:gd name="connsiteY1" fmla="*/ 1291465 h 3088587"/>
                  <a:gd name="connsiteX2" fmla="*/ 77174 w 3535991"/>
                  <a:gd name="connsiteY2" fmla="*/ 2272126 h 3088587"/>
                  <a:gd name="connsiteX0" fmla="*/ 77174 w 3756218"/>
                  <a:gd name="connsiteY0" fmla="*/ 2272126 h 3328111"/>
                  <a:gd name="connsiteX1" fmla="*/ 3535991 w 3756218"/>
                  <a:gd name="connsiteY1" fmla="*/ 1291465 h 3328111"/>
                  <a:gd name="connsiteX2" fmla="*/ 77174 w 3756218"/>
                  <a:gd name="connsiteY2" fmla="*/ 2272126 h 3328111"/>
                  <a:gd name="connsiteX0" fmla="*/ 77174 w 3749354"/>
                  <a:gd name="connsiteY0" fmla="*/ 2272126 h 3322230"/>
                  <a:gd name="connsiteX1" fmla="*/ 3535991 w 3749354"/>
                  <a:gd name="connsiteY1" fmla="*/ 1291465 h 3322230"/>
                  <a:gd name="connsiteX2" fmla="*/ 77174 w 3749354"/>
                  <a:gd name="connsiteY2" fmla="*/ 2272126 h 3322230"/>
                  <a:gd name="connsiteX0" fmla="*/ 77174 w 3778814"/>
                  <a:gd name="connsiteY0" fmla="*/ 2272126 h 3344553"/>
                  <a:gd name="connsiteX1" fmla="*/ 3535991 w 3778814"/>
                  <a:gd name="connsiteY1" fmla="*/ 1291465 h 3344553"/>
                  <a:gd name="connsiteX2" fmla="*/ 77174 w 3778814"/>
                  <a:gd name="connsiteY2" fmla="*/ 2272126 h 3344553"/>
                  <a:gd name="connsiteX0" fmla="*/ 77174 w 3760272"/>
                  <a:gd name="connsiteY0" fmla="*/ 2272126 h 3354299"/>
                  <a:gd name="connsiteX1" fmla="*/ 3535991 w 3760272"/>
                  <a:gd name="connsiteY1" fmla="*/ 1291465 h 3354299"/>
                  <a:gd name="connsiteX2" fmla="*/ 77174 w 3760272"/>
                  <a:gd name="connsiteY2" fmla="*/ 2272126 h 335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60272" h="3354299">
                    <a:moveTo>
                      <a:pt x="77174" y="2272126"/>
                    </a:moveTo>
                    <a:cubicBezTo>
                      <a:pt x="-492669" y="567013"/>
                      <a:pt x="2237279" y="-1323630"/>
                      <a:pt x="3535991" y="1291465"/>
                    </a:cubicBezTo>
                    <a:cubicBezTo>
                      <a:pt x="4847956" y="2956821"/>
                      <a:pt x="-28843" y="4436647"/>
                      <a:pt x="77174" y="22721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757B79CF-62F3-493E-A7C2-C4C005A8D318}"/>
                  </a:ext>
                </a:extLst>
              </p:cNvPr>
              <p:cNvGrpSpPr/>
              <p:nvPr/>
            </p:nvGrpSpPr>
            <p:grpSpPr>
              <a:xfrm>
                <a:off x="6536230" y="2028796"/>
                <a:ext cx="1129609" cy="1072505"/>
                <a:chOff x="6536230" y="2028796"/>
                <a:chExt cx="1129609" cy="1072505"/>
              </a:xfrm>
            </p:grpSpPr>
            <p:sp>
              <p:nvSpPr>
                <p:cNvPr id="257" name="Rectangle: Rounded Corners 13">
                  <a:extLst>
                    <a:ext uri="{FF2B5EF4-FFF2-40B4-BE49-F238E27FC236}">
                      <a16:creationId xmlns:a16="http://schemas.microsoft.com/office/drawing/2014/main" id="{A9AEF2D8-B68A-484C-BF1D-B982B77EB69A}"/>
                    </a:ext>
                  </a:extLst>
                </p:cNvPr>
                <p:cNvSpPr/>
                <p:nvPr/>
              </p:nvSpPr>
              <p:spPr>
                <a:xfrm rot="7473194">
                  <a:off x="6712923" y="2148386"/>
                  <a:ext cx="950947" cy="954884"/>
                </a:xfrm>
                <a:custGeom>
                  <a:avLst/>
                  <a:gdLst>
                    <a:gd name="connsiteX0" fmla="*/ 0 w 878460"/>
                    <a:gd name="connsiteY0" fmla="*/ 376174 h 954884"/>
                    <a:gd name="connsiteX1" fmla="*/ 376174 w 878460"/>
                    <a:gd name="connsiteY1" fmla="*/ 0 h 954884"/>
                    <a:gd name="connsiteX2" fmla="*/ 502286 w 878460"/>
                    <a:gd name="connsiteY2" fmla="*/ 0 h 954884"/>
                    <a:gd name="connsiteX3" fmla="*/ 878460 w 878460"/>
                    <a:gd name="connsiteY3" fmla="*/ 376174 h 954884"/>
                    <a:gd name="connsiteX4" fmla="*/ 878460 w 878460"/>
                    <a:gd name="connsiteY4" fmla="*/ 578710 h 954884"/>
                    <a:gd name="connsiteX5" fmla="*/ 502286 w 878460"/>
                    <a:gd name="connsiteY5" fmla="*/ 954884 h 954884"/>
                    <a:gd name="connsiteX6" fmla="*/ 376174 w 878460"/>
                    <a:gd name="connsiteY6" fmla="*/ 954884 h 954884"/>
                    <a:gd name="connsiteX7" fmla="*/ 0 w 878460"/>
                    <a:gd name="connsiteY7" fmla="*/ 578710 h 954884"/>
                    <a:gd name="connsiteX8" fmla="*/ 0 w 878460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878460 w 950947"/>
                    <a:gd name="connsiteY4" fmla="*/ 578710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947" h="954884">
                      <a:moveTo>
                        <a:pt x="0" y="376174"/>
                      </a:moveTo>
                      <a:cubicBezTo>
                        <a:pt x="0" y="168419"/>
                        <a:pt x="168419" y="0"/>
                        <a:pt x="376174" y="0"/>
                      </a:cubicBezTo>
                      <a:lnTo>
                        <a:pt x="502286" y="0"/>
                      </a:lnTo>
                      <a:cubicBezTo>
                        <a:pt x="766952" y="7068"/>
                        <a:pt x="950947" y="332456"/>
                        <a:pt x="950947" y="540211"/>
                      </a:cubicBezTo>
                      <a:cubicBezTo>
                        <a:pt x="950947" y="607723"/>
                        <a:pt x="940846" y="618583"/>
                        <a:pt x="940846" y="686095"/>
                      </a:cubicBezTo>
                      <a:cubicBezTo>
                        <a:pt x="940846" y="893850"/>
                        <a:pt x="710041" y="954884"/>
                        <a:pt x="502286" y="954884"/>
                      </a:cubicBezTo>
                      <a:lnTo>
                        <a:pt x="376174" y="954884"/>
                      </a:lnTo>
                      <a:cubicBezTo>
                        <a:pt x="168419" y="954884"/>
                        <a:pt x="0" y="786465"/>
                        <a:pt x="0" y="578710"/>
                      </a:cubicBezTo>
                      <a:lnTo>
                        <a:pt x="0" y="376174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EF981AC2-FB53-4D4B-AA89-187E74F73D26}"/>
                    </a:ext>
                  </a:extLst>
                </p:cNvPr>
                <p:cNvSpPr/>
                <p:nvPr/>
              </p:nvSpPr>
              <p:spPr>
                <a:xfrm>
                  <a:off x="6536230" y="2028796"/>
                  <a:ext cx="970458" cy="9704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1B36B28E-3405-461C-926D-9ADE952A87B6}"/>
                    </a:ext>
                  </a:extLst>
                </p:cNvPr>
                <p:cNvSpPr/>
                <p:nvPr/>
              </p:nvSpPr>
              <p:spPr>
                <a:xfrm>
                  <a:off x="6688337" y="2169653"/>
                  <a:ext cx="706005" cy="706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EC0CAAF-F002-4695-99C2-AE8431DFED29}"/>
                    </a:ext>
                  </a:extLst>
                </p:cNvPr>
                <p:cNvSpPr/>
                <p:nvPr/>
              </p:nvSpPr>
              <p:spPr>
                <a:xfrm>
                  <a:off x="6760696" y="2329814"/>
                  <a:ext cx="313069" cy="31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8D0693F9-D5AF-45F7-B54E-283DDE4B190B}"/>
                    </a:ext>
                  </a:extLst>
                </p:cNvPr>
                <p:cNvSpPr/>
                <p:nvPr/>
              </p:nvSpPr>
              <p:spPr>
                <a:xfrm>
                  <a:off x="7110811" y="2482686"/>
                  <a:ext cx="175883" cy="1758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CF4B073-9EB9-43B8-93D4-4D60DA36159D}"/>
                  </a:ext>
                </a:extLst>
              </p:cNvPr>
              <p:cNvGrpSpPr/>
              <p:nvPr/>
            </p:nvGrpSpPr>
            <p:grpSpPr>
              <a:xfrm>
                <a:off x="6143626" y="3043431"/>
                <a:ext cx="806821" cy="833877"/>
                <a:chOff x="6143626" y="3043431"/>
                <a:chExt cx="806821" cy="833877"/>
              </a:xfrm>
            </p:grpSpPr>
            <p:sp>
              <p:nvSpPr>
                <p:cNvPr id="252" name="Rectangle 17">
                  <a:extLst>
                    <a:ext uri="{FF2B5EF4-FFF2-40B4-BE49-F238E27FC236}">
                      <a16:creationId xmlns:a16="http://schemas.microsoft.com/office/drawing/2014/main" id="{B542A46E-B56C-4420-A66F-624E3FEEE195}"/>
                    </a:ext>
                  </a:extLst>
                </p:cNvPr>
                <p:cNvSpPr/>
                <p:nvPr/>
              </p:nvSpPr>
              <p:spPr>
                <a:xfrm>
                  <a:off x="6218237" y="3244412"/>
                  <a:ext cx="732210" cy="632896"/>
                </a:xfrm>
                <a:custGeom>
                  <a:avLst/>
                  <a:gdLst>
                    <a:gd name="connsiteX0" fmla="*/ 0 w 630522"/>
                    <a:gd name="connsiteY0" fmla="*/ 0 h 167867"/>
                    <a:gd name="connsiteX1" fmla="*/ 630522 w 630522"/>
                    <a:gd name="connsiteY1" fmla="*/ 0 h 167867"/>
                    <a:gd name="connsiteX2" fmla="*/ 630522 w 630522"/>
                    <a:gd name="connsiteY2" fmla="*/ 167867 h 167867"/>
                    <a:gd name="connsiteX3" fmla="*/ 0 w 630522"/>
                    <a:gd name="connsiteY3" fmla="*/ 167867 h 167867"/>
                    <a:gd name="connsiteX4" fmla="*/ 0 w 630522"/>
                    <a:gd name="connsiteY4" fmla="*/ 0 h 167867"/>
                    <a:gd name="connsiteX0" fmla="*/ 0 w 675765"/>
                    <a:gd name="connsiteY0" fmla="*/ 221456 h 389323"/>
                    <a:gd name="connsiteX1" fmla="*/ 675765 w 675765"/>
                    <a:gd name="connsiteY1" fmla="*/ 0 h 389323"/>
                    <a:gd name="connsiteX2" fmla="*/ 630522 w 675765"/>
                    <a:gd name="connsiteY2" fmla="*/ 389323 h 389323"/>
                    <a:gd name="connsiteX3" fmla="*/ 0 w 675765"/>
                    <a:gd name="connsiteY3" fmla="*/ 389323 h 389323"/>
                    <a:gd name="connsiteX4" fmla="*/ 0 w 675765"/>
                    <a:gd name="connsiteY4" fmla="*/ 221456 h 389323"/>
                    <a:gd name="connsiteX0" fmla="*/ 0 w 675765"/>
                    <a:gd name="connsiteY0" fmla="*/ 221456 h 389323"/>
                    <a:gd name="connsiteX1" fmla="*/ 675765 w 675765"/>
                    <a:gd name="connsiteY1" fmla="*/ 0 h 389323"/>
                    <a:gd name="connsiteX2" fmla="*/ 630522 w 675765"/>
                    <a:gd name="connsiteY2" fmla="*/ 389323 h 389323"/>
                    <a:gd name="connsiteX3" fmla="*/ 0 w 675765"/>
                    <a:gd name="connsiteY3" fmla="*/ 221456 h 389323"/>
                    <a:gd name="connsiteX0" fmla="*/ 0 w 675765"/>
                    <a:gd name="connsiteY0" fmla="*/ 221456 h 488856"/>
                    <a:gd name="connsiteX1" fmla="*/ 675765 w 675765"/>
                    <a:gd name="connsiteY1" fmla="*/ 0 h 488856"/>
                    <a:gd name="connsiteX2" fmla="*/ 630522 w 675765"/>
                    <a:gd name="connsiteY2" fmla="*/ 389323 h 488856"/>
                    <a:gd name="connsiteX3" fmla="*/ 0 w 675765"/>
                    <a:gd name="connsiteY3" fmla="*/ 221456 h 488856"/>
                    <a:gd name="connsiteX0" fmla="*/ 0 w 675765"/>
                    <a:gd name="connsiteY0" fmla="*/ 221456 h 488856"/>
                    <a:gd name="connsiteX1" fmla="*/ 675765 w 675765"/>
                    <a:gd name="connsiteY1" fmla="*/ 0 h 488856"/>
                    <a:gd name="connsiteX2" fmla="*/ 630522 w 675765"/>
                    <a:gd name="connsiteY2" fmla="*/ 389323 h 488856"/>
                    <a:gd name="connsiteX3" fmla="*/ 0 w 675765"/>
                    <a:gd name="connsiteY3" fmla="*/ 221456 h 488856"/>
                    <a:gd name="connsiteX0" fmla="*/ 0 w 675765"/>
                    <a:gd name="connsiteY0" fmla="*/ 221456 h 221456"/>
                    <a:gd name="connsiteX1" fmla="*/ 675765 w 675765"/>
                    <a:gd name="connsiteY1" fmla="*/ 0 h 221456"/>
                    <a:gd name="connsiteX2" fmla="*/ 0 w 675765"/>
                    <a:gd name="connsiteY2" fmla="*/ 221456 h 221456"/>
                    <a:gd name="connsiteX0" fmla="*/ 0 w 675765"/>
                    <a:gd name="connsiteY0" fmla="*/ 221456 h 513702"/>
                    <a:gd name="connsiteX1" fmla="*/ 675765 w 675765"/>
                    <a:gd name="connsiteY1" fmla="*/ 0 h 513702"/>
                    <a:gd name="connsiteX2" fmla="*/ 0 w 675765"/>
                    <a:gd name="connsiteY2" fmla="*/ 221456 h 513702"/>
                    <a:gd name="connsiteX0" fmla="*/ 0 w 719857"/>
                    <a:gd name="connsiteY0" fmla="*/ 221456 h 628595"/>
                    <a:gd name="connsiteX1" fmla="*/ 675765 w 719857"/>
                    <a:gd name="connsiteY1" fmla="*/ 0 h 628595"/>
                    <a:gd name="connsiteX2" fmla="*/ 0 w 719857"/>
                    <a:gd name="connsiteY2" fmla="*/ 221456 h 628595"/>
                    <a:gd name="connsiteX0" fmla="*/ 0 w 734885"/>
                    <a:gd name="connsiteY0" fmla="*/ 234156 h 636991"/>
                    <a:gd name="connsiteX1" fmla="*/ 691640 w 734885"/>
                    <a:gd name="connsiteY1" fmla="*/ 0 h 636991"/>
                    <a:gd name="connsiteX2" fmla="*/ 0 w 734885"/>
                    <a:gd name="connsiteY2" fmla="*/ 234156 h 636991"/>
                    <a:gd name="connsiteX0" fmla="*/ 0 w 732210"/>
                    <a:gd name="connsiteY0" fmla="*/ 234156 h 632842"/>
                    <a:gd name="connsiteX1" fmla="*/ 691640 w 732210"/>
                    <a:gd name="connsiteY1" fmla="*/ 0 h 632842"/>
                    <a:gd name="connsiteX2" fmla="*/ 0 w 732210"/>
                    <a:gd name="connsiteY2" fmla="*/ 234156 h 632842"/>
                    <a:gd name="connsiteX0" fmla="*/ 0 w 732210"/>
                    <a:gd name="connsiteY0" fmla="*/ 234156 h 632842"/>
                    <a:gd name="connsiteX1" fmla="*/ 691640 w 732210"/>
                    <a:gd name="connsiteY1" fmla="*/ 0 h 632842"/>
                    <a:gd name="connsiteX2" fmla="*/ 0 w 732210"/>
                    <a:gd name="connsiteY2" fmla="*/ 234156 h 632842"/>
                    <a:gd name="connsiteX0" fmla="*/ 0 w 732210"/>
                    <a:gd name="connsiteY0" fmla="*/ 234210 h 632896"/>
                    <a:gd name="connsiteX1" fmla="*/ 691640 w 732210"/>
                    <a:gd name="connsiteY1" fmla="*/ 54 h 632896"/>
                    <a:gd name="connsiteX2" fmla="*/ 0 w 732210"/>
                    <a:gd name="connsiteY2" fmla="*/ 234210 h 632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210" h="632896">
                      <a:moveTo>
                        <a:pt x="0" y="234210"/>
                      </a:moveTo>
                      <a:cubicBezTo>
                        <a:pt x="199855" y="963666"/>
                        <a:pt x="907710" y="575523"/>
                        <a:pt x="691640" y="54"/>
                      </a:cubicBezTo>
                      <a:cubicBezTo>
                        <a:pt x="175343" y="-2856"/>
                        <a:pt x="382947" y="111708"/>
                        <a:pt x="0" y="23421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4580E19F-69BC-4FE2-8398-EE579C50B642}"/>
                    </a:ext>
                  </a:extLst>
                </p:cNvPr>
                <p:cNvSpPr/>
                <p:nvPr/>
              </p:nvSpPr>
              <p:spPr>
                <a:xfrm>
                  <a:off x="6434069" y="3511922"/>
                  <a:ext cx="508536" cy="362993"/>
                </a:xfrm>
                <a:custGeom>
                  <a:avLst/>
                  <a:gdLst>
                    <a:gd name="connsiteX0" fmla="*/ 339921 w 508536"/>
                    <a:gd name="connsiteY0" fmla="*/ 1 h 362993"/>
                    <a:gd name="connsiteX1" fmla="*/ 481845 w 508536"/>
                    <a:gd name="connsiteY1" fmla="*/ 33256 h 362993"/>
                    <a:gd name="connsiteX2" fmla="*/ 508536 w 508536"/>
                    <a:gd name="connsiteY2" fmla="*/ 52197 h 362993"/>
                    <a:gd name="connsiteX3" fmla="*/ 492629 w 508536"/>
                    <a:gd name="connsiteY3" fmla="*/ 112094 h 362993"/>
                    <a:gd name="connsiteX4" fmla="*/ 82292 w 508536"/>
                    <a:gd name="connsiteY4" fmla="*/ 349140 h 362993"/>
                    <a:gd name="connsiteX5" fmla="*/ 20935 w 508536"/>
                    <a:gd name="connsiteY5" fmla="*/ 320316 h 362993"/>
                    <a:gd name="connsiteX6" fmla="*/ 5465 w 508536"/>
                    <a:gd name="connsiteY6" fmla="*/ 286496 h 362993"/>
                    <a:gd name="connsiteX7" fmla="*/ 227677 w 508536"/>
                    <a:gd name="connsiteY7" fmla="*/ 16441 h 362993"/>
                    <a:gd name="connsiteX8" fmla="*/ 339921 w 508536"/>
                    <a:gd name="connsiteY8" fmla="*/ 1 h 3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536" h="362993">
                      <a:moveTo>
                        <a:pt x="339921" y="1"/>
                      </a:moveTo>
                      <a:cubicBezTo>
                        <a:pt x="393854" y="-58"/>
                        <a:pt x="443166" y="11684"/>
                        <a:pt x="481845" y="33256"/>
                      </a:cubicBezTo>
                      <a:lnTo>
                        <a:pt x="508536" y="52197"/>
                      </a:lnTo>
                      <a:lnTo>
                        <a:pt x="492629" y="112094"/>
                      </a:lnTo>
                      <a:cubicBezTo>
                        <a:pt x="424206" y="297447"/>
                        <a:pt x="247457" y="402429"/>
                        <a:pt x="82292" y="349140"/>
                      </a:cubicBezTo>
                      <a:lnTo>
                        <a:pt x="20935" y="320316"/>
                      </a:lnTo>
                      <a:lnTo>
                        <a:pt x="5465" y="286496"/>
                      </a:lnTo>
                      <a:cubicBezTo>
                        <a:pt x="-24932" y="181811"/>
                        <a:pt x="74556" y="60902"/>
                        <a:pt x="227677" y="16441"/>
                      </a:cubicBezTo>
                      <a:cubicBezTo>
                        <a:pt x="265958" y="5326"/>
                        <a:pt x="303966" y="41"/>
                        <a:pt x="339921" y="1"/>
                      </a:cubicBezTo>
                      <a:close/>
                    </a:path>
                  </a:pathLst>
                </a:custGeom>
                <a:solidFill>
                  <a:srgbClr val="D15F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C28AF606-8457-491D-B923-D303800CF87F}"/>
                    </a:ext>
                  </a:extLst>
                </p:cNvPr>
                <p:cNvSpPr/>
                <p:nvPr/>
              </p:nvSpPr>
              <p:spPr>
                <a:xfrm>
                  <a:off x="6143626" y="3250406"/>
                  <a:ext cx="384826" cy="237098"/>
                </a:xfrm>
                <a:custGeom>
                  <a:avLst/>
                  <a:gdLst>
                    <a:gd name="connsiteX0" fmla="*/ 371475 w 371475"/>
                    <a:gd name="connsiteY0" fmla="*/ 0 h 223838"/>
                    <a:gd name="connsiteX1" fmla="*/ 0 w 371475"/>
                    <a:gd name="connsiteY1" fmla="*/ 223838 h 223838"/>
                    <a:gd name="connsiteX2" fmla="*/ 0 w 371475"/>
                    <a:gd name="connsiteY2" fmla="*/ 223838 h 223838"/>
                    <a:gd name="connsiteX0" fmla="*/ 371475 w 371475"/>
                    <a:gd name="connsiteY0" fmla="*/ 0 h 235514"/>
                    <a:gd name="connsiteX1" fmla="*/ 0 w 371475"/>
                    <a:gd name="connsiteY1" fmla="*/ 223838 h 235514"/>
                    <a:gd name="connsiteX2" fmla="*/ 0 w 371475"/>
                    <a:gd name="connsiteY2" fmla="*/ 223838 h 235514"/>
                    <a:gd name="connsiteX0" fmla="*/ 371475 w 384826"/>
                    <a:gd name="connsiteY0" fmla="*/ 0 h 237098"/>
                    <a:gd name="connsiteX1" fmla="*/ 0 w 384826"/>
                    <a:gd name="connsiteY1" fmla="*/ 223838 h 237098"/>
                    <a:gd name="connsiteX2" fmla="*/ 0 w 384826"/>
                    <a:gd name="connsiteY2" fmla="*/ 223838 h 237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4826" h="237098">
                      <a:moveTo>
                        <a:pt x="371475" y="0"/>
                      </a:moveTo>
                      <a:cubicBezTo>
                        <a:pt x="421482" y="107950"/>
                        <a:pt x="338138" y="287337"/>
                        <a:pt x="0" y="223838"/>
                      </a:cubicBezTo>
                      <a:lnTo>
                        <a:pt x="0" y="223838"/>
                      </a:ln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3F2BDBB0-0216-4AD7-8771-89A2745130C2}"/>
                    </a:ext>
                  </a:extLst>
                </p:cNvPr>
                <p:cNvSpPr/>
                <p:nvPr/>
              </p:nvSpPr>
              <p:spPr>
                <a:xfrm rot="19745656" flipH="1">
                  <a:off x="6529930" y="3097800"/>
                  <a:ext cx="384826" cy="237098"/>
                </a:xfrm>
                <a:custGeom>
                  <a:avLst/>
                  <a:gdLst>
                    <a:gd name="connsiteX0" fmla="*/ 371475 w 371475"/>
                    <a:gd name="connsiteY0" fmla="*/ 0 h 223838"/>
                    <a:gd name="connsiteX1" fmla="*/ 0 w 371475"/>
                    <a:gd name="connsiteY1" fmla="*/ 223838 h 223838"/>
                    <a:gd name="connsiteX2" fmla="*/ 0 w 371475"/>
                    <a:gd name="connsiteY2" fmla="*/ 223838 h 223838"/>
                    <a:gd name="connsiteX0" fmla="*/ 371475 w 371475"/>
                    <a:gd name="connsiteY0" fmla="*/ 0 h 235514"/>
                    <a:gd name="connsiteX1" fmla="*/ 0 w 371475"/>
                    <a:gd name="connsiteY1" fmla="*/ 223838 h 235514"/>
                    <a:gd name="connsiteX2" fmla="*/ 0 w 371475"/>
                    <a:gd name="connsiteY2" fmla="*/ 223838 h 235514"/>
                    <a:gd name="connsiteX0" fmla="*/ 371475 w 384826"/>
                    <a:gd name="connsiteY0" fmla="*/ 0 h 237098"/>
                    <a:gd name="connsiteX1" fmla="*/ 0 w 384826"/>
                    <a:gd name="connsiteY1" fmla="*/ 223838 h 237098"/>
                    <a:gd name="connsiteX2" fmla="*/ 0 w 384826"/>
                    <a:gd name="connsiteY2" fmla="*/ 223838 h 237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4826" h="237098">
                      <a:moveTo>
                        <a:pt x="371475" y="0"/>
                      </a:moveTo>
                      <a:cubicBezTo>
                        <a:pt x="421482" y="107950"/>
                        <a:pt x="338138" y="287337"/>
                        <a:pt x="0" y="223838"/>
                      </a:cubicBezTo>
                      <a:lnTo>
                        <a:pt x="0" y="223838"/>
                      </a:ln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14">
                  <a:extLst>
                    <a:ext uri="{FF2B5EF4-FFF2-40B4-BE49-F238E27FC236}">
                      <a16:creationId xmlns:a16="http://schemas.microsoft.com/office/drawing/2014/main" id="{34776C47-8D98-407E-A3BA-CE89D673C8B0}"/>
                    </a:ext>
                  </a:extLst>
                </p:cNvPr>
                <p:cNvSpPr/>
                <p:nvPr/>
              </p:nvSpPr>
              <p:spPr>
                <a:xfrm>
                  <a:off x="6300729" y="3043431"/>
                  <a:ext cx="323007" cy="220445"/>
                </a:xfrm>
                <a:custGeom>
                  <a:avLst/>
                  <a:gdLst>
                    <a:gd name="connsiteX0" fmla="*/ 0 w 189135"/>
                    <a:gd name="connsiteY0" fmla="*/ 0 h 105175"/>
                    <a:gd name="connsiteX1" fmla="*/ 189135 w 189135"/>
                    <a:gd name="connsiteY1" fmla="*/ 0 h 105175"/>
                    <a:gd name="connsiteX2" fmla="*/ 189135 w 189135"/>
                    <a:gd name="connsiteY2" fmla="*/ 105175 h 105175"/>
                    <a:gd name="connsiteX3" fmla="*/ 0 w 189135"/>
                    <a:gd name="connsiteY3" fmla="*/ 105175 h 105175"/>
                    <a:gd name="connsiteX4" fmla="*/ 0 w 189135"/>
                    <a:gd name="connsiteY4" fmla="*/ 0 h 105175"/>
                    <a:gd name="connsiteX0" fmla="*/ 0 w 286766"/>
                    <a:gd name="connsiteY0" fmla="*/ 0 h 105175"/>
                    <a:gd name="connsiteX1" fmla="*/ 286766 w 286766"/>
                    <a:gd name="connsiteY1" fmla="*/ 9525 h 105175"/>
                    <a:gd name="connsiteX2" fmla="*/ 189135 w 286766"/>
                    <a:gd name="connsiteY2" fmla="*/ 105175 h 105175"/>
                    <a:gd name="connsiteX3" fmla="*/ 0 w 286766"/>
                    <a:gd name="connsiteY3" fmla="*/ 105175 h 105175"/>
                    <a:gd name="connsiteX4" fmla="*/ 0 w 286766"/>
                    <a:gd name="connsiteY4" fmla="*/ 0 h 105175"/>
                    <a:gd name="connsiteX0" fmla="*/ 0 w 317722"/>
                    <a:gd name="connsiteY0" fmla="*/ 50006 h 95650"/>
                    <a:gd name="connsiteX1" fmla="*/ 317722 w 317722"/>
                    <a:gd name="connsiteY1" fmla="*/ 0 h 95650"/>
                    <a:gd name="connsiteX2" fmla="*/ 220091 w 317722"/>
                    <a:gd name="connsiteY2" fmla="*/ 95650 h 95650"/>
                    <a:gd name="connsiteX3" fmla="*/ 30956 w 317722"/>
                    <a:gd name="connsiteY3" fmla="*/ 95650 h 95650"/>
                    <a:gd name="connsiteX4" fmla="*/ 0 w 317722"/>
                    <a:gd name="connsiteY4" fmla="*/ 50006 h 95650"/>
                    <a:gd name="connsiteX0" fmla="*/ 0 w 317722"/>
                    <a:gd name="connsiteY0" fmla="*/ 50006 h 95650"/>
                    <a:gd name="connsiteX1" fmla="*/ 317722 w 317722"/>
                    <a:gd name="connsiteY1" fmla="*/ 0 h 95650"/>
                    <a:gd name="connsiteX2" fmla="*/ 220091 w 317722"/>
                    <a:gd name="connsiteY2" fmla="*/ 95650 h 95650"/>
                    <a:gd name="connsiteX3" fmla="*/ 0 w 317722"/>
                    <a:gd name="connsiteY3" fmla="*/ 50006 h 95650"/>
                    <a:gd name="connsiteX0" fmla="*/ 0 w 317722"/>
                    <a:gd name="connsiteY0" fmla="*/ 50006 h 143275"/>
                    <a:gd name="connsiteX1" fmla="*/ 317722 w 317722"/>
                    <a:gd name="connsiteY1" fmla="*/ 0 h 143275"/>
                    <a:gd name="connsiteX2" fmla="*/ 220091 w 317722"/>
                    <a:gd name="connsiteY2" fmla="*/ 143275 h 143275"/>
                    <a:gd name="connsiteX3" fmla="*/ 0 w 317722"/>
                    <a:gd name="connsiteY3" fmla="*/ 50006 h 143275"/>
                    <a:gd name="connsiteX0" fmla="*/ 0 w 317722"/>
                    <a:gd name="connsiteY0" fmla="*/ 50006 h 143275"/>
                    <a:gd name="connsiteX1" fmla="*/ 317722 w 317722"/>
                    <a:gd name="connsiteY1" fmla="*/ 0 h 143275"/>
                    <a:gd name="connsiteX2" fmla="*/ 220091 w 317722"/>
                    <a:gd name="connsiteY2" fmla="*/ 143275 h 143275"/>
                    <a:gd name="connsiteX3" fmla="*/ 0 w 317722"/>
                    <a:gd name="connsiteY3" fmla="*/ 50006 h 143275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112785 h 206176"/>
                    <a:gd name="connsiteX1" fmla="*/ 317722 w 317722"/>
                    <a:gd name="connsiteY1" fmla="*/ 62779 h 206176"/>
                    <a:gd name="connsiteX2" fmla="*/ 220091 w 317722"/>
                    <a:gd name="connsiteY2" fmla="*/ 206054 h 206176"/>
                    <a:gd name="connsiteX3" fmla="*/ 0 w 317722"/>
                    <a:gd name="connsiteY3" fmla="*/ 112785 h 206176"/>
                    <a:gd name="connsiteX0" fmla="*/ 17618 w 335340"/>
                    <a:gd name="connsiteY0" fmla="*/ 120692 h 214083"/>
                    <a:gd name="connsiteX1" fmla="*/ 335340 w 335340"/>
                    <a:gd name="connsiteY1" fmla="*/ 70686 h 214083"/>
                    <a:gd name="connsiteX2" fmla="*/ 237709 w 335340"/>
                    <a:gd name="connsiteY2" fmla="*/ 213961 h 214083"/>
                    <a:gd name="connsiteX3" fmla="*/ 17618 w 335340"/>
                    <a:gd name="connsiteY3" fmla="*/ 120692 h 214083"/>
                    <a:gd name="connsiteX0" fmla="*/ 13829 w 335159"/>
                    <a:gd name="connsiteY0" fmla="*/ 113289 h 206680"/>
                    <a:gd name="connsiteX1" fmla="*/ 331551 w 335159"/>
                    <a:gd name="connsiteY1" fmla="*/ 63283 h 206680"/>
                    <a:gd name="connsiteX2" fmla="*/ 233920 w 335159"/>
                    <a:gd name="connsiteY2" fmla="*/ 206558 h 206680"/>
                    <a:gd name="connsiteX3" fmla="*/ 13829 w 335159"/>
                    <a:gd name="connsiteY3" fmla="*/ 113289 h 206680"/>
                    <a:gd name="connsiteX0" fmla="*/ 13829 w 335159"/>
                    <a:gd name="connsiteY0" fmla="*/ 113289 h 206680"/>
                    <a:gd name="connsiteX1" fmla="*/ 331551 w 335159"/>
                    <a:gd name="connsiteY1" fmla="*/ 63283 h 206680"/>
                    <a:gd name="connsiteX2" fmla="*/ 233920 w 335159"/>
                    <a:gd name="connsiteY2" fmla="*/ 206558 h 206680"/>
                    <a:gd name="connsiteX3" fmla="*/ 13829 w 335159"/>
                    <a:gd name="connsiteY3" fmla="*/ 113289 h 206680"/>
                    <a:gd name="connsiteX0" fmla="*/ 13829 w 335159"/>
                    <a:gd name="connsiteY0" fmla="*/ 113289 h 208673"/>
                    <a:gd name="connsiteX1" fmla="*/ 331551 w 335159"/>
                    <a:gd name="connsiteY1" fmla="*/ 63283 h 208673"/>
                    <a:gd name="connsiteX2" fmla="*/ 233920 w 335159"/>
                    <a:gd name="connsiteY2" fmla="*/ 206558 h 208673"/>
                    <a:gd name="connsiteX3" fmla="*/ 13829 w 335159"/>
                    <a:gd name="connsiteY3" fmla="*/ 113289 h 208673"/>
                    <a:gd name="connsiteX0" fmla="*/ 4367 w 326073"/>
                    <a:gd name="connsiteY0" fmla="*/ 119783 h 215167"/>
                    <a:gd name="connsiteX1" fmla="*/ 322089 w 326073"/>
                    <a:gd name="connsiteY1" fmla="*/ 69777 h 215167"/>
                    <a:gd name="connsiteX2" fmla="*/ 224458 w 326073"/>
                    <a:gd name="connsiteY2" fmla="*/ 213052 h 215167"/>
                    <a:gd name="connsiteX3" fmla="*/ 4367 w 326073"/>
                    <a:gd name="connsiteY3" fmla="*/ 119783 h 215167"/>
                    <a:gd name="connsiteX0" fmla="*/ 4681 w 323007"/>
                    <a:gd name="connsiteY0" fmla="*/ 125061 h 220445"/>
                    <a:gd name="connsiteX1" fmla="*/ 322403 w 323007"/>
                    <a:gd name="connsiteY1" fmla="*/ 75055 h 220445"/>
                    <a:gd name="connsiteX2" fmla="*/ 224772 w 323007"/>
                    <a:gd name="connsiteY2" fmla="*/ 218330 h 220445"/>
                    <a:gd name="connsiteX3" fmla="*/ 4681 w 323007"/>
                    <a:gd name="connsiteY3" fmla="*/ 125061 h 220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007" h="220445">
                      <a:moveTo>
                        <a:pt x="4681" y="125061"/>
                      </a:moveTo>
                      <a:cubicBezTo>
                        <a:pt x="-46574" y="39336"/>
                        <a:pt x="340320" y="-79726"/>
                        <a:pt x="322403" y="75055"/>
                      </a:cubicBezTo>
                      <a:cubicBezTo>
                        <a:pt x="320816" y="118050"/>
                        <a:pt x="283510" y="208672"/>
                        <a:pt x="224772" y="218330"/>
                      </a:cubicBezTo>
                      <a:cubicBezTo>
                        <a:pt x="163314" y="230103"/>
                        <a:pt x="49470" y="191870"/>
                        <a:pt x="4681" y="125061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A97AD715-3418-4329-B0FE-11E5ECD3087A}"/>
                  </a:ext>
                </a:extLst>
              </p:cNvPr>
              <p:cNvGrpSpPr/>
              <p:nvPr/>
            </p:nvGrpSpPr>
            <p:grpSpPr>
              <a:xfrm rot="20756779" flipH="1">
                <a:off x="5052559" y="2188287"/>
                <a:ext cx="1129609" cy="1072505"/>
                <a:chOff x="6536230" y="2028796"/>
                <a:chExt cx="1129609" cy="1072505"/>
              </a:xfrm>
            </p:grpSpPr>
            <p:sp>
              <p:nvSpPr>
                <p:cNvPr id="247" name="Rectangle: Rounded Corners 13">
                  <a:extLst>
                    <a:ext uri="{FF2B5EF4-FFF2-40B4-BE49-F238E27FC236}">
                      <a16:creationId xmlns:a16="http://schemas.microsoft.com/office/drawing/2014/main" id="{69D62AAA-3223-4CBE-A3D3-D179C7B95DD6}"/>
                    </a:ext>
                  </a:extLst>
                </p:cNvPr>
                <p:cNvSpPr/>
                <p:nvPr/>
              </p:nvSpPr>
              <p:spPr>
                <a:xfrm rot="7473194">
                  <a:off x="6712923" y="2148386"/>
                  <a:ext cx="950947" cy="954884"/>
                </a:xfrm>
                <a:custGeom>
                  <a:avLst/>
                  <a:gdLst>
                    <a:gd name="connsiteX0" fmla="*/ 0 w 878460"/>
                    <a:gd name="connsiteY0" fmla="*/ 376174 h 954884"/>
                    <a:gd name="connsiteX1" fmla="*/ 376174 w 878460"/>
                    <a:gd name="connsiteY1" fmla="*/ 0 h 954884"/>
                    <a:gd name="connsiteX2" fmla="*/ 502286 w 878460"/>
                    <a:gd name="connsiteY2" fmla="*/ 0 h 954884"/>
                    <a:gd name="connsiteX3" fmla="*/ 878460 w 878460"/>
                    <a:gd name="connsiteY3" fmla="*/ 376174 h 954884"/>
                    <a:gd name="connsiteX4" fmla="*/ 878460 w 878460"/>
                    <a:gd name="connsiteY4" fmla="*/ 578710 h 954884"/>
                    <a:gd name="connsiteX5" fmla="*/ 502286 w 878460"/>
                    <a:gd name="connsiteY5" fmla="*/ 954884 h 954884"/>
                    <a:gd name="connsiteX6" fmla="*/ 376174 w 878460"/>
                    <a:gd name="connsiteY6" fmla="*/ 954884 h 954884"/>
                    <a:gd name="connsiteX7" fmla="*/ 0 w 878460"/>
                    <a:gd name="connsiteY7" fmla="*/ 578710 h 954884"/>
                    <a:gd name="connsiteX8" fmla="*/ 0 w 878460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878460 w 950947"/>
                    <a:gd name="connsiteY4" fmla="*/ 578710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947" h="954884">
                      <a:moveTo>
                        <a:pt x="0" y="376174"/>
                      </a:moveTo>
                      <a:cubicBezTo>
                        <a:pt x="0" y="168419"/>
                        <a:pt x="168419" y="0"/>
                        <a:pt x="376174" y="0"/>
                      </a:cubicBezTo>
                      <a:lnTo>
                        <a:pt x="502286" y="0"/>
                      </a:lnTo>
                      <a:cubicBezTo>
                        <a:pt x="766952" y="7068"/>
                        <a:pt x="950947" y="332456"/>
                        <a:pt x="950947" y="540211"/>
                      </a:cubicBezTo>
                      <a:cubicBezTo>
                        <a:pt x="950947" y="607723"/>
                        <a:pt x="940846" y="618583"/>
                        <a:pt x="940846" y="686095"/>
                      </a:cubicBezTo>
                      <a:cubicBezTo>
                        <a:pt x="940846" y="893850"/>
                        <a:pt x="710041" y="954884"/>
                        <a:pt x="502286" y="954884"/>
                      </a:cubicBezTo>
                      <a:lnTo>
                        <a:pt x="376174" y="954884"/>
                      </a:lnTo>
                      <a:cubicBezTo>
                        <a:pt x="168419" y="954884"/>
                        <a:pt x="0" y="786465"/>
                        <a:pt x="0" y="578710"/>
                      </a:cubicBezTo>
                      <a:lnTo>
                        <a:pt x="0" y="376174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7102E0EA-19EF-4CD7-8D9D-F962EA5A3E19}"/>
                    </a:ext>
                  </a:extLst>
                </p:cNvPr>
                <p:cNvSpPr/>
                <p:nvPr/>
              </p:nvSpPr>
              <p:spPr>
                <a:xfrm>
                  <a:off x="6536230" y="2028796"/>
                  <a:ext cx="970458" cy="9704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46898945-1FEB-40AB-8BD3-7272E1BB418C}"/>
                    </a:ext>
                  </a:extLst>
                </p:cNvPr>
                <p:cNvSpPr/>
                <p:nvPr/>
              </p:nvSpPr>
              <p:spPr>
                <a:xfrm>
                  <a:off x="6688337" y="2169653"/>
                  <a:ext cx="706005" cy="706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CC5387CC-826A-47B9-8085-E0CDECE1A2E1}"/>
                    </a:ext>
                  </a:extLst>
                </p:cNvPr>
                <p:cNvSpPr/>
                <p:nvPr/>
              </p:nvSpPr>
              <p:spPr>
                <a:xfrm>
                  <a:off x="6955194" y="2264654"/>
                  <a:ext cx="313069" cy="31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EB56DA0D-3D4D-4DBB-84E9-7AB8D47F039E}"/>
                    </a:ext>
                  </a:extLst>
                </p:cNvPr>
                <p:cNvSpPr/>
                <p:nvPr/>
              </p:nvSpPr>
              <p:spPr>
                <a:xfrm>
                  <a:off x="6776615" y="2505074"/>
                  <a:ext cx="175883" cy="1758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174BB500-0FE9-4297-AD25-902062B051DA}"/>
              </a:ext>
            </a:extLst>
          </p:cNvPr>
          <p:cNvSpPr/>
          <p:nvPr/>
        </p:nvSpPr>
        <p:spPr>
          <a:xfrm>
            <a:off x="5007756" y="143019"/>
            <a:ext cx="967440" cy="655164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Cr</a:t>
            </a:r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14A81EC1-4A97-4A0E-8B88-BCFE025F1E73}"/>
              </a:ext>
            </a:extLst>
          </p:cNvPr>
          <p:cNvSpPr/>
          <p:nvPr/>
        </p:nvSpPr>
        <p:spPr>
          <a:xfrm>
            <a:off x="4652385" y="870857"/>
            <a:ext cx="1676870" cy="714701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Cr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ab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624E335-D087-49FD-AA09-D5DA2B1C58E0}"/>
              </a:ext>
            </a:extLst>
          </p:cNvPr>
          <p:cNvGrpSpPr/>
          <p:nvPr/>
        </p:nvGrpSpPr>
        <p:grpSpPr>
          <a:xfrm>
            <a:off x="4074944" y="1352857"/>
            <a:ext cx="2831751" cy="1612336"/>
            <a:chOff x="954807" y="399925"/>
            <a:chExt cx="9523556" cy="5422500"/>
          </a:xfrm>
        </p:grpSpPr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B1F5DBDC-1D43-4E62-9F7B-FB065DBC6D67}"/>
                </a:ext>
              </a:extLst>
            </p:cNvPr>
            <p:cNvGrpSpPr/>
            <p:nvPr/>
          </p:nvGrpSpPr>
          <p:grpSpPr>
            <a:xfrm flipH="1">
              <a:off x="5943915" y="4247591"/>
              <a:ext cx="2979505" cy="1555224"/>
              <a:chOff x="2387837" y="4267201"/>
              <a:chExt cx="2979505" cy="1555224"/>
            </a:xfrm>
            <a:solidFill>
              <a:srgbClr val="FF6050"/>
            </a:solidFill>
          </p:grpSpPr>
          <p:sp>
            <p:nvSpPr>
              <p:cNvPr id="298" name="Rectangle 16">
                <a:extLst>
                  <a:ext uri="{FF2B5EF4-FFF2-40B4-BE49-F238E27FC236}">
                    <a16:creationId xmlns:a16="http://schemas.microsoft.com/office/drawing/2014/main" id="{607BEE87-A584-4D03-9710-80E9B371D9BB}"/>
                  </a:ext>
                </a:extLst>
              </p:cNvPr>
              <p:cNvSpPr/>
              <p:nvPr/>
            </p:nvSpPr>
            <p:spPr>
              <a:xfrm>
                <a:off x="2387837" y="4267201"/>
                <a:ext cx="1660287" cy="801311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287" h="801311">
                    <a:moveTo>
                      <a:pt x="498237" y="104775"/>
                    </a:moveTo>
                    <a:lnTo>
                      <a:pt x="1612662" y="0"/>
                    </a:lnTo>
                    <a:lnTo>
                      <a:pt x="1660287" y="352425"/>
                    </a:lnTo>
                    <a:cubicBezTo>
                      <a:pt x="1276112" y="396875"/>
                      <a:pt x="653812" y="336550"/>
                      <a:pt x="517287" y="447675"/>
                    </a:cubicBezTo>
                    <a:cubicBezTo>
                      <a:pt x="-546338" y="1368425"/>
                      <a:pt x="333137" y="212725"/>
                      <a:pt x="498237" y="10477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16">
                <a:extLst>
                  <a:ext uri="{FF2B5EF4-FFF2-40B4-BE49-F238E27FC236}">
                    <a16:creationId xmlns:a16="http://schemas.microsoft.com/office/drawing/2014/main" id="{C71B9ED1-64DE-4039-8794-1E79F3740482}"/>
                  </a:ext>
                </a:extLst>
              </p:cNvPr>
              <p:cNvSpPr/>
              <p:nvPr/>
            </p:nvSpPr>
            <p:spPr>
              <a:xfrm rot="20785128">
                <a:off x="2394708" y="4771802"/>
                <a:ext cx="2067659" cy="1050189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7659" h="1050189">
                    <a:moveTo>
                      <a:pt x="646539" y="196457"/>
                    </a:moveTo>
                    <a:lnTo>
                      <a:pt x="2057485" y="0"/>
                    </a:lnTo>
                    <a:lnTo>
                      <a:pt x="2067659" y="291116"/>
                    </a:lnTo>
                    <a:cubicBezTo>
                      <a:pt x="1683484" y="335566"/>
                      <a:pt x="1257279" y="531662"/>
                      <a:pt x="852149" y="564832"/>
                    </a:cubicBezTo>
                    <a:cubicBezTo>
                      <a:pt x="-828376" y="1767708"/>
                      <a:pt x="463546" y="378476"/>
                      <a:pt x="646539" y="1964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16">
                <a:extLst>
                  <a:ext uri="{FF2B5EF4-FFF2-40B4-BE49-F238E27FC236}">
                    <a16:creationId xmlns:a16="http://schemas.microsoft.com/office/drawing/2014/main" id="{86242D53-2AA9-4D8F-8243-AD43A8115636}"/>
                  </a:ext>
                </a:extLst>
              </p:cNvPr>
              <p:cNvSpPr/>
              <p:nvPr/>
            </p:nvSpPr>
            <p:spPr>
              <a:xfrm rot="19426919">
                <a:off x="3210441" y="5047639"/>
                <a:ext cx="2156901" cy="774786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  <a:gd name="connsiteX0" fmla="*/ 622388 w 2043508"/>
                  <a:gd name="connsiteY0" fmla="*/ 196457 h 1096223"/>
                  <a:gd name="connsiteX1" fmla="*/ 2033334 w 2043508"/>
                  <a:gd name="connsiteY1" fmla="*/ 0 h 1096223"/>
                  <a:gd name="connsiteX2" fmla="*/ 2043508 w 2043508"/>
                  <a:gd name="connsiteY2" fmla="*/ 291116 h 1096223"/>
                  <a:gd name="connsiteX3" fmla="*/ 864221 w 2043508"/>
                  <a:gd name="connsiteY3" fmla="*/ 622843 h 1096223"/>
                  <a:gd name="connsiteX4" fmla="*/ 622388 w 2043508"/>
                  <a:gd name="connsiteY4" fmla="*/ 196457 h 1096223"/>
                  <a:gd name="connsiteX0" fmla="*/ 657126 w 2026293"/>
                  <a:gd name="connsiteY0" fmla="*/ 297473 h 1117463"/>
                  <a:gd name="connsiteX1" fmla="*/ 2016119 w 2026293"/>
                  <a:gd name="connsiteY1" fmla="*/ 0 h 1117463"/>
                  <a:gd name="connsiteX2" fmla="*/ 2026293 w 2026293"/>
                  <a:gd name="connsiteY2" fmla="*/ 291116 h 1117463"/>
                  <a:gd name="connsiteX3" fmla="*/ 847006 w 2026293"/>
                  <a:gd name="connsiteY3" fmla="*/ 622843 h 1117463"/>
                  <a:gd name="connsiteX4" fmla="*/ 657126 w 2026293"/>
                  <a:gd name="connsiteY4" fmla="*/ 297473 h 1117463"/>
                  <a:gd name="connsiteX0" fmla="*/ 657126 w 2169885"/>
                  <a:gd name="connsiteY0" fmla="*/ 297473 h 1117463"/>
                  <a:gd name="connsiteX1" fmla="*/ 2016119 w 2169885"/>
                  <a:gd name="connsiteY1" fmla="*/ 0 h 1117463"/>
                  <a:gd name="connsiteX2" fmla="*/ 2169885 w 2169885"/>
                  <a:gd name="connsiteY2" fmla="*/ 632404 h 1117463"/>
                  <a:gd name="connsiteX3" fmla="*/ 847006 w 2169885"/>
                  <a:gd name="connsiteY3" fmla="*/ 622843 h 1117463"/>
                  <a:gd name="connsiteX4" fmla="*/ 657126 w 2169885"/>
                  <a:gd name="connsiteY4" fmla="*/ 297473 h 1117463"/>
                  <a:gd name="connsiteX0" fmla="*/ 657126 w 2169885"/>
                  <a:gd name="connsiteY0" fmla="*/ 140466 h 960456"/>
                  <a:gd name="connsiteX1" fmla="*/ 2058548 w 2169885"/>
                  <a:gd name="connsiteY1" fmla="*/ 0 h 960456"/>
                  <a:gd name="connsiteX2" fmla="*/ 2169885 w 2169885"/>
                  <a:gd name="connsiteY2" fmla="*/ 475397 h 960456"/>
                  <a:gd name="connsiteX3" fmla="*/ 847006 w 2169885"/>
                  <a:gd name="connsiteY3" fmla="*/ 465836 h 960456"/>
                  <a:gd name="connsiteX4" fmla="*/ 657126 w 2169885"/>
                  <a:gd name="connsiteY4" fmla="*/ 140466 h 960456"/>
                  <a:gd name="connsiteX0" fmla="*/ 644142 w 2156901"/>
                  <a:gd name="connsiteY0" fmla="*/ 140466 h 774786"/>
                  <a:gd name="connsiteX1" fmla="*/ 2045564 w 2156901"/>
                  <a:gd name="connsiteY1" fmla="*/ 0 h 774786"/>
                  <a:gd name="connsiteX2" fmla="*/ 2156901 w 2156901"/>
                  <a:gd name="connsiteY2" fmla="*/ 475397 h 774786"/>
                  <a:gd name="connsiteX3" fmla="*/ 834022 w 2156901"/>
                  <a:gd name="connsiteY3" fmla="*/ 465836 h 774786"/>
                  <a:gd name="connsiteX4" fmla="*/ 644142 w 2156901"/>
                  <a:gd name="connsiteY4" fmla="*/ 140466 h 77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01" h="774786">
                    <a:moveTo>
                      <a:pt x="644142" y="140466"/>
                    </a:moveTo>
                    <a:lnTo>
                      <a:pt x="2045564" y="0"/>
                    </a:lnTo>
                    <a:lnTo>
                      <a:pt x="2156901" y="475397"/>
                    </a:lnTo>
                    <a:cubicBezTo>
                      <a:pt x="1772726" y="519847"/>
                      <a:pt x="1239152" y="432666"/>
                      <a:pt x="834022" y="465836"/>
                    </a:cubicBezTo>
                    <a:cubicBezTo>
                      <a:pt x="-816844" y="1246928"/>
                      <a:pt x="461149" y="322485"/>
                      <a:pt x="644142" y="14046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89BF9BDB-9404-40AA-B626-1CB3283DE72C}"/>
                </a:ext>
              </a:extLst>
            </p:cNvPr>
            <p:cNvGrpSpPr/>
            <p:nvPr/>
          </p:nvGrpSpPr>
          <p:grpSpPr>
            <a:xfrm flipH="1">
              <a:off x="7490047" y="426619"/>
              <a:ext cx="2988316" cy="3842682"/>
              <a:chOff x="947580" y="402920"/>
              <a:chExt cx="2988316" cy="3842682"/>
            </a:xfrm>
          </p:grpSpPr>
          <p:sp>
            <p:nvSpPr>
              <p:cNvPr id="295" name="Rectangle 18">
                <a:extLst>
                  <a:ext uri="{FF2B5EF4-FFF2-40B4-BE49-F238E27FC236}">
                    <a16:creationId xmlns:a16="http://schemas.microsoft.com/office/drawing/2014/main" id="{DE6DA843-FDCB-4D36-81C4-46480F9CDCB7}"/>
                  </a:ext>
                </a:extLst>
              </p:cNvPr>
              <p:cNvSpPr/>
              <p:nvPr/>
            </p:nvSpPr>
            <p:spPr>
              <a:xfrm rot="1099253" flipH="1">
                <a:off x="1426885" y="558886"/>
                <a:ext cx="1976611" cy="259424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17">
                <a:extLst>
                  <a:ext uri="{FF2B5EF4-FFF2-40B4-BE49-F238E27FC236}">
                    <a16:creationId xmlns:a16="http://schemas.microsoft.com/office/drawing/2014/main" id="{B1BF71BE-0BDF-4A05-A3F9-90EC94B07F50}"/>
                  </a:ext>
                </a:extLst>
              </p:cNvPr>
              <p:cNvSpPr/>
              <p:nvPr/>
            </p:nvSpPr>
            <p:spPr>
              <a:xfrm>
                <a:off x="1870202" y="3000375"/>
                <a:ext cx="2065694" cy="1245227"/>
              </a:xfrm>
              <a:custGeom>
                <a:avLst/>
                <a:gdLst>
                  <a:gd name="connsiteX0" fmla="*/ 0 w 289903"/>
                  <a:gd name="connsiteY0" fmla="*/ 0 h 322519"/>
                  <a:gd name="connsiteX1" fmla="*/ 289903 w 289903"/>
                  <a:gd name="connsiteY1" fmla="*/ 0 h 322519"/>
                  <a:gd name="connsiteX2" fmla="*/ 289903 w 289903"/>
                  <a:gd name="connsiteY2" fmla="*/ 322519 h 322519"/>
                  <a:gd name="connsiteX3" fmla="*/ 0 w 289903"/>
                  <a:gd name="connsiteY3" fmla="*/ 322519 h 322519"/>
                  <a:gd name="connsiteX4" fmla="*/ 0 w 289903"/>
                  <a:gd name="connsiteY4" fmla="*/ 0 h 322519"/>
                  <a:gd name="connsiteX0" fmla="*/ 1285461 w 1575364"/>
                  <a:gd name="connsiteY0" fmla="*/ 0 h 468293"/>
                  <a:gd name="connsiteX1" fmla="*/ 1575364 w 1575364"/>
                  <a:gd name="connsiteY1" fmla="*/ 0 h 468293"/>
                  <a:gd name="connsiteX2" fmla="*/ 1575364 w 1575364"/>
                  <a:gd name="connsiteY2" fmla="*/ 322519 h 468293"/>
                  <a:gd name="connsiteX3" fmla="*/ 0 w 1575364"/>
                  <a:gd name="connsiteY3" fmla="*/ 468293 h 468293"/>
                  <a:gd name="connsiteX4" fmla="*/ 1285461 w 1575364"/>
                  <a:gd name="connsiteY4" fmla="*/ 0 h 468293"/>
                  <a:gd name="connsiteX0" fmla="*/ 132522 w 1575364"/>
                  <a:gd name="connsiteY0" fmla="*/ 0 h 1077893"/>
                  <a:gd name="connsiteX1" fmla="*/ 1575364 w 1575364"/>
                  <a:gd name="connsiteY1" fmla="*/ 609600 h 1077893"/>
                  <a:gd name="connsiteX2" fmla="*/ 1575364 w 1575364"/>
                  <a:gd name="connsiteY2" fmla="*/ 932119 h 1077893"/>
                  <a:gd name="connsiteX3" fmla="*/ 0 w 1575364"/>
                  <a:gd name="connsiteY3" fmla="*/ 1077893 h 1077893"/>
                  <a:gd name="connsiteX4" fmla="*/ 132522 w 1575364"/>
                  <a:gd name="connsiteY4" fmla="*/ 0 h 1077893"/>
                  <a:gd name="connsiteX0" fmla="*/ 622852 w 2065694"/>
                  <a:gd name="connsiteY0" fmla="*/ 0 h 932119"/>
                  <a:gd name="connsiteX1" fmla="*/ 2065694 w 2065694"/>
                  <a:gd name="connsiteY1" fmla="*/ 609600 h 932119"/>
                  <a:gd name="connsiteX2" fmla="*/ 2065694 w 2065694"/>
                  <a:gd name="connsiteY2" fmla="*/ 932119 h 932119"/>
                  <a:gd name="connsiteX3" fmla="*/ 0 w 2065694"/>
                  <a:gd name="connsiteY3" fmla="*/ 97232 h 932119"/>
                  <a:gd name="connsiteX4" fmla="*/ 622852 w 2065694"/>
                  <a:gd name="connsiteY4" fmla="*/ 0 h 932119"/>
                  <a:gd name="connsiteX0" fmla="*/ 622852 w 2065694"/>
                  <a:gd name="connsiteY0" fmla="*/ 0 h 1211836"/>
                  <a:gd name="connsiteX1" fmla="*/ 2065694 w 2065694"/>
                  <a:gd name="connsiteY1" fmla="*/ 609600 h 1211836"/>
                  <a:gd name="connsiteX2" fmla="*/ 2065694 w 2065694"/>
                  <a:gd name="connsiteY2" fmla="*/ 932119 h 1211836"/>
                  <a:gd name="connsiteX3" fmla="*/ 0 w 2065694"/>
                  <a:gd name="connsiteY3" fmla="*/ 97232 h 1211836"/>
                  <a:gd name="connsiteX4" fmla="*/ 622852 w 2065694"/>
                  <a:gd name="connsiteY4" fmla="*/ 0 h 1211836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5694" h="1245227">
                    <a:moveTo>
                      <a:pt x="649356" y="0"/>
                    </a:moveTo>
                    <a:cubicBezTo>
                      <a:pt x="944773" y="1276627"/>
                      <a:pt x="1584747" y="406400"/>
                      <a:pt x="2065694" y="609600"/>
                    </a:cubicBezTo>
                    <a:lnTo>
                      <a:pt x="2065694" y="932119"/>
                    </a:lnTo>
                    <a:cubicBezTo>
                      <a:pt x="1920468" y="759840"/>
                      <a:pt x="834339" y="2177824"/>
                      <a:pt x="0" y="97232"/>
                    </a:cubicBezTo>
                    <a:lnTo>
                      <a:pt x="649356" y="0"/>
                    </a:ln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18">
                <a:extLst>
                  <a:ext uri="{FF2B5EF4-FFF2-40B4-BE49-F238E27FC236}">
                    <a16:creationId xmlns:a16="http://schemas.microsoft.com/office/drawing/2014/main" id="{30DFA3F5-7275-42DE-97F9-ED60B9674B78}"/>
                  </a:ext>
                </a:extLst>
              </p:cNvPr>
              <p:cNvSpPr/>
              <p:nvPr/>
            </p:nvSpPr>
            <p:spPr>
              <a:xfrm>
                <a:off x="947580" y="402920"/>
                <a:ext cx="2118237" cy="278012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8E7331E4-7431-48D3-BE47-6EFDB8B9B6CE}"/>
                </a:ext>
              </a:extLst>
            </p:cNvPr>
            <p:cNvGrpSpPr/>
            <p:nvPr/>
          </p:nvGrpSpPr>
          <p:grpSpPr>
            <a:xfrm>
              <a:off x="2387837" y="4267201"/>
              <a:ext cx="2979505" cy="1555224"/>
              <a:chOff x="2387837" y="4267201"/>
              <a:chExt cx="2979505" cy="1555224"/>
            </a:xfrm>
            <a:solidFill>
              <a:srgbClr val="FF6050"/>
            </a:solidFill>
          </p:grpSpPr>
          <p:sp>
            <p:nvSpPr>
              <p:cNvPr id="292" name="Rectangle 16">
                <a:extLst>
                  <a:ext uri="{FF2B5EF4-FFF2-40B4-BE49-F238E27FC236}">
                    <a16:creationId xmlns:a16="http://schemas.microsoft.com/office/drawing/2014/main" id="{1F9919AF-DA7B-46B6-A63C-4995180F2B57}"/>
                  </a:ext>
                </a:extLst>
              </p:cNvPr>
              <p:cNvSpPr/>
              <p:nvPr/>
            </p:nvSpPr>
            <p:spPr>
              <a:xfrm>
                <a:off x="2387837" y="4267201"/>
                <a:ext cx="1660287" cy="801311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287" h="801311">
                    <a:moveTo>
                      <a:pt x="498237" y="104775"/>
                    </a:moveTo>
                    <a:lnTo>
                      <a:pt x="1612662" y="0"/>
                    </a:lnTo>
                    <a:lnTo>
                      <a:pt x="1660287" y="352425"/>
                    </a:lnTo>
                    <a:cubicBezTo>
                      <a:pt x="1276112" y="396875"/>
                      <a:pt x="653812" y="336550"/>
                      <a:pt x="517287" y="447675"/>
                    </a:cubicBezTo>
                    <a:cubicBezTo>
                      <a:pt x="-546338" y="1368425"/>
                      <a:pt x="333137" y="212725"/>
                      <a:pt x="498237" y="10477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16">
                <a:extLst>
                  <a:ext uri="{FF2B5EF4-FFF2-40B4-BE49-F238E27FC236}">
                    <a16:creationId xmlns:a16="http://schemas.microsoft.com/office/drawing/2014/main" id="{47B84D8A-1D70-42F8-A4EF-9DD0CD7BF0B8}"/>
                  </a:ext>
                </a:extLst>
              </p:cNvPr>
              <p:cNvSpPr/>
              <p:nvPr/>
            </p:nvSpPr>
            <p:spPr>
              <a:xfrm rot="20785128">
                <a:off x="2394708" y="4771802"/>
                <a:ext cx="2067659" cy="1050189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7659" h="1050189">
                    <a:moveTo>
                      <a:pt x="646539" y="196457"/>
                    </a:moveTo>
                    <a:lnTo>
                      <a:pt x="2057485" y="0"/>
                    </a:lnTo>
                    <a:lnTo>
                      <a:pt x="2067659" y="291116"/>
                    </a:lnTo>
                    <a:cubicBezTo>
                      <a:pt x="1683484" y="335566"/>
                      <a:pt x="1257279" y="531662"/>
                      <a:pt x="852149" y="564832"/>
                    </a:cubicBezTo>
                    <a:cubicBezTo>
                      <a:pt x="-828376" y="1767708"/>
                      <a:pt x="463546" y="378476"/>
                      <a:pt x="646539" y="1964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16">
                <a:extLst>
                  <a:ext uri="{FF2B5EF4-FFF2-40B4-BE49-F238E27FC236}">
                    <a16:creationId xmlns:a16="http://schemas.microsoft.com/office/drawing/2014/main" id="{527EB733-1407-4E60-BA8E-F56A438F3F91}"/>
                  </a:ext>
                </a:extLst>
              </p:cNvPr>
              <p:cNvSpPr/>
              <p:nvPr/>
            </p:nvSpPr>
            <p:spPr>
              <a:xfrm rot="19426919">
                <a:off x="3210441" y="5047639"/>
                <a:ext cx="2156901" cy="774786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  <a:gd name="connsiteX0" fmla="*/ 622388 w 2043508"/>
                  <a:gd name="connsiteY0" fmla="*/ 196457 h 1096223"/>
                  <a:gd name="connsiteX1" fmla="*/ 2033334 w 2043508"/>
                  <a:gd name="connsiteY1" fmla="*/ 0 h 1096223"/>
                  <a:gd name="connsiteX2" fmla="*/ 2043508 w 2043508"/>
                  <a:gd name="connsiteY2" fmla="*/ 291116 h 1096223"/>
                  <a:gd name="connsiteX3" fmla="*/ 864221 w 2043508"/>
                  <a:gd name="connsiteY3" fmla="*/ 622843 h 1096223"/>
                  <a:gd name="connsiteX4" fmla="*/ 622388 w 2043508"/>
                  <a:gd name="connsiteY4" fmla="*/ 196457 h 1096223"/>
                  <a:gd name="connsiteX0" fmla="*/ 657126 w 2026293"/>
                  <a:gd name="connsiteY0" fmla="*/ 297473 h 1117463"/>
                  <a:gd name="connsiteX1" fmla="*/ 2016119 w 2026293"/>
                  <a:gd name="connsiteY1" fmla="*/ 0 h 1117463"/>
                  <a:gd name="connsiteX2" fmla="*/ 2026293 w 2026293"/>
                  <a:gd name="connsiteY2" fmla="*/ 291116 h 1117463"/>
                  <a:gd name="connsiteX3" fmla="*/ 847006 w 2026293"/>
                  <a:gd name="connsiteY3" fmla="*/ 622843 h 1117463"/>
                  <a:gd name="connsiteX4" fmla="*/ 657126 w 2026293"/>
                  <a:gd name="connsiteY4" fmla="*/ 297473 h 1117463"/>
                  <a:gd name="connsiteX0" fmla="*/ 657126 w 2169885"/>
                  <a:gd name="connsiteY0" fmla="*/ 297473 h 1117463"/>
                  <a:gd name="connsiteX1" fmla="*/ 2016119 w 2169885"/>
                  <a:gd name="connsiteY1" fmla="*/ 0 h 1117463"/>
                  <a:gd name="connsiteX2" fmla="*/ 2169885 w 2169885"/>
                  <a:gd name="connsiteY2" fmla="*/ 632404 h 1117463"/>
                  <a:gd name="connsiteX3" fmla="*/ 847006 w 2169885"/>
                  <a:gd name="connsiteY3" fmla="*/ 622843 h 1117463"/>
                  <a:gd name="connsiteX4" fmla="*/ 657126 w 2169885"/>
                  <a:gd name="connsiteY4" fmla="*/ 297473 h 1117463"/>
                  <a:gd name="connsiteX0" fmla="*/ 657126 w 2169885"/>
                  <a:gd name="connsiteY0" fmla="*/ 140466 h 960456"/>
                  <a:gd name="connsiteX1" fmla="*/ 2058548 w 2169885"/>
                  <a:gd name="connsiteY1" fmla="*/ 0 h 960456"/>
                  <a:gd name="connsiteX2" fmla="*/ 2169885 w 2169885"/>
                  <a:gd name="connsiteY2" fmla="*/ 475397 h 960456"/>
                  <a:gd name="connsiteX3" fmla="*/ 847006 w 2169885"/>
                  <a:gd name="connsiteY3" fmla="*/ 465836 h 960456"/>
                  <a:gd name="connsiteX4" fmla="*/ 657126 w 2169885"/>
                  <a:gd name="connsiteY4" fmla="*/ 140466 h 960456"/>
                  <a:gd name="connsiteX0" fmla="*/ 644142 w 2156901"/>
                  <a:gd name="connsiteY0" fmla="*/ 140466 h 774786"/>
                  <a:gd name="connsiteX1" fmla="*/ 2045564 w 2156901"/>
                  <a:gd name="connsiteY1" fmla="*/ 0 h 774786"/>
                  <a:gd name="connsiteX2" fmla="*/ 2156901 w 2156901"/>
                  <a:gd name="connsiteY2" fmla="*/ 475397 h 774786"/>
                  <a:gd name="connsiteX3" fmla="*/ 834022 w 2156901"/>
                  <a:gd name="connsiteY3" fmla="*/ 465836 h 774786"/>
                  <a:gd name="connsiteX4" fmla="*/ 644142 w 2156901"/>
                  <a:gd name="connsiteY4" fmla="*/ 140466 h 77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01" h="774786">
                    <a:moveTo>
                      <a:pt x="644142" y="140466"/>
                    </a:moveTo>
                    <a:lnTo>
                      <a:pt x="2045564" y="0"/>
                    </a:lnTo>
                    <a:lnTo>
                      <a:pt x="2156901" y="475397"/>
                    </a:lnTo>
                    <a:cubicBezTo>
                      <a:pt x="1772726" y="519847"/>
                      <a:pt x="1239152" y="432666"/>
                      <a:pt x="834022" y="465836"/>
                    </a:cubicBezTo>
                    <a:cubicBezTo>
                      <a:pt x="-816844" y="1246928"/>
                      <a:pt x="461149" y="322485"/>
                      <a:pt x="644142" y="14046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BECC3CA8-0895-4275-8ADA-228E7F7B73E7}"/>
                </a:ext>
              </a:extLst>
            </p:cNvPr>
            <p:cNvGrpSpPr/>
            <p:nvPr/>
          </p:nvGrpSpPr>
          <p:grpSpPr>
            <a:xfrm>
              <a:off x="954807" y="399925"/>
              <a:ext cx="2981089" cy="3845677"/>
              <a:chOff x="954807" y="399925"/>
              <a:chExt cx="2981089" cy="3845677"/>
            </a:xfrm>
          </p:grpSpPr>
          <p:sp>
            <p:nvSpPr>
              <p:cNvPr id="289" name="Rectangle 18">
                <a:extLst>
                  <a:ext uri="{FF2B5EF4-FFF2-40B4-BE49-F238E27FC236}">
                    <a16:creationId xmlns:a16="http://schemas.microsoft.com/office/drawing/2014/main" id="{68063390-DA9D-4E20-84B0-CDD75F825AA3}"/>
                  </a:ext>
                </a:extLst>
              </p:cNvPr>
              <p:cNvSpPr/>
              <p:nvPr/>
            </p:nvSpPr>
            <p:spPr>
              <a:xfrm rot="1099253" flipH="1">
                <a:off x="1434112" y="555891"/>
                <a:ext cx="1976611" cy="259424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17">
                <a:extLst>
                  <a:ext uri="{FF2B5EF4-FFF2-40B4-BE49-F238E27FC236}">
                    <a16:creationId xmlns:a16="http://schemas.microsoft.com/office/drawing/2014/main" id="{EF94C5FB-59A8-476B-9FEC-29ECF1462AFD}"/>
                  </a:ext>
                </a:extLst>
              </p:cNvPr>
              <p:cNvSpPr/>
              <p:nvPr/>
            </p:nvSpPr>
            <p:spPr>
              <a:xfrm>
                <a:off x="1870202" y="3000375"/>
                <a:ext cx="2065694" cy="1245227"/>
              </a:xfrm>
              <a:custGeom>
                <a:avLst/>
                <a:gdLst>
                  <a:gd name="connsiteX0" fmla="*/ 0 w 289903"/>
                  <a:gd name="connsiteY0" fmla="*/ 0 h 322519"/>
                  <a:gd name="connsiteX1" fmla="*/ 289903 w 289903"/>
                  <a:gd name="connsiteY1" fmla="*/ 0 h 322519"/>
                  <a:gd name="connsiteX2" fmla="*/ 289903 w 289903"/>
                  <a:gd name="connsiteY2" fmla="*/ 322519 h 322519"/>
                  <a:gd name="connsiteX3" fmla="*/ 0 w 289903"/>
                  <a:gd name="connsiteY3" fmla="*/ 322519 h 322519"/>
                  <a:gd name="connsiteX4" fmla="*/ 0 w 289903"/>
                  <a:gd name="connsiteY4" fmla="*/ 0 h 322519"/>
                  <a:gd name="connsiteX0" fmla="*/ 1285461 w 1575364"/>
                  <a:gd name="connsiteY0" fmla="*/ 0 h 468293"/>
                  <a:gd name="connsiteX1" fmla="*/ 1575364 w 1575364"/>
                  <a:gd name="connsiteY1" fmla="*/ 0 h 468293"/>
                  <a:gd name="connsiteX2" fmla="*/ 1575364 w 1575364"/>
                  <a:gd name="connsiteY2" fmla="*/ 322519 h 468293"/>
                  <a:gd name="connsiteX3" fmla="*/ 0 w 1575364"/>
                  <a:gd name="connsiteY3" fmla="*/ 468293 h 468293"/>
                  <a:gd name="connsiteX4" fmla="*/ 1285461 w 1575364"/>
                  <a:gd name="connsiteY4" fmla="*/ 0 h 468293"/>
                  <a:gd name="connsiteX0" fmla="*/ 132522 w 1575364"/>
                  <a:gd name="connsiteY0" fmla="*/ 0 h 1077893"/>
                  <a:gd name="connsiteX1" fmla="*/ 1575364 w 1575364"/>
                  <a:gd name="connsiteY1" fmla="*/ 609600 h 1077893"/>
                  <a:gd name="connsiteX2" fmla="*/ 1575364 w 1575364"/>
                  <a:gd name="connsiteY2" fmla="*/ 932119 h 1077893"/>
                  <a:gd name="connsiteX3" fmla="*/ 0 w 1575364"/>
                  <a:gd name="connsiteY3" fmla="*/ 1077893 h 1077893"/>
                  <a:gd name="connsiteX4" fmla="*/ 132522 w 1575364"/>
                  <a:gd name="connsiteY4" fmla="*/ 0 h 1077893"/>
                  <a:gd name="connsiteX0" fmla="*/ 622852 w 2065694"/>
                  <a:gd name="connsiteY0" fmla="*/ 0 h 932119"/>
                  <a:gd name="connsiteX1" fmla="*/ 2065694 w 2065694"/>
                  <a:gd name="connsiteY1" fmla="*/ 609600 h 932119"/>
                  <a:gd name="connsiteX2" fmla="*/ 2065694 w 2065694"/>
                  <a:gd name="connsiteY2" fmla="*/ 932119 h 932119"/>
                  <a:gd name="connsiteX3" fmla="*/ 0 w 2065694"/>
                  <a:gd name="connsiteY3" fmla="*/ 97232 h 932119"/>
                  <a:gd name="connsiteX4" fmla="*/ 622852 w 2065694"/>
                  <a:gd name="connsiteY4" fmla="*/ 0 h 932119"/>
                  <a:gd name="connsiteX0" fmla="*/ 622852 w 2065694"/>
                  <a:gd name="connsiteY0" fmla="*/ 0 h 1211836"/>
                  <a:gd name="connsiteX1" fmla="*/ 2065694 w 2065694"/>
                  <a:gd name="connsiteY1" fmla="*/ 609600 h 1211836"/>
                  <a:gd name="connsiteX2" fmla="*/ 2065694 w 2065694"/>
                  <a:gd name="connsiteY2" fmla="*/ 932119 h 1211836"/>
                  <a:gd name="connsiteX3" fmla="*/ 0 w 2065694"/>
                  <a:gd name="connsiteY3" fmla="*/ 97232 h 1211836"/>
                  <a:gd name="connsiteX4" fmla="*/ 622852 w 2065694"/>
                  <a:gd name="connsiteY4" fmla="*/ 0 h 1211836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5694" h="1245227">
                    <a:moveTo>
                      <a:pt x="649356" y="0"/>
                    </a:moveTo>
                    <a:cubicBezTo>
                      <a:pt x="944773" y="1276627"/>
                      <a:pt x="1584747" y="406400"/>
                      <a:pt x="2065694" y="609600"/>
                    </a:cubicBezTo>
                    <a:lnTo>
                      <a:pt x="2065694" y="932119"/>
                    </a:lnTo>
                    <a:cubicBezTo>
                      <a:pt x="1920468" y="759840"/>
                      <a:pt x="834339" y="2177824"/>
                      <a:pt x="0" y="97232"/>
                    </a:cubicBezTo>
                    <a:lnTo>
                      <a:pt x="649356" y="0"/>
                    </a:ln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18">
                <a:extLst>
                  <a:ext uri="{FF2B5EF4-FFF2-40B4-BE49-F238E27FC236}">
                    <a16:creationId xmlns:a16="http://schemas.microsoft.com/office/drawing/2014/main" id="{9C069688-1094-48AE-A276-92FD065ED763}"/>
                  </a:ext>
                </a:extLst>
              </p:cNvPr>
              <p:cNvSpPr/>
              <p:nvPr/>
            </p:nvSpPr>
            <p:spPr>
              <a:xfrm>
                <a:off x="954807" y="399925"/>
                <a:ext cx="2118237" cy="278012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F8CD084E-9A75-4B1F-8988-9FA3D33C502F}"/>
                </a:ext>
              </a:extLst>
            </p:cNvPr>
            <p:cNvGrpSpPr/>
            <p:nvPr/>
          </p:nvGrpSpPr>
          <p:grpSpPr>
            <a:xfrm>
              <a:off x="2852965" y="2179798"/>
              <a:ext cx="5504115" cy="3097588"/>
              <a:chOff x="2852965" y="2179798"/>
              <a:chExt cx="5504115" cy="3097588"/>
            </a:xfrm>
            <a:solidFill>
              <a:srgbClr val="FF6050"/>
            </a:solidFill>
          </p:grpSpPr>
          <p:sp>
            <p:nvSpPr>
              <p:cNvPr id="286" name="Rectangle 14">
                <a:extLst>
                  <a:ext uri="{FF2B5EF4-FFF2-40B4-BE49-F238E27FC236}">
                    <a16:creationId xmlns:a16="http://schemas.microsoft.com/office/drawing/2014/main" id="{A854DCA8-90BC-4105-96C8-A3BD98932AF2}"/>
                  </a:ext>
                </a:extLst>
              </p:cNvPr>
              <p:cNvSpPr/>
              <p:nvPr/>
            </p:nvSpPr>
            <p:spPr>
              <a:xfrm>
                <a:off x="2852965" y="2179798"/>
                <a:ext cx="5504115" cy="3097588"/>
              </a:xfrm>
              <a:custGeom>
                <a:avLst/>
                <a:gdLst>
                  <a:gd name="connsiteX0" fmla="*/ 0 w 5704114"/>
                  <a:gd name="connsiteY0" fmla="*/ 0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650961 h 650961"/>
                  <a:gd name="connsiteX4" fmla="*/ 0 w 5704114"/>
                  <a:gd name="connsiteY4" fmla="*/ 0 h 650961"/>
                  <a:gd name="connsiteX0" fmla="*/ 0 w 5704114"/>
                  <a:gd name="connsiteY0" fmla="*/ 650961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650961 h 650961"/>
                  <a:gd name="connsiteX0" fmla="*/ 0 w 5704114"/>
                  <a:gd name="connsiteY0" fmla="*/ 389704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389704 h 650961"/>
                  <a:gd name="connsiteX0" fmla="*/ 0 w 5704114"/>
                  <a:gd name="connsiteY0" fmla="*/ 508259 h 769516"/>
                  <a:gd name="connsiteX1" fmla="*/ 5704114 w 5704114"/>
                  <a:gd name="connsiteY1" fmla="*/ 118555 h 769516"/>
                  <a:gd name="connsiteX2" fmla="*/ 5704114 w 5704114"/>
                  <a:gd name="connsiteY2" fmla="*/ 769516 h 769516"/>
                  <a:gd name="connsiteX3" fmla="*/ 0 w 5704114"/>
                  <a:gd name="connsiteY3" fmla="*/ 508259 h 769516"/>
                  <a:gd name="connsiteX0" fmla="*/ 0 w 5733142"/>
                  <a:gd name="connsiteY0" fmla="*/ 508259 h 769516"/>
                  <a:gd name="connsiteX1" fmla="*/ 5704114 w 5733142"/>
                  <a:gd name="connsiteY1" fmla="*/ 118555 h 769516"/>
                  <a:gd name="connsiteX2" fmla="*/ 5733142 w 5733142"/>
                  <a:gd name="connsiteY2" fmla="*/ 769516 h 769516"/>
                  <a:gd name="connsiteX3" fmla="*/ 0 w 5733142"/>
                  <a:gd name="connsiteY3" fmla="*/ 508259 h 769516"/>
                  <a:gd name="connsiteX0" fmla="*/ 0 w 5704114"/>
                  <a:gd name="connsiteY0" fmla="*/ 508259 h 508259"/>
                  <a:gd name="connsiteX1" fmla="*/ 5704114 w 5704114"/>
                  <a:gd name="connsiteY1" fmla="*/ 118555 h 508259"/>
                  <a:gd name="connsiteX2" fmla="*/ 0 w 5704114"/>
                  <a:gd name="connsiteY2" fmla="*/ 508259 h 508259"/>
                  <a:gd name="connsiteX0" fmla="*/ 0 w 5689599"/>
                  <a:gd name="connsiteY0" fmla="*/ 360356 h 517489"/>
                  <a:gd name="connsiteX1" fmla="*/ 5689599 w 5689599"/>
                  <a:gd name="connsiteY1" fmla="*/ 507680 h 517489"/>
                  <a:gd name="connsiteX2" fmla="*/ 0 w 5689599"/>
                  <a:gd name="connsiteY2" fmla="*/ 360356 h 517489"/>
                  <a:gd name="connsiteX0" fmla="*/ 0 w 5689599"/>
                  <a:gd name="connsiteY0" fmla="*/ 360356 h 1671978"/>
                  <a:gd name="connsiteX1" fmla="*/ 5689599 w 5689599"/>
                  <a:gd name="connsiteY1" fmla="*/ 507680 h 1671978"/>
                  <a:gd name="connsiteX2" fmla="*/ 0 w 5689599"/>
                  <a:gd name="connsiteY2" fmla="*/ 360356 h 1671978"/>
                  <a:gd name="connsiteX0" fmla="*/ 0 w 5689599"/>
                  <a:gd name="connsiteY0" fmla="*/ 360356 h 1982955"/>
                  <a:gd name="connsiteX1" fmla="*/ 5689599 w 5689599"/>
                  <a:gd name="connsiteY1" fmla="*/ 507680 h 1982955"/>
                  <a:gd name="connsiteX2" fmla="*/ 0 w 5689599"/>
                  <a:gd name="connsiteY2" fmla="*/ 360356 h 1982955"/>
                  <a:gd name="connsiteX0" fmla="*/ 0 w 5704113"/>
                  <a:gd name="connsiteY0" fmla="*/ 381315 h 1939384"/>
                  <a:gd name="connsiteX1" fmla="*/ 5704113 w 5704113"/>
                  <a:gd name="connsiteY1" fmla="*/ 427039 h 1939384"/>
                  <a:gd name="connsiteX2" fmla="*/ 0 w 5704113"/>
                  <a:gd name="connsiteY2" fmla="*/ 381315 h 1939384"/>
                  <a:gd name="connsiteX0" fmla="*/ 0 w 5704113"/>
                  <a:gd name="connsiteY0" fmla="*/ 1037466 h 2595535"/>
                  <a:gd name="connsiteX1" fmla="*/ 5704113 w 5704113"/>
                  <a:gd name="connsiteY1" fmla="*/ 1083190 h 2595535"/>
                  <a:gd name="connsiteX2" fmla="*/ 0 w 5704113"/>
                  <a:gd name="connsiteY2" fmla="*/ 1037466 h 2595535"/>
                  <a:gd name="connsiteX0" fmla="*/ 0 w 5704113"/>
                  <a:gd name="connsiteY0" fmla="*/ 1475506 h 3033575"/>
                  <a:gd name="connsiteX1" fmla="*/ 5704113 w 5704113"/>
                  <a:gd name="connsiteY1" fmla="*/ 1521230 h 3033575"/>
                  <a:gd name="connsiteX2" fmla="*/ 0 w 5704113"/>
                  <a:gd name="connsiteY2" fmla="*/ 1475506 h 3033575"/>
                  <a:gd name="connsiteX0" fmla="*/ 0 w 5704113"/>
                  <a:gd name="connsiteY0" fmla="*/ 1475506 h 3114257"/>
                  <a:gd name="connsiteX1" fmla="*/ 5704113 w 5704113"/>
                  <a:gd name="connsiteY1" fmla="*/ 1521230 h 3114257"/>
                  <a:gd name="connsiteX2" fmla="*/ 0 w 5704113"/>
                  <a:gd name="connsiteY2" fmla="*/ 1475506 h 3114257"/>
                  <a:gd name="connsiteX0" fmla="*/ 1827 w 6128623"/>
                  <a:gd name="connsiteY0" fmla="*/ 432646 h 2071397"/>
                  <a:gd name="connsiteX1" fmla="*/ 5064137 w 6128623"/>
                  <a:gd name="connsiteY1" fmla="*/ 121 h 2071397"/>
                  <a:gd name="connsiteX2" fmla="*/ 5705940 w 6128623"/>
                  <a:gd name="connsiteY2" fmla="*/ 478370 h 2071397"/>
                  <a:gd name="connsiteX3" fmla="*/ 1827 w 6128623"/>
                  <a:gd name="connsiteY3" fmla="*/ 432646 h 2071397"/>
                  <a:gd name="connsiteX0" fmla="*/ 399638 w 6496385"/>
                  <a:gd name="connsiteY0" fmla="*/ 449181 h 2087932"/>
                  <a:gd name="connsiteX1" fmla="*/ 985198 w 6496385"/>
                  <a:gd name="connsiteY1" fmla="*/ 64281 h 2087932"/>
                  <a:gd name="connsiteX2" fmla="*/ 5461948 w 6496385"/>
                  <a:gd name="connsiteY2" fmla="*/ 16656 h 2087932"/>
                  <a:gd name="connsiteX3" fmla="*/ 6103751 w 6496385"/>
                  <a:gd name="connsiteY3" fmla="*/ 494905 h 2087932"/>
                  <a:gd name="connsiteX4" fmla="*/ 399638 w 6496385"/>
                  <a:gd name="connsiteY4" fmla="*/ 449181 h 2087932"/>
                  <a:gd name="connsiteX0" fmla="*/ 391952 w 6517274"/>
                  <a:gd name="connsiteY0" fmla="*/ 449181 h 2087932"/>
                  <a:gd name="connsiteX1" fmla="*/ 1006087 w 6517274"/>
                  <a:gd name="connsiteY1" fmla="*/ 64281 h 2087932"/>
                  <a:gd name="connsiteX2" fmla="*/ 5482837 w 6517274"/>
                  <a:gd name="connsiteY2" fmla="*/ 16656 h 2087932"/>
                  <a:gd name="connsiteX3" fmla="*/ 6124640 w 6517274"/>
                  <a:gd name="connsiteY3" fmla="*/ 494905 h 2087932"/>
                  <a:gd name="connsiteX4" fmla="*/ 391952 w 6517274"/>
                  <a:gd name="connsiteY4" fmla="*/ 449181 h 2087932"/>
                  <a:gd name="connsiteX0" fmla="*/ 391952 w 6463330"/>
                  <a:gd name="connsiteY0" fmla="*/ 449181 h 988341"/>
                  <a:gd name="connsiteX1" fmla="*/ 1006087 w 6463330"/>
                  <a:gd name="connsiteY1" fmla="*/ 64281 h 988341"/>
                  <a:gd name="connsiteX2" fmla="*/ 5482837 w 6463330"/>
                  <a:gd name="connsiteY2" fmla="*/ 16656 h 988341"/>
                  <a:gd name="connsiteX3" fmla="*/ 6124640 w 6463330"/>
                  <a:gd name="connsiteY3" fmla="*/ 494905 h 988341"/>
                  <a:gd name="connsiteX4" fmla="*/ 1129913 w 6463330"/>
                  <a:gd name="connsiteY4" fmla="*/ 988206 h 988341"/>
                  <a:gd name="connsiteX5" fmla="*/ 391952 w 6463330"/>
                  <a:gd name="connsiteY5" fmla="*/ 449181 h 988341"/>
                  <a:gd name="connsiteX0" fmla="*/ 391952 w 6163984"/>
                  <a:gd name="connsiteY0" fmla="*/ 449181 h 1059043"/>
                  <a:gd name="connsiteX1" fmla="*/ 1006087 w 6163984"/>
                  <a:gd name="connsiteY1" fmla="*/ 64281 h 1059043"/>
                  <a:gd name="connsiteX2" fmla="*/ 5482837 w 6163984"/>
                  <a:gd name="connsiteY2" fmla="*/ 16656 h 1059043"/>
                  <a:gd name="connsiteX3" fmla="*/ 6124640 w 6163984"/>
                  <a:gd name="connsiteY3" fmla="*/ 494905 h 1059043"/>
                  <a:gd name="connsiteX4" fmla="*/ 5559038 w 6163984"/>
                  <a:gd name="connsiteY4" fmla="*/ 1026307 h 1059043"/>
                  <a:gd name="connsiteX5" fmla="*/ 1129913 w 6163984"/>
                  <a:gd name="connsiteY5" fmla="*/ 988206 h 1059043"/>
                  <a:gd name="connsiteX6" fmla="*/ 391952 w 6163984"/>
                  <a:gd name="connsiteY6" fmla="*/ 449181 h 1059043"/>
                  <a:gd name="connsiteX0" fmla="*/ 391952 w 6176803"/>
                  <a:gd name="connsiteY0" fmla="*/ 449181 h 1059043"/>
                  <a:gd name="connsiteX1" fmla="*/ 1006087 w 6176803"/>
                  <a:gd name="connsiteY1" fmla="*/ 64281 h 1059043"/>
                  <a:gd name="connsiteX2" fmla="*/ 5482837 w 6176803"/>
                  <a:gd name="connsiteY2" fmla="*/ 16656 h 1059043"/>
                  <a:gd name="connsiteX3" fmla="*/ 6143690 w 6176803"/>
                  <a:gd name="connsiteY3" fmla="*/ 494905 h 1059043"/>
                  <a:gd name="connsiteX4" fmla="*/ 5559038 w 6176803"/>
                  <a:gd name="connsiteY4" fmla="*/ 1026307 h 1059043"/>
                  <a:gd name="connsiteX5" fmla="*/ 1129913 w 6176803"/>
                  <a:gd name="connsiteY5" fmla="*/ 988206 h 1059043"/>
                  <a:gd name="connsiteX6" fmla="*/ 391952 w 6176803"/>
                  <a:gd name="connsiteY6" fmla="*/ 449181 h 1059043"/>
                  <a:gd name="connsiteX0" fmla="*/ 391952 w 6176803"/>
                  <a:gd name="connsiteY0" fmla="*/ 449181 h 1059043"/>
                  <a:gd name="connsiteX1" fmla="*/ 1006087 w 6176803"/>
                  <a:gd name="connsiteY1" fmla="*/ 64281 h 1059043"/>
                  <a:gd name="connsiteX2" fmla="*/ 5482837 w 6176803"/>
                  <a:gd name="connsiteY2" fmla="*/ 16656 h 1059043"/>
                  <a:gd name="connsiteX3" fmla="*/ 6143690 w 6176803"/>
                  <a:gd name="connsiteY3" fmla="*/ 494905 h 1059043"/>
                  <a:gd name="connsiteX4" fmla="*/ 5559038 w 6176803"/>
                  <a:gd name="connsiteY4" fmla="*/ 1026307 h 1059043"/>
                  <a:gd name="connsiteX5" fmla="*/ 1129913 w 6176803"/>
                  <a:gd name="connsiteY5" fmla="*/ 988206 h 1059043"/>
                  <a:gd name="connsiteX6" fmla="*/ 391952 w 6176803"/>
                  <a:gd name="connsiteY6" fmla="*/ 449181 h 1059043"/>
                  <a:gd name="connsiteX0" fmla="*/ 391952 w 6143709"/>
                  <a:gd name="connsiteY0" fmla="*/ 449181 h 1059043"/>
                  <a:gd name="connsiteX1" fmla="*/ 1006087 w 6143709"/>
                  <a:gd name="connsiteY1" fmla="*/ 64281 h 1059043"/>
                  <a:gd name="connsiteX2" fmla="*/ 5482837 w 6143709"/>
                  <a:gd name="connsiteY2" fmla="*/ 16656 h 1059043"/>
                  <a:gd name="connsiteX3" fmla="*/ 6143690 w 6143709"/>
                  <a:gd name="connsiteY3" fmla="*/ 494905 h 1059043"/>
                  <a:gd name="connsiteX4" fmla="*/ 5559038 w 6143709"/>
                  <a:gd name="connsiteY4" fmla="*/ 1026307 h 1059043"/>
                  <a:gd name="connsiteX5" fmla="*/ 1129913 w 6143709"/>
                  <a:gd name="connsiteY5" fmla="*/ 988206 h 1059043"/>
                  <a:gd name="connsiteX6" fmla="*/ 391952 w 6143709"/>
                  <a:gd name="connsiteY6" fmla="*/ 449181 h 1059043"/>
                  <a:gd name="connsiteX0" fmla="*/ 391952 w 6143709"/>
                  <a:gd name="connsiteY0" fmla="*/ 449181 h 1061098"/>
                  <a:gd name="connsiteX1" fmla="*/ 1006087 w 6143709"/>
                  <a:gd name="connsiteY1" fmla="*/ 64281 h 1061098"/>
                  <a:gd name="connsiteX2" fmla="*/ 5482837 w 6143709"/>
                  <a:gd name="connsiteY2" fmla="*/ 16656 h 1061098"/>
                  <a:gd name="connsiteX3" fmla="*/ 6143690 w 6143709"/>
                  <a:gd name="connsiteY3" fmla="*/ 494905 h 1061098"/>
                  <a:gd name="connsiteX4" fmla="*/ 5559038 w 6143709"/>
                  <a:gd name="connsiteY4" fmla="*/ 1026307 h 1061098"/>
                  <a:gd name="connsiteX5" fmla="*/ 1091813 w 6143709"/>
                  <a:gd name="connsiteY5" fmla="*/ 997731 h 1061098"/>
                  <a:gd name="connsiteX6" fmla="*/ 391952 w 6143709"/>
                  <a:gd name="connsiteY6" fmla="*/ 449181 h 1061098"/>
                  <a:gd name="connsiteX0" fmla="*/ 391952 w 6143709"/>
                  <a:gd name="connsiteY0" fmla="*/ 449181 h 1061098"/>
                  <a:gd name="connsiteX1" fmla="*/ 1006087 w 6143709"/>
                  <a:gd name="connsiteY1" fmla="*/ 64281 h 1061098"/>
                  <a:gd name="connsiteX2" fmla="*/ 5482837 w 6143709"/>
                  <a:gd name="connsiteY2" fmla="*/ 16656 h 1061098"/>
                  <a:gd name="connsiteX3" fmla="*/ 6143690 w 6143709"/>
                  <a:gd name="connsiteY3" fmla="*/ 494905 h 1061098"/>
                  <a:gd name="connsiteX4" fmla="*/ 5559038 w 6143709"/>
                  <a:gd name="connsiteY4" fmla="*/ 1026307 h 1061098"/>
                  <a:gd name="connsiteX5" fmla="*/ 1091813 w 6143709"/>
                  <a:gd name="connsiteY5" fmla="*/ 997731 h 1061098"/>
                  <a:gd name="connsiteX6" fmla="*/ 391952 w 6143709"/>
                  <a:gd name="connsiteY6" fmla="*/ 449181 h 1061098"/>
                  <a:gd name="connsiteX0" fmla="*/ 264545 w 6016302"/>
                  <a:gd name="connsiteY0" fmla="*/ 449181 h 1061098"/>
                  <a:gd name="connsiteX1" fmla="*/ 878680 w 6016302"/>
                  <a:gd name="connsiteY1" fmla="*/ 64281 h 1061098"/>
                  <a:gd name="connsiteX2" fmla="*/ 5355430 w 6016302"/>
                  <a:gd name="connsiteY2" fmla="*/ 16656 h 1061098"/>
                  <a:gd name="connsiteX3" fmla="*/ 6016283 w 6016302"/>
                  <a:gd name="connsiteY3" fmla="*/ 494905 h 1061098"/>
                  <a:gd name="connsiteX4" fmla="*/ 5431631 w 6016302"/>
                  <a:gd name="connsiteY4" fmla="*/ 1026307 h 1061098"/>
                  <a:gd name="connsiteX5" fmla="*/ 964406 w 6016302"/>
                  <a:gd name="connsiteY5" fmla="*/ 997731 h 1061098"/>
                  <a:gd name="connsiteX6" fmla="*/ 264545 w 6016302"/>
                  <a:gd name="connsiteY6" fmla="*/ 449181 h 1061098"/>
                  <a:gd name="connsiteX0" fmla="*/ 0 w 5751757"/>
                  <a:gd name="connsiteY0" fmla="*/ 449181 h 1061098"/>
                  <a:gd name="connsiteX1" fmla="*/ 614135 w 5751757"/>
                  <a:gd name="connsiteY1" fmla="*/ 64281 h 1061098"/>
                  <a:gd name="connsiteX2" fmla="*/ 5090885 w 5751757"/>
                  <a:gd name="connsiteY2" fmla="*/ 16656 h 1061098"/>
                  <a:gd name="connsiteX3" fmla="*/ 5751738 w 5751757"/>
                  <a:gd name="connsiteY3" fmla="*/ 494905 h 1061098"/>
                  <a:gd name="connsiteX4" fmla="*/ 5167086 w 5751757"/>
                  <a:gd name="connsiteY4" fmla="*/ 1026307 h 1061098"/>
                  <a:gd name="connsiteX5" fmla="*/ 699861 w 5751757"/>
                  <a:gd name="connsiteY5" fmla="*/ 997731 h 1061098"/>
                  <a:gd name="connsiteX6" fmla="*/ 0 w 5751757"/>
                  <a:gd name="connsiteY6" fmla="*/ 449181 h 1061098"/>
                  <a:gd name="connsiteX0" fmla="*/ 0 w 5751757"/>
                  <a:gd name="connsiteY0" fmla="*/ 1401231 h 2013148"/>
                  <a:gd name="connsiteX1" fmla="*/ 614135 w 5751757"/>
                  <a:gd name="connsiteY1" fmla="*/ 1016331 h 2013148"/>
                  <a:gd name="connsiteX2" fmla="*/ 5090885 w 5751757"/>
                  <a:gd name="connsiteY2" fmla="*/ 968706 h 2013148"/>
                  <a:gd name="connsiteX3" fmla="*/ 5751738 w 5751757"/>
                  <a:gd name="connsiteY3" fmla="*/ 1446955 h 2013148"/>
                  <a:gd name="connsiteX4" fmla="*/ 5167086 w 5751757"/>
                  <a:gd name="connsiteY4" fmla="*/ 1978357 h 2013148"/>
                  <a:gd name="connsiteX5" fmla="*/ 699861 w 5751757"/>
                  <a:gd name="connsiteY5" fmla="*/ 1949781 h 2013148"/>
                  <a:gd name="connsiteX6" fmla="*/ 0 w 5751757"/>
                  <a:gd name="connsiteY6" fmla="*/ 1401231 h 2013148"/>
                  <a:gd name="connsiteX0" fmla="*/ 0 w 5751757"/>
                  <a:gd name="connsiteY0" fmla="*/ 1511673 h 2123590"/>
                  <a:gd name="connsiteX1" fmla="*/ 614135 w 5751757"/>
                  <a:gd name="connsiteY1" fmla="*/ 1126773 h 2123590"/>
                  <a:gd name="connsiteX2" fmla="*/ 5090885 w 5751757"/>
                  <a:gd name="connsiteY2" fmla="*/ 1079148 h 2123590"/>
                  <a:gd name="connsiteX3" fmla="*/ 5751738 w 5751757"/>
                  <a:gd name="connsiteY3" fmla="*/ 1557397 h 2123590"/>
                  <a:gd name="connsiteX4" fmla="*/ 5167086 w 5751757"/>
                  <a:gd name="connsiteY4" fmla="*/ 2088799 h 2123590"/>
                  <a:gd name="connsiteX5" fmla="*/ 699861 w 5751757"/>
                  <a:gd name="connsiteY5" fmla="*/ 2060223 h 2123590"/>
                  <a:gd name="connsiteX6" fmla="*/ 0 w 5751757"/>
                  <a:gd name="connsiteY6" fmla="*/ 1511673 h 2123590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65"/>
                  <a:gd name="connsiteY0" fmla="*/ 1394717 h 2006634"/>
                  <a:gd name="connsiteX1" fmla="*/ 614135 w 5751765"/>
                  <a:gd name="connsiteY1" fmla="*/ 1009817 h 2006634"/>
                  <a:gd name="connsiteX2" fmla="*/ 5090885 w 5751765"/>
                  <a:gd name="connsiteY2" fmla="*/ 962192 h 2006634"/>
                  <a:gd name="connsiteX3" fmla="*/ 5751738 w 5751765"/>
                  <a:gd name="connsiteY3" fmla="*/ 1440441 h 2006634"/>
                  <a:gd name="connsiteX4" fmla="*/ 5167086 w 5751765"/>
                  <a:gd name="connsiteY4" fmla="*/ 1971843 h 2006634"/>
                  <a:gd name="connsiteX5" fmla="*/ 699861 w 5751765"/>
                  <a:gd name="connsiteY5" fmla="*/ 1943267 h 2006634"/>
                  <a:gd name="connsiteX6" fmla="*/ 0 w 5751765"/>
                  <a:gd name="connsiteY6" fmla="*/ 1394717 h 2006634"/>
                  <a:gd name="connsiteX0" fmla="*/ 0 w 5751765"/>
                  <a:gd name="connsiteY0" fmla="*/ 1402481 h 2014398"/>
                  <a:gd name="connsiteX1" fmla="*/ 614135 w 5751765"/>
                  <a:gd name="connsiteY1" fmla="*/ 1017581 h 2014398"/>
                  <a:gd name="connsiteX2" fmla="*/ 5090885 w 5751765"/>
                  <a:gd name="connsiteY2" fmla="*/ 969956 h 2014398"/>
                  <a:gd name="connsiteX3" fmla="*/ 5751738 w 5751765"/>
                  <a:gd name="connsiteY3" fmla="*/ 1448205 h 2014398"/>
                  <a:gd name="connsiteX4" fmla="*/ 5167086 w 5751765"/>
                  <a:gd name="connsiteY4" fmla="*/ 1979607 h 2014398"/>
                  <a:gd name="connsiteX5" fmla="*/ 699861 w 5751765"/>
                  <a:gd name="connsiteY5" fmla="*/ 1951031 h 2014398"/>
                  <a:gd name="connsiteX6" fmla="*/ 0 w 5751765"/>
                  <a:gd name="connsiteY6" fmla="*/ 1402481 h 2014398"/>
                  <a:gd name="connsiteX0" fmla="*/ 0 w 5751765"/>
                  <a:gd name="connsiteY0" fmla="*/ 1402481 h 2885775"/>
                  <a:gd name="connsiteX1" fmla="*/ 614135 w 5751765"/>
                  <a:gd name="connsiteY1" fmla="*/ 1017581 h 2885775"/>
                  <a:gd name="connsiteX2" fmla="*/ 5090885 w 5751765"/>
                  <a:gd name="connsiteY2" fmla="*/ 969956 h 2885775"/>
                  <a:gd name="connsiteX3" fmla="*/ 5751738 w 5751765"/>
                  <a:gd name="connsiteY3" fmla="*/ 1448205 h 2885775"/>
                  <a:gd name="connsiteX4" fmla="*/ 5167086 w 5751765"/>
                  <a:gd name="connsiteY4" fmla="*/ 1979607 h 2885775"/>
                  <a:gd name="connsiteX5" fmla="*/ 699861 w 5751765"/>
                  <a:gd name="connsiteY5" fmla="*/ 1951031 h 2885775"/>
                  <a:gd name="connsiteX6" fmla="*/ 0 w 5751765"/>
                  <a:gd name="connsiteY6" fmla="*/ 1402481 h 2885775"/>
                  <a:gd name="connsiteX0" fmla="*/ 0 w 5751765"/>
                  <a:gd name="connsiteY0" fmla="*/ 1402481 h 3085041"/>
                  <a:gd name="connsiteX1" fmla="*/ 614135 w 5751765"/>
                  <a:gd name="connsiteY1" fmla="*/ 1017581 h 3085041"/>
                  <a:gd name="connsiteX2" fmla="*/ 5090885 w 5751765"/>
                  <a:gd name="connsiteY2" fmla="*/ 969956 h 3085041"/>
                  <a:gd name="connsiteX3" fmla="*/ 5751738 w 5751765"/>
                  <a:gd name="connsiteY3" fmla="*/ 1448205 h 3085041"/>
                  <a:gd name="connsiteX4" fmla="*/ 5167086 w 5751765"/>
                  <a:gd name="connsiteY4" fmla="*/ 1979607 h 3085041"/>
                  <a:gd name="connsiteX5" fmla="*/ 699861 w 5751765"/>
                  <a:gd name="connsiteY5" fmla="*/ 1951031 h 3085041"/>
                  <a:gd name="connsiteX6" fmla="*/ 0 w 5751765"/>
                  <a:gd name="connsiteY6" fmla="*/ 1402481 h 3085041"/>
                  <a:gd name="connsiteX0" fmla="*/ 0 w 5751765"/>
                  <a:gd name="connsiteY0" fmla="*/ 1402481 h 3085041"/>
                  <a:gd name="connsiteX1" fmla="*/ 614135 w 5751765"/>
                  <a:gd name="connsiteY1" fmla="*/ 1017581 h 3085041"/>
                  <a:gd name="connsiteX2" fmla="*/ 5090885 w 5751765"/>
                  <a:gd name="connsiteY2" fmla="*/ 969956 h 3085041"/>
                  <a:gd name="connsiteX3" fmla="*/ 5751738 w 5751765"/>
                  <a:gd name="connsiteY3" fmla="*/ 1448205 h 3085041"/>
                  <a:gd name="connsiteX4" fmla="*/ 5167086 w 5751765"/>
                  <a:gd name="connsiteY4" fmla="*/ 1979607 h 3085041"/>
                  <a:gd name="connsiteX5" fmla="*/ 699861 w 5751765"/>
                  <a:gd name="connsiteY5" fmla="*/ 1951031 h 3085041"/>
                  <a:gd name="connsiteX6" fmla="*/ 0 w 5751765"/>
                  <a:gd name="connsiteY6" fmla="*/ 1402481 h 3085041"/>
                  <a:gd name="connsiteX0" fmla="*/ 0 w 5627962"/>
                  <a:gd name="connsiteY0" fmla="*/ 1402481 h 3085041"/>
                  <a:gd name="connsiteX1" fmla="*/ 614135 w 5627962"/>
                  <a:gd name="connsiteY1" fmla="*/ 1017581 h 3085041"/>
                  <a:gd name="connsiteX2" fmla="*/ 5090885 w 5627962"/>
                  <a:gd name="connsiteY2" fmla="*/ 969956 h 3085041"/>
                  <a:gd name="connsiteX3" fmla="*/ 5627913 w 5627962"/>
                  <a:gd name="connsiteY3" fmla="*/ 1448205 h 3085041"/>
                  <a:gd name="connsiteX4" fmla="*/ 5167086 w 5627962"/>
                  <a:gd name="connsiteY4" fmla="*/ 1979607 h 3085041"/>
                  <a:gd name="connsiteX5" fmla="*/ 699861 w 5627962"/>
                  <a:gd name="connsiteY5" fmla="*/ 1951031 h 3085041"/>
                  <a:gd name="connsiteX6" fmla="*/ 0 w 5627962"/>
                  <a:gd name="connsiteY6" fmla="*/ 1402481 h 3085041"/>
                  <a:gd name="connsiteX0" fmla="*/ 0 w 5504137"/>
                  <a:gd name="connsiteY0" fmla="*/ 1402481 h 3085041"/>
                  <a:gd name="connsiteX1" fmla="*/ 490310 w 5504137"/>
                  <a:gd name="connsiteY1" fmla="*/ 1017581 h 3085041"/>
                  <a:gd name="connsiteX2" fmla="*/ 4967060 w 5504137"/>
                  <a:gd name="connsiteY2" fmla="*/ 969956 h 3085041"/>
                  <a:gd name="connsiteX3" fmla="*/ 5504088 w 5504137"/>
                  <a:gd name="connsiteY3" fmla="*/ 1448205 h 3085041"/>
                  <a:gd name="connsiteX4" fmla="*/ 5043261 w 5504137"/>
                  <a:gd name="connsiteY4" fmla="*/ 1979607 h 3085041"/>
                  <a:gd name="connsiteX5" fmla="*/ 576036 w 5504137"/>
                  <a:gd name="connsiteY5" fmla="*/ 1951031 h 3085041"/>
                  <a:gd name="connsiteX6" fmla="*/ 0 w 5504137"/>
                  <a:gd name="connsiteY6" fmla="*/ 1402481 h 3085041"/>
                  <a:gd name="connsiteX0" fmla="*/ 0 w 5504125"/>
                  <a:gd name="connsiteY0" fmla="*/ 1399348 h 3081908"/>
                  <a:gd name="connsiteX1" fmla="*/ 490310 w 5504125"/>
                  <a:gd name="connsiteY1" fmla="*/ 1014448 h 3081908"/>
                  <a:gd name="connsiteX2" fmla="*/ 4919435 w 5504125"/>
                  <a:gd name="connsiteY2" fmla="*/ 976348 h 3081908"/>
                  <a:gd name="connsiteX3" fmla="*/ 5504088 w 5504125"/>
                  <a:gd name="connsiteY3" fmla="*/ 1445072 h 3081908"/>
                  <a:gd name="connsiteX4" fmla="*/ 5043261 w 5504125"/>
                  <a:gd name="connsiteY4" fmla="*/ 1976474 h 3081908"/>
                  <a:gd name="connsiteX5" fmla="*/ 576036 w 5504125"/>
                  <a:gd name="connsiteY5" fmla="*/ 1947898 h 3081908"/>
                  <a:gd name="connsiteX6" fmla="*/ 0 w 5504125"/>
                  <a:gd name="connsiteY6" fmla="*/ 1399348 h 3081908"/>
                  <a:gd name="connsiteX0" fmla="*/ 0 w 5504115"/>
                  <a:gd name="connsiteY0" fmla="*/ 1399348 h 3081908"/>
                  <a:gd name="connsiteX1" fmla="*/ 490310 w 5504115"/>
                  <a:gd name="connsiteY1" fmla="*/ 1014448 h 3081908"/>
                  <a:gd name="connsiteX2" fmla="*/ 4919435 w 5504115"/>
                  <a:gd name="connsiteY2" fmla="*/ 976348 h 3081908"/>
                  <a:gd name="connsiteX3" fmla="*/ 5504088 w 5504115"/>
                  <a:gd name="connsiteY3" fmla="*/ 1445072 h 3081908"/>
                  <a:gd name="connsiteX4" fmla="*/ 5043261 w 5504115"/>
                  <a:gd name="connsiteY4" fmla="*/ 1976474 h 3081908"/>
                  <a:gd name="connsiteX5" fmla="*/ 576036 w 5504115"/>
                  <a:gd name="connsiteY5" fmla="*/ 1947898 h 3081908"/>
                  <a:gd name="connsiteX6" fmla="*/ 0 w 5504115"/>
                  <a:gd name="connsiteY6" fmla="*/ 1399348 h 3081908"/>
                  <a:gd name="connsiteX0" fmla="*/ 0 w 5504115"/>
                  <a:gd name="connsiteY0" fmla="*/ 1415028 h 3097588"/>
                  <a:gd name="connsiteX1" fmla="*/ 490310 w 5504115"/>
                  <a:gd name="connsiteY1" fmla="*/ 1030128 h 3097588"/>
                  <a:gd name="connsiteX2" fmla="*/ 4919435 w 5504115"/>
                  <a:gd name="connsiteY2" fmla="*/ 992028 h 3097588"/>
                  <a:gd name="connsiteX3" fmla="*/ 5504088 w 5504115"/>
                  <a:gd name="connsiteY3" fmla="*/ 1460752 h 3097588"/>
                  <a:gd name="connsiteX4" fmla="*/ 5043261 w 5504115"/>
                  <a:gd name="connsiteY4" fmla="*/ 1992154 h 3097588"/>
                  <a:gd name="connsiteX5" fmla="*/ 576036 w 5504115"/>
                  <a:gd name="connsiteY5" fmla="*/ 1963578 h 3097588"/>
                  <a:gd name="connsiteX6" fmla="*/ 0 w 5504115"/>
                  <a:gd name="connsiteY6" fmla="*/ 1415028 h 309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4115" h="3097588">
                    <a:moveTo>
                      <a:pt x="0" y="1415028"/>
                    </a:moveTo>
                    <a:cubicBezTo>
                      <a:pt x="67658" y="1300395"/>
                      <a:pt x="141892" y="1340341"/>
                      <a:pt x="490310" y="1030128"/>
                    </a:cubicBezTo>
                    <a:cubicBezTo>
                      <a:pt x="2724678" y="-946959"/>
                      <a:pt x="4225093" y="429720"/>
                      <a:pt x="4919435" y="992028"/>
                    </a:cubicBezTo>
                    <a:cubicBezTo>
                      <a:pt x="5232777" y="1278111"/>
                      <a:pt x="5507263" y="1363914"/>
                      <a:pt x="5504088" y="1460752"/>
                    </a:cubicBezTo>
                    <a:cubicBezTo>
                      <a:pt x="5500913" y="1557590"/>
                      <a:pt x="5285166" y="1643237"/>
                      <a:pt x="5043261" y="1992154"/>
                    </a:cubicBezTo>
                    <a:cubicBezTo>
                      <a:pt x="4248907" y="2826846"/>
                      <a:pt x="2411942" y="4007628"/>
                      <a:pt x="576036" y="1963578"/>
                    </a:cubicBezTo>
                    <a:cubicBezTo>
                      <a:pt x="401638" y="1670207"/>
                      <a:pt x="19050" y="1592828"/>
                      <a:pt x="0" y="141502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58DE0EF-EB51-4F4D-92ED-59B292DF15BB}"/>
                  </a:ext>
                </a:extLst>
              </p:cNvPr>
              <p:cNvSpPr/>
              <p:nvPr/>
            </p:nvSpPr>
            <p:spPr>
              <a:xfrm>
                <a:off x="2856715" y="3610329"/>
                <a:ext cx="5500365" cy="1666957"/>
              </a:xfrm>
              <a:custGeom>
                <a:avLst/>
                <a:gdLst>
                  <a:gd name="connsiteX0" fmla="*/ 0 w 5500365"/>
                  <a:gd name="connsiteY0" fmla="*/ 0 h 1666957"/>
                  <a:gd name="connsiteX1" fmla="*/ 94668 w 5500365"/>
                  <a:gd name="connsiteY1" fmla="*/ 11563 h 1666957"/>
                  <a:gd name="connsiteX2" fmla="*/ 2658287 w 5500365"/>
                  <a:gd name="connsiteY2" fmla="*/ 361496 h 1666957"/>
                  <a:gd name="connsiteX3" fmla="*/ 5330295 w 5500365"/>
                  <a:gd name="connsiteY3" fmla="*/ 27294 h 1666957"/>
                  <a:gd name="connsiteX4" fmla="*/ 5491243 w 5500365"/>
                  <a:gd name="connsiteY4" fmla="*/ 1038 h 1666957"/>
                  <a:gd name="connsiteX5" fmla="*/ 5500365 w 5500365"/>
                  <a:gd name="connsiteY5" fmla="*/ 30121 h 1666957"/>
                  <a:gd name="connsiteX6" fmla="*/ 5039538 w 5500365"/>
                  <a:gd name="connsiteY6" fmla="*/ 561523 h 1666957"/>
                  <a:gd name="connsiteX7" fmla="*/ 572313 w 5500365"/>
                  <a:gd name="connsiteY7" fmla="*/ 532947 h 1666957"/>
                  <a:gd name="connsiteX8" fmla="*/ 3970 w 5500365"/>
                  <a:gd name="connsiteY8" fmla="*/ 16635 h 1666957"/>
                  <a:gd name="connsiteX9" fmla="*/ 0 w 5500365"/>
                  <a:gd name="connsiteY9" fmla="*/ 0 h 166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0365" h="1666957">
                    <a:moveTo>
                      <a:pt x="0" y="0"/>
                    </a:moveTo>
                    <a:lnTo>
                      <a:pt x="94668" y="11563"/>
                    </a:lnTo>
                    <a:cubicBezTo>
                      <a:pt x="581905" y="103092"/>
                      <a:pt x="1025713" y="638316"/>
                      <a:pt x="2658287" y="361496"/>
                    </a:cubicBezTo>
                    <a:cubicBezTo>
                      <a:pt x="4189382" y="685941"/>
                      <a:pt x="4514970" y="189971"/>
                      <a:pt x="5330295" y="27294"/>
                    </a:cubicBezTo>
                    <a:lnTo>
                      <a:pt x="5491243" y="1038"/>
                    </a:lnTo>
                    <a:lnTo>
                      <a:pt x="5500365" y="30121"/>
                    </a:lnTo>
                    <a:cubicBezTo>
                      <a:pt x="5497190" y="126959"/>
                      <a:pt x="5281443" y="212606"/>
                      <a:pt x="5039538" y="561523"/>
                    </a:cubicBezTo>
                    <a:cubicBezTo>
                      <a:pt x="4245184" y="1396215"/>
                      <a:pt x="2408219" y="2576997"/>
                      <a:pt x="572313" y="532947"/>
                    </a:cubicBezTo>
                    <a:cubicBezTo>
                      <a:pt x="408815" y="257912"/>
                      <a:pt x="62337" y="172713"/>
                      <a:pt x="3970" y="166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BB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8" name="Arc 287">
                <a:extLst>
                  <a:ext uri="{FF2B5EF4-FFF2-40B4-BE49-F238E27FC236}">
                    <a16:creationId xmlns:a16="http://schemas.microsoft.com/office/drawing/2014/main" id="{8ECBEB2D-D8D8-443C-B12A-B1DFA1E3B7CA}"/>
                  </a:ext>
                </a:extLst>
              </p:cNvPr>
              <p:cNvSpPr/>
              <p:nvPr/>
            </p:nvSpPr>
            <p:spPr>
              <a:xfrm rot="9893877">
                <a:off x="5287330" y="3646116"/>
                <a:ext cx="480111" cy="480111"/>
              </a:xfrm>
              <a:prstGeom prst="arc">
                <a:avLst>
                  <a:gd name="adj1" fmla="val 11034610"/>
                  <a:gd name="adj2" fmla="val 204093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15EEEBC8-8035-48F7-8270-875F40F3F15B}"/>
                </a:ext>
              </a:extLst>
            </p:cNvPr>
            <p:cNvGrpSpPr/>
            <p:nvPr/>
          </p:nvGrpSpPr>
          <p:grpSpPr>
            <a:xfrm>
              <a:off x="6315621" y="3103520"/>
              <a:ext cx="773766" cy="919840"/>
              <a:chOff x="6315621" y="3103520"/>
              <a:chExt cx="773766" cy="919840"/>
            </a:xfrm>
            <a:solidFill>
              <a:schemeClr val="tx1"/>
            </a:solidFill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29AB67A-0084-4F06-B116-73A857F70C7C}"/>
                  </a:ext>
                </a:extLst>
              </p:cNvPr>
              <p:cNvSpPr/>
              <p:nvPr/>
            </p:nvSpPr>
            <p:spPr>
              <a:xfrm>
                <a:off x="6315621" y="3103520"/>
                <a:ext cx="773766" cy="91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2BF55E42-D1DF-484D-A005-9C1FA74B7627}"/>
                  </a:ext>
                </a:extLst>
              </p:cNvPr>
              <p:cNvSpPr/>
              <p:nvPr/>
            </p:nvSpPr>
            <p:spPr>
              <a:xfrm>
                <a:off x="6680912" y="3225968"/>
                <a:ext cx="259844" cy="3088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2C3D4A9F-399F-4C0C-B856-9AF246C983BF}"/>
                  </a:ext>
                </a:extLst>
              </p:cNvPr>
              <p:cNvSpPr/>
              <p:nvPr/>
            </p:nvSpPr>
            <p:spPr>
              <a:xfrm>
                <a:off x="6529365" y="3540816"/>
                <a:ext cx="151547" cy="1801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0D45FDC-4754-4623-8889-FDCA5B7C44DE}"/>
                </a:ext>
              </a:extLst>
            </p:cNvPr>
            <p:cNvGrpSpPr/>
            <p:nvPr/>
          </p:nvGrpSpPr>
          <p:grpSpPr>
            <a:xfrm>
              <a:off x="4144893" y="3079207"/>
              <a:ext cx="773766" cy="919840"/>
              <a:chOff x="6317755" y="3064326"/>
              <a:chExt cx="773766" cy="919840"/>
            </a:xfrm>
            <a:solidFill>
              <a:schemeClr val="tx1"/>
            </a:solidFill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2042DBE-4908-4B30-979A-D5E63C509ECE}"/>
                  </a:ext>
                </a:extLst>
              </p:cNvPr>
              <p:cNvSpPr/>
              <p:nvPr/>
            </p:nvSpPr>
            <p:spPr>
              <a:xfrm>
                <a:off x="6317755" y="3064326"/>
                <a:ext cx="773766" cy="91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8A7309C6-B4A3-412B-B752-314370EFBC3B}"/>
                  </a:ext>
                </a:extLst>
              </p:cNvPr>
              <p:cNvSpPr/>
              <p:nvPr/>
            </p:nvSpPr>
            <p:spPr>
              <a:xfrm>
                <a:off x="6683046" y="3186774"/>
                <a:ext cx="259844" cy="3088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D81A7659-3D31-4756-9F3E-D5D112EA0D3E}"/>
                  </a:ext>
                </a:extLst>
              </p:cNvPr>
              <p:cNvSpPr/>
              <p:nvPr/>
            </p:nvSpPr>
            <p:spPr>
              <a:xfrm>
                <a:off x="6531499" y="3501622"/>
                <a:ext cx="151547" cy="1801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61AEE143-917E-4F12-9FA1-E9F322516CDE}"/>
              </a:ext>
            </a:extLst>
          </p:cNvPr>
          <p:cNvSpPr/>
          <p:nvPr/>
        </p:nvSpPr>
        <p:spPr>
          <a:xfrm>
            <a:off x="7048344" y="841991"/>
            <a:ext cx="2121492" cy="7289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6FA9D7"/>
                </a:solidFill>
              </a:rPr>
              <a:t>Br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oom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60368C66-DC1A-4921-8075-A6FE6A06F096}"/>
              </a:ext>
            </a:extLst>
          </p:cNvPr>
          <p:cNvSpPr/>
          <p:nvPr/>
        </p:nvSpPr>
        <p:spPr>
          <a:xfrm>
            <a:off x="7631956" y="143019"/>
            <a:ext cx="967440" cy="655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6FA9D7"/>
                </a:solidFill>
              </a:rPr>
              <a:t>Br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A86E38C-3518-417F-BB95-5494A16E624E}"/>
              </a:ext>
            </a:extLst>
          </p:cNvPr>
          <p:cNvGrpSpPr/>
          <p:nvPr/>
        </p:nvGrpSpPr>
        <p:grpSpPr>
          <a:xfrm>
            <a:off x="8177892" y="550917"/>
            <a:ext cx="1125063" cy="2404841"/>
            <a:chOff x="5604655" y="2061536"/>
            <a:chExt cx="1741747" cy="3723013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95F151CB-C62C-4244-8164-BFC1A66F995D}"/>
                </a:ext>
              </a:extLst>
            </p:cNvPr>
            <p:cNvGrpSpPr/>
            <p:nvPr/>
          </p:nvGrpSpPr>
          <p:grpSpPr>
            <a:xfrm>
              <a:off x="5604655" y="2061536"/>
              <a:ext cx="1741747" cy="3723013"/>
              <a:chOff x="5604655" y="2061536"/>
              <a:chExt cx="1741747" cy="3723013"/>
            </a:xfrm>
            <a:noFill/>
          </p:grpSpPr>
          <p:sp>
            <p:nvSpPr>
              <p:cNvPr id="314" name="Rectangle 9">
                <a:extLst>
                  <a:ext uri="{FF2B5EF4-FFF2-40B4-BE49-F238E27FC236}">
                    <a16:creationId xmlns:a16="http://schemas.microsoft.com/office/drawing/2014/main" id="{055E0E5C-0F5E-43A5-9446-A431BCF3C212}"/>
                  </a:ext>
                </a:extLst>
              </p:cNvPr>
              <p:cNvSpPr/>
              <p:nvPr/>
            </p:nvSpPr>
            <p:spPr>
              <a:xfrm>
                <a:off x="5749926" y="4724291"/>
                <a:ext cx="1552575" cy="439074"/>
              </a:xfrm>
              <a:custGeom>
                <a:avLst/>
                <a:gdLst>
                  <a:gd name="connsiteX0" fmla="*/ 0 w 1028700"/>
                  <a:gd name="connsiteY0" fmla="*/ 0 h 393700"/>
                  <a:gd name="connsiteX1" fmla="*/ 1028700 w 1028700"/>
                  <a:gd name="connsiteY1" fmla="*/ 0 h 393700"/>
                  <a:gd name="connsiteX2" fmla="*/ 1028700 w 1028700"/>
                  <a:gd name="connsiteY2" fmla="*/ 393700 h 393700"/>
                  <a:gd name="connsiteX3" fmla="*/ 0 w 1028700"/>
                  <a:gd name="connsiteY3" fmla="*/ 393700 h 393700"/>
                  <a:gd name="connsiteX4" fmla="*/ 0 w 1028700"/>
                  <a:gd name="connsiteY4" fmla="*/ 0 h 393700"/>
                  <a:gd name="connsiteX0" fmla="*/ 23813 w 1028700"/>
                  <a:gd name="connsiteY0" fmla="*/ 0 h 410369"/>
                  <a:gd name="connsiteX1" fmla="*/ 1028700 w 1028700"/>
                  <a:gd name="connsiteY1" fmla="*/ 16669 h 410369"/>
                  <a:gd name="connsiteX2" fmla="*/ 1028700 w 1028700"/>
                  <a:gd name="connsiteY2" fmla="*/ 410369 h 410369"/>
                  <a:gd name="connsiteX3" fmla="*/ 0 w 1028700"/>
                  <a:gd name="connsiteY3" fmla="*/ 410369 h 410369"/>
                  <a:gd name="connsiteX4" fmla="*/ 23813 w 1028700"/>
                  <a:gd name="connsiteY4" fmla="*/ 0 h 410369"/>
                  <a:gd name="connsiteX0" fmla="*/ 280988 w 1285875"/>
                  <a:gd name="connsiteY0" fmla="*/ 0 h 410369"/>
                  <a:gd name="connsiteX1" fmla="*/ 1285875 w 1285875"/>
                  <a:gd name="connsiteY1" fmla="*/ 16669 h 410369"/>
                  <a:gd name="connsiteX2" fmla="*/ 1285875 w 1285875"/>
                  <a:gd name="connsiteY2" fmla="*/ 410369 h 410369"/>
                  <a:gd name="connsiteX3" fmla="*/ 0 w 1285875"/>
                  <a:gd name="connsiteY3" fmla="*/ 200819 h 410369"/>
                  <a:gd name="connsiteX4" fmla="*/ 280988 w 1285875"/>
                  <a:gd name="connsiteY4" fmla="*/ 0 h 410369"/>
                  <a:gd name="connsiteX0" fmla="*/ 280988 w 1285875"/>
                  <a:gd name="connsiteY0" fmla="*/ 0 h 410369"/>
                  <a:gd name="connsiteX1" fmla="*/ 1285875 w 1285875"/>
                  <a:gd name="connsiteY1" fmla="*/ 16669 h 410369"/>
                  <a:gd name="connsiteX2" fmla="*/ 1285875 w 1285875"/>
                  <a:gd name="connsiteY2" fmla="*/ 410369 h 410369"/>
                  <a:gd name="connsiteX3" fmla="*/ 0 w 1285875"/>
                  <a:gd name="connsiteY3" fmla="*/ 200819 h 410369"/>
                  <a:gd name="connsiteX4" fmla="*/ 280988 w 1285875"/>
                  <a:gd name="connsiteY4" fmla="*/ 0 h 410369"/>
                  <a:gd name="connsiteX0" fmla="*/ 280988 w 1290638"/>
                  <a:gd name="connsiteY0" fmla="*/ 0 h 443707"/>
                  <a:gd name="connsiteX1" fmla="*/ 1285875 w 1290638"/>
                  <a:gd name="connsiteY1" fmla="*/ 16669 h 443707"/>
                  <a:gd name="connsiteX2" fmla="*/ 1290638 w 1290638"/>
                  <a:gd name="connsiteY2" fmla="*/ 443707 h 443707"/>
                  <a:gd name="connsiteX3" fmla="*/ 0 w 1290638"/>
                  <a:gd name="connsiteY3" fmla="*/ 200819 h 443707"/>
                  <a:gd name="connsiteX4" fmla="*/ 280988 w 1290638"/>
                  <a:gd name="connsiteY4" fmla="*/ 0 h 443707"/>
                  <a:gd name="connsiteX0" fmla="*/ 280988 w 1290638"/>
                  <a:gd name="connsiteY0" fmla="*/ 0 h 443707"/>
                  <a:gd name="connsiteX1" fmla="*/ 1285875 w 1290638"/>
                  <a:gd name="connsiteY1" fmla="*/ 16669 h 443707"/>
                  <a:gd name="connsiteX2" fmla="*/ 1290638 w 1290638"/>
                  <a:gd name="connsiteY2" fmla="*/ 443707 h 443707"/>
                  <a:gd name="connsiteX3" fmla="*/ 0 w 1290638"/>
                  <a:gd name="connsiteY3" fmla="*/ 200819 h 443707"/>
                  <a:gd name="connsiteX4" fmla="*/ 280988 w 1290638"/>
                  <a:gd name="connsiteY4" fmla="*/ 0 h 443707"/>
                  <a:gd name="connsiteX0" fmla="*/ 280988 w 1290638"/>
                  <a:gd name="connsiteY0" fmla="*/ 0 h 443707"/>
                  <a:gd name="connsiteX1" fmla="*/ 1285875 w 1290638"/>
                  <a:gd name="connsiteY1" fmla="*/ 16669 h 443707"/>
                  <a:gd name="connsiteX2" fmla="*/ 1290638 w 1290638"/>
                  <a:gd name="connsiteY2" fmla="*/ 443707 h 443707"/>
                  <a:gd name="connsiteX3" fmla="*/ 0 w 1290638"/>
                  <a:gd name="connsiteY3" fmla="*/ 200819 h 443707"/>
                  <a:gd name="connsiteX4" fmla="*/ 280988 w 1290638"/>
                  <a:gd name="connsiteY4" fmla="*/ 0 h 443707"/>
                  <a:gd name="connsiteX0" fmla="*/ 280988 w 1524007"/>
                  <a:gd name="connsiteY0" fmla="*/ 0 h 443707"/>
                  <a:gd name="connsiteX1" fmla="*/ 1524000 w 1524007"/>
                  <a:gd name="connsiteY1" fmla="*/ 221456 h 443707"/>
                  <a:gd name="connsiteX2" fmla="*/ 1290638 w 1524007"/>
                  <a:gd name="connsiteY2" fmla="*/ 443707 h 443707"/>
                  <a:gd name="connsiteX3" fmla="*/ 0 w 1524007"/>
                  <a:gd name="connsiteY3" fmla="*/ 200819 h 443707"/>
                  <a:gd name="connsiteX4" fmla="*/ 280988 w 1524007"/>
                  <a:gd name="connsiteY4" fmla="*/ 0 h 443707"/>
                  <a:gd name="connsiteX0" fmla="*/ 280988 w 1524013"/>
                  <a:gd name="connsiteY0" fmla="*/ 0 h 443707"/>
                  <a:gd name="connsiteX1" fmla="*/ 1524000 w 1524013"/>
                  <a:gd name="connsiteY1" fmla="*/ 221456 h 443707"/>
                  <a:gd name="connsiteX2" fmla="*/ 1290638 w 1524013"/>
                  <a:gd name="connsiteY2" fmla="*/ 443707 h 443707"/>
                  <a:gd name="connsiteX3" fmla="*/ 0 w 1524013"/>
                  <a:gd name="connsiteY3" fmla="*/ 200819 h 443707"/>
                  <a:gd name="connsiteX4" fmla="*/ 280988 w 1524013"/>
                  <a:gd name="connsiteY4" fmla="*/ 0 h 443707"/>
                  <a:gd name="connsiteX0" fmla="*/ 280988 w 1535918"/>
                  <a:gd name="connsiteY0" fmla="*/ 0 h 443707"/>
                  <a:gd name="connsiteX1" fmla="*/ 1535906 w 1535918"/>
                  <a:gd name="connsiteY1" fmla="*/ 221456 h 443707"/>
                  <a:gd name="connsiteX2" fmla="*/ 1290638 w 1535918"/>
                  <a:gd name="connsiteY2" fmla="*/ 443707 h 443707"/>
                  <a:gd name="connsiteX3" fmla="*/ 0 w 1535918"/>
                  <a:gd name="connsiteY3" fmla="*/ 200819 h 443707"/>
                  <a:gd name="connsiteX4" fmla="*/ 280988 w 1535918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290638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290638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290638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290638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326357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326357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467"/>
                  <a:gd name="connsiteX1" fmla="*/ 1535906 w 1535906"/>
                  <a:gd name="connsiteY1" fmla="*/ 224016 h 446467"/>
                  <a:gd name="connsiteX2" fmla="*/ 1326357 w 1535906"/>
                  <a:gd name="connsiteY2" fmla="*/ 446267 h 446467"/>
                  <a:gd name="connsiteX3" fmla="*/ 0 w 1535906"/>
                  <a:gd name="connsiteY3" fmla="*/ 203379 h 446467"/>
                  <a:gd name="connsiteX4" fmla="*/ 280988 w 1535906"/>
                  <a:gd name="connsiteY4" fmla="*/ 2560 h 446467"/>
                  <a:gd name="connsiteX0" fmla="*/ 280988 w 1535906"/>
                  <a:gd name="connsiteY0" fmla="*/ 2560 h 447272"/>
                  <a:gd name="connsiteX1" fmla="*/ 1535906 w 1535906"/>
                  <a:gd name="connsiteY1" fmla="*/ 224016 h 447272"/>
                  <a:gd name="connsiteX2" fmla="*/ 1326357 w 1535906"/>
                  <a:gd name="connsiteY2" fmla="*/ 446267 h 447272"/>
                  <a:gd name="connsiteX3" fmla="*/ 0 w 1535906"/>
                  <a:gd name="connsiteY3" fmla="*/ 203379 h 447272"/>
                  <a:gd name="connsiteX4" fmla="*/ 280988 w 1535906"/>
                  <a:gd name="connsiteY4" fmla="*/ 2560 h 447272"/>
                  <a:gd name="connsiteX0" fmla="*/ 280988 w 1535906"/>
                  <a:gd name="connsiteY0" fmla="*/ 2560 h 447272"/>
                  <a:gd name="connsiteX1" fmla="*/ 1535906 w 1535906"/>
                  <a:gd name="connsiteY1" fmla="*/ 224016 h 447272"/>
                  <a:gd name="connsiteX2" fmla="*/ 1326357 w 1535906"/>
                  <a:gd name="connsiteY2" fmla="*/ 446267 h 447272"/>
                  <a:gd name="connsiteX3" fmla="*/ 0 w 1535906"/>
                  <a:gd name="connsiteY3" fmla="*/ 203379 h 447272"/>
                  <a:gd name="connsiteX4" fmla="*/ 280988 w 1535906"/>
                  <a:gd name="connsiteY4" fmla="*/ 2560 h 447272"/>
                  <a:gd name="connsiteX0" fmla="*/ 280988 w 1535906"/>
                  <a:gd name="connsiteY0" fmla="*/ 2560 h 447272"/>
                  <a:gd name="connsiteX1" fmla="*/ 1535906 w 1535906"/>
                  <a:gd name="connsiteY1" fmla="*/ 224016 h 447272"/>
                  <a:gd name="connsiteX2" fmla="*/ 1326357 w 1535906"/>
                  <a:gd name="connsiteY2" fmla="*/ 446267 h 447272"/>
                  <a:gd name="connsiteX3" fmla="*/ 0 w 1535906"/>
                  <a:gd name="connsiteY3" fmla="*/ 203379 h 447272"/>
                  <a:gd name="connsiteX4" fmla="*/ 280988 w 1535906"/>
                  <a:gd name="connsiteY4" fmla="*/ 2560 h 447272"/>
                  <a:gd name="connsiteX0" fmla="*/ 280988 w 1535906"/>
                  <a:gd name="connsiteY0" fmla="*/ 2560 h 448567"/>
                  <a:gd name="connsiteX1" fmla="*/ 1535906 w 1535906"/>
                  <a:gd name="connsiteY1" fmla="*/ 224016 h 448567"/>
                  <a:gd name="connsiteX2" fmla="*/ 1326357 w 1535906"/>
                  <a:gd name="connsiteY2" fmla="*/ 446267 h 448567"/>
                  <a:gd name="connsiteX3" fmla="*/ 0 w 1535906"/>
                  <a:gd name="connsiteY3" fmla="*/ 203379 h 448567"/>
                  <a:gd name="connsiteX4" fmla="*/ 280988 w 1535906"/>
                  <a:gd name="connsiteY4" fmla="*/ 2560 h 448567"/>
                  <a:gd name="connsiteX0" fmla="*/ 280988 w 1535906"/>
                  <a:gd name="connsiteY0" fmla="*/ 2560 h 448567"/>
                  <a:gd name="connsiteX1" fmla="*/ 1535906 w 1535906"/>
                  <a:gd name="connsiteY1" fmla="*/ 224016 h 448567"/>
                  <a:gd name="connsiteX2" fmla="*/ 1326357 w 1535906"/>
                  <a:gd name="connsiteY2" fmla="*/ 446267 h 448567"/>
                  <a:gd name="connsiteX3" fmla="*/ 0 w 1535906"/>
                  <a:gd name="connsiteY3" fmla="*/ 203379 h 448567"/>
                  <a:gd name="connsiteX4" fmla="*/ 280988 w 1535906"/>
                  <a:gd name="connsiteY4" fmla="*/ 2560 h 448567"/>
                  <a:gd name="connsiteX0" fmla="*/ 280988 w 1535906"/>
                  <a:gd name="connsiteY0" fmla="*/ 2560 h 448567"/>
                  <a:gd name="connsiteX1" fmla="*/ 1535906 w 1535906"/>
                  <a:gd name="connsiteY1" fmla="*/ 224016 h 448567"/>
                  <a:gd name="connsiteX2" fmla="*/ 1326357 w 1535906"/>
                  <a:gd name="connsiteY2" fmla="*/ 446267 h 448567"/>
                  <a:gd name="connsiteX3" fmla="*/ 0 w 1535906"/>
                  <a:gd name="connsiteY3" fmla="*/ 203379 h 448567"/>
                  <a:gd name="connsiteX4" fmla="*/ 280988 w 1535906"/>
                  <a:gd name="connsiteY4" fmla="*/ 2560 h 448567"/>
                  <a:gd name="connsiteX0" fmla="*/ 280988 w 1535906"/>
                  <a:gd name="connsiteY0" fmla="*/ 2560 h 448567"/>
                  <a:gd name="connsiteX1" fmla="*/ 1535906 w 1535906"/>
                  <a:gd name="connsiteY1" fmla="*/ 224016 h 448567"/>
                  <a:gd name="connsiteX2" fmla="*/ 1326357 w 1535906"/>
                  <a:gd name="connsiteY2" fmla="*/ 446267 h 448567"/>
                  <a:gd name="connsiteX3" fmla="*/ 0 w 1535906"/>
                  <a:gd name="connsiteY3" fmla="*/ 203379 h 448567"/>
                  <a:gd name="connsiteX4" fmla="*/ 280988 w 1535906"/>
                  <a:gd name="connsiteY4" fmla="*/ 2560 h 448567"/>
                  <a:gd name="connsiteX0" fmla="*/ 280988 w 1535906"/>
                  <a:gd name="connsiteY0" fmla="*/ 2560 h 439144"/>
                  <a:gd name="connsiteX1" fmla="*/ 1535906 w 1535906"/>
                  <a:gd name="connsiteY1" fmla="*/ 224016 h 439144"/>
                  <a:gd name="connsiteX2" fmla="*/ 1338263 w 1535906"/>
                  <a:gd name="connsiteY2" fmla="*/ 436742 h 439144"/>
                  <a:gd name="connsiteX3" fmla="*/ 0 w 1535906"/>
                  <a:gd name="connsiteY3" fmla="*/ 203379 h 439144"/>
                  <a:gd name="connsiteX4" fmla="*/ 280988 w 1535906"/>
                  <a:gd name="connsiteY4" fmla="*/ 2560 h 439144"/>
                  <a:gd name="connsiteX0" fmla="*/ 280988 w 1535906"/>
                  <a:gd name="connsiteY0" fmla="*/ 2560 h 439144"/>
                  <a:gd name="connsiteX1" fmla="*/ 1535906 w 1535906"/>
                  <a:gd name="connsiteY1" fmla="*/ 224016 h 439144"/>
                  <a:gd name="connsiteX2" fmla="*/ 1338263 w 1535906"/>
                  <a:gd name="connsiteY2" fmla="*/ 436742 h 439144"/>
                  <a:gd name="connsiteX3" fmla="*/ 0 w 1535906"/>
                  <a:gd name="connsiteY3" fmla="*/ 203379 h 439144"/>
                  <a:gd name="connsiteX4" fmla="*/ 280988 w 1535906"/>
                  <a:gd name="connsiteY4" fmla="*/ 2560 h 439144"/>
                  <a:gd name="connsiteX0" fmla="*/ 280988 w 1535906"/>
                  <a:gd name="connsiteY0" fmla="*/ 2560 h 439144"/>
                  <a:gd name="connsiteX1" fmla="*/ 1535906 w 1535906"/>
                  <a:gd name="connsiteY1" fmla="*/ 224016 h 439144"/>
                  <a:gd name="connsiteX2" fmla="*/ 1338263 w 1535906"/>
                  <a:gd name="connsiteY2" fmla="*/ 436742 h 439144"/>
                  <a:gd name="connsiteX3" fmla="*/ 0 w 1535906"/>
                  <a:gd name="connsiteY3" fmla="*/ 203379 h 439144"/>
                  <a:gd name="connsiteX4" fmla="*/ 280988 w 1535906"/>
                  <a:gd name="connsiteY4" fmla="*/ 2560 h 439144"/>
                  <a:gd name="connsiteX0" fmla="*/ 280988 w 1552575"/>
                  <a:gd name="connsiteY0" fmla="*/ 2490 h 439074"/>
                  <a:gd name="connsiteX1" fmla="*/ 1552575 w 1552575"/>
                  <a:gd name="connsiteY1" fmla="*/ 228708 h 439074"/>
                  <a:gd name="connsiteX2" fmla="*/ 1338263 w 1552575"/>
                  <a:gd name="connsiteY2" fmla="*/ 436672 h 439074"/>
                  <a:gd name="connsiteX3" fmla="*/ 0 w 1552575"/>
                  <a:gd name="connsiteY3" fmla="*/ 203309 h 439074"/>
                  <a:gd name="connsiteX4" fmla="*/ 280988 w 1552575"/>
                  <a:gd name="connsiteY4" fmla="*/ 2490 h 43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2575" h="439074">
                    <a:moveTo>
                      <a:pt x="280988" y="2490"/>
                    </a:moveTo>
                    <a:cubicBezTo>
                      <a:pt x="368301" y="-21322"/>
                      <a:pt x="1455738" y="131077"/>
                      <a:pt x="1552575" y="228708"/>
                    </a:cubicBezTo>
                    <a:cubicBezTo>
                      <a:pt x="1480343" y="323430"/>
                      <a:pt x="1455736" y="339571"/>
                      <a:pt x="1338263" y="436672"/>
                    </a:cubicBezTo>
                    <a:cubicBezTo>
                      <a:pt x="1217612" y="462865"/>
                      <a:pt x="56357" y="267603"/>
                      <a:pt x="0" y="203309"/>
                    </a:cubicBezTo>
                    <a:cubicBezTo>
                      <a:pt x="3176" y="153038"/>
                      <a:pt x="199232" y="21805"/>
                      <a:pt x="280988" y="2490"/>
                    </a:cubicBezTo>
                    <a:close/>
                  </a:path>
                </a:pathLst>
              </a:custGeom>
              <a:solidFill>
                <a:srgbClr val="6FA9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: Rounded Corners 10">
                <a:extLst>
                  <a:ext uri="{FF2B5EF4-FFF2-40B4-BE49-F238E27FC236}">
                    <a16:creationId xmlns:a16="http://schemas.microsoft.com/office/drawing/2014/main" id="{15E26423-9726-4D4F-B07C-A6F612A03EB1}"/>
                  </a:ext>
                </a:extLst>
              </p:cNvPr>
              <p:cNvSpPr/>
              <p:nvPr/>
            </p:nvSpPr>
            <p:spPr>
              <a:xfrm rot="759149">
                <a:off x="6831687" y="2061536"/>
                <a:ext cx="170564" cy="2854351"/>
              </a:xfrm>
              <a:custGeom>
                <a:avLst/>
                <a:gdLst>
                  <a:gd name="connsiteX0" fmla="*/ 0 w 170564"/>
                  <a:gd name="connsiteY0" fmla="*/ 85282 h 4000500"/>
                  <a:gd name="connsiteX1" fmla="*/ 85282 w 170564"/>
                  <a:gd name="connsiteY1" fmla="*/ 0 h 4000500"/>
                  <a:gd name="connsiteX2" fmla="*/ 85282 w 170564"/>
                  <a:gd name="connsiteY2" fmla="*/ 0 h 4000500"/>
                  <a:gd name="connsiteX3" fmla="*/ 170564 w 170564"/>
                  <a:gd name="connsiteY3" fmla="*/ 85282 h 4000500"/>
                  <a:gd name="connsiteX4" fmla="*/ 170564 w 170564"/>
                  <a:gd name="connsiteY4" fmla="*/ 3915218 h 4000500"/>
                  <a:gd name="connsiteX5" fmla="*/ 85282 w 170564"/>
                  <a:gd name="connsiteY5" fmla="*/ 4000500 h 4000500"/>
                  <a:gd name="connsiteX6" fmla="*/ 85282 w 170564"/>
                  <a:gd name="connsiteY6" fmla="*/ 4000500 h 4000500"/>
                  <a:gd name="connsiteX7" fmla="*/ 0 w 170564"/>
                  <a:gd name="connsiteY7" fmla="*/ 3915218 h 4000500"/>
                  <a:gd name="connsiteX8" fmla="*/ 0 w 170564"/>
                  <a:gd name="connsiteY8" fmla="*/ 85282 h 4000500"/>
                  <a:gd name="connsiteX0" fmla="*/ 85282 w 176722"/>
                  <a:gd name="connsiteY0" fmla="*/ 4000500 h 4091940"/>
                  <a:gd name="connsiteX1" fmla="*/ 0 w 176722"/>
                  <a:gd name="connsiteY1" fmla="*/ 3915218 h 4091940"/>
                  <a:gd name="connsiteX2" fmla="*/ 0 w 176722"/>
                  <a:gd name="connsiteY2" fmla="*/ 85282 h 4091940"/>
                  <a:gd name="connsiteX3" fmla="*/ 85282 w 176722"/>
                  <a:gd name="connsiteY3" fmla="*/ 0 h 4091940"/>
                  <a:gd name="connsiteX4" fmla="*/ 85282 w 176722"/>
                  <a:gd name="connsiteY4" fmla="*/ 0 h 4091940"/>
                  <a:gd name="connsiteX5" fmla="*/ 170564 w 176722"/>
                  <a:gd name="connsiteY5" fmla="*/ 85282 h 4091940"/>
                  <a:gd name="connsiteX6" fmla="*/ 170564 w 176722"/>
                  <a:gd name="connsiteY6" fmla="*/ 3915218 h 4091940"/>
                  <a:gd name="connsiteX7" fmla="*/ 85282 w 176722"/>
                  <a:gd name="connsiteY7" fmla="*/ 4000500 h 4091940"/>
                  <a:gd name="connsiteX8" fmla="*/ 176722 w 176722"/>
                  <a:gd name="connsiteY8" fmla="*/ 4091940 h 4091940"/>
                  <a:gd name="connsiteX0" fmla="*/ 85282 w 170564"/>
                  <a:gd name="connsiteY0" fmla="*/ 4000500 h 4000500"/>
                  <a:gd name="connsiteX1" fmla="*/ 0 w 170564"/>
                  <a:gd name="connsiteY1" fmla="*/ 3915218 h 4000500"/>
                  <a:gd name="connsiteX2" fmla="*/ 0 w 170564"/>
                  <a:gd name="connsiteY2" fmla="*/ 85282 h 4000500"/>
                  <a:gd name="connsiteX3" fmla="*/ 85282 w 170564"/>
                  <a:gd name="connsiteY3" fmla="*/ 0 h 4000500"/>
                  <a:gd name="connsiteX4" fmla="*/ 85282 w 170564"/>
                  <a:gd name="connsiteY4" fmla="*/ 0 h 4000500"/>
                  <a:gd name="connsiteX5" fmla="*/ 170564 w 170564"/>
                  <a:gd name="connsiteY5" fmla="*/ 85282 h 4000500"/>
                  <a:gd name="connsiteX6" fmla="*/ 170564 w 170564"/>
                  <a:gd name="connsiteY6" fmla="*/ 3915218 h 4000500"/>
                  <a:gd name="connsiteX7" fmla="*/ 85282 w 170564"/>
                  <a:gd name="connsiteY7" fmla="*/ 4000500 h 4000500"/>
                  <a:gd name="connsiteX0" fmla="*/ 85282 w 170564"/>
                  <a:gd name="connsiteY0" fmla="*/ 4000500 h 4000500"/>
                  <a:gd name="connsiteX1" fmla="*/ 0 w 170564"/>
                  <a:gd name="connsiteY1" fmla="*/ 3915218 h 4000500"/>
                  <a:gd name="connsiteX2" fmla="*/ 0 w 170564"/>
                  <a:gd name="connsiteY2" fmla="*/ 85282 h 4000500"/>
                  <a:gd name="connsiteX3" fmla="*/ 85282 w 170564"/>
                  <a:gd name="connsiteY3" fmla="*/ 0 h 4000500"/>
                  <a:gd name="connsiteX4" fmla="*/ 85282 w 170564"/>
                  <a:gd name="connsiteY4" fmla="*/ 0 h 4000500"/>
                  <a:gd name="connsiteX5" fmla="*/ 170564 w 170564"/>
                  <a:gd name="connsiteY5" fmla="*/ 85282 h 4000500"/>
                  <a:gd name="connsiteX6" fmla="*/ 170564 w 170564"/>
                  <a:gd name="connsiteY6" fmla="*/ 3915218 h 4000500"/>
                  <a:gd name="connsiteX0" fmla="*/ 0 w 170564"/>
                  <a:gd name="connsiteY0" fmla="*/ 3915218 h 3915218"/>
                  <a:gd name="connsiteX1" fmla="*/ 0 w 170564"/>
                  <a:gd name="connsiteY1" fmla="*/ 85282 h 3915218"/>
                  <a:gd name="connsiteX2" fmla="*/ 85282 w 170564"/>
                  <a:gd name="connsiteY2" fmla="*/ 0 h 3915218"/>
                  <a:gd name="connsiteX3" fmla="*/ 85282 w 170564"/>
                  <a:gd name="connsiteY3" fmla="*/ 0 h 3915218"/>
                  <a:gd name="connsiteX4" fmla="*/ 170564 w 170564"/>
                  <a:gd name="connsiteY4" fmla="*/ 85282 h 3915218"/>
                  <a:gd name="connsiteX5" fmla="*/ 170564 w 170564"/>
                  <a:gd name="connsiteY5" fmla="*/ 3915218 h 391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564" h="3915218">
                    <a:moveTo>
                      <a:pt x="0" y="3915218"/>
                    </a:moveTo>
                    <a:lnTo>
                      <a:pt x="0" y="85282"/>
                    </a:lnTo>
                    <a:cubicBezTo>
                      <a:pt x="0" y="38182"/>
                      <a:pt x="38182" y="0"/>
                      <a:pt x="85282" y="0"/>
                    </a:cubicBezTo>
                    <a:lnTo>
                      <a:pt x="85282" y="0"/>
                    </a:lnTo>
                    <a:cubicBezTo>
                      <a:pt x="132382" y="0"/>
                      <a:pt x="170564" y="38182"/>
                      <a:pt x="170564" y="85282"/>
                    </a:cubicBezTo>
                    <a:lnTo>
                      <a:pt x="170564" y="3915218"/>
                    </a:lnTo>
                  </a:path>
                </a:pathLst>
              </a:custGeom>
              <a:solidFill>
                <a:srgbClr val="B6946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11">
                <a:extLst>
                  <a:ext uri="{FF2B5EF4-FFF2-40B4-BE49-F238E27FC236}">
                    <a16:creationId xmlns:a16="http://schemas.microsoft.com/office/drawing/2014/main" id="{07FEB2A2-DC30-4258-9102-04051BD38C4A}"/>
                  </a:ext>
                </a:extLst>
              </p:cNvPr>
              <p:cNvSpPr/>
              <p:nvPr/>
            </p:nvSpPr>
            <p:spPr>
              <a:xfrm>
                <a:off x="7067207" y="4953340"/>
                <a:ext cx="279195" cy="812817"/>
              </a:xfrm>
              <a:custGeom>
                <a:avLst/>
                <a:gdLst>
                  <a:gd name="connsiteX0" fmla="*/ 0 w 199336"/>
                  <a:gd name="connsiteY0" fmla="*/ 0 h 439074"/>
                  <a:gd name="connsiteX1" fmla="*/ 199336 w 199336"/>
                  <a:gd name="connsiteY1" fmla="*/ 0 h 439074"/>
                  <a:gd name="connsiteX2" fmla="*/ 199336 w 199336"/>
                  <a:gd name="connsiteY2" fmla="*/ 439074 h 439074"/>
                  <a:gd name="connsiteX3" fmla="*/ 0 w 199336"/>
                  <a:gd name="connsiteY3" fmla="*/ 439074 h 439074"/>
                  <a:gd name="connsiteX4" fmla="*/ 0 w 199336"/>
                  <a:gd name="connsiteY4" fmla="*/ 0 h 439074"/>
                  <a:gd name="connsiteX0" fmla="*/ 0 w 275536"/>
                  <a:gd name="connsiteY0" fmla="*/ 0 h 439074"/>
                  <a:gd name="connsiteX1" fmla="*/ 199336 w 275536"/>
                  <a:gd name="connsiteY1" fmla="*/ 0 h 439074"/>
                  <a:gd name="connsiteX2" fmla="*/ 275536 w 275536"/>
                  <a:gd name="connsiteY2" fmla="*/ 191424 h 439074"/>
                  <a:gd name="connsiteX3" fmla="*/ 0 w 275536"/>
                  <a:gd name="connsiteY3" fmla="*/ 439074 h 439074"/>
                  <a:gd name="connsiteX4" fmla="*/ 0 w 275536"/>
                  <a:gd name="connsiteY4" fmla="*/ 0 h 439074"/>
                  <a:gd name="connsiteX0" fmla="*/ 0 w 275536"/>
                  <a:gd name="connsiteY0" fmla="*/ 158750 h 597824"/>
                  <a:gd name="connsiteX1" fmla="*/ 231086 w 275536"/>
                  <a:gd name="connsiteY1" fmla="*/ 0 h 597824"/>
                  <a:gd name="connsiteX2" fmla="*/ 275536 w 275536"/>
                  <a:gd name="connsiteY2" fmla="*/ 350174 h 597824"/>
                  <a:gd name="connsiteX3" fmla="*/ 0 w 275536"/>
                  <a:gd name="connsiteY3" fmla="*/ 597824 h 597824"/>
                  <a:gd name="connsiteX4" fmla="*/ 0 w 275536"/>
                  <a:gd name="connsiteY4" fmla="*/ 158750 h 597824"/>
                  <a:gd name="connsiteX0" fmla="*/ 0 w 256486"/>
                  <a:gd name="connsiteY0" fmla="*/ 158750 h 597824"/>
                  <a:gd name="connsiteX1" fmla="*/ 231086 w 256486"/>
                  <a:gd name="connsiteY1" fmla="*/ 0 h 597824"/>
                  <a:gd name="connsiteX2" fmla="*/ 256486 w 256486"/>
                  <a:gd name="connsiteY2" fmla="*/ 388274 h 597824"/>
                  <a:gd name="connsiteX3" fmla="*/ 0 w 256486"/>
                  <a:gd name="connsiteY3" fmla="*/ 597824 h 597824"/>
                  <a:gd name="connsiteX4" fmla="*/ 0 w 256486"/>
                  <a:gd name="connsiteY4" fmla="*/ 158750 h 5978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0 w 269186"/>
                  <a:gd name="connsiteY3" fmla="*/ 750224 h 750224"/>
                  <a:gd name="connsiteX4" fmla="*/ 12700 w 269186"/>
                  <a:gd name="connsiteY4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57493 w 269186"/>
                  <a:gd name="connsiteY3" fmla="*/ 655297 h 750224"/>
                  <a:gd name="connsiteX4" fmla="*/ 0 w 269186"/>
                  <a:gd name="connsiteY4" fmla="*/ 750224 h 750224"/>
                  <a:gd name="connsiteX5" fmla="*/ 12700 w 269186"/>
                  <a:gd name="connsiteY5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70193 w 269186"/>
                  <a:gd name="connsiteY3" fmla="*/ 674347 h 750224"/>
                  <a:gd name="connsiteX4" fmla="*/ 0 w 269186"/>
                  <a:gd name="connsiteY4" fmla="*/ 750224 h 750224"/>
                  <a:gd name="connsiteX5" fmla="*/ 12700 w 269186"/>
                  <a:gd name="connsiteY5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38443 w 269186"/>
                  <a:gd name="connsiteY3" fmla="*/ 661647 h 750224"/>
                  <a:gd name="connsiteX4" fmla="*/ 0 w 269186"/>
                  <a:gd name="connsiteY4" fmla="*/ 750224 h 750224"/>
                  <a:gd name="connsiteX5" fmla="*/ 12700 w 269186"/>
                  <a:gd name="connsiteY5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79718 w 269186"/>
                  <a:gd name="connsiteY3" fmla="*/ 658472 h 750224"/>
                  <a:gd name="connsiteX4" fmla="*/ 38443 w 269186"/>
                  <a:gd name="connsiteY4" fmla="*/ 661647 h 750224"/>
                  <a:gd name="connsiteX5" fmla="*/ 0 w 269186"/>
                  <a:gd name="connsiteY5" fmla="*/ 750224 h 750224"/>
                  <a:gd name="connsiteX6" fmla="*/ 12700 w 269186"/>
                  <a:gd name="connsiteY6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79718 w 269186"/>
                  <a:gd name="connsiteY3" fmla="*/ 658472 h 750224"/>
                  <a:gd name="connsiteX4" fmla="*/ 38443 w 269186"/>
                  <a:gd name="connsiteY4" fmla="*/ 661647 h 750224"/>
                  <a:gd name="connsiteX5" fmla="*/ 0 w 269186"/>
                  <a:gd name="connsiteY5" fmla="*/ 750224 h 750224"/>
                  <a:gd name="connsiteX6" fmla="*/ 12700 w 269186"/>
                  <a:gd name="connsiteY6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133693 w 269186"/>
                  <a:gd name="connsiteY3" fmla="*/ 598147 h 750224"/>
                  <a:gd name="connsiteX4" fmla="*/ 79718 w 269186"/>
                  <a:gd name="connsiteY4" fmla="*/ 658472 h 750224"/>
                  <a:gd name="connsiteX5" fmla="*/ 38443 w 269186"/>
                  <a:gd name="connsiteY5" fmla="*/ 661647 h 750224"/>
                  <a:gd name="connsiteX6" fmla="*/ 0 w 269186"/>
                  <a:gd name="connsiteY6" fmla="*/ 750224 h 750224"/>
                  <a:gd name="connsiteX7" fmla="*/ 12700 w 269186"/>
                  <a:gd name="connsiteY7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200368 w 269186"/>
                  <a:gd name="connsiteY3" fmla="*/ 544172 h 750224"/>
                  <a:gd name="connsiteX4" fmla="*/ 133693 w 269186"/>
                  <a:gd name="connsiteY4" fmla="*/ 598147 h 750224"/>
                  <a:gd name="connsiteX5" fmla="*/ 79718 w 269186"/>
                  <a:gd name="connsiteY5" fmla="*/ 658472 h 750224"/>
                  <a:gd name="connsiteX6" fmla="*/ 38443 w 269186"/>
                  <a:gd name="connsiteY6" fmla="*/ 661647 h 750224"/>
                  <a:gd name="connsiteX7" fmla="*/ 0 w 269186"/>
                  <a:gd name="connsiteY7" fmla="*/ 750224 h 750224"/>
                  <a:gd name="connsiteX8" fmla="*/ 12700 w 269186"/>
                  <a:gd name="connsiteY8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200368 w 269845"/>
                  <a:gd name="connsiteY4" fmla="*/ 544172 h 750224"/>
                  <a:gd name="connsiteX5" fmla="*/ 133693 w 269845"/>
                  <a:gd name="connsiteY5" fmla="*/ 598147 h 750224"/>
                  <a:gd name="connsiteX6" fmla="*/ 79718 w 269845"/>
                  <a:gd name="connsiteY6" fmla="*/ 658472 h 750224"/>
                  <a:gd name="connsiteX7" fmla="*/ 38443 w 269845"/>
                  <a:gd name="connsiteY7" fmla="*/ 661647 h 750224"/>
                  <a:gd name="connsiteX8" fmla="*/ 0 w 269845"/>
                  <a:gd name="connsiteY8" fmla="*/ 750224 h 750224"/>
                  <a:gd name="connsiteX9" fmla="*/ 12700 w 269845"/>
                  <a:gd name="connsiteY9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171793 w 269845"/>
                  <a:gd name="connsiteY4" fmla="*/ 537822 h 750224"/>
                  <a:gd name="connsiteX5" fmla="*/ 133693 w 269845"/>
                  <a:gd name="connsiteY5" fmla="*/ 598147 h 750224"/>
                  <a:gd name="connsiteX6" fmla="*/ 79718 w 269845"/>
                  <a:gd name="connsiteY6" fmla="*/ 658472 h 750224"/>
                  <a:gd name="connsiteX7" fmla="*/ 38443 w 269845"/>
                  <a:gd name="connsiteY7" fmla="*/ 661647 h 750224"/>
                  <a:gd name="connsiteX8" fmla="*/ 0 w 269845"/>
                  <a:gd name="connsiteY8" fmla="*/ 750224 h 750224"/>
                  <a:gd name="connsiteX9" fmla="*/ 12700 w 269845"/>
                  <a:gd name="connsiteY9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219418 w 269845"/>
                  <a:gd name="connsiteY4" fmla="*/ 531472 h 750224"/>
                  <a:gd name="connsiteX5" fmla="*/ 171793 w 269845"/>
                  <a:gd name="connsiteY5" fmla="*/ 537822 h 750224"/>
                  <a:gd name="connsiteX6" fmla="*/ 133693 w 269845"/>
                  <a:gd name="connsiteY6" fmla="*/ 598147 h 750224"/>
                  <a:gd name="connsiteX7" fmla="*/ 79718 w 269845"/>
                  <a:gd name="connsiteY7" fmla="*/ 658472 h 750224"/>
                  <a:gd name="connsiteX8" fmla="*/ 38443 w 269845"/>
                  <a:gd name="connsiteY8" fmla="*/ 661647 h 750224"/>
                  <a:gd name="connsiteX9" fmla="*/ 0 w 269845"/>
                  <a:gd name="connsiteY9" fmla="*/ 750224 h 750224"/>
                  <a:gd name="connsiteX10" fmla="*/ 12700 w 269845"/>
                  <a:gd name="connsiteY10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219418 w 269845"/>
                  <a:gd name="connsiteY4" fmla="*/ 531472 h 750224"/>
                  <a:gd name="connsiteX5" fmla="*/ 171793 w 269845"/>
                  <a:gd name="connsiteY5" fmla="*/ 537822 h 750224"/>
                  <a:gd name="connsiteX6" fmla="*/ 133693 w 269845"/>
                  <a:gd name="connsiteY6" fmla="*/ 598147 h 750224"/>
                  <a:gd name="connsiteX7" fmla="*/ 95593 w 269845"/>
                  <a:gd name="connsiteY7" fmla="*/ 610847 h 750224"/>
                  <a:gd name="connsiteX8" fmla="*/ 79718 w 269845"/>
                  <a:gd name="connsiteY8" fmla="*/ 658472 h 750224"/>
                  <a:gd name="connsiteX9" fmla="*/ 38443 w 269845"/>
                  <a:gd name="connsiteY9" fmla="*/ 661647 h 750224"/>
                  <a:gd name="connsiteX10" fmla="*/ 0 w 269845"/>
                  <a:gd name="connsiteY10" fmla="*/ 750224 h 750224"/>
                  <a:gd name="connsiteX11" fmla="*/ 12700 w 269845"/>
                  <a:gd name="connsiteY11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219418 w 269845"/>
                  <a:gd name="connsiteY4" fmla="*/ 531472 h 750224"/>
                  <a:gd name="connsiteX5" fmla="*/ 171793 w 269845"/>
                  <a:gd name="connsiteY5" fmla="*/ 537822 h 750224"/>
                  <a:gd name="connsiteX6" fmla="*/ 133693 w 269845"/>
                  <a:gd name="connsiteY6" fmla="*/ 598147 h 750224"/>
                  <a:gd name="connsiteX7" fmla="*/ 95593 w 269845"/>
                  <a:gd name="connsiteY7" fmla="*/ 610847 h 750224"/>
                  <a:gd name="connsiteX8" fmla="*/ 79718 w 269845"/>
                  <a:gd name="connsiteY8" fmla="*/ 658472 h 750224"/>
                  <a:gd name="connsiteX9" fmla="*/ 38443 w 269845"/>
                  <a:gd name="connsiteY9" fmla="*/ 674347 h 750224"/>
                  <a:gd name="connsiteX10" fmla="*/ 0 w 269845"/>
                  <a:gd name="connsiteY10" fmla="*/ 750224 h 750224"/>
                  <a:gd name="connsiteX11" fmla="*/ 12700 w 269845"/>
                  <a:gd name="connsiteY11" fmla="*/ 158750 h 750224"/>
                  <a:gd name="connsiteX0" fmla="*/ 12700 w 269202"/>
                  <a:gd name="connsiteY0" fmla="*/ 158750 h 750224"/>
                  <a:gd name="connsiteX1" fmla="*/ 243786 w 269202"/>
                  <a:gd name="connsiteY1" fmla="*/ 0 h 750224"/>
                  <a:gd name="connsiteX2" fmla="*/ 269186 w 269202"/>
                  <a:gd name="connsiteY2" fmla="*/ 388274 h 750224"/>
                  <a:gd name="connsiteX3" fmla="*/ 236881 w 269202"/>
                  <a:gd name="connsiteY3" fmla="*/ 490197 h 750224"/>
                  <a:gd name="connsiteX4" fmla="*/ 219418 w 269202"/>
                  <a:gd name="connsiteY4" fmla="*/ 531472 h 750224"/>
                  <a:gd name="connsiteX5" fmla="*/ 171793 w 269202"/>
                  <a:gd name="connsiteY5" fmla="*/ 537822 h 750224"/>
                  <a:gd name="connsiteX6" fmla="*/ 133693 w 269202"/>
                  <a:gd name="connsiteY6" fmla="*/ 598147 h 750224"/>
                  <a:gd name="connsiteX7" fmla="*/ 95593 w 269202"/>
                  <a:gd name="connsiteY7" fmla="*/ 610847 h 750224"/>
                  <a:gd name="connsiteX8" fmla="*/ 79718 w 269202"/>
                  <a:gd name="connsiteY8" fmla="*/ 658472 h 750224"/>
                  <a:gd name="connsiteX9" fmla="*/ 38443 w 269202"/>
                  <a:gd name="connsiteY9" fmla="*/ 674347 h 750224"/>
                  <a:gd name="connsiteX10" fmla="*/ 0 w 269202"/>
                  <a:gd name="connsiteY10" fmla="*/ 750224 h 750224"/>
                  <a:gd name="connsiteX11" fmla="*/ 12700 w 269202"/>
                  <a:gd name="connsiteY11" fmla="*/ 158750 h 750224"/>
                  <a:gd name="connsiteX0" fmla="*/ 12700 w 254945"/>
                  <a:gd name="connsiteY0" fmla="*/ 158750 h 750224"/>
                  <a:gd name="connsiteX1" fmla="*/ 243786 w 254945"/>
                  <a:gd name="connsiteY1" fmla="*/ 0 h 750224"/>
                  <a:gd name="connsiteX2" fmla="*/ 254899 w 254945"/>
                  <a:gd name="connsiteY2" fmla="*/ 421611 h 750224"/>
                  <a:gd name="connsiteX3" fmla="*/ 236881 w 254945"/>
                  <a:gd name="connsiteY3" fmla="*/ 490197 h 750224"/>
                  <a:gd name="connsiteX4" fmla="*/ 219418 w 254945"/>
                  <a:gd name="connsiteY4" fmla="*/ 531472 h 750224"/>
                  <a:gd name="connsiteX5" fmla="*/ 171793 w 254945"/>
                  <a:gd name="connsiteY5" fmla="*/ 537822 h 750224"/>
                  <a:gd name="connsiteX6" fmla="*/ 133693 w 254945"/>
                  <a:gd name="connsiteY6" fmla="*/ 598147 h 750224"/>
                  <a:gd name="connsiteX7" fmla="*/ 95593 w 254945"/>
                  <a:gd name="connsiteY7" fmla="*/ 610847 h 750224"/>
                  <a:gd name="connsiteX8" fmla="*/ 79718 w 254945"/>
                  <a:gd name="connsiteY8" fmla="*/ 658472 h 750224"/>
                  <a:gd name="connsiteX9" fmla="*/ 38443 w 254945"/>
                  <a:gd name="connsiteY9" fmla="*/ 674347 h 750224"/>
                  <a:gd name="connsiteX10" fmla="*/ 0 w 254945"/>
                  <a:gd name="connsiteY10" fmla="*/ 750224 h 750224"/>
                  <a:gd name="connsiteX11" fmla="*/ 12700 w 254945"/>
                  <a:gd name="connsiteY11" fmla="*/ 158750 h 750224"/>
                  <a:gd name="connsiteX0" fmla="*/ 12700 w 254945"/>
                  <a:gd name="connsiteY0" fmla="*/ 201613 h 793087"/>
                  <a:gd name="connsiteX1" fmla="*/ 241405 w 254945"/>
                  <a:gd name="connsiteY1" fmla="*/ 0 h 793087"/>
                  <a:gd name="connsiteX2" fmla="*/ 254899 w 254945"/>
                  <a:gd name="connsiteY2" fmla="*/ 464474 h 793087"/>
                  <a:gd name="connsiteX3" fmla="*/ 236881 w 254945"/>
                  <a:gd name="connsiteY3" fmla="*/ 533060 h 793087"/>
                  <a:gd name="connsiteX4" fmla="*/ 219418 w 254945"/>
                  <a:gd name="connsiteY4" fmla="*/ 574335 h 793087"/>
                  <a:gd name="connsiteX5" fmla="*/ 171793 w 254945"/>
                  <a:gd name="connsiteY5" fmla="*/ 580685 h 793087"/>
                  <a:gd name="connsiteX6" fmla="*/ 133693 w 254945"/>
                  <a:gd name="connsiteY6" fmla="*/ 641010 h 793087"/>
                  <a:gd name="connsiteX7" fmla="*/ 95593 w 254945"/>
                  <a:gd name="connsiteY7" fmla="*/ 653710 h 793087"/>
                  <a:gd name="connsiteX8" fmla="*/ 79718 w 254945"/>
                  <a:gd name="connsiteY8" fmla="*/ 701335 h 793087"/>
                  <a:gd name="connsiteX9" fmla="*/ 38443 w 254945"/>
                  <a:gd name="connsiteY9" fmla="*/ 717210 h 793087"/>
                  <a:gd name="connsiteX10" fmla="*/ 0 w 254945"/>
                  <a:gd name="connsiteY10" fmla="*/ 793087 h 793087"/>
                  <a:gd name="connsiteX11" fmla="*/ 12700 w 254945"/>
                  <a:gd name="connsiteY11" fmla="*/ 201613 h 793087"/>
                  <a:gd name="connsiteX0" fmla="*/ 12700 w 275772"/>
                  <a:gd name="connsiteY0" fmla="*/ 201613 h 793087"/>
                  <a:gd name="connsiteX1" fmla="*/ 241405 w 275772"/>
                  <a:gd name="connsiteY1" fmla="*/ 0 h 793087"/>
                  <a:gd name="connsiteX2" fmla="*/ 254899 w 275772"/>
                  <a:gd name="connsiteY2" fmla="*/ 464474 h 793087"/>
                  <a:gd name="connsiteX3" fmla="*/ 236881 w 275772"/>
                  <a:gd name="connsiteY3" fmla="*/ 533060 h 793087"/>
                  <a:gd name="connsiteX4" fmla="*/ 219418 w 275772"/>
                  <a:gd name="connsiteY4" fmla="*/ 574335 h 793087"/>
                  <a:gd name="connsiteX5" fmla="*/ 171793 w 275772"/>
                  <a:gd name="connsiteY5" fmla="*/ 580685 h 793087"/>
                  <a:gd name="connsiteX6" fmla="*/ 133693 w 275772"/>
                  <a:gd name="connsiteY6" fmla="*/ 641010 h 793087"/>
                  <a:gd name="connsiteX7" fmla="*/ 95593 w 275772"/>
                  <a:gd name="connsiteY7" fmla="*/ 653710 h 793087"/>
                  <a:gd name="connsiteX8" fmla="*/ 79718 w 275772"/>
                  <a:gd name="connsiteY8" fmla="*/ 701335 h 793087"/>
                  <a:gd name="connsiteX9" fmla="*/ 38443 w 275772"/>
                  <a:gd name="connsiteY9" fmla="*/ 717210 h 793087"/>
                  <a:gd name="connsiteX10" fmla="*/ 0 w 275772"/>
                  <a:gd name="connsiteY10" fmla="*/ 793087 h 793087"/>
                  <a:gd name="connsiteX11" fmla="*/ 12700 w 275772"/>
                  <a:gd name="connsiteY11" fmla="*/ 201613 h 793087"/>
                  <a:gd name="connsiteX0" fmla="*/ 12700 w 292811"/>
                  <a:gd name="connsiteY0" fmla="*/ 201613 h 793087"/>
                  <a:gd name="connsiteX1" fmla="*/ 241405 w 292811"/>
                  <a:gd name="connsiteY1" fmla="*/ 0 h 793087"/>
                  <a:gd name="connsiteX2" fmla="*/ 254899 w 292811"/>
                  <a:gd name="connsiteY2" fmla="*/ 464474 h 793087"/>
                  <a:gd name="connsiteX3" fmla="*/ 236881 w 292811"/>
                  <a:gd name="connsiteY3" fmla="*/ 533060 h 793087"/>
                  <a:gd name="connsiteX4" fmla="*/ 219418 w 292811"/>
                  <a:gd name="connsiteY4" fmla="*/ 574335 h 793087"/>
                  <a:gd name="connsiteX5" fmla="*/ 171793 w 292811"/>
                  <a:gd name="connsiteY5" fmla="*/ 580685 h 793087"/>
                  <a:gd name="connsiteX6" fmla="*/ 133693 w 292811"/>
                  <a:gd name="connsiteY6" fmla="*/ 641010 h 793087"/>
                  <a:gd name="connsiteX7" fmla="*/ 95593 w 292811"/>
                  <a:gd name="connsiteY7" fmla="*/ 653710 h 793087"/>
                  <a:gd name="connsiteX8" fmla="*/ 79718 w 292811"/>
                  <a:gd name="connsiteY8" fmla="*/ 701335 h 793087"/>
                  <a:gd name="connsiteX9" fmla="*/ 38443 w 292811"/>
                  <a:gd name="connsiteY9" fmla="*/ 717210 h 793087"/>
                  <a:gd name="connsiteX10" fmla="*/ 0 w 292811"/>
                  <a:gd name="connsiteY10" fmla="*/ 793087 h 793087"/>
                  <a:gd name="connsiteX11" fmla="*/ 12700 w 292811"/>
                  <a:gd name="connsiteY11" fmla="*/ 201613 h 793087"/>
                  <a:gd name="connsiteX0" fmla="*/ 12700 w 288221"/>
                  <a:gd name="connsiteY0" fmla="*/ 201613 h 793087"/>
                  <a:gd name="connsiteX1" fmla="*/ 241405 w 288221"/>
                  <a:gd name="connsiteY1" fmla="*/ 0 h 793087"/>
                  <a:gd name="connsiteX2" fmla="*/ 245374 w 288221"/>
                  <a:gd name="connsiteY2" fmla="*/ 478761 h 793087"/>
                  <a:gd name="connsiteX3" fmla="*/ 236881 w 288221"/>
                  <a:gd name="connsiteY3" fmla="*/ 533060 h 793087"/>
                  <a:gd name="connsiteX4" fmla="*/ 219418 w 288221"/>
                  <a:gd name="connsiteY4" fmla="*/ 574335 h 793087"/>
                  <a:gd name="connsiteX5" fmla="*/ 171793 w 288221"/>
                  <a:gd name="connsiteY5" fmla="*/ 580685 h 793087"/>
                  <a:gd name="connsiteX6" fmla="*/ 133693 w 288221"/>
                  <a:gd name="connsiteY6" fmla="*/ 641010 h 793087"/>
                  <a:gd name="connsiteX7" fmla="*/ 95593 w 288221"/>
                  <a:gd name="connsiteY7" fmla="*/ 653710 h 793087"/>
                  <a:gd name="connsiteX8" fmla="*/ 79718 w 288221"/>
                  <a:gd name="connsiteY8" fmla="*/ 701335 h 793087"/>
                  <a:gd name="connsiteX9" fmla="*/ 38443 w 288221"/>
                  <a:gd name="connsiteY9" fmla="*/ 717210 h 793087"/>
                  <a:gd name="connsiteX10" fmla="*/ 0 w 288221"/>
                  <a:gd name="connsiteY10" fmla="*/ 793087 h 793087"/>
                  <a:gd name="connsiteX11" fmla="*/ 12700 w 288221"/>
                  <a:gd name="connsiteY11" fmla="*/ 201613 h 793087"/>
                  <a:gd name="connsiteX0" fmla="*/ 12700 w 283721"/>
                  <a:gd name="connsiteY0" fmla="*/ 201613 h 793087"/>
                  <a:gd name="connsiteX1" fmla="*/ 241405 w 283721"/>
                  <a:gd name="connsiteY1" fmla="*/ 0 h 793087"/>
                  <a:gd name="connsiteX2" fmla="*/ 283712 w 283721"/>
                  <a:gd name="connsiteY2" fmla="*/ 483055 h 793087"/>
                  <a:gd name="connsiteX3" fmla="*/ 245374 w 283721"/>
                  <a:gd name="connsiteY3" fmla="*/ 478761 h 793087"/>
                  <a:gd name="connsiteX4" fmla="*/ 236881 w 283721"/>
                  <a:gd name="connsiteY4" fmla="*/ 533060 h 793087"/>
                  <a:gd name="connsiteX5" fmla="*/ 219418 w 283721"/>
                  <a:gd name="connsiteY5" fmla="*/ 574335 h 793087"/>
                  <a:gd name="connsiteX6" fmla="*/ 171793 w 283721"/>
                  <a:gd name="connsiteY6" fmla="*/ 580685 h 793087"/>
                  <a:gd name="connsiteX7" fmla="*/ 133693 w 283721"/>
                  <a:gd name="connsiteY7" fmla="*/ 641010 h 793087"/>
                  <a:gd name="connsiteX8" fmla="*/ 95593 w 283721"/>
                  <a:gd name="connsiteY8" fmla="*/ 653710 h 793087"/>
                  <a:gd name="connsiteX9" fmla="*/ 79718 w 283721"/>
                  <a:gd name="connsiteY9" fmla="*/ 701335 h 793087"/>
                  <a:gd name="connsiteX10" fmla="*/ 38443 w 283721"/>
                  <a:gd name="connsiteY10" fmla="*/ 717210 h 793087"/>
                  <a:gd name="connsiteX11" fmla="*/ 0 w 283721"/>
                  <a:gd name="connsiteY11" fmla="*/ 793087 h 793087"/>
                  <a:gd name="connsiteX12" fmla="*/ 12700 w 283721"/>
                  <a:gd name="connsiteY12" fmla="*/ 201613 h 793087"/>
                  <a:gd name="connsiteX0" fmla="*/ 12700 w 291858"/>
                  <a:gd name="connsiteY0" fmla="*/ 201613 h 793087"/>
                  <a:gd name="connsiteX1" fmla="*/ 241405 w 291858"/>
                  <a:gd name="connsiteY1" fmla="*/ 0 h 793087"/>
                  <a:gd name="connsiteX2" fmla="*/ 283712 w 291858"/>
                  <a:gd name="connsiteY2" fmla="*/ 483055 h 793087"/>
                  <a:gd name="connsiteX3" fmla="*/ 245374 w 291858"/>
                  <a:gd name="connsiteY3" fmla="*/ 478761 h 793087"/>
                  <a:gd name="connsiteX4" fmla="*/ 236881 w 291858"/>
                  <a:gd name="connsiteY4" fmla="*/ 533060 h 793087"/>
                  <a:gd name="connsiteX5" fmla="*/ 219418 w 291858"/>
                  <a:gd name="connsiteY5" fmla="*/ 574335 h 793087"/>
                  <a:gd name="connsiteX6" fmla="*/ 171793 w 291858"/>
                  <a:gd name="connsiteY6" fmla="*/ 580685 h 793087"/>
                  <a:gd name="connsiteX7" fmla="*/ 133693 w 291858"/>
                  <a:gd name="connsiteY7" fmla="*/ 641010 h 793087"/>
                  <a:gd name="connsiteX8" fmla="*/ 95593 w 291858"/>
                  <a:gd name="connsiteY8" fmla="*/ 653710 h 793087"/>
                  <a:gd name="connsiteX9" fmla="*/ 79718 w 291858"/>
                  <a:gd name="connsiteY9" fmla="*/ 701335 h 793087"/>
                  <a:gd name="connsiteX10" fmla="*/ 38443 w 291858"/>
                  <a:gd name="connsiteY10" fmla="*/ 717210 h 793087"/>
                  <a:gd name="connsiteX11" fmla="*/ 0 w 291858"/>
                  <a:gd name="connsiteY11" fmla="*/ 793087 h 793087"/>
                  <a:gd name="connsiteX12" fmla="*/ 12700 w 291858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36881 w 276142"/>
                  <a:gd name="connsiteY4" fmla="*/ 533060 h 793087"/>
                  <a:gd name="connsiteX5" fmla="*/ 219418 w 276142"/>
                  <a:gd name="connsiteY5" fmla="*/ 574335 h 793087"/>
                  <a:gd name="connsiteX6" fmla="*/ 171793 w 276142"/>
                  <a:gd name="connsiteY6" fmla="*/ 580685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05924 w 276142"/>
                  <a:gd name="connsiteY4" fmla="*/ 521154 h 793087"/>
                  <a:gd name="connsiteX5" fmla="*/ 219418 w 276142"/>
                  <a:gd name="connsiteY5" fmla="*/ 574335 h 793087"/>
                  <a:gd name="connsiteX6" fmla="*/ 171793 w 276142"/>
                  <a:gd name="connsiteY6" fmla="*/ 580685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05924 w 276142"/>
                  <a:gd name="connsiteY4" fmla="*/ 521154 h 793087"/>
                  <a:gd name="connsiteX5" fmla="*/ 193224 w 276142"/>
                  <a:gd name="connsiteY5" fmla="*/ 598147 h 793087"/>
                  <a:gd name="connsiteX6" fmla="*/ 171793 w 276142"/>
                  <a:gd name="connsiteY6" fmla="*/ 580685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05924 w 276142"/>
                  <a:gd name="connsiteY4" fmla="*/ 521154 h 793087"/>
                  <a:gd name="connsiteX5" fmla="*/ 193224 w 276142"/>
                  <a:gd name="connsiteY5" fmla="*/ 598147 h 793087"/>
                  <a:gd name="connsiteX6" fmla="*/ 152743 w 276142"/>
                  <a:gd name="connsiteY6" fmla="*/ 571160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05924 w 276142"/>
                  <a:gd name="connsiteY4" fmla="*/ 521154 h 793087"/>
                  <a:gd name="connsiteX5" fmla="*/ 169411 w 276142"/>
                  <a:gd name="connsiteY5" fmla="*/ 614816 h 793087"/>
                  <a:gd name="connsiteX6" fmla="*/ 152743 w 276142"/>
                  <a:gd name="connsiteY6" fmla="*/ 571160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186874 w 276142"/>
                  <a:gd name="connsiteY4" fmla="*/ 537823 h 793087"/>
                  <a:gd name="connsiteX5" fmla="*/ 169411 w 276142"/>
                  <a:gd name="connsiteY5" fmla="*/ 614816 h 793087"/>
                  <a:gd name="connsiteX6" fmla="*/ 152743 w 276142"/>
                  <a:gd name="connsiteY6" fmla="*/ 571160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16799 w 276142"/>
                  <a:gd name="connsiteY3" fmla="*/ 562105 h 793087"/>
                  <a:gd name="connsiteX4" fmla="*/ 186874 w 276142"/>
                  <a:gd name="connsiteY4" fmla="*/ 537823 h 793087"/>
                  <a:gd name="connsiteX5" fmla="*/ 169411 w 276142"/>
                  <a:gd name="connsiteY5" fmla="*/ 614816 h 793087"/>
                  <a:gd name="connsiteX6" fmla="*/ 152743 w 276142"/>
                  <a:gd name="connsiteY6" fmla="*/ 571160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14655 w 276142"/>
                  <a:gd name="connsiteY3" fmla="*/ 518774 h 793087"/>
                  <a:gd name="connsiteX4" fmla="*/ 216799 w 276142"/>
                  <a:gd name="connsiteY4" fmla="*/ 562105 h 793087"/>
                  <a:gd name="connsiteX5" fmla="*/ 186874 w 276142"/>
                  <a:gd name="connsiteY5" fmla="*/ 537823 h 793087"/>
                  <a:gd name="connsiteX6" fmla="*/ 169411 w 276142"/>
                  <a:gd name="connsiteY6" fmla="*/ 614816 h 793087"/>
                  <a:gd name="connsiteX7" fmla="*/ 152743 w 276142"/>
                  <a:gd name="connsiteY7" fmla="*/ 571160 h 793087"/>
                  <a:gd name="connsiteX8" fmla="*/ 133693 w 276142"/>
                  <a:gd name="connsiteY8" fmla="*/ 641010 h 793087"/>
                  <a:gd name="connsiteX9" fmla="*/ 95593 w 276142"/>
                  <a:gd name="connsiteY9" fmla="*/ 653710 h 793087"/>
                  <a:gd name="connsiteX10" fmla="*/ 79718 w 276142"/>
                  <a:gd name="connsiteY10" fmla="*/ 701335 h 793087"/>
                  <a:gd name="connsiteX11" fmla="*/ 38443 w 276142"/>
                  <a:gd name="connsiteY11" fmla="*/ 717210 h 793087"/>
                  <a:gd name="connsiteX12" fmla="*/ 0 w 276142"/>
                  <a:gd name="connsiteY12" fmla="*/ 793087 h 793087"/>
                  <a:gd name="connsiteX13" fmla="*/ 12700 w 276142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14655 w 269595"/>
                  <a:gd name="connsiteY3" fmla="*/ 518774 h 793087"/>
                  <a:gd name="connsiteX4" fmla="*/ 216799 w 269595"/>
                  <a:gd name="connsiteY4" fmla="*/ 562105 h 793087"/>
                  <a:gd name="connsiteX5" fmla="*/ 186874 w 269595"/>
                  <a:gd name="connsiteY5" fmla="*/ 537823 h 793087"/>
                  <a:gd name="connsiteX6" fmla="*/ 169411 w 269595"/>
                  <a:gd name="connsiteY6" fmla="*/ 614816 h 793087"/>
                  <a:gd name="connsiteX7" fmla="*/ 152743 w 269595"/>
                  <a:gd name="connsiteY7" fmla="*/ 571160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14655 w 269595"/>
                  <a:gd name="connsiteY3" fmla="*/ 518774 h 793087"/>
                  <a:gd name="connsiteX4" fmla="*/ 195368 w 269595"/>
                  <a:gd name="connsiteY4" fmla="*/ 585917 h 793087"/>
                  <a:gd name="connsiteX5" fmla="*/ 186874 w 269595"/>
                  <a:gd name="connsiteY5" fmla="*/ 537823 h 793087"/>
                  <a:gd name="connsiteX6" fmla="*/ 169411 w 269595"/>
                  <a:gd name="connsiteY6" fmla="*/ 614816 h 793087"/>
                  <a:gd name="connsiteX7" fmla="*/ 152743 w 269595"/>
                  <a:gd name="connsiteY7" fmla="*/ 571160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14655 w 269595"/>
                  <a:gd name="connsiteY3" fmla="*/ 51877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52743 w 269595"/>
                  <a:gd name="connsiteY7" fmla="*/ 571160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52743 w 269595"/>
                  <a:gd name="connsiteY7" fmla="*/ 571160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36074 w 269595"/>
                  <a:gd name="connsiteY7" fmla="*/ 592591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50362 w 269595"/>
                  <a:gd name="connsiteY7" fmla="*/ 592591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50362 w 269595"/>
                  <a:gd name="connsiteY7" fmla="*/ 592591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45598 w 269595"/>
                  <a:gd name="connsiteY6" fmla="*/ 645772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70205 w 269595"/>
                  <a:gd name="connsiteY5" fmla="*/ 564017 h 793087"/>
                  <a:gd name="connsiteX6" fmla="*/ 145598 w 269595"/>
                  <a:gd name="connsiteY6" fmla="*/ 645772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83462 w 269595"/>
                  <a:gd name="connsiteY4" fmla="*/ 600204 h 793087"/>
                  <a:gd name="connsiteX5" fmla="*/ 170205 w 269595"/>
                  <a:gd name="connsiteY5" fmla="*/ 564017 h 793087"/>
                  <a:gd name="connsiteX6" fmla="*/ 145598 w 269595"/>
                  <a:gd name="connsiteY6" fmla="*/ 645772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09893 w 269595"/>
                  <a:gd name="connsiteY3" fmla="*/ 542586 h 793087"/>
                  <a:gd name="connsiteX4" fmla="*/ 183462 w 269595"/>
                  <a:gd name="connsiteY4" fmla="*/ 600204 h 793087"/>
                  <a:gd name="connsiteX5" fmla="*/ 170205 w 269595"/>
                  <a:gd name="connsiteY5" fmla="*/ 564017 h 793087"/>
                  <a:gd name="connsiteX6" fmla="*/ 145598 w 269595"/>
                  <a:gd name="connsiteY6" fmla="*/ 645772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3074"/>
                  <a:gd name="connsiteY0" fmla="*/ 201613 h 793087"/>
                  <a:gd name="connsiteX1" fmla="*/ 241405 w 263074"/>
                  <a:gd name="connsiteY1" fmla="*/ 0 h 793087"/>
                  <a:gd name="connsiteX2" fmla="*/ 233707 w 263074"/>
                  <a:gd name="connsiteY2" fmla="*/ 561636 h 793087"/>
                  <a:gd name="connsiteX3" fmla="*/ 209893 w 263074"/>
                  <a:gd name="connsiteY3" fmla="*/ 542586 h 793087"/>
                  <a:gd name="connsiteX4" fmla="*/ 183462 w 263074"/>
                  <a:gd name="connsiteY4" fmla="*/ 600204 h 793087"/>
                  <a:gd name="connsiteX5" fmla="*/ 170205 w 263074"/>
                  <a:gd name="connsiteY5" fmla="*/ 564017 h 793087"/>
                  <a:gd name="connsiteX6" fmla="*/ 145598 w 263074"/>
                  <a:gd name="connsiteY6" fmla="*/ 645772 h 793087"/>
                  <a:gd name="connsiteX7" fmla="*/ 133694 w 263074"/>
                  <a:gd name="connsiteY7" fmla="*/ 602116 h 793087"/>
                  <a:gd name="connsiteX8" fmla="*/ 112262 w 263074"/>
                  <a:gd name="connsiteY8" fmla="*/ 664823 h 793087"/>
                  <a:gd name="connsiteX9" fmla="*/ 95593 w 263074"/>
                  <a:gd name="connsiteY9" fmla="*/ 653710 h 793087"/>
                  <a:gd name="connsiteX10" fmla="*/ 79718 w 263074"/>
                  <a:gd name="connsiteY10" fmla="*/ 701335 h 793087"/>
                  <a:gd name="connsiteX11" fmla="*/ 38443 w 263074"/>
                  <a:gd name="connsiteY11" fmla="*/ 717210 h 793087"/>
                  <a:gd name="connsiteX12" fmla="*/ 0 w 263074"/>
                  <a:gd name="connsiteY12" fmla="*/ 793087 h 793087"/>
                  <a:gd name="connsiteX13" fmla="*/ 12700 w 263074"/>
                  <a:gd name="connsiteY13" fmla="*/ 201613 h 793087"/>
                  <a:gd name="connsiteX0" fmla="*/ 12700 w 279195"/>
                  <a:gd name="connsiteY0" fmla="*/ 201613 h 793087"/>
                  <a:gd name="connsiteX1" fmla="*/ 241405 w 279195"/>
                  <a:gd name="connsiteY1" fmla="*/ 0 h 793087"/>
                  <a:gd name="connsiteX2" fmla="*/ 233707 w 279195"/>
                  <a:gd name="connsiteY2" fmla="*/ 561636 h 793087"/>
                  <a:gd name="connsiteX3" fmla="*/ 209893 w 279195"/>
                  <a:gd name="connsiteY3" fmla="*/ 542586 h 793087"/>
                  <a:gd name="connsiteX4" fmla="*/ 183462 w 279195"/>
                  <a:gd name="connsiteY4" fmla="*/ 600204 h 793087"/>
                  <a:gd name="connsiteX5" fmla="*/ 170205 w 279195"/>
                  <a:gd name="connsiteY5" fmla="*/ 564017 h 793087"/>
                  <a:gd name="connsiteX6" fmla="*/ 145598 w 279195"/>
                  <a:gd name="connsiteY6" fmla="*/ 645772 h 793087"/>
                  <a:gd name="connsiteX7" fmla="*/ 133694 w 279195"/>
                  <a:gd name="connsiteY7" fmla="*/ 602116 h 793087"/>
                  <a:gd name="connsiteX8" fmla="*/ 112262 w 279195"/>
                  <a:gd name="connsiteY8" fmla="*/ 664823 h 793087"/>
                  <a:gd name="connsiteX9" fmla="*/ 95593 w 279195"/>
                  <a:gd name="connsiteY9" fmla="*/ 653710 h 793087"/>
                  <a:gd name="connsiteX10" fmla="*/ 79718 w 279195"/>
                  <a:gd name="connsiteY10" fmla="*/ 701335 h 793087"/>
                  <a:gd name="connsiteX11" fmla="*/ 38443 w 279195"/>
                  <a:gd name="connsiteY11" fmla="*/ 717210 h 793087"/>
                  <a:gd name="connsiteX12" fmla="*/ 0 w 279195"/>
                  <a:gd name="connsiteY12" fmla="*/ 793087 h 793087"/>
                  <a:gd name="connsiteX13" fmla="*/ 12700 w 279195"/>
                  <a:gd name="connsiteY13" fmla="*/ 201613 h 793087"/>
                  <a:gd name="connsiteX0" fmla="*/ 12700 w 279195"/>
                  <a:gd name="connsiteY0" fmla="*/ 201613 h 793087"/>
                  <a:gd name="connsiteX1" fmla="*/ 241405 w 279195"/>
                  <a:gd name="connsiteY1" fmla="*/ 0 h 793087"/>
                  <a:gd name="connsiteX2" fmla="*/ 233707 w 279195"/>
                  <a:gd name="connsiteY2" fmla="*/ 561636 h 793087"/>
                  <a:gd name="connsiteX3" fmla="*/ 209893 w 279195"/>
                  <a:gd name="connsiteY3" fmla="*/ 542586 h 793087"/>
                  <a:gd name="connsiteX4" fmla="*/ 183462 w 279195"/>
                  <a:gd name="connsiteY4" fmla="*/ 600204 h 793087"/>
                  <a:gd name="connsiteX5" fmla="*/ 170205 w 279195"/>
                  <a:gd name="connsiteY5" fmla="*/ 564017 h 793087"/>
                  <a:gd name="connsiteX6" fmla="*/ 145598 w 279195"/>
                  <a:gd name="connsiteY6" fmla="*/ 645772 h 793087"/>
                  <a:gd name="connsiteX7" fmla="*/ 133694 w 279195"/>
                  <a:gd name="connsiteY7" fmla="*/ 602116 h 793087"/>
                  <a:gd name="connsiteX8" fmla="*/ 112262 w 279195"/>
                  <a:gd name="connsiteY8" fmla="*/ 664823 h 793087"/>
                  <a:gd name="connsiteX9" fmla="*/ 95593 w 279195"/>
                  <a:gd name="connsiteY9" fmla="*/ 653710 h 793087"/>
                  <a:gd name="connsiteX10" fmla="*/ 67811 w 279195"/>
                  <a:gd name="connsiteY10" fmla="*/ 710860 h 793087"/>
                  <a:gd name="connsiteX11" fmla="*/ 38443 w 279195"/>
                  <a:gd name="connsiteY11" fmla="*/ 717210 h 793087"/>
                  <a:gd name="connsiteX12" fmla="*/ 0 w 279195"/>
                  <a:gd name="connsiteY12" fmla="*/ 793087 h 793087"/>
                  <a:gd name="connsiteX13" fmla="*/ 12700 w 279195"/>
                  <a:gd name="connsiteY13" fmla="*/ 201613 h 793087"/>
                  <a:gd name="connsiteX0" fmla="*/ 12700 w 279195"/>
                  <a:gd name="connsiteY0" fmla="*/ 201613 h 793087"/>
                  <a:gd name="connsiteX1" fmla="*/ 241405 w 279195"/>
                  <a:gd name="connsiteY1" fmla="*/ 0 h 793087"/>
                  <a:gd name="connsiteX2" fmla="*/ 233707 w 279195"/>
                  <a:gd name="connsiteY2" fmla="*/ 561636 h 793087"/>
                  <a:gd name="connsiteX3" fmla="*/ 209893 w 279195"/>
                  <a:gd name="connsiteY3" fmla="*/ 542586 h 793087"/>
                  <a:gd name="connsiteX4" fmla="*/ 183462 w 279195"/>
                  <a:gd name="connsiteY4" fmla="*/ 600204 h 793087"/>
                  <a:gd name="connsiteX5" fmla="*/ 170205 w 279195"/>
                  <a:gd name="connsiteY5" fmla="*/ 564017 h 793087"/>
                  <a:gd name="connsiteX6" fmla="*/ 145598 w 279195"/>
                  <a:gd name="connsiteY6" fmla="*/ 645772 h 793087"/>
                  <a:gd name="connsiteX7" fmla="*/ 133694 w 279195"/>
                  <a:gd name="connsiteY7" fmla="*/ 602116 h 793087"/>
                  <a:gd name="connsiteX8" fmla="*/ 112262 w 279195"/>
                  <a:gd name="connsiteY8" fmla="*/ 664823 h 793087"/>
                  <a:gd name="connsiteX9" fmla="*/ 95593 w 279195"/>
                  <a:gd name="connsiteY9" fmla="*/ 653710 h 793087"/>
                  <a:gd name="connsiteX10" fmla="*/ 67811 w 279195"/>
                  <a:gd name="connsiteY10" fmla="*/ 710860 h 793087"/>
                  <a:gd name="connsiteX11" fmla="*/ 40825 w 279195"/>
                  <a:gd name="connsiteY11" fmla="*/ 707685 h 793087"/>
                  <a:gd name="connsiteX12" fmla="*/ 0 w 279195"/>
                  <a:gd name="connsiteY12" fmla="*/ 793087 h 793087"/>
                  <a:gd name="connsiteX13" fmla="*/ 12700 w 279195"/>
                  <a:gd name="connsiteY13" fmla="*/ 201613 h 793087"/>
                  <a:gd name="connsiteX0" fmla="*/ 12700 w 279195"/>
                  <a:gd name="connsiteY0" fmla="*/ 201613 h 793087"/>
                  <a:gd name="connsiteX1" fmla="*/ 241405 w 279195"/>
                  <a:gd name="connsiteY1" fmla="*/ 0 h 793087"/>
                  <a:gd name="connsiteX2" fmla="*/ 233707 w 279195"/>
                  <a:gd name="connsiteY2" fmla="*/ 561636 h 793087"/>
                  <a:gd name="connsiteX3" fmla="*/ 209893 w 279195"/>
                  <a:gd name="connsiteY3" fmla="*/ 542586 h 793087"/>
                  <a:gd name="connsiteX4" fmla="*/ 183462 w 279195"/>
                  <a:gd name="connsiteY4" fmla="*/ 600204 h 793087"/>
                  <a:gd name="connsiteX5" fmla="*/ 170205 w 279195"/>
                  <a:gd name="connsiteY5" fmla="*/ 564017 h 793087"/>
                  <a:gd name="connsiteX6" fmla="*/ 145598 w 279195"/>
                  <a:gd name="connsiteY6" fmla="*/ 645772 h 793087"/>
                  <a:gd name="connsiteX7" fmla="*/ 133694 w 279195"/>
                  <a:gd name="connsiteY7" fmla="*/ 602116 h 793087"/>
                  <a:gd name="connsiteX8" fmla="*/ 112262 w 279195"/>
                  <a:gd name="connsiteY8" fmla="*/ 664823 h 793087"/>
                  <a:gd name="connsiteX9" fmla="*/ 95593 w 279195"/>
                  <a:gd name="connsiteY9" fmla="*/ 653710 h 793087"/>
                  <a:gd name="connsiteX10" fmla="*/ 67811 w 279195"/>
                  <a:gd name="connsiteY10" fmla="*/ 710860 h 793087"/>
                  <a:gd name="connsiteX11" fmla="*/ 40825 w 279195"/>
                  <a:gd name="connsiteY11" fmla="*/ 707685 h 793087"/>
                  <a:gd name="connsiteX12" fmla="*/ 0 w 279195"/>
                  <a:gd name="connsiteY12" fmla="*/ 793087 h 793087"/>
                  <a:gd name="connsiteX13" fmla="*/ 12700 w 279195"/>
                  <a:gd name="connsiteY13" fmla="*/ 201613 h 793087"/>
                  <a:gd name="connsiteX0" fmla="*/ 12700 w 279195"/>
                  <a:gd name="connsiteY0" fmla="*/ 201613 h 821662"/>
                  <a:gd name="connsiteX1" fmla="*/ 241405 w 279195"/>
                  <a:gd name="connsiteY1" fmla="*/ 0 h 821662"/>
                  <a:gd name="connsiteX2" fmla="*/ 233707 w 279195"/>
                  <a:gd name="connsiteY2" fmla="*/ 561636 h 821662"/>
                  <a:gd name="connsiteX3" fmla="*/ 209893 w 279195"/>
                  <a:gd name="connsiteY3" fmla="*/ 542586 h 821662"/>
                  <a:gd name="connsiteX4" fmla="*/ 183462 w 279195"/>
                  <a:gd name="connsiteY4" fmla="*/ 600204 h 821662"/>
                  <a:gd name="connsiteX5" fmla="*/ 170205 w 279195"/>
                  <a:gd name="connsiteY5" fmla="*/ 564017 h 821662"/>
                  <a:gd name="connsiteX6" fmla="*/ 145598 w 279195"/>
                  <a:gd name="connsiteY6" fmla="*/ 645772 h 821662"/>
                  <a:gd name="connsiteX7" fmla="*/ 133694 w 279195"/>
                  <a:gd name="connsiteY7" fmla="*/ 602116 h 821662"/>
                  <a:gd name="connsiteX8" fmla="*/ 112262 w 279195"/>
                  <a:gd name="connsiteY8" fmla="*/ 664823 h 821662"/>
                  <a:gd name="connsiteX9" fmla="*/ 95593 w 279195"/>
                  <a:gd name="connsiteY9" fmla="*/ 653710 h 821662"/>
                  <a:gd name="connsiteX10" fmla="*/ 67811 w 279195"/>
                  <a:gd name="connsiteY10" fmla="*/ 710860 h 821662"/>
                  <a:gd name="connsiteX11" fmla="*/ 40825 w 279195"/>
                  <a:gd name="connsiteY11" fmla="*/ 707685 h 821662"/>
                  <a:gd name="connsiteX12" fmla="*/ 0 w 279195"/>
                  <a:gd name="connsiteY12" fmla="*/ 821662 h 821662"/>
                  <a:gd name="connsiteX13" fmla="*/ 12700 w 279195"/>
                  <a:gd name="connsiteY13" fmla="*/ 201613 h 821662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40825 w 279195"/>
                  <a:gd name="connsiteY11" fmla="*/ 707685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40825 w 279195"/>
                  <a:gd name="connsiteY11" fmla="*/ 707685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40825 w 279195"/>
                  <a:gd name="connsiteY11" fmla="*/ 707685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40825 w 279195"/>
                  <a:gd name="connsiteY11" fmla="*/ 707685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22086 w 279195"/>
                  <a:gd name="connsiteY11" fmla="*/ 722676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49073 w 279195"/>
                  <a:gd name="connsiteY10" fmla="*/ 737094 h 809756"/>
                  <a:gd name="connsiteX11" fmla="*/ 22086 w 279195"/>
                  <a:gd name="connsiteY11" fmla="*/ 722676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84350 w 279195"/>
                  <a:gd name="connsiteY9" fmla="*/ 653710 h 809756"/>
                  <a:gd name="connsiteX10" fmla="*/ 49073 w 279195"/>
                  <a:gd name="connsiteY10" fmla="*/ 737094 h 809756"/>
                  <a:gd name="connsiteX11" fmla="*/ 22086 w 279195"/>
                  <a:gd name="connsiteY11" fmla="*/ 722676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84350 w 279195"/>
                  <a:gd name="connsiteY8" fmla="*/ 653710 h 809756"/>
                  <a:gd name="connsiteX9" fmla="*/ 49073 w 279195"/>
                  <a:gd name="connsiteY9" fmla="*/ 737094 h 809756"/>
                  <a:gd name="connsiteX10" fmla="*/ 22086 w 279195"/>
                  <a:gd name="connsiteY10" fmla="*/ 722676 h 809756"/>
                  <a:gd name="connsiteX11" fmla="*/ 0 w 279195"/>
                  <a:gd name="connsiteY11" fmla="*/ 809756 h 809756"/>
                  <a:gd name="connsiteX12" fmla="*/ 12700 w 279195"/>
                  <a:gd name="connsiteY12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84350 w 279195"/>
                  <a:gd name="connsiteY7" fmla="*/ 653710 h 809756"/>
                  <a:gd name="connsiteX8" fmla="*/ 49073 w 279195"/>
                  <a:gd name="connsiteY8" fmla="*/ 737094 h 809756"/>
                  <a:gd name="connsiteX9" fmla="*/ 22086 w 279195"/>
                  <a:gd name="connsiteY9" fmla="*/ 722676 h 809756"/>
                  <a:gd name="connsiteX10" fmla="*/ 0 w 279195"/>
                  <a:gd name="connsiteY10" fmla="*/ 809756 h 809756"/>
                  <a:gd name="connsiteX11" fmla="*/ 12700 w 279195"/>
                  <a:gd name="connsiteY11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26860 w 279195"/>
                  <a:gd name="connsiteY6" fmla="*/ 672006 h 809756"/>
                  <a:gd name="connsiteX7" fmla="*/ 84350 w 279195"/>
                  <a:gd name="connsiteY7" fmla="*/ 653710 h 809756"/>
                  <a:gd name="connsiteX8" fmla="*/ 49073 w 279195"/>
                  <a:gd name="connsiteY8" fmla="*/ 737094 h 809756"/>
                  <a:gd name="connsiteX9" fmla="*/ 22086 w 279195"/>
                  <a:gd name="connsiteY9" fmla="*/ 722676 h 809756"/>
                  <a:gd name="connsiteX10" fmla="*/ 0 w 279195"/>
                  <a:gd name="connsiteY10" fmla="*/ 809756 h 809756"/>
                  <a:gd name="connsiteX11" fmla="*/ 12700 w 279195"/>
                  <a:gd name="connsiteY11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70205 w 279195"/>
                  <a:gd name="connsiteY4" fmla="*/ 564017 h 809756"/>
                  <a:gd name="connsiteX5" fmla="*/ 126860 w 279195"/>
                  <a:gd name="connsiteY5" fmla="*/ 672006 h 809756"/>
                  <a:gd name="connsiteX6" fmla="*/ 84350 w 279195"/>
                  <a:gd name="connsiteY6" fmla="*/ 653710 h 809756"/>
                  <a:gd name="connsiteX7" fmla="*/ 49073 w 279195"/>
                  <a:gd name="connsiteY7" fmla="*/ 737094 h 809756"/>
                  <a:gd name="connsiteX8" fmla="*/ 22086 w 279195"/>
                  <a:gd name="connsiteY8" fmla="*/ 722676 h 809756"/>
                  <a:gd name="connsiteX9" fmla="*/ 0 w 279195"/>
                  <a:gd name="connsiteY9" fmla="*/ 809756 h 809756"/>
                  <a:gd name="connsiteX10" fmla="*/ 12700 w 279195"/>
                  <a:gd name="connsiteY10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2398 w 279195"/>
                  <a:gd name="connsiteY3" fmla="*/ 643775 h 809756"/>
                  <a:gd name="connsiteX4" fmla="*/ 170205 w 279195"/>
                  <a:gd name="connsiteY4" fmla="*/ 564017 h 809756"/>
                  <a:gd name="connsiteX5" fmla="*/ 126860 w 279195"/>
                  <a:gd name="connsiteY5" fmla="*/ 672006 h 809756"/>
                  <a:gd name="connsiteX6" fmla="*/ 84350 w 279195"/>
                  <a:gd name="connsiteY6" fmla="*/ 653710 h 809756"/>
                  <a:gd name="connsiteX7" fmla="*/ 49073 w 279195"/>
                  <a:gd name="connsiteY7" fmla="*/ 737094 h 809756"/>
                  <a:gd name="connsiteX8" fmla="*/ 22086 w 279195"/>
                  <a:gd name="connsiteY8" fmla="*/ 722676 h 809756"/>
                  <a:gd name="connsiteX9" fmla="*/ 0 w 279195"/>
                  <a:gd name="connsiteY9" fmla="*/ 809756 h 809756"/>
                  <a:gd name="connsiteX10" fmla="*/ 12700 w 279195"/>
                  <a:gd name="connsiteY10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183660 w 279195"/>
                  <a:gd name="connsiteY3" fmla="*/ 628784 h 809756"/>
                  <a:gd name="connsiteX4" fmla="*/ 170205 w 279195"/>
                  <a:gd name="connsiteY4" fmla="*/ 564017 h 809756"/>
                  <a:gd name="connsiteX5" fmla="*/ 126860 w 279195"/>
                  <a:gd name="connsiteY5" fmla="*/ 672006 h 809756"/>
                  <a:gd name="connsiteX6" fmla="*/ 84350 w 279195"/>
                  <a:gd name="connsiteY6" fmla="*/ 653710 h 809756"/>
                  <a:gd name="connsiteX7" fmla="*/ 49073 w 279195"/>
                  <a:gd name="connsiteY7" fmla="*/ 737094 h 809756"/>
                  <a:gd name="connsiteX8" fmla="*/ 22086 w 279195"/>
                  <a:gd name="connsiteY8" fmla="*/ 722676 h 809756"/>
                  <a:gd name="connsiteX9" fmla="*/ 0 w 279195"/>
                  <a:gd name="connsiteY9" fmla="*/ 809756 h 809756"/>
                  <a:gd name="connsiteX10" fmla="*/ 12700 w 279195"/>
                  <a:gd name="connsiteY10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183660 w 279195"/>
                  <a:gd name="connsiteY3" fmla="*/ 628784 h 809756"/>
                  <a:gd name="connsiteX4" fmla="*/ 170205 w 279195"/>
                  <a:gd name="connsiteY4" fmla="*/ 564017 h 809756"/>
                  <a:gd name="connsiteX5" fmla="*/ 126860 w 279195"/>
                  <a:gd name="connsiteY5" fmla="*/ 672006 h 809756"/>
                  <a:gd name="connsiteX6" fmla="*/ 84350 w 279195"/>
                  <a:gd name="connsiteY6" fmla="*/ 653710 h 809756"/>
                  <a:gd name="connsiteX7" fmla="*/ 49073 w 279195"/>
                  <a:gd name="connsiteY7" fmla="*/ 737094 h 809756"/>
                  <a:gd name="connsiteX8" fmla="*/ 22086 w 279195"/>
                  <a:gd name="connsiteY8" fmla="*/ 722676 h 809756"/>
                  <a:gd name="connsiteX9" fmla="*/ 0 w 279195"/>
                  <a:gd name="connsiteY9" fmla="*/ 809756 h 809756"/>
                  <a:gd name="connsiteX10" fmla="*/ 12700 w 279195"/>
                  <a:gd name="connsiteY10" fmla="*/ 201613 h 809756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70205 w 279195"/>
                  <a:gd name="connsiteY4" fmla="*/ 564017 h 812817"/>
                  <a:gd name="connsiteX5" fmla="*/ 126860 w 279195"/>
                  <a:gd name="connsiteY5" fmla="*/ 672006 h 812817"/>
                  <a:gd name="connsiteX6" fmla="*/ 84350 w 279195"/>
                  <a:gd name="connsiteY6" fmla="*/ 653710 h 812817"/>
                  <a:gd name="connsiteX7" fmla="*/ 49073 w 279195"/>
                  <a:gd name="connsiteY7" fmla="*/ 737094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70205 w 279195"/>
                  <a:gd name="connsiteY4" fmla="*/ 564017 h 812817"/>
                  <a:gd name="connsiteX5" fmla="*/ 126860 w 279195"/>
                  <a:gd name="connsiteY5" fmla="*/ 672006 h 812817"/>
                  <a:gd name="connsiteX6" fmla="*/ 84350 w 279195"/>
                  <a:gd name="connsiteY6" fmla="*/ 653710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70205 w 279195"/>
                  <a:gd name="connsiteY4" fmla="*/ 564017 h 812817"/>
                  <a:gd name="connsiteX5" fmla="*/ 126860 w 279195"/>
                  <a:gd name="connsiteY5" fmla="*/ 672006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70205 w 279195"/>
                  <a:gd name="connsiteY4" fmla="*/ 564017 h 812817"/>
                  <a:gd name="connsiteX5" fmla="*/ 111869 w 279195"/>
                  <a:gd name="connsiteY5" fmla="*/ 694493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47719 w 279195"/>
                  <a:gd name="connsiteY4" fmla="*/ 582756 h 812817"/>
                  <a:gd name="connsiteX5" fmla="*/ 111869 w 279195"/>
                  <a:gd name="connsiteY5" fmla="*/ 694493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47719 w 279195"/>
                  <a:gd name="connsiteY4" fmla="*/ 582756 h 812817"/>
                  <a:gd name="connsiteX5" fmla="*/ 111869 w 279195"/>
                  <a:gd name="connsiteY5" fmla="*/ 694493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51466 w 279195"/>
                  <a:gd name="connsiteY4" fmla="*/ 627729 h 812817"/>
                  <a:gd name="connsiteX5" fmla="*/ 111869 w 279195"/>
                  <a:gd name="connsiteY5" fmla="*/ 694493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9195" h="812817">
                    <a:moveTo>
                      <a:pt x="12700" y="201613"/>
                    </a:moveTo>
                    <a:lnTo>
                      <a:pt x="241405" y="0"/>
                    </a:lnTo>
                    <a:cubicBezTo>
                      <a:pt x="283796" y="39763"/>
                      <a:pt x="302102" y="408025"/>
                      <a:pt x="233707" y="561636"/>
                    </a:cubicBezTo>
                    <a:cubicBezTo>
                      <a:pt x="204823" y="635313"/>
                      <a:pt x="194244" y="628387"/>
                      <a:pt x="183660" y="628784"/>
                    </a:cubicBezTo>
                    <a:cubicBezTo>
                      <a:pt x="173076" y="629181"/>
                      <a:pt x="165305" y="606159"/>
                      <a:pt x="151466" y="627729"/>
                    </a:cubicBezTo>
                    <a:cubicBezTo>
                      <a:pt x="137627" y="649299"/>
                      <a:pt x="126178" y="679544"/>
                      <a:pt x="111869" y="694493"/>
                    </a:cubicBezTo>
                    <a:cubicBezTo>
                      <a:pt x="97560" y="709442"/>
                      <a:pt x="89195" y="645986"/>
                      <a:pt x="73108" y="661206"/>
                    </a:cubicBezTo>
                    <a:cubicBezTo>
                      <a:pt x="64112" y="671260"/>
                      <a:pt x="52691" y="750541"/>
                      <a:pt x="41578" y="755833"/>
                    </a:cubicBezTo>
                    <a:cubicBezTo>
                      <a:pt x="3121" y="801395"/>
                      <a:pt x="34843" y="700505"/>
                      <a:pt x="22086" y="722676"/>
                    </a:cubicBezTo>
                    <a:cubicBezTo>
                      <a:pt x="3715" y="827343"/>
                      <a:pt x="4394" y="814315"/>
                      <a:pt x="0" y="809756"/>
                    </a:cubicBezTo>
                    <a:lnTo>
                      <a:pt x="12700" y="201613"/>
                    </a:lnTo>
                    <a:close/>
                  </a:path>
                </a:pathLst>
              </a:custGeom>
              <a:solidFill>
                <a:srgbClr val="DDA4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11">
                <a:extLst>
                  <a:ext uri="{FF2B5EF4-FFF2-40B4-BE49-F238E27FC236}">
                    <a16:creationId xmlns:a16="http://schemas.microsoft.com/office/drawing/2014/main" id="{CC8F8600-F666-48E4-86C5-BA5ED3A1076F}"/>
                  </a:ext>
                </a:extLst>
              </p:cNvPr>
              <p:cNvSpPr/>
              <p:nvPr/>
            </p:nvSpPr>
            <p:spPr>
              <a:xfrm>
                <a:off x="5604655" y="4927738"/>
                <a:ext cx="1496838" cy="856811"/>
              </a:xfrm>
              <a:custGeom>
                <a:avLst/>
                <a:gdLst>
                  <a:gd name="connsiteX0" fmla="*/ 0 w 199336"/>
                  <a:gd name="connsiteY0" fmla="*/ 0 h 439074"/>
                  <a:gd name="connsiteX1" fmla="*/ 199336 w 199336"/>
                  <a:gd name="connsiteY1" fmla="*/ 0 h 439074"/>
                  <a:gd name="connsiteX2" fmla="*/ 199336 w 199336"/>
                  <a:gd name="connsiteY2" fmla="*/ 439074 h 439074"/>
                  <a:gd name="connsiteX3" fmla="*/ 0 w 199336"/>
                  <a:gd name="connsiteY3" fmla="*/ 439074 h 439074"/>
                  <a:gd name="connsiteX4" fmla="*/ 0 w 199336"/>
                  <a:gd name="connsiteY4" fmla="*/ 0 h 439074"/>
                  <a:gd name="connsiteX0" fmla="*/ 0 w 275536"/>
                  <a:gd name="connsiteY0" fmla="*/ 0 h 439074"/>
                  <a:gd name="connsiteX1" fmla="*/ 199336 w 275536"/>
                  <a:gd name="connsiteY1" fmla="*/ 0 h 439074"/>
                  <a:gd name="connsiteX2" fmla="*/ 275536 w 275536"/>
                  <a:gd name="connsiteY2" fmla="*/ 191424 h 439074"/>
                  <a:gd name="connsiteX3" fmla="*/ 0 w 275536"/>
                  <a:gd name="connsiteY3" fmla="*/ 439074 h 439074"/>
                  <a:gd name="connsiteX4" fmla="*/ 0 w 275536"/>
                  <a:gd name="connsiteY4" fmla="*/ 0 h 439074"/>
                  <a:gd name="connsiteX0" fmla="*/ 0 w 275536"/>
                  <a:gd name="connsiteY0" fmla="*/ 158750 h 597824"/>
                  <a:gd name="connsiteX1" fmla="*/ 231086 w 275536"/>
                  <a:gd name="connsiteY1" fmla="*/ 0 h 597824"/>
                  <a:gd name="connsiteX2" fmla="*/ 275536 w 275536"/>
                  <a:gd name="connsiteY2" fmla="*/ 350174 h 597824"/>
                  <a:gd name="connsiteX3" fmla="*/ 0 w 275536"/>
                  <a:gd name="connsiteY3" fmla="*/ 597824 h 597824"/>
                  <a:gd name="connsiteX4" fmla="*/ 0 w 275536"/>
                  <a:gd name="connsiteY4" fmla="*/ 158750 h 597824"/>
                  <a:gd name="connsiteX0" fmla="*/ 0 w 256486"/>
                  <a:gd name="connsiteY0" fmla="*/ 158750 h 597824"/>
                  <a:gd name="connsiteX1" fmla="*/ 231086 w 256486"/>
                  <a:gd name="connsiteY1" fmla="*/ 0 h 597824"/>
                  <a:gd name="connsiteX2" fmla="*/ 256486 w 256486"/>
                  <a:gd name="connsiteY2" fmla="*/ 388274 h 597824"/>
                  <a:gd name="connsiteX3" fmla="*/ 0 w 256486"/>
                  <a:gd name="connsiteY3" fmla="*/ 597824 h 597824"/>
                  <a:gd name="connsiteX4" fmla="*/ 0 w 256486"/>
                  <a:gd name="connsiteY4" fmla="*/ 158750 h 5978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0 w 269186"/>
                  <a:gd name="connsiteY3" fmla="*/ 750224 h 750224"/>
                  <a:gd name="connsiteX4" fmla="*/ 12700 w 269186"/>
                  <a:gd name="connsiteY4" fmla="*/ 158750 h 750224"/>
                  <a:gd name="connsiteX0" fmla="*/ 12700 w 891486"/>
                  <a:gd name="connsiteY0" fmla="*/ 146050 h 737524"/>
                  <a:gd name="connsiteX1" fmla="*/ 891486 w 891486"/>
                  <a:gd name="connsiteY1" fmla="*/ 0 h 737524"/>
                  <a:gd name="connsiteX2" fmla="*/ 269186 w 891486"/>
                  <a:gd name="connsiteY2" fmla="*/ 375574 h 737524"/>
                  <a:gd name="connsiteX3" fmla="*/ 0 w 891486"/>
                  <a:gd name="connsiteY3" fmla="*/ 737524 h 737524"/>
                  <a:gd name="connsiteX4" fmla="*/ 12700 w 891486"/>
                  <a:gd name="connsiteY4" fmla="*/ 146050 h 737524"/>
                  <a:gd name="connsiteX0" fmla="*/ 12700 w 891486"/>
                  <a:gd name="connsiteY0" fmla="*/ 146050 h 737524"/>
                  <a:gd name="connsiteX1" fmla="*/ 891486 w 891486"/>
                  <a:gd name="connsiteY1" fmla="*/ 0 h 737524"/>
                  <a:gd name="connsiteX2" fmla="*/ 885136 w 891486"/>
                  <a:gd name="connsiteY2" fmla="*/ 547024 h 737524"/>
                  <a:gd name="connsiteX3" fmla="*/ 0 w 891486"/>
                  <a:gd name="connsiteY3" fmla="*/ 737524 h 737524"/>
                  <a:gd name="connsiteX4" fmla="*/ 12700 w 891486"/>
                  <a:gd name="connsiteY4" fmla="*/ 146050 h 737524"/>
                  <a:gd name="connsiteX0" fmla="*/ 0 w 1374086"/>
                  <a:gd name="connsiteY0" fmla="*/ 0 h 959774"/>
                  <a:gd name="connsiteX1" fmla="*/ 1374086 w 1374086"/>
                  <a:gd name="connsiteY1" fmla="*/ 222250 h 959774"/>
                  <a:gd name="connsiteX2" fmla="*/ 1367736 w 1374086"/>
                  <a:gd name="connsiteY2" fmla="*/ 769274 h 959774"/>
                  <a:gd name="connsiteX3" fmla="*/ 482600 w 1374086"/>
                  <a:gd name="connsiteY3" fmla="*/ 959774 h 959774"/>
                  <a:gd name="connsiteX4" fmla="*/ 0 w 1374086"/>
                  <a:gd name="connsiteY4" fmla="*/ 0 h 959774"/>
                  <a:gd name="connsiteX0" fmla="*/ 127000 w 1501086"/>
                  <a:gd name="connsiteY0" fmla="*/ 0 h 769274"/>
                  <a:gd name="connsiteX1" fmla="*/ 1501086 w 1501086"/>
                  <a:gd name="connsiteY1" fmla="*/ 222250 h 769274"/>
                  <a:gd name="connsiteX2" fmla="*/ 1494736 w 1501086"/>
                  <a:gd name="connsiteY2" fmla="*/ 769274 h 769274"/>
                  <a:gd name="connsiteX3" fmla="*/ 0 w 1501086"/>
                  <a:gd name="connsiteY3" fmla="*/ 616874 h 769274"/>
                  <a:gd name="connsiteX4" fmla="*/ 127000 w 1501086"/>
                  <a:gd name="connsiteY4" fmla="*/ 0 h 769274"/>
                  <a:gd name="connsiteX0" fmla="*/ 127000 w 1501086"/>
                  <a:gd name="connsiteY0" fmla="*/ 0 h 784473"/>
                  <a:gd name="connsiteX1" fmla="*/ 1501086 w 1501086"/>
                  <a:gd name="connsiteY1" fmla="*/ 222250 h 784473"/>
                  <a:gd name="connsiteX2" fmla="*/ 1494736 w 1501086"/>
                  <a:gd name="connsiteY2" fmla="*/ 769274 h 784473"/>
                  <a:gd name="connsiteX3" fmla="*/ 1355882 w 1501086"/>
                  <a:gd name="connsiteY3" fmla="*/ 784087 h 784473"/>
                  <a:gd name="connsiteX4" fmla="*/ 0 w 1501086"/>
                  <a:gd name="connsiteY4" fmla="*/ 616874 h 784473"/>
                  <a:gd name="connsiteX5" fmla="*/ 127000 w 1501086"/>
                  <a:gd name="connsiteY5" fmla="*/ 0 h 784473"/>
                  <a:gd name="connsiteX0" fmla="*/ 127000 w 1501086"/>
                  <a:gd name="connsiteY0" fmla="*/ 0 h 784473"/>
                  <a:gd name="connsiteX1" fmla="*/ 1501086 w 1501086"/>
                  <a:gd name="connsiteY1" fmla="*/ 222250 h 784473"/>
                  <a:gd name="connsiteX2" fmla="*/ 1494736 w 1501086"/>
                  <a:gd name="connsiteY2" fmla="*/ 769274 h 784473"/>
                  <a:gd name="connsiteX3" fmla="*/ 1355882 w 1501086"/>
                  <a:gd name="connsiteY3" fmla="*/ 784087 h 784473"/>
                  <a:gd name="connsiteX4" fmla="*/ 1247932 w 1501086"/>
                  <a:gd name="connsiteY4" fmla="*/ 765037 h 784473"/>
                  <a:gd name="connsiteX5" fmla="*/ 0 w 1501086"/>
                  <a:gd name="connsiteY5" fmla="*/ 616874 h 784473"/>
                  <a:gd name="connsiteX6" fmla="*/ 127000 w 1501086"/>
                  <a:gd name="connsiteY6" fmla="*/ 0 h 784473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0 w 1501086"/>
                  <a:gd name="connsiteY6" fmla="*/ 616874 h 796876"/>
                  <a:gd name="connsiteX7" fmla="*/ 127000 w 1501086"/>
                  <a:gd name="connsiteY7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0 w 1501086"/>
                  <a:gd name="connsiteY7" fmla="*/ 616874 h 796876"/>
                  <a:gd name="connsiteX8" fmla="*/ 127000 w 1501086"/>
                  <a:gd name="connsiteY8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0 w 1501086"/>
                  <a:gd name="connsiteY8" fmla="*/ 616874 h 796876"/>
                  <a:gd name="connsiteX9" fmla="*/ 127000 w 1501086"/>
                  <a:gd name="connsiteY9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0 w 1501086"/>
                  <a:gd name="connsiteY9" fmla="*/ 616874 h 796876"/>
                  <a:gd name="connsiteX10" fmla="*/ 127000 w 1501086"/>
                  <a:gd name="connsiteY10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0 w 1501086"/>
                  <a:gd name="connsiteY10" fmla="*/ 616874 h 796876"/>
                  <a:gd name="connsiteX11" fmla="*/ 127000 w 1501086"/>
                  <a:gd name="connsiteY11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0 w 1501086"/>
                  <a:gd name="connsiteY11" fmla="*/ 616874 h 796876"/>
                  <a:gd name="connsiteX12" fmla="*/ 127000 w 1501086"/>
                  <a:gd name="connsiteY12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0 w 1501086"/>
                  <a:gd name="connsiteY12" fmla="*/ 616874 h 796876"/>
                  <a:gd name="connsiteX13" fmla="*/ 127000 w 1501086"/>
                  <a:gd name="connsiteY13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0 w 1501086"/>
                  <a:gd name="connsiteY13" fmla="*/ 616874 h 796876"/>
                  <a:gd name="connsiteX14" fmla="*/ 127000 w 1501086"/>
                  <a:gd name="connsiteY14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0 w 1501086"/>
                  <a:gd name="connsiteY14" fmla="*/ 616874 h 796876"/>
                  <a:gd name="connsiteX15" fmla="*/ 127000 w 1501086"/>
                  <a:gd name="connsiteY15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0 w 1501086"/>
                  <a:gd name="connsiteY15" fmla="*/ 616874 h 796876"/>
                  <a:gd name="connsiteX16" fmla="*/ 127000 w 1501086"/>
                  <a:gd name="connsiteY16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0 w 1501086"/>
                  <a:gd name="connsiteY16" fmla="*/ 616874 h 796876"/>
                  <a:gd name="connsiteX17" fmla="*/ 127000 w 1501086"/>
                  <a:gd name="connsiteY17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0 w 1501086"/>
                  <a:gd name="connsiteY17" fmla="*/ 616874 h 796876"/>
                  <a:gd name="connsiteX18" fmla="*/ 127000 w 1501086"/>
                  <a:gd name="connsiteY18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327182 w 1501086"/>
                  <a:gd name="connsiteY17" fmla="*/ 676136 h 796876"/>
                  <a:gd name="connsiteX18" fmla="*/ 0 w 1501086"/>
                  <a:gd name="connsiteY18" fmla="*/ 616874 h 796876"/>
                  <a:gd name="connsiteX19" fmla="*/ 127000 w 1501086"/>
                  <a:gd name="connsiteY19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327182 w 1501086"/>
                  <a:gd name="connsiteY17" fmla="*/ 676136 h 796876"/>
                  <a:gd name="connsiteX18" fmla="*/ 276382 w 1501086"/>
                  <a:gd name="connsiteY18" fmla="*/ 676136 h 796876"/>
                  <a:gd name="connsiteX19" fmla="*/ 0 w 1501086"/>
                  <a:gd name="connsiteY19" fmla="*/ 616874 h 796876"/>
                  <a:gd name="connsiteX20" fmla="*/ 127000 w 1501086"/>
                  <a:gd name="connsiteY20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327182 w 1501086"/>
                  <a:gd name="connsiteY17" fmla="*/ 676136 h 796876"/>
                  <a:gd name="connsiteX18" fmla="*/ 282732 w 1501086"/>
                  <a:gd name="connsiteY18" fmla="*/ 650736 h 796876"/>
                  <a:gd name="connsiteX19" fmla="*/ 0 w 1501086"/>
                  <a:gd name="connsiteY19" fmla="*/ 616874 h 796876"/>
                  <a:gd name="connsiteX20" fmla="*/ 127000 w 1501086"/>
                  <a:gd name="connsiteY20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327182 w 1501086"/>
                  <a:gd name="connsiteY17" fmla="*/ 676136 h 796876"/>
                  <a:gd name="connsiteX18" fmla="*/ 282732 w 1501086"/>
                  <a:gd name="connsiteY18" fmla="*/ 650736 h 796876"/>
                  <a:gd name="connsiteX19" fmla="*/ 0 w 1501086"/>
                  <a:gd name="connsiteY19" fmla="*/ 616874 h 796876"/>
                  <a:gd name="connsiteX20" fmla="*/ 127000 w 1501086"/>
                  <a:gd name="connsiteY20" fmla="*/ 0 h 796876"/>
                  <a:gd name="connsiteX0" fmla="*/ 127253 w 1501339"/>
                  <a:gd name="connsiteY0" fmla="*/ 0 h 796876"/>
                  <a:gd name="connsiteX1" fmla="*/ 1501339 w 1501339"/>
                  <a:gd name="connsiteY1" fmla="*/ 222250 h 796876"/>
                  <a:gd name="connsiteX2" fmla="*/ 1494989 w 1501339"/>
                  <a:gd name="connsiteY2" fmla="*/ 769274 h 796876"/>
                  <a:gd name="connsiteX3" fmla="*/ 1356135 w 1501339"/>
                  <a:gd name="connsiteY3" fmla="*/ 784087 h 796876"/>
                  <a:gd name="connsiteX4" fmla="*/ 1248185 w 1501339"/>
                  <a:gd name="connsiteY4" fmla="*/ 765037 h 796876"/>
                  <a:gd name="connsiteX5" fmla="*/ 1152935 w 1501339"/>
                  <a:gd name="connsiteY5" fmla="*/ 796787 h 796876"/>
                  <a:gd name="connsiteX6" fmla="*/ 1070385 w 1501339"/>
                  <a:gd name="connsiteY6" fmla="*/ 758686 h 796876"/>
                  <a:gd name="connsiteX7" fmla="*/ 987835 w 1501339"/>
                  <a:gd name="connsiteY7" fmla="*/ 784086 h 796876"/>
                  <a:gd name="connsiteX8" fmla="*/ 917985 w 1501339"/>
                  <a:gd name="connsiteY8" fmla="*/ 745986 h 796876"/>
                  <a:gd name="connsiteX9" fmla="*/ 854485 w 1501339"/>
                  <a:gd name="connsiteY9" fmla="*/ 771386 h 796876"/>
                  <a:gd name="connsiteX10" fmla="*/ 733835 w 1501339"/>
                  <a:gd name="connsiteY10" fmla="*/ 726936 h 796876"/>
                  <a:gd name="connsiteX11" fmla="*/ 670335 w 1501339"/>
                  <a:gd name="connsiteY11" fmla="*/ 733286 h 796876"/>
                  <a:gd name="connsiteX12" fmla="*/ 625885 w 1501339"/>
                  <a:gd name="connsiteY12" fmla="*/ 701536 h 796876"/>
                  <a:gd name="connsiteX13" fmla="*/ 568735 w 1501339"/>
                  <a:gd name="connsiteY13" fmla="*/ 701536 h 796876"/>
                  <a:gd name="connsiteX14" fmla="*/ 511585 w 1501339"/>
                  <a:gd name="connsiteY14" fmla="*/ 682486 h 796876"/>
                  <a:gd name="connsiteX15" fmla="*/ 441735 w 1501339"/>
                  <a:gd name="connsiteY15" fmla="*/ 701536 h 796876"/>
                  <a:gd name="connsiteX16" fmla="*/ 390935 w 1501339"/>
                  <a:gd name="connsiteY16" fmla="*/ 644386 h 796876"/>
                  <a:gd name="connsiteX17" fmla="*/ 327435 w 1501339"/>
                  <a:gd name="connsiteY17" fmla="*/ 676136 h 796876"/>
                  <a:gd name="connsiteX18" fmla="*/ 282985 w 1501339"/>
                  <a:gd name="connsiteY18" fmla="*/ 650736 h 796876"/>
                  <a:gd name="connsiteX19" fmla="*/ 105185 w 1501339"/>
                  <a:gd name="connsiteY19" fmla="*/ 612636 h 796876"/>
                  <a:gd name="connsiteX20" fmla="*/ 253 w 1501339"/>
                  <a:gd name="connsiteY20" fmla="*/ 616874 h 796876"/>
                  <a:gd name="connsiteX21" fmla="*/ 127253 w 1501339"/>
                  <a:gd name="connsiteY21" fmla="*/ 0 h 796876"/>
                  <a:gd name="connsiteX0" fmla="*/ 127253 w 1501339"/>
                  <a:gd name="connsiteY0" fmla="*/ 0 h 796876"/>
                  <a:gd name="connsiteX1" fmla="*/ 1501339 w 1501339"/>
                  <a:gd name="connsiteY1" fmla="*/ 222250 h 796876"/>
                  <a:gd name="connsiteX2" fmla="*/ 1485464 w 1501339"/>
                  <a:gd name="connsiteY2" fmla="*/ 791499 h 796876"/>
                  <a:gd name="connsiteX3" fmla="*/ 1356135 w 1501339"/>
                  <a:gd name="connsiteY3" fmla="*/ 784087 h 796876"/>
                  <a:gd name="connsiteX4" fmla="*/ 1248185 w 1501339"/>
                  <a:gd name="connsiteY4" fmla="*/ 765037 h 796876"/>
                  <a:gd name="connsiteX5" fmla="*/ 1152935 w 1501339"/>
                  <a:gd name="connsiteY5" fmla="*/ 796787 h 796876"/>
                  <a:gd name="connsiteX6" fmla="*/ 1070385 w 1501339"/>
                  <a:gd name="connsiteY6" fmla="*/ 758686 h 796876"/>
                  <a:gd name="connsiteX7" fmla="*/ 987835 w 1501339"/>
                  <a:gd name="connsiteY7" fmla="*/ 784086 h 796876"/>
                  <a:gd name="connsiteX8" fmla="*/ 917985 w 1501339"/>
                  <a:gd name="connsiteY8" fmla="*/ 745986 h 796876"/>
                  <a:gd name="connsiteX9" fmla="*/ 854485 w 1501339"/>
                  <a:gd name="connsiteY9" fmla="*/ 771386 h 796876"/>
                  <a:gd name="connsiteX10" fmla="*/ 733835 w 1501339"/>
                  <a:gd name="connsiteY10" fmla="*/ 726936 h 796876"/>
                  <a:gd name="connsiteX11" fmla="*/ 670335 w 1501339"/>
                  <a:gd name="connsiteY11" fmla="*/ 733286 h 796876"/>
                  <a:gd name="connsiteX12" fmla="*/ 625885 w 1501339"/>
                  <a:gd name="connsiteY12" fmla="*/ 701536 h 796876"/>
                  <a:gd name="connsiteX13" fmla="*/ 568735 w 1501339"/>
                  <a:gd name="connsiteY13" fmla="*/ 701536 h 796876"/>
                  <a:gd name="connsiteX14" fmla="*/ 511585 w 1501339"/>
                  <a:gd name="connsiteY14" fmla="*/ 682486 h 796876"/>
                  <a:gd name="connsiteX15" fmla="*/ 441735 w 1501339"/>
                  <a:gd name="connsiteY15" fmla="*/ 701536 h 796876"/>
                  <a:gd name="connsiteX16" fmla="*/ 390935 w 1501339"/>
                  <a:gd name="connsiteY16" fmla="*/ 644386 h 796876"/>
                  <a:gd name="connsiteX17" fmla="*/ 327435 w 1501339"/>
                  <a:gd name="connsiteY17" fmla="*/ 676136 h 796876"/>
                  <a:gd name="connsiteX18" fmla="*/ 282985 w 1501339"/>
                  <a:gd name="connsiteY18" fmla="*/ 650736 h 796876"/>
                  <a:gd name="connsiteX19" fmla="*/ 105185 w 1501339"/>
                  <a:gd name="connsiteY19" fmla="*/ 612636 h 796876"/>
                  <a:gd name="connsiteX20" fmla="*/ 253 w 1501339"/>
                  <a:gd name="connsiteY20" fmla="*/ 616874 h 796876"/>
                  <a:gd name="connsiteX21" fmla="*/ 127253 w 1501339"/>
                  <a:gd name="connsiteY21" fmla="*/ 0 h 796876"/>
                  <a:gd name="connsiteX0" fmla="*/ 127253 w 1501339"/>
                  <a:gd name="connsiteY0" fmla="*/ 0 h 809828"/>
                  <a:gd name="connsiteX1" fmla="*/ 1501339 w 1501339"/>
                  <a:gd name="connsiteY1" fmla="*/ 222250 h 809828"/>
                  <a:gd name="connsiteX2" fmla="*/ 1485464 w 1501339"/>
                  <a:gd name="connsiteY2" fmla="*/ 791499 h 809828"/>
                  <a:gd name="connsiteX3" fmla="*/ 1337085 w 1501339"/>
                  <a:gd name="connsiteY3" fmla="*/ 809487 h 809828"/>
                  <a:gd name="connsiteX4" fmla="*/ 1248185 w 1501339"/>
                  <a:gd name="connsiteY4" fmla="*/ 765037 h 809828"/>
                  <a:gd name="connsiteX5" fmla="*/ 1152935 w 1501339"/>
                  <a:gd name="connsiteY5" fmla="*/ 796787 h 809828"/>
                  <a:gd name="connsiteX6" fmla="*/ 1070385 w 1501339"/>
                  <a:gd name="connsiteY6" fmla="*/ 758686 h 809828"/>
                  <a:gd name="connsiteX7" fmla="*/ 987835 w 1501339"/>
                  <a:gd name="connsiteY7" fmla="*/ 784086 h 809828"/>
                  <a:gd name="connsiteX8" fmla="*/ 917985 w 1501339"/>
                  <a:gd name="connsiteY8" fmla="*/ 745986 h 809828"/>
                  <a:gd name="connsiteX9" fmla="*/ 854485 w 1501339"/>
                  <a:gd name="connsiteY9" fmla="*/ 771386 h 809828"/>
                  <a:gd name="connsiteX10" fmla="*/ 733835 w 1501339"/>
                  <a:gd name="connsiteY10" fmla="*/ 726936 h 809828"/>
                  <a:gd name="connsiteX11" fmla="*/ 670335 w 1501339"/>
                  <a:gd name="connsiteY11" fmla="*/ 733286 h 809828"/>
                  <a:gd name="connsiteX12" fmla="*/ 625885 w 1501339"/>
                  <a:gd name="connsiteY12" fmla="*/ 701536 h 809828"/>
                  <a:gd name="connsiteX13" fmla="*/ 568735 w 1501339"/>
                  <a:gd name="connsiteY13" fmla="*/ 701536 h 809828"/>
                  <a:gd name="connsiteX14" fmla="*/ 511585 w 1501339"/>
                  <a:gd name="connsiteY14" fmla="*/ 682486 h 809828"/>
                  <a:gd name="connsiteX15" fmla="*/ 441735 w 1501339"/>
                  <a:gd name="connsiteY15" fmla="*/ 701536 h 809828"/>
                  <a:gd name="connsiteX16" fmla="*/ 390935 w 1501339"/>
                  <a:gd name="connsiteY16" fmla="*/ 644386 h 809828"/>
                  <a:gd name="connsiteX17" fmla="*/ 327435 w 1501339"/>
                  <a:gd name="connsiteY17" fmla="*/ 676136 h 809828"/>
                  <a:gd name="connsiteX18" fmla="*/ 282985 w 1501339"/>
                  <a:gd name="connsiteY18" fmla="*/ 650736 h 809828"/>
                  <a:gd name="connsiteX19" fmla="*/ 105185 w 1501339"/>
                  <a:gd name="connsiteY19" fmla="*/ 612636 h 809828"/>
                  <a:gd name="connsiteX20" fmla="*/ 253 w 1501339"/>
                  <a:gd name="connsiteY20" fmla="*/ 616874 h 809828"/>
                  <a:gd name="connsiteX21" fmla="*/ 127253 w 1501339"/>
                  <a:gd name="connsiteY21" fmla="*/ 0 h 809828"/>
                  <a:gd name="connsiteX0" fmla="*/ 127253 w 1501339"/>
                  <a:gd name="connsiteY0" fmla="*/ 0 h 828236"/>
                  <a:gd name="connsiteX1" fmla="*/ 1501339 w 1501339"/>
                  <a:gd name="connsiteY1" fmla="*/ 222250 h 828236"/>
                  <a:gd name="connsiteX2" fmla="*/ 1485464 w 1501339"/>
                  <a:gd name="connsiteY2" fmla="*/ 791499 h 828236"/>
                  <a:gd name="connsiteX3" fmla="*/ 1387886 w 1501339"/>
                  <a:gd name="connsiteY3" fmla="*/ 768211 h 828236"/>
                  <a:gd name="connsiteX4" fmla="*/ 1337085 w 1501339"/>
                  <a:gd name="connsiteY4" fmla="*/ 809487 h 828236"/>
                  <a:gd name="connsiteX5" fmla="*/ 1248185 w 1501339"/>
                  <a:gd name="connsiteY5" fmla="*/ 765037 h 828236"/>
                  <a:gd name="connsiteX6" fmla="*/ 1152935 w 1501339"/>
                  <a:gd name="connsiteY6" fmla="*/ 796787 h 828236"/>
                  <a:gd name="connsiteX7" fmla="*/ 1070385 w 1501339"/>
                  <a:gd name="connsiteY7" fmla="*/ 758686 h 828236"/>
                  <a:gd name="connsiteX8" fmla="*/ 987835 w 1501339"/>
                  <a:gd name="connsiteY8" fmla="*/ 784086 h 828236"/>
                  <a:gd name="connsiteX9" fmla="*/ 917985 w 1501339"/>
                  <a:gd name="connsiteY9" fmla="*/ 745986 h 828236"/>
                  <a:gd name="connsiteX10" fmla="*/ 854485 w 1501339"/>
                  <a:gd name="connsiteY10" fmla="*/ 771386 h 828236"/>
                  <a:gd name="connsiteX11" fmla="*/ 733835 w 1501339"/>
                  <a:gd name="connsiteY11" fmla="*/ 726936 h 828236"/>
                  <a:gd name="connsiteX12" fmla="*/ 670335 w 1501339"/>
                  <a:gd name="connsiteY12" fmla="*/ 733286 h 828236"/>
                  <a:gd name="connsiteX13" fmla="*/ 625885 w 1501339"/>
                  <a:gd name="connsiteY13" fmla="*/ 701536 h 828236"/>
                  <a:gd name="connsiteX14" fmla="*/ 568735 w 1501339"/>
                  <a:gd name="connsiteY14" fmla="*/ 701536 h 828236"/>
                  <a:gd name="connsiteX15" fmla="*/ 511585 w 1501339"/>
                  <a:gd name="connsiteY15" fmla="*/ 682486 h 828236"/>
                  <a:gd name="connsiteX16" fmla="*/ 441735 w 1501339"/>
                  <a:gd name="connsiteY16" fmla="*/ 701536 h 828236"/>
                  <a:gd name="connsiteX17" fmla="*/ 390935 w 1501339"/>
                  <a:gd name="connsiteY17" fmla="*/ 644386 h 828236"/>
                  <a:gd name="connsiteX18" fmla="*/ 327435 w 1501339"/>
                  <a:gd name="connsiteY18" fmla="*/ 676136 h 828236"/>
                  <a:gd name="connsiteX19" fmla="*/ 282985 w 1501339"/>
                  <a:gd name="connsiteY19" fmla="*/ 650736 h 828236"/>
                  <a:gd name="connsiteX20" fmla="*/ 105185 w 1501339"/>
                  <a:gd name="connsiteY20" fmla="*/ 612636 h 828236"/>
                  <a:gd name="connsiteX21" fmla="*/ 253 w 1501339"/>
                  <a:gd name="connsiteY21" fmla="*/ 616874 h 828236"/>
                  <a:gd name="connsiteX22" fmla="*/ 127253 w 1501339"/>
                  <a:gd name="connsiteY22" fmla="*/ 0 h 828236"/>
                  <a:gd name="connsiteX0" fmla="*/ 182022 w 1501339"/>
                  <a:gd name="connsiteY0" fmla="*/ 0 h 856811"/>
                  <a:gd name="connsiteX1" fmla="*/ 1501339 w 1501339"/>
                  <a:gd name="connsiteY1" fmla="*/ 250825 h 856811"/>
                  <a:gd name="connsiteX2" fmla="*/ 1485464 w 1501339"/>
                  <a:gd name="connsiteY2" fmla="*/ 820074 h 856811"/>
                  <a:gd name="connsiteX3" fmla="*/ 1387886 w 1501339"/>
                  <a:gd name="connsiteY3" fmla="*/ 796786 h 856811"/>
                  <a:gd name="connsiteX4" fmla="*/ 1337085 w 1501339"/>
                  <a:gd name="connsiteY4" fmla="*/ 838062 h 856811"/>
                  <a:gd name="connsiteX5" fmla="*/ 1248185 w 1501339"/>
                  <a:gd name="connsiteY5" fmla="*/ 793612 h 856811"/>
                  <a:gd name="connsiteX6" fmla="*/ 1152935 w 1501339"/>
                  <a:gd name="connsiteY6" fmla="*/ 825362 h 856811"/>
                  <a:gd name="connsiteX7" fmla="*/ 1070385 w 1501339"/>
                  <a:gd name="connsiteY7" fmla="*/ 787261 h 856811"/>
                  <a:gd name="connsiteX8" fmla="*/ 987835 w 1501339"/>
                  <a:gd name="connsiteY8" fmla="*/ 812661 h 856811"/>
                  <a:gd name="connsiteX9" fmla="*/ 917985 w 1501339"/>
                  <a:gd name="connsiteY9" fmla="*/ 774561 h 856811"/>
                  <a:gd name="connsiteX10" fmla="*/ 854485 w 1501339"/>
                  <a:gd name="connsiteY10" fmla="*/ 799961 h 856811"/>
                  <a:gd name="connsiteX11" fmla="*/ 733835 w 1501339"/>
                  <a:gd name="connsiteY11" fmla="*/ 755511 h 856811"/>
                  <a:gd name="connsiteX12" fmla="*/ 670335 w 1501339"/>
                  <a:gd name="connsiteY12" fmla="*/ 761861 h 856811"/>
                  <a:gd name="connsiteX13" fmla="*/ 625885 w 1501339"/>
                  <a:gd name="connsiteY13" fmla="*/ 730111 h 856811"/>
                  <a:gd name="connsiteX14" fmla="*/ 568735 w 1501339"/>
                  <a:gd name="connsiteY14" fmla="*/ 730111 h 856811"/>
                  <a:gd name="connsiteX15" fmla="*/ 511585 w 1501339"/>
                  <a:gd name="connsiteY15" fmla="*/ 711061 h 856811"/>
                  <a:gd name="connsiteX16" fmla="*/ 441735 w 1501339"/>
                  <a:gd name="connsiteY16" fmla="*/ 730111 h 856811"/>
                  <a:gd name="connsiteX17" fmla="*/ 390935 w 1501339"/>
                  <a:gd name="connsiteY17" fmla="*/ 672961 h 856811"/>
                  <a:gd name="connsiteX18" fmla="*/ 327435 w 1501339"/>
                  <a:gd name="connsiteY18" fmla="*/ 704711 h 856811"/>
                  <a:gd name="connsiteX19" fmla="*/ 282985 w 1501339"/>
                  <a:gd name="connsiteY19" fmla="*/ 679311 h 856811"/>
                  <a:gd name="connsiteX20" fmla="*/ 105185 w 1501339"/>
                  <a:gd name="connsiteY20" fmla="*/ 641211 h 856811"/>
                  <a:gd name="connsiteX21" fmla="*/ 253 w 1501339"/>
                  <a:gd name="connsiteY21" fmla="*/ 645449 h 856811"/>
                  <a:gd name="connsiteX22" fmla="*/ 182022 w 1501339"/>
                  <a:gd name="connsiteY22" fmla="*/ 0 h 856811"/>
                  <a:gd name="connsiteX0" fmla="*/ 182022 w 1501339"/>
                  <a:gd name="connsiteY0" fmla="*/ 0 h 856811"/>
                  <a:gd name="connsiteX1" fmla="*/ 1501339 w 1501339"/>
                  <a:gd name="connsiteY1" fmla="*/ 250825 h 856811"/>
                  <a:gd name="connsiteX2" fmla="*/ 1485464 w 1501339"/>
                  <a:gd name="connsiteY2" fmla="*/ 820074 h 856811"/>
                  <a:gd name="connsiteX3" fmla="*/ 1387886 w 1501339"/>
                  <a:gd name="connsiteY3" fmla="*/ 796786 h 856811"/>
                  <a:gd name="connsiteX4" fmla="*/ 1337085 w 1501339"/>
                  <a:gd name="connsiteY4" fmla="*/ 838062 h 856811"/>
                  <a:gd name="connsiteX5" fmla="*/ 1248185 w 1501339"/>
                  <a:gd name="connsiteY5" fmla="*/ 793612 h 856811"/>
                  <a:gd name="connsiteX6" fmla="*/ 1152935 w 1501339"/>
                  <a:gd name="connsiteY6" fmla="*/ 825362 h 856811"/>
                  <a:gd name="connsiteX7" fmla="*/ 1070385 w 1501339"/>
                  <a:gd name="connsiteY7" fmla="*/ 787261 h 856811"/>
                  <a:gd name="connsiteX8" fmla="*/ 987835 w 1501339"/>
                  <a:gd name="connsiteY8" fmla="*/ 812661 h 856811"/>
                  <a:gd name="connsiteX9" fmla="*/ 917985 w 1501339"/>
                  <a:gd name="connsiteY9" fmla="*/ 774561 h 856811"/>
                  <a:gd name="connsiteX10" fmla="*/ 854485 w 1501339"/>
                  <a:gd name="connsiteY10" fmla="*/ 799961 h 856811"/>
                  <a:gd name="connsiteX11" fmla="*/ 733835 w 1501339"/>
                  <a:gd name="connsiteY11" fmla="*/ 755511 h 856811"/>
                  <a:gd name="connsiteX12" fmla="*/ 670335 w 1501339"/>
                  <a:gd name="connsiteY12" fmla="*/ 761861 h 856811"/>
                  <a:gd name="connsiteX13" fmla="*/ 625885 w 1501339"/>
                  <a:gd name="connsiteY13" fmla="*/ 730111 h 856811"/>
                  <a:gd name="connsiteX14" fmla="*/ 568735 w 1501339"/>
                  <a:gd name="connsiteY14" fmla="*/ 730111 h 856811"/>
                  <a:gd name="connsiteX15" fmla="*/ 511585 w 1501339"/>
                  <a:gd name="connsiteY15" fmla="*/ 711061 h 856811"/>
                  <a:gd name="connsiteX16" fmla="*/ 441735 w 1501339"/>
                  <a:gd name="connsiteY16" fmla="*/ 730111 h 856811"/>
                  <a:gd name="connsiteX17" fmla="*/ 390935 w 1501339"/>
                  <a:gd name="connsiteY17" fmla="*/ 672961 h 856811"/>
                  <a:gd name="connsiteX18" fmla="*/ 327435 w 1501339"/>
                  <a:gd name="connsiteY18" fmla="*/ 704711 h 856811"/>
                  <a:gd name="connsiteX19" fmla="*/ 282985 w 1501339"/>
                  <a:gd name="connsiteY19" fmla="*/ 679311 h 856811"/>
                  <a:gd name="connsiteX20" fmla="*/ 105185 w 1501339"/>
                  <a:gd name="connsiteY20" fmla="*/ 641211 h 856811"/>
                  <a:gd name="connsiteX21" fmla="*/ 253 w 1501339"/>
                  <a:gd name="connsiteY21" fmla="*/ 645449 h 856811"/>
                  <a:gd name="connsiteX22" fmla="*/ 182022 w 1501339"/>
                  <a:gd name="connsiteY22" fmla="*/ 0 h 856811"/>
                  <a:gd name="connsiteX0" fmla="*/ 182022 w 1493844"/>
                  <a:gd name="connsiteY0" fmla="*/ 0 h 856811"/>
                  <a:gd name="connsiteX1" fmla="*/ 1493844 w 1493844"/>
                  <a:gd name="connsiteY1" fmla="*/ 224591 h 856811"/>
                  <a:gd name="connsiteX2" fmla="*/ 1485464 w 1493844"/>
                  <a:gd name="connsiteY2" fmla="*/ 820074 h 856811"/>
                  <a:gd name="connsiteX3" fmla="*/ 1387886 w 1493844"/>
                  <a:gd name="connsiteY3" fmla="*/ 796786 h 856811"/>
                  <a:gd name="connsiteX4" fmla="*/ 1337085 w 1493844"/>
                  <a:gd name="connsiteY4" fmla="*/ 838062 h 856811"/>
                  <a:gd name="connsiteX5" fmla="*/ 1248185 w 1493844"/>
                  <a:gd name="connsiteY5" fmla="*/ 793612 h 856811"/>
                  <a:gd name="connsiteX6" fmla="*/ 1152935 w 1493844"/>
                  <a:gd name="connsiteY6" fmla="*/ 825362 h 856811"/>
                  <a:gd name="connsiteX7" fmla="*/ 1070385 w 1493844"/>
                  <a:gd name="connsiteY7" fmla="*/ 787261 h 856811"/>
                  <a:gd name="connsiteX8" fmla="*/ 987835 w 1493844"/>
                  <a:gd name="connsiteY8" fmla="*/ 812661 h 856811"/>
                  <a:gd name="connsiteX9" fmla="*/ 917985 w 1493844"/>
                  <a:gd name="connsiteY9" fmla="*/ 774561 h 856811"/>
                  <a:gd name="connsiteX10" fmla="*/ 854485 w 1493844"/>
                  <a:gd name="connsiteY10" fmla="*/ 799961 h 856811"/>
                  <a:gd name="connsiteX11" fmla="*/ 733835 w 1493844"/>
                  <a:gd name="connsiteY11" fmla="*/ 755511 h 856811"/>
                  <a:gd name="connsiteX12" fmla="*/ 670335 w 1493844"/>
                  <a:gd name="connsiteY12" fmla="*/ 761861 h 856811"/>
                  <a:gd name="connsiteX13" fmla="*/ 625885 w 1493844"/>
                  <a:gd name="connsiteY13" fmla="*/ 730111 h 856811"/>
                  <a:gd name="connsiteX14" fmla="*/ 568735 w 1493844"/>
                  <a:gd name="connsiteY14" fmla="*/ 730111 h 856811"/>
                  <a:gd name="connsiteX15" fmla="*/ 511585 w 1493844"/>
                  <a:gd name="connsiteY15" fmla="*/ 711061 h 856811"/>
                  <a:gd name="connsiteX16" fmla="*/ 441735 w 1493844"/>
                  <a:gd name="connsiteY16" fmla="*/ 730111 h 856811"/>
                  <a:gd name="connsiteX17" fmla="*/ 390935 w 1493844"/>
                  <a:gd name="connsiteY17" fmla="*/ 672961 h 856811"/>
                  <a:gd name="connsiteX18" fmla="*/ 327435 w 1493844"/>
                  <a:gd name="connsiteY18" fmla="*/ 704711 h 856811"/>
                  <a:gd name="connsiteX19" fmla="*/ 282985 w 1493844"/>
                  <a:gd name="connsiteY19" fmla="*/ 679311 h 856811"/>
                  <a:gd name="connsiteX20" fmla="*/ 105185 w 1493844"/>
                  <a:gd name="connsiteY20" fmla="*/ 641211 h 856811"/>
                  <a:gd name="connsiteX21" fmla="*/ 253 w 1493844"/>
                  <a:gd name="connsiteY21" fmla="*/ 645449 h 856811"/>
                  <a:gd name="connsiteX22" fmla="*/ 182022 w 1493844"/>
                  <a:gd name="connsiteY22" fmla="*/ 0 h 856811"/>
                  <a:gd name="connsiteX0" fmla="*/ 182022 w 1509680"/>
                  <a:gd name="connsiteY0" fmla="*/ 0 h 856811"/>
                  <a:gd name="connsiteX1" fmla="*/ 1493844 w 1509680"/>
                  <a:gd name="connsiteY1" fmla="*/ 224591 h 856811"/>
                  <a:gd name="connsiteX2" fmla="*/ 1485464 w 1509680"/>
                  <a:gd name="connsiteY2" fmla="*/ 820074 h 856811"/>
                  <a:gd name="connsiteX3" fmla="*/ 1387886 w 1509680"/>
                  <a:gd name="connsiteY3" fmla="*/ 796786 h 856811"/>
                  <a:gd name="connsiteX4" fmla="*/ 1337085 w 1509680"/>
                  <a:gd name="connsiteY4" fmla="*/ 838062 h 856811"/>
                  <a:gd name="connsiteX5" fmla="*/ 1248185 w 1509680"/>
                  <a:gd name="connsiteY5" fmla="*/ 793612 h 856811"/>
                  <a:gd name="connsiteX6" fmla="*/ 1152935 w 1509680"/>
                  <a:gd name="connsiteY6" fmla="*/ 825362 h 856811"/>
                  <a:gd name="connsiteX7" fmla="*/ 1070385 w 1509680"/>
                  <a:gd name="connsiteY7" fmla="*/ 787261 h 856811"/>
                  <a:gd name="connsiteX8" fmla="*/ 987835 w 1509680"/>
                  <a:gd name="connsiteY8" fmla="*/ 812661 h 856811"/>
                  <a:gd name="connsiteX9" fmla="*/ 917985 w 1509680"/>
                  <a:gd name="connsiteY9" fmla="*/ 774561 h 856811"/>
                  <a:gd name="connsiteX10" fmla="*/ 854485 w 1509680"/>
                  <a:gd name="connsiteY10" fmla="*/ 799961 h 856811"/>
                  <a:gd name="connsiteX11" fmla="*/ 733835 w 1509680"/>
                  <a:gd name="connsiteY11" fmla="*/ 755511 h 856811"/>
                  <a:gd name="connsiteX12" fmla="*/ 670335 w 1509680"/>
                  <a:gd name="connsiteY12" fmla="*/ 761861 h 856811"/>
                  <a:gd name="connsiteX13" fmla="*/ 625885 w 1509680"/>
                  <a:gd name="connsiteY13" fmla="*/ 730111 h 856811"/>
                  <a:gd name="connsiteX14" fmla="*/ 568735 w 1509680"/>
                  <a:gd name="connsiteY14" fmla="*/ 730111 h 856811"/>
                  <a:gd name="connsiteX15" fmla="*/ 511585 w 1509680"/>
                  <a:gd name="connsiteY15" fmla="*/ 711061 h 856811"/>
                  <a:gd name="connsiteX16" fmla="*/ 441735 w 1509680"/>
                  <a:gd name="connsiteY16" fmla="*/ 730111 h 856811"/>
                  <a:gd name="connsiteX17" fmla="*/ 390935 w 1509680"/>
                  <a:gd name="connsiteY17" fmla="*/ 672961 h 856811"/>
                  <a:gd name="connsiteX18" fmla="*/ 327435 w 1509680"/>
                  <a:gd name="connsiteY18" fmla="*/ 704711 h 856811"/>
                  <a:gd name="connsiteX19" fmla="*/ 282985 w 1509680"/>
                  <a:gd name="connsiteY19" fmla="*/ 679311 h 856811"/>
                  <a:gd name="connsiteX20" fmla="*/ 105185 w 1509680"/>
                  <a:gd name="connsiteY20" fmla="*/ 641211 h 856811"/>
                  <a:gd name="connsiteX21" fmla="*/ 253 w 1509680"/>
                  <a:gd name="connsiteY21" fmla="*/ 645449 h 856811"/>
                  <a:gd name="connsiteX22" fmla="*/ 182022 w 1509680"/>
                  <a:gd name="connsiteY22" fmla="*/ 0 h 856811"/>
                  <a:gd name="connsiteX0" fmla="*/ 182022 w 1517079"/>
                  <a:gd name="connsiteY0" fmla="*/ 0 h 856811"/>
                  <a:gd name="connsiteX1" fmla="*/ 1493844 w 1517079"/>
                  <a:gd name="connsiteY1" fmla="*/ 224591 h 856811"/>
                  <a:gd name="connsiteX2" fmla="*/ 1485464 w 1517079"/>
                  <a:gd name="connsiteY2" fmla="*/ 820074 h 856811"/>
                  <a:gd name="connsiteX3" fmla="*/ 1387886 w 1517079"/>
                  <a:gd name="connsiteY3" fmla="*/ 796786 h 856811"/>
                  <a:gd name="connsiteX4" fmla="*/ 1337085 w 1517079"/>
                  <a:gd name="connsiteY4" fmla="*/ 838062 h 856811"/>
                  <a:gd name="connsiteX5" fmla="*/ 1248185 w 1517079"/>
                  <a:gd name="connsiteY5" fmla="*/ 793612 h 856811"/>
                  <a:gd name="connsiteX6" fmla="*/ 1152935 w 1517079"/>
                  <a:gd name="connsiteY6" fmla="*/ 825362 h 856811"/>
                  <a:gd name="connsiteX7" fmla="*/ 1070385 w 1517079"/>
                  <a:gd name="connsiteY7" fmla="*/ 787261 h 856811"/>
                  <a:gd name="connsiteX8" fmla="*/ 987835 w 1517079"/>
                  <a:gd name="connsiteY8" fmla="*/ 812661 h 856811"/>
                  <a:gd name="connsiteX9" fmla="*/ 917985 w 1517079"/>
                  <a:gd name="connsiteY9" fmla="*/ 774561 h 856811"/>
                  <a:gd name="connsiteX10" fmla="*/ 854485 w 1517079"/>
                  <a:gd name="connsiteY10" fmla="*/ 799961 h 856811"/>
                  <a:gd name="connsiteX11" fmla="*/ 733835 w 1517079"/>
                  <a:gd name="connsiteY11" fmla="*/ 755511 h 856811"/>
                  <a:gd name="connsiteX12" fmla="*/ 670335 w 1517079"/>
                  <a:gd name="connsiteY12" fmla="*/ 761861 h 856811"/>
                  <a:gd name="connsiteX13" fmla="*/ 625885 w 1517079"/>
                  <a:gd name="connsiteY13" fmla="*/ 730111 h 856811"/>
                  <a:gd name="connsiteX14" fmla="*/ 568735 w 1517079"/>
                  <a:gd name="connsiteY14" fmla="*/ 730111 h 856811"/>
                  <a:gd name="connsiteX15" fmla="*/ 511585 w 1517079"/>
                  <a:gd name="connsiteY15" fmla="*/ 711061 h 856811"/>
                  <a:gd name="connsiteX16" fmla="*/ 441735 w 1517079"/>
                  <a:gd name="connsiteY16" fmla="*/ 730111 h 856811"/>
                  <a:gd name="connsiteX17" fmla="*/ 390935 w 1517079"/>
                  <a:gd name="connsiteY17" fmla="*/ 672961 h 856811"/>
                  <a:gd name="connsiteX18" fmla="*/ 327435 w 1517079"/>
                  <a:gd name="connsiteY18" fmla="*/ 704711 h 856811"/>
                  <a:gd name="connsiteX19" fmla="*/ 282985 w 1517079"/>
                  <a:gd name="connsiteY19" fmla="*/ 679311 h 856811"/>
                  <a:gd name="connsiteX20" fmla="*/ 105185 w 1517079"/>
                  <a:gd name="connsiteY20" fmla="*/ 641211 h 856811"/>
                  <a:gd name="connsiteX21" fmla="*/ 253 w 1517079"/>
                  <a:gd name="connsiteY21" fmla="*/ 645449 h 856811"/>
                  <a:gd name="connsiteX22" fmla="*/ 182022 w 1517079"/>
                  <a:gd name="connsiteY22" fmla="*/ 0 h 856811"/>
                  <a:gd name="connsiteX0" fmla="*/ 162143 w 1497200"/>
                  <a:gd name="connsiteY0" fmla="*/ 0 h 856811"/>
                  <a:gd name="connsiteX1" fmla="*/ 1473965 w 1497200"/>
                  <a:gd name="connsiteY1" fmla="*/ 224591 h 856811"/>
                  <a:gd name="connsiteX2" fmla="*/ 1465585 w 1497200"/>
                  <a:gd name="connsiteY2" fmla="*/ 820074 h 856811"/>
                  <a:gd name="connsiteX3" fmla="*/ 1368007 w 1497200"/>
                  <a:gd name="connsiteY3" fmla="*/ 796786 h 856811"/>
                  <a:gd name="connsiteX4" fmla="*/ 1317206 w 1497200"/>
                  <a:gd name="connsiteY4" fmla="*/ 838062 h 856811"/>
                  <a:gd name="connsiteX5" fmla="*/ 1228306 w 1497200"/>
                  <a:gd name="connsiteY5" fmla="*/ 793612 h 856811"/>
                  <a:gd name="connsiteX6" fmla="*/ 1133056 w 1497200"/>
                  <a:gd name="connsiteY6" fmla="*/ 825362 h 856811"/>
                  <a:gd name="connsiteX7" fmla="*/ 1050506 w 1497200"/>
                  <a:gd name="connsiteY7" fmla="*/ 787261 h 856811"/>
                  <a:gd name="connsiteX8" fmla="*/ 967956 w 1497200"/>
                  <a:gd name="connsiteY8" fmla="*/ 812661 h 856811"/>
                  <a:gd name="connsiteX9" fmla="*/ 898106 w 1497200"/>
                  <a:gd name="connsiteY9" fmla="*/ 774561 h 856811"/>
                  <a:gd name="connsiteX10" fmla="*/ 834606 w 1497200"/>
                  <a:gd name="connsiteY10" fmla="*/ 799961 h 856811"/>
                  <a:gd name="connsiteX11" fmla="*/ 713956 w 1497200"/>
                  <a:gd name="connsiteY11" fmla="*/ 755511 h 856811"/>
                  <a:gd name="connsiteX12" fmla="*/ 650456 w 1497200"/>
                  <a:gd name="connsiteY12" fmla="*/ 761861 h 856811"/>
                  <a:gd name="connsiteX13" fmla="*/ 606006 w 1497200"/>
                  <a:gd name="connsiteY13" fmla="*/ 730111 h 856811"/>
                  <a:gd name="connsiteX14" fmla="*/ 548856 w 1497200"/>
                  <a:gd name="connsiteY14" fmla="*/ 730111 h 856811"/>
                  <a:gd name="connsiteX15" fmla="*/ 491706 w 1497200"/>
                  <a:gd name="connsiteY15" fmla="*/ 711061 h 856811"/>
                  <a:gd name="connsiteX16" fmla="*/ 421856 w 1497200"/>
                  <a:gd name="connsiteY16" fmla="*/ 730111 h 856811"/>
                  <a:gd name="connsiteX17" fmla="*/ 371056 w 1497200"/>
                  <a:gd name="connsiteY17" fmla="*/ 672961 h 856811"/>
                  <a:gd name="connsiteX18" fmla="*/ 307556 w 1497200"/>
                  <a:gd name="connsiteY18" fmla="*/ 704711 h 856811"/>
                  <a:gd name="connsiteX19" fmla="*/ 263106 w 1497200"/>
                  <a:gd name="connsiteY19" fmla="*/ 679311 h 856811"/>
                  <a:gd name="connsiteX20" fmla="*/ 85306 w 1497200"/>
                  <a:gd name="connsiteY20" fmla="*/ 641211 h 856811"/>
                  <a:gd name="connsiteX21" fmla="*/ 362 w 1497200"/>
                  <a:gd name="connsiteY21" fmla="*/ 625461 h 856811"/>
                  <a:gd name="connsiteX22" fmla="*/ 162143 w 1497200"/>
                  <a:gd name="connsiteY22" fmla="*/ 0 h 856811"/>
                  <a:gd name="connsiteX0" fmla="*/ 161781 w 1496838"/>
                  <a:gd name="connsiteY0" fmla="*/ 0 h 856811"/>
                  <a:gd name="connsiteX1" fmla="*/ 1473603 w 1496838"/>
                  <a:gd name="connsiteY1" fmla="*/ 224591 h 856811"/>
                  <a:gd name="connsiteX2" fmla="*/ 1465223 w 1496838"/>
                  <a:gd name="connsiteY2" fmla="*/ 820074 h 856811"/>
                  <a:gd name="connsiteX3" fmla="*/ 1367645 w 1496838"/>
                  <a:gd name="connsiteY3" fmla="*/ 796786 h 856811"/>
                  <a:gd name="connsiteX4" fmla="*/ 1316844 w 1496838"/>
                  <a:gd name="connsiteY4" fmla="*/ 838062 h 856811"/>
                  <a:gd name="connsiteX5" fmla="*/ 1227944 w 1496838"/>
                  <a:gd name="connsiteY5" fmla="*/ 793612 h 856811"/>
                  <a:gd name="connsiteX6" fmla="*/ 1132694 w 1496838"/>
                  <a:gd name="connsiteY6" fmla="*/ 825362 h 856811"/>
                  <a:gd name="connsiteX7" fmla="*/ 1050144 w 1496838"/>
                  <a:gd name="connsiteY7" fmla="*/ 787261 h 856811"/>
                  <a:gd name="connsiteX8" fmla="*/ 967594 w 1496838"/>
                  <a:gd name="connsiteY8" fmla="*/ 812661 h 856811"/>
                  <a:gd name="connsiteX9" fmla="*/ 897744 w 1496838"/>
                  <a:gd name="connsiteY9" fmla="*/ 774561 h 856811"/>
                  <a:gd name="connsiteX10" fmla="*/ 834244 w 1496838"/>
                  <a:gd name="connsiteY10" fmla="*/ 799961 h 856811"/>
                  <a:gd name="connsiteX11" fmla="*/ 713594 w 1496838"/>
                  <a:gd name="connsiteY11" fmla="*/ 755511 h 856811"/>
                  <a:gd name="connsiteX12" fmla="*/ 650094 w 1496838"/>
                  <a:gd name="connsiteY12" fmla="*/ 761861 h 856811"/>
                  <a:gd name="connsiteX13" fmla="*/ 605644 w 1496838"/>
                  <a:gd name="connsiteY13" fmla="*/ 730111 h 856811"/>
                  <a:gd name="connsiteX14" fmla="*/ 548494 w 1496838"/>
                  <a:gd name="connsiteY14" fmla="*/ 730111 h 856811"/>
                  <a:gd name="connsiteX15" fmla="*/ 491344 w 1496838"/>
                  <a:gd name="connsiteY15" fmla="*/ 711061 h 856811"/>
                  <a:gd name="connsiteX16" fmla="*/ 421494 w 1496838"/>
                  <a:gd name="connsiteY16" fmla="*/ 730111 h 856811"/>
                  <a:gd name="connsiteX17" fmla="*/ 370694 w 1496838"/>
                  <a:gd name="connsiteY17" fmla="*/ 672961 h 856811"/>
                  <a:gd name="connsiteX18" fmla="*/ 307194 w 1496838"/>
                  <a:gd name="connsiteY18" fmla="*/ 704711 h 856811"/>
                  <a:gd name="connsiteX19" fmla="*/ 262744 w 1496838"/>
                  <a:gd name="connsiteY19" fmla="*/ 679311 h 856811"/>
                  <a:gd name="connsiteX20" fmla="*/ 84944 w 1496838"/>
                  <a:gd name="connsiteY20" fmla="*/ 641211 h 856811"/>
                  <a:gd name="connsiteX21" fmla="*/ 0 w 1496838"/>
                  <a:gd name="connsiteY21" fmla="*/ 625461 h 856811"/>
                  <a:gd name="connsiteX22" fmla="*/ 161781 w 1496838"/>
                  <a:gd name="connsiteY22" fmla="*/ 0 h 856811"/>
                  <a:gd name="connsiteX0" fmla="*/ 161781 w 1496838"/>
                  <a:gd name="connsiteY0" fmla="*/ 0 h 856811"/>
                  <a:gd name="connsiteX1" fmla="*/ 1473603 w 1496838"/>
                  <a:gd name="connsiteY1" fmla="*/ 224591 h 856811"/>
                  <a:gd name="connsiteX2" fmla="*/ 1465223 w 1496838"/>
                  <a:gd name="connsiteY2" fmla="*/ 820074 h 856811"/>
                  <a:gd name="connsiteX3" fmla="*/ 1367645 w 1496838"/>
                  <a:gd name="connsiteY3" fmla="*/ 796786 h 856811"/>
                  <a:gd name="connsiteX4" fmla="*/ 1316844 w 1496838"/>
                  <a:gd name="connsiteY4" fmla="*/ 838062 h 856811"/>
                  <a:gd name="connsiteX5" fmla="*/ 1227944 w 1496838"/>
                  <a:gd name="connsiteY5" fmla="*/ 793612 h 856811"/>
                  <a:gd name="connsiteX6" fmla="*/ 1132694 w 1496838"/>
                  <a:gd name="connsiteY6" fmla="*/ 825362 h 856811"/>
                  <a:gd name="connsiteX7" fmla="*/ 1050144 w 1496838"/>
                  <a:gd name="connsiteY7" fmla="*/ 787261 h 856811"/>
                  <a:gd name="connsiteX8" fmla="*/ 967594 w 1496838"/>
                  <a:gd name="connsiteY8" fmla="*/ 812661 h 856811"/>
                  <a:gd name="connsiteX9" fmla="*/ 897744 w 1496838"/>
                  <a:gd name="connsiteY9" fmla="*/ 774561 h 856811"/>
                  <a:gd name="connsiteX10" fmla="*/ 834244 w 1496838"/>
                  <a:gd name="connsiteY10" fmla="*/ 799961 h 856811"/>
                  <a:gd name="connsiteX11" fmla="*/ 713594 w 1496838"/>
                  <a:gd name="connsiteY11" fmla="*/ 755511 h 856811"/>
                  <a:gd name="connsiteX12" fmla="*/ 650094 w 1496838"/>
                  <a:gd name="connsiteY12" fmla="*/ 761861 h 856811"/>
                  <a:gd name="connsiteX13" fmla="*/ 605644 w 1496838"/>
                  <a:gd name="connsiteY13" fmla="*/ 730111 h 856811"/>
                  <a:gd name="connsiteX14" fmla="*/ 548494 w 1496838"/>
                  <a:gd name="connsiteY14" fmla="*/ 730111 h 856811"/>
                  <a:gd name="connsiteX15" fmla="*/ 491344 w 1496838"/>
                  <a:gd name="connsiteY15" fmla="*/ 711061 h 856811"/>
                  <a:gd name="connsiteX16" fmla="*/ 421494 w 1496838"/>
                  <a:gd name="connsiteY16" fmla="*/ 730111 h 856811"/>
                  <a:gd name="connsiteX17" fmla="*/ 370694 w 1496838"/>
                  <a:gd name="connsiteY17" fmla="*/ 672961 h 856811"/>
                  <a:gd name="connsiteX18" fmla="*/ 307194 w 1496838"/>
                  <a:gd name="connsiteY18" fmla="*/ 704711 h 856811"/>
                  <a:gd name="connsiteX19" fmla="*/ 262744 w 1496838"/>
                  <a:gd name="connsiteY19" fmla="*/ 679311 h 856811"/>
                  <a:gd name="connsiteX20" fmla="*/ 137274 w 1496838"/>
                  <a:gd name="connsiteY20" fmla="*/ 674975 h 856811"/>
                  <a:gd name="connsiteX21" fmla="*/ 84944 w 1496838"/>
                  <a:gd name="connsiteY21" fmla="*/ 641211 h 856811"/>
                  <a:gd name="connsiteX22" fmla="*/ 0 w 1496838"/>
                  <a:gd name="connsiteY22" fmla="*/ 625461 h 856811"/>
                  <a:gd name="connsiteX23" fmla="*/ 161781 w 1496838"/>
                  <a:gd name="connsiteY23" fmla="*/ 0 h 85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838" h="856811">
                    <a:moveTo>
                      <a:pt x="161781" y="0"/>
                    </a:moveTo>
                    <a:lnTo>
                      <a:pt x="1473603" y="224591"/>
                    </a:lnTo>
                    <a:cubicBezTo>
                      <a:pt x="1512711" y="399437"/>
                      <a:pt x="1497322" y="667715"/>
                      <a:pt x="1465223" y="820074"/>
                    </a:cubicBezTo>
                    <a:cubicBezTo>
                      <a:pt x="1451606" y="915830"/>
                      <a:pt x="1392375" y="793788"/>
                      <a:pt x="1367645" y="796786"/>
                    </a:cubicBezTo>
                    <a:cubicBezTo>
                      <a:pt x="1342915" y="799784"/>
                      <a:pt x="1345419" y="843353"/>
                      <a:pt x="1316844" y="838062"/>
                    </a:cubicBezTo>
                    <a:cubicBezTo>
                      <a:pt x="1280861" y="835945"/>
                      <a:pt x="1263927" y="795729"/>
                      <a:pt x="1227944" y="793612"/>
                    </a:cubicBezTo>
                    <a:cubicBezTo>
                      <a:pt x="1200427" y="791495"/>
                      <a:pt x="1160211" y="827479"/>
                      <a:pt x="1132694" y="825362"/>
                    </a:cubicBezTo>
                    <a:cubicBezTo>
                      <a:pt x="1105177" y="821128"/>
                      <a:pt x="1077661" y="791495"/>
                      <a:pt x="1050144" y="787261"/>
                    </a:cubicBezTo>
                    <a:cubicBezTo>
                      <a:pt x="1024744" y="785144"/>
                      <a:pt x="992994" y="814778"/>
                      <a:pt x="967594" y="812661"/>
                    </a:cubicBezTo>
                    <a:cubicBezTo>
                      <a:pt x="940077" y="812661"/>
                      <a:pt x="925261" y="774561"/>
                      <a:pt x="897744" y="774561"/>
                    </a:cubicBezTo>
                    <a:cubicBezTo>
                      <a:pt x="874461" y="770328"/>
                      <a:pt x="857527" y="804194"/>
                      <a:pt x="834244" y="799961"/>
                    </a:cubicBezTo>
                    <a:cubicBezTo>
                      <a:pt x="791911" y="793611"/>
                      <a:pt x="755927" y="761861"/>
                      <a:pt x="713594" y="755511"/>
                    </a:cubicBezTo>
                    <a:cubicBezTo>
                      <a:pt x="696661" y="749161"/>
                      <a:pt x="667027" y="768211"/>
                      <a:pt x="650094" y="761861"/>
                    </a:cubicBezTo>
                    <a:cubicBezTo>
                      <a:pt x="631044" y="759744"/>
                      <a:pt x="624694" y="732228"/>
                      <a:pt x="605644" y="730111"/>
                    </a:cubicBezTo>
                    <a:lnTo>
                      <a:pt x="548494" y="730111"/>
                    </a:lnTo>
                    <a:cubicBezTo>
                      <a:pt x="527327" y="727994"/>
                      <a:pt x="512511" y="713178"/>
                      <a:pt x="491344" y="711061"/>
                    </a:cubicBezTo>
                    <a:cubicBezTo>
                      <a:pt x="470177" y="711061"/>
                      <a:pt x="442661" y="730111"/>
                      <a:pt x="421494" y="730111"/>
                    </a:cubicBezTo>
                    <a:cubicBezTo>
                      <a:pt x="398211" y="730111"/>
                      <a:pt x="393977" y="672961"/>
                      <a:pt x="370694" y="672961"/>
                    </a:cubicBezTo>
                    <a:cubicBezTo>
                      <a:pt x="353761" y="672961"/>
                      <a:pt x="324127" y="704711"/>
                      <a:pt x="307194" y="704711"/>
                    </a:cubicBezTo>
                    <a:lnTo>
                      <a:pt x="262744" y="679311"/>
                    </a:lnTo>
                    <a:cubicBezTo>
                      <a:pt x="234424" y="670191"/>
                      <a:pt x="166907" y="681325"/>
                      <a:pt x="137274" y="674975"/>
                    </a:cubicBezTo>
                    <a:cubicBezTo>
                      <a:pt x="107641" y="668625"/>
                      <a:pt x="107823" y="645299"/>
                      <a:pt x="84944" y="641211"/>
                    </a:cubicBezTo>
                    <a:cubicBezTo>
                      <a:pt x="62065" y="637123"/>
                      <a:pt x="15252" y="692884"/>
                      <a:pt x="0" y="625461"/>
                    </a:cubicBezTo>
                    <a:cubicBezTo>
                      <a:pt x="60590" y="410311"/>
                      <a:pt x="127385" y="238963"/>
                      <a:pt x="161781" y="0"/>
                    </a:cubicBezTo>
                    <a:close/>
                  </a:path>
                </a:pathLst>
              </a:custGeom>
              <a:solidFill>
                <a:srgbClr val="DDA4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9CBB86C3-14BA-49DF-B504-FC7811CA26EC}"/>
                </a:ext>
              </a:extLst>
            </p:cNvPr>
            <p:cNvGrpSpPr/>
            <p:nvPr/>
          </p:nvGrpSpPr>
          <p:grpSpPr>
            <a:xfrm>
              <a:off x="5801949" y="5040358"/>
              <a:ext cx="1459820" cy="547641"/>
              <a:chOff x="5801949" y="5040358"/>
              <a:chExt cx="1459820" cy="547641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3A0A7062-6521-4FE5-9C50-DA0890889B28}"/>
                  </a:ext>
                </a:extLst>
              </p:cNvPr>
              <p:cNvSpPr/>
              <p:nvPr/>
            </p:nvSpPr>
            <p:spPr>
              <a:xfrm>
                <a:off x="6794500" y="5273674"/>
                <a:ext cx="61593" cy="314325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5FCD3FB-750A-472E-A919-87C9D05A1F37}"/>
                  </a:ext>
                </a:extLst>
              </p:cNvPr>
              <p:cNvSpPr/>
              <p:nvPr/>
            </p:nvSpPr>
            <p:spPr>
              <a:xfrm>
                <a:off x="6065202" y="5159632"/>
                <a:ext cx="61593" cy="314325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EC34894-FE11-47C5-9566-928DF2EC6720}"/>
                  </a:ext>
                </a:extLst>
              </p:cNvPr>
              <p:cNvSpPr/>
              <p:nvPr/>
            </p:nvSpPr>
            <p:spPr>
              <a:xfrm>
                <a:off x="5865452" y="5059194"/>
                <a:ext cx="45719" cy="233316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408F95FA-B77D-4452-A691-3EDC48E214AA}"/>
                  </a:ext>
                </a:extLst>
              </p:cNvPr>
              <p:cNvSpPr/>
              <p:nvPr/>
            </p:nvSpPr>
            <p:spPr>
              <a:xfrm>
                <a:off x="5801949" y="5040358"/>
                <a:ext cx="45719" cy="233316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D36B11D9-FFFE-4C90-B5F8-EE8CF462AF48}"/>
                  </a:ext>
                </a:extLst>
              </p:cNvPr>
              <p:cNvSpPr/>
              <p:nvPr/>
            </p:nvSpPr>
            <p:spPr>
              <a:xfrm>
                <a:off x="6367676" y="5159631"/>
                <a:ext cx="31946" cy="138066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35289 w 61593"/>
                  <a:gd name="connsiteY3" fmla="*/ 186004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32080 w 61593"/>
                  <a:gd name="connsiteY2" fmla="*/ 262996 h 314325"/>
                  <a:gd name="connsiteX3" fmla="*/ 35289 w 61593"/>
                  <a:gd name="connsiteY3" fmla="*/ 186004 h 314325"/>
                  <a:gd name="connsiteX0" fmla="*/ 26658 w 26659"/>
                  <a:gd name="connsiteY0" fmla="*/ 0 h 262996"/>
                  <a:gd name="connsiteX1" fmla="*/ 0 w 26659"/>
                  <a:gd name="connsiteY1" fmla="*/ 262996 h 262996"/>
                  <a:gd name="connsiteX2" fmla="*/ 3209 w 26659"/>
                  <a:gd name="connsiteY2" fmla="*/ 186004 h 262996"/>
                  <a:gd name="connsiteX0" fmla="*/ 23449 w 23449"/>
                  <a:gd name="connsiteY0" fmla="*/ 0 h 186005"/>
                  <a:gd name="connsiteX1" fmla="*/ 0 w 23449"/>
                  <a:gd name="connsiteY1" fmla="*/ 186004 h 186005"/>
                  <a:gd name="connsiteX0" fmla="*/ 23449 w 32967"/>
                  <a:gd name="connsiteY0" fmla="*/ 0 h 186004"/>
                  <a:gd name="connsiteX1" fmla="*/ 0 w 32967"/>
                  <a:gd name="connsiteY1" fmla="*/ 186004 h 186004"/>
                  <a:gd name="connsiteX0" fmla="*/ 23449 w 43039"/>
                  <a:gd name="connsiteY0" fmla="*/ 0 h 186004"/>
                  <a:gd name="connsiteX1" fmla="*/ 0 w 43039"/>
                  <a:gd name="connsiteY1" fmla="*/ 186004 h 1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39" h="186004">
                    <a:moveTo>
                      <a:pt x="23449" y="0"/>
                    </a:moveTo>
                    <a:cubicBezTo>
                      <a:pt x="44506" y="74834"/>
                      <a:pt x="62354" y="143251"/>
                      <a:pt x="0" y="1860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584C993F-835E-4C43-BF6D-7CB27E55ACEB}"/>
                  </a:ext>
                </a:extLst>
              </p:cNvPr>
              <p:cNvSpPr/>
              <p:nvPr/>
            </p:nvSpPr>
            <p:spPr>
              <a:xfrm>
                <a:off x="6489206" y="5232366"/>
                <a:ext cx="31946" cy="138066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35289 w 61593"/>
                  <a:gd name="connsiteY3" fmla="*/ 186004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32080 w 61593"/>
                  <a:gd name="connsiteY2" fmla="*/ 262996 h 314325"/>
                  <a:gd name="connsiteX3" fmla="*/ 35289 w 61593"/>
                  <a:gd name="connsiteY3" fmla="*/ 186004 h 314325"/>
                  <a:gd name="connsiteX0" fmla="*/ 26658 w 26659"/>
                  <a:gd name="connsiteY0" fmla="*/ 0 h 262996"/>
                  <a:gd name="connsiteX1" fmla="*/ 0 w 26659"/>
                  <a:gd name="connsiteY1" fmla="*/ 262996 h 262996"/>
                  <a:gd name="connsiteX2" fmla="*/ 3209 w 26659"/>
                  <a:gd name="connsiteY2" fmla="*/ 186004 h 262996"/>
                  <a:gd name="connsiteX0" fmla="*/ 23449 w 23449"/>
                  <a:gd name="connsiteY0" fmla="*/ 0 h 186005"/>
                  <a:gd name="connsiteX1" fmla="*/ 0 w 23449"/>
                  <a:gd name="connsiteY1" fmla="*/ 186004 h 186005"/>
                  <a:gd name="connsiteX0" fmla="*/ 23449 w 32967"/>
                  <a:gd name="connsiteY0" fmla="*/ 0 h 186004"/>
                  <a:gd name="connsiteX1" fmla="*/ 0 w 32967"/>
                  <a:gd name="connsiteY1" fmla="*/ 186004 h 186004"/>
                  <a:gd name="connsiteX0" fmla="*/ 23449 w 43039"/>
                  <a:gd name="connsiteY0" fmla="*/ 0 h 186004"/>
                  <a:gd name="connsiteX1" fmla="*/ 0 w 43039"/>
                  <a:gd name="connsiteY1" fmla="*/ 186004 h 1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39" h="186004">
                    <a:moveTo>
                      <a:pt x="23449" y="0"/>
                    </a:moveTo>
                    <a:cubicBezTo>
                      <a:pt x="44506" y="74834"/>
                      <a:pt x="62354" y="143251"/>
                      <a:pt x="0" y="1860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E433A15B-A2B9-4D4C-9870-4B128EE0F1F0}"/>
                  </a:ext>
                </a:extLst>
              </p:cNvPr>
              <p:cNvSpPr/>
              <p:nvPr/>
            </p:nvSpPr>
            <p:spPr>
              <a:xfrm rot="21131608">
                <a:off x="7200176" y="5166067"/>
                <a:ext cx="61593" cy="314325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5D0EF6CC-A012-42CA-9995-6C31892049B3}"/>
              </a:ext>
            </a:extLst>
          </p:cNvPr>
          <p:cNvSpPr/>
          <p:nvPr/>
        </p:nvSpPr>
        <p:spPr>
          <a:xfrm>
            <a:off x="10337103" y="148954"/>
            <a:ext cx="967440" cy="655164"/>
          </a:xfrm>
          <a:prstGeom prst="roundRect">
            <a:avLst/>
          </a:prstGeom>
          <a:solidFill>
            <a:schemeClr val="bg1"/>
          </a:solidFill>
          <a:ln>
            <a:solidFill>
              <a:srgbClr val="46A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</a:rPr>
              <a:t>Fr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66797C03-117D-4038-9F3A-3F27B34BCE1E}"/>
              </a:ext>
            </a:extLst>
          </p:cNvPr>
          <p:cNvSpPr/>
          <p:nvPr/>
        </p:nvSpPr>
        <p:spPr>
          <a:xfrm>
            <a:off x="10000685" y="822599"/>
            <a:ext cx="1677054" cy="752538"/>
          </a:xfrm>
          <a:prstGeom prst="roundRect">
            <a:avLst/>
          </a:prstGeom>
          <a:solidFill>
            <a:schemeClr val="bg1"/>
          </a:solidFill>
          <a:ln>
            <a:solidFill>
              <a:srgbClr val="46A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</a:rPr>
              <a:t>Fr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og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C919402-533E-4E9D-B165-6B93ECBF95D6}"/>
              </a:ext>
            </a:extLst>
          </p:cNvPr>
          <p:cNvGrpSpPr/>
          <p:nvPr/>
        </p:nvGrpSpPr>
        <p:grpSpPr>
          <a:xfrm>
            <a:off x="10208561" y="1597716"/>
            <a:ext cx="1339490" cy="1323539"/>
            <a:chOff x="5719848" y="190255"/>
            <a:chExt cx="5867671" cy="5797795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97EB5AEC-0223-4E67-8881-B8E7006A8714}"/>
                </a:ext>
              </a:extLst>
            </p:cNvPr>
            <p:cNvGrpSpPr/>
            <p:nvPr/>
          </p:nvGrpSpPr>
          <p:grpSpPr>
            <a:xfrm>
              <a:off x="5719848" y="3713175"/>
              <a:ext cx="1994193" cy="2060433"/>
              <a:chOff x="5719848" y="3713175"/>
              <a:chExt cx="1994193" cy="2060433"/>
            </a:xfrm>
            <a:solidFill>
              <a:srgbClr val="46A80B"/>
            </a:solidFill>
          </p:grpSpPr>
          <p:sp>
            <p:nvSpPr>
              <p:cNvPr id="344" name="Rectangle 15">
                <a:extLst>
                  <a:ext uri="{FF2B5EF4-FFF2-40B4-BE49-F238E27FC236}">
                    <a16:creationId xmlns:a16="http://schemas.microsoft.com/office/drawing/2014/main" id="{415DED91-3B3F-4D1E-AD8C-1B423AA28E91}"/>
                  </a:ext>
                </a:extLst>
              </p:cNvPr>
              <p:cNvSpPr/>
              <p:nvPr/>
            </p:nvSpPr>
            <p:spPr>
              <a:xfrm>
                <a:off x="5719848" y="3713175"/>
                <a:ext cx="1994193" cy="2060433"/>
              </a:xfrm>
              <a:custGeom>
                <a:avLst/>
                <a:gdLst>
                  <a:gd name="connsiteX0" fmla="*/ 0 w 319190"/>
                  <a:gd name="connsiteY0" fmla="*/ 0 h 755799"/>
                  <a:gd name="connsiteX1" fmla="*/ 319190 w 319190"/>
                  <a:gd name="connsiteY1" fmla="*/ 0 h 755799"/>
                  <a:gd name="connsiteX2" fmla="*/ 319190 w 319190"/>
                  <a:gd name="connsiteY2" fmla="*/ 755799 h 755799"/>
                  <a:gd name="connsiteX3" fmla="*/ 0 w 319190"/>
                  <a:gd name="connsiteY3" fmla="*/ 755799 h 755799"/>
                  <a:gd name="connsiteX4" fmla="*/ 0 w 319190"/>
                  <a:gd name="connsiteY4" fmla="*/ 0 h 755799"/>
                  <a:gd name="connsiteX0" fmla="*/ 0 w 1093890"/>
                  <a:gd name="connsiteY0" fmla="*/ 0 h 1092200"/>
                  <a:gd name="connsiteX1" fmla="*/ 1093890 w 1093890"/>
                  <a:gd name="connsiteY1" fmla="*/ 1092200 h 1092200"/>
                  <a:gd name="connsiteX2" fmla="*/ 319190 w 1093890"/>
                  <a:gd name="connsiteY2" fmla="*/ 755799 h 1092200"/>
                  <a:gd name="connsiteX3" fmla="*/ 0 w 1093890"/>
                  <a:gd name="connsiteY3" fmla="*/ 755799 h 1092200"/>
                  <a:gd name="connsiteX4" fmla="*/ 0 w 1093890"/>
                  <a:gd name="connsiteY4" fmla="*/ 0 h 1092200"/>
                  <a:gd name="connsiteX0" fmla="*/ 1485900 w 1485900"/>
                  <a:gd name="connsiteY0" fmla="*/ 0 h 457200"/>
                  <a:gd name="connsiteX1" fmla="*/ 1093890 w 1485900"/>
                  <a:gd name="connsiteY1" fmla="*/ 457200 h 457200"/>
                  <a:gd name="connsiteX2" fmla="*/ 319190 w 1485900"/>
                  <a:gd name="connsiteY2" fmla="*/ 120799 h 457200"/>
                  <a:gd name="connsiteX3" fmla="*/ 0 w 1485900"/>
                  <a:gd name="connsiteY3" fmla="*/ 120799 h 457200"/>
                  <a:gd name="connsiteX4" fmla="*/ 1485900 w 1485900"/>
                  <a:gd name="connsiteY4" fmla="*/ 0 h 457200"/>
                  <a:gd name="connsiteX0" fmla="*/ 2589110 w 2589110"/>
                  <a:gd name="connsiteY0" fmla="*/ 0 h 457200"/>
                  <a:gd name="connsiteX1" fmla="*/ 2197100 w 2589110"/>
                  <a:gd name="connsiteY1" fmla="*/ 457200 h 457200"/>
                  <a:gd name="connsiteX2" fmla="*/ 0 w 2589110"/>
                  <a:gd name="connsiteY2" fmla="*/ 209699 h 457200"/>
                  <a:gd name="connsiteX3" fmla="*/ 1103210 w 2589110"/>
                  <a:gd name="connsiteY3" fmla="*/ 120799 h 457200"/>
                  <a:gd name="connsiteX4" fmla="*/ 2589110 w 2589110"/>
                  <a:gd name="connsiteY4" fmla="*/ 0 h 457200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271610 w 2271610"/>
                  <a:gd name="connsiteY0" fmla="*/ 0 h 1039334"/>
                  <a:gd name="connsiteX1" fmla="*/ 1879600 w 2271610"/>
                  <a:gd name="connsiteY1" fmla="*/ 457200 h 1039334"/>
                  <a:gd name="connsiteX2" fmla="*/ 757929 w 2271610"/>
                  <a:gd name="connsiteY2" fmla="*/ 1003299 h 1039334"/>
                  <a:gd name="connsiteX3" fmla="*/ 0 w 2271610"/>
                  <a:gd name="connsiteY3" fmla="*/ 958999 h 1039334"/>
                  <a:gd name="connsiteX4" fmla="*/ 785710 w 2271610"/>
                  <a:gd name="connsiteY4" fmla="*/ 120799 h 1039334"/>
                  <a:gd name="connsiteX5" fmla="*/ 2271610 w 2271610"/>
                  <a:gd name="connsiteY5" fmla="*/ 0 h 1039334"/>
                  <a:gd name="connsiteX0" fmla="*/ 2655989 w 2655989"/>
                  <a:gd name="connsiteY0" fmla="*/ 0 h 1676465"/>
                  <a:gd name="connsiteX1" fmla="*/ 2263979 w 2655989"/>
                  <a:gd name="connsiteY1" fmla="*/ 457200 h 1676465"/>
                  <a:gd name="connsiteX2" fmla="*/ 1142308 w 2655989"/>
                  <a:gd name="connsiteY2" fmla="*/ 1003299 h 1676465"/>
                  <a:gd name="connsiteX3" fmla="*/ 24708 w 2655989"/>
                  <a:gd name="connsiteY3" fmla="*/ 1676398 h 1676465"/>
                  <a:gd name="connsiteX4" fmla="*/ 384379 w 2655989"/>
                  <a:gd name="connsiteY4" fmla="*/ 958999 h 1676465"/>
                  <a:gd name="connsiteX5" fmla="*/ 1170089 w 2655989"/>
                  <a:gd name="connsiteY5" fmla="*/ 120799 h 1676465"/>
                  <a:gd name="connsiteX6" fmla="*/ 2655989 w 2655989"/>
                  <a:gd name="connsiteY6" fmla="*/ 0 h 1676465"/>
                  <a:gd name="connsiteX0" fmla="*/ 2636999 w 2636999"/>
                  <a:gd name="connsiteY0" fmla="*/ 0 h 1680650"/>
                  <a:gd name="connsiteX1" fmla="*/ 2244989 w 2636999"/>
                  <a:gd name="connsiteY1" fmla="*/ 457200 h 1680650"/>
                  <a:gd name="connsiteX2" fmla="*/ 1123318 w 2636999"/>
                  <a:gd name="connsiteY2" fmla="*/ 1003299 h 1680650"/>
                  <a:gd name="connsiteX3" fmla="*/ 653419 w 2636999"/>
                  <a:gd name="connsiteY3" fmla="*/ 1142998 h 1680650"/>
                  <a:gd name="connsiteX4" fmla="*/ 5718 w 2636999"/>
                  <a:gd name="connsiteY4" fmla="*/ 1676398 h 1680650"/>
                  <a:gd name="connsiteX5" fmla="*/ 365389 w 2636999"/>
                  <a:gd name="connsiteY5" fmla="*/ 958999 h 1680650"/>
                  <a:gd name="connsiteX6" fmla="*/ 1151099 w 2636999"/>
                  <a:gd name="connsiteY6" fmla="*/ 120799 h 1680650"/>
                  <a:gd name="connsiteX7" fmla="*/ 2636999 w 2636999"/>
                  <a:gd name="connsiteY7" fmla="*/ 0 h 1680650"/>
                  <a:gd name="connsiteX0" fmla="*/ 2636999 w 2636999"/>
                  <a:gd name="connsiteY0" fmla="*/ 0 h 1765830"/>
                  <a:gd name="connsiteX1" fmla="*/ 2244989 w 2636999"/>
                  <a:gd name="connsiteY1" fmla="*/ 457200 h 1765830"/>
                  <a:gd name="connsiteX2" fmla="*/ 1123318 w 2636999"/>
                  <a:gd name="connsiteY2" fmla="*/ 1003299 h 1765830"/>
                  <a:gd name="connsiteX3" fmla="*/ 920119 w 2636999"/>
                  <a:gd name="connsiteY3" fmla="*/ 1765297 h 1765830"/>
                  <a:gd name="connsiteX4" fmla="*/ 653419 w 2636999"/>
                  <a:gd name="connsiteY4" fmla="*/ 1142998 h 1765830"/>
                  <a:gd name="connsiteX5" fmla="*/ 5718 w 2636999"/>
                  <a:gd name="connsiteY5" fmla="*/ 1676398 h 1765830"/>
                  <a:gd name="connsiteX6" fmla="*/ 365389 w 2636999"/>
                  <a:gd name="connsiteY6" fmla="*/ 958999 h 1765830"/>
                  <a:gd name="connsiteX7" fmla="*/ 1151099 w 2636999"/>
                  <a:gd name="connsiteY7" fmla="*/ 120799 h 1765830"/>
                  <a:gd name="connsiteX8" fmla="*/ 2636999 w 2636999"/>
                  <a:gd name="connsiteY8" fmla="*/ 0 h 1765830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123318 w 2636999"/>
                  <a:gd name="connsiteY2" fmla="*/ 10032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351918 w 2636999"/>
                  <a:gd name="connsiteY2" fmla="*/ 14096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959100 w 2959100"/>
                  <a:gd name="connsiteY0" fmla="*/ 209401 h 1974716"/>
                  <a:gd name="connsiteX1" fmla="*/ 2567090 w 2959100"/>
                  <a:gd name="connsiteY1" fmla="*/ 666601 h 1974716"/>
                  <a:gd name="connsiteX2" fmla="*/ 1674019 w 2959100"/>
                  <a:gd name="connsiteY2" fmla="*/ 1619100 h 1974716"/>
                  <a:gd name="connsiteX3" fmla="*/ 1293020 w 2959100"/>
                  <a:gd name="connsiteY3" fmla="*/ 1326998 h 1974716"/>
                  <a:gd name="connsiteX4" fmla="*/ 1242220 w 2959100"/>
                  <a:gd name="connsiteY4" fmla="*/ 1974698 h 1974716"/>
                  <a:gd name="connsiteX5" fmla="*/ 975520 w 2959100"/>
                  <a:gd name="connsiteY5" fmla="*/ 1352399 h 1974716"/>
                  <a:gd name="connsiteX6" fmla="*/ 327819 w 2959100"/>
                  <a:gd name="connsiteY6" fmla="*/ 1885799 h 1974716"/>
                  <a:gd name="connsiteX7" fmla="*/ 687490 w 2959100"/>
                  <a:gd name="connsiteY7" fmla="*/ 1168400 h 1974716"/>
                  <a:gd name="connsiteX8" fmla="*/ 0 w 2959100"/>
                  <a:gd name="connsiteY8" fmla="*/ 0 h 1974716"/>
                  <a:gd name="connsiteX9" fmla="*/ 2959100 w 2959100"/>
                  <a:gd name="connsiteY9" fmla="*/ 209401 h 1974716"/>
                  <a:gd name="connsiteX0" fmla="*/ 1625600 w 2567090"/>
                  <a:gd name="connsiteY0" fmla="*/ 4634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625600 w 2567090"/>
                  <a:gd name="connsiteY9" fmla="*/ 463401 h 1974716"/>
                  <a:gd name="connsiteX0" fmla="*/ 1714500 w 2567090"/>
                  <a:gd name="connsiteY0" fmla="*/ 4761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714500 w 2567090"/>
                  <a:gd name="connsiteY9" fmla="*/ 476101 h 1974716"/>
                  <a:gd name="connsiteX0" fmla="*/ 1714500 w 2020990"/>
                  <a:gd name="connsiteY0" fmla="*/ 476101 h 1974716"/>
                  <a:gd name="connsiteX1" fmla="*/ 2020990 w 2020990"/>
                  <a:gd name="connsiteY1" fmla="*/ 755501 h 1974716"/>
                  <a:gd name="connsiteX2" fmla="*/ 1674019 w 2020990"/>
                  <a:gd name="connsiteY2" fmla="*/ 1619100 h 1974716"/>
                  <a:gd name="connsiteX3" fmla="*/ 1293020 w 2020990"/>
                  <a:gd name="connsiteY3" fmla="*/ 1326998 h 1974716"/>
                  <a:gd name="connsiteX4" fmla="*/ 1242220 w 2020990"/>
                  <a:gd name="connsiteY4" fmla="*/ 1974698 h 1974716"/>
                  <a:gd name="connsiteX5" fmla="*/ 975520 w 2020990"/>
                  <a:gd name="connsiteY5" fmla="*/ 1352399 h 1974716"/>
                  <a:gd name="connsiteX6" fmla="*/ 327819 w 2020990"/>
                  <a:gd name="connsiteY6" fmla="*/ 1885799 h 1974716"/>
                  <a:gd name="connsiteX7" fmla="*/ 687490 w 2020990"/>
                  <a:gd name="connsiteY7" fmla="*/ 1168400 h 1974716"/>
                  <a:gd name="connsiteX8" fmla="*/ 0 w 2020990"/>
                  <a:gd name="connsiteY8" fmla="*/ 0 h 1974716"/>
                  <a:gd name="connsiteX9" fmla="*/ 1714500 w 2020990"/>
                  <a:gd name="connsiteY9" fmla="*/ 476101 h 1974716"/>
                  <a:gd name="connsiteX0" fmla="*/ 1714500 w 1714500"/>
                  <a:gd name="connsiteY0" fmla="*/ 4761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476101 h 1974716"/>
                  <a:gd name="connsiteX0" fmla="*/ 1714500 w 1714500"/>
                  <a:gd name="connsiteY0" fmla="*/ 5396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539601 h 1974716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65908 w 1752589"/>
                  <a:gd name="connsiteY5" fmla="*/ 20272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4958 w 1754958"/>
                  <a:gd name="connsiteY0" fmla="*/ 681025 h 2116138"/>
                  <a:gd name="connsiteX1" fmla="*/ 1714477 w 1754958"/>
                  <a:gd name="connsiteY1" fmla="*/ 1760524 h 2116138"/>
                  <a:gd name="connsiteX2" fmla="*/ 1333478 w 1754958"/>
                  <a:gd name="connsiteY2" fmla="*/ 1468422 h 2116138"/>
                  <a:gd name="connsiteX3" fmla="*/ 1282678 w 1754958"/>
                  <a:gd name="connsiteY3" fmla="*/ 2116122 h 2116138"/>
                  <a:gd name="connsiteX4" fmla="*/ 952478 w 1754958"/>
                  <a:gd name="connsiteY4" fmla="*/ 1417623 h 2116138"/>
                  <a:gd name="connsiteX5" fmla="*/ 393677 w 1754958"/>
                  <a:gd name="connsiteY5" fmla="*/ 2052623 h 2116138"/>
                  <a:gd name="connsiteX6" fmla="*/ 727948 w 1754958"/>
                  <a:gd name="connsiteY6" fmla="*/ 1309824 h 2116138"/>
                  <a:gd name="connsiteX7" fmla="*/ 40458 w 1754958"/>
                  <a:gd name="connsiteY7" fmla="*/ 141424 h 2116138"/>
                  <a:gd name="connsiteX8" fmla="*/ 1754958 w 1754958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078039"/>
                  <a:gd name="connsiteX1" fmla="*/ 1735050 w 1775531"/>
                  <a:gd name="connsiteY1" fmla="*/ 1760524 h 2078039"/>
                  <a:gd name="connsiteX2" fmla="*/ 1354051 w 1775531"/>
                  <a:gd name="connsiteY2" fmla="*/ 1468422 h 2078039"/>
                  <a:gd name="connsiteX3" fmla="*/ 1214351 w 1775531"/>
                  <a:gd name="connsiteY3" fmla="*/ 2078022 h 2078039"/>
                  <a:gd name="connsiteX4" fmla="*/ 973051 w 1775531"/>
                  <a:gd name="connsiteY4" fmla="*/ 1417623 h 2078039"/>
                  <a:gd name="connsiteX5" fmla="*/ 414250 w 1775531"/>
                  <a:gd name="connsiteY5" fmla="*/ 2052623 h 2078039"/>
                  <a:gd name="connsiteX6" fmla="*/ 748521 w 1775531"/>
                  <a:gd name="connsiteY6" fmla="*/ 1309824 h 2078039"/>
                  <a:gd name="connsiteX7" fmla="*/ 61031 w 1775531"/>
                  <a:gd name="connsiteY7" fmla="*/ 141424 h 2078039"/>
                  <a:gd name="connsiteX8" fmla="*/ 1775531 w 1775531"/>
                  <a:gd name="connsiteY8" fmla="*/ 681025 h 2078039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079"/>
                  <a:gd name="connsiteX1" fmla="*/ 1735050 w 1775531"/>
                  <a:gd name="connsiteY1" fmla="*/ 1760524 h 2061079"/>
                  <a:gd name="connsiteX2" fmla="*/ 1354051 w 1775531"/>
                  <a:gd name="connsiteY2" fmla="*/ 1468422 h 2061079"/>
                  <a:gd name="connsiteX3" fmla="*/ 1277851 w 1775531"/>
                  <a:gd name="connsiteY3" fmla="*/ 2052622 h 2061079"/>
                  <a:gd name="connsiteX4" fmla="*/ 973051 w 1775531"/>
                  <a:gd name="connsiteY4" fmla="*/ 1417623 h 2061079"/>
                  <a:gd name="connsiteX5" fmla="*/ 414250 w 1775531"/>
                  <a:gd name="connsiteY5" fmla="*/ 2052623 h 2061079"/>
                  <a:gd name="connsiteX6" fmla="*/ 748521 w 1775531"/>
                  <a:gd name="connsiteY6" fmla="*/ 1309824 h 2061079"/>
                  <a:gd name="connsiteX7" fmla="*/ 61031 w 1775531"/>
                  <a:gd name="connsiteY7" fmla="*/ 141424 h 2061079"/>
                  <a:gd name="connsiteX8" fmla="*/ 1775531 w 1775531"/>
                  <a:gd name="connsiteY8" fmla="*/ 681025 h 2061079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354051 w 1775531"/>
                  <a:gd name="connsiteY2" fmla="*/ 14684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918242"/>
                  <a:gd name="connsiteY0" fmla="*/ 681025 h 2060433"/>
                  <a:gd name="connsiteX1" fmla="*/ 1735050 w 1918242"/>
                  <a:gd name="connsiteY1" fmla="*/ 1760524 h 2060433"/>
                  <a:gd name="connsiteX2" fmla="*/ 1290551 w 1918242"/>
                  <a:gd name="connsiteY2" fmla="*/ 1430322 h 2060433"/>
                  <a:gd name="connsiteX3" fmla="*/ 1277851 w 1918242"/>
                  <a:gd name="connsiteY3" fmla="*/ 2052622 h 2060433"/>
                  <a:gd name="connsiteX4" fmla="*/ 973051 w 1918242"/>
                  <a:gd name="connsiteY4" fmla="*/ 1417623 h 2060433"/>
                  <a:gd name="connsiteX5" fmla="*/ 414250 w 1918242"/>
                  <a:gd name="connsiteY5" fmla="*/ 2052623 h 2060433"/>
                  <a:gd name="connsiteX6" fmla="*/ 748521 w 1918242"/>
                  <a:gd name="connsiteY6" fmla="*/ 1309824 h 2060433"/>
                  <a:gd name="connsiteX7" fmla="*/ 61031 w 1918242"/>
                  <a:gd name="connsiteY7" fmla="*/ 141424 h 2060433"/>
                  <a:gd name="connsiteX8" fmla="*/ 1775531 w 1918242"/>
                  <a:gd name="connsiteY8" fmla="*/ 681025 h 2060433"/>
                  <a:gd name="connsiteX0" fmla="*/ 1775531 w 1994193"/>
                  <a:gd name="connsiteY0" fmla="*/ 681025 h 2060433"/>
                  <a:gd name="connsiteX1" fmla="*/ 1735050 w 1994193"/>
                  <a:gd name="connsiteY1" fmla="*/ 1760524 h 2060433"/>
                  <a:gd name="connsiteX2" fmla="*/ 1290551 w 1994193"/>
                  <a:gd name="connsiteY2" fmla="*/ 1430322 h 2060433"/>
                  <a:gd name="connsiteX3" fmla="*/ 1277851 w 1994193"/>
                  <a:gd name="connsiteY3" fmla="*/ 2052622 h 2060433"/>
                  <a:gd name="connsiteX4" fmla="*/ 973051 w 1994193"/>
                  <a:gd name="connsiteY4" fmla="*/ 1417623 h 2060433"/>
                  <a:gd name="connsiteX5" fmla="*/ 414250 w 1994193"/>
                  <a:gd name="connsiteY5" fmla="*/ 2052623 h 2060433"/>
                  <a:gd name="connsiteX6" fmla="*/ 748521 w 1994193"/>
                  <a:gd name="connsiteY6" fmla="*/ 1309824 h 2060433"/>
                  <a:gd name="connsiteX7" fmla="*/ 61031 w 1994193"/>
                  <a:gd name="connsiteY7" fmla="*/ 141424 h 2060433"/>
                  <a:gd name="connsiteX8" fmla="*/ 1775531 w 1994193"/>
                  <a:gd name="connsiteY8" fmla="*/ 681025 h 206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193" h="2060433">
                    <a:moveTo>
                      <a:pt x="1775531" y="681025"/>
                    </a:moveTo>
                    <a:cubicBezTo>
                      <a:pt x="2016037" y="1066258"/>
                      <a:pt x="2129544" y="1514991"/>
                      <a:pt x="1735050" y="1760524"/>
                    </a:cubicBezTo>
                    <a:cubicBezTo>
                      <a:pt x="1531172" y="1870590"/>
                      <a:pt x="1324417" y="1303322"/>
                      <a:pt x="1290551" y="1430322"/>
                    </a:cubicBezTo>
                    <a:cubicBezTo>
                      <a:pt x="1256685" y="1570022"/>
                      <a:pt x="1656734" y="1997588"/>
                      <a:pt x="1277851" y="2052622"/>
                    </a:cubicBezTo>
                    <a:cubicBezTo>
                      <a:pt x="886268" y="2133056"/>
                      <a:pt x="1233401" y="1404923"/>
                      <a:pt x="973051" y="1417623"/>
                    </a:cubicBezTo>
                    <a:cubicBezTo>
                      <a:pt x="814301" y="1392223"/>
                      <a:pt x="758588" y="2144673"/>
                      <a:pt x="414250" y="2052623"/>
                    </a:cubicBezTo>
                    <a:cubicBezTo>
                      <a:pt x="82612" y="1706573"/>
                      <a:pt x="644408" y="1583907"/>
                      <a:pt x="748521" y="1309824"/>
                    </a:cubicBezTo>
                    <a:cubicBezTo>
                      <a:pt x="468558" y="1047357"/>
                      <a:pt x="-205106" y="645191"/>
                      <a:pt x="61031" y="141424"/>
                    </a:cubicBezTo>
                    <a:cubicBezTo>
                      <a:pt x="365831" y="-326409"/>
                      <a:pt x="1521531" y="501158"/>
                      <a:pt x="1775531" y="6810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40E97E67-515E-4F9E-A59E-2BF4A4A7C0D6}"/>
                  </a:ext>
                </a:extLst>
              </p:cNvPr>
              <p:cNvSpPr/>
              <p:nvPr/>
            </p:nvSpPr>
            <p:spPr>
              <a:xfrm>
                <a:off x="6096000" y="4279900"/>
                <a:ext cx="1333500" cy="774901"/>
              </a:xfrm>
              <a:custGeom>
                <a:avLst/>
                <a:gdLst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901"/>
                  <a:gd name="connsiteX1" fmla="*/ 0 w 1333500"/>
                  <a:gd name="connsiteY1" fmla="*/ 0 h 774901"/>
                  <a:gd name="connsiteX2" fmla="*/ 0 w 1333500"/>
                  <a:gd name="connsiteY2" fmla="*/ 0 h 77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0" h="774901">
                    <a:moveTo>
                      <a:pt x="1333500" y="774700"/>
                    </a:moveTo>
                    <a:cubicBezTo>
                      <a:pt x="952500" y="783167"/>
                      <a:pt x="355600" y="524933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28B8C80-3AAA-43F6-A068-85AB5C7E5F36}"/>
                </a:ext>
              </a:extLst>
            </p:cNvPr>
            <p:cNvGrpSpPr/>
            <p:nvPr/>
          </p:nvGrpSpPr>
          <p:grpSpPr>
            <a:xfrm flipH="1">
              <a:off x="9593326" y="3702184"/>
              <a:ext cx="1994193" cy="2060433"/>
              <a:chOff x="5719848" y="3713175"/>
              <a:chExt cx="1994193" cy="2060433"/>
            </a:xfrm>
            <a:solidFill>
              <a:srgbClr val="46A80B"/>
            </a:solidFill>
          </p:grpSpPr>
          <p:sp>
            <p:nvSpPr>
              <p:cNvPr id="342" name="Rectangle 15">
                <a:extLst>
                  <a:ext uri="{FF2B5EF4-FFF2-40B4-BE49-F238E27FC236}">
                    <a16:creationId xmlns:a16="http://schemas.microsoft.com/office/drawing/2014/main" id="{66A1844A-7847-4D12-A980-95F97A8AA659}"/>
                  </a:ext>
                </a:extLst>
              </p:cNvPr>
              <p:cNvSpPr/>
              <p:nvPr/>
            </p:nvSpPr>
            <p:spPr>
              <a:xfrm>
                <a:off x="5719848" y="3713175"/>
                <a:ext cx="1994193" cy="2060433"/>
              </a:xfrm>
              <a:custGeom>
                <a:avLst/>
                <a:gdLst>
                  <a:gd name="connsiteX0" fmla="*/ 0 w 319190"/>
                  <a:gd name="connsiteY0" fmla="*/ 0 h 755799"/>
                  <a:gd name="connsiteX1" fmla="*/ 319190 w 319190"/>
                  <a:gd name="connsiteY1" fmla="*/ 0 h 755799"/>
                  <a:gd name="connsiteX2" fmla="*/ 319190 w 319190"/>
                  <a:gd name="connsiteY2" fmla="*/ 755799 h 755799"/>
                  <a:gd name="connsiteX3" fmla="*/ 0 w 319190"/>
                  <a:gd name="connsiteY3" fmla="*/ 755799 h 755799"/>
                  <a:gd name="connsiteX4" fmla="*/ 0 w 319190"/>
                  <a:gd name="connsiteY4" fmla="*/ 0 h 755799"/>
                  <a:gd name="connsiteX0" fmla="*/ 0 w 1093890"/>
                  <a:gd name="connsiteY0" fmla="*/ 0 h 1092200"/>
                  <a:gd name="connsiteX1" fmla="*/ 1093890 w 1093890"/>
                  <a:gd name="connsiteY1" fmla="*/ 1092200 h 1092200"/>
                  <a:gd name="connsiteX2" fmla="*/ 319190 w 1093890"/>
                  <a:gd name="connsiteY2" fmla="*/ 755799 h 1092200"/>
                  <a:gd name="connsiteX3" fmla="*/ 0 w 1093890"/>
                  <a:gd name="connsiteY3" fmla="*/ 755799 h 1092200"/>
                  <a:gd name="connsiteX4" fmla="*/ 0 w 1093890"/>
                  <a:gd name="connsiteY4" fmla="*/ 0 h 1092200"/>
                  <a:gd name="connsiteX0" fmla="*/ 1485900 w 1485900"/>
                  <a:gd name="connsiteY0" fmla="*/ 0 h 457200"/>
                  <a:gd name="connsiteX1" fmla="*/ 1093890 w 1485900"/>
                  <a:gd name="connsiteY1" fmla="*/ 457200 h 457200"/>
                  <a:gd name="connsiteX2" fmla="*/ 319190 w 1485900"/>
                  <a:gd name="connsiteY2" fmla="*/ 120799 h 457200"/>
                  <a:gd name="connsiteX3" fmla="*/ 0 w 1485900"/>
                  <a:gd name="connsiteY3" fmla="*/ 120799 h 457200"/>
                  <a:gd name="connsiteX4" fmla="*/ 1485900 w 1485900"/>
                  <a:gd name="connsiteY4" fmla="*/ 0 h 457200"/>
                  <a:gd name="connsiteX0" fmla="*/ 2589110 w 2589110"/>
                  <a:gd name="connsiteY0" fmla="*/ 0 h 457200"/>
                  <a:gd name="connsiteX1" fmla="*/ 2197100 w 2589110"/>
                  <a:gd name="connsiteY1" fmla="*/ 457200 h 457200"/>
                  <a:gd name="connsiteX2" fmla="*/ 0 w 2589110"/>
                  <a:gd name="connsiteY2" fmla="*/ 209699 h 457200"/>
                  <a:gd name="connsiteX3" fmla="*/ 1103210 w 2589110"/>
                  <a:gd name="connsiteY3" fmla="*/ 120799 h 457200"/>
                  <a:gd name="connsiteX4" fmla="*/ 2589110 w 2589110"/>
                  <a:gd name="connsiteY4" fmla="*/ 0 h 457200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271610 w 2271610"/>
                  <a:gd name="connsiteY0" fmla="*/ 0 h 1039334"/>
                  <a:gd name="connsiteX1" fmla="*/ 1879600 w 2271610"/>
                  <a:gd name="connsiteY1" fmla="*/ 457200 h 1039334"/>
                  <a:gd name="connsiteX2" fmla="*/ 757929 w 2271610"/>
                  <a:gd name="connsiteY2" fmla="*/ 1003299 h 1039334"/>
                  <a:gd name="connsiteX3" fmla="*/ 0 w 2271610"/>
                  <a:gd name="connsiteY3" fmla="*/ 958999 h 1039334"/>
                  <a:gd name="connsiteX4" fmla="*/ 785710 w 2271610"/>
                  <a:gd name="connsiteY4" fmla="*/ 120799 h 1039334"/>
                  <a:gd name="connsiteX5" fmla="*/ 2271610 w 2271610"/>
                  <a:gd name="connsiteY5" fmla="*/ 0 h 1039334"/>
                  <a:gd name="connsiteX0" fmla="*/ 2655989 w 2655989"/>
                  <a:gd name="connsiteY0" fmla="*/ 0 h 1676465"/>
                  <a:gd name="connsiteX1" fmla="*/ 2263979 w 2655989"/>
                  <a:gd name="connsiteY1" fmla="*/ 457200 h 1676465"/>
                  <a:gd name="connsiteX2" fmla="*/ 1142308 w 2655989"/>
                  <a:gd name="connsiteY2" fmla="*/ 1003299 h 1676465"/>
                  <a:gd name="connsiteX3" fmla="*/ 24708 w 2655989"/>
                  <a:gd name="connsiteY3" fmla="*/ 1676398 h 1676465"/>
                  <a:gd name="connsiteX4" fmla="*/ 384379 w 2655989"/>
                  <a:gd name="connsiteY4" fmla="*/ 958999 h 1676465"/>
                  <a:gd name="connsiteX5" fmla="*/ 1170089 w 2655989"/>
                  <a:gd name="connsiteY5" fmla="*/ 120799 h 1676465"/>
                  <a:gd name="connsiteX6" fmla="*/ 2655989 w 2655989"/>
                  <a:gd name="connsiteY6" fmla="*/ 0 h 1676465"/>
                  <a:gd name="connsiteX0" fmla="*/ 2636999 w 2636999"/>
                  <a:gd name="connsiteY0" fmla="*/ 0 h 1680650"/>
                  <a:gd name="connsiteX1" fmla="*/ 2244989 w 2636999"/>
                  <a:gd name="connsiteY1" fmla="*/ 457200 h 1680650"/>
                  <a:gd name="connsiteX2" fmla="*/ 1123318 w 2636999"/>
                  <a:gd name="connsiteY2" fmla="*/ 1003299 h 1680650"/>
                  <a:gd name="connsiteX3" fmla="*/ 653419 w 2636999"/>
                  <a:gd name="connsiteY3" fmla="*/ 1142998 h 1680650"/>
                  <a:gd name="connsiteX4" fmla="*/ 5718 w 2636999"/>
                  <a:gd name="connsiteY4" fmla="*/ 1676398 h 1680650"/>
                  <a:gd name="connsiteX5" fmla="*/ 365389 w 2636999"/>
                  <a:gd name="connsiteY5" fmla="*/ 958999 h 1680650"/>
                  <a:gd name="connsiteX6" fmla="*/ 1151099 w 2636999"/>
                  <a:gd name="connsiteY6" fmla="*/ 120799 h 1680650"/>
                  <a:gd name="connsiteX7" fmla="*/ 2636999 w 2636999"/>
                  <a:gd name="connsiteY7" fmla="*/ 0 h 1680650"/>
                  <a:gd name="connsiteX0" fmla="*/ 2636999 w 2636999"/>
                  <a:gd name="connsiteY0" fmla="*/ 0 h 1765830"/>
                  <a:gd name="connsiteX1" fmla="*/ 2244989 w 2636999"/>
                  <a:gd name="connsiteY1" fmla="*/ 457200 h 1765830"/>
                  <a:gd name="connsiteX2" fmla="*/ 1123318 w 2636999"/>
                  <a:gd name="connsiteY2" fmla="*/ 1003299 h 1765830"/>
                  <a:gd name="connsiteX3" fmla="*/ 920119 w 2636999"/>
                  <a:gd name="connsiteY3" fmla="*/ 1765297 h 1765830"/>
                  <a:gd name="connsiteX4" fmla="*/ 653419 w 2636999"/>
                  <a:gd name="connsiteY4" fmla="*/ 1142998 h 1765830"/>
                  <a:gd name="connsiteX5" fmla="*/ 5718 w 2636999"/>
                  <a:gd name="connsiteY5" fmla="*/ 1676398 h 1765830"/>
                  <a:gd name="connsiteX6" fmla="*/ 365389 w 2636999"/>
                  <a:gd name="connsiteY6" fmla="*/ 958999 h 1765830"/>
                  <a:gd name="connsiteX7" fmla="*/ 1151099 w 2636999"/>
                  <a:gd name="connsiteY7" fmla="*/ 120799 h 1765830"/>
                  <a:gd name="connsiteX8" fmla="*/ 2636999 w 2636999"/>
                  <a:gd name="connsiteY8" fmla="*/ 0 h 1765830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123318 w 2636999"/>
                  <a:gd name="connsiteY2" fmla="*/ 10032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351918 w 2636999"/>
                  <a:gd name="connsiteY2" fmla="*/ 14096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959100 w 2959100"/>
                  <a:gd name="connsiteY0" fmla="*/ 209401 h 1974716"/>
                  <a:gd name="connsiteX1" fmla="*/ 2567090 w 2959100"/>
                  <a:gd name="connsiteY1" fmla="*/ 666601 h 1974716"/>
                  <a:gd name="connsiteX2" fmla="*/ 1674019 w 2959100"/>
                  <a:gd name="connsiteY2" fmla="*/ 1619100 h 1974716"/>
                  <a:gd name="connsiteX3" fmla="*/ 1293020 w 2959100"/>
                  <a:gd name="connsiteY3" fmla="*/ 1326998 h 1974716"/>
                  <a:gd name="connsiteX4" fmla="*/ 1242220 w 2959100"/>
                  <a:gd name="connsiteY4" fmla="*/ 1974698 h 1974716"/>
                  <a:gd name="connsiteX5" fmla="*/ 975520 w 2959100"/>
                  <a:gd name="connsiteY5" fmla="*/ 1352399 h 1974716"/>
                  <a:gd name="connsiteX6" fmla="*/ 327819 w 2959100"/>
                  <a:gd name="connsiteY6" fmla="*/ 1885799 h 1974716"/>
                  <a:gd name="connsiteX7" fmla="*/ 687490 w 2959100"/>
                  <a:gd name="connsiteY7" fmla="*/ 1168400 h 1974716"/>
                  <a:gd name="connsiteX8" fmla="*/ 0 w 2959100"/>
                  <a:gd name="connsiteY8" fmla="*/ 0 h 1974716"/>
                  <a:gd name="connsiteX9" fmla="*/ 2959100 w 2959100"/>
                  <a:gd name="connsiteY9" fmla="*/ 209401 h 1974716"/>
                  <a:gd name="connsiteX0" fmla="*/ 1625600 w 2567090"/>
                  <a:gd name="connsiteY0" fmla="*/ 4634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625600 w 2567090"/>
                  <a:gd name="connsiteY9" fmla="*/ 463401 h 1974716"/>
                  <a:gd name="connsiteX0" fmla="*/ 1714500 w 2567090"/>
                  <a:gd name="connsiteY0" fmla="*/ 4761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714500 w 2567090"/>
                  <a:gd name="connsiteY9" fmla="*/ 476101 h 1974716"/>
                  <a:gd name="connsiteX0" fmla="*/ 1714500 w 2020990"/>
                  <a:gd name="connsiteY0" fmla="*/ 476101 h 1974716"/>
                  <a:gd name="connsiteX1" fmla="*/ 2020990 w 2020990"/>
                  <a:gd name="connsiteY1" fmla="*/ 755501 h 1974716"/>
                  <a:gd name="connsiteX2" fmla="*/ 1674019 w 2020990"/>
                  <a:gd name="connsiteY2" fmla="*/ 1619100 h 1974716"/>
                  <a:gd name="connsiteX3" fmla="*/ 1293020 w 2020990"/>
                  <a:gd name="connsiteY3" fmla="*/ 1326998 h 1974716"/>
                  <a:gd name="connsiteX4" fmla="*/ 1242220 w 2020990"/>
                  <a:gd name="connsiteY4" fmla="*/ 1974698 h 1974716"/>
                  <a:gd name="connsiteX5" fmla="*/ 975520 w 2020990"/>
                  <a:gd name="connsiteY5" fmla="*/ 1352399 h 1974716"/>
                  <a:gd name="connsiteX6" fmla="*/ 327819 w 2020990"/>
                  <a:gd name="connsiteY6" fmla="*/ 1885799 h 1974716"/>
                  <a:gd name="connsiteX7" fmla="*/ 687490 w 2020990"/>
                  <a:gd name="connsiteY7" fmla="*/ 1168400 h 1974716"/>
                  <a:gd name="connsiteX8" fmla="*/ 0 w 2020990"/>
                  <a:gd name="connsiteY8" fmla="*/ 0 h 1974716"/>
                  <a:gd name="connsiteX9" fmla="*/ 1714500 w 2020990"/>
                  <a:gd name="connsiteY9" fmla="*/ 476101 h 1974716"/>
                  <a:gd name="connsiteX0" fmla="*/ 1714500 w 1714500"/>
                  <a:gd name="connsiteY0" fmla="*/ 4761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476101 h 1974716"/>
                  <a:gd name="connsiteX0" fmla="*/ 1714500 w 1714500"/>
                  <a:gd name="connsiteY0" fmla="*/ 5396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539601 h 1974716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65908 w 1752589"/>
                  <a:gd name="connsiteY5" fmla="*/ 20272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4958 w 1754958"/>
                  <a:gd name="connsiteY0" fmla="*/ 681025 h 2116138"/>
                  <a:gd name="connsiteX1" fmla="*/ 1714477 w 1754958"/>
                  <a:gd name="connsiteY1" fmla="*/ 1760524 h 2116138"/>
                  <a:gd name="connsiteX2" fmla="*/ 1333478 w 1754958"/>
                  <a:gd name="connsiteY2" fmla="*/ 1468422 h 2116138"/>
                  <a:gd name="connsiteX3" fmla="*/ 1282678 w 1754958"/>
                  <a:gd name="connsiteY3" fmla="*/ 2116122 h 2116138"/>
                  <a:gd name="connsiteX4" fmla="*/ 952478 w 1754958"/>
                  <a:gd name="connsiteY4" fmla="*/ 1417623 h 2116138"/>
                  <a:gd name="connsiteX5" fmla="*/ 393677 w 1754958"/>
                  <a:gd name="connsiteY5" fmla="*/ 2052623 h 2116138"/>
                  <a:gd name="connsiteX6" fmla="*/ 727948 w 1754958"/>
                  <a:gd name="connsiteY6" fmla="*/ 1309824 h 2116138"/>
                  <a:gd name="connsiteX7" fmla="*/ 40458 w 1754958"/>
                  <a:gd name="connsiteY7" fmla="*/ 141424 h 2116138"/>
                  <a:gd name="connsiteX8" fmla="*/ 1754958 w 1754958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078039"/>
                  <a:gd name="connsiteX1" fmla="*/ 1735050 w 1775531"/>
                  <a:gd name="connsiteY1" fmla="*/ 1760524 h 2078039"/>
                  <a:gd name="connsiteX2" fmla="*/ 1354051 w 1775531"/>
                  <a:gd name="connsiteY2" fmla="*/ 1468422 h 2078039"/>
                  <a:gd name="connsiteX3" fmla="*/ 1214351 w 1775531"/>
                  <a:gd name="connsiteY3" fmla="*/ 2078022 h 2078039"/>
                  <a:gd name="connsiteX4" fmla="*/ 973051 w 1775531"/>
                  <a:gd name="connsiteY4" fmla="*/ 1417623 h 2078039"/>
                  <a:gd name="connsiteX5" fmla="*/ 414250 w 1775531"/>
                  <a:gd name="connsiteY5" fmla="*/ 2052623 h 2078039"/>
                  <a:gd name="connsiteX6" fmla="*/ 748521 w 1775531"/>
                  <a:gd name="connsiteY6" fmla="*/ 1309824 h 2078039"/>
                  <a:gd name="connsiteX7" fmla="*/ 61031 w 1775531"/>
                  <a:gd name="connsiteY7" fmla="*/ 141424 h 2078039"/>
                  <a:gd name="connsiteX8" fmla="*/ 1775531 w 1775531"/>
                  <a:gd name="connsiteY8" fmla="*/ 681025 h 2078039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079"/>
                  <a:gd name="connsiteX1" fmla="*/ 1735050 w 1775531"/>
                  <a:gd name="connsiteY1" fmla="*/ 1760524 h 2061079"/>
                  <a:gd name="connsiteX2" fmla="*/ 1354051 w 1775531"/>
                  <a:gd name="connsiteY2" fmla="*/ 1468422 h 2061079"/>
                  <a:gd name="connsiteX3" fmla="*/ 1277851 w 1775531"/>
                  <a:gd name="connsiteY3" fmla="*/ 2052622 h 2061079"/>
                  <a:gd name="connsiteX4" fmla="*/ 973051 w 1775531"/>
                  <a:gd name="connsiteY4" fmla="*/ 1417623 h 2061079"/>
                  <a:gd name="connsiteX5" fmla="*/ 414250 w 1775531"/>
                  <a:gd name="connsiteY5" fmla="*/ 2052623 h 2061079"/>
                  <a:gd name="connsiteX6" fmla="*/ 748521 w 1775531"/>
                  <a:gd name="connsiteY6" fmla="*/ 1309824 h 2061079"/>
                  <a:gd name="connsiteX7" fmla="*/ 61031 w 1775531"/>
                  <a:gd name="connsiteY7" fmla="*/ 141424 h 2061079"/>
                  <a:gd name="connsiteX8" fmla="*/ 1775531 w 1775531"/>
                  <a:gd name="connsiteY8" fmla="*/ 681025 h 2061079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354051 w 1775531"/>
                  <a:gd name="connsiteY2" fmla="*/ 14684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918242"/>
                  <a:gd name="connsiteY0" fmla="*/ 681025 h 2060433"/>
                  <a:gd name="connsiteX1" fmla="*/ 1735050 w 1918242"/>
                  <a:gd name="connsiteY1" fmla="*/ 1760524 h 2060433"/>
                  <a:gd name="connsiteX2" fmla="*/ 1290551 w 1918242"/>
                  <a:gd name="connsiteY2" fmla="*/ 1430322 h 2060433"/>
                  <a:gd name="connsiteX3" fmla="*/ 1277851 w 1918242"/>
                  <a:gd name="connsiteY3" fmla="*/ 2052622 h 2060433"/>
                  <a:gd name="connsiteX4" fmla="*/ 973051 w 1918242"/>
                  <a:gd name="connsiteY4" fmla="*/ 1417623 h 2060433"/>
                  <a:gd name="connsiteX5" fmla="*/ 414250 w 1918242"/>
                  <a:gd name="connsiteY5" fmla="*/ 2052623 h 2060433"/>
                  <a:gd name="connsiteX6" fmla="*/ 748521 w 1918242"/>
                  <a:gd name="connsiteY6" fmla="*/ 1309824 h 2060433"/>
                  <a:gd name="connsiteX7" fmla="*/ 61031 w 1918242"/>
                  <a:gd name="connsiteY7" fmla="*/ 141424 h 2060433"/>
                  <a:gd name="connsiteX8" fmla="*/ 1775531 w 1918242"/>
                  <a:gd name="connsiteY8" fmla="*/ 681025 h 2060433"/>
                  <a:gd name="connsiteX0" fmla="*/ 1775531 w 1994193"/>
                  <a:gd name="connsiteY0" fmla="*/ 681025 h 2060433"/>
                  <a:gd name="connsiteX1" fmla="*/ 1735050 w 1994193"/>
                  <a:gd name="connsiteY1" fmla="*/ 1760524 h 2060433"/>
                  <a:gd name="connsiteX2" fmla="*/ 1290551 w 1994193"/>
                  <a:gd name="connsiteY2" fmla="*/ 1430322 h 2060433"/>
                  <a:gd name="connsiteX3" fmla="*/ 1277851 w 1994193"/>
                  <a:gd name="connsiteY3" fmla="*/ 2052622 h 2060433"/>
                  <a:gd name="connsiteX4" fmla="*/ 973051 w 1994193"/>
                  <a:gd name="connsiteY4" fmla="*/ 1417623 h 2060433"/>
                  <a:gd name="connsiteX5" fmla="*/ 414250 w 1994193"/>
                  <a:gd name="connsiteY5" fmla="*/ 2052623 h 2060433"/>
                  <a:gd name="connsiteX6" fmla="*/ 748521 w 1994193"/>
                  <a:gd name="connsiteY6" fmla="*/ 1309824 h 2060433"/>
                  <a:gd name="connsiteX7" fmla="*/ 61031 w 1994193"/>
                  <a:gd name="connsiteY7" fmla="*/ 141424 h 2060433"/>
                  <a:gd name="connsiteX8" fmla="*/ 1775531 w 1994193"/>
                  <a:gd name="connsiteY8" fmla="*/ 681025 h 206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193" h="2060433">
                    <a:moveTo>
                      <a:pt x="1775531" y="681025"/>
                    </a:moveTo>
                    <a:cubicBezTo>
                      <a:pt x="2016037" y="1066258"/>
                      <a:pt x="2129544" y="1514991"/>
                      <a:pt x="1735050" y="1760524"/>
                    </a:cubicBezTo>
                    <a:cubicBezTo>
                      <a:pt x="1531172" y="1870590"/>
                      <a:pt x="1324417" y="1303322"/>
                      <a:pt x="1290551" y="1430322"/>
                    </a:cubicBezTo>
                    <a:cubicBezTo>
                      <a:pt x="1256685" y="1570022"/>
                      <a:pt x="1656734" y="1997588"/>
                      <a:pt x="1277851" y="2052622"/>
                    </a:cubicBezTo>
                    <a:cubicBezTo>
                      <a:pt x="886268" y="2133056"/>
                      <a:pt x="1233401" y="1404923"/>
                      <a:pt x="973051" y="1417623"/>
                    </a:cubicBezTo>
                    <a:cubicBezTo>
                      <a:pt x="814301" y="1392223"/>
                      <a:pt x="758588" y="2144673"/>
                      <a:pt x="414250" y="2052623"/>
                    </a:cubicBezTo>
                    <a:cubicBezTo>
                      <a:pt x="82612" y="1706573"/>
                      <a:pt x="644408" y="1583907"/>
                      <a:pt x="748521" y="1309824"/>
                    </a:cubicBezTo>
                    <a:cubicBezTo>
                      <a:pt x="468558" y="1047357"/>
                      <a:pt x="-205106" y="645191"/>
                      <a:pt x="61031" y="141424"/>
                    </a:cubicBezTo>
                    <a:cubicBezTo>
                      <a:pt x="365831" y="-326409"/>
                      <a:pt x="1521531" y="501158"/>
                      <a:pt x="1775531" y="6810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57CA1E91-6B05-4F04-A776-F38C98BE1033}"/>
                  </a:ext>
                </a:extLst>
              </p:cNvPr>
              <p:cNvSpPr/>
              <p:nvPr/>
            </p:nvSpPr>
            <p:spPr>
              <a:xfrm>
                <a:off x="6096000" y="4279900"/>
                <a:ext cx="1333500" cy="774901"/>
              </a:xfrm>
              <a:custGeom>
                <a:avLst/>
                <a:gdLst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901"/>
                  <a:gd name="connsiteX1" fmla="*/ 0 w 1333500"/>
                  <a:gd name="connsiteY1" fmla="*/ 0 h 774901"/>
                  <a:gd name="connsiteX2" fmla="*/ 0 w 1333500"/>
                  <a:gd name="connsiteY2" fmla="*/ 0 h 77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0" h="774901">
                    <a:moveTo>
                      <a:pt x="1333500" y="774700"/>
                    </a:moveTo>
                    <a:cubicBezTo>
                      <a:pt x="952500" y="783167"/>
                      <a:pt x="355600" y="524933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Rectangle 18">
              <a:extLst>
                <a:ext uri="{FF2B5EF4-FFF2-40B4-BE49-F238E27FC236}">
                  <a16:creationId xmlns:a16="http://schemas.microsoft.com/office/drawing/2014/main" id="{1B2EE535-050D-47B9-9FB5-05CD8732796A}"/>
                </a:ext>
              </a:extLst>
            </p:cNvPr>
            <p:cNvSpPr/>
            <p:nvPr/>
          </p:nvSpPr>
          <p:spPr>
            <a:xfrm>
              <a:off x="7556825" y="3073633"/>
              <a:ext cx="2271680" cy="2488184"/>
            </a:xfrm>
            <a:custGeom>
              <a:avLst/>
              <a:gdLst>
                <a:gd name="connsiteX0" fmla="*/ 0 w 1362173"/>
                <a:gd name="connsiteY0" fmla="*/ 0 h 2361967"/>
                <a:gd name="connsiteX1" fmla="*/ 1362173 w 1362173"/>
                <a:gd name="connsiteY1" fmla="*/ 0 h 2361967"/>
                <a:gd name="connsiteX2" fmla="*/ 1362173 w 1362173"/>
                <a:gd name="connsiteY2" fmla="*/ 2361967 h 2361967"/>
                <a:gd name="connsiteX3" fmla="*/ 0 w 1362173"/>
                <a:gd name="connsiteY3" fmla="*/ 2361967 h 2361967"/>
                <a:gd name="connsiteX4" fmla="*/ 0 w 1362173"/>
                <a:gd name="connsiteY4" fmla="*/ 0 h 2361967"/>
                <a:gd name="connsiteX0" fmla="*/ 321733 w 1683906"/>
                <a:gd name="connsiteY0" fmla="*/ 0 h 2361967"/>
                <a:gd name="connsiteX1" fmla="*/ 1683906 w 1683906"/>
                <a:gd name="connsiteY1" fmla="*/ 0 h 2361967"/>
                <a:gd name="connsiteX2" fmla="*/ 1683906 w 1683906"/>
                <a:gd name="connsiteY2" fmla="*/ 2361967 h 2361967"/>
                <a:gd name="connsiteX3" fmla="*/ 321733 w 1683906"/>
                <a:gd name="connsiteY3" fmla="*/ 2361967 h 2361967"/>
                <a:gd name="connsiteX4" fmla="*/ 321733 w 1683906"/>
                <a:gd name="connsiteY4" fmla="*/ 0 h 2361967"/>
                <a:gd name="connsiteX0" fmla="*/ 456875 w 1819048"/>
                <a:gd name="connsiteY0" fmla="*/ 0 h 2361967"/>
                <a:gd name="connsiteX1" fmla="*/ 1819048 w 1819048"/>
                <a:gd name="connsiteY1" fmla="*/ 0 h 2361967"/>
                <a:gd name="connsiteX2" fmla="*/ 1819048 w 1819048"/>
                <a:gd name="connsiteY2" fmla="*/ 2361967 h 2361967"/>
                <a:gd name="connsiteX3" fmla="*/ 456875 w 1819048"/>
                <a:gd name="connsiteY3" fmla="*/ 2361967 h 2361967"/>
                <a:gd name="connsiteX4" fmla="*/ 456875 w 1819048"/>
                <a:gd name="connsiteY4" fmla="*/ 0 h 2361967"/>
                <a:gd name="connsiteX0" fmla="*/ 456875 w 2129492"/>
                <a:gd name="connsiteY0" fmla="*/ 0 h 2361967"/>
                <a:gd name="connsiteX1" fmla="*/ 1819048 w 2129492"/>
                <a:gd name="connsiteY1" fmla="*/ 0 h 2361967"/>
                <a:gd name="connsiteX2" fmla="*/ 1819048 w 2129492"/>
                <a:gd name="connsiteY2" fmla="*/ 2361967 h 2361967"/>
                <a:gd name="connsiteX3" fmla="*/ 456875 w 2129492"/>
                <a:gd name="connsiteY3" fmla="*/ 2361967 h 2361967"/>
                <a:gd name="connsiteX4" fmla="*/ 456875 w 2129492"/>
                <a:gd name="connsiteY4" fmla="*/ 0 h 2361967"/>
                <a:gd name="connsiteX0" fmla="*/ 456875 w 2261314"/>
                <a:gd name="connsiteY0" fmla="*/ 0 h 2361967"/>
                <a:gd name="connsiteX1" fmla="*/ 1819048 w 2261314"/>
                <a:gd name="connsiteY1" fmla="*/ 0 h 2361967"/>
                <a:gd name="connsiteX2" fmla="*/ 1819048 w 2261314"/>
                <a:gd name="connsiteY2" fmla="*/ 2361967 h 2361967"/>
                <a:gd name="connsiteX3" fmla="*/ 456875 w 2261314"/>
                <a:gd name="connsiteY3" fmla="*/ 2361967 h 2361967"/>
                <a:gd name="connsiteX4" fmla="*/ 456875 w 2261314"/>
                <a:gd name="connsiteY4" fmla="*/ 0 h 2361967"/>
                <a:gd name="connsiteX0" fmla="*/ 456875 w 2261314"/>
                <a:gd name="connsiteY0" fmla="*/ 0 h 2457922"/>
                <a:gd name="connsiteX1" fmla="*/ 1819048 w 2261314"/>
                <a:gd name="connsiteY1" fmla="*/ 0 h 2457922"/>
                <a:gd name="connsiteX2" fmla="*/ 1819048 w 2261314"/>
                <a:gd name="connsiteY2" fmla="*/ 2361967 h 2457922"/>
                <a:gd name="connsiteX3" fmla="*/ 456875 w 2261314"/>
                <a:gd name="connsiteY3" fmla="*/ 2361967 h 2457922"/>
                <a:gd name="connsiteX4" fmla="*/ 456875 w 2261314"/>
                <a:gd name="connsiteY4" fmla="*/ 0 h 2457922"/>
                <a:gd name="connsiteX0" fmla="*/ 456875 w 2261314"/>
                <a:gd name="connsiteY0" fmla="*/ 0 h 2505471"/>
                <a:gd name="connsiteX1" fmla="*/ 1819048 w 2261314"/>
                <a:gd name="connsiteY1" fmla="*/ 0 h 2505471"/>
                <a:gd name="connsiteX2" fmla="*/ 1819048 w 2261314"/>
                <a:gd name="connsiteY2" fmla="*/ 2361967 h 2505471"/>
                <a:gd name="connsiteX3" fmla="*/ 456875 w 2261314"/>
                <a:gd name="connsiteY3" fmla="*/ 2361967 h 2505471"/>
                <a:gd name="connsiteX4" fmla="*/ 456875 w 2261314"/>
                <a:gd name="connsiteY4" fmla="*/ 0 h 2505471"/>
                <a:gd name="connsiteX0" fmla="*/ 456875 w 2261314"/>
                <a:gd name="connsiteY0" fmla="*/ 0 h 2505471"/>
                <a:gd name="connsiteX1" fmla="*/ 1819048 w 2261314"/>
                <a:gd name="connsiteY1" fmla="*/ 0 h 2505471"/>
                <a:gd name="connsiteX2" fmla="*/ 1819048 w 2261314"/>
                <a:gd name="connsiteY2" fmla="*/ 2361967 h 2505471"/>
                <a:gd name="connsiteX3" fmla="*/ 456875 w 2261314"/>
                <a:gd name="connsiteY3" fmla="*/ 2361967 h 2505471"/>
                <a:gd name="connsiteX4" fmla="*/ 456875 w 2261314"/>
                <a:gd name="connsiteY4" fmla="*/ 0 h 2505471"/>
                <a:gd name="connsiteX0" fmla="*/ 456875 w 2261314"/>
                <a:gd name="connsiteY0" fmla="*/ 0 h 2495486"/>
                <a:gd name="connsiteX1" fmla="*/ 1819048 w 2261314"/>
                <a:gd name="connsiteY1" fmla="*/ 0 h 2495486"/>
                <a:gd name="connsiteX2" fmla="*/ 1819048 w 2261314"/>
                <a:gd name="connsiteY2" fmla="*/ 2361967 h 2495486"/>
                <a:gd name="connsiteX3" fmla="*/ 456875 w 2261314"/>
                <a:gd name="connsiteY3" fmla="*/ 2361967 h 2495486"/>
                <a:gd name="connsiteX4" fmla="*/ 456875 w 2261314"/>
                <a:gd name="connsiteY4" fmla="*/ 0 h 2495486"/>
                <a:gd name="connsiteX0" fmla="*/ 456875 w 2261314"/>
                <a:gd name="connsiteY0" fmla="*/ 0 h 2488184"/>
                <a:gd name="connsiteX1" fmla="*/ 1819048 w 2261314"/>
                <a:gd name="connsiteY1" fmla="*/ 0 h 2488184"/>
                <a:gd name="connsiteX2" fmla="*/ 1819048 w 2261314"/>
                <a:gd name="connsiteY2" fmla="*/ 2361967 h 2488184"/>
                <a:gd name="connsiteX3" fmla="*/ 456875 w 2261314"/>
                <a:gd name="connsiteY3" fmla="*/ 2361967 h 2488184"/>
                <a:gd name="connsiteX4" fmla="*/ 456875 w 2261314"/>
                <a:gd name="connsiteY4" fmla="*/ 0 h 2488184"/>
                <a:gd name="connsiteX0" fmla="*/ 456875 w 2271680"/>
                <a:gd name="connsiteY0" fmla="*/ 0 h 2488184"/>
                <a:gd name="connsiteX1" fmla="*/ 1819048 w 2271680"/>
                <a:gd name="connsiteY1" fmla="*/ 0 h 2488184"/>
                <a:gd name="connsiteX2" fmla="*/ 1819048 w 2271680"/>
                <a:gd name="connsiteY2" fmla="*/ 2361967 h 2488184"/>
                <a:gd name="connsiteX3" fmla="*/ 456875 w 2271680"/>
                <a:gd name="connsiteY3" fmla="*/ 2361967 h 2488184"/>
                <a:gd name="connsiteX4" fmla="*/ 456875 w 2271680"/>
                <a:gd name="connsiteY4" fmla="*/ 0 h 24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680" h="2488184">
                  <a:moveTo>
                    <a:pt x="456875" y="0"/>
                  </a:moveTo>
                  <a:lnTo>
                    <a:pt x="1819048" y="0"/>
                  </a:lnTo>
                  <a:cubicBezTo>
                    <a:pt x="2288948" y="850822"/>
                    <a:pt x="2542948" y="2006445"/>
                    <a:pt x="1819048" y="2361967"/>
                  </a:cubicBezTo>
                  <a:cubicBezTo>
                    <a:pt x="1434840" y="2533417"/>
                    <a:pt x="860133" y="2527067"/>
                    <a:pt x="456875" y="2361967"/>
                  </a:cubicBezTo>
                  <a:cubicBezTo>
                    <a:pt x="-25725" y="2158845"/>
                    <a:pt x="-267025" y="1511222"/>
                    <a:pt x="456875" y="0"/>
                  </a:cubicBezTo>
                  <a:close/>
                </a:path>
              </a:pathLst>
            </a:custGeom>
            <a:solidFill>
              <a:srgbClr val="ECE6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14">
              <a:extLst>
                <a:ext uri="{FF2B5EF4-FFF2-40B4-BE49-F238E27FC236}">
                  <a16:creationId xmlns:a16="http://schemas.microsoft.com/office/drawing/2014/main" id="{07973A7F-01E7-4B77-9FB2-64BB0C8E5B8C}"/>
                </a:ext>
              </a:extLst>
            </p:cNvPr>
            <p:cNvSpPr/>
            <p:nvPr/>
          </p:nvSpPr>
          <p:spPr>
            <a:xfrm flipH="1">
              <a:off x="8658081" y="3272757"/>
              <a:ext cx="1590112" cy="2699975"/>
            </a:xfrm>
            <a:custGeom>
              <a:avLst/>
              <a:gdLst>
                <a:gd name="connsiteX0" fmla="*/ 0 w 453129"/>
                <a:gd name="connsiteY0" fmla="*/ 0 h 333779"/>
                <a:gd name="connsiteX1" fmla="*/ 453129 w 453129"/>
                <a:gd name="connsiteY1" fmla="*/ 0 h 333779"/>
                <a:gd name="connsiteX2" fmla="*/ 453129 w 453129"/>
                <a:gd name="connsiteY2" fmla="*/ 333779 h 333779"/>
                <a:gd name="connsiteX3" fmla="*/ 0 w 453129"/>
                <a:gd name="connsiteY3" fmla="*/ 333779 h 333779"/>
                <a:gd name="connsiteX4" fmla="*/ 0 w 453129"/>
                <a:gd name="connsiteY4" fmla="*/ 0 h 333779"/>
                <a:gd name="connsiteX0" fmla="*/ 0 w 453129"/>
                <a:gd name="connsiteY0" fmla="*/ 0 h 1527579"/>
                <a:gd name="connsiteX1" fmla="*/ 453129 w 453129"/>
                <a:gd name="connsiteY1" fmla="*/ 0 h 1527579"/>
                <a:gd name="connsiteX2" fmla="*/ 300729 w 453129"/>
                <a:gd name="connsiteY2" fmla="*/ 1527579 h 1527579"/>
                <a:gd name="connsiteX3" fmla="*/ 0 w 453129"/>
                <a:gd name="connsiteY3" fmla="*/ 333779 h 1527579"/>
                <a:gd name="connsiteX4" fmla="*/ 0 w 453129"/>
                <a:gd name="connsiteY4" fmla="*/ 0 h 1527579"/>
                <a:gd name="connsiteX0" fmla="*/ 228600 w 681729"/>
                <a:gd name="connsiteY0" fmla="*/ 0 h 2378479"/>
                <a:gd name="connsiteX1" fmla="*/ 681729 w 681729"/>
                <a:gd name="connsiteY1" fmla="*/ 0 h 2378479"/>
                <a:gd name="connsiteX2" fmla="*/ 529329 w 681729"/>
                <a:gd name="connsiteY2" fmla="*/ 1527579 h 2378479"/>
                <a:gd name="connsiteX3" fmla="*/ 0 w 681729"/>
                <a:gd name="connsiteY3" fmla="*/ 2378479 h 2378479"/>
                <a:gd name="connsiteX4" fmla="*/ 228600 w 681729"/>
                <a:gd name="connsiteY4" fmla="*/ 0 h 2378479"/>
                <a:gd name="connsiteX0" fmla="*/ 228600 w 878817"/>
                <a:gd name="connsiteY0" fmla="*/ 0 h 2378479"/>
                <a:gd name="connsiteX1" fmla="*/ 681729 w 878817"/>
                <a:gd name="connsiteY1" fmla="*/ 0 h 2378479"/>
                <a:gd name="connsiteX2" fmla="*/ 529329 w 878817"/>
                <a:gd name="connsiteY2" fmla="*/ 1527579 h 2378479"/>
                <a:gd name="connsiteX3" fmla="*/ 872229 w 878817"/>
                <a:gd name="connsiteY3" fmla="*/ 2312626 h 2378479"/>
                <a:gd name="connsiteX4" fmla="*/ 0 w 878817"/>
                <a:gd name="connsiteY4" fmla="*/ 2378479 h 2378479"/>
                <a:gd name="connsiteX5" fmla="*/ 228600 w 878817"/>
                <a:gd name="connsiteY5" fmla="*/ 0 h 2378479"/>
                <a:gd name="connsiteX0" fmla="*/ 228600 w 878817"/>
                <a:gd name="connsiteY0" fmla="*/ 0 h 2515826"/>
                <a:gd name="connsiteX1" fmla="*/ 681729 w 878817"/>
                <a:gd name="connsiteY1" fmla="*/ 0 h 2515826"/>
                <a:gd name="connsiteX2" fmla="*/ 529329 w 878817"/>
                <a:gd name="connsiteY2" fmla="*/ 1527579 h 2515826"/>
                <a:gd name="connsiteX3" fmla="*/ 872229 w 878817"/>
                <a:gd name="connsiteY3" fmla="*/ 2312626 h 2515826"/>
                <a:gd name="connsiteX4" fmla="*/ 745229 w 878817"/>
                <a:gd name="connsiteY4" fmla="*/ 2515826 h 2515826"/>
                <a:gd name="connsiteX5" fmla="*/ 0 w 878817"/>
                <a:gd name="connsiteY5" fmla="*/ 2378479 h 2515826"/>
                <a:gd name="connsiteX6" fmla="*/ 228600 w 878817"/>
                <a:gd name="connsiteY6" fmla="*/ 0 h 2515826"/>
                <a:gd name="connsiteX0" fmla="*/ 228600 w 878817"/>
                <a:gd name="connsiteY0" fmla="*/ 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228600 w 878817"/>
                <a:gd name="connsiteY7" fmla="*/ 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3175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317500 h 2572778"/>
                <a:gd name="connsiteX0" fmla="*/ 526218 w 1036735"/>
                <a:gd name="connsiteY0" fmla="*/ 317500 h 2572778"/>
                <a:gd name="connsiteX1" fmla="*/ 839647 w 1036735"/>
                <a:gd name="connsiteY1" fmla="*/ 0 h 2572778"/>
                <a:gd name="connsiteX2" fmla="*/ 687247 w 1036735"/>
                <a:gd name="connsiteY2" fmla="*/ 1527579 h 2572778"/>
                <a:gd name="connsiteX3" fmla="*/ 1030147 w 1036735"/>
                <a:gd name="connsiteY3" fmla="*/ 2312626 h 2572778"/>
                <a:gd name="connsiteX4" fmla="*/ 903147 w 1036735"/>
                <a:gd name="connsiteY4" fmla="*/ 2515826 h 2572778"/>
                <a:gd name="connsiteX5" fmla="*/ 433247 w 1036735"/>
                <a:gd name="connsiteY5" fmla="*/ 2566625 h 2572778"/>
                <a:gd name="connsiteX6" fmla="*/ 157918 w 1036735"/>
                <a:gd name="connsiteY6" fmla="*/ 2378479 h 2572778"/>
                <a:gd name="connsiteX7" fmla="*/ 526218 w 1036735"/>
                <a:gd name="connsiteY7" fmla="*/ 317500 h 2572778"/>
                <a:gd name="connsiteX0" fmla="*/ 561974 w 1072491"/>
                <a:gd name="connsiteY0" fmla="*/ 317500 h 2572778"/>
                <a:gd name="connsiteX1" fmla="*/ 875403 w 1072491"/>
                <a:gd name="connsiteY1" fmla="*/ 0 h 2572778"/>
                <a:gd name="connsiteX2" fmla="*/ 723003 w 1072491"/>
                <a:gd name="connsiteY2" fmla="*/ 1527579 h 2572778"/>
                <a:gd name="connsiteX3" fmla="*/ 1065903 w 1072491"/>
                <a:gd name="connsiteY3" fmla="*/ 2312626 h 2572778"/>
                <a:gd name="connsiteX4" fmla="*/ 938903 w 1072491"/>
                <a:gd name="connsiteY4" fmla="*/ 2515826 h 2572778"/>
                <a:gd name="connsiteX5" fmla="*/ 469003 w 1072491"/>
                <a:gd name="connsiteY5" fmla="*/ 2566625 h 2572778"/>
                <a:gd name="connsiteX6" fmla="*/ 193674 w 1072491"/>
                <a:gd name="connsiteY6" fmla="*/ 2378479 h 2572778"/>
                <a:gd name="connsiteX7" fmla="*/ 561974 w 1072491"/>
                <a:gd name="connsiteY7" fmla="*/ 317500 h 2572778"/>
                <a:gd name="connsiteX0" fmla="*/ 711764 w 1222281"/>
                <a:gd name="connsiteY0" fmla="*/ 317500 h 2706198"/>
                <a:gd name="connsiteX1" fmla="*/ 1025193 w 1222281"/>
                <a:gd name="connsiteY1" fmla="*/ 0 h 2706198"/>
                <a:gd name="connsiteX2" fmla="*/ 872793 w 1222281"/>
                <a:gd name="connsiteY2" fmla="*/ 1527579 h 2706198"/>
                <a:gd name="connsiteX3" fmla="*/ 1215693 w 1222281"/>
                <a:gd name="connsiteY3" fmla="*/ 2312626 h 2706198"/>
                <a:gd name="connsiteX4" fmla="*/ 1088693 w 1222281"/>
                <a:gd name="connsiteY4" fmla="*/ 2515826 h 2706198"/>
                <a:gd name="connsiteX5" fmla="*/ 618793 w 1222281"/>
                <a:gd name="connsiteY5" fmla="*/ 2566625 h 2706198"/>
                <a:gd name="connsiteX6" fmla="*/ 343464 w 1222281"/>
                <a:gd name="connsiteY6" fmla="*/ 2378479 h 2706198"/>
                <a:gd name="connsiteX7" fmla="*/ 711764 w 1222281"/>
                <a:gd name="connsiteY7" fmla="*/ 317500 h 2706198"/>
                <a:gd name="connsiteX0" fmla="*/ 561975 w 1072492"/>
                <a:gd name="connsiteY0" fmla="*/ 317500 h 2760537"/>
                <a:gd name="connsiteX1" fmla="*/ 875404 w 1072492"/>
                <a:gd name="connsiteY1" fmla="*/ 0 h 2760537"/>
                <a:gd name="connsiteX2" fmla="*/ 723004 w 1072492"/>
                <a:gd name="connsiteY2" fmla="*/ 1527579 h 2760537"/>
                <a:gd name="connsiteX3" fmla="*/ 1065904 w 1072492"/>
                <a:gd name="connsiteY3" fmla="*/ 2312626 h 2760537"/>
                <a:gd name="connsiteX4" fmla="*/ 938904 w 1072492"/>
                <a:gd name="connsiteY4" fmla="*/ 2515826 h 2760537"/>
                <a:gd name="connsiteX5" fmla="*/ 469004 w 1072492"/>
                <a:gd name="connsiteY5" fmla="*/ 2566625 h 2760537"/>
                <a:gd name="connsiteX6" fmla="*/ 11804 w 1072492"/>
                <a:gd name="connsiteY6" fmla="*/ 2757125 h 2760537"/>
                <a:gd name="connsiteX7" fmla="*/ 193675 w 1072492"/>
                <a:gd name="connsiteY7" fmla="*/ 2378479 h 2760537"/>
                <a:gd name="connsiteX8" fmla="*/ 561975 w 1072492"/>
                <a:gd name="connsiteY8" fmla="*/ 317500 h 2760537"/>
                <a:gd name="connsiteX0" fmla="*/ 583611 w 1094128"/>
                <a:gd name="connsiteY0" fmla="*/ 317500 h 2773049"/>
                <a:gd name="connsiteX1" fmla="*/ 897040 w 1094128"/>
                <a:gd name="connsiteY1" fmla="*/ 0 h 2773049"/>
                <a:gd name="connsiteX2" fmla="*/ 744640 w 1094128"/>
                <a:gd name="connsiteY2" fmla="*/ 1527579 h 2773049"/>
                <a:gd name="connsiteX3" fmla="*/ 1087540 w 1094128"/>
                <a:gd name="connsiteY3" fmla="*/ 2312626 h 2773049"/>
                <a:gd name="connsiteX4" fmla="*/ 960540 w 1094128"/>
                <a:gd name="connsiteY4" fmla="*/ 2515826 h 2773049"/>
                <a:gd name="connsiteX5" fmla="*/ 490640 w 1094128"/>
                <a:gd name="connsiteY5" fmla="*/ 2566625 h 2773049"/>
                <a:gd name="connsiteX6" fmla="*/ 8040 w 1094128"/>
                <a:gd name="connsiteY6" fmla="*/ 2769825 h 2773049"/>
                <a:gd name="connsiteX7" fmla="*/ 215311 w 1094128"/>
                <a:gd name="connsiteY7" fmla="*/ 2378479 h 2773049"/>
                <a:gd name="connsiteX8" fmla="*/ 583611 w 1094128"/>
                <a:gd name="connsiteY8" fmla="*/ 317500 h 2773049"/>
                <a:gd name="connsiteX0" fmla="*/ 698700 w 1209217"/>
                <a:gd name="connsiteY0" fmla="*/ 317500 h 2773049"/>
                <a:gd name="connsiteX1" fmla="*/ 1012129 w 1209217"/>
                <a:gd name="connsiteY1" fmla="*/ 0 h 2773049"/>
                <a:gd name="connsiteX2" fmla="*/ 859729 w 1209217"/>
                <a:gd name="connsiteY2" fmla="*/ 1527579 h 2773049"/>
                <a:gd name="connsiteX3" fmla="*/ 1202629 w 1209217"/>
                <a:gd name="connsiteY3" fmla="*/ 2312626 h 2773049"/>
                <a:gd name="connsiteX4" fmla="*/ 1075629 w 1209217"/>
                <a:gd name="connsiteY4" fmla="*/ 2515826 h 2773049"/>
                <a:gd name="connsiteX5" fmla="*/ 605729 w 1209217"/>
                <a:gd name="connsiteY5" fmla="*/ 2566625 h 2773049"/>
                <a:gd name="connsiteX6" fmla="*/ 123129 w 1209217"/>
                <a:gd name="connsiteY6" fmla="*/ 2769825 h 2773049"/>
                <a:gd name="connsiteX7" fmla="*/ 330400 w 1209217"/>
                <a:gd name="connsiteY7" fmla="*/ 2378479 h 2773049"/>
                <a:gd name="connsiteX8" fmla="*/ 698700 w 1209217"/>
                <a:gd name="connsiteY8" fmla="*/ 317500 h 2773049"/>
                <a:gd name="connsiteX0" fmla="*/ 719590 w 1230107"/>
                <a:gd name="connsiteY0" fmla="*/ 317500 h 2791851"/>
                <a:gd name="connsiteX1" fmla="*/ 1033019 w 1230107"/>
                <a:gd name="connsiteY1" fmla="*/ 0 h 2791851"/>
                <a:gd name="connsiteX2" fmla="*/ 880619 w 1230107"/>
                <a:gd name="connsiteY2" fmla="*/ 1527579 h 2791851"/>
                <a:gd name="connsiteX3" fmla="*/ 1223519 w 1230107"/>
                <a:gd name="connsiteY3" fmla="*/ 2312626 h 2791851"/>
                <a:gd name="connsiteX4" fmla="*/ 1096519 w 1230107"/>
                <a:gd name="connsiteY4" fmla="*/ 2515826 h 2791851"/>
                <a:gd name="connsiteX5" fmla="*/ 626619 w 1230107"/>
                <a:gd name="connsiteY5" fmla="*/ 2566625 h 2791851"/>
                <a:gd name="connsiteX6" fmla="*/ 99569 w 1230107"/>
                <a:gd name="connsiteY6" fmla="*/ 2788875 h 2791851"/>
                <a:gd name="connsiteX7" fmla="*/ 351290 w 1230107"/>
                <a:gd name="connsiteY7" fmla="*/ 2378479 h 2791851"/>
                <a:gd name="connsiteX8" fmla="*/ 719590 w 1230107"/>
                <a:gd name="connsiteY8" fmla="*/ 317500 h 2791851"/>
                <a:gd name="connsiteX0" fmla="*/ 719590 w 1230107"/>
                <a:gd name="connsiteY0" fmla="*/ 317500 h 2802225"/>
                <a:gd name="connsiteX1" fmla="*/ 1033019 w 1230107"/>
                <a:gd name="connsiteY1" fmla="*/ 0 h 2802225"/>
                <a:gd name="connsiteX2" fmla="*/ 880619 w 1230107"/>
                <a:gd name="connsiteY2" fmla="*/ 1527579 h 2802225"/>
                <a:gd name="connsiteX3" fmla="*/ 1223519 w 1230107"/>
                <a:gd name="connsiteY3" fmla="*/ 2312626 h 2802225"/>
                <a:gd name="connsiteX4" fmla="*/ 1096519 w 1230107"/>
                <a:gd name="connsiteY4" fmla="*/ 2515826 h 2802225"/>
                <a:gd name="connsiteX5" fmla="*/ 626619 w 1230107"/>
                <a:gd name="connsiteY5" fmla="*/ 2566625 h 2802225"/>
                <a:gd name="connsiteX6" fmla="*/ 99569 w 1230107"/>
                <a:gd name="connsiteY6" fmla="*/ 2788875 h 2802225"/>
                <a:gd name="connsiteX7" fmla="*/ 351290 w 1230107"/>
                <a:gd name="connsiteY7" fmla="*/ 2378479 h 2802225"/>
                <a:gd name="connsiteX8" fmla="*/ 719590 w 1230107"/>
                <a:gd name="connsiteY8" fmla="*/ 317500 h 2802225"/>
                <a:gd name="connsiteX0" fmla="*/ 685417 w 1195934"/>
                <a:gd name="connsiteY0" fmla="*/ 317500 h 2802225"/>
                <a:gd name="connsiteX1" fmla="*/ 998846 w 1195934"/>
                <a:gd name="connsiteY1" fmla="*/ 0 h 2802225"/>
                <a:gd name="connsiteX2" fmla="*/ 846446 w 1195934"/>
                <a:gd name="connsiteY2" fmla="*/ 1527579 h 2802225"/>
                <a:gd name="connsiteX3" fmla="*/ 1189346 w 1195934"/>
                <a:gd name="connsiteY3" fmla="*/ 2312626 h 2802225"/>
                <a:gd name="connsiteX4" fmla="*/ 1062346 w 1195934"/>
                <a:gd name="connsiteY4" fmla="*/ 2515826 h 2802225"/>
                <a:gd name="connsiteX5" fmla="*/ 592446 w 1195934"/>
                <a:gd name="connsiteY5" fmla="*/ 2566625 h 2802225"/>
                <a:gd name="connsiteX6" fmla="*/ 65396 w 1195934"/>
                <a:gd name="connsiteY6" fmla="*/ 2788875 h 2802225"/>
                <a:gd name="connsiteX7" fmla="*/ 317117 w 1195934"/>
                <a:gd name="connsiteY7" fmla="*/ 2378479 h 2802225"/>
                <a:gd name="connsiteX8" fmla="*/ 685417 w 1195934"/>
                <a:gd name="connsiteY8" fmla="*/ 317500 h 2802225"/>
                <a:gd name="connsiteX0" fmla="*/ 685417 w 1195934"/>
                <a:gd name="connsiteY0" fmla="*/ 317500 h 3004883"/>
                <a:gd name="connsiteX1" fmla="*/ 998846 w 1195934"/>
                <a:gd name="connsiteY1" fmla="*/ 0 h 3004883"/>
                <a:gd name="connsiteX2" fmla="*/ 846446 w 1195934"/>
                <a:gd name="connsiteY2" fmla="*/ 1527579 h 3004883"/>
                <a:gd name="connsiteX3" fmla="*/ 1189346 w 1195934"/>
                <a:gd name="connsiteY3" fmla="*/ 2312626 h 3004883"/>
                <a:gd name="connsiteX4" fmla="*/ 1062346 w 1195934"/>
                <a:gd name="connsiteY4" fmla="*/ 2515826 h 3004883"/>
                <a:gd name="connsiteX5" fmla="*/ 903595 w 1195934"/>
                <a:gd name="connsiteY5" fmla="*/ 3004775 h 3004883"/>
                <a:gd name="connsiteX6" fmla="*/ 592446 w 1195934"/>
                <a:gd name="connsiteY6" fmla="*/ 2566625 h 3004883"/>
                <a:gd name="connsiteX7" fmla="*/ 65396 w 1195934"/>
                <a:gd name="connsiteY7" fmla="*/ 2788875 h 3004883"/>
                <a:gd name="connsiteX8" fmla="*/ 317117 w 1195934"/>
                <a:gd name="connsiteY8" fmla="*/ 2378479 h 3004883"/>
                <a:gd name="connsiteX9" fmla="*/ 685417 w 1195934"/>
                <a:gd name="connsiteY9" fmla="*/ 317500 h 3004883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112" h="2699975">
                  <a:moveTo>
                    <a:pt x="685417" y="12700"/>
                  </a:moveTo>
                  <a:lnTo>
                    <a:pt x="1005196" y="0"/>
                  </a:lnTo>
                  <a:cubicBezTo>
                    <a:pt x="1030596" y="547293"/>
                    <a:pt x="1036946" y="999336"/>
                    <a:pt x="846446" y="1222779"/>
                  </a:cubicBezTo>
                  <a:cubicBezTo>
                    <a:pt x="766013" y="1313011"/>
                    <a:pt x="1180879" y="1638194"/>
                    <a:pt x="1189346" y="2007826"/>
                  </a:cubicBezTo>
                  <a:cubicBezTo>
                    <a:pt x="1236971" y="2152425"/>
                    <a:pt x="1648662" y="1986658"/>
                    <a:pt x="1583045" y="2350725"/>
                  </a:cubicBezTo>
                  <a:cubicBezTo>
                    <a:pt x="1282478" y="2562392"/>
                    <a:pt x="1189346" y="2128476"/>
                    <a:pt x="1062346" y="2211026"/>
                  </a:cubicBezTo>
                  <a:cubicBezTo>
                    <a:pt x="899362" y="2291459"/>
                    <a:pt x="1248612" y="2659758"/>
                    <a:pt x="903595" y="2699975"/>
                  </a:cubicBezTo>
                  <a:cubicBezTo>
                    <a:pt x="653828" y="2695742"/>
                    <a:pt x="743787" y="2300983"/>
                    <a:pt x="592446" y="2261825"/>
                  </a:cubicBezTo>
                  <a:cubicBezTo>
                    <a:pt x="418879" y="2232191"/>
                    <a:pt x="244634" y="2559883"/>
                    <a:pt x="65396" y="2484075"/>
                  </a:cubicBezTo>
                  <a:cubicBezTo>
                    <a:pt x="19508" y="2452717"/>
                    <a:pt x="-142878" y="2346933"/>
                    <a:pt x="317117" y="2073679"/>
                  </a:cubicBezTo>
                  <a:cubicBezTo>
                    <a:pt x="325584" y="1615286"/>
                    <a:pt x="-313650" y="1398193"/>
                    <a:pt x="685417" y="12700"/>
                  </a:cubicBezTo>
                  <a:close/>
                </a:path>
              </a:pathLst>
            </a:custGeom>
            <a:solidFill>
              <a:srgbClr val="46A8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14">
              <a:extLst>
                <a:ext uri="{FF2B5EF4-FFF2-40B4-BE49-F238E27FC236}">
                  <a16:creationId xmlns:a16="http://schemas.microsoft.com/office/drawing/2014/main" id="{B9541CD3-1171-400C-BA0A-69E140174977}"/>
                </a:ext>
              </a:extLst>
            </p:cNvPr>
            <p:cNvSpPr/>
            <p:nvPr/>
          </p:nvSpPr>
          <p:spPr>
            <a:xfrm>
              <a:off x="7027556" y="3288075"/>
              <a:ext cx="1590112" cy="2699975"/>
            </a:xfrm>
            <a:custGeom>
              <a:avLst/>
              <a:gdLst>
                <a:gd name="connsiteX0" fmla="*/ 0 w 453129"/>
                <a:gd name="connsiteY0" fmla="*/ 0 h 333779"/>
                <a:gd name="connsiteX1" fmla="*/ 453129 w 453129"/>
                <a:gd name="connsiteY1" fmla="*/ 0 h 333779"/>
                <a:gd name="connsiteX2" fmla="*/ 453129 w 453129"/>
                <a:gd name="connsiteY2" fmla="*/ 333779 h 333779"/>
                <a:gd name="connsiteX3" fmla="*/ 0 w 453129"/>
                <a:gd name="connsiteY3" fmla="*/ 333779 h 333779"/>
                <a:gd name="connsiteX4" fmla="*/ 0 w 453129"/>
                <a:gd name="connsiteY4" fmla="*/ 0 h 333779"/>
                <a:gd name="connsiteX0" fmla="*/ 0 w 453129"/>
                <a:gd name="connsiteY0" fmla="*/ 0 h 1527579"/>
                <a:gd name="connsiteX1" fmla="*/ 453129 w 453129"/>
                <a:gd name="connsiteY1" fmla="*/ 0 h 1527579"/>
                <a:gd name="connsiteX2" fmla="*/ 300729 w 453129"/>
                <a:gd name="connsiteY2" fmla="*/ 1527579 h 1527579"/>
                <a:gd name="connsiteX3" fmla="*/ 0 w 453129"/>
                <a:gd name="connsiteY3" fmla="*/ 333779 h 1527579"/>
                <a:gd name="connsiteX4" fmla="*/ 0 w 453129"/>
                <a:gd name="connsiteY4" fmla="*/ 0 h 1527579"/>
                <a:gd name="connsiteX0" fmla="*/ 228600 w 681729"/>
                <a:gd name="connsiteY0" fmla="*/ 0 h 2378479"/>
                <a:gd name="connsiteX1" fmla="*/ 681729 w 681729"/>
                <a:gd name="connsiteY1" fmla="*/ 0 h 2378479"/>
                <a:gd name="connsiteX2" fmla="*/ 529329 w 681729"/>
                <a:gd name="connsiteY2" fmla="*/ 1527579 h 2378479"/>
                <a:gd name="connsiteX3" fmla="*/ 0 w 681729"/>
                <a:gd name="connsiteY3" fmla="*/ 2378479 h 2378479"/>
                <a:gd name="connsiteX4" fmla="*/ 228600 w 681729"/>
                <a:gd name="connsiteY4" fmla="*/ 0 h 2378479"/>
                <a:gd name="connsiteX0" fmla="*/ 228600 w 878817"/>
                <a:gd name="connsiteY0" fmla="*/ 0 h 2378479"/>
                <a:gd name="connsiteX1" fmla="*/ 681729 w 878817"/>
                <a:gd name="connsiteY1" fmla="*/ 0 h 2378479"/>
                <a:gd name="connsiteX2" fmla="*/ 529329 w 878817"/>
                <a:gd name="connsiteY2" fmla="*/ 1527579 h 2378479"/>
                <a:gd name="connsiteX3" fmla="*/ 872229 w 878817"/>
                <a:gd name="connsiteY3" fmla="*/ 2312626 h 2378479"/>
                <a:gd name="connsiteX4" fmla="*/ 0 w 878817"/>
                <a:gd name="connsiteY4" fmla="*/ 2378479 h 2378479"/>
                <a:gd name="connsiteX5" fmla="*/ 228600 w 878817"/>
                <a:gd name="connsiteY5" fmla="*/ 0 h 2378479"/>
                <a:gd name="connsiteX0" fmla="*/ 228600 w 878817"/>
                <a:gd name="connsiteY0" fmla="*/ 0 h 2515826"/>
                <a:gd name="connsiteX1" fmla="*/ 681729 w 878817"/>
                <a:gd name="connsiteY1" fmla="*/ 0 h 2515826"/>
                <a:gd name="connsiteX2" fmla="*/ 529329 w 878817"/>
                <a:gd name="connsiteY2" fmla="*/ 1527579 h 2515826"/>
                <a:gd name="connsiteX3" fmla="*/ 872229 w 878817"/>
                <a:gd name="connsiteY3" fmla="*/ 2312626 h 2515826"/>
                <a:gd name="connsiteX4" fmla="*/ 745229 w 878817"/>
                <a:gd name="connsiteY4" fmla="*/ 2515826 h 2515826"/>
                <a:gd name="connsiteX5" fmla="*/ 0 w 878817"/>
                <a:gd name="connsiteY5" fmla="*/ 2378479 h 2515826"/>
                <a:gd name="connsiteX6" fmla="*/ 228600 w 878817"/>
                <a:gd name="connsiteY6" fmla="*/ 0 h 2515826"/>
                <a:gd name="connsiteX0" fmla="*/ 228600 w 878817"/>
                <a:gd name="connsiteY0" fmla="*/ 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228600 w 878817"/>
                <a:gd name="connsiteY7" fmla="*/ 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3175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317500 h 2572778"/>
                <a:gd name="connsiteX0" fmla="*/ 526218 w 1036735"/>
                <a:gd name="connsiteY0" fmla="*/ 317500 h 2572778"/>
                <a:gd name="connsiteX1" fmla="*/ 839647 w 1036735"/>
                <a:gd name="connsiteY1" fmla="*/ 0 h 2572778"/>
                <a:gd name="connsiteX2" fmla="*/ 687247 w 1036735"/>
                <a:gd name="connsiteY2" fmla="*/ 1527579 h 2572778"/>
                <a:gd name="connsiteX3" fmla="*/ 1030147 w 1036735"/>
                <a:gd name="connsiteY3" fmla="*/ 2312626 h 2572778"/>
                <a:gd name="connsiteX4" fmla="*/ 903147 w 1036735"/>
                <a:gd name="connsiteY4" fmla="*/ 2515826 h 2572778"/>
                <a:gd name="connsiteX5" fmla="*/ 433247 w 1036735"/>
                <a:gd name="connsiteY5" fmla="*/ 2566625 h 2572778"/>
                <a:gd name="connsiteX6" fmla="*/ 157918 w 1036735"/>
                <a:gd name="connsiteY6" fmla="*/ 2378479 h 2572778"/>
                <a:gd name="connsiteX7" fmla="*/ 526218 w 1036735"/>
                <a:gd name="connsiteY7" fmla="*/ 317500 h 2572778"/>
                <a:gd name="connsiteX0" fmla="*/ 561974 w 1072491"/>
                <a:gd name="connsiteY0" fmla="*/ 317500 h 2572778"/>
                <a:gd name="connsiteX1" fmla="*/ 875403 w 1072491"/>
                <a:gd name="connsiteY1" fmla="*/ 0 h 2572778"/>
                <a:gd name="connsiteX2" fmla="*/ 723003 w 1072491"/>
                <a:gd name="connsiteY2" fmla="*/ 1527579 h 2572778"/>
                <a:gd name="connsiteX3" fmla="*/ 1065903 w 1072491"/>
                <a:gd name="connsiteY3" fmla="*/ 2312626 h 2572778"/>
                <a:gd name="connsiteX4" fmla="*/ 938903 w 1072491"/>
                <a:gd name="connsiteY4" fmla="*/ 2515826 h 2572778"/>
                <a:gd name="connsiteX5" fmla="*/ 469003 w 1072491"/>
                <a:gd name="connsiteY5" fmla="*/ 2566625 h 2572778"/>
                <a:gd name="connsiteX6" fmla="*/ 193674 w 1072491"/>
                <a:gd name="connsiteY6" fmla="*/ 2378479 h 2572778"/>
                <a:gd name="connsiteX7" fmla="*/ 561974 w 1072491"/>
                <a:gd name="connsiteY7" fmla="*/ 317500 h 2572778"/>
                <a:gd name="connsiteX0" fmla="*/ 711764 w 1222281"/>
                <a:gd name="connsiteY0" fmla="*/ 317500 h 2706198"/>
                <a:gd name="connsiteX1" fmla="*/ 1025193 w 1222281"/>
                <a:gd name="connsiteY1" fmla="*/ 0 h 2706198"/>
                <a:gd name="connsiteX2" fmla="*/ 872793 w 1222281"/>
                <a:gd name="connsiteY2" fmla="*/ 1527579 h 2706198"/>
                <a:gd name="connsiteX3" fmla="*/ 1215693 w 1222281"/>
                <a:gd name="connsiteY3" fmla="*/ 2312626 h 2706198"/>
                <a:gd name="connsiteX4" fmla="*/ 1088693 w 1222281"/>
                <a:gd name="connsiteY4" fmla="*/ 2515826 h 2706198"/>
                <a:gd name="connsiteX5" fmla="*/ 618793 w 1222281"/>
                <a:gd name="connsiteY5" fmla="*/ 2566625 h 2706198"/>
                <a:gd name="connsiteX6" fmla="*/ 343464 w 1222281"/>
                <a:gd name="connsiteY6" fmla="*/ 2378479 h 2706198"/>
                <a:gd name="connsiteX7" fmla="*/ 711764 w 1222281"/>
                <a:gd name="connsiteY7" fmla="*/ 317500 h 2706198"/>
                <a:gd name="connsiteX0" fmla="*/ 561975 w 1072492"/>
                <a:gd name="connsiteY0" fmla="*/ 317500 h 2760537"/>
                <a:gd name="connsiteX1" fmla="*/ 875404 w 1072492"/>
                <a:gd name="connsiteY1" fmla="*/ 0 h 2760537"/>
                <a:gd name="connsiteX2" fmla="*/ 723004 w 1072492"/>
                <a:gd name="connsiteY2" fmla="*/ 1527579 h 2760537"/>
                <a:gd name="connsiteX3" fmla="*/ 1065904 w 1072492"/>
                <a:gd name="connsiteY3" fmla="*/ 2312626 h 2760537"/>
                <a:gd name="connsiteX4" fmla="*/ 938904 w 1072492"/>
                <a:gd name="connsiteY4" fmla="*/ 2515826 h 2760537"/>
                <a:gd name="connsiteX5" fmla="*/ 469004 w 1072492"/>
                <a:gd name="connsiteY5" fmla="*/ 2566625 h 2760537"/>
                <a:gd name="connsiteX6" fmla="*/ 11804 w 1072492"/>
                <a:gd name="connsiteY6" fmla="*/ 2757125 h 2760537"/>
                <a:gd name="connsiteX7" fmla="*/ 193675 w 1072492"/>
                <a:gd name="connsiteY7" fmla="*/ 2378479 h 2760537"/>
                <a:gd name="connsiteX8" fmla="*/ 561975 w 1072492"/>
                <a:gd name="connsiteY8" fmla="*/ 317500 h 2760537"/>
                <a:gd name="connsiteX0" fmla="*/ 583611 w 1094128"/>
                <a:gd name="connsiteY0" fmla="*/ 317500 h 2773049"/>
                <a:gd name="connsiteX1" fmla="*/ 897040 w 1094128"/>
                <a:gd name="connsiteY1" fmla="*/ 0 h 2773049"/>
                <a:gd name="connsiteX2" fmla="*/ 744640 w 1094128"/>
                <a:gd name="connsiteY2" fmla="*/ 1527579 h 2773049"/>
                <a:gd name="connsiteX3" fmla="*/ 1087540 w 1094128"/>
                <a:gd name="connsiteY3" fmla="*/ 2312626 h 2773049"/>
                <a:gd name="connsiteX4" fmla="*/ 960540 w 1094128"/>
                <a:gd name="connsiteY4" fmla="*/ 2515826 h 2773049"/>
                <a:gd name="connsiteX5" fmla="*/ 490640 w 1094128"/>
                <a:gd name="connsiteY5" fmla="*/ 2566625 h 2773049"/>
                <a:gd name="connsiteX6" fmla="*/ 8040 w 1094128"/>
                <a:gd name="connsiteY6" fmla="*/ 2769825 h 2773049"/>
                <a:gd name="connsiteX7" fmla="*/ 215311 w 1094128"/>
                <a:gd name="connsiteY7" fmla="*/ 2378479 h 2773049"/>
                <a:gd name="connsiteX8" fmla="*/ 583611 w 1094128"/>
                <a:gd name="connsiteY8" fmla="*/ 317500 h 2773049"/>
                <a:gd name="connsiteX0" fmla="*/ 698700 w 1209217"/>
                <a:gd name="connsiteY0" fmla="*/ 317500 h 2773049"/>
                <a:gd name="connsiteX1" fmla="*/ 1012129 w 1209217"/>
                <a:gd name="connsiteY1" fmla="*/ 0 h 2773049"/>
                <a:gd name="connsiteX2" fmla="*/ 859729 w 1209217"/>
                <a:gd name="connsiteY2" fmla="*/ 1527579 h 2773049"/>
                <a:gd name="connsiteX3" fmla="*/ 1202629 w 1209217"/>
                <a:gd name="connsiteY3" fmla="*/ 2312626 h 2773049"/>
                <a:gd name="connsiteX4" fmla="*/ 1075629 w 1209217"/>
                <a:gd name="connsiteY4" fmla="*/ 2515826 h 2773049"/>
                <a:gd name="connsiteX5" fmla="*/ 605729 w 1209217"/>
                <a:gd name="connsiteY5" fmla="*/ 2566625 h 2773049"/>
                <a:gd name="connsiteX6" fmla="*/ 123129 w 1209217"/>
                <a:gd name="connsiteY6" fmla="*/ 2769825 h 2773049"/>
                <a:gd name="connsiteX7" fmla="*/ 330400 w 1209217"/>
                <a:gd name="connsiteY7" fmla="*/ 2378479 h 2773049"/>
                <a:gd name="connsiteX8" fmla="*/ 698700 w 1209217"/>
                <a:gd name="connsiteY8" fmla="*/ 317500 h 2773049"/>
                <a:gd name="connsiteX0" fmla="*/ 719590 w 1230107"/>
                <a:gd name="connsiteY0" fmla="*/ 317500 h 2791851"/>
                <a:gd name="connsiteX1" fmla="*/ 1033019 w 1230107"/>
                <a:gd name="connsiteY1" fmla="*/ 0 h 2791851"/>
                <a:gd name="connsiteX2" fmla="*/ 880619 w 1230107"/>
                <a:gd name="connsiteY2" fmla="*/ 1527579 h 2791851"/>
                <a:gd name="connsiteX3" fmla="*/ 1223519 w 1230107"/>
                <a:gd name="connsiteY3" fmla="*/ 2312626 h 2791851"/>
                <a:gd name="connsiteX4" fmla="*/ 1096519 w 1230107"/>
                <a:gd name="connsiteY4" fmla="*/ 2515826 h 2791851"/>
                <a:gd name="connsiteX5" fmla="*/ 626619 w 1230107"/>
                <a:gd name="connsiteY5" fmla="*/ 2566625 h 2791851"/>
                <a:gd name="connsiteX6" fmla="*/ 99569 w 1230107"/>
                <a:gd name="connsiteY6" fmla="*/ 2788875 h 2791851"/>
                <a:gd name="connsiteX7" fmla="*/ 351290 w 1230107"/>
                <a:gd name="connsiteY7" fmla="*/ 2378479 h 2791851"/>
                <a:gd name="connsiteX8" fmla="*/ 719590 w 1230107"/>
                <a:gd name="connsiteY8" fmla="*/ 317500 h 2791851"/>
                <a:gd name="connsiteX0" fmla="*/ 719590 w 1230107"/>
                <a:gd name="connsiteY0" fmla="*/ 317500 h 2802225"/>
                <a:gd name="connsiteX1" fmla="*/ 1033019 w 1230107"/>
                <a:gd name="connsiteY1" fmla="*/ 0 h 2802225"/>
                <a:gd name="connsiteX2" fmla="*/ 880619 w 1230107"/>
                <a:gd name="connsiteY2" fmla="*/ 1527579 h 2802225"/>
                <a:gd name="connsiteX3" fmla="*/ 1223519 w 1230107"/>
                <a:gd name="connsiteY3" fmla="*/ 2312626 h 2802225"/>
                <a:gd name="connsiteX4" fmla="*/ 1096519 w 1230107"/>
                <a:gd name="connsiteY4" fmla="*/ 2515826 h 2802225"/>
                <a:gd name="connsiteX5" fmla="*/ 626619 w 1230107"/>
                <a:gd name="connsiteY5" fmla="*/ 2566625 h 2802225"/>
                <a:gd name="connsiteX6" fmla="*/ 99569 w 1230107"/>
                <a:gd name="connsiteY6" fmla="*/ 2788875 h 2802225"/>
                <a:gd name="connsiteX7" fmla="*/ 351290 w 1230107"/>
                <a:gd name="connsiteY7" fmla="*/ 2378479 h 2802225"/>
                <a:gd name="connsiteX8" fmla="*/ 719590 w 1230107"/>
                <a:gd name="connsiteY8" fmla="*/ 317500 h 2802225"/>
                <a:gd name="connsiteX0" fmla="*/ 685417 w 1195934"/>
                <a:gd name="connsiteY0" fmla="*/ 317500 h 2802225"/>
                <a:gd name="connsiteX1" fmla="*/ 998846 w 1195934"/>
                <a:gd name="connsiteY1" fmla="*/ 0 h 2802225"/>
                <a:gd name="connsiteX2" fmla="*/ 846446 w 1195934"/>
                <a:gd name="connsiteY2" fmla="*/ 1527579 h 2802225"/>
                <a:gd name="connsiteX3" fmla="*/ 1189346 w 1195934"/>
                <a:gd name="connsiteY3" fmla="*/ 2312626 h 2802225"/>
                <a:gd name="connsiteX4" fmla="*/ 1062346 w 1195934"/>
                <a:gd name="connsiteY4" fmla="*/ 2515826 h 2802225"/>
                <a:gd name="connsiteX5" fmla="*/ 592446 w 1195934"/>
                <a:gd name="connsiteY5" fmla="*/ 2566625 h 2802225"/>
                <a:gd name="connsiteX6" fmla="*/ 65396 w 1195934"/>
                <a:gd name="connsiteY6" fmla="*/ 2788875 h 2802225"/>
                <a:gd name="connsiteX7" fmla="*/ 317117 w 1195934"/>
                <a:gd name="connsiteY7" fmla="*/ 2378479 h 2802225"/>
                <a:gd name="connsiteX8" fmla="*/ 685417 w 1195934"/>
                <a:gd name="connsiteY8" fmla="*/ 317500 h 2802225"/>
                <a:gd name="connsiteX0" fmla="*/ 685417 w 1195934"/>
                <a:gd name="connsiteY0" fmla="*/ 317500 h 3004883"/>
                <a:gd name="connsiteX1" fmla="*/ 998846 w 1195934"/>
                <a:gd name="connsiteY1" fmla="*/ 0 h 3004883"/>
                <a:gd name="connsiteX2" fmla="*/ 846446 w 1195934"/>
                <a:gd name="connsiteY2" fmla="*/ 1527579 h 3004883"/>
                <a:gd name="connsiteX3" fmla="*/ 1189346 w 1195934"/>
                <a:gd name="connsiteY3" fmla="*/ 2312626 h 3004883"/>
                <a:gd name="connsiteX4" fmla="*/ 1062346 w 1195934"/>
                <a:gd name="connsiteY4" fmla="*/ 2515826 h 3004883"/>
                <a:gd name="connsiteX5" fmla="*/ 903595 w 1195934"/>
                <a:gd name="connsiteY5" fmla="*/ 3004775 h 3004883"/>
                <a:gd name="connsiteX6" fmla="*/ 592446 w 1195934"/>
                <a:gd name="connsiteY6" fmla="*/ 2566625 h 3004883"/>
                <a:gd name="connsiteX7" fmla="*/ 65396 w 1195934"/>
                <a:gd name="connsiteY7" fmla="*/ 2788875 h 3004883"/>
                <a:gd name="connsiteX8" fmla="*/ 317117 w 1195934"/>
                <a:gd name="connsiteY8" fmla="*/ 2378479 h 3004883"/>
                <a:gd name="connsiteX9" fmla="*/ 685417 w 1195934"/>
                <a:gd name="connsiteY9" fmla="*/ 317500 h 3004883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112" h="2699975">
                  <a:moveTo>
                    <a:pt x="685417" y="12700"/>
                  </a:moveTo>
                  <a:lnTo>
                    <a:pt x="1005196" y="0"/>
                  </a:lnTo>
                  <a:cubicBezTo>
                    <a:pt x="1030596" y="547293"/>
                    <a:pt x="1036946" y="999336"/>
                    <a:pt x="846446" y="1222779"/>
                  </a:cubicBezTo>
                  <a:cubicBezTo>
                    <a:pt x="766013" y="1313011"/>
                    <a:pt x="1180879" y="1638194"/>
                    <a:pt x="1189346" y="2007826"/>
                  </a:cubicBezTo>
                  <a:cubicBezTo>
                    <a:pt x="1236971" y="2152425"/>
                    <a:pt x="1648662" y="1986658"/>
                    <a:pt x="1583045" y="2350725"/>
                  </a:cubicBezTo>
                  <a:cubicBezTo>
                    <a:pt x="1282478" y="2562392"/>
                    <a:pt x="1189346" y="2128476"/>
                    <a:pt x="1062346" y="2211026"/>
                  </a:cubicBezTo>
                  <a:cubicBezTo>
                    <a:pt x="899362" y="2291459"/>
                    <a:pt x="1248612" y="2659758"/>
                    <a:pt x="903595" y="2699975"/>
                  </a:cubicBezTo>
                  <a:cubicBezTo>
                    <a:pt x="653828" y="2695742"/>
                    <a:pt x="743787" y="2300983"/>
                    <a:pt x="592446" y="2261825"/>
                  </a:cubicBezTo>
                  <a:cubicBezTo>
                    <a:pt x="418879" y="2232191"/>
                    <a:pt x="244634" y="2559883"/>
                    <a:pt x="65396" y="2484075"/>
                  </a:cubicBezTo>
                  <a:cubicBezTo>
                    <a:pt x="19508" y="2452717"/>
                    <a:pt x="-142878" y="2346933"/>
                    <a:pt x="317117" y="2073679"/>
                  </a:cubicBezTo>
                  <a:cubicBezTo>
                    <a:pt x="325584" y="1615286"/>
                    <a:pt x="-313650" y="1398193"/>
                    <a:pt x="685417" y="12700"/>
                  </a:cubicBezTo>
                  <a:close/>
                </a:path>
              </a:pathLst>
            </a:custGeom>
            <a:solidFill>
              <a:srgbClr val="46A8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0A3FD820-B79C-41EB-BE63-6C35733365BB}"/>
                </a:ext>
              </a:extLst>
            </p:cNvPr>
            <p:cNvGrpSpPr/>
            <p:nvPr/>
          </p:nvGrpSpPr>
          <p:grpSpPr>
            <a:xfrm>
              <a:off x="6312966" y="437320"/>
              <a:ext cx="4690468" cy="3216679"/>
              <a:chOff x="6312966" y="437320"/>
              <a:chExt cx="4690468" cy="3216679"/>
            </a:xfrm>
            <a:solidFill>
              <a:srgbClr val="46A80B"/>
            </a:solidFill>
          </p:grpSpPr>
          <p:sp>
            <p:nvSpPr>
              <p:cNvPr id="338" name="Rectangle 4">
                <a:extLst>
                  <a:ext uri="{FF2B5EF4-FFF2-40B4-BE49-F238E27FC236}">
                    <a16:creationId xmlns:a16="http://schemas.microsoft.com/office/drawing/2014/main" id="{C14A70DD-7CA7-4D1F-810C-0F7585D7B11D}"/>
                  </a:ext>
                </a:extLst>
              </p:cNvPr>
              <p:cNvSpPr/>
              <p:nvPr/>
            </p:nvSpPr>
            <p:spPr>
              <a:xfrm>
                <a:off x="6312966" y="437320"/>
                <a:ext cx="4690468" cy="3216679"/>
              </a:xfrm>
              <a:custGeom>
                <a:avLst/>
                <a:gdLst>
                  <a:gd name="connsiteX0" fmla="*/ 0 w 4738501"/>
                  <a:gd name="connsiteY0" fmla="*/ 0 h 2279374"/>
                  <a:gd name="connsiteX1" fmla="*/ 4738501 w 4738501"/>
                  <a:gd name="connsiteY1" fmla="*/ 0 h 2279374"/>
                  <a:gd name="connsiteX2" fmla="*/ 4738501 w 4738501"/>
                  <a:gd name="connsiteY2" fmla="*/ 2279374 h 2279374"/>
                  <a:gd name="connsiteX3" fmla="*/ 0 w 4738501"/>
                  <a:gd name="connsiteY3" fmla="*/ 2279374 h 2279374"/>
                  <a:gd name="connsiteX4" fmla="*/ 0 w 4738501"/>
                  <a:gd name="connsiteY4" fmla="*/ 0 h 2279374"/>
                  <a:gd name="connsiteX0" fmla="*/ 2266122 w 4738501"/>
                  <a:gd name="connsiteY0" fmla="*/ 0 h 2557670"/>
                  <a:gd name="connsiteX1" fmla="*/ 4738501 w 4738501"/>
                  <a:gd name="connsiteY1" fmla="*/ 278296 h 2557670"/>
                  <a:gd name="connsiteX2" fmla="*/ 4738501 w 4738501"/>
                  <a:gd name="connsiteY2" fmla="*/ 2557670 h 2557670"/>
                  <a:gd name="connsiteX3" fmla="*/ 0 w 4738501"/>
                  <a:gd name="connsiteY3" fmla="*/ 2557670 h 2557670"/>
                  <a:gd name="connsiteX4" fmla="*/ 2266122 w 4738501"/>
                  <a:gd name="connsiteY4" fmla="*/ 0 h 2557670"/>
                  <a:gd name="connsiteX0" fmla="*/ 2266122 w 4738501"/>
                  <a:gd name="connsiteY0" fmla="*/ 0 h 2557670"/>
                  <a:gd name="connsiteX1" fmla="*/ 4738501 w 4738501"/>
                  <a:gd name="connsiteY1" fmla="*/ 2557670 h 2557670"/>
                  <a:gd name="connsiteX2" fmla="*/ 0 w 4738501"/>
                  <a:gd name="connsiteY2" fmla="*/ 2557670 h 2557670"/>
                  <a:gd name="connsiteX3" fmla="*/ 2266122 w 4738501"/>
                  <a:gd name="connsiteY3" fmla="*/ 0 h 2557670"/>
                  <a:gd name="connsiteX0" fmla="*/ 2266122 w 4658988"/>
                  <a:gd name="connsiteY0" fmla="*/ 0 h 2557670"/>
                  <a:gd name="connsiteX1" fmla="*/ 4658988 w 4658988"/>
                  <a:gd name="connsiteY1" fmla="*/ 1974574 h 2557670"/>
                  <a:gd name="connsiteX2" fmla="*/ 0 w 4658988"/>
                  <a:gd name="connsiteY2" fmla="*/ 2557670 h 2557670"/>
                  <a:gd name="connsiteX3" fmla="*/ 2266122 w 4658988"/>
                  <a:gd name="connsiteY3" fmla="*/ 0 h 2557670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4442 w 4667308"/>
                  <a:gd name="connsiteY0" fmla="*/ 0 h 2305878"/>
                  <a:gd name="connsiteX1" fmla="*/ 4667308 w 4667308"/>
                  <a:gd name="connsiteY1" fmla="*/ 1974574 h 2305878"/>
                  <a:gd name="connsiteX2" fmla="*/ 8320 w 4667308"/>
                  <a:gd name="connsiteY2" fmla="*/ 2305878 h 2305878"/>
                  <a:gd name="connsiteX3" fmla="*/ 2274442 w 4667308"/>
                  <a:gd name="connsiteY3" fmla="*/ 0 h 2305878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3031925"/>
                  <a:gd name="connsiteX1" fmla="*/ 4667308 w 4667308"/>
                  <a:gd name="connsiteY1" fmla="*/ 1934818 h 3031925"/>
                  <a:gd name="connsiteX2" fmla="*/ 8320 w 4667308"/>
                  <a:gd name="connsiteY2" fmla="*/ 2266122 h 3031925"/>
                  <a:gd name="connsiteX3" fmla="*/ 2274442 w 4667308"/>
                  <a:gd name="connsiteY3" fmla="*/ 0 h 3031925"/>
                  <a:gd name="connsiteX0" fmla="*/ 2274442 w 4689103"/>
                  <a:gd name="connsiteY0" fmla="*/ 0 h 3344820"/>
                  <a:gd name="connsiteX1" fmla="*/ 4667308 w 4689103"/>
                  <a:gd name="connsiteY1" fmla="*/ 1934818 h 3344820"/>
                  <a:gd name="connsiteX2" fmla="*/ 8320 w 4689103"/>
                  <a:gd name="connsiteY2" fmla="*/ 2266122 h 3344820"/>
                  <a:gd name="connsiteX3" fmla="*/ 2274442 w 4689103"/>
                  <a:gd name="connsiteY3" fmla="*/ 0 h 3344820"/>
                  <a:gd name="connsiteX0" fmla="*/ 2274442 w 4688689"/>
                  <a:gd name="connsiteY0" fmla="*/ 0 h 3282961"/>
                  <a:gd name="connsiteX1" fmla="*/ 4667308 w 4688689"/>
                  <a:gd name="connsiteY1" fmla="*/ 1934818 h 3282961"/>
                  <a:gd name="connsiteX2" fmla="*/ 8320 w 4688689"/>
                  <a:gd name="connsiteY2" fmla="*/ 2266122 h 3282961"/>
                  <a:gd name="connsiteX3" fmla="*/ 2274442 w 4688689"/>
                  <a:gd name="connsiteY3" fmla="*/ 0 h 3282961"/>
                  <a:gd name="connsiteX0" fmla="*/ 2274442 w 4687718"/>
                  <a:gd name="connsiteY0" fmla="*/ 0 h 3282961"/>
                  <a:gd name="connsiteX1" fmla="*/ 4667308 w 4687718"/>
                  <a:gd name="connsiteY1" fmla="*/ 1934818 h 3282961"/>
                  <a:gd name="connsiteX2" fmla="*/ 8320 w 4687718"/>
                  <a:gd name="connsiteY2" fmla="*/ 2266122 h 3282961"/>
                  <a:gd name="connsiteX3" fmla="*/ 2274442 w 4687718"/>
                  <a:gd name="connsiteY3" fmla="*/ 0 h 3282961"/>
                  <a:gd name="connsiteX0" fmla="*/ 2274442 w 4685912"/>
                  <a:gd name="connsiteY0" fmla="*/ 0 h 3254988"/>
                  <a:gd name="connsiteX1" fmla="*/ 4667308 w 4685912"/>
                  <a:gd name="connsiteY1" fmla="*/ 1934818 h 3254988"/>
                  <a:gd name="connsiteX2" fmla="*/ 8320 w 4685912"/>
                  <a:gd name="connsiteY2" fmla="*/ 2266122 h 3254988"/>
                  <a:gd name="connsiteX3" fmla="*/ 2274442 w 4685912"/>
                  <a:gd name="connsiteY3" fmla="*/ 0 h 3254988"/>
                  <a:gd name="connsiteX0" fmla="*/ 2274442 w 4691663"/>
                  <a:gd name="connsiteY0" fmla="*/ 0 h 3305665"/>
                  <a:gd name="connsiteX1" fmla="*/ 4667308 w 4691663"/>
                  <a:gd name="connsiteY1" fmla="*/ 1934818 h 3305665"/>
                  <a:gd name="connsiteX2" fmla="*/ 8320 w 4691663"/>
                  <a:gd name="connsiteY2" fmla="*/ 2266122 h 3305665"/>
                  <a:gd name="connsiteX3" fmla="*/ 2274442 w 4691663"/>
                  <a:gd name="connsiteY3" fmla="*/ 0 h 3305665"/>
                  <a:gd name="connsiteX0" fmla="*/ 2274442 w 4690649"/>
                  <a:gd name="connsiteY0" fmla="*/ 0 h 3251088"/>
                  <a:gd name="connsiteX1" fmla="*/ 4667308 w 4690649"/>
                  <a:gd name="connsiteY1" fmla="*/ 1934818 h 3251088"/>
                  <a:gd name="connsiteX2" fmla="*/ 8320 w 4690649"/>
                  <a:gd name="connsiteY2" fmla="*/ 2266122 h 3251088"/>
                  <a:gd name="connsiteX3" fmla="*/ 2274442 w 4690649"/>
                  <a:gd name="connsiteY3" fmla="*/ 0 h 3251088"/>
                  <a:gd name="connsiteX0" fmla="*/ 2274442 w 4690649"/>
                  <a:gd name="connsiteY0" fmla="*/ 0 h 3295822"/>
                  <a:gd name="connsiteX1" fmla="*/ 4667308 w 4690649"/>
                  <a:gd name="connsiteY1" fmla="*/ 1934818 h 3295822"/>
                  <a:gd name="connsiteX2" fmla="*/ 8320 w 4690649"/>
                  <a:gd name="connsiteY2" fmla="*/ 2266122 h 3295822"/>
                  <a:gd name="connsiteX3" fmla="*/ 2274442 w 4690649"/>
                  <a:gd name="connsiteY3" fmla="*/ 0 h 3295822"/>
                  <a:gd name="connsiteX0" fmla="*/ 2274442 w 4690468"/>
                  <a:gd name="connsiteY0" fmla="*/ 0 h 3216679"/>
                  <a:gd name="connsiteX1" fmla="*/ 4667308 w 4690468"/>
                  <a:gd name="connsiteY1" fmla="*/ 1934818 h 3216679"/>
                  <a:gd name="connsiteX2" fmla="*/ 8320 w 4690468"/>
                  <a:gd name="connsiteY2" fmla="*/ 2266122 h 3216679"/>
                  <a:gd name="connsiteX3" fmla="*/ 2274442 w 4690468"/>
                  <a:gd name="connsiteY3" fmla="*/ 0 h 321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468" h="3216679">
                    <a:moveTo>
                      <a:pt x="2274442" y="0"/>
                    </a:moveTo>
                    <a:cubicBezTo>
                      <a:pt x="4410534" y="75094"/>
                      <a:pt x="4545546" y="1634435"/>
                      <a:pt x="4667308" y="1934818"/>
                    </a:cubicBezTo>
                    <a:cubicBezTo>
                      <a:pt x="5062382" y="3595757"/>
                      <a:pt x="275854" y="3573671"/>
                      <a:pt x="8320" y="2266122"/>
                    </a:cubicBezTo>
                    <a:cubicBezTo>
                      <a:pt x="-57941" y="1762540"/>
                      <a:pt x="233607" y="172278"/>
                      <a:pt x="227444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CAE01E9B-F958-41F9-A67D-707EF9F5F45A}"/>
                  </a:ext>
                </a:extLst>
              </p:cNvPr>
              <p:cNvSpPr/>
              <p:nvPr/>
            </p:nvSpPr>
            <p:spPr>
              <a:xfrm>
                <a:off x="6334233" y="2321955"/>
                <a:ext cx="4669201" cy="1322638"/>
              </a:xfrm>
              <a:custGeom>
                <a:avLst/>
                <a:gdLst>
                  <a:gd name="connsiteX0" fmla="*/ 4253584 w 4669201"/>
                  <a:gd name="connsiteY0" fmla="*/ 220 h 1322638"/>
                  <a:gd name="connsiteX1" fmla="*/ 4641809 w 4669201"/>
                  <a:gd name="connsiteY1" fmla="*/ 44461 h 1322638"/>
                  <a:gd name="connsiteX2" fmla="*/ 4669201 w 4669201"/>
                  <a:gd name="connsiteY2" fmla="*/ 240592 h 1322638"/>
                  <a:gd name="connsiteX3" fmla="*/ 4665006 w 4669201"/>
                  <a:gd name="connsiteY3" fmla="*/ 332576 h 1322638"/>
                  <a:gd name="connsiteX4" fmla="*/ 28320 w 4669201"/>
                  <a:gd name="connsiteY4" fmla="*/ 490885 h 1322638"/>
                  <a:gd name="connsiteX5" fmla="*/ 0 w 4669201"/>
                  <a:gd name="connsiteY5" fmla="*/ 402401 h 1322638"/>
                  <a:gd name="connsiteX6" fmla="*/ 1997 w 4669201"/>
                  <a:gd name="connsiteY6" fmla="*/ 336009 h 1322638"/>
                  <a:gd name="connsiteX7" fmla="*/ 2269670 w 4669201"/>
                  <a:gd name="connsiteY7" fmla="*/ 252813 h 1322638"/>
                  <a:gd name="connsiteX8" fmla="*/ 4253584 w 4669201"/>
                  <a:gd name="connsiteY8" fmla="*/ 220 h 132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9201" h="1322638">
                    <a:moveTo>
                      <a:pt x="4253584" y="220"/>
                    </a:moveTo>
                    <a:cubicBezTo>
                      <a:pt x="4403486" y="-1844"/>
                      <a:pt x="4536620" y="10502"/>
                      <a:pt x="4641809" y="44461"/>
                    </a:cubicBezTo>
                    <a:lnTo>
                      <a:pt x="4669201" y="240592"/>
                    </a:lnTo>
                    <a:lnTo>
                      <a:pt x="4665006" y="332576"/>
                    </a:lnTo>
                    <a:cubicBezTo>
                      <a:pt x="4470404" y="1648555"/>
                      <a:pt x="518146" y="1602690"/>
                      <a:pt x="28320" y="490885"/>
                    </a:cubicBezTo>
                    <a:lnTo>
                      <a:pt x="0" y="402401"/>
                    </a:lnTo>
                    <a:lnTo>
                      <a:pt x="1997" y="336009"/>
                    </a:lnTo>
                    <a:cubicBezTo>
                      <a:pt x="417490" y="-189660"/>
                      <a:pt x="1496368" y="248396"/>
                      <a:pt x="2269670" y="252813"/>
                    </a:cubicBezTo>
                    <a:cubicBezTo>
                      <a:pt x="2639561" y="288705"/>
                      <a:pt x="3604008" y="9165"/>
                      <a:pt x="4253584" y="220"/>
                    </a:cubicBezTo>
                    <a:close/>
                  </a:path>
                </a:pathLst>
              </a:custGeom>
              <a:solidFill>
                <a:srgbClr val="ECE6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96560C8-C2B2-4CBF-AF48-C512DC099E13}"/>
                  </a:ext>
                </a:extLst>
              </p:cNvPr>
              <p:cNvSpPr/>
              <p:nvPr/>
            </p:nvSpPr>
            <p:spPr>
              <a:xfrm>
                <a:off x="7573271" y="2429522"/>
                <a:ext cx="2085789" cy="789157"/>
              </a:xfrm>
              <a:custGeom>
                <a:avLst/>
                <a:gdLst>
                  <a:gd name="connsiteX0" fmla="*/ 2085789 w 2085789"/>
                  <a:gd name="connsiteY0" fmla="*/ 0 h 789157"/>
                  <a:gd name="connsiteX1" fmla="*/ 2039514 w 2085789"/>
                  <a:gd name="connsiteY1" fmla="*/ 38845 h 789157"/>
                  <a:gd name="connsiteX2" fmla="*/ 86261 w 2085789"/>
                  <a:gd name="connsiteY2" fmla="*/ 129945 h 789157"/>
                  <a:gd name="connsiteX3" fmla="*/ 0 w 2085789"/>
                  <a:gd name="connsiteY3" fmla="*/ 17126 h 789157"/>
                  <a:gd name="connsiteX4" fmla="*/ 72519 w 2085789"/>
                  <a:gd name="connsiteY4" fmla="*/ 26855 h 789157"/>
                  <a:gd name="connsiteX5" fmla="*/ 1020301 w 2085789"/>
                  <a:gd name="connsiteY5" fmla="*/ 141076 h 789157"/>
                  <a:gd name="connsiteX6" fmla="*/ 1907376 w 2085789"/>
                  <a:gd name="connsiteY6" fmla="*/ 31593 h 789157"/>
                  <a:gd name="connsiteX7" fmla="*/ 2085789 w 2085789"/>
                  <a:gd name="connsiteY7" fmla="*/ 0 h 7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5789" h="789157">
                    <a:moveTo>
                      <a:pt x="2085789" y="0"/>
                    </a:moveTo>
                    <a:lnTo>
                      <a:pt x="2039514" y="38845"/>
                    </a:lnTo>
                    <a:cubicBezTo>
                      <a:pt x="1601934" y="432853"/>
                      <a:pt x="1150693" y="1458798"/>
                      <a:pt x="86261" y="129945"/>
                    </a:cubicBezTo>
                    <a:lnTo>
                      <a:pt x="0" y="17126"/>
                    </a:lnTo>
                    <a:lnTo>
                      <a:pt x="72519" y="26855"/>
                    </a:lnTo>
                    <a:cubicBezTo>
                      <a:pt x="397353" y="76783"/>
                      <a:pt x="730313" y="139420"/>
                      <a:pt x="1020301" y="141076"/>
                    </a:cubicBezTo>
                    <a:cubicBezTo>
                      <a:pt x="1205247" y="159022"/>
                      <a:pt x="1538831" y="98110"/>
                      <a:pt x="1907376" y="31593"/>
                    </a:cubicBezTo>
                    <a:lnTo>
                      <a:pt x="2085789" y="0"/>
                    </a:lnTo>
                    <a:close/>
                  </a:path>
                </a:pathLst>
              </a:custGeom>
              <a:solidFill>
                <a:srgbClr val="59111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F89E3228-8129-40AA-84D3-4CDA849894FB}"/>
                  </a:ext>
                </a:extLst>
              </p:cNvPr>
              <p:cNvSpPr/>
              <p:nvPr/>
            </p:nvSpPr>
            <p:spPr>
              <a:xfrm>
                <a:off x="8150820" y="2854755"/>
                <a:ext cx="890817" cy="362963"/>
              </a:xfrm>
              <a:custGeom>
                <a:avLst/>
                <a:gdLst>
                  <a:gd name="connsiteX0" fmla="*/ 446677 w 897126"/>
                  <a:gd name="connsiteY0" fmla="*/ 0 h 362963"/>
                  <a:gd name="connsiteX1" fmla="*/ 879967 w 897126"/>
                  <a:gd name="connsiteY1" fmla="*/ 163622 h 362963"/>
                  <a:gd name="connsiteX2" fmla="*/ 897126 w 897126"/>
                  <a:gd name="connsiteY2" fmla="*/ 195114 h 362963"/>
                  <a:gd name="connsiteX3" fmla="*/ 894242 w 897126"/>
                  <a:gd name="connsiteY3" fmla="*/ 197640 h 362963"/>
                  <a:gd name="connsiteX4" fmla="*/ 80884 w 897126"/>
                  <a:gd name="connsiteY4" fmla="*/ 242381 h 362963"/>
                  <a:gd name="connsiteX5" fmla="*/ 0 w 897126"/>
                  <a:gd name="connsiteY5" fmla="*/ 188192 h 362963"/>
                  <a:gd name="connsiteX6" fmla="*/ 13387 w 897126"/>
                  <a:gd name="connsiteY6" fmla="*/ 163622 h 362963"/>
                  <a:gd name="connsiteX7" fmla="*/ 446677 w 897126"/>
                  <a:gd name="connsiteY7" fmla="*/ 0 h 36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7126" h="362963">
                    <a:moveTo>
                      <a:pt x="446677" y="0"/>
                    </a:moveTo>
                    <a:cubicBezTo>
                      <a:pt x="641459" y="0"/>
                      <a:pt x="808580" y="67468"/>
                      <a:pt x="879967" y="163622"/>
                    </a:cubicBezTo>
                    <a:lnTo>
                      <a:pt x="897126" y="195114"/>
                    </a:lnTo>
                    <a:lnTo>
                      <a:pt x="894242" y="197640"/>
                    </a:lnTo>
                    <a:cubicBezTo>
                      <a:pt x="676468" y="366312"/>
                      <a:pt x="418139" y="444943"/>
                      <a:pt x="80884" y="242381"/>
                    </a:cubicBezTo>
                    <a:lnTo>
                      <a:pt x="0" y="188192"/>
                    </a:lnTo>
                    <a:lnTo>
                      <a:pt x="13387" y="163622"/>
                    </a:lnTo>
                    <a:cubicBezTo>
                      <a:pt x="84774" y="67468"/>
                      <a:pt x="251895" y="0"/>
                      <a:pt x="446677" y="0"/>
                    </a:cubicBezTo>
                    <a:close/>
                  </a:path>
                </a:pathLst>
              </a:custGeom>
              <a:solidFill>
                <a:srgbClr val="F4BB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DA8ADED-6F52-4375-BAE9-9E835DA8FF8B}"/>
                </a:ext>
              </a:extLst>
            </p:cNvPr>
            <p:cNvGrpSpPr/>
            <p:nvPr/>
          </p:nvGrpSpPr>
          <p:grpSpPr>
            <a:xfrm flipH="1">
              <a:off x="6426549" y="190255"/>
              <a:ext cx="1790327" cy="1957394"/>
              <a:chOff x="8945217" y="220213"/>
              <a:chExt cx="1790327" cy="1957394"/>
            </a:xfrm>
            <a:solidFill>
              <a:srgbClr val="46A80B"/>
            </a:solidFill>
          </p:grpSpPr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BE1EB086-584E-4E8E-97AE-49D87D430931}"/>
                  </a:ext>
                </a:extLst>
              </p:cNvPr>
              <p:cNvSpPr/>
              <p:nvPr/>
            </p:nvSpPr>
            <p:spPr>
              <a:xfrm>
                <a:off x="8945217" y="220213"/>
                <a:ext cx="1790327" cy="1833874"/>
              </a:xfrm>
              <a:custGeom>
                <a:avLst/>
                <a:gdLst>
                  <a:gd name="connsiteX0" fmla="*/ 0 w 1497496"/>
                  <a:gd name="connsiteY0" fmla="*/ 0 h 808383"/>
                  <a:gd name="connsiteX1" fmla="*/ 1497496 w 1497496"/>
                  <a:gd name="connsiteY1" fmla="*/ 808383 h 808383"/>
                  <a:gd name="connsiteX2" fmla="*/ 1497496 w 1497496"/>
                  <a:gd name="connsiteY2" fmla="*/ 808383 h 808383"/>
                  <a:gd name="connsiteX0" fmla="*/ 0 w 1497496"/>
                  <a:gd name="connsiteY0" fmla="*/ 622618 h 1431001"/>
                  <a:gd name="connsiteX1" fmla="*/ 1497496 w 1497496"/>
                  <a:gd name="connsiteY1" fmla="*/ 1431001 h 1431001"/>
                  <a:gd name="connsiteX2" fmla="*/ 1497496 w 1497496"/>
                  <a:gd name="connsiteY2" fmla="*/ 1431001 h 1431001"/>
                  <a:gd name="connsiteX0" fmla="*/ 0 w 1762975"/>
                  <a:gd name="connsiteY0" fmla="*/ 968577 h 1776960"/>
                  <a:gd name="connsiteX1" fmla="*/ 1497496 w 1762975"/>
                  <a:gd name="connsiteY1" fmla="*/ 1776960 h 1776960"/>
                  <a:gd name="connsiteX2" fmla="*/ 1497496 w 1762975"/>
                  <a:gd name="connsiteY2" fmla="*/ 1776960 h 1776960"/>
                  <a:gd name="connsiteX0" fmla="*/ 0 w 1758168"/>
                  <a:gd name="connsiteY0" fmla="*/ 1037727 h 1846110"/>
                  <a:gd name="connsiteX1" fmla="*/ 1497496 w 1758168"/>
                  <a:gd name="connsiteY1" fmla="*/ 1846110 h 1846110"/>
                  <a:gd name="connsiteX2" fmla="*/ 1497496 w 1758168"/>
                  <a:gd name="connsiteY2" fmla="*/ 1846110 h 1846110"/>
                  <a:gd name="connsiteX0" fmla="*/ 0 w 1790327"/>
                  <a:gd name="connsiteY0" fmla="*/ 1025491 h 1833874"/>
                  <a:gd name="connsiteX1" fmla="*/ 1497496 w 1790327"/>
                  <a:gd name="connsiteY1" fmla="*/ 1833874 h 1833874"/>
                  <a:gd name="connsiteX2" fmla="*/ 1497496 w 1790327"/>
                  <a:gd name="connsiteY2" fmla="*/ 1833874 h 183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327" h="1833874">
                    <a:moveTo>
                      <a:pt x="0" y="1025491"/>
                    </a:moveTo>
                    <a:cubicBezTo>
                      <a:pt x="268830" y="-812774"/>
                      <a:pt x="2596165" y="44200"/>
                      <a:pt x="1497496" y="1833874"/>
                    </a:cubicBezTo>
                    <a:lnTo>
                      <a:pt x="1497496" y="183387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9074E33B-3684-4491-B2E2-7272A98FAB96}"/>
                  </a:ext>
                </a:extLst>
              </p:cNvPr>
              <p:cNvSpPr/>
              <p:nvPr/>
            </p:nvSpPr>
            <p:spPr>
              <a:xfrm rot="217182">
                <a:off x="9126574" y="520599"/>
                <a:ext cx="1508759" cy="1657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595EE4C-FE9E-4443-893A-E3CC9A291E49}"/>
                  </a:ext>
                </a:extLst>
              </p:cNvPr>
              <p:cNvSpPr/>
              <p:nvPr/>
            </p:nvSpPr>
            <p:spPr>
              <a:xfrm rot="217182">
                <a:off x="9241965" y="744802"/>
                <a:ext cx="1196829" cy="1314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A55565D2-5969-4081-9B81-4E3601F1805B}"/>
                  </a:ext>
                </a:extLst>
              </p:cNvPr>
              <p:cNvSpPr/>
              <p:nvPr/>
            </p:nvSpPr>
            <p:spPr>
              <a:xfrm>
                <a:off x="9939509" y="818605"/>
                <a:ext cx="402475" cy="4024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67BDB856-A3A3-44CD-8458-E629A1D80288}"/>
                  </a:ext>
                </a:extLst>
              </p:cNvPr>
              <p:cNvSpPr/>
              <p:nvPr/>
            </p:nvSpPr>
            <p:spPr>
              <a:xfrm>
                <a:off x="9460529" y="1728115"/>
                <a:ext cx="113614" cy="113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C6565A6A-9993-453C-9F2A-328F76F15D97}"/>
                </a:ext>
              </a:extLst>
            </p:cNvPr>
            <p:cNvGrpSpPr/>
            <p:nvPr/>
          </p:nvGrpSpPr>
          <p:grpSpPr>
            <a:xfrm>
              <a:off x="8945217" y="220213"/>
              <a:ext cx="1790327" cy="1957394"/>
              <a:chOff x="8945217" y="220213"/>
              <a:chExt cx="1790327" cy="1957394"/>
            </a:xfrm>
          </p:grpSpPr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FFD2F58B-C69B-4A1A-883A-2BCEBACE6B40}"/>
                  </a:ext>
                </a:extLst>
              </p:cNvPr>
              <p:cNvSpPr/>
              <p:nvPr/>
            </p:nvSpPr>
            <p:spPr>
              <a:xfrm>
                <a:off x="8945217" y="220213"/>
                <a:ext cx="1790327" cy="1833874"/>
              </a:xfrm>
              <a:custGeom>
                <a:avLst/>
                <a:gdLst>
                  <a:gd name="connsiteX0" fmla="*/ 0 w 1497496"/>
                  <a:gd name="connsiteY0" fmla="*/ 0 h 808383"/>
                  <a:gd name="connsiteX1" fmla="*/ 1497496 w 1497496"/>
                  <a:gd name="connsiteY1" fmla="*/ 808383 h 808383"/>
                  <a:gd name="connsiteX2" fmla="*/ 1497496 w 1497496"/>
                  <a:gd name="connsiteY2" fmla="*/ 808383 h 808383"/>
                  <a:gd name="connsiteX0" fmla="*/ 0 w 1497496"/>
                  <a:gd name="connsiteY0" fmla="*/ 622618 h 1431001"/>
                  <a:gd name="connsiteX1" fmla="*/ 1497496 w 1497496"/>
                  <a:gd name="connsiteY1" fmla="*/ 1431001 h 1431001"/>
                  <a:gd name="connsiteX2" fmla="*/ 1497496 w 1497496"/>
                  <a:gd name="connsiteY2" fmla="*/ 1431001 h 1431001"/>
                  <a:gd name="connsiteX0" fmla="*/ 0 w 1762975"/>
                  <a:gd name="connsiteY0" fmla="*/ 968577 h 1776960"/>
                  <a:gd name="connsiteX1" fmla="*/ 1497496 w 1762975"/>
                  <a:gd name="connsiteY1" fmla="*/ 1776960 h 1776960"/>
                  <a:gd name="connsiteX2" fmla="*/ 1497496 w 1762975"/>
                  <a:gd name="connsiteY2" fmla="*/ 1776960 h 1776960"/>
                  <a:gd name="connsiteX0" fmla="*/ 0 w 1758168"/>
                  <a:gd name="connsiteY0" fmla="*/ 1037727 h 1846110"/>
                  <a:gd name="connsiteX1" fmla="*/ 1497496 w 1758168"/>
                  <a:gd name="connsiteY1" fmla="*/ 1846110 h 1846110"/>
                  <a:gd name="connsiteX2" fmla="*/ 1497496 w 1758168"/>
                  <a:gd name="connsiteY2" fmla="*/ 1846110 h 1846110"/>
                  <a:gd name="connsiteX0" fmla="*/ 0 w 1790327"/>
                  <a:gd name="connsiteY0" fmla="*/ 1025491 h 1833874"/>
                  <a:gd name="connsiteX1" fmla="*/ 1497496 w 1790327"/>
                  <a:gd name="connsiteY1" fmla="*/ 1833874 h 1833874"/>
                  <a:gd name="connsiteX2" fmla="*/ 1497496 w 1790327"/>
                  <a:gd name="connsiteY2" fmla="*/ 1833874 h 183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327" h="1833874">
                    <a:moveTo>
                      <a:pt x="0" y="1025491"/>
                    </a:moveTo>
                    <a:cubicBezTo>
                      <a:pt x="268830" y="-812774"/>
                      <a:pt x="2596165" y="44200"/>
                      <a:pt x="1497496" y="1833874"/>
                    </a:cubicBezTo>
                    <a:lnTo>
                      <a:pt x="1497496" y="1833874"/>
                    </a:lnTo>
                  </a:path>
                </a:pathLst>
              </a:custGeom>
              <a:solidFill>
                <a:srgbClr val="46A8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D9B503E-1C21-4F9F-9EDE-18F4B20B132B}"/>
                  </a:ext>
                </a:extLst>
              </p:cNvPr>
              <p:cNvSpPr/>
              <p:nvPr/>
            </p:nvSpPr>
            <p:spPr>
              <a:xfrm rot="217182">
                <a:off x="9126574" y="520599"/>
                <a:ext cx="1508759" cy="1657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221C787-C2AF-487A-BBE4-2479DE66091E}"/>
                  </a:ext>
                </a:extLst>
              </p:cNvPr>
              <p:cNvSpPr/>
              <p:nvPr/>
            </p:nvSpPr>
            <p:spPr>
              <a:xfrm rot="217182">
                <a:off x="9241965" y="744802"/>
                <a:ext cx="1196829" cy="1314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8709FE11-D963-454A-92FF-D03E985B73CD}"/>
                  </a:ext>
                </a:extLst>
              </p:cNvPr>
              <p:cNvSpPr/>
              <p:nvPr/>
            </p:nvSpPr>
            <p:spPr>
              <a:xfrm>
                <a:off x="9375873" y="778625"/>
                <a:ext cx="402475" cy="4024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A6C823B6-7D19-4DA4-996C-D5609A8C7E5F}"/>
                  </a:ext>
                </a:extLst>
              </p:cNvPr>
              <p:cNvSpPr/>
              <p:nvPr/>
            </p:nvSpPr>
            <p:spPr>
              <a:xfrm>
                <a:off x="10117431" y="1705680"/>
                <a:ext cx="113614" cy="113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CE5E54C4-2FD7-4117-B70A-90FA82DA2B41}"/>
              </a:ext>
            </a:extLst>
          </p:cNvPr>
          <p:cNvSpPr/>
          <p:nvPr/>
        </p:nvSpPr>
        <p:spPr>
          <a:xfrm>
            <a:off x="4983232" y="3489145"/>
            <a:ext cx="967440" cy="655164"/>
          </a:xfrm>
          <a:prstGeom prst="roundRect">
            <a:avLst/>
          </a:prstGeom>
          <a:solidFill>
            <a:schemeClr val="bg1"/>
          </a:solidFill>
          <a:ln>
            <a:solidFill>
              <a:srgbClr val="7E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7E2B83"/>
                </a:solidFill>
              </a:rPr>
              <a:t>Gr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6505DF7-E259-48E9-9588-402CB55E8C02}"/>
              </a:ext>
            </a:extLst>
          </p:cNvPr>
          <p:cNvGrpSpPr/>
          <p:nvPr/>
        </p:nvGrpSpPr>
        <p:grpSpPr>
          <a:xfrm>
            <a:off x="4825658" y="5021387"/>
            <a:ext cx="1164434" cy="1662561"/>
            <a:chOff x="1656387" y="846914"/>
            <a:chExt cx="3708253" cy="5294588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AB0824D7-51D7-4DDE-93EE-C9D44D0ED8FE}"/>
                </a:ext>
              </a:extLst>
            </p:cNvPr>
            <p:cNvSpPr/>
            <p:nvPr/>
          </p:nvSpPr>
          <p:spPr>
            <a:xfrm>
              <a:off x="2426205" y="4962216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CC4A8CA-02C5-450D-9BA7-482A33BA409D}"/>
                </a:ext>
              </a:extLst>
            </p:cNvPr>
            <p:cNvSpPr/>
            <p:nvPr/>
          </p:nvSpPr>
          <p:spPr>
            <a:xfrm flipH="1">
              <a:off x="3284175" y="5058289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A314A003-DF6A-4BEC-8A06-D0F01B02A074}"/>
                </a:ext>
              </a:extLst>
            </p:cNvPr>
            <p:cNvSpPr/>
            <p:nvPr/>
          </p:nvSpPr>
          <p:spPr>
            <a:xfrm>
              <a:off x="2162957" y="4247747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EFB8AD0-174E-4412-AF8B-B5051CE0CE90}"/>
                </a:ext>
              </a:extLst>
            </p:cNvPr>
            <p:cNvSpPr/>
            <p:nvPr/>
          </p:nvSpPr>
          <p:spPr>
            <a:xfrm>
              <a:off x="2981440" y="4417449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9B7B47D-5EB9-49DF-88EB-8D3ED805221C}"/>
                </a:ext>
              </a:extLst>
            </p:cNvPr>
            <p:cNvSpPr/>
            <p:nvPr/>
          </p:nvSpPr>
          <p:spPr>
            <a:xfrm flipH="1">
              <a:off x="3837282" y="4515946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C13DED3D-6AA2-4253-AFD4-65BDC324D25E}"/>
                </a:ext>
              </a:extLst>
            </p:cNvPr>
            <p:cNvSpPr/>
            <p:nvPr/>
          </p:nvSpPr>
          <p:spPr>
            <a:xfrm>
              <a:off x="1885763" y="3345277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A44FFDB0-D78D-4681-B109-026422988E71}"/>
                </a:ext>
              </a:extLst>
            </p:cNvPr>
            <p:cNvSpPr/>
            <p:nvPr/>
          </p:nvSpPr>
          <p:spPr>
            <a:xfrm>
              <a:off x="2726349" y="365810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20F79EB1-C707-4A84-9CC9-723333C11B88}"/>
                </a:ext>
              </a:extLst>
            </p:cNvPr>
            <p:cNvSpPr/>
            <p:nvPr/>
          </p:nvSpPr>
          <p:spPr>
            <a:xfrm>
              <a:off x="3675172" y="3839915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2171FF9-B93A-44FC-B668-BA8AED5135E0}"/>
                </a:ext>
              </a:extLst>
            </p:cNvPr>
            <p:cNvSpPr/>
            <p:nvPr/>
          </p:nvSpPr>
          <p:spPr>
            <a:xfrm flipH="1">
              <a:off x="4533101" y="3937608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8" name="Rectangle 11">
              <a:extLst>
                <a:ext uri="{FF2B5EF4-FFF2-40B4-BE49-F238E27FC236}">
                  <a16:creationId xmlns:a16="http://schemas.microsoft.com/office/drawing/2014/main" id="{64F924D9-DF43-43DF-B5B5-6F7DE4B87C94}"/>
                </a:ext>
              </a:extLst>
            </p:cNvPr>
            <p:cNvSpPr/>
            <p:nvPr/>
          </p:nvSpPr>
          <p:spPr>
            <a:xfrm>
              <a:off x="1656387" y="846914"/>
              <a:ext cx="2214866" cy="2119053"/>
            </a:xfrm>
            <a:custGeom>
              <a:avLst/>
              <a:gdLst>
                <a:gd name="connsiteX0" fmla="*/ 0 w 1323569"/>
                <a:gd name="connsiteY0" fmla="*/ 0 h 306128"/>
                <a:gd name="connsiteX1" fmla="*/ 1323569 w 1323569"/>
                <a:gd name="connsiteY1" fmla="*/ 0 h 306128"/>
                <a:gd name="connsiteX2" fmla="*/ 1323569 w 1323569"/>
                <a:gd name="connsiteY2" fmla="*/ 306128 h 306128"/>
                <a:gd name="connsiteX3" fmla="*/ 0 w 1323569"/>
                <a:gd name="connsiteY3" fmla="*/ 306128 h 306128"/>
                <a:gd name="connsiteX4" fmla="*/ 0 w 1323569"/>
                <a:gd name="connsiteY4" fmla="*/ 0 h 306128"/>
                <a:gd name="connsiteX0" fmla="*/ 0 w 1323569"/>
                <a:gd name="connsiteY0" fmla="*/ 0 h 763328"/>
                <a:gd name="connsiteX1" fmla="*/ 1323569 w 1323569"/>
                <a:gd name="connsiteY1" fmla="*/ 0 h 763328"/>
                <a:gd name="connsiteX2" fmla="*/ 1323569 w 1323569"/>
                <a:gd name="connsiteY2" fmla="*/ 306128 h 763328"/>
                <a:gd name="connsiteX3" fmla="*/ 450850 w 1323569"/>
                <a:gd name="connsiteY3" fmla="*/ 763328 h 763328"/>
                <a:gd name="connsiteX4" fmla="*/ 0 w 1323569"/>
                <a:gd name="connsiteY4" fmla="*/ 0 h 763328"/>
                <a:gd name="connsiteX0" fmla="*/ 0 w 2117319"/>
                <a:gd name="connsiteY0" fmla="*/ 0 h 883978"/>
                <a:gd name="connsiteX1" fmla="*/ 2117319 w 2117319"/>
                <a:gd name="connsiteY1" fmla="*/ 120650 h 883978"/>
                <a:gd name="connsiteX2" fmla="*/ 2117319 w 2117319"/>
                <a:gd name="connsiteY2" fmla="*/ 426778 h 883978"/>
                <a:gd name="connsiteX3" fmla="*/ 1244600 w 2117319"/>
                <a:gd name="connsiteY3" fmla="*/ 883978 h 883978"/>
                <a:gd name="connsiteX4" fmla="*/ 0 w 2117319"/>
                <a:gd name="connsiteY4" fmla="*/ 0 h 883978"/>
                <a:gd name="connsiteX0" fmla="*/ 0 w 2117319"/>
                <a:gd name="connsiteY0" fmla="*/ 0 h 490278"/>
                <a:gd name="connsiteX1" fmla="*/ 2117319 w 2117319"/>
                <a:gd name="connsiteY1" fmla="*/ 120650 h 490278"/>
                <a:gd name="connsiteX2" fmla="*/ 2117319 w 2117319"/>
                <a:gd name="connsiteY2" fmla="*/ 426778 h 490278"/>
                <a:gd name="connsiteX3" fmla="*/ 539750 w 2117319"/>
                <a:gd name="connsiteY3" fmla="*/ 490278 h 490278"/>
                <a:gd name="connsiteX4" fmla="*/ 0 w 2117319"/>
                <a:gd name="connsiteY4" fmla="*/ 0 h 490278"/>
                <a:gd name="connsiteX0" fmla="*/ 0 w 2117319"/>
                <a:gd name="connsiteY0" fmla="*/ 118396 h 608674"/>
                <a:gd name="connsiteX1" fmla="*/ 418647 w 2117319"/>
                <a:gd name="connsiteY1" fmla="*/ 921 h 608674"/>
                <a:gd name="connsiteX2" fmla="*/ 2117319 w 2117319"/>
                <a:gd name="connsiteY2" fmla="*/ 239046 h 608674"/>
                <a:gd name="connsiteX3" fmla="*/ 2117319 w 2117319"/>
                <a:gd name="connsiteY3" fmla="*/ 545174 h 608674"/>
                <a:gd name="connsiteX4" fmla="*/ 539750 w 2117319"/>
                <a:gd name="connsiteY4" fmla="*/ 608674 h 608674"/>
                <a:gd name="connsiteX5" fmla="*/ 0 w 2117319"/>
                <a:gd name="connsiteY5" fmla="*/ 118396 h 608674"/>
                <a:gd name="connsiteX0" fmla="*/ 33893 w 2151212"/>
                <a:gd name="connsiteY0" fmla="*/ 708218 h 1198496"/>
                <a:gd name="connsiteX1" fmla="*/ 452540 w 2151212"/>
                <a:gd name="connsiteY1" fmla="*/ 590743 h 1198496"/>
                <a:gd name="connsiteX2" fmla="*/ 8040 w 2151212"/>
                <a:gd name="connsiteY2" fmla="*/ 193 h 1198496"/>
                <a:gd name="connsiteX3" fmla="*/ 2151212 w 2151212"/>
                <a:gd name="connsiteY3" fmla="*/ 828868 h 1198496"/>
                <a:gd name="connsiteX4" fmla="*/ 2151212 w 2151212"/>
                <a:gd name="connsiteY4" fmla="*/ 1134996 h 1198496"/>
                <a:gd name="connsiteX5" fmla="*/ 573643 w 2151212"/>
                <a:gd name="connsiteY5" fmla="*/ 1198496 h 1198496"/>
                <a:gd name="connsiteX6" fmla="*/ 33893 w 2151212"/>
                <a:gd name="connsiteY6" fmla="*/ 708218 h 1198496"/>
                <a:gd name="connsiteX0" fmla="*/ 33893 w 2151212"/>
                <a:gd name="connsiteY0" fmla="*/ 728188 h 1218466"/>
                <a:gd name="connsiteX1" fmla="*/ 452540 w 2151212"/>
                <a:gd name="connsiteY1" fmla="*/ 610713 h 1218466"/>
                <a:gd name="connsiteX2" fmla="*/ 8040 w 2151212"/>
                <a:gd name="connsiteY2" fmla="*/ 20163 h 1218466"/>
                <a:gd name="connsiteX3" fmla="*/ 573190 w 2151212"/>
                <a:gd name="connsiteY3" fmla="*/ 20163 h 1218466"/>
                <a:gd name="connsiteX4" fmla="*/ 2151212 w 2151212"/>
                <a:gd name="connsiteY4" fmla="*/ 848838 h 1218466"/>
                <a:gd name="connsiteX5" fmla="*/ 2151212 w 2151212"/>
                <a:gd name="connsiteY5" fmla="*/ 1154966 h 1218466"/>
                <a:gd name="connsiteX6" fmla="*/ 573643 w 2151212"/>
                <a:gd name="connsiteY6" fmla="*/ 1218466 h 1218466"/>
                <a:gd name="connsiteX7" fmla="*/ 33893 w 2151212"/>
                <a:gd name="connsiteY7" fmla="*/ 728188 h 1218466"/>
                <a:gd name="connsiteX0" fmla="*/ 33893 w 2151212"/>
                <a:gd name="connsiteY0" fmla="*/ 1403688 h 1893966"/>
                <a:gd name="connsiteX1" fmla="*/ 452540 w 2151212"/>
                <a:gd name="connsiteY1" fmla="*/ 1286213 h 1893966"/>
                <a:gd name="connsiteX2" fmla="*/ 8040 w 2151212"/>
                <a:gd name="connsiteY2" fmla="*/ 695663 h 1893966"/>
                <a:gd name="connsiteX3" fmla="*/ 573190 w 2151212"/>
                <a:gd name="connsiteY3" fmla="*/ 695663 h 1893966"/>
                <a:gd name="connsiteX4" fmla="*/ 630340 w 2151212"/>
                <a:gd name="connsiteY4" fmla="*/ 3513 h 1893966"/>
                <a:gd name="connsiteX5" fmla="*/ 2151212 w 2151212"/>
                <a:gd name="connsiteY5" fmla="*/ 1524338 h 1893966"/>
                <a:gd name="connsiteX6" fmla="*/ 2151212 w 2151212"/>
                <a:gd name="connsiteY6" fmla="*/ 1830466 h 1893966"/>
                <a:gd name="connsiteX7" fmla="*/ 573643 w 2151212"/>
                <a:gd name="connsiteY7" fmla="*/ 1893966 h 1893966"/>
                <a:gd name="connsiteX8" fmla="*/ 33893 w 2151212"/>
                <a:gd name="connsiteY8" fmla="*/ 1403688 h 1893966"/>
                <a:gd name="connsiteX0" fmla="*/ 33893 w 2151212"/>
                <a:gd name="connsiteY0" fmla="*/ 1403688 h 1893966"/>
                <a:gd name="connsiteX1" fmla="*/ 452540 w 2151212"/>
                <a:gd name="connsiteY1" fmla="*/ 1286213 h 1893966"/>
                <a:gd name="connsiteX2" fmla="*/ 8040 w 2151212"/>
                <a:gd name="connsiteY2" fmla="*/ 695663 h 1893966"/>
                <a:gd name="connsiteX3" fmla="*/ 573190 w 2151212"/>
                <a:gd name="connsiteY3" fmla="*/ 695663 h 1893966"/>
                <a:gd name="connsiteX4" fmla="*/ 630340 w 2151212"/>
                <a:gd name="connsiteY4" fmla="*/ 3513 h 1893966"/>
                <a:gd name="connsiteX5" fmla="*/ 1233590 w 2151212"/>
                <a:gd name="connsiteY5" fmla="*/ 403563 h 1893966"/>
                <a:gd name="connsiteX6" fmla="*/ 2151212 w 2151212"/>
                <a:gd name="connsiteY6" fmla="*/ 1524338 h 1893966"/>
                <a:gd name="connsiteX7" fmla="*/ 2151212 w 2151212"/>
                <a:gd name="connsiteY7" fmla="*/ 1830466 h 1893966"/>
                <a:gd name="connsiteX8" fmla="*/ 573643 w 2151212"/>
                <a:gd name="connsiteY8" fmla="*/ 1893966 h 1893966"/>
                <a:gd name="connsiteX9" fmla="*/ 33893 w 2151212"/>
                <a:gd name="connsiteY9" fmla="*/ 1403688 h 1893966"/>
                <a:gd name="connsiteX0" fmla="*/ 33893 w 2151212"/>
                <a:gd name="connsiteY0" fmla="*/ 1633031 h 2123309"/>
                <a:gd name="connsiteX1" fmla="*/ 452540 w 2151212"/>
                <a:gd name="connsiteY1" fmla="*/ 1515556 h 2123309"/>
                <a:gd name="connsiteX2" fmla="*/ 8040 w 2151212"/>
                <a:gd name="connsiteY2" fmla="*/ 925006 h 2123309"/>
                <a:gd name="connsiteX3" fmla="*/ 573190 w 2151212"/>
                <a:gd name="connsiteY3" fmla="*/ 925006 h 2123309"/>
                <a:gd name="connsiteX4" fmla="*/ 630340 w 2151212"/>
                <a:gd name="connsiteY4" fmla="*/ 232856 h 2123309"/>
                <a:gd name="connsiteX5" fmla="*/ 1233590 w 2151212"/>
                <a:gd name="connsiteY5" fmla="*/ 632906 h 2123309"/>
                <a:gd name="connsiteX6" fmla="*/ 1601890 w 2151212"/>
                <a:gd name="connsiteY6" fmla="*/ 4256 h 2123309"/>
                <a:gd name="connsiteX7" fmla="*/ 2151212 w 2151212"/>
                <a:gd name="connsiteY7" fmla="*/ 1753681 h 2123309"/>
                <a:gd name="connsiteX8" fmla="*/ 2151212 w 2151212"/>
                <a:gd name="connsiteY8" fmla="*/ 2059809 h 2123309"/>
                <a:gd name="connsiteX9" fmla="*/ 573643 w 2151212"/>
                <a:gd name="connsiteY9" fmla="*/ 2123309 h 2123309"/>
                <a:gd name="connsiteX10" fmla="*/ 33893 w 2151212"/>
                <a:gd name="connsiteY10" fmla="*/ 1633031 h 2123309"/>
                <a:gd name="connsiteX0" fmla="*/ 33893 w 2151212"/>
                <a:gd name="connsiteY0" fmla="*/ 1633031 h 2123309"/>
                <a:gd name="connsiteX1" fmla="*/ 452540 w 2151212"/>
                <a:gd name="connsiteY1" fmla="*/ 1515556 h 2123309"/>
                <a:gd name="connsiteX2" fmla="*/ 8040 w 2151212"/>
                <a:gd name="connsiteY2" fmla="*/ 925006 h 2123309"/>
                <a:gd name="connsiteX3" fmla="*/ 573190 w 2151212"/>
                <a:gd name="connsiteY3" fmla="*/ 925006 h 2123309"/>
                <a:gd name="connsiteX4" fmla="*/ 630340 w 2151212"/>
                <a:gd name="connsiteY4" fmla="*/ 232856 h 2123309"/>
                <a:gd name="connsiteX5" fmla="*/ 1233590 w 2151212"/>
                <a:gd name="connsiteY5" fmla="*/ 632906 h 2123309"/>
                <a:gd name="connsiteX6" fmla="*/ 1601890 w 2151212"/>
                <a:gd name="connsiteY6" fmla="*/ 4256 h 2123309"/>
                <a:gd name="connsiteX7" fmla="*/ 1824140 w 2151212"/>
                <a:gd name="connsiteY7" fmla="*/ 753557 h 2123309"/>
                <a:gd name="connsiteX8" fmla="*/ 2151212 w 2151212"/>
                <a:gd name="connsiteY8" fmla="*/ 1753681 h 2123309"/>
                <a:gd name="connsiteX9" fmla="*/ 2151212 w 2151212"/>
                <a:gd name="connsiteY9" fmla="*/ 2059809 h 2123309"/>
                <a:gd name="connsiteX10" fmla="*/ 573643 w 2151212"/>
                <a:gd name="connsiteY10" fmla="*/ 2123309 h 2123309"/>
                <a:gd name="connsiteX11" fmla="*/ 33893 w 2151212"/>
                <a:gd name="connsiteY11" fmla="*/ 1633031 h 2123309"/>
                <a:gd name="connsiteX0" fmla="*/ 33893 w 2151212"/>
                <a:gd name="connsiteY0" fmla="*/ 1633031 h 2123309"/>
                <a:gd name="connsiteX1" fmla="*/ 452540 w 2151212"/>
                <a:gd name="connsiteY1" fmla="*/ 1515556 h 2123309"/>
                <a:gd name="connsiteX2" fmla="*/ 8040 w 2151212"/>
                <a:gd name="connsiteY2" fmla="*/ 925006 h 2123309"/>
                <a:gd name="connsiteX3" fmla="*/ 573190 w 2151212"/>
                <a:gd name="connsiteY3" fmla="*/ 925006 h 2123309"/>
                <a:gd name="connsiteX4" fmla="*/ 630340 w 2151212"/>
                <a:gd name="connsiteY4" fmla="*/ 232856 h 2123309"/>
                <a:gd name="connsiteX5" fmla="*/ 1233590 w 2151212"/>
                <a:gd name="connsiteY5" fmla="*/ 632906 h 2123309"/>
                <a:gd name="connsiteX6" fmla="*/ 1601890 w 2151212"/>
                <a:gd name="connsiteY6" fmla="*/ 4256 h 2123309"/>
                <a:gd name="connsiteX7" fmla="*/ 1824140 w 2151212"/>
                <a:gd name="connsiteY7" fmla="*/ 753557 h 2123309"/>
                <a:gd name="connsiteX8" fmla="*/ 2113112 w 2151212"/>
                <a:gd name="connsiteY8" fmla="*/ 521781 h 2123309"/>
                <a:gd name="connsiteX9" fmla="*/ 2151212 w 2151212"/>
                <a:gd name="connsiteY9" fmla="*/ 2059809 h 2123309"/>
                <a:gd name="connsiteX10" fmla="*/ 573643 w 2151212"/>
                <a:gd name="connsiteY10" fmla="*/ 2123309 h 2123309"/>
                <a:gd name="connsiteX11" fmla="*/ 33893 w 2151212"/>
                <a:gd name="connsiteY11" fmla="*/ 1633031 h 2123309"/>
                <a:gd name="connsiteX0" fmla="*/ 33893 w 2335362"/>
                <a:gd name="connsiteY0" fmla="*/ 1633031 h 2123309"/>
                <a:gd name="connsiteX1" fmla="*/ 452540 w 2335362"/>
                <a:gd name="connsiteY1" fmla="*/ 1515556 h 2123309"/>
                <a:gd name="connsiteX2" fmla="*/ 8040 w 2335362"/>
                <a:gd name="connsiteY2" fmla="*/ 925006 h 2123309"/>
                <a:gd name="connsiteX3" fmla="*/ 573190 w 2335362"/>
                <a:gd name="connsiteY3" fmla="*/ 925006 h 2123309"/>
                <a:gd name="connsiteX4" fmla="*/ 630340 w 2335362"/>
                <a:gd name="connsiteY4" fmla="*/ 232856 h 2123309"/>
                <a:gd name="connsiteX5" fmla="*/ 1233590 w 2335362"/>
                <a:gd name="connsiteY5" fmla="*/ 632906 h 2123309"/>
                <a:gd name="connsiteX6" fmla="*/ 1601890 w 2335362"/>
                <a:gd name="connsiteY6" fmla="*/ 4256 h 2123309"/>
                <a:gd name="connsiteX7" fmla="*/ 1824140 w 2335362"/>
                <a:gd name="connsiteY7" fmla="*/ 753557 h 2123309"/>
                <a:gd name="connsiteX8" fmla="*/ 2113112 w 2335362"/>
                <a:gd name="connsiteY8" fmla="*/ 521781 h 2123309"/>
                <a:gd name="connsiteX9" fmla="*/ 2335362 w 2335362"/>
                <a:gd name="connsiteY9" fmla="*/ 1856609 h 2123309"/>
                <a:gd name="connsiteX10" fmla="*/ 573643 w 2335362"/>
                <a:gd name="connsiteY10" fmla="*/ 2123309 h 2123309"/>
                <a:gd name="connsiteX11" fmla="*/ 33893 w 2335362"/>
                <a:gd name="connsiteY11" fmla="*/ 1633031 h 2123309"/>
                <a:gd name="connsiteX0" fmla="*/ 33893 w 2335362"/>
                <a:gd name="connsiteY0" fmla="*/ 1633031 h 2123309"/>
                <a:gd name="connsiteX1" fmla="*/ 452540 w 2335362"/>
                <a:gd name="connsiteY1" fmla="*/ 1515556 h 2123309"/>
                <a:gd name="connsiteX2" fmla="*/ 8040 w 2335362"/>
                <a:gd name="connsiteY2" fmla="*/ 925006 h 2123309"/>
                <a:gd name="connsiteX3" fmla="*/ 573190 w 2335362"/>
                <a:gd name="connsiteY3" fmla="*/ 925006 h 2123309"/>
                <a:gd name="connsiteX4" fmla="*/ 630340 w 2335362"/>
                <a:gd name="connsiteY4" fmla="*/ 232856 h 2123309"/>
                <a:gd name="connsiteX5" fmla="*/ 1233590 w 2335362"/>
                <a:gd name="connsiteY5" fmla="*/ 632906 h 2123309"/>
                <a:gd name="connsiteX6" fmla="*/ 1601890 w 2335362"/>
                <a:gd name="connsiteY6" fmla="*/ 4256 h 2123309"/>
                <a:gd name="connsiteX7" fmla="*/ 1824140 w 2335362"/>
                <a:gd name="connsiteY7" fmla="*/ 753557 h 2123309"/>
                <a:gd name="connsiteX8" fmla="*/ 2113112 w 2335362"/>
                <a:gd name="connsiteY8" fmla="*/ 521781 h 2123309"/>
                <a:gd name="connsiteX9" fmla="*/ 2335362 w 2335362"/>
                <a:gd name="connsiteY9" fmla="*/ 1856609 h 2123309"/>
                <a:gd name="connsiteX10" fmla="*/ 573643 w 2335362"/>
                <a:gd name="connsiteY10" fmla="*/ 2123309 h 2123309"/>
                <a:gd name="connsiteX11" fmla="*/ 33893 w 2335362"/>
                <a:gd name="connsiteY11" fmla="*/ 1633031 h 2123309"/>
                <a:gd name="connsiteX0" fmla="*/ 33893 w 2335362"/>
                <a:gd name="connsiteY0" fmla="*/ 1633031 h 2123309"/>
                <a:gd name="connsiteX1" fmla="*/ 452540 w 2335362"/>
                <a:gd name="connsiteY1" fmla="*/ 1515556 h 2123309"/>
                <a:gd name="connsiteX2" fmla="*/ 8040 w 2335362"/>
                <a:gd name="connsiteY2" fmla="*/ 925006 h 2123309"/>
                <a:gd name="connsiteX3" fmla="*/ 573190 w 2335362"/>
                <a:gd name="connsiteY3" fmla="*/ 925006 h 2123309"/>
                <a:gd name="connsiteX4" fmla="*/ 630340 w 2335362"/>
                <a:gd name="connsiteY4" fmla="*/ 232856 h 2123309"/>
                <a:gd name="connsiteX5" fmla="*/ 1233590 w 2335362"/>
                <a:gd name="connsiteY5" fmla="*/ 632906 h 2123309"/>
                <a:gd name="connsiteX6" fmla="*/ 1601890 w 2335362"/>
                <a:gd name="connsiteY6" fmla="*/ 4256 h 2123309"/>
                <a:gd name="connsiteX7" fmla="*/ 1824140 w 2335362"/>
                <a:gd name="connsiteY7" fmla="*/ 753557 h 2123309"/>
                <a:gd name="connsiteX8" fmla="*/ 2113112 w 2335362"/>
                <a:gd name="connsiteY8" fmla="*/ 521781 h 2123309"/>
                <a:gd name="connsiteX9" fmla="*/ 2335362 w 2335362"/>
                <a:gd name="connsiteY9" fmla="*/ 1856609 h 2123309"/>
                <a:gd name="connsiteX10" fmla="*/ 573643 w 2335362"/>
                <a:gd name="connsiteY10" fmla="*/ 2123309 h 2123309"/>
                <a:gd name="connsiteX11" fmla="*/ 33893 w 2335362"/>
                <a:gd name="connsiteY11" fmla="*/ 1633031 h 2123309"/>
                <a:gd name="connsiteX0" fmla="*/ 33893 w 2335362"/>
                <a:gd name="connsiteY0" fmla="*/ 1633031 h 2123309"/>
                <a:gd name="connsiteX1" fmla="*/ 452540 w 2335362"/>
                <a:gd name="connsiteY1" fmla="*/ 1515556 h 2123309"/>
                <a:gd name="connsiteX2" fmla="*/ 8040 w 2335362"/>
                <a:gd name="connsiteY2" fmla="*/ 925006 h 2123309"/>
                <a:gd name="connsiteX3" fmla="*/ 573190 w 2335362"/>
                <a:gd name="connsiteY3" fmla="*/ 925006 h 2123309"/>
                <a:gd name="connsiteX4" fmla="*/ 630340 w 2335362"/>
                <a:gd name="connsiteY4" fmla="*/ 232856 h 2123309"/>
                <a:gd name="connsiteX5" fmla="*/ 1233590 w 2335362"/>
                <a:gd name="connsiteY5" fmla="*/ 632906 h 2123309"/>
                <a:gd name="connsiteX6" fmla="*/ 1601890 w 2335362"/>
                <a:gd name="connsiteY6" fmla="*/ 4256 h 2123309"/>
                <a:gd name="connsiteX7" fmla="*/ 1824140 w 2335362"/>
                <a:gd name="connsiteY7" fmla="*/ 753557 h 2123309"/>
                <a:gd name="connsiteX8" fmla="*/ 2113112 w 2335362"/>
                <a:gd name="connsiteY8" fmla="*/ 521781 h 2123309"/>
                <a:gd name="connsiteX9" fmla="*/ 2335362 w 2335362"/>
                <a:gd name="connsiteY9" fmla="*/ 1856609 h 2123309"/>
                <a:gd name="connsiteX10" fmla="*/ 573643 w 2335362"/>
                <a:gd name="connsiteY10" fmla="*/ 2123309 h 2123309"/>
                <a:gd name="connsiteX11" fmla="*/ 33893 w 2335362"/>
                <a:gd name="connsiteY11" fmla="*/ 1633031 h 2123309"/>
                <a:gd name="connsiteX0" fmla="*/ 27324 w 2328793"/>
                <a:gd name="connsiteY0" fmla="*/ 1633031 h 2123309"/>
                <a:gd name="connsiteX1" fmla="*/ 445971 w 2328793"/>
                <a:gd name="connsiteY1" fmla="*/ 1515556 h 2123309"/>
                <a:gd name="connsiteX2" fmla="*/ 1471 w 2328793"/>
                <a:gd name="connsiteY2" fmla="*/ 925006 h 2123309"/>
                <a:gd name="connsiteX3" fmla="*/ 566621 w 2328793"/>
                <a:gd name="connsiteY3" fmla="*/ 925006 h 2123309"/>
                <a:gd name="connsiteX4" fmla="*/ 623771 w 2328793"/>
                <a:gd name="connsiteY4" fmla="*/ 232856 h 2123309"/>
                <a:gd name="connsiteX5" fmla="*/ 1227021 w 2328793"/>
                <a:gd name="connsiteY5" fmla="*/ 632906 h 2123309"/>
                <a:gd name="connsiteX6" fmla="*/ 1595321 w 2328793"/>
                <a:gd name="connsiteY6" fmla="*/ 4256 h 2123309"/>
                <a:gd name="connsiteX7" fmla="*/ 1817571 w 2328793"/>
                <a:gd name="connsiteY7" fmla="*/ 753557 h 2123309"/>
                <a:gd name="connsiteX8" fmla="*/ 2106543 w 2328793"/>
                <a:gd name="connsiteY8" fmla="*/ 521781 h 2123309"/>
                <a:gd name="connsiteX9" fmla="*/ 2328793 w 2328793"/>
                <a:gd name="connsiteY9" fmla="*/ 1856609 h 2123309"/>
                <a:gd name="connsiteX10" fmla="*/ 567074 w 2328793"/>
                <a:gd name="connsiteY10" fmla="*/ 2123309 h 2123309"/>
                <a:gd name="connsiteX11" fmla="*/ 27324 w 2328793"/>
                <a:gd name="connsiteY11" fmla="*/ 1633031 h 2123309"/>
                <a:gd name="connsiteX0" fmla="*/ 28021 w 2329490"/>
                <a:gd name="connsiteY0" fmla="*/ 1633031 h 2123309"/>
                <a:gd name="connsiteX1" fmla="*/ 446668 w 2329490"/>
                <a:gd name="connsiteY1" fmla="*/ 1515556 h 2123309"/>
                <a:gd name="connsiteX2" fmla="*/ 2168 w 2329490"/>
                <a:gd name="connsiteY2" fmla="*/ 925006 h 2123309"/>
                <a:gd name="connsiteX3" fmla="*/ 567318 w 2329490"/>
                <a:gd name="connsiteY3" fmla="*/ 925006 h 2123309"/>
                <a:gd name="connsiteX4" fmla="*/ 624468 w 2329490"/>
                <a:gd name="connsiteY4" fmla="*/ 232856 h 2123309"/>
                <a:gd name="connsiteX5" fmla="*/ 1227718 w 2329490"/>
                <a:gd name="connsiteY5" fmla="*/ 632906 h 2123309"/>
                <a:gd name="connsiteX6" fmla="*/ 1596018 w 2329490"/>
                <a:gd name="connsiteY6" fmla="*/ 4256 h 2123309"/>
                <a:gd name="connsiteX7" fmla="*/ 1818268 w 2329490"/>
                <a:gd name="connsiteY7" fmla="*/ 753557 h 2123309"/>
                <a:gd name="connsiteX8" fmla="*/ 2107240 w 2329490"/>
                <a:gd name="connsiteY8" fmla="*/ 521781 h 2123309"/>
                <a:gd name="connsiteX9" fmla="*/ 2329490 w 2329490"/>
                <a:gd name="connsiteY9" fmla="*/ 1856609 h 2123309"/>
                <a:gd name="connsiteX10" fmla="*/ 567771 w 2329490"/>
                <a:gd name="connsiteY10" fmla="*/ 2123309 h 2123309"/>
                <a:gd name="connsiteX11" fmla="*/ 28021 w 2329490"/>
                <a:gd name="connsiteY11" fmla="*/ 1633031 h 2123309"/>
                <a:gd name="connsiteX0" fmla="*/ 25853 w 2327322"/>
                <a:gd name="connsiteY0" fmla="*/ 1633031 h 2123309"/>
                <a:gd name="connsiteX1" fmla="*/ 444500 w 2327322"/>
                <a:gd name="connsiteY1" fmla="*/ 1515556 h 2123309"/>
                <a:gd name="connsiteX2" fmla="*/ 0 w 2327322"/>
                <a:gd name="connsiteY2" fmla="*/ 925006 h 2123309"/>
                <a:gd name="connsiteX3" fmla="*/ 565150 w 2327322"/>
                <a:gd name="connsiteY3" fmla="*/ 925006 h 2123309"/>
                <a:gd name="connsiteX4" fmla="*/ 622300 w 2327322"/>
                <a:gd name="connsiteY4" fmla="*/ 232856 h 2123309"/>
                <a:gd name="connsiteX5" fmla="*/ 1225550 w 2327322"/>
                <a:gd name="connsiteY5" fmla="*/ 632906 h 2123309"/>
                <a:gd name="connsiteX6" fmla="*/ 1593850 w 2327322"/>
                <a:gd name="connsiteY6" fmla="*/ 4256 h 2123309"/>
                <a:gd name="connsiteX7" fmla="*/ 1816100 w 2327322"/>
                <a:gd name="connsiteY7" fmla="*/ 753557 h 2123309"/>
                <a:gd name="connsiteX8" fmla="*/ 2105072 w 2327322"/>
                <a:gd name="connsiteY8" fmla="*/ 521781 h 2123309"/>
                <a:gd name="connsiteX9" fmla="*/ 2327322 w 2327322"/>
                <a:gd name="connsiteY9" fmla="*/ 1856609 h 2123309"/>
                <a:gd name="connsiteX10" fmla="*/ 565603 w 2327322"/>
                <a:gd name="connsiteY10" fmla="*/ 2123309 h 2123309"/>
                <a:gd name="connsiteX11" fmla="*/ 25853 w 2327322"/>
                <a:gd name="connsiteY11" fmla="*/ 1633031 h 2123309"/>
                <a:gd name="connsiteX0" fmla="*/ 25853 w 2327322"/>
                <a:gd name="connsiteY0" fmla="*/ 1633031 h 2123309"/>
                <a:gd name="connsiteX1" fmla="*/ 444500 w 2327322"/>
                <a:gd name="connsiteY1" fmla="*/ 1515556 h 2123309"/>
                <a:gd name="connsiteX2" fmla="*/ 0 w 2327322"/>
                <a:gd name="connsiteY2" fmla="*/ 925006 h 2123309"/>
                <a:gd name="connsiteX3" fmla="*/ 565150 w 2327322"/>
                <a:gd name="connsiteY3" fmla="*/ 925006 h 2123309"/>
                <a:gd name="connsiteX4" fmla="*/ 622300 w 2327322"/>
                <a:gd name="connsiteY4" fmla="*/ 232856 h 2123309"/>
                <a:gd name="connsiteX5" fmla="*/ 1225550 w 2327322"/>
                <a:gd name="connsiteY5" fmla="*/ 632906 h 2123309"/>
                <a:gd name="connsiteX6" fmla="*/ 1593850 w 2327322"/>
                <a:gd name="connsiteY6" fmla="*/ 4256 h 2123309"/>
                <a:gd name="connsiteX7" fmla="*/ 1816100 w 2327322"/>
                <a:gd name="connsiteY7" fmla="*/ 753557 h 2123309"/>
                <a:gd name="connsiteX8" fmla="*/ 2105072 w 2327322"/>
                <a:gd name="connsiteY8" fmla="*/ 521781 h 2123309"/>
                <a:gd name="connsiteX9" fmla="*/ 2327322 w 2327322"/>
                <a:gd name="connsiteY9" fmla="*/ 1856609 h 2123309"/>
                <a:gd name="connsiteX10" fmla="*/ 565603 w 2327322"/>
                <a:gd name="connsiteY10" fmla="*/ 2123309 h 2123309"/>
                <a:gd name="connsiteX11" fmla="*/ 25853 w 2327322"/>
                <a:gd name="connsiteY11" fmla="*/ 1633031 h 2123309"/>
                <a:gd name="connsiteX0" fmla="*/ 25853 w 2327322"/>
                <a:gd name="connsiteY0" fmla="*/ 1633031 h 2123309"/>
                <a:gd name="connsiteX1" fmla="*/ 444500 w 2327322"/>
                <a:gd name="connsiteY1" fmla="*/ 1515556 h 2123309"/>
                <a:gd name="connsiteX2" fmla="*/ 0 w 2327322"/>
                <a:gd name="connsiteY2" fmla="*/ 925006 h 2123309"/>
                <a:gd name="connsiteX3" fmla="*/ 565150 w 2327322"/>
                <a:gd name="connsiteY3" fmla="*/ 925006 h 2123309"/>
                <a:gd name="connsiteX4" fmla="*/ 622300 w 2327322"/>
                <a:gd name="connsiteY4" fmla="*/ 232856 h 2123309"/>
                <a:gd name="connsiteX5" fmla="*/ 1225550 w 2327322"/>
                <a:gd name="connsiteY5" fmla="*/ 632906 h 2123309"/>
                <a:gd name="connsiteX6" fmla="*/ 1593850 w 2327322"/>
                <a:gd name="connsiteY6" fmla="*/ 4256 h 2123309"/>
                <a:gd name="connsiteX7" fmla="*/ 1816100 w 2327322"/>
                <a:gd name="connsiteY7" fmla="*/ 753557 h 2123309"/>
                <a:gd name="connsiteX8" fmla="*/ 2105072 w 2327322"/>
                <a:gd name="connsiteY8" fmla="*/ 521781 h 2123309"/>
                <a:gd name="connsiteX9" fmla="*/ 2327322 w 2327322"/>
                <a:gd name="connsiteY9" fmla="*/ 1856609 h 2123309"/>
                <a:gd name="connsiteX10" fmla="*/ 565603 w 2327322"/>
                <a:gd name="connsiteY10" fmla="*/ 2123309 h 2123309"/>
                <a:gd name="connsiteX11" fmla="*/ 25853 w 2327322"/>
                <a:gd name="connsiteY11" fmla="*/ 1633031 h 2123309"/>
                <a:gd name="connsiteX0" fmla="*/ 25853 w 2327322"/>
                <a:gd name="connsiteY0" fmla="*/ 1633031 h 2123309"/>
                <a:gd name="connsiteX1" fmla="*/ 444500 w 2327322"/>
                <a:gd name="connsiteY1" fmla="*/ 1515556 h 2123309"/>
                <a:gd name="connsiteX2" fmla="*/ 0 w 2327322"/>
                <a:gd name="connsiteY2" fmla="*/ 925006 h 2123309"/>
                <a:gd name="connsiteX3" fmla="*/ 565150 w 2327322"/>
                <a:gd name="connsiteY3" fmla="*/ 925006 h 2123309"/>
                <a:gd name="connsiteX4" fmla="*/ 622300 w 2327322"/>
                <a:gd name="connsiteY4" fmla="*/ 232856 h 2123309"/>
                <a:gd name="connsiteX5" fmla="*/ 1200150 w 2327322"/>
                <a:gd name="connsiteY5" fmla="*/ 632906 h 2123309"/>
                <a:gd name="connsiteX6" fmla="*/ 1593850 w 2327322"/>
                <a:gd name="connsiteY6" fmla="*/ 4256 h 2123309"/>
                <a:gd name="connsiteX7" fmla="*/ 1816100 w 2327322"/>
                <a:gd name="connsiteY7" fmla="*/ 753557 h 2123309"/>
                <a:gd name="connsiteX8" fmla="*/ 2105072 w 2327322"/>
                <a:gd name="connsiteY8" fmla="*/ 521781 h 2123309"/>
                <a:gd name="connsiteX9" fmla="*/ 2327322 w 2327322"/>
                <a:gd name="connsiteY9" fmla="*/ 1856609 h 2123309"/>
                <a:gd name="connsiteX10" fmla="*/ 565603 w 2327322"/>
                <a:gd name="connsiteY10" fmla="*/ 2123309 h 2123309"/>
                <a:gd name="connsiteX11" fmla="*/ 25853 w 2327322"/>
                <a:gd name="connsiteY11" fmla="*/ 1633031 h 2123309"/>
                <a:gd name="connsiteX0" fmla="*/ 25853 w 2327322"/>
                <a:gd name="connsiteY0" fmla="*/ 1634204 h 2124482"/>
                <a:gd name="connsiteX1" fmla="*/ 444500 w 2327322"/>
                <a:gd name="connsiteY1" fmla="*/ 1516729 h 2124482"/>
                <a:gd name="connsiteX2" fmla="*/ 0 w 2327322"/>
                <a:gd name="connsiteY2" fmla="*/ 926179 h 2124482"/>
                <a:gd name="connsiteX3" fmla="*/ 565150 w 2327322"/>
                <a:gd name="connsiteY3" fmla="*/ 926179 h 2124482"/>
                <a:gd name="connsiteX4" fmla="*/ 622300 w 2327322"/>
                <a:gd name="connsiteY4" fmla="*/ 234029 h 2124482"/>
                <a:gd name="connsiteX5" fmla="*/ 1200150 w 2327322"/>
                <a:gd name="connsiteY5" fmla="*/ 634079 h 2124482"/>
                <a:gd name="connsiteX6" fmla="*/ 1593850 w 2327322"/>
                <a:gd name="connsiteY6" fmla="*/ 5429 h 2124482"/>
                <a:gd name="connsiteX7" fmla="*/ 1816100 w 2327322"/>
                <a:gd name="connsiteY7" fmla="*/ 754730 h 2124482"/>
                <a:gd name="connsiteX8" fmla="*/ 2105072 w 2327322"/>
                <a:gd name="connsiteY8" fmla="*/ 522954 h 2124482"/>
                <a:gd name="connsiteX9" fmla="*/ 2327322 w 2327322"/>
                <a:gd name="connsiteY9" fmla="*/ 1857782 h 2124482"/>
                <a:gd name="connsiteX10" fmla="*/ 565603 w 2327322"/>
                <a:gd name="connsiteY10" fmla="*/ 2124482 h 2124482"/>
                <a:gd name="connsiteX11" fmla="*/ 25853 w 2327322"/>
                <a:gd name="connsiteY11" fmla="*/ 1634204 h 2124482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206672"/>
                <a:gd name="connsiteY0" fmla="*/ 1628775 h 2119053"/>
                <a:gd name="connsiteX1" fmla="*/ 444500 w 2206672"/>
                <a:gd name="connsiteY1" fmla="*/ 1511300 h 2119053"/>
                <a:gd name="connsiteX2" fmla="*/ 0 w 2206672"/>
                <a:gd name="connsiteY2" fmla="*/ 920750 h 2119053"/>
                <a:gd name="connsiteX3" fmla="*/ 565150 w 2206672"/>
                <a:gd name="connsiteY3" fmla="*/ 920750 h 2119053"/>
                <a:gd name="connsiteX4" fmla="*/ 622300 w 2206672"/>
                <a:gd name="connsiteY4" fmla="*/ 228600 h 2119053"/>
                <a:gd name="connsiteX5" fmla="*/ 1200150 w 2206672"/>
                <a:gd name="connsiteY5" fmla="*/ 628650 h 2119053"/>
                <a:gd name="connsiteX6" fmla="*/ 1593850 w 2206672"/>
                <a:gd name="connsiteY6" fmla="*/ 0 h 2119053"/>
                <a:gd name="connsiteX7" fmla="*/ 1816100 w 2206672"/>
                <a:gd name="connsiteY7" fmla="*/ 749301 h 2119053"/>
                <a:gd name="connsiteX8" fmla="*/ 2105072 w 2206672"/>
                <a:gd name="connsiteY8" fmla="*/ 517525 h 2119053"/>
                <a:gd name="connsiteX9" fmla="*/ 2206672 w 2206672"/>
                <a:gd name="connsiteY9" fmla="*/ 1833303 h 2119053"/>
                <a:gd name="connsiteX10" fmla="*/ 565603 w 2206672"/>
                <a:gd name="connsiteY10" fmla="*/ 2119053 h 2119053"/>
                <a:gd name="connsiteX11" fmla="*/ 25853 w 2206672"/>
                <a:gd name="connsiteY11" fmla="*/ 1628775 h 2119053"/>
                <a:gd name="connsiteX0" fmla="*/ 25853 w 2214866"/>
                <a:gd name="connsiteY0" fmla="*/ 1628775 h 2119053"/>
                <a:gd name="connsiteX1" fmla="*/ 444500 w 2214866"/>
                <a:gd name="connsiteY1" fmla="*/ 1511300 h 2119053"/>
                <a:gd name="connsiteX2" fmla="*/ 0 w 2214866"/>
                <a:gd name="connsiteY2" fmla="*/ 920750 h 2119053"/>
                <a:gd name="connsiteX3" fmla="*/ 565150 w 2214866"/>
                <a:gd name="connsiteY3" fmla="*/ 920750 h 2119053"/>
                <a:gd name="connsiteX4" fmla="*/ 622300 w 2214866"/>
                <a:gd name="connsiteY4" fmla="*/ 228600 h 2119053"/>
                <a:gd name="connsiteX5" fmla="*/ 1200150 w 2214866"/>
                <a:gd name="connsiteY5" fmla="*/ 628650 h 2119053"/>
                <a:gd name="connsiteX6" fmla="*/ 1593850 w 2214866"/>
                <a:gd name="connsiteY6" fmla="*/ 0 h 2119053"/>
                <a:gd name="connsiteX7" fmla="*/ 1816100 w 2214866"/>
                <a:gd name="connsiteY7" fmla="*/ 749301 h 2119053"/>
                <a:gd name="connsiteX8" fmla="*/ 2105072 w 2214866"/>
                <a:gd name="connsiteY8" fmla="*/ 517525 h 2119053"/>
                <a:gd name="connsiteX9" fmla="*/ 2206672 w 2214866"/>
                <a:gd name="connsiteY9" fmla="*/ 1833303 h 2119053"/>
                <a:gd name="connsiteX10" fmla="*/ 565603 w 2214866"/>
                <a:gd name="connsiteY10" fmla="*/ 2119053 h 2119053"/>
                <a:gd name="connsiteX11" fmla="*/ 25853 w 2214866"/>
                <a:gd name="connsiteY11" fmla="*/ 1628775 h 21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4866" h="2119053">
                  <a:moveTo>
                    <a:pt x="25853" y="1628775"/>
                  </a:moveTo>
                  <a:cubicBezTo>
                    <a:pt x="40519" y="1623483"/>
                    <a:pt x="163134" y="1497542"/>
                    <a:pt x="444500" y="1511300"/>
                  </a:cubicBezTo>
                  <a:cubicBezTo>
                    <a:pt x="338667" y="1479550"/>
                    <a:pt x="29633" y="1054100"/>
                    <a:pt x="0" y="920750"/>
                  </a:cubicBezTo>
                  <a:cubicBezTo>
                    <a:pt x="120650" y="882650"/>
                    <a:pt x="381000" y="850900"/>
                    <a:pt x="565150" y="920750"/>
                  </a:cubicBezTo>
                  <a:cubicBezTo>
                    <a:pt x="497417" y="812800"/>
                    <a:pt x="499533" y="165100"/>
                    <a:pt x="622300" y="228600"/>
                  </a:cubicBezTo>
                  <a:cubicBezTo>
                    <a:pt x="829733" y="438150"/>
                    <a:pt x="992717" y="419100"/>
                    <a:pt x="1200150" y="628650"/>
                  </a:cubicBezTo>
                  <a:cubicBezTo>
                    <a:pt x="1219200" y="518583"/>
                    <a:pt x="1473200" y="122767"/>
                    <a:pt x="1593850" y="0"/>
                  </a:cubicBezTo>
                  <a:cubicBezTo>
                    <a:pt x="1706033" y="298450"/>
                    <a:pt x="1792817" y="457201"/>
                    <a:pt x="1816100" y="749301"/>
                  </a:cubicBezTo>
                  <a:cubicBezTo>
                    <a:pt x="1887024" y="614892"/>
                    <a:pt x="2008748" y="594784"/>
                    <a:pt x="2105072" y="517525"/>
                  </a:cubicBezTo>
                  <a:cubicBezTo>
                    <a:pt x="2229955" y="873568"/>
                    <a:pt x="2221489" y="1248660"/>
                    <a:pt x="2206672" y="1833303"/>
                  </a:cubicBezTo>
                  <a:lnTo>
                    <a:pt x="565603" y="2119053"/>
                  </a:lnTo>
                  <a:cubicBezTo>
                    <a:pt x="385686" y="1955627"/>
                    <a:pt x="161320" y="1868401"/>
                    <a:pt x="25853" y="1628775"/>
                  </a:cubicBezTo>
                  <a:close/>
                </a:path>
              </a:pathLst>
            </a:custGeom>
            <a:solidFill>
              <a:srgbClr val="59A3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10">
              <a:extLst>
                <a:ext uri="{FF2B5EF4-FFF2-40B4-BE49-F238E27FC236}">
                  <a16:creationId xmlns:a16="http://schemas.microsoft.com/office/drawing/2014/main" id="{3677B3EA-C848-42F5-AFD2-6729C0890EE5}"/>
                </a:ext>
              </a:extLst>
            </p:cNvPr>
            <p:cNvSpPr/>
            <p:nvPr/>
          </p:nvSpPr>
          <p:spPr>
            <a:xfrm>
              <a:off x="3844584" y="999492"/>
              <a:ext cx="866892" cy="1397563"/>
            </a:xfrm>
            <a:custGeom>
              <a:avLst/>
              <a:gdLst>
                <a:gd name="connsiteX0" fmla="*/ 0 w 976035"/>
                <a:gd name="connsiteY0" fmla="*/ 0 h 1262142"/>
                <a:gd name="connsiteX1" fmla="*/ 976035 w 976035"/>
                <a:gd name="connsiteY1" fmla="*/ 0 h 1262142"/>
                <a:gd name="connsiteX2" fmla="*/ 976035 w 976035"/>
                <a:gd name="connsiteY2" fmla="*/ 1262142 h 1262142"/>
                <a:gd name="connsiteX3" fmla="*/ 0 w 976035"/>
                <a:gd name="connsiteY3" fmla="*/ 1262142 h 1262142"/>
                <a:gd name="connsiteX4" fmla="*/ 0 w 976035"/>
                <a:gd name="connsiteY4" fmla="*/ 0 h 1262142"/>
                <a:gd name="connsiteX0" fmla="*/ 742122 w 976035"/>
                <a:gd name="connsiteY0" fmla="*/ 0 h 1460925"/>
                <a:gd name="connsiteX1" fmla="*/ 976035 w 976035"/>
                <a:gd name="connsiteY1" fmla="*/ 198783 h 1460925"/>
                <a:gd name="connsiteX2" fmla="*/ 976035 w 976035"/>
                <a:gd name="connsiteY2" fmla="*/ 1460925 h 1460925"/>
                <a:gd name="connsiteX3" fmla="*/ 0 w 976035"/>
                <a:gd name="connsiteY3" fmla="*/ 1460925 h 1460925"/>
                <a:gd name="connsiteX4" fmla="*/ 742122 w 976035"/>
                <a:gd name="connsiteY4" fmla="*/ 0 h 1460925"/>
                <a:gd name="connsiteX0" fmla="*/ 622852 w 856765"/>
                <a:gd name="connsiteY0" fmla="*/ 0 h 1460925"/>
                <a:gd name="connsiteX1" fmla="*/ 856765 w 856765"/>
                <a:gd name="connsiteY1" fmla="*/ 198783 h 1460925"/>
                <a:gd name="connsiteX2" fmla="*/ 856765 w 856765"/>
                <a:gd name="connsiteY2" fmla="*/ 1460925 h 1460925"/>
                <a:gd name="connsiteX3" fmla="*/ 0 w 856765"/>
                <a:gd name="connsiteY3" fmla="*/ 1368160 h 1460925"/>
                <a:gd name="connsiteX4" fmla="*/ 622852 w 856765"/>
                <a:gd name="connsiteY4" fmla="*/ 0 h 1460925"/>
                <a:gd name="connsiteX0" fmla="*/ 623376 w 857289"/>
                <a:gd name="connsiteY0" fmla="*/ 0 h 1460925"/>
                <a:gd name="connsiteX1" fmla="*/ 857289 w 857289"/>
                <a:gd name="connsiteY1" fmla="*/ 198783 h 1460925"/>
                <a:gd name="connsiteX2" fmla="*/ 857289 w 857289"/>
                <a:gd name="connsiteY2" fmla="*/ 1460925 h 1460925"/>
                <a:gd name="connsiteX3" fmla="*/ 524 w 857289"/>
                <a:gd name="connsiteY3" fmla="*/ 1368160 h 1460925"/>
                <a:gd name="connsiteX4" fmla="*/ 623376 w 857289"/>
                <a:gd name="connsiteY4" fmla="*/ 0 h 1460925"/>
                <a:gd name="connsiteX0" fmla="*/ 623698 w 857611"/>
                <a:gd name="connsiteY0" fmla="*/ 0 h 1460925"/>
                <a:gd name="connsiteX1" fmla="*/ 857611 w 857611"/>
                <a:gd name="connsiteY1" fmla="*/ 198783 h 1460925"/>
                <a:gd name="connsiteX2" fmla="*/ 857611 w 857611"/>
                <a:gd name="connsiteY2" fmla="*/ 1460925 h 1460925"/>
                <a:gd name="connsiteX3" fmla="*/ 846 w 857611"/>
                <a:gd name="connsiteY3" fmla="*/ 1368160 h 1460925"/>
                <a:gd name="connsiteX4" fmla="*/ 623698 w 857611"/>
                <a:gd name="connsiteY4" fmla="*/ 0 h 1460925"/>
                <a:gd name="connsiteX0" fmla="*/ 623698 w 857611"/>
                <a:gd name="connsiteY0" fmla="*/ 0 h 1540438"/>
                <a:gd name="connsiteX1" fmla="*/ 857611 w 857611"/>
                <a:gd name="connsiteY1" fmla="*/ 198783 h 1540438"/>
                <a:gd name="connsiteX2" fmla="*/ 327524 w 857611"/>
                <a:gd name="connsiteY2" fmla="*/ 1540438 h 1540438"/>
                <a:gd name="connsiteX3" fmla="*/ 846 w 857611"/>
                <a:gd name="connsiteY3" fmla="*/ 1368160 h 1540438"/>
                <a:gd name="connsiteX4" fmla="*/ 623698 w 857611"/>
                <a:gd name="connsiteY4" fmla="*/ 0 h 1540438"/>
                <a:gd name="connsiteX0" fmla="*/ 623698 w 857611"/>
                <a:gd name="connsiteY0" fmla="*/ 0 h 1540438"/>
                <a:gd name="connsiteX1" fmla="*/ 857611 w 857611"/>
                <a:gd name="connsiteY1" fmla="*/ 251792 h 1540438"/>
                <a:gd name="connsiteX2" fmla="*/ 327524 w 857611"/>
                <a:gd name="connsiteY2" fmla="*/ 1540438 h 1540438"/>
                <a:gd name="connsiteX3" fmla="*/ 846 w 857611"/>
                <a:gd name="connsiteY3" fmla="*/ 1368160 h 1540438"/>
                <a:gd name="connsiteX4" fmla="*/ 623698 w 857611"/>
                <a:gd name="connsiteY4" fmla="*/ 0 h 1540438"/>
                <a:gd name="connsiteX0" fmla="*/ 685459 w 857459"/>
                <a:gd name="connsiteY0" fmla="*/ 0 h 1535676"/>
                <a:gd name="connsiteX1" fmla="*/ 857459 w 857459"/>
                <a:gd name="connsiteY1" fmla="*/ 247030 h 1535676"/>
                <a:gd name="connsiteX2" fmla="*/ 327372 w 857459"/>
                <a:gd name="connsiteY2" fmla="*/ 1535676 h 1535676"/>
                <a:gd name="connsiteX3" fmla="*/ 694 w 857459"/>
                <a:gd name="connsiteY3" fmla="*/ 1363398 h 1535676"/>
                <a:gd name="connsiteX4" fmla="*/ 685459 w 857459"/>
                <a:gd name="connsiteY4" fmla="*/ 0 h 1535676"/>
                <a:gd name="connsiteX0" fmla="*/ 685498 w 857498"/>
                <a:gd name="connsiteY0" fmla="*/ 0 h 1535676"/>
                <a:gd name="connsiteX1" fmla="*/ 857498 w 857498"/>
                <a:gd name="connsiteY1" fmla="*/ 247030 h 1535676"/>
                <a:gd name="connsiteX2" fmla="*/ 327411 w 857498"/>
                <a:gd name="connsiteY2" fmla="*/ 1535676 h 1535676"/>
                <a:gd name="connsiteX3" fmla="*/ 733 w 857498"/>
                <a:gd name="connsiteY3" fmla="*/ 1363398 h 1535676"/>
                <a:gd name="connsiteX4" fmla="*/ 685498 w 857498"/>
                <a:gd name="connsiteY4" fmla="*/ 0 h 1535676"/>
                <a:gd name="connsiteX0" fmla="*/ 685498 w 862260"/>
                <a:gd name="connsiteY0" fmla="*/ 0 h 1535676"/>
                <a:gd name="connsiteX1" fmla="*/ 862260 w 862260"/>
                <a:gd name="connsiteY1" fmla="*/ 275605 h 1535676"/>
                <a:gd name="connsiteX2" fmla="*/ 327411 w 862260"/>
                <a:gd name="connsiteY2" fmla="*/ 1535676 h 1535676"/>
                <a:gd name="connsiteX3" fmla="*/ 733 w 862260"/>
                <a:gd name="connsiteY3" fmla="*/ 1363398 h 1535676"/>
                <a:gd name="connsiteX4" fmla="*/ 685498 w 862260"/>
                <a:gd name="connsiteY4" fmla="*/ 0 h 1535676"/>
                <a:gd name="connsiteX0" fmla="*/ 685498 w 862260"/>
                <a:gd name="connsiteY0" fmla="*/ 0 h 1397563"/>
                <a:gd name="connsiteX1" fmla="*/ 862260 w 862260"/>
                <a:gd name="connsiteY1" fmla="*/ 275605 h 1397563"/>
                <a:gd name="connsiteX2" fmla="*/ 136911 w 862260"/>
                <a:gd name="connsiteY2" fmla="*/ 1397563 h 1397563"/>
                <a:gd name="connsiteX3" fmla="*/ 733 w 862260"/>
                <a:gd name="connsiteY3" fmla="*/ 1363398 h 1397563"/>
                <a:gd name="connsiteX4" fmla="*/ 685498 w 862260"/>
                <a:gd name="connsiteY4" fmla="*/ 0 h 1397563"/>
                <a:gd name="connsiteX0" fmla="*/ 685498 w 857498"/>
                <a:gd name="connsiteY0" fmla="*/ 0 h 1397563"/>
                <a:gd name="connsiteX1" fmla="*/ 857498 w 857498"/>
                <a:gd name="connsiteY1" fmla="*/ 270843 h 1397563"/>
                <a:gd name="connsiteX2" fmla="*/ 136911 w 857498"/>
                <a:gd name="connsiteY2" fmla="*/ 1397563 h 1397563"/>
                <a:gd name="connsiteX3" fmla="*/ 733 w 857498"/>
                <a:gd name="connsiteY3" fmla="*/ 1363398 h 1397563"/>
                <a:gd name="connsiteX4" fmla="*/ 685498 w 857498"/>
                <a:gd name="connsiteY4" fmla="*/ 0 h 1397563"/>
                <a:gd name="connsiteX0" fmla="*/ 685498 w 857498"/>
                <a:gd name="connsiteY0" fmla="*/ 0 h 1397563"/>
                <a:gd name="connsiteX1" fmla="*/ 857498 w 857498"/>
                <a:gd name="connsiteY1" fmla="*/ 270843 h 1397563"/>
                <a:gd name="connsiteX2" fmla="*/ 136911 w 857498"/>
                <a:gd name="connsiteY2" fmla="*/ 1397563 h 1397563"/>
                <a:gd name="connsiteX3" fmla="*/ 733 w 857498"/>
                <a:gd name="connsiteY3" fmla="*/ 1363398 h 1397563"/>
                <a:gd name="connsiteX4" fmla="*/ 685498 w 857498"/>
                <a:gd name="connsiteY4" fmla="*/ 0 h 1397563"/>
                <a:gd name="connsiteX0" fmla="*/ 685498 w 857498"/>
                <a:gd name="connsiteY0" fmla="*/ 0 h 1397563"/>
                <a:gd name="connsiteX1" fmla="*/ 857498 w 857498"/>
                <a:gd name="connsiteY1" fmla="*/ 270843 h 1397563"/>
                <a:gd name="connsiteX2" fmla="*/ 136911 w 857498"/>
                <a:gd name="connsiteY2" fmla="*/ 1397563 h 1397563"/>
                <a:gd name="connsiteX3" fmla="*/ 733 w 857498"/>
                <a:gd name="connsiteY3" fmla="*/ 1363398 h 1397563"/>
                <a:gd name="connsiteX4" fmla="*/ 685498 w 857498"/>
                <a:gd name="connsiteY4" fmla="*/ 0 h 1397563"/>
                <a:gd name="connsiteX0" fmla="*/ 685498 w 867023"/>
                <a:gd name="connsiteY0" fmla="*/ 0 h 1397563"/>
                <a:gd name="connsiteX1" fmla="*/ 867023 w 867023"/>
                <a:gd name="connsiteY1" fmla="*/ 270843 h 1397563"/>
                <a:gd name="connsiteX2" fmla="*/ 136911 w 867023"/>
                <a:gd name="connsiteY2" fmla="*/ 1397563 h 1397563"/>
                <a:gd name="connsiteX3" fmla="*/ 733 w 867023"/>
                <a:gd name="connsiteY3" fmla="*/ 1363398 h 1397563"/>
                <a:gd name="connsiteX4" fmla="*/ 685498 w 867023"/>
                <a:gd name="connsiteY4" fmla="*/ 0 h 1397563"/>
                <a:gd name="connsiteX0" fmla="*/ 685498 w 867023"/>
                <a:gd name="connsiteY0" fmla="*/ 0 h 1397563"/>
                <a:gd name="connsiteX1" fmla="*/ 867023 w 867023"/>
                <a:gd name="connsiteY1" fmla="*/ 270843 h 1397563"/>
                <a:gd name="connsiteX2" fmla="*/ 136911 w 867023"/>
                <a:gd name="connsiteY2" fmla="*/ 1397563 h 1397563"/>
                <a:gd name="connsiteX3" fmla="*/ 733 w 867023"/>
                <a:gd name="connsiteY3" fmla="*/ 1363398 h 1397563"/>
                <a:gd name="connsiteX4" fmla="*/ 685498 w 867023"/>
                <a:gd name="connsiteY4" fmla="*/ 0 h 1397563"/>
                <a:gd name="connsiteX0" fmla="*/ 685498 w 867023"/>
                <a:gd name="connsiteY0" fmla="*/ 0 h 1397563"/>
                <a:gd name="connsiteX1" fmla="*/ 867023 w 867023"/>
                <a:gd name="connsiteY1" fmla="*/ 270843 h 1397563"/>
                <a:gd name="connsiteX2" fmla="*/ 136911 w 867023"/>
                <a:gd name="connsiteY2" fmla="*/ 1397563 h 1397563"/>
                <a:gd name="connsiteX3" fmla="*/ 733 w 867023"/>
                <a:gd name="connsiteY3" fmla="*/ 1363398 h 1397563"/>
                <a:gd name="connsiteX4" fmla="*/ 685498 w 867023"/>
                <a:gd name="connsiteY4" fmla="*/ 0 h 1397563"/>
                <a:gd name="connsiteX0" fmla="*/ 685367 w 866892"/>
                <a:gd name="connsiteY0" fmla="*/ 0 h 1397563"/>
                <a:gd name="connsiteX1" fmla="*/ 866892 w 866892"/>
                <a:gd name="connsiteY1" fmla="*/ 270843 h 1397563"/>
                <a:gd name="connsiteX2" fmla="*/ 136780 w 866892"/>
                <a:gd name="connsiteY2" fmla="*/ 1397563 h 1397563"/>
                <a:gd name="connsiteX3" fmla="*/ 602 w 866892"/>
                <a:gd name="connsiteY3" fmla="*/ 1363398 h 1397563"/>
                <a:gd name="connsiteX4" fmla="*/ 685367 w 866892"/>
                <a:gd name="connsiteY4" fmla="*/ 0 h 139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2" h="1397563">
                  <a:moveTo>
                    <a:pt x="685367" y="0"/>
                  </a:moveTo>
                  <a:lnTo>
                    <a:pt x="866892" y="270843"/>
                  </a:lnTo>
                  <a:cubicBezTo>
                    <a:pt x="493346" y="527353"/>
                    <a:pt x="196001" y="1217252"/>
                    <a:pt x="136780" y="1397563"/>
                  </a:cubicBezTo>
                  <a:lnTo>
                    <a:pt x="602" y="1363398"/>
                  </a:lnTo>
                  <a:cubicBezTo>
                    <a:pt x="-17068" y="814580"/>
                    <a:pt x="357860" y="153738"/>
                    <a:pt x="685367" y="0"/>
                  </a:cubicBezTo>
                  <a:close/>
                </a:path>
              </a:pathLst>
            </a:custGeom>
            <a:solidFill>
              <a:srgbClr val="59A3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5D80BD94-EE73-4F3D-9E1C-A2BBAB742775}"/>
                </a:ext>
              </a:extLst>
            </p:cNvPr>
            <p:cNvSpPr/>
            <p:nvPr/>
          </p:nvSpPr>
          <p:spPr>
            <a:xfrm>
              <a:off x="1744462" y="2405471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7B83C84B-16FD-4CC1-A5A6-431CAB340E4E}"/>
                </a:ext>
              </a:extLst>
            </p:cNvPr>
            <p:cNvSpPr/>
            <p:nvPr/>
          </p:nvSpPr>
          <p:spPr>
            <a:xfrm>
              <a:off x="4088095" y="260907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299B3E8-4D97-4ECE-86BD-75EA818517EA}"/>
                </a:ext>
              </a:extLst>
            </p:cNvPr>
            <p:cNvSpPr/>
            <p:nvPr/>
          </p:nvSpPr>
          <p:spPr>
            <a:xfrm flipH="1">
              <a:off x="4943269" y="2695462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EF6232B9-A92B-493C-B520-0FCAB95C077D}"/>
                </a:ext>
              </a:extLst>
            </p:cNvPr>
            <p:cNvSpPr/>
            <p:nvPr/>
          </p:nvSpPr>
          <p:spPr>
            <a:xfrm>
              <a:off x="2475990" y="193260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99CF4572-B812-499B-BECE-E6A7015307D3}"/>
                </a:ext>
              </a:extLst>
            </p:cNvPr>
            <p:cNvSpPr/>
            <p:nvPr/>
          </p:nvSpPr>
          <p:spPr>
            <a:xfrm>
              <a:off x="3268857" y="2179923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C97BFB21-948E-4A04-A8D6-12AFEBF9187C}"/>
                </a:ext>
              </a:extLst>
            </p:cNvPr>
            <p:cNvSpPr/>
            <p:nvPr/>
          </p:nvSpPr>
          <p:spPr>
            <a:xfrm>
              <a:off x="4185354" y="3215001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0865E4F5-99AE-4691-98C0-25A6B9D8DDE9}"/>
                </a:ext>
              </a:extLst>
            </p:cNvPr>
            <p:cNvSpPr/>
            <p:nvPr/>
          </p:nvSpPr>
          <p:spPr>
            <a:xfrm>
              <a:off x="3443154" y="301726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7D22DC96-9785-48D6-B619-5EF2F16FCC34}"/>
                </a:ext>
              </a:extLst>
            </p:cNvPr>
            <p:cNvSpPr/>
            <p:nvPr/>
          </p:nvSpPr>
          <p:spPr>
            <a:xfrm>
              <a:off x="2537329" y="279535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7D307175-81A3-4703-BFB5-57DB2ED27B5F}"/>
                </a:ext>
              </a:extLst>
            </p:cNvPr>
            <p:cNvSpPr/>
            <p:nvPr/>
          </p:nvSpPr>
          <p:spPr>
            <a:xfrm flipH="1">
              <a:off x="4306841" y="3111890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45767D08-60AF-425E-BBED-97FC92291E39}"/>
                </a:ext>
              </a:extLst>
            </p:cNvPr>
            <p:cNvSpPr/>
            <p:nvPr/>
          </p:nvSpPr>
          <p:spPr>
            <a:xfrm flipH="1">
              <a:off x="5050956" y="3310883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id="{E72670D3-1973-48FE-AD6A-57F6B18B6647}"/>
              </a:ext>
            </a:extLst>
          </p:cNvPr>
          <p:cNvSpPr/>
          <p:nvPr/>
        </p:nvSpPr>
        <p:spPr>
          <a:xfrm>
            <a:off x="4347129" y="4205284"/>
            <a:ext cx="2121492" cy="746645"/>
          </a:xfrm>
          <a:prstGeom prst="roundRect">
            <a:avLst/>
          </a:prstGeom>
          <a:solidFill>
            <a:schemeClr val="bg1"/>
          </a:solidFill>
          <a:ln>
            <a:solidFill>
              <a:srgbClr val="7E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7E2B83"/>
                </a:solidFill>
              </a:rPr>
              <a:t>Gr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apes</a:t>
            </a:r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9363A065-3236-45D9-A17C-DCE88E9A24C3}"/>
              </a:ext>
            </a:extLst>
          </p:cNvPr>
          <p:cNvSpPr/>
          <p:nvPr/>
        </p:nvSpPr>
        <p:spPr>
          <a:xfrm>
            <a:off x="7156796" y="4171415"/>
            <a:ext cx="2351776" cy="772320"/>
          </a:xfrm>
          <a:prstGeom prst="roundRect">
            <a:avLst/>
          </a:prstGeom>
          <a:noFill/>
          <a:ln>
            <a:solidFill>
              <a:srgbClr val="AD2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Pr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esent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A18C4BAB-7BB1-4A70-8B0E-FC92FDBB9C8D}"/>
              </a:ext>
            </a:extLst>
          </p:cNvPr>
          <p:cNvSpPr/>
          <p:nvPr/>
        </p:nvSpPr>
        <p:spPr>
          <a:xfrm>
            <a:off x="7821611" y="3459569"/>
            <a:ext cx="967441" cy="655164"/>
          </a:xfrm>
          <a:prstGeom prst="roundRect">
            <a:avLst/>
          </a:prstGeom>
          <a:noFill/>
          <a:ln>
            <a:solidFill>
              <a:srgbClr val="AD2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Pr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F8CBAD"/>
              </a:solidFill>
            </a:endParaRP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A0DD22D-46D9-402D-95CC-EDB8573BCC44}"/>
              </a:ext>
            </a:extLst>
          </p:cNvPr>
          <p:cNvGrpSpPr/>
          <p:nvPr/>
        </p:nvGrpSpPr>
        <p:grpSpPr>
          <a:xfrm>
            <a:off x="7652124" y="5001459"/>
            <a:ext cx="1478118" cy="1488101"/>
            <a:chOff x="2806700" y="823180"/>
            <a:chExt cx="4726631" cy="4758554"/>
          </a:xfrm>
        </p:grpSpPr>
        <p:sp>
          <p:nvSpPr>
            <p:cNvPr id="374" name="Oval 20">
              <a:extLst>
                <a:ext uri="{FF2B5EF4-FFF2-40B4-BE49-F238E27FC236}">
                  <a16:creationId xmlns:a16="http://schemas.microsoft.com/office/drawing/2014/main" id="{DD733D2E-6585-4D66-89C7-C3F25E148FF8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20">
              <a:extLst>
                <a:ext uri="{FF2B5EF4-FFF2-40B4-BE49-F238E27FC236}">
                  <a16:creationId xmlns:a16="http://schemas.microsoft.com/office/drawing/2014/main" id="{C479406A-2EA0-457B-9F8B-1718AF87DB06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Arc 375">
              <a:extLst>
                <a:ext uri="{FF2B5EF4-FFF2-40B4-BE49-F238E27FC236}">
                  <a16:creationId xmlns:a16="http://schemas.microsoft.com/office/drawing/2014/main" id="{9F55709B-12CF-4E95-A5D2-585A75B2BBDF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Arc 376">
              <a:extLst>
                <a:ext uri="{FF2B5EF4-FFF2-40B4-BE49-F238E27FC236}">
                  <a16:creationId xmlns:a16="http://schemas.microsoft.com/office/drawing/2014/main" id="{701992FF-BA17-427D-B6C8-8A51E3703CD4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Arc 377">
              <a:extLst>
                <a:ext uri="{FF2B5EF4-FFF2-40B4-BE49-F238E27FC236}">
                  <a16:creationId xmlns:a16="http://schemas.microsoft.com/office/drawing/2014/main" id="{C259D4C8-CD74-4AC0-84AE-DC816E2F1746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Arc 378">
              <a:extLst>
                <a:ext uri="{FF2B5EF4-FFF2-40B4-BE49-F238E27FC236}">
                  <a16:creationId xmlns:a16="http://schemas.microsoft.com/office/drawing/2014/main" id="{BC8E6F5B-C82F-4396-8AA4-F92571A8A1B2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E060778E-F717-4C09-AC55-DD7480258176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4042AACB-49B3-47F0-9370-D04BA54EC486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: Rounded Corners 381">
              <a:extLst>
                <a:ext uri="{FF2B5EF4-FFF2-40B4-BE49-F238E27FC236}">
                  <a16:creationId xmlns:a16="http://schemas.microsoft.com/office/drawing/2014/main" id="{FDC1A866-D19D-4515-A1BD-99C9B1E04426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86238820-2CA5-495B-893D-D430B0B89056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CAEA71A7-4322-430B-8EA7-16C0626C97F7}"/>
              </a:ext>
            </a:extLst>
          </p:cNvPr>
          <p:cNvSpPr/>
          <p:nvPr/>
        </p:nvSpPr>
        <p:spPr>
          <a:xfrm>
            <a:off x="9970196" y="4178057"/>
            <a:ext cx="1978906" cy="710673"/>
          </a:xfrm>
          <a:prstGeom prst="roundRect">
            <a:avLst/>
          </a:prstGeom>
          <a:noFill/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Tr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ain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E3CF50DB-CA22-4441-8A8B-54492072D8D3}"/>
              </a:ext>
            </a:extLst>
          </p:cNvPr>
          <p:cNvSpPr/>
          <p:nvPr/>
        </p:nvSpPr>
        <p:spPr>
          <a:xfrm>
            <a:off x="10461138" y="3458741"/>
            <a:ext cx="967440" cy="655164"/>
          </a:xfrm>
          <a:prstGeom prst="roundRect">
            <a:avLst/>
          </a:prstGeom>
          <a:noFill/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Tr</a:t>
            </a:r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8549D40A-D09F-4D3B-AD40-F600D83CBAD6}"/>
              </a:ext>
            </a:extLst>
          </p:cNvPr>
          <p:cNvGrpSpPr/>
          <p:nvPr/>
        </p:nvGrpSpPr>
        <p:grpSpPr>
          <a:xfrm>
            <a:off x="9852045" y="4974025"/>
            <a:ext cx="2245232" cy="1425538"/>
            <a:chOff x="2250251" y="848095"/>
            <a:chExt cx="7759700" cy="4926772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9CEE570-1DD3-4EA8-ADD1-B66089FB5102}"/>
                </a:ext>
              </a:extLst>
            </p:cNvPr>
            <p:cNvSpPr/>
            <p:nvPr/>
          </p:nvSpPr>
          <p:spPr>
            <a:xfrm flipV="1">
              <a:off x="2250251" y="5542534"/>
              <a:ext cx="7590918" cy="232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00B165B0-AE58-4E6A-AC32-E54864BE0D11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Rectangle: Rounded Corners 395">
              <a:extLst>
                <a:ext uri="{FF2B5EF4-FFF2-40B4-BE49-F238E27FC236}">
                  <a16:creationId xmlns:a16="http://schemas.microsoft.com/office/drawing/2014/main" id="{3B3F521E-540D-48C2-A8E2-8151616BFF5A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 74">
              <a:extLst>
                <a:ext uri="{FF2B5EF4-FFF2-40B4-BE49-F238E27FC236}">
                  <a16:creationId xmlns:a16="http://schemas.microsoft.com/office/drawing/2014/main" id="{52E76B4E-F4FB-4F27-910F-675A5BFEF7A5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1B5DB085-A81F-4970-A25F-9026E970F6D5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Oval 26">
              <a:extLst>
                <a:ext uri="{FF2B5EF4-FFF2-40B4-BE49-F238E27FC236}">
                  <a16:creationId xmlns:a16="http://schemas.microsoft.com/office/drawing/2014/main" id="{5A51BDA8-A84C-4D7F-8750-37A1ED1DDB58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5A2870BC-D53B-42A3-BF0F-42270B374103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6CB9CD4C-CC3C-42D6-8E16-B01187B9CAE9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0FAAB158-4F5A-4A2B-B362-F3D9EBFDA710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25058ED2-72E9-40A6-AF40-E6EB7A6ADFDF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5794673B-9754-4217-9F8F-2968F53DC220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FE810015-BB70-4117-A6D7-8216DA30EBE8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Rectangle: Rounded Corners 402">
              <a:extLst>
                <a:ext uri="{FF2B5EF4-FFF2-40B4-BE49-F238E27FC236}">
                  <a16:creationId xmlns:a16="http://schemas.microsoft.com/office/drawing/2014/main" id="{9A76F3B4-E132-4E85-ADAC-56A17BA65675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Rectangle: Rounded Corners 62">
              <a:extLst>
                <a:ext uri="{FF2B5EF4-FFF2-40B4-BE49-F238E27FC236}">
                  <a16:creationId xmlns:a16="http://schemas.microsoft.com/office/drawing/2014/main" id="{9EBFC967-17CB-46C8-8100-952331602372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6A676BA3-36E9-41E4-8937-4891F46F6E0E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5565B60-457C-49F4-BE46-F313C6BE03B2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84F7103E-2ACB-44FF-BD57-1B8C856348E6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B022E237-2A35-4323-8808-6CE71A999E21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EB26557-75BB-45BE-BA36-31AFB1B3D48A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EE7EF1BE-91AB-4581-AAA2-86A45A8B67E9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7896172-270B-445E-818E-1CB910DA0A22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DDD60012-B57D-4754-ADDB-D0FCF86B0F6C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Rectangle: Rounded Corners 412">
              <a:extLst>
                <a:ext uri="{FF2B5EF4-FFF2-40B4-BE49-F238E27FC236}">
                  <a16:creationId xmlns:a16="http://schemas.microsoft.com/office/drawing/2014/main" id="{4A9624C8-F215-4F72-8EB4-C3F70C34895E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Rectangle: Rounded Corners 413">
              <a:extLst>
                <a:ext uri="{FF2B5EF4-FFF2-40B4-BE49-F238E27FC236}">
                  <a16:creationId xmlns:a16="http://schemas.microsoft.com/office/drawing/2014/main" id="{D842A601-FED8-46ED-BD18-5B8F797108BA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B33688BC-5559-4ABB-BCA2-AD39C0DA05FD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521C2CD3-E128-4C92-9A03-29FA99CE499F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877CA1EF-9886-45C5-9773-9BEFCDB350B3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191AC151-242C-4873-9FA7-DCE424ABADFD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5E18C12-1862-4B53-8499-A57DE036C47D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0696A327-8E72-4BCF-88AB-582F327D809E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4-14_1-17-38">
            <a:hlinkClick r:id="" action="ppaction://media"/>
            <a:extLst>
              <a:ext uri="{FF2B5EF4-FFF2-40B4-BE49-F238E27FC236}">
                <a16:creationId xmlns:a16="http://schemas.microsoft.com/office/drawing/2014/main" id="{46F522A5-48EB-4051-8302-926E759587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4935" y="358393"/>
            <a:ext cx="609600" cy="609600"/>
          </a:xfrm>
          <a:prstGeom prst="rect">
            <a:avLst/>
          </a:prstGeom>
        </p:spPr>
      </p:pic>
      <p:pic>
        <p:nvPicPr>
          <p:cNvPr id="424" name="1sec">
            <a:hlinkClick r:id="" action="ppaction://media"/>
            <a:extLst>
              <a:ext uri="{FF2B5EF4-FFF2-40B4-BE49-F238E27FC236}">
                <a16:creationId xmlns:a16="http://schemas.microsoft.com/office/drawing/2014/main" id="{BAA0F432-6661-47A4-9672-9A6884E556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2359" y="3465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24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1BE3BE0-91D7-44EE-B250-699AA27C9893}"/>
              </a:ext>
            </a:extLst>
          </p:cNvPr>
          <p:cNvGrpSpPr/>
          <p:nvPr/>
        </p:nvGrpSpPr>
        <p:grpSpPr>
          <a:xfrm>
            <a:off x="4148446" y="651342"/>
            <a:ext cx="4171909" cy="5561293"/>
            <a:chOff x="4148446" y="651342"/>
            <a:chExt cx="4171909" cy="5561293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8F726538-7C1D-477C-849E-B2E2B7BB559A}"/>
                </a:ext>
              </a:extLst>
            </p:cNvPr>
            <p:cNvSpPr/>
            <p:nvPr/>
          </p:nvSpPr>
          <p:spPr>
            <a:xfrm rot="13435289" flipH="1">
              <a:off x="7721690" y="3228302"/>
              <a:ext cx="585728" cy="1490366"/>
            </a:xfrm>
            <a:custGeom>
              <a:avLst/>
              <a:gdLst>
                <a:gd name="connsiteX0" fmla="*/ 0 w 585728"/>
                <a:gd name="connsiteY0" fmla="*/ 745056 h 1490112"/>
                <a:gd name="connsiteX1" fmla="*/ 292864 w 585728"/>
                <a:gd name="connsiteY1" fmla="*/ 0 h 1490112"/>
                <a:gd name="connsiteX2" fmla="*/ 585728 w 585728"/>
                <a:gd name="connsiteY2" fmla="*/ 745056 h 1490112"/>
                <a:gd name="connsiteX3" fmla="*/ 292864 w 585728"/>
                <a:gd name="connsiteY3" fmla="*/ 1490112 h 1490112"/>
                <a:gd name="connsiteX4" fmla="*/ 0 w 585728"/>
                <a:gd name="connsiteY4" fmla="*/ 745056 h 1490112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28" h="1490366">
                  <a:moveTo>
                    <a:pt x="0" y="745056"/>
                  </a:moveTo>
                  <a:cubicBezTo>
                    <a:pt x="0" y="333573"/>
                    <a:pt x="131120" y="0"/>
                    <a:pt x="292864" y="0"/>
                  </a:cubicBezTo>
                  <a:cubicBezTo>
                    <a:pt x="454608" y="0"/>
                    <a:pt x="585728" y="333573"/>
                    <a:pt x="585728" y="745056"/>
                  </a:cubicBezTo>
                  <a:cubicBezTo>
                    <a:pt x="585728" y="1156539"/>
                    <a:pt x="538754" y="1501063"/>
                    <a:pt x="292864" y="1490112"/>
                  </a:cubicBezTo>
                  <a:cubicBezTo>
                    <a:pt x="46974" y="1479161"/>
                    <a:pt x="0" y="1156539"/>
                    <a:pt x="0" y="745056"/>
                  </a:cubicBezTo>
                  <a:close/>
                </a:path>
              </a:pathLst>
            </a:custGeom>
            <a:solidFill>
              <a:srgbClr val="28282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02F0099-343C-4AB3-A59C-0A6E7207EC56}"/>
                </a:ext>
              </a:extLst>
            </p:cNvPr>
            <p:cNvGrpSpPr/>
            <p:nvPr/>
          </p:nvGrpSpPr>
          <p:grpSpPr>
            <a:xfrm>
              <a:off x="5297394" y="3376283"/>
              <a:ext cx="2591717" cy="2836352"/>
              <a:chOff x="5297394" y="3376283"/>
              <a:chExt cx="2591717" cy="28363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61CD21-0239-4BAF-AA42-5F2E9D52C643}"/>
                  </a:ext>
                </a:extLst>
              </p:cNvPr>
              <p:cNvSpPr/>
              <p:nvPr/>
            </p:nvSpPr>
            <p:spPr>
              <a:xfrm>
                <a:off x="5297394" y="4452730"/>
                <a:ext cx="1408205" cy="1759905"/>
              </a:xfrm>
              <a:custGeom>
                <a:avLst/>
                <a:gdLst>
                  <a:gd name="connsiteX0" fmla="*/ 0 w 503583"/>
                  <a:gd name="connsiteY0" fmla="*/ 0 h 344556"/>
                  <a:gd name="connsiteX1" fmla="*/ 503583 w 503583"/>
                  <a:gd name="connsiteY1" fmla="*/ 0 h 344556"/>
                  <a:gd name="connsiteX2" fmla="*/ 503583 w 503583"/>
                  <a:gd name="connsiteY2" fmla="*/ 344556 h 344556"/>
                  <a:gd name="connsiteX3" fmla="*/ 0 w 503583"/>
                  <a:gd name="connsiteY3" fmla="*/ 344556 h 344556"/>
                  <a:gd name="connsiteX4" fmla="*/ 0 w 503583"/>
                  <a:gd name="connsiteY4" fmla="*/ 0 h 344556"/>
                  <a:gd name="connsiteX0" fmla="*/ 675861 w 1179444"/>
                  <a:gd name="connsiteY0" fmla="*/ 0 h 940904"/>
                  <a:gd name="connsiteX1" fmla="*/ 1179444 w 1179444"/>
                  <a:gd name="connsiteY1" fmla="*/ 0 h 940904"/>
                  <a:gd name="connsiteX2" fmla="*/ 1179444 w 1179444"/>
                  <a:gd name="connsiteY2" fmla="*/ 344556 h 940904"/>
                  <a:gd name="connsiteX3" fmla="*/ 0 w 1179444"/>
                  <a:gd name="connsiteY3" fmla="*/ 940904 h 940904"/>
                  <a:gd name="connsiteX4" fmla="*/ 675861 w 1179444"/>
                  <a:gd name="connsiteY4" fmla="*/ 0 h 940904"/>
                  <a:gd name="connsiteX0" fmla="*/ 675861 w 1179444"/>
                  <a:gd name="connsiteY0" fmla="*/ 0 h 940904"/>
                  <a:gd name="connsiteX1" fmla="*/ 1179444 w 1179444"/>
                  <a:gd name="connsiteY1" fmla="*/ 0 h 940904"/>
                  <a:gd name="connsiteX2" fmla="*/ 967409 w 1179444"/>
                  <a:gd name="connsiteY2" fmla="*/ 583095 h 940904"/>
                  <a:gd name="connsiteX3" fmla="*/ 0 w 1179444"/>
                  <a:gd name="connsiteY3" fmla="*/ 940904 h 940904"/>
                  <a:gd name="connsiteX4" fmla="*/ 675861 w 1179444"/>
                  <a:gd name="connsiteY4" fmla="*/ 0 h 940904"/>
                  <a:gd name="connsiteX0" fmla="*/ 894796 w 1398379"/>
                  <a:gd name="connsiteY0" fmla="*/ 0 h 1103091"/>
                  <a:gd name="connsiteX1" fmla="*/ 1398379 w 1398379"/>
                  <a:gd name="connsiteY1" fmla="*/ 0 h 1103091"/>
                  <a:gd name="connsiteX2" fmla="*/ 1186344 w 1398379"/>
                  <a:gd name="connsiteY2" fmla="*/ 583095 h 1103091"/>
                  <a:gd name="connsiteX3" fmla="*/ 218935 w 1398379"/>
                  <a:gd name="connsiteY3" fmla="*/ 940904 h 1103091"/>
                  <a:gd name="connsiteX4" fmla="*/ 894796 w 1398379"/>
                  <a:gd name="connsiteY4" fmla="*/ 0 h 1103091"/>
                  <a:gd name="connsiteX0" fmla="*/ 904622 w 1408205"/>
                  <a:gd name="connsiteY0" fmla="*/ 0 h 1349087"/>
                  <a:gd name="connsiteX1" fmla="*/ 1408205 w 1408205"/>
                  <a:gd name="connsiteY1" fmla="*/ 0 h 1349087"/>
                  <a:gd name="connsiteX2" fmla="*/ 1196170 w 1408205"/>
                  <a:gd name="connsiteY2" fmla="*/ 583095 h 1349087"/>
                  <a:gd name="connsiteX3" fmla="*/ 228761 w 1408205"/>
                  <a:gd name="connsiteY3" fmla="*/ 940904 h 1349087"/>
                  <a:gd name="connsiteX4" fmla="*/ 904622 w 1408205"/>
                  <a:gd name="connsiteY4" fmla="*/ 0 h 1349087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205" h="1759905">
                    <a:moveTo>
                      <a:pt x="639578" y="0"/>
                    </a:moveTo>
                    <a:lnTo>
                      <a:pt x="1408205" y="410818"/>
                    </a:lnTo>
                    <a:lnTo>
                      <a:pt x="1196170" y="993913"/>
                    </a:lnTo>
                    <a:cubicBezTo>
                      <a:pt x="780935" y="2080592"/>
                      <a:pt x="-522195" y="1828800"/>
                      <a:pt x="228761" y="1351722"/>
                    </a:cubicBezTo>
                    <a:cubicBezTo>
                      <a:pt x="365700" y="834887"/>
                      <a:pt x="502639" y="450574"/>
                      <a:pt x="639578" y="0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AA7FF9-17E7-4A67-BB1D-7EB0BA8DF01B}"/>
                  </a:ext>
                </a:extLst>
              </p:cNvPr>
              <p:cNvSpPr/>
              <p:nvPr/>
            </p:nvSpPr>
            <p:spPr>
              <a:xfrm>
                <a:off x="6917231" y="4801264"/>
                <a:ext cx="840140" cy="1328251"/>
              </a:xfrm>
              <a:custGeom>
                <a:avLst/>
                <a:gdLst>
                  <a:gd name="connsiteX0" fmla="*/ 0 w 411358"/>
                  <a:gd name="connsiteY0" fmla="*/ 0 h 569845"/>
                  <a:gd name="connsiteX1" fmla="*/ 411358 w 411358"/>
                  <a:gd name="connsiteY1" fmla="*/ 0 h 569845"/>
                  <a:gd name="connsiteX2" fmla="*/ 411358 w 411358"/>
                  <a:gd name="connsiteY2" fmla="*/ 569845 h 569845"/>
                  <a:gd name="connsiteX3" fmla="*/ 0 w 411358"/>
                  <a:gd name="connsiteY3" fmla="*/ 569845 h 569845"/>
                  <a:gd name="connsiteX4" fmla="*/ 0 w 411358"/>
                  <a:gd name="connsiteY4" fmla="*/ 0 h 569845"/>
                  <a:gd name="connsiteX0" fmla="*/ 0 w 543879"/>
                  <a:gd name="connsiteY0" fmla="*/ 0 h 808384"/>
                  <a:gd name="connsiteX1" fmla="*/ 411358 w 543879"/>
                  <a:gd name="connsiteY1" fmla="*/ 0 h 808384"/>
                  <a:gd name="connsiteX2" fmla="*/ 543879 w 543879"/>
                  <a:gd name="connsiteY2" fmla="*/ 808384 h 808384"/>
                  <a:gd name="connsiteX3" fmla="*/ 0 w 543879"/>
                  <a:gd name="connsiteY3" fmla="*/ 569845 h 808384"/>
                  <a:gd name="connsiteX4" fmla="*/ 0 w 543879"/>
                  <a:gd name="connsiteY4" fmla="*/ 0 h 808384"/>
                  <a:gd name="connsiteX0" fmla="*/ 0 w 708538"/>
                  <a:gd name="connsiteY0" fmla="*/ 266700 h 1075084"/>
                  <a:gd name="connsiteX1" fmla="*/ 708538 w 708538"/>
                  <a:gd name="connsiteY1" fmla="*/ 0 h 1075084"/>
                  <a:gd name="connsiteX2" fmla="*/ 543879 w 708538"/>
                  <a:gd name="connsiteY2" fmla="*/ 1075084 h 1075084"/>
                  <a:gd name="connsiteX3" fmla="*/ 0 w 708538"/>
                  <a:gd name="connsiteY3" fmla="*/ 836545 h 1075084"/>
                  <a:gd name="connsiteX4" fmla="*/ 0 w 708538"/>
                  <a:gd name="connsiteY4" fmla="*/ 266700 h 1075084"/>
                  <a:gd name="connsiteX0" fmla="*/ 0 w 708538"/>
                  <a:gd name="connsiteY0" fmla="*/ 266700 h 1075084"/>
                  <a:gd name="connsiteX1" fmla="*/ 708538 w 708538"/>
                  <a:gd name="connsiteY1" fmla="*/ 0 h 1075084"/>
                  <a:gd name="connsiteX2" fmla="*/ 543879 w 708538"/>
                  <a:gd name="connsiteY2" fmla="*/ 1075084 h 1075084"/>
                  <a:gd name="connsiteX3" fmla="*/ 0 w 708538"/>
                  <a:gd name="connsiteY3" fmla="*/ 836545 h 1075084"/>
                  <a:gd name="connsiteX4" fmla="*/ 0 w 708538"/>
                  <a:gd name="connsiteY4" fmla="*/ 266700 h 1075084"/>
                  <a:gd name="connsiteX0" fmla="*/ 167640 w 876178"/>
                  <a:gd name="connsiteY0" fmla="*/ 266700 h 1075084"/>
                  <a:gd name="connsiteX1" fmla="*/ 876178 w 876178"/>
                  <a:gd name="connsiteY1" fmla="*/ 0 h 1075084"/>
                  <a:gd name="connsiteX2" fmla="*/ 711519 w 876178"/>
                  <a:gd name="connsiteY2" fmla="*/ 1075084 h 1075084"/>
                  <a:gd name="connsiteX3" fmla="*/ 0 w 876178"/>
                  <a:gd name="connsiteY3" fmla="*/ 684145 h 1075084"/>
                  <a:gd name="connsiteX4" fmla="*/ 167640 w 876178"/>
                  <a:gd name="connsiteY4" fmla="*/ 266700 h 1075084"/>
                  <a:gd name="connsiteX0" fmla="*/ 167640 w 876178"/>
                  <a:gd name="connsiteY0" fmla="*/ 266700 h 1216542"/>
                  <a:gd name="connsiteX1" fmla="*/ 876178 w 876178"/>
                  <a:gd name="connsiteY1" fmla="*/ 0 h 1216542"/>
                  <a:gd name="connsiteX2" fmla="*/ 711519 w 876178"/>
                  <a:gd name="connsiteY2" fmla="*/ 1075084 h 1216542"/>
                  <a:gd name="connsiteX3" fmla="*/ 0 w 876178"/>
                  <a:gd name="connsiteY3" fmla="*/ 684145 h 1216542"/>
                  <a:gd name="connsiteX4" fmla="*/ 167640 w 876178"/>
                  <a:gd name="connsiteY4" fmla="*/ 266700 h 1216542"/>
                  <a:gd name="connsiteX0" fmla="*/ 167640 w 876178"/>
                  <a:gd name="connsiteY0" fmla="*/ 266700 h 1325443"/>
                  <a:gd name="connsiteX1" fmla="*/ 876178 w 876178"/>
                  <a:gd name="connsiteY1" fmla="*/ 0 h 1325443"/>
                  <a:gd name="connsiteX2" fmla="*/ 711519 w 876178"/>
                  <a:gd name="connsiteY2" fmla="*/ 1075084 h 1325443"/>
                  <a:gd name="connsiteX3" fmla="*/ 0 w 876178"/>
                  <a:gd name="connsiteY3" fmla="*/ 684145 h 1325443"/>
                  <a:gd name="connsiteX4" fmla="*/ 167640 w 876178"/>
                  <a:gd name="connsiteY4" fmla="*/ 266700 h 1325443"/>
                  <a:gd name="connsiteX0" fmla="*/ 167640 w 876178"/>
                  <a:gd name="connsiteY0" fmla="*/ 266700 h 1313955"/>
                  <a:gd name="connsiteX1" fmla="*/ 876178 w 876178"/>
                  <a:gd name="connsiteY1" fmla="*/ 0 h 1313955"/>
                  <a:gd name="connsiteX2" fmla="*/ 711519 w 876178"/>
                  <a:gd name="connsiteY2" fmla="*/ 1075084 h 1313955"/>
                  <a:gd name="connsiteX3" fmla="*/ 0 w 876178"/>
                  <a:gd name="connsiteY3" fmla="*/ 684145 h 1313955"/>
                  <a:gd name="connsiteX4" fmla="*/ 167640 w 876178"/>
                  <a:gd name="connsiteY4" fmla="*/ 266700 h 1313955"/>
                  <a:gd name="connsiteX0" fmla="*/ 167640 w 876178"/>
                  <a:gd name="connsiteY0" fmla="*/ 266700 h 1311106"/>
                  <a:gd name="connsiteX1" fmla="*/ 876178 w 876178"/>
                  <a:gd name="connsiteY1" fmla="*/ 0 h 1311106"/>
                  <a:gd name="connsiteX2" fmla="*/ 711519 w 876178"/>
                  <a:gd name="connsiteY2" fmla="*/ 1075084 h 1311106"/>
                  <a:gd name="connsiteX3" fmla="*/ 0 w 876178"/>
                  <a:gd name="connsiteY3" fmla="*/ 684145 h 1311106"/>
                  <a:gd name="connsiteX4" fmla="*/ 167640 w 876178"/>
                  <a:gd name="connsiteY4" fmla="*/ 266700 h 1311106"/>
                  <a:gd name="connsiteX0" fmla="*/ 106680 w 815218"/>
                  <a:gd name="connsiteY0" fmla="*/ 266700 h 1314908"/>
                  <a:gd name="connsiteX1" fmla="*/ 815218 w 815218"/>
                  <a:gd name="connsiteY1" fmla="*/ 0 h 1314908"/>
                  <a:gd name="connsiteX2" fmla="*/ 650559 w 815218"/>
                  <a:gd name="connsiteY2" fmla="*/ 1075084 h 1314908"/>
                  <a:gd name="connsiteX3" fmla="*/ 0 w 815218"/>
                  <a:gd name="connsiteY3" fmla="*/ 691765 h 1314908"/>
                  <a:gd name="connsiteX4" fmla="*/ 106680 w 815218"/>
                  <a:gd name="connsiteY4" fmla="*/ 266700 h 1314908"/>
                  <a:gd name="connsiteX0" fmla="*/ 120860 w 829398"/>
                  <a:gd name="connsiteY0" fmla="*/ 266700 h 1314908"/>
                  <a:gd name="connsiteX1" fmla="*/ 829398 w 829398"/>
                  <a:gd name="connsiteY1" fmla="*/ 0 h 1314908"/>
                  <a:gd name="connsiteX2" fmla="*/ 664739 w 829398"/>
                  <a:gd name="connsiteY2" fmla="*/ 1075084 h 1314908"/>
                  <a:gd name="connsiteX3" fmla="*/ 14180 w 829398"/>
                  <a:gd name="connsiteY3" fmla="*/ 691765 h 1314908"/>
                  <a:gd name="connsiteX4" fmla="*/ 120860 w 829398"/>
                  <a:gd name="connsiteY4" fmla="*/ 266700 h 1314908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35833"/>
                  <a:gd name="connsiteY0" fmla="*/ 274320 h 1328251"/>
                  <a:gd name="connsiteX1" fmla="*/ 835833 w 835833"/>
                  <a:gd name="connsiteY1" fmla="*/ 0 h 1328251"/>
                  <a:gd name="connsiteX2" fmla="*/ 663554 w 835833"/>
                  <a:gd name="connsiteY2" fmla="*/ 1082704 h 1328251"/>
                  <a:gd name="connsiteX3" fmla="*/ 12995 w 835833"/>
                  <a:gd name="connsiteY3" fmla="*/ 699385 h 1328251"/>
                  <a:gd name="connsiteX4" fmla="*/ 119675 w 835833"/>
                  <a:gd name="connsiteY4" fmla="*/ 274320 h 1328251"/>
                  <a:gd name="connsiteX0" fmla="*/ 119675 w 836095"/>
                  <a:gd name="connsiteY0" fmla="*/ 274320 h 1328251"/>
                  <a:gd name="connsiteX1" fmla="*/ 835833 w 836095"/>
                  <a:gd name="connsiteY1" fmla="*/ 0 h 1328251"/>
                  <a:gd name="connsiteX2" fmla="*/ 663554 w 836095"/>
                  <a:gd name="connsiteY2" fmla="*/ 1082704 h 1328251"/>
                  <a:gd name="connsiteX3" fmla="*/ 12995 w 836095"/>
                  <a:gd name="connsiteY3" fmla="*/ 699385 h 1328251"/>
                  <a:gd name="connsiteX4" fmla="*/ 119675 w 836095"/>
                  <a:gd name="connsiteY4" fmla="*/ 274320 h 1328251"/>
                  <a:gd name="connsiteX0" fmla="*/ 119675 w 836095"/>
                  <a:gd name="connsiteY0" fmla="*/ 274320 h 1328251"/>
                  <a:gd name="connsiteX1" fmla="*/ 835833 w 836095"/>
                  <a:gd name="connsiteY1" fmla="*/ 0 h 1328251"/>
                  <a:gd name="connsiteX2" fmla="*/ 663554 w 836095"/>
                  <a:gd name="connsiteY2" fmla="*/ 1082704 h 1328251"/>
                  <a:gd name="connsiteX3" fmla="*/ 12995 w 836095"/>
                  <a:gd name="connsiteY3" fmla="*/ 699385 h 1328251"/>
                  <a:gd name="connsiteX4" fmla="*/ 119675 w 836095"/>
                  <a:gd name="connsiteY4" fmla="*/ 274320 h 1328251"/>
                  <a:gd name="connsiteX0" fmla="*/ 119675 w 840140"/>
                  <a:gd name="connsiteY0" fmla="*/ 274320 h 1328251"/>
                  <a:gd name="connsiteX1" fmla="*/ 835833 w 840140"/>
                  <a:gd name="connsiteY1" fmla="*/ 0 h 1328251"/>
                  <a:gd name="connsiteX2" fmla="*/ 663554 w 840140"/>
                  <a:gd name="connsiteY2" fmla="*/ 1082704 h 1328251"/>
                  <a:gd name="connsiteX3" fmla="*/ 12995 w 840140"/>
                  <a:gd name="connsiteY3" fmla="*/ 699385 h 1328251"/>
                  <a:gd name="connsiteX4" fmla="*/ 119675 w 840140"/>
                  <a:gd name="connsiteY4" fmla="*/ 274320 h 132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140" h="1328251">
                    <a:moveTo>
                      <a:pt x="119675" y="274320"/>
                    </a:moveTo>
                    <a:lnTo>
                      <a:pt x="835833" y="0"/>
                    </a:lnTo>
                    <a:cubicBezTo>
                      <a:pt x="864767" y="815561"/>
                      <a:pt x="741300" y="792923"/>
                      <a:pt x="663554" y="1082704"/>
                    </a:cubicBezTo>
                    <a:cubicBezTo>
                      <a:pt x="860721" y="1287671"/>
                      <a:pt x="-123212" y="1660278"/>
                      <a:pt x="12995" y="699385"/>
                    </a:cubicBezTo>
                    <a:lnTo>
                      <a:pt x="119675" y="274320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F673299-F163-481D-A381-ED97A74484B6}"/>
                  </a:ext>
                </a:extLst>
              </p:cNvPr>
              <p:cNvGrpSpPr/>
              <p:nvPr/>
            </p:nvGrpSpPr>
            <p:grpSpPr>
              <a:xfrm>
                <a:off x="5671980" y="3376283"/>
                <a:ext cx="2217131" cy="2322086"/>
                <a:chOff x="5671980" y="3376283"/>
                <a:chExt cx="2217131" cy="2322086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D25251F-7B39-4126-9C8B-70227CAE3D27}"/>
                    </a:ext>
                  </a:extLst>
                </p:cNvPr>
                <p:cNvSpPr/>
                <p:nvPr/>
              </p:nvSpPr>
              <p:spPr>
                <a:xfrm>
                  <a:off x="5671980" y="3376283"/>
                  <a:ext cx="2146039" cy="2269145"/>
                </a:xfrm>
                <a:custGeom>
                  <a:avLst/>
                  <a:gdLst>
                    <a:gd name="connsiteX0" fmla="*/ 0 w 2120347"/>
                    <a:gd name="connsiteY0" fmla="*/ 1088335 h 2176670"/>
                    <a:gd name="connsiteX1" fmla="*/ 1060174 w 2120347"/>
                    <a:gd name="connsiteY1" fmla="*/ 0 h 2176670"/>
                    <a:gd name="connsiteX2" fmla="*/ 2120348 w 2120347"/>
                    <a:gd name="connsiteY2" fmla="*/ 1088335 h 2176670"/>
                    <a:gd name="connsiteX3" fmla="*/ 1060174 w 2120347"/>
                    <a:gd name="connsiteY3" fmla="*/ 2176670 h 2176670"/>
                    <a:gd name="connsiteX4" fmla="*/ 0 w 2120347"/>
                    <a:gd name="connsiteY4" fmla="*/ 1088335 h 2176670"/>
                    <a:gd name="connsiteX0" fmla="*/ 0 w 2120348"/>
                    <a:gd name="connsiteY0" fmla="*/ 1088335 h 2176670"/>
                    <a:gd name="connsiteX1" fmla="*/ 1060174 w 2120348"/>
                    <a:gd name="connsiteY1" fmla="*/ 0 h 2176670"/>
                    <a:gd name="connsiteX2" fmla="*/ 2120348 w 2120348"/>
                    <a:gd name="connsiteY2" fmla="*/ 1088335 h 2176670"/>
                    <a:gd name="connsiteX3" fmla="*/ 1060174 w 2120348"/>
                    <a:gd name="connsiteY3" fmla="*/ 2176670 h 2176670"/>
                    <a:gd name="connsiteX4" fmla="*/ 0 w 2120348"/>
                    <a:gd name="connsiteY4" fmla="*/ 1088335 h 2176670"/>
                    <a:gd name="connsiteX0" fmla="*/ 0 w 2120348"/>
                    <a:gd name="connsiteY0" fmla="*/ 1088335 h 2242931"/>
                    <a:gd name="connsiteX1" fmla="*/ 1060174 w 2120348"/>
                    <a:gd name="connsiteY1" fmla="*/ 0 h 2242931"/>
                    <a:gd name="connsiteX2" fmla="*/ 2120348 w 2120348"/>
                    <a:gd name="connsiteY2" fmla="*/ 1088335 h 2242931"/>
                    <a:gd name="connsiteX3" fmla="*/ 1060174 w 2120348"/>
                    <a:gd name="connsiteY3" fmla="*/ 2242931 h 2242931"/>
                    <a:gd name="connsiteX4" fmla="*/ 0 w 2120348"/>
                    <a:gd name="connsiteY4" fmla="*/ 1088335 h 2242931"/>
                    <a:gd name="connsiteX0" fmla="*/ 0 w 2120348"/>
                    <a:gd name="connsiteY0" fmla="*/ 1088335 h 2242931"/>
                    <a:gd name="connsiteX1" fmla="*/ 1060174 w 2120348"/>
                    <a:gd name="connsiteY1" fmla="*/ 0 h 2242931"/>
                    <a:gd name="connsiteX2" fmla="*/ 2120348 w 2120348"/>
                    <a:gd name="connsiteY2" fmla="*/ 1088335 h 2242931"/>
                    <a:gd name="connsiteX3" fmla="*/ 1060174 w 2120348"/>
                    <a:gd name="connsiteY3" fmla="*/ 2242931 h 2242931"/>
                    <a:gd name="connsiteX4" fmla="*/ 0 w 2120348"/>
                    <a:gd name="connsiteY4" fmla="*/ 1088335 h 2242931"/>
                    <a:gd name="connsiteX0" fmla="*/ 0 w 2120348"/>
                    <a:gd name="connsiteY0" fmla="*/ 1088335 h 2216427"/>
                    <a:gd name="connsiteX1" fmla="*/ 1060174 w 2120348"/>
                    <a:gd name="connsiteY1" fmla="*/ 0 h 2216427"/>
                    <a:gd name="connsiteX2" fmla="*/ 2120348 w 2120348"/>
                    <a:gd name="connsiteY2" fmla="*/ 1088335 h 2216427"/>
                    <a:gd name="connsiteX3" fmla="*/ 1060174 w 2120348"/>
                    <a:gd name="connsiteY3" fmla="*/ 2216427 h 2216427"/>
                    <a:gd name="connsiteX4" fmla="*/ 0 w 2120348"/>
                    <a:gd name="connsiteY4" fmla="*/ 1088335 h 2216427"/>
                    <a:gd name="connsiteX0" fmla="*/ 0 w 2120348"/>
                    <a:gd name="connsiteY0" fmla="*/ 1088592 h 2216684"/>
                    <a:gd name="connsiteX1" fmla="*/ 1060174 w 2120348"/>
                    <a:gd name="connsiteY1" fmla="*/ 257 h 2216684"/>
                    <a:gd name="connsiteX2" fmla="*/ 2120348 w 2120348"/>
                    <a:gd name="connsiteY2" fmla="*/ 1088592 h 2216684"/>
                    <a:gd name="connsiteX3" fmla="*/ 1060174 w 2120348"/>
                    <a:gd name="connsiteY3" fmla="*/ 2216684 h 2216684"/>
                    <a:gd name="connsiteX4" fmla="*/ 0 w 2120348"/>
                    <a:gd name="connsiteY4" fmla="*/ 1088592 h 2216684"/>
                    <a:gd name="connsiteX0" fmla="*/ 7056 w 2134460"/>
                    <a:gd name="connsiteY0" fmla="*/ 1088592 h 2216684"/>
                    <a:gd name="connsiteX1" fmla="*/ 1067230 w 2134460"/>
                    <a:gd name="connsiteY1" fmla="*/ 257 h 2216684"/>
                    <a:gd name="connsiteX2" fmla="*/ 2127404 w 2134460"/>
                    <a:gd name="connsiteY2" fmla="*/ 1088592 h 2216684"/>
                    <a:gd name="connsiteX3" fmla="*/ 1067230 w 2134460"/>
                    <a:gd name="connsiteY3" fmla="*/ 2216684 h 2216684"/>
                    <a:gd name="connsiteX4" fmla="*/ 7056 w 2134460"/>
                    <a:gd name="connsiteY4" fmla="*/ 1088592 h 2216684"/>
                    <a:gd name="connsiteX0" fmla="*/ 0 w 2120348"/>
                    <a:gd name="connsiteY0" fmla="*/ 1092280 h 2220372"/>
                    <a:gd name="connsiteX1" fmla="*/ 1060174 w 2120348"/>
                    <a:gd name="connsiteY1" fmla="*/ 3945 h 2220372"/>
                    <a:gd name="connsiteX2" fmla="*/ 2120348 w 2120348"/>
                    <a:gd name="connsiteY2" fmla="*/ 1092280 h 2220372"/>
                    <a:gd name="connsiteX3" fmla="*/ 1060174 w 2120348"/>
                    <a:gd name="connsiteY3" fmla="*/ 2220372 h 2220372"/>
                    <a:gd name="connsiteX4" fmla="*/ 0 w 2120348"/>
                    <a:gd name="connsiteY4" fmla="*/ 1092280 h 2220372"/>
                    <a:gd name="connsiteX0" fmla="*/ 0 w 2120348"/>
                    <a:gd name="connsiteY0" fmla="*/ 1088593 h 2216685"/>
                    <a:gd name="connsiteX1" fmla="*/ 1060174 w 2120348"/>
                    <a:gd name="connsiteY1" fmla="*/ 258 h 2216685"/>
                    <a:gd name="connsiteX2" fmla="*/ 2120348 w 2120348"/>
                    <a:gd name="connsiteY2" fmla="*/ 1088593 h 2216685"/>
                    <a:gd name="connsiteX3" fmla="*/ 1060174 w 2120348"/>
                    <a:gd name="connsiteY3" fmla="*/ 2216685 h 2216685"/>
                    <a:gd name="connsiteX4" fmla="*/ 0 w 2120348"/>
                    <a:gd name="connsiteY4" fmla="*/ 1088593 h 2216685"/>
                    <a:gd name="connsiteX0" fmla="*/ 2108 w 2122456"/>
                    <a:gd name="connsiteY0" fmla="*/ 1222523 h 2350615"/>
                    <a:gd name="connsiteX1" fmla="*/ 797237 w 2122456"/>
                    <a:gd name="connsiteY1" fmla="*/ 137500 h 2350615"/>
                    <a:gd name="connsiteX2" fmla="*/ 1062282 w 2122456"/>
                    <a:gd name="connsiteY2" fmla="*/ 134188 h 2350615"/>
                    <a:gd name="connsiteX3" fmla="*/ 2122456 w 2122456"/>
                    <a:gd name="connsiteY3" fmla="*/ 1222523 h 2350615"/>
                    <a:gd name="connsiteX4" fmla="*/ 1062282 w 2122456"/>
                    <a:gd name="connsiteY4" fmla="*/ 2350615 h 2350615"/>
                    <a:gd name="connsiteX5" fmla="*/ 2108 w 2122456"/>
                    <a:gd name="connsiteY5" fmla="*/ 1222523 h 2350615"/>
                    <a:gd name="connsiteX0" fmla="*/ 2810 w 2130403"/>
                    <a:gd name="connsiteY0" fmla="*/ 1085023 h 2213115"/>
                    <a:gd name="connsiteX1" fmla="*/ 797939 w 2130403"/>
                    <a:gd name="connsiteY1" fmla="*/ 0 h 2213115"/>
                    <a:gd name="connsiteX2" fmla="*/ 2123158 w 2130403"/>
                    <a:gd name="connsiteY2" fmla="*/ 1085023 h 2213115"/>
                    <a:gd name="connsiteX3" fmla="*/ 1062984 w 2130403"/>
                    <a:gd name="connsiteY3" fmla="*/ 2213115 h 2213115"/>
                    <a:gd name="connsiteX4" fmla="*/ 2810 w 2130403"/>
                    <a:gd name="connsiteY4" fmla="*/ 1085023 h 2213115"/>
                    <a:gd name="connsiteX0" fmla="*/ 2810 w 2130403"/>
                    <a:gd name="connsiteY0" fmla="*/ 1141053 h 2269145"/>
                    <a:gd name="connsiteX1" fmla="*/ 797939 w 2130403"/>
                    <a:gd name="connsiteY1" fmla="*/ 56030 h 2269145"/>
                    <a:gd name="connsiteX2" fmla="*/ 2123158 w 2130403"/>
                    <a:gd name="connsiteY2" fmla="*/ 1141053 h 2269145"/>
                    <a:gd name="connsiteX3" fmla="*/ 1062984 w 2130403"/>
                    <a:gd name="connsiteY3" fmla="*/ 2269145 h 2269145"/>
                    <a:gd name="connsiteX4" fmla="*/ 2810 w 2130403"/>
                    <a:gd name="connsiteY4" fmla="*/ 1141053 h 2269145"/>
                    <a:gd name="connsiteX0" fmla="*/ 13204 w 2140797"/>
                    <a:gd name="connsiteY0" fmla="*/ 1141053 h 2269145"/>
                    <a:gd name="connsiteX1" fmla="*/ 808333 w 2140797"/>
                    <a:gd name="connsiteY1" fmla="*/ 56030 h 2269145"/>
                    <a:gd name="connsiteX2" fmla="*/ 2133552 w 2140797"/>
                    <a:gd name="connsiteY2" fmla="*/ 1141053 h 2269145"/>
                    <a:gd name="connsiteX3" fmla="*/ 1073378 w 2140797"/>
                    <a:gd name="connsiteY3" fmla="*/ 2269145 h 2269145"/>
                    <a:gd name="connsiteX4" fmla="*/ 13204 w 2140797"/>
                    <a:gd name="connsiteY4" fmla="*/ 1141053 h 2269145"/>
                    <a:gd name="connsiteX0" fmla="*/ 13204 w 2146039"/>
                    <a:gd name="connsiteY0" fmla="*/ 1141053 h 2269145"/>
                    <a:gd name="connsiteX1" fmla="*/ 808333 w 2146039"/>
                    <a:gd name="connsiteY1" fmla="*/ 56030 h 2269145"/>
                    <a:gd name="connsiteX2" fmla="*/ 2133552 w 2146039"/>
                    <a:gd name="connsiteY2" fmla="*/ 1141053 h 2269145"/>
                    <a:gd name="connsiteX3" fmla="*/ 1073378 w 2146039"/>
                    <a:gd name="connsiteY3" fmla="*/ 2269145 h 2269145"/>
                    <a:gd name="connsiteX4" fmla="*/ 13204 w 2146039"/>
                    <a:gd name="connsiteY4" fmla="*/ 1141053 h 2269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6039" h="2269145">
                      <a:moveTo>
                        <a:pt x="13204" y="1141053"/>
                      </a:moveTo>
                      <a:cubicBezTo>
                        <a:pt x="-30970" y="772201"/>
                        <a:pt x="-8884" y="-23483"/>
                        <a:pt x="808333" y="56030"/>
                      </a:cubicBezTo>
                      <a:cubicBezTo>
                        <a:pt x="1691811" y="-248770"/>
                        <a:pt x="2089378" y="772201"/>
                        <a:pt x="2133552" y="1141053"/>
                      </a:cubicBezTo>
                      <a:cubicBezTo>
                        <a:pt x="2177726" y="1509905"/>
                        <a:pt x="2162478" y="2269145"/>
                        <a:pt x="1073378" y="2269145"/>
                      </a:cubicBezTo>
                      <a:cubicBezTo>
                        <a:pt x="-15722" y="2269145"/>
                        <a:pt x="57378" y="1509905"/>
                        <a:pt x="13204" y="1141053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2FF7935-0755-4FC7-B0CC-4E75B22E3AF3}"/>
                    </a:ext>
                  </a:extLst>
                </p:cNvPr>
                <p:cNvSpPr/>
                <p:nvPr/>
              </p:nvSpPr>
              <p:spPr>
                <a:xfrm rot="21262788">
                  <a:off x="5775716" y="4457778"/>
                  <a:ext cx="2113395" cy="1240591"/>
                </a:xfrm>
                <a:custGeom>
                  <a:avLst/>
                  <a:gdLst>
                    <a:gd name="connsiteX0" fmla="*/ 2107584 w 2113395"/>
                    <a:gd name="connsiteY0" fmla="*/ 0 h 1109681"/>
                    <a:gd name="connsiteX1" fmla="*/ 2108047 w 2113395"/>
                    <a:gd name="connsiteY1" fmla="*/ 3437 h 1109681"/>
                    <a:gd name="connsiteX2" fmla="*/ 2112969 w 2113395"/>
                    <a:gd name="connsiteY2" fmla="*/ 80609 h 1109681"/>
                    <a:gd name="connsiteX3" fmla="*/ 947413 w 2113395"/>
                    <a:gd name="connsiteY3" fmla="*/ 1099452 h 1109681"/>
                    <a:gd name="connsiteX4" fmla="*/ 1197 w 2113395"/>
                    <a:gd name="connsiteY4" fmla="*/ 27916 h 1109681"/>
                    <a:gd name="connsiteX5" fmla="*/ 1354 w 2113395"/>
                    <a:gd name="connsiteY5" fmla="*/ 19987 h 1109681"/>
                    <a:gd name="connsiteX6" fmla="*/ 43456 w 2113395"/>
                    <a:gd name="connsiteY6" fmla="*/ 6918 h 1109681"/>
                    <a:gd name="connsiteX7" fmla="*/ 112070 w 2113395"/>
                    <a:gd name="connsiteY7" fmla="*/ 0 h 1109681"/>
                    <a:gd name="connsiteX8" fmla="*/ 2107584 w 2113395"/>
                    <a:gd name="connsiteY8" fmla="*/ 0 h 1109681"/>
                    <a:gd name="connsiteX0" fmla="*/ 2107584 w 2113395"/>
                    <a:gd name="connsiteY0" fmla="*/ 88171 h 1197852"/>
                    <a:gd name="connsiteX1" fmla="*/ 2108047 w 2113395"/>
                    <a:gd name="connsiteY1" fmla="*/ 91608 h 1197852"/>
                    <a:gd name="connsiteX2" fmla="*/ 2112969 w 2113395"/>
                    <a:gd name="connsiteY2" fmla="*/ 168780 h 1197852"/>
                    <a:gd name="connsiteX3" fmla="*/ 947413 w 2113395"/>
                    <a:gd name="connsiteY3" fmla="*/ 1187623 h 1197852"/>
                    <a:gd name="connsiteX4" fmla="*/ 1197 w 2113395"/>
                    <a:gd name="connsiteY4" fmla="*/ 116087 h 1197852"/>
                    <a:gd name="connsiteX5" fmla="*/ 1354 w 2113395"/>
                    <a:gd name="connsiteY5" fmla="*/ 108158 h 1197852"/>
                    <a:gd name="connsiteX6" fmla="*/ 43456 w 2113395"/>
                    <a:gd name="connsiteY6" fmla="*/ 95089 h 1197852"/>
                    <a:gd name="connsiteX7" fmla="*/ 112070 w 2113395"/>
                    <a:gd name="connsiteY7" fmla="*/ 88171 h 1197852"/>
                    <a:gd name="connsiteX8" fmla="*/ 2107584 w 2113395"/>
                    <a:gd name="connsiteY8" fmla="*/ 88171 h 1197852"/>
                    <a:gd name="connsiteX0" fmla="*/ 2107584 w 2113395"/>
                    <a:gd name="connsiteY0" fmla="*/ 130910 h 1240591"/>
                    <a:gd name="connsiteX1" fmla="*/ 2108047 w 2113395"/>
                    <a:gd name="connsiteY1" fmla="*/ 134347 h 1240591"/>
                    <a:gd name="connsiteX2" fmla="*/ 2112969 w 2113395"/>
                    <a:gd name="connsiteY2" fmla="*/ 211519 h 1240591"/>
                    <a:gd name="connsiteX3" fmla="*/ 947413 w 2113395"/>
                    <a:gd name="connsiteY3" fmla="*/ 1230362 h 1240591"/>
                    <a:gd name="connsiteX4" fmla="*/ 1197 w 2113395"/>
                    <a:gd name="connsiteY4" fmla="*/ 158826 h 1240591"/>
                    <a:gd name="connsiteX5" fmla="*/ 1354 w 2113395"/>
                    <a:gd name="connsiteY5" fmla="*/ 150897 h 1240591"/>
                    <a:gd name="connsiteX6" fmla="*/ 43456 w 2113395"/>
                    <a:gd name="connsiteY6" fmla="*/ 137828 h 1240591"/>
                    <a:gd name="connsiteX7" fmla="*/ 112070 w 2113395"/>
                    <a:gd name="connsiteY7" fmla="*/ 130910 h 1240591"/>
                    <a:gd name="connsiteX8" fmla="*/ 2107584 w 2113395"/>
                    <a:gd name="connsiteY8" fmla="*/ 130910 h 1240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13395" h="1240591">
                      <a:moveTo>
                        <a:pt x="2107584" y="130910"/>
                      </a:moveTo>
                      <a:cubicBezTo>
                        <a:pt x="2107738" y="132056"/>
                        <a:pt x="2107893" y="133201"/>
                        <a:pt x="2108047" y="134347"/>
                      </a:cubicBezTo>
                      <a:cubicBezTo>
                        <a:pt x="2110865" y="162423"/>
                        <a:pt x="2112478" y="188307"/>
                        <a:pt x="2112969" y="211519"/>
                      </a:cubicBezTo>
                      <a:cubicBezTo>
                        <a:pt x="2120807" y="582924"/>
                        <a:pt x="2031277" y="1337021"/>
                        <a:pt x="947413" y="1230362"/>
                      </a:cubicBezTo>
                      <a:cubicBezTo>
                        <a:pt x="-969" y="1137034"/>
                        <a:pt x="-6890" y="552351"/>
                        <a:pt x="1197" y="158826"/>
                      </a:cubicBezTo>
                      <a:cubicBezTo>
                        <a:pt x="1249" y="156183"/>
                        <a:pt x="1302" y="153540"/>
                        <a:pt x="1354" y="150897"/>
                      </a:cubicBezTo>
                      <a:lnTo>
                        <a:pt x="43456" y="137828"/>
                      </a:lnTo>
                      <a:cubicBezTo>
                        <a:pt x="65619" y="133292"/>
                        <a:pt x="88566" y="130910"/>
                        <a:pt x="112070" y="130910"/>
                      </a:cubicBezTo>
                      <a:cubicBezTo>
                        <a:pt x="517627" y="-18061"/>
                        <a:pt x="1516790" y="-67475"/>
                        <a:pt x="2107584" y="1309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13647C-C393-4B49-BE90-7EE4F4F8CB63}"/>
                </a:ext>
              </a:extLst>
            </p:cNvPr>
            <p:cNvSpPr/>
            <p:nvPr/>
          </p:nvSpPr>
          <p:spPr>
            <a:xfrm rot="1874701">
              <a:off x="5406589" y="3968202"/>
              <a:ext cx="585728" cy="1490366"/>
            </a:xfrm>
            <a:custGeom>
              <a:avLst/>
              <a:gdLst>
                <a:gd name="connsiteX0" fmla="*/ 0 w 585728"/>
                <a:gd name="connsiteY0" fmla="*/ 745056 h 1490112"/>
                <a:gd name="connsiteX1" fmla="*/ 292864 w 585728"/>
                <a:gd name="connsiteY1" fmla="*/ 0 h 1490112"/>
                <a:gd name="connsiteX2" fmla="*/ 585728 w 585728"/>
                <a:gd name="connsiteY2" fmla="*/ 745056 h 1490112"/>
                <a:gd name="connsiteX3" fmla="*/ 292864 w 585728"/>
                <a:gd name="connsiteY3" fmla="*/ 1490112 h 1490112"/>
                <a:gd name="connsiteX4" fmla="*/ 0 w 585728"/>
                <a:gd name="connsiteY4" fmla="*/ 745056 h 1490112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28" h="1490366">
                  <a:moveTo>
                    <a:pt x="0" y="745056"/>
                  </a:moveTo>
                  <a:cubicBezTo>
                    <a:pt x="0" y="333573"/>
                    <a:pt x="131120" y="0"/>
                    <a:pt x="292864" y="0"/>
                  </a:cubicBezTo>
                  <a:cubicBezTo>
                    <a:pt x="454608" y="0"/>
                    <a:pt x="585728" y="333573"/>
                    <a:pt x="585728" y="745056"/>
                  </a:cubicBezTo>
                  <a:cubicBezTo>
                    <a:pt x="585728" y="1156539"/>
                    <a:pt x="538754" y="1501063"/>
                    <a:pt x="292864" y="1490112"/>
                  </a:cubicBezTo>
                  <a:cubicBezTo>
                    <a:pt x="46974" y="1479161"/>
                    <a:pt x="0" y="1156539"/>
                    <a:pt x="0" y="745056"/>
                  </a:cubicBezTo>
                  <a:close/>
                </a:path>
              </a:pathLst>
            </a:custGeom>
            <a:solidFill>
              <a:srgbClr val="28282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E4AA3BB-21E8-405C-9CD7-3C6B7323F7DF}"/>
                </a:ext>
              </a:extLst>
            </p:cNvPr>
            <p:cNvGrpSpPr/>
            <p:nvPr/>
          </p:nvGrpSpPr>
          <p:grpSpPr>
            <a:xfrm>
              <a:off x="4148446" y="651342"/>
              <a:ext cx="4171909" cy="3704118"/>
              <a:chOff x="4148446" y="651342"/>
              <a:chExt cx="4171909" cy="370411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48E23C4-4C58-4FC8-B0FD-455DC851EAAD}"/>
                  </a:ext>
                </a:extLst>
              </p:cNvPr>
              <p:cNvGrpSpPr/>
              <p:nvPr/>
            </p:nvGrpSpPr>
            <p:grpSpPr>
              <a:xfrm>
                <a:off x="6629465" y="651342"/>
                <a:ext cx="1401202" cy="1577642"/>
                <a:chOff x="6629465" y="651342"/>
                <a:chExt cx="1401202" cy="1577642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595F692-1834-40C5-A282-38AFCAF3A9D1}"/>
                    </a:ext>
                  </a:extLst>
                </p:cNvPr>
                <p:cNvSpPr/>
                <p:nvPr/>
              </p:nvSpPr>
              <p:spPr>
                <a:xfrm rot="2143218">
                  <a:off x="6629465" y="651342"/>
                  <a:ext cx="1401202" cy="1577642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042EC52-C659-4521-972F-9E7FEA1C2678}"/>
                    </a:ext>
                  </a:extLst>
                </p:cNvPr>
                <p:cNvSpPr/>
                <p:nvPr/>
              </p:nvSpPr>
              <p:spPr>
                <a:xfrm rot="2143218">
                  <a:off x="7166625" y="1020414"/>
                  <a:ext cx="569919" cy="590117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FFDE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C0CA1D-14B8-405B-BE79-EEBBFC1A6651}"/>
                  </a:ext>
                </a:extLst>
              </p:cNvPr>
              <p:cNvGrpSpPr/>
              <p:nvPr/>
            </p:nvGrpSpPr>
            <p:grpSpPr>
              <a:xfrm rot="20865031" flipH="1">
                <a:off x="4148446" y="1399902"/>
                <a:ext cx="1401202" cy="1577642"/>
                <a:chOff x="6629465" y="651342"/>
                <a:chExt cx="1401202" cy="1577642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B26681A3-8F2F-421C-A1D4-00732FFB7A49}"/>
                    </a:ext>
                  </a:extLst>
                </p:cNvPr>
                <p:cNvSpPr/>
                <p:nvPr/>
              </p:nvSpPr>
              <p:spPr>
                <a:xfrm rot="2143218">
                  <a:off x="6629465" y="651342"/>
                  <a:ext cx="1401202" cy="1577642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1D6684DF-B461-474D-ACC0-E48E717725DA}"/>
                    </a:ext>
                  </a:extLst>
                </p:cNvPr>
                <p:cNvSpPr/>
                <p:nvPr/>
              </p:nvSpPr>
              <p:spPr>
                <a:xfrm rot="2143218">
                  <a:off x="7166625" y="1020414"/>
                  <a:ext cx="569919" cy="590117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FFDE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E88138-34E1-4F9E-9FF6-A50F42EFB271}"/>
                  </a:ext>
                </a:extLst>
              </p:cNvPr>
              <p:cNvSpPr/>
              <p:nvPr/>
            </p:nvSpPr>
            <p:spPr>
              <a:xfrm>
                <a:off x="4560083" y="1001161"/>
                <a:ext cx="3760272" cy="3354299"/>
              </a:xfrm>
              <a:custGeom>
                <a:avLst/>
                <a:gdLst>
                  <a:gd name="connsiteX0" fmla="*/ 0 w 2531165"/>
                  <a:gd name="connsiteY0" fmla="*/ 0 h 1802296"/>
                  <a:gd name="connsiteX1" fmla="*/ 2531165 w 2531165"/>
                  <a:gd name="connsiteY1" fmla="*/ 0 h 1802296"/>
                  <a:gd name="connsiteX2" fmla="*/ 2531165 w 2531165"/>
                  <a:gd name="connsiteY2" fmla="*/ 1802296 h 1802296"/>
                  <a:gd name="connsiteX3" fmla="*/ 0 w 2531165"/>
                  <a:gd name="connsiteY3" fmla="*/ 1802296 h 1802296"/>
                  <a:gd name="connsiteX4" fmla="*/ 0 w 2531165"/>
                  <a:gd name="connsiteY4" fmla="*/ 0 h 1802296"/>
                  <a:gd name="connsiteX0" fmla="*/ 0 w 2968487"/>
                  <a:gd name="connsiteY0" fmla="*/ 1351722 h 1802296"/>
                  <a:gd name="connsiteX1" fmla="*/ 2968487 w 2968487"/>
                  <a:gd name="connsiteY1" fmla="*/ 0 h 1802296"/>
                  <a:gd name="connsiteX2" fmla="*/ 2968487 w 2968487"/>
                  <a:gd name="connsiteY2" fmla="*/ 1802296 h 1802296"/>
                  <a:gd name="connsiteX3" fmla="*/ 437322 w 2968487"/>
                  <a:gd name="connsiteY3" fmla="*/ 1802296 h 1802296"/>
                  <a:gd name="connsiteX4" fmla="*/ 0 w 2968487"/>
                  <a:gd name="connsiteY4" fmla="*/ 1351722 h 1802296"/>
                  <a:gd name="connsiteX0" fmla="*/ 0 w 3458817"/>
                  <a:gd name="connsiteY0" fmla="*/ 980661 h 1431235"/>
                  <a:gd name="connsiteX1" fmla="*/ 3458817 w 3458817"/>
                  <a:gd name="connsiteY1" fmla="*/ 0 h 1431235"/>
                  <a:gd name="connsiteX2" fmla="*/ 2968487 w 3458817"/>
                  <a:gd name="connsiteY2" fmla="*/ 1431235 h 1431235"/>
                  <a:gd name="connsiteX3" fmla="*/ 437322 w 3458817"/>
                  <a:gd name="connsiteY3" fmla="*/ 1431235 h 1431235"/>
                  <a:gd name="connsiteX4" fmla="*/ 0 w 3458817"/>
                  <a:gd name="connsiteY4" fmla="*/ 980661 h 1431235"/>
                  <a:gd name="connsiteX0" fmla="*/ 0 w 3458817"/>
                  <a:gd name="connsiteY0" fmla="*/ 1987211 h 2437785"/>
                  <a:gd name="connsiteX1" fmla="*/ 3458817 w 3458817"/>
                  <a:gd name="connsiteY1" fmla="*/ 1006550 h 2437785"/>
                  <a:gd name="connsiteX2" fmla="*/ 2968487 w 3458817"/>
                  <a:gd name="connsiteY2" fmla="*/ 2437785 h 2437785"/>
                  <a:gd name="connsiteX3" fmla="*/ 437322 w 3458817"/>
                  <a:gd name="connsiteY3" fmla="*/ 2437785 h 2437785"/>
                  <a:gd name="connsiteX4" fmla="*/ 0 w 3458817"/>
                  <a:gd name="connsiteY4" fmla="*/ 1987211 h 2437785"/>
                  <a:gd name="connsiteX0" fmla="*/ 77174 w 3535991"/>
                  <a:gd name="connsiteY0" fmla="*/ 2272126 h 2722700"/>
                  <a:gd name="connsiteX1" fmla="*/ 3535991 w 3535991"/>
                  <a:gd name="connsiteY1" fmla="*/ 1291465 h 2722700"/>
                  <a:gd name="connsiteX2" fmla="*/ 3045661 w 3535991"/>
                  <a:gd name="connsiteY2" fmla="*/ 2722700 h 2722700"/>
                  <a:gd name="connsiteX3" fmla="*/ 514496 w 3535991"/>
                  <a:gd name="connsiteY3" fmla="*/ 2722700 h 2722700"/>
                  <a:gd name="connsiteX4" fmla="*/ 77174 w 3535991"/>
                  <a:gd name="connsiteY4" fmla="*/ 2272126 h 2722700"/>
                  <a:gd name="connsiteX0" fmla="*/ 77174 w 3535991"/>
                  <a:gd name="connsiteY0" fmla="*/ 2272126 h 2722700"/>
                  <a:gd name="connsiteX1" fmla="*/ 3535991 w 3535991"/>
                  <a:gd name="connsiteY1" fmla="*/ 1291465 h 2722700"/>
                  <a:gd name="connsiteX2" fmla="*/ 514496 w 3535991"/>
                  <a:gd name="connsiteY2" fmla="*/ 2722700 h 2722700"/>
                  <a:gd name="connsiteX3" fmla="*/ 77174 w 3535991"/>
                  <a:gd name="connsiteY3" fmla="*/ 2272126 h 2722700"/>
                  <a:gd name="connsiteX0" fmla="*/ 77174 w 3535991"/>
                  <a:gd name="connsiteY0" fmla="*/ 2272126 h 2272126"/>
                  <a:gd name="connsiteX1" fmla="*/ 3535991 w 3535991"/>
                  <a:gd name="connsiteY1" fmla="*/ 1291465 h 2272126"/>
                  <a:gd name="connsiteX2" fmla="*/ 77174 w 3535991"/>
                  <a:gd name="connsiteY2" fmla="*/ 2272126 h 2272126"/>
                  <a:gd name="connsiteX0" fmla="*/ 77174 w 3535991"/>
                  <a:gd name="connsiteY0" fmla="*/ 2272126 h 3088587"/>
                  <a:gd name="connsiteX1" fmla="*/ 3535991 w 3535991"/>
                  <a:gd name="connsiteY1" fmla="*/ 1291465 h 3088587"/>
                  <a:gd name="connsiteX2" fmla="*/ 77174 w 3535991"/>
                  <a:gd name="connsiteY2" fmla="*/ 2272126 h 3088587"/>
                  <a:gd name="connsiteX0" fmla="*/ 77174 w 3756218"/>
                  <a:gd name="connsiteY0" fmla="*/ 2272126 h 3328111"/>
                  <a:gd name="connsiteX1" fmla="*/ 3535991 w 3756218"/>
                  <a:gd name="connsiteY1" fmla="*/ 1291465 h 3328111"/>
                  <a:gd name="connsiteX2" fmla="*/ 77174 w 3756218"/>
                  <a:gd name="connsiteY2" fmla="*/ 2272126 h 3328111"/>
                  <a:gd name="connsiteX0" fmla="*/ 77174 w 3749354"/>
                  <a:gd name="connsiteY0" fmla="*/ 2272126 h 3322230"/>
                  <a:gd name="connsiteX1" fmla="*/ 3535991 w 3749354"/>
                  <a:gd name="connsiteY1" fmla="*/ 1291465 h 3322230"/>
                  <a:gd name="connsiteX2" fmla="*/ 77174 w 3749354"/>
                  <a:gd name="connsiteY2" fmla="*/ 2272126 h 3322230"/>
                  <a:gd name="connsiteX0" fmla="*/ 77174 w 3778814"/>
                  <a:gd name="connsiteY0" fmla="*/ 2272126 h 3344553"/>
                  <a:gd name="connsiteX1" fmla="*/ 3535991 w 3778814"/>
                  <a:gd name="connsiteY1" fmla="*/ 1291465 h 3344553"/>
                  <a:gd name="connsiteX2" fmla="*/ 77174 w 3778814"/>
                  <a:gd name="connsiteY2" fmla="*/ 2272126 h 3344553"/>
                  <a:gd name="connsiteX0" fmla="*/ 77174 w 3760272"/>
                  <a:gd name="connsiteY0" fmla="*/ 2272126 h 3354299"/>
                  <a:gd name="connsiteX1" fmla="*/ 3535991 w 3760272"/>
                  <a:gd name="connsiteY1" fmla="*/ 1291465 h 3354299"/>
                  <a:gd name="connsiteX2" fmla="*/ 77174 w 3760272"/>
                  <a:gd name="connsiteY2" fmla="*/ 2272126 h 335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60272" h="3354299">
                    <a:moveTo>
                      <a:pt x="77174" y="2272126"/>
                    </a:moveTo>
                    <a:cubicBezTo>
                      <a:pt x="-492669" y="567013"/>
                      <a:pt x="2237279" y="-1323630"/>
                      <a:pt x="3535991" y="1291465"/>
                    </a:cubicBezTo>
                    <a:cubicBezTo>
                      <a:pt x="4847956" y="2956821"/>
                      <a:pt x="-28843" y="4436647"/>
                      <a:pt x="77174" y="22721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F22902A-FF0F-4D29-9903-BC9F3C063F0A}"/>
                  </a:ext>
                </a:extLst>
              </p:cNvPr>
              <p:cNvGrpSpPr/>
              <p:nvPr/>
            </p:nvGrpSpPr>
            <p:grpSpPr>
              <a:xfrm>
                <a:off x="6536230" y="2028796"/>
                <a:ext cx="1129609" cy="1072505"/>
                <a:chOff x="6536230" y="2028796"/>
                <a:chExt cx="1129609" cy="1072505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9BDA02AE-5329-4B9C-9240-FA7211867E82}"/>
                    </a:ext>
                  </a:extLst>
                </p:cNvPr>
                <p:cNvSpPr/>
                <p:nvPr/>
              </p:nvSpPr>
              <p:spPr>
                <a:xfrm rot="7473194">
                  <a:off x="6712923" y="2148386"/>
                  <a:ext cx="950947" cy="954884"/>
                </a:xfrm>
                <a:custGeom>
                  <a:avLst/>
                  <a:gdLst>
                    <a:gd name="connsiteX0" fmla="*/ 0 w 878460"/>
                    <a:gd name="connsiteY0" fmla="*/ 376174 h 954884"/>
                    <a:gd name="connsiteX1" fmla="*/ 376174 w 878460"/>
                    <a:gd name="connsiteY1" fmla="*/ 0 h 954884"/>
                    <a:gd name="connsiteX2" fmla="*/ 502286 w 878460"/>
                    <a:gd name="connsiteY2" fmla="*/ 0 h 954884"/>
                    <a:gd name="connsiteX3" fmla="*/ 878460 w 878460"/>
                    <a:gd name="connsiteY3" fmla="*/ 376174 h 954884"/>
                    <a:gd name="connsiteX4" fmla="*/ 878460 w 878460"/>
                    <a:gd name="connsiteY4" fmla="*/ 578710 h 954884"/>
                    <a:gd name="connsiteX5" fmla="*/ 502286 w 878460"/>
                    <a:gd name="connsiteY5" fmla="*/ 954884 h 954884"/>
                    <a:gd name="connsiteX6" fmla="*/ 376174 w 878460"/>
                    <a:gd name="connsiteY6" fmla="*/ 954884 h 954884"/>
                    <a:gd name="connsiteX7" fmla="*/ 0 w 878460"/>
                    <a:gd name="connsiteY7" fmla="*/ 578710 h 954884"/>
                    <a:gd name="connsiteX8" fmla="*/ 0 w 878460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878460 w 950947"/>
                    <a:gd name="connsiteY4" fmla="*/ 578710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947" h="954884">
                      <a:moveTo>
                        <a:pt x="0" y="376174"/>
                      </a:moveTo>
                      <a:cubicBezTo>
                        <a:pt x="0" y="168419"/>
                        <a:pt x="168419" y="0"/>
                        <a:pt x="376174" y="0"/>
                      </a:cubicBezTo>
                      <a:lnTo>
                        <a:pt x="502286" y="0"/>
                      </a:lnTo>
                      <a:cubicBezTo>
                        <a:pt x="766952" y="7068"/>
                        <a:pt x="950947" y="332456"/>
                        <a:pt x="950947" y="540211"/>
                      </a:cubicBezTo>
                      <a:cubicBezTo>
                        <a:pt x="950947" y="607723"/>
                        <a:pt x="940846" y="618583"/>
                        <a:pt x="940846" y="686095"/>
                      </a:cubicBezTo>
                      <a:cubicBezTo>
                        <a:pt x="940846" y="893850"/>
                        <a:pt x="710041" y="954884"/>
                        <a:pt x="502286" y="954884"/>
                      </a:cubicBezTo>
                      <a:lnTo>
                        <a:pt x="376174" y="954884"/>
                      </a:lnTo>
                      <a:cubicBezTo>
                        <a:pt x="168419" y="954884"/>
                        <a:pt x="0" y="786465"/>
                        <a:pt x="0" y="578710"/>
                      </a:cubicBezTo>
                      <a:lnTo>
                        <a:pt x="0" y="376174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20F273-BA06-4DAF-98BD-B98AC7A9285B}"/>
                    </a:ext>
                  </a:extLst>
                </p:cNvPr>
                <p:cNvSpPr/>
                <p:nvPr/>
              </p:nvSpPr>
              <p:spPr>
                <a:xfrm>
                  <a:off x="6536230" y="2028796"/>
                  <a:ext cx="970458" cy="9704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D3F1AEF-E0B2-436F-8439-FE0E9B4743ED}"/>
                    </a:ext>
                  </a:extLst>
                </p:cNvPr>
                <p:cNvSpPr/>
                <p:nvPr/>
              </p:nvSpPr>
              <p:spPr>
                <a:xfrm>
                  <a:off x="6688337" y="2169653"/>
                  <a:ext cx="706005" cy="706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B0BF695-543A-4605-B946-12AFDAAF4AF6}"/>
                    </a:ext>
                  </a:extLst>
                </p:cNvPr>
                <p:cNvSpPr/>
                <p:nvPr/>
              </p:nvSpPr>
              <p:spPr>
                <a:xfrm>
                  <a:off x="6760696" y="2329814"/>
                  <a:ext cx="313069" cy="31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1C8FCF1-6705-4C82-B08F-3F07C66096B4}"/>
                    </a:ext>
                  </a:extLst>
                </p:cNvPr>
                <p:cNvSpPr/>
                <p:nvPr/>
              </p:nvSpPr>
              <p:spPr>
                <a:xfrm>
                  <a:off x="7110811" y="2482686"/>
                  <a:ext cx="175883" cy="1758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74B6943-11D7-4B7F-ABCD-72329BCD33AE}"/>
                  </a:ext>
                </a:extLst>
              </p:cNvPr>
              <p:cNvGrpSpPr/>
              <p:nvPr/>
            </p:nvGrpSpPr>
            <p:grpSpPr>
              <a:xfrm>
                <a:off x="6143626" y="3043431"/>
                <a:ext cx="806821" cy="833877"/>
                <a:chOff x="6143626" y="3043431"/>
                <a:chExt cx="806821" cy="833877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0DFEDB8-0916-406E-80AC-5426B9B59461}"/>
                    </a:ext>
                  </a:extLst>
                </p:cNvPr>
                <p:cNvSpPr/>
                <p:nvPr/>
              </p:nvSpPr>
              <p:spPr>
                <a:xfrm>
                  <a:off x="6218237" y="3244412"/>
                  <a:ext cx="732210" cy="632896"/>
                </a:xfrm>
                <a:custGeom>
                  <a:avLst/>
                  <a:gdLst>
                    <a:gd name="connsiteX0" fmla="*/ 0 w 630522"/>
                    <a:gd name="connsiteY0" fmla="*/ 0 h 167867"/>
                    <a:gd name="connsiteX1" fmla="*/ 630522 w 630522"/>
                    <a:gd name="connsiteY1" fmla="*/ 0 h 167867"/>
                    <a:gd name="connsiteX2" fmla="*/ 630522 w 630522"/>
                    <a:gd name="connsiteY2" fmla="*/ 167867 h 167867"/>
                    <a:gd name="connsiteX3" fmla="*/ 0 w 630522"/>
                    <a:gd name="connsiteY3" fmla="*/ 167867 h 167867"/>
                    <a:gd name="connsiteX4" fmla="*/ 0 w 630522"/>
                    <a:gd name="connsiteY4" fmla="*/ 0 h 167867"/>
                    <a:gd name="connsiteX0" fmla="*/ 0 w 675765"/>
                    <a:gd name="connsiteY0" fmla="*/ 221456 h 389323"/>
                    <a:gd name="connsiteX1" fmla="*/ 675765 w 675765"/>
                    <a:gd name="connsiteY1" fmla="*/ 0 h 389323"/>
                    <a:gd name="connsiteX2" fmla="*/ 630522 w 675765"/>
                    <a:gd name="connsiteY2" fmla="*/ 389323 h 389323"/>
                    <a:gd name="connsiteX3" fmla="*/ 0 w 675765"/>
                    <a:gd name="connsiteY3" fmla="*/ 389323 h 389323"/>
                    <a:gd name="connsiteX4" fmla="*/ 0 w 675765"/>
                    <a:gd name="connsiteY4" fmla="*/ 221456 h 389323"/>
                    <a:gd name="connsiteX0" fmla="*/ 0 w 675765"/>
                    <a:gd name="connsiteY0" fmla="*/ 221456 h 389323"/>
                    <a:gd name="connsiteX1" fmla="*/ 675765 w 675765"/>
                    <a:gd name="connsiteY1" fmla="*/ 0 h 389323"/>
                    <a:gd name="connsiteX2" fmla="*/ 630522 w 675765"/>
                    <a:gd name="connsiteY2" fmla="*/ 389323 h 389323"/>
                    <a:gd name="connsiteX3" fmla="*/ 0 w 675765"/>
                    <a:gd name="connsiteY3" fmla="*/ 221456 h 389323"/>
                    <a:gd name="connsiteX0" fmla="*/ 0 w 675765"/>
                    <a:gd name="connsiteY0" fmla="*/ 221456 h 488856"/>
                    <a:gd name="connsiteX1" fmla="*/ 675765 w 675765"/>
                    <a:gd name="connsiteY1" fmla="*/ 0 h 488856"/>
                    <a:gd name="connsiteX2" fmla="*/ 630522 w 675765"/>
                    <a:gd name="connsiteY2" fmla="*/ 389323 h 488856"/>
                    <a:gd name="connsiteX3" fmla="*/ 0 w 675765"/>
                    <a:gd name="connsiteY3" fmla="*/ 221456 h 488856"/>
                    <a:gd name="connsiteX0" fmla="*/ 0 w 675765"/>
                    <a:gd name="connsiteY0" fmla="*/ 221456 h 488856"/>
                    <a:gd name="connsiteX1" fmla="*/ 675765 w 675765"/>
                    <a:gd name="connsiteY1" fmla="*/ 0 h 488856"/>
                    <a:gd name="connsiteX2" fmla="*/ 630522 w 675765"/>
                    <a:gd name="connsiteY2" fmla="*/ 389323 h 488856"/>
                    <a:gd name="connsiteX3" fmla="*/ 0 w 675765"/>
                    <a:gd name="connsiteY3" fmla="*/ 221456 h 488856"/>
                    <a:gd name="connsiteX0" fmla="*/ 0 w 675765"/>
                    <a:gd name="connsiteY0" fmla="*/ 221456 h 221456"/>
                    <a:gd name="connsiteX1" fmla="*/ 675765 w 675765"/>
                    <a:gd name="connsiteY1" fmla="*/ 0 h 221456"/>
                    <a:gd name="connsiteX2" fmla="*/ 0 w 675765"/>
                    <a:gd name="connsiteY2" fmla="*/ 221456 h 221456"/>
                    <a:gd name="connsiteX0" fmla="*/ 0 w 675765"/>
                    <a:gd name="connsiteY0" fmla="*/ 221456 h 513702"/>
                    <a:gd name="connsiteX1" fmla="*/ 675765 w 675765"/>
                    <a:gd name="connsiteY1" fmla="*/ 0 h 513702"/>
                    <a:gd name="connsiteX2" fmla="*/ 0 w 675765"/>
                    <a:gd name="connsiteY2" fmla="*/ 221456 h 513702"/>
                    <a:gd name="connsiteX0" fmla="*/ 0 w 719857"/>
                    <a:gd name="connsiteY0" fmla="*/ 221456 h 628595"/>
                    <a:gd name="connsiteX1" fmla="*/ 675765 w 719857"/>
                    <a:gd name="connsiteY1" fmla="*/ 0 h 628595"/>
                    <a:gd name="connsiteX2" fmla="*/ 0 w 719857"/>
                    <a:gd name="connsiteY2" fmla="*/ 221456 h 628595"/>
                    <a:gd name="connsiteX0" fmla="*/ 0 w 734885"/>
                    <a:gd name="connsiteY0" fmla="*/ 234156 h 636991"/>
                    <a:gd name="connsiteX1" fmla="*/ 691640 w 734885"/>
                    <a:gd name="connsiteY1" fmla="*/ 0 h 636991"/>
                    <a:gd name="connsiteX2" fmla="*/ 0 w 734885"/>
                    <a:gd name="connsiteY2" fmla="*/ 234156 h 636991"/>
                    <a:gd name="connsiteX0" fmla="*/ 0 w 732210"/>
                    <a:gd name="connsiteY0" fmla="*/ 234156 h 632842"/>
                    <a:gd name="connsiteX1" fmla="*/ 691640 w 732210"/>
                    <a:gd name="connsiteY1" fmla="*/ 0 h 632842"/>
                    <a:gd name="connsiteX2" fmla="*/ 0 w 732210"/>
                    <a:gd name="connsiteY2" fmla="*/ 234156 h 632842"/>
                    <a:gd name="connsiteX0" fmla="*/ 0 w 732210"/>
                    <a:gd name="connsiteY0" fmla="*/ 234156 h 632842"/>
                    <a:gd name="connsiteX1" fmla="*/ 691640 w 732210"/>
                    <a:gd name="connsiteY1" fmla="*/ 0 h 632842"/>
                    <a:gd name="connsiteX2" fmla="*/ 0 w 732210"/>
                    <a:gd name="connsiteY2" fmla="*/ 234156 h 632842"/>
                    <a:gd name="connsiteX0" fmla="*/ 0 w 732210"/>
                    <a:gd name="connsiteY0" fmla="*/ 234210 h 632896"/>
                    <a:gd name="connsiteX1" fmla="*/ 691640 w 732210"/>
                    <a:gd name="connsiteY1" fmla="*/ 54 h 632896"/>
                    <a:gd name="connsiteX2" fmla="*/ 0 w 732210"/>
                    <a:gd name="connsiteY2" fmla="*/ 234210 h 632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210" h="632896">
                      <a:moveTo>
                        <a:pt x="0" y="234210"/>
                      </a:moveTo>
                      <a:cubicBezTo>
                        <a:pt x="199855" y="963666"/>
                        <a:pt x="907710" y="575523"/>
                        <a:pt x="691640" y="54"/>
                      </a:cubicBezTo>
                      <a:cubicBezTo>
                        <a:pt x="175343" y="-2856"/>
                        <a:pt x="382947" y="111708"/>
                        <a:pt x="0" y="23421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0A6785C-8C8E-4C08-99A0-F3FAD6D26CD7}"/>
                    </a:ext>
                  </a:extLst>
                </p:cNvPr>
                <p:cNvSpPr/>
                <p:nvPr/>
              </p:nvSpPr>
              <p:spPr>
                <a:xfrm>
                  <a:off x="6434069" y="3511922"/>
                  <a:ext cx="508536" cy="362993"/>
                </a:xfrm>
                <a:custGeom>
                  <a:avLst/>
                  <a:gdLst>
                    <a:gd name="connsiteX0" fmla="*/ 339921 w 508536"/>
                    <a:gd name="connsiteY0" fmla="*/ 1 h 362993"/>
                    <a:gd name="connsiteX1" fmla="*/ 481845 w 508536"/>
                    <a:gd name="connsiteY1" fmla="*/ 33256 h 362993"/>
                    <a:gd name="connsiteX2" fmla="*/ 508536 w 508536"/>
                    <a:gd name="connsiteY2" fmla="*/ 52197 h 362993"/>
                    <a:gd name="connsiteX3" fmla="*/ 492629 w 508536"/>
                    <a:gd name="connsiteY3" fmla="*/ 112094 h 362993"/>
                    <a:gd name="connsiteX4" fmla="*/ 82292 w 508536"/>
                    <a:gd name="connsiteY4" fmla="*/ 349140 h 362993"/>
                    <a:gd name="connsiteX5" fmla="*/ 20935 w 508536"/>
                    <a:gd name="connsiteY5" fmla="*/ 320316 h 362993"/>
                    <a:gd name="connsiteX6" fmla="*/ 5465 w 508536"/>
                    <a:gd name="connsiteY6" fmla="*/ 286496 h 362993"/>
                    <a:gd name="connsiteX7" fmla="*/ 227677 w 508536"/>
                    <a:gd name="connsiteY7" fmla="*/ 16441 h 362993"/>
                    <a:gd name="connsiteX8" fmla="*/ 339921 w 508536"/>
                    <a:gd name="connsiteY8" fmla="*/ 1 h 3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536" h="362993">
                      <a:moveTo>
                        <a:pt x="339921" y="1"/>
                      </a:moveTo>
                      <a:cubicBezTo>
                        <a:pt x="393854" y="-58"/>
                        <a:pt x="443166" y="11684"/>
                        <a:pt x="481845" y="33256"/>
                      </a:cubicBezTo>
                      <a:lnTo>
                        <a:pt x="508536" y="52197"/>
                      </a:lnTo>
                      <a:lnTo>
                        <a:pt x="492629" y="112094"/>
                      </a:lnTo>
                      <a:cubicBezTo>
                        <a:pt x="424206" y="297447"/>
                        <a:pt x="247457" y="402429"/>
                        <a:pt x="82292" y="349140"/>
                      </a:cubicBezTo>
                      <a:lnTo>
                        <a:pt x="20935" y="320316"/>
                      </a:lnTo>
                      <a:lnTo>
                        <a:pt x="5465" y="286496"/>
                      </a:lnTo>
                      <a:cubicBezTo>
                        <a:pt x="-24932" y="181811"/>
                        <a:pt x="74556" y="60902"/>
                        <a:pt x="227677" y="16441"/>
                      </a:cubicBezTo>
                      <a:cubicBezTo>
                        <a:pt x="265958" y="5326"/>
                        <a:pt x="303966" y="41"/>
                        <a:pt x="339921" y="1"/>
                      </a:cubicBezTo>
                      <a:close/>
                    </a:path>
                  </a:pathLst>
                </a:custGeom>
                <a:solidFill>
                  <a:srgbClr val="D15F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B39C0AC-130F-429D-BEA0-0815CE2696CC}"/>
                    </a:ext>
                  </a:extLst>
                </p:cNvPr>
                <p:cNvSpPr/>
                <p:nvPr/>
              </p:nvSpPr>
              <p:spPr>
                <a:xfrm>
                  <a:off x="6143626" y="3250406"/>
                  <a:ext cx="384826" cy="237098"/>
                </a:xfrm>
                <a:custGeom>
                  <a:avLst/>
                  <a:gdLst>
                    <a:gd name="connsiteX0" fmla="*/ 371475 w 371475"/>
                    <a:gd name="connsiteY0" fmla="*/ 0 h 223838"/>
                    <a:gd name="connsiteX1" fmla="*/ 0 w 371475"/>
                    <a:gd name="connsiteY1" fmla="*/ 223838 h 223838"/>
                    <a:gd name="connsiteX2" fmla="*/ 0 w 371475"/>
                    <a:gd name="connsiteY2" fmla="*/ 223838 h 223838"/>
                    <a:gd name="connsiteX0" fmla="*/ 371475 w 371475"/>
                    <a:gd name="connsiteY0" fmla="*/ 0 h 235514"/>
                    <a:gd name="connsiteX1" fmla="*/ 0 w 371475"/>
                    <a:gd name="connsiteY1" fmla="*/ 223838 h 235514"/>
                    <a:gd name="connsiteX2" fmla="*/ 0 w 371475"/>
                    <a:gd name="connsiteY2" fmla="*/ 223838 h 235514"/>
                    <a:gd name="connsiteX0" fmla="*/ 371475 w 384826"/>
                    <a:gd name="connsiteY0" fmla="*/ 0 h 237098"/>
                    <a:gd name="connsiteX1" fmla="*/ 0 w 384826"/>
                    <a:gd name="connsiteY1" fmla="*/ 223838 h 237098"/>
                    <a:gd name="connsiteX2" fmla="*/ 0 w 384826"/>
                    <a:gd name="connsiteY2" fmla="*/ 223838 h 237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4826" h="237098">
                      <a:moveTo>
                        <a:pt x="371475" y="0"/>
                      </a:moveTo>
                      <a:cubicBezTo>
                        <a:pt x="421482" y="107950"/>
                        <a:pt x="338138" y="287337"/>
                        <a:pt x="0" y="223838"/>
                      </a:cubicBezTo>
                      <a:lnTo>
                        <a:pt x="0" y="223838"/>
                      </a:ln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3C62395-8DCC-489F-B617-C3389C7A7138}"/>
                    </a:ext>
                  </a:extLst>
                </p:cNvPr>
                <p:cNvSpPr/>
                <p:nvPr/>
              </p:nvSpPr>
              <p:spPr>
                <a:xfrm rot="19745656" flipH="1">
                  <a:off x="6529930" y="3097800"/>
                  <a:ext cx="384826" cy="237098"/>
                </a:xfrm>
                <a:custGeom>
                  <a:avLst/>
                  <a:gdLst>
                    <a:gd name="connsiteX0" fmla="*/ 371475 w 371475"/>
                    <a:gd name="connsiteY0" fmla="*/ 0 h 223838"/>
                    <a:gd name="connsiteX1" fmla="*/ 0 w 371475"/>
                    <a:gd name="connsiteY1" fmla="*/ 223838 h 223838"/>
                    <a:gd name="connsiteX2" fmla="*/ 0 w 371475"/>
                    <a:gd name="connsiteY2" fmla="*/ 223838 h 223838"/>
                    <a:gd name="connsiteX0" fmla="*/ 371475 w 371475"/>
                    <a:gd name="connsiteY0" fmla="*/ 0 h 235514"/>
                    <a:gd name="connsiteX1" fmla="*/ 0 w 371475"/>
                    <a:gd name="connsiteY1" fmla="*/ 223838 h 235514"/>
                    <a:gd name="connsiteX2" fmla="*/ 0 w 371475"/>
                    <a:gd name="connsiteY2" fmla="*/ 223838 h 235514"/>
                    <a:gd name="connsiteX0" fmla="*/ 371475 w 384826"/>
                    <a:gd name="connsiteY0" fmla="*/ 0 h 237098"/>
                    <a:gd name="connsiteX1" fmla="*/ 0 w 384826"/>
                    <a:gd name="connsiteY1" fmla="*/ 223838 h 237098"/>
                    <a:gd name="connsiteX2" fmla="*/ 0 w 384826"/>
                    <a:gd name="connsiteY2" fmla="*/ 223838 h 237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4826" h="237098">
                      <a:moveTo>
                        <a:pt x="371475" y="0"/>
                      </a:moveTo>
                      <a:cubicBezTo>
                        <a:pt x="421482" y="107950"/>
                        <a:pt x="338138" y="287337"/>
                        <a:pt x="0" y="223838"/>
                      </a:cubicBezTo>
                      <a:lnTo>
                        <a:pt x="0" y="223838"/>
                      </a:ln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AAF3601-299D-4C0A-8EB8-AE2B00BA0E3D}"/>
                    </a:ext>
                  </a:extLst>
                </p:cNvPr>
                <p:cNvSpPr/>
                <p:nvPr/>
              </p:nvSpPr>
              <p:spPr>
                <a:xfrm>
                  <a:off x="6300729" y="3043431"/>
                  <a:ext cx="323007" cy="220445"/>
                </a:xfrm>
                <a:custGeom>
                  <a:avLst/>
                  <a:gdLst>
                    <a:gd name="connsiteX0" fmla="*/ 0 w 189135"/>
                    <a:gd name="connsiteY0" fmla="*/ 0 h 105175"/>
                    <a:gd name="connsiteX1" fmla="*/ 189135 w 189135"/>
                    <a:gd name="connsiteY1" fmla="*/ 0 h 105175"/>
                    <a:gd name="connsiteX2" fmla="*/ 189135 w 189135"/>
                    <a:gd name="connsiteY2" fmla="*/ 105175 h 105175"/>
                    <a:gd name="connsiteX3" fmla="*/ 0 w 189135"/>
                    <a:gd name="connsiteY3" fmla="*/ 105175 h 105175"/>
                    <a:gd name="connsiteX4" fmla="*/ 0 w 189135"/>
                    <a:gd name="connsiteY4" fmla="*/ 0 h 105175"/>
                    <a:gd name="connsiteX0" fmla="*/ 0 w 286766"/>
                    <a:gd name="connsiteY0" fmla="*/ 0 h 105175"/>
                    <a:gd name="connsiteX1" fmla="*/ 286766 w 286766"/>
                    <a:gd name="connsiteY1" fmla="*/ 9525 h 105175"/>
                    <a:gd name="connsiteX2" fmla="*/ 189135 w 286766"/>
                    <a:gd name="connsiteY2" fmla="*/ 105175 h 105175"/>
                    <a:gd name="connsiteX3" fmla="*/ 0 w 286766"/>
                    <a:gd name="connsiteY3" fmla="*/ 105175 h 105175"/>
                    <a:gd name="connsiteX4" fmla="*/ 0 w 286766"/>
                    <a:gd name="connsiteY4" fmla="*/ 0 h 105175"/>
                    <a:gd name="connsiteX0" fmla="*/ 0 w 317722"/>
                    <a:gd name="connsiteY0" fmla="*/ 50006 h 95650"/>
                    <a:gd name="connsiteX1" fmla="*/ 317722 w 317722"/>
                    <a:gd name="connsiteY1" fmla="*/ 0 h 95650"/>
                    <a:gd name="connsiteX2" fmla="*/ 220091 w 317722"/>
                    <a:gd name="connsiteY2" fmla="*/ 95650 h 95650"/>
                    <a:gd name="connsiteX3" fmla="*/ 30956 w 317722"/>
                    <a:gd name="connsiteY3" fmla="*/ 95650 h 95650"/>
                    <a:gd name="connsiteX4" fmla="*/ 0 w 317722"/>
                    <a:gd name="connsiteY4" fmla="*/ 50006 h 95650"/>
                    <a:gd name="connsiteX0" fmla="*/ 0 w 317722"/>
                    <a:gd name="connsiteY0" fmla="*/ 50006 h 95650"/>
                    <a:gd name="connsiteX1" fmla="*/ 317722 w 317722"/>
                    <a:gd name="connsiteY1" fmla="*/ 0 h 95650"/>
                    <a:gd name="connsiteX2" fmla="*/ 220091 w 317722"/>
                    <a:gd name="connsiteY2" fmla="*/ 95650 h 95650"/>
                    <a:gd name="connsiteX3" fmla="*/ 0 w 317722"/>
                    <a:gd name="connsiteY3" fmla="*/ 50006 h 95650"/>
                    <a:gd name="connsiteX0" fmla="*/ 0 w 317722"/>
                    <a:gd name="connsiteY0" fmla="*/ 50006 h 143275"/>
                    <a:gd name="connsiteX1" fmla="*/ 317722 w 317722"/>
                    <a:gd name="connsiteY1" fmla="*/ 0 h 143275"/>
                    <a:gd name="connsiteX2" fmla="*/ 220091 w 317722"/>
                    <a:gd name="connsiteY2" fmla="*/ 143275 h 143275"/>
                    <a:gd name="connsiteX3" fmla="*/ 0 w 317722"/>
                    <a:gd name="connsiteY3" fmla="*/ 50006 h 143275"/>
                    <a:gd name="connsiteX0" fmla="*/ 0 w 317722"/>
                    <a:gd name="connsiteY0" fmla="*/ 50006 h 143275"/>
                    <a:gd name="connsiteX1" fmla="*/ 317722 w 317722"/>
                    <a:gd name="connsiteY1" fmla="*/ 0 h 143275"/>
                    <a:gd name="connsiteX2" fmla="*/ 220091 w 317722"/>
                    <a:gd name="connsiteY2" fmla="*/ 143275 h 143275"/>
                    <a:gd name="connsiteX3" fmla="*/ 0 w 317722"/>
                    <a:gd name="connsiteY3" fmla="*/ 50006 h 143275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112785 h 206176"/>
                    <a:gd name="connsiteX1" fmla="*/ 317722 w 317722"/>
                    <a:gd name="connsiteY1" fmla="*/ 62779 h 206176"/>
                    <a:gd name="connsiteX2" fmla="*/ 220091 w 317722"/>
                    <a:gd name="connsiteY2" fmla="*/ 206054 h 206176"/>
                    <a:gd name="connsiteX3" fmla="*/ 0 w 317722"/>
                    <a:gd name="connsiteY3" fmla="*/ 112785 h 206176"/>
                    <a:gd name="connsiteX0" fmla="*/ 17618 w 335340"/>
                    <a:gd name="connsiteY0" fmla="*/ 120692 h 214083"/>
                    <a:gd name="connsiteX1" fmla="*/ 335340 w 335340"/>
                    <a:gd name="connsiteY1" fmla="*/ 70686 h 214083"/>
                    <a:gd name="connsiteX2" fmla="*/ 237709 w 335340"/>
                    <a:gd name="connsiteY2" fmla="*/ 213961 h 214083"/>
                    <a:gd name="connsiteX3" fmla="*/ 17618 w 335340"/>
                    <a:gd name="connsiteY3" fmla="*/ 120692 h 214083"/>
                    <a:gd name="connsiteX0" fmla="*/ 13829 w 335159"/>
                    <a:gd name="connsiteY0" fmla="*/ 113289 h 206680"/>
                    <a:gd name="connsiteX1" fmla="*/ 331551 w 335159"/>
                    <a:gd name="connsiteY1" fmla="*/ 63283 h 206680"/>
                    <a:gd name="connsiteX2" fmla="*/ 233920 w 335159"/>
                    <a:gd name="connsiteY2" fmla="*/ 206558 h 206680"/>
                    <a:gd name="connsiteX3" fmla="*/ 13829 w 335159"/>
                    <a:gd name="connsiteY3" fmla="*/ 113289 h 206680"/>
                    <a:gd name="connsiteX0" fmla="*/ 13829 w 335159"/>
                    <a:gd name="connsiteY0" fmla="*/ 113289 h 206680"/>
                    <a:gd name="connsiteX1" fmla="*/ 331551 w 335159"/>
                    <a:gd name="connsiteY1" fmla="*/ 63283 h 206680"/>
                    <a:gd name="connsiteX2" fmla="*/ 233920 w 335159"/>
                    <a:gd name="connsiteY2" fmla="*/ 206558 h 206680"/>
                    <a:gd name="connsiteX3" fmla="*/ 13829 w 335159"/>
                    <a:gd name="connsiteY3" fmla="*/ 113289 h 206680"/>
                    <a:gd name="connsiteX0" fmla="*/ 13829 w 335159"/>
                    <a:gd name="connsiteY0" fmla="*/ 113289 h 208673"/>
                    <a:gd name="connsiteX1" fmla="*/ 331551 w 335159"/>
                    <a:gd name="connsiteY1" fmla="*/ 63283 h 208673"/>
                    <a:gd name="connsiteX2" fmla="*/ 233920 w 335159"/>
                    <a:gd name="connsiteY2" fmla="*/ 206558 h 208673"/>
                    <a:gd name="connsiteX3" fmla="*/ 13829 w 335159"/>
                    <a:gd name="connsiteY3" fmla="*/ 113289 h 208673"/>
                    <a:gd name="connsiteX0" fmla="*/ 4367 w 326073"/>
                    <a:gd name="connsiteY0" fmla="*/ 119783 h 215167"/>
                    <a:gd name="connsiteX1" fmla="*/ 322089 w 326073"/>
                    <a:gd name="connsiteY1" fmla="*/ 69777 h 215167"/>
                    <a:gd name="connsiteX2" fmla="*/ 224458 w 326073"/>
                    <a:gd name="connsiteY2" fmla="*/ 213052 h 215167"/>
                    <a:gd name="connsiteX3" fmla="*/ 4367 w 326073"/>
                    <a:gd name="connsiteY3" fmla="*/ 119783 h 215167"/>
                    <a:gd name="connsiteX0" fmla="*/ 4681 w 323007"/>
                    <a:gd name="connsiteY0" fmla="*/ 125061 h 220445"/>
                    <a:gd name="connsiteX1" fmla="*/ 322403 w 323007"/>
                    <a:gd name="connsiteY1" fmla="*/ 75055 h 220445"/>
                    <a:gd name="connsiteX2" fmla="*/ 224772 w 323007"/>
                    <a:gd name="connsiteY2" fmla="*/ 218330 h 220445"/>
                    <a:gd name="connsiteX3" fmla="*/ 4681 w 323007"/>
                    <a:gd name="connsiteY3" fmla="*/ 125061 h 220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007" h="220445">
                      <a:moveTo>
                        <a:pt x="4681" y="125061"/>
                      </a:moveTo>
                      <a:cubicBezTo>
                        <a:pt x="-46574" y="39336"/>
                        <a:pt x="340320" y="-79726"/>
                        <a:pt x="322403" y="75055"/>
                      </a:cubicBezTo>
                      <a:cubicBezTo>
                        <a:pt x="320816" y="118050"/>
                        <a:pt x="283510" y="208672"/>
                        <a:pt x="224772" y="218330"/>
                      </a:cubicBezTo>
                      <a:cubicBezTo>
                        <a:pt x="163314" y="230103"/>
                        <a:pt x="49470" y="191870"/>
                        <a:pt x="4681" y="125061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40E0CB3-ABCF-4F45-81C4-B920B9B30D76}"/>
                  </a:ext>
                </a:extLst>
              </p:cNvPr>
              <p:cNvGrpSpPr/>
              <p:nvPr/>
            </p:nvGrpSpPr>
            <p:grpSpPr>
              <a:xfrm rot="20756779" flipH="1">
                <a:off x="5052559" y="2188287"/>
                <a:ext cx="1129609" cy="1072505"/>
                <a:chOff x="6536230" y="2028796"/>
                <a:chExt cx="1129609" cy="1072505"/>
              </a:xfrm>
            </p:grpSpPr>
            <p:sp>
              <p:nvSpPr>
                <p:cNvPr id="40" name="Rectangle: Rounded Corners 13">
                  <a:extLst>
                    <a:ext uri="{FF2B5EF4-FFF2-40B4-BE49-F238E27FC236}">
                      <a16:creationId xmlns:a16="http://schemas.microsoft.com/office/drawing/2014/main" id="{AD8EE159-AFE2-44DA-A400-5131351B45EC}"/>
                    </a:ext>
                  </a:extLst>
                </p:cNvPr>
                <p:cNvSpPr/>
                <p:nvPr/>
              </p:nvSpPr>
              <p:spPr>
                <a:xfrm rot="7473194">
                  <a:off x="6712923" y="2148386"/>
                  <a:ext cx="950947" cy="954884"/>
                </a:xfrm>
                <a:custGeom>
                  <a:avLst/>
                  <a:gdLst>
                    <a:gd name="connsiteX0" fmla="*/ 0 w 878460"/>
                    <a:gd name="connsiteY0" fmla="*/ 376174 h 954884"/>
                    <a:gd name="connsiteX1" fmla="*/ 376174 w 878460"/>
                    <a:gd name="connsiteY1" fmla="*/ 0 h 954884"/>
                    <a:gd name="connsiteX2" fmla="*/ 502286 w 878460"/>
                    <a:gd name="connsiteY2" fmla="*/ 0 h 954884"/>
                    <a:gd name="connsiteX3" fmla="*/ 878460 w 878460"/>
                    <a:gd name="connsiteY3" fmla="*/ 376174 h 954884"/>
                    <a:gd name="connsiteX4" fmla="*/ 878460 w 878460"/>
                    <a:gd name="connsiteY4" fmla="*/ 578710 h 954884"/>
                    <a:gd name="connsiteX5" fmla="*/ 502286 w 878460"/>
                    <a:gd name="connsiteY5" fmla="*/ 954884 h 954884"/>
                    <a:gd name="connsiteX6" fmla="*/ 376174 w 878460"/>
                    <a:gd name="connsiteY6" fmla="*/ 954884 h 954884"/>
                    <a:gd name="connsiteX7" fmla="*/ 0 w 878460"/>
                    <a:gd name="connsiteY7" fmla="*/ 578710 h 954884"/>
                    <a:gd name="connsiteX8" fmla="*/ 0 w 878460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878460 w 950947"/>
                    <a:gd name="connsiteY4" fmla="*/ 578710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947" h="954884">
                      <a:moveTo>
                        <a:pt x="0" y="376174"/>
                      </a:moveTo>
                      <a:cubicBezTo>
                        <a:pt x="0" y="168419"/>
                        <a:pt x="168419" y="0"/>
                        <a:pt x="376174" y="0"/>
                      </a:cubicBezTo>
                      <a:lnTo>
                        <a:pt x="502286" y="0"/>
                      </a:lnTo>
                      <a:cubicBezTo>
                        <a:pt x="766952" y="7068"/>
                        <a:pt x="950947" y="332456"/>
                        <a:pt x="950947" y="540211"/>
                      </a:cubicBezTo>
                      <a:cubicBezTo>
                        <a:pt x="950947" y="607723"/>
                        <a:pt x="940846" y="618583"/>
                        <a:pt x="940846" y="686095"/>
                      </a:cubicBezTo>
                      <a:cubicBezTo>
                        <a:pt x="940846" y="893850"/>
                        <a:pt x="710041" y="954884"/>
                        <a:pt x="502286" y="954884"/>
                      </a:cubicBezTo>
                      <a:lnTo>
                        <a:pt x="376174" y="954884"/>
                      </a:lnTo>
                      <a:cubicBezTo>
                        <a:pt x="168419" y="954884"/>
                        <a:pt x="0" y="786465"/>
                        <a:pt x="0" y="578710"/>
                      </a:cubicBezTo>
                      <a:lnTo>
                        <a:pt x="0" y="376174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CBF242B-6D7B-48E4-8AF7-93AE25DA89E8}"/>
                    </a:ext>
                  </a:extLst>
                </p:cNvPr>
                <p:cNvSpPr/>
                <p:nvPr/>
              </p:nvSpPr>
              <p:spPr>
                <a:xfrm>
                  <a:off x="6536230" y="2028796"/>
                  <a:ext cx="970458" cy="9704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DC74888-DA30-4EB1-BBA6-A48930AE7EBD}"/>
                    </a:ext>
                  </a:extLst>
                </p:cNvPr>
                <p:cNvSpPr/>
                <p:nvPr/>
              </p:nvSpPr>
              <p:spPr>
                <a:xfrm>
                  <a:off x="6688337" y="2169653"/>
                  <a:ext cx="706005" cy="706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0C33AA6-9CE0-499C-8335-781A7D765B15}"/>
                    </a:ext>
                  </a:extLst>
                </p:cNvPr>
                <p:cNvSpPr/>
                <p:nvPr/>
              </p:nvSpPr>
              <p:spPr>
                <a:xfrm>
                  <a:off x="6955194" y="2264654"/>
                  <a:ext cx="313069" cy="31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C111A34-2F74-4A53-B874-56A80184D57F}"/>
                    </a:ext>
                  </a:extLst>
                </p:cNvPr>
                <p:cNvSpPr/>
                <p:nvPr/>
              </p:nvSpPr>
              <p:spPr>
                <a:xfrm>
                  <a:off x="6776615" y="2505074"/>
                  <a:ext cx="175883" cy="1758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2432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5401370" y="693184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Br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B4B0999-FBBC-4033-B1F9-BCE9EC185D1D}"/>
              </a:ext>
            </a:extLst>
          </p:cNvPr>
          <p:cNvSpPr/>
          <p:nvPr/>
        </p:nvSpPr>
        <p:spPr>
          <a:xfrm>
            <a:off x="9957542" y="719265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</a:rPr>
              <a:t>Fr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E2687A4-360E-437E-8B74-6837C48893BE}"/>
              </a:ext>
            </a:extLst>
          </p:cNvPr>
          <p:cNvSpPr/>
          <p:nvPr/>
        </p:nvSpPr>
        <p:spPr>
          <a:xfrm>
            <a:off x="7679456" y="401857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Tr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DADAEE2-AAD7-4554-A6FC-F0E4A334DA24}"/>
              </a:ext>
            </a:extLst>
          </p:cNvPr>
          <p:cNvSpPr/>
          <p:nvPr/>
        </p:nvSpPr>
        <p:spPr>
          <a:xfrm>
            <a:off x="7679456" y="1318420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Cr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434285-A9A6-4198-B4E4-CDE9C119AFF4}"/>
              </a:ext>
            </a:extLst>
          </p:cNvPr>
          <p:cNvSpPr/>
          <p:nvPr/>
        </p:nvSpPr>
        <p:spPr>
          <a:xfrm>
            <a:off x="5401370" y="3229351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7E2B83"/>
                </a:solidFill>
              </a:rPr>
              <a:t>Gr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7A98B8-7B08-4E0F-9F8D-800FF8AD18FB}"/>
              </a:ext>
            </a:extLst>
          </p:cNvPr>
          <p:cNvSpPr/>
          <p:nvPr/>
        </p:nvSpPr>
        <p:spPr>
          <a:xfrm>
            <a:off x="9957542" y="3229351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Pr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8CBAD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86530AB-E742-489D-9A6A-0013EF2184FC}"/>
              </a:ext>
            </a:extLst>
          </p:cNvPr>
          <p:cNvGrpSpPr/>
          <p:nvPr/>
        </p:nvGrpSpPr>
        <p:grpSpPr>
          <a:xfrm>
            <a:off x="535005" y="648353"/>
            <a:ext cx="4171909" cy="5561293"/>
            <a:chOff x="4148446" y="651342"/>
            <a:chExt cx="4171909" cy="5561293"/>
          </a:xfrm>
        </p:grpSpPr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90A1727E-79BF-445A-ABFC-BE899887CB82}"/>
                </a:ext>
              </a:extLst>
            </p:cNvPr>
            <p:cNvSpPr/>
            <p:nvPr/>
          </p:nvSpPr>
          <p:spPr>
            <a:xfrm rot="13435289" flipH="1">
              <a:off x="7721690" y="3228302"/>
              <a:ext cx="585728" cy="1490366"/>
            </a:xfrm>
            <a:custGeom>
              <a:avLst/>
              <a:gdLst>
                <a:gd name="connsiteX0" fmla="*/ 0 w 585728"/>
                <a:gd name="connsiteY0" fmla="*/ 745056 h 1490112"/>
                <a:gd name="connsiteX1" fmla="*/ 292864 w 585728"/>
                <a:gd name="connsiteY1" fmla="*/ 0 h 1490112"/>
                <a:gd name="connsiteX2" fmla="*/ 585728 w 585728"/>
                <a:gd name="connsiteY2" fmla="*/ 745056 h 1490112"/>
                <a:gd name="connsiteX3" fmla="*/ 292864 w 585728"/>
                <a:gd name="connsiteY3" fmla="*/ 1490112 h 1490112"/>
                <a:gd name="connsiteX4" fmla="*/ 0 w 585728"/>
                <a:gd name="connsiteY4" fmla="*/ 745056 h 1490112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28" h="1490366">
                  <a:moveTo>
                    <a:pt x="0" y="745056"/>
                  </a:moveTo>
                  <a:cubicBezTo>
                    <a:pt x="0" y="333573"/>
                    <a:pt x="131120" y="0"/>
                    <a:pt x="292864" y="0"/>
                  </a:cubicBezTo>
                  <a:cubicBezTo>
                    <a:pt x="454608" y="0"/>
                    <a:pt x="585728" y="333573"/>
                    <a:pt x="585728" y="745056"/>
                  </a:cubicBezTo>
                  <a:cubicBezTo>
                    <a:pt x="585728" y="1156539"/>
                    <a:pt x="538754" y="1501063"/>
                    <a:pt x="292864" y="1490112"/>
                  </a:cubicBezTo>
                  <a:cubicBezTo>
                    <a:pt x="46974" y="1479161"/>
                    <a:pt x="0" y="1156539"/>
                    <a:pt x="0" y="745056"/>
                  </a:cubicBezTo>
                  <a:close/>
                </a:path>
              </a:pathLst>
            </a:custGeom>
            <a:solidFill>
              <a:srgbClr val="28282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88581AF-850D-49A7-AD74-625A7A12AA5F}"/>
                </a:ext>
              </a:extLst>
            </p:cNvPr>
            <p:cNvGrpSpPr/>
            <p:nvPr/>
          </p:nvGrpSpPr>
          <p:grpSpPr>
            <a:xfrm>
              <a:off x="5297394" y="3376283"/>
              <a:ext cx="2591717" cy="2836352"/>
              <a:chOff x="5297394" y="3376283"/>
              <a:chExt cx="2591717" cy="2836352"/>
            </a:xfrm>
          </p:grpSpPr>
          <p:sp>
            <p:nvSpPr>
              <p:cNvPr id="125" name="Rectangle 6">
                <a:extLst>
                  <a:ext uri="{FF2B5EF4-FFF2-40B4-BE49-F238E27FC236}">
                    <a16:creationId xmlns:a16="http://schemas.microsoft.com/office/drawing/2014/main" id="{1481513A-E873-4714-B0BC-139A2CE4958D}"/>
                  </a:ext>
                </a:extLst>
              </p:cNvPr>
              <p:cNvSpPr/>
              <p:nvPr/>
            </p:nvSpPr>
            <p:spPr>
              <a:xfrm>
                <a:off x="5297394" y="4452730"/>
                <a:ext cx="1408205" cy="1759905"/>
              </a:xfrm>
              <a:custGeom>
                <a:avLst/>
                <a:gdLst>
                  <a:gd name="connsiteX0" fmla="*/ 0 w 503583"/>
                  <a:gd name="connsiteY0" fmla="*/ 0 h 344556"/>
                  <a:gd name="connsiteX1" fmla="*/ 503583 w 503583"/>
                  <a:gd name="connsiteY1" fmla="*/ 0 h 344556"/>
                  <a:gd name="connsiteX2" fmla="*/ 503583 w 503583"/>
                  <a:gd name="connsiteY2" fmla="*/ 344556 h 344556"/>
                  <a:gd name="connsiteX3" fmla="*/ 0 w 503583"/>
                  <a:gd name="connsiteY3" fmla="*/ 344556 h 344556"/>
                  <a:gd name="connsiteX4" fmla="*/ 0 w 503583"/>
                  <a:gd name="connsiteY4" fmla="*/ 0 h 344556"/>
                  <a:gd name="connsiteX0" fmla="*/ 675861 w 1179444"/>
                  <a:gd name="connsiteY0" fmla="*/ 0 h 940904"/>
                  <a:gd name="connsiteX1" fmla="*/ 1179444 w 1179444"/>
                  <a:gd name="connsiteY1" fmla="*/ 0 h 940904"/>
                  <a:gd name="connsiteX2" fmla="*/ 1179444 w 1179444"/>
                  <a:gd name="connsiteY2" fmla="*/ 344556 h 940904"/>
                  <a:gd name="connsiteX3" fmla="*/ 0 w 1179444"/>
                  <a:gd name="connsiteY3" fmla="*/ 940904 h 940904"/>
                  <a:gd name="connsiteX4" fmla="*/ 675861 w 1179444"/>
                  <a:gd name="connsiteY4" fmla="*/ 0 h 940904"/>
                  <a:gd name="connsiteX0" fmla="*/ 675861 w 1179444"/>
                  <a:gd name="connsiteY0" fmla="*/ 0 h 940904"/>
                  <a:gd name="connsiteX1" fmla="*/ 1179444 w 1179444"/>
                  <a:gd name="connsiteY1" fmla="*/ 0 h 940904"/>
                  <a:gd name="connsiteX2" fmla="*/ 967409 w 1179444"/>
                  <a:gd name="connsiteY2" fmla="*/ 583095 h 940904"/>
                  <a:gd name="connsiteX3" fmla="*/ 0 w 1179444"/>
                  <a:gd name="connsiteY3" fmla="*/ 940904 h 940904"/>
                  <a:gd name="connsiteX4" fmla="*/ 675861 w 1179444"/>
                  <a:gd name="connsiteY4" fmla="*/ 0 h 940904"/>
                  <a:gd name="connsiteX0" fmla="*/ 894796 w 1398379"/>
                  <a:gd name="connsiteY0" fmla="*/ 0 h 1103091"/>
                  <a:gd name="connsiteX1" fmla="*/ 1398379 w 1398379"/>
                  <a:gd name="connsiteY1" fmla="*/ 0 h 1103091"/>
                  <a:gd name="connsiteX2" fmla="*/ 1186344 w 1398379"/>
                  <a:gd name="connsiteY2" fmla="*/ 583095 h 1103091"/>
                  <a:gd name="connsiteX3" fmla="*/ 218935 w 1398379"/>
                  <a:gd name="connsiteY3" fmla="*/ 940904 h 1103091"/>
                  <a:gd name="connsiteX4" fmla="*/ 894796 w 1398379"/>
                  <a:gd name="connsiteY4" fmla="*/ 0 h 1103091"/>
                  <a:gd name="connsiteX0" fmla="*/ 904622 w 1408205"/>
                  <a:gd name="connsiteY0" fmla="*/ 0 h 1349087"/>
                  <a:gd name="connsiteX1" fmla="*/ 1408205 w 1408205"/>
                  <a:gd name="connsiteY1" fmla="*/ 0 h 1349087"/>
                  <a:gd name="connsiteX2" fmla="*/ 1196170 w 1408205"/>
                  <a:gd name="connsiteY2" fmla="*/ 583095 h 1349087"/>
                  <a:gd name="connsiteX3" fmla="*/ 228761 w 1408205"/>
                  <a:gd name="connsiteY3" fmla="*/ 940904 h 1349087"/>
                  <a:gd name="connsiteX4" fmla="*/ 904622 w 1408205"/>
                  <a:gd name="connsiteY4" fmla="*/ 0 h 1349087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  <a:gd name="connsiteX0" fmla="*/ 639578 w 1408205"/>
                  <a:gd name="connsiteY0" fmla="*/ 0 h 1759905"/>
                  <a:gd name="connsiteX1" fmla="*/ 1408205 w 1408205"/>
                  <a:gd name="connsiteY1" fmla="*/ 410818 h 1759905"/>
                  <a:gd name="connsiteX2" fmla="*/ 1196170 w 1408205"/>
                  <a:gd name="connsiteY2" fmla="*/ 993913 h 1759905"/>
                  <a:gd name="connsiteX3" fmla="*/ 228761 w 1408205"/>
                  <a:gd name="connsiteY3" fmla="*/ 1351722 h 1759905"/>
                  <a:gd name="connsiteX4" fmla="*/ 639578 w 1408205"/>
                  <a:gd name="connsiteY4" fmla="*/ 0 h 175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205" h="1759905">
                    <a:moveTo>
                      <a:pt x="639578" y="0"/>
                    </a:moveTo>
                    <a:lnTo>
                      <a:pt x="1408205" y="410818"/>
                    </a:lnTo>
                    <a:lnTo>
                      <a:pt x="1196170" y="993913"/>
                    </a:lnTo>
                    <a:cubicBezTo>
                      <a:pt x="780935" y="2080592"/>
                      <a:pt x="-522195" y="1828800"/>
                      <a:pt x="228761" y="1351722"/>
                    </a:cubicBezTo>
                    <a:cubicBezTo>
                      <a:pt x="365700" y="834887"/>
                      <a:pt x="502639" y="450574"/>
                      <a:pt x="639578" y="0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7">
                <a:extLst>
                  <a:ext uri="{FF2B5EF4-FFF2-40B4-BE49-F238E27FC236}">
                    <a16:creationId xmlns:a16="http://schemas.microsoft.com/office/drawing/2014/main" id="{5E639DBE-2CEC-4EF5-ABD2-D7DCA89AF66E}"/>
                  </a:ext>
                </a:extLst>
              </p:cNvPr>
              <p:cNvSpPr/>
              <p:nvPr/>
            </p:nvSpPr>
            <p:spPr>
              <a:xfrm>
                <a:off x="6917231" y="4801264"/>
                <a:ext cx="840140" cy="1328251"/>
              </a:xfrm>
              <a:custGeom>
                <a:avLst/>
                <a:gdLst>
                  <a:gd name="connsiteX0" fmla="*/ 0 w 411358"/>
                  <a:gd name="connsiteY0" fmla="*/ 0 h 569845"/>
                  <a:gd name="connsiteX1" fmla="*/ 411358 w 411358"/>
                  <a:gd name="connsiteY1" fmla="*/ 0 h 569845"/>
                  <a:gd name="connsiteX2" fmla="*/ 411358 w 411358"/>
                  <a:gd name="connsiteY2" fmla="*/ 569845 h 569845"/>
                  <a:gd name="connsiteX3" fmla="*/ 0 w 411358"/>
                  <a:gd name="connsiteY3" fmla="*/ 569845 h 569845"/>
                  <a:gd name="connsiteX4" fmla="*/ 0 w 411358"/>
                  <a:gd name="connsiteY4" fmla="*/ 0 h 569845"/>
                  <a:gd name="connsiteX0" fmla="*/ 0 w 543879"/>
                  <a:gd name="connsiteY0" fmla="*/ 0 h 808384"/>
                  <a:gd name="connsiteX1" fmla="*/ 411358 w 543879"/>
                  <a:gd name="connsiteY1" fmla="*/ 0 h 808384"/>
                  <a:gd name="connsiteX2" fmla="*/ 543879 w 543879"/>
                  <a:gd name="connsiteY2" fmla="*/ 808384 h 808384"/>
                  <a:gd name="connsiteX3" fmla="*/ 0 w 543879"/>
                  <a:gd name="connsiteY3" fmla="*/ 569845 h 808384"/>
                  <a:gd name="connsiteX4" fmla="*/ 0 w 543879"/>
                  <a:gd name="connsiteY4" fmla="*/ 0 h 808384"/>
                  <a:gd name="connsiteX0" fmla="*/ 0 w 708538"/>
                  <a:gd name="connsiteY0" fmla="*/ 266700 h 1075084"/>
                  <a:gd name="connsiteX1" fmla="*/ 708538 w 708538"/>
                  <a:gd name="connsiteY1" fmla="*/ 0 h 1075084"/>
                  <a:gd name="connsiteX2" fmla="*/ 543879 w 708538"/>
                  <a:gd name="connsiteY2" fmla="*/ 1075084 h 1075084"/>
                  <a:gd name="connsiteX3" fmla="*/ 0 w 708538"/>
                  <a:gd name="connsiteY3" fmla="*/ 836545 h 1075084"/>
                  <a:gd name="connsiteX4" fmla="*/ 0 w 708538"/>
                  <a:gd name="connsiteY4" fmla="*/ 266700 h 1075084"/>
                  <a:gd name="connsiteX0" fmla="*/ 0 w 708538"/>
                  <a:gd name="connsiteY0" fmla="*/ 266700 h 1075084"/>
                  <a:gd name="connsiteX1" fmla="*/ 708538 w 708538"/>
                  <a:gd name="connsiteY1" fmla="*/ 0 h 1075084"/>
                  <a:gd name="connsiteX2" fmla="*/ 543879 w 708538"/>
                  <a:gd name="connsiteY2" fmla="*/ 1075084 h 1075084"/>
                  <a:gd name="connsiteX3" fmla="*/ 0 w 708538"/>
                  <a:gd name="connsiteY3" fmla="*/ 836545 h 1075084"/>
                  <a:gd name="connsiteX4" fmla="*/ 0 w 708538"/>
                  <a:gd name="connsiteY4" fmla="*/ 266700 h 1075084"/>
                  <a:gd name="connsiteX0" fmla="*/ 167640 w 876178"/>
                  <a:gd name="connsiteY0" fmla="*/ 266700 h 1075084"/>
                  <a:gd name="connsiteX1" fmla="*/ 876178 w 876178"/>
                  <a:gd name="connsiteY1" fmla="*/ 0 h 1075084"/>
                  <a:gd name="connsiteX2" fmla="*/ 711519 w 876178"/>
                  <a:gd name="connsiteY2" fmla="*/ 1075084 h 1075084"/>
                  <a:gd name="connsiteX3" fmla="*/ 0 w 876178"/>
                  <a:gd name="connsiteY3" fmla="*/ 684145 h 1075084"/>
                  <a:gd name="connsiteX4" fmla="*/ 167640 w 876178"/>
                  <a:gd name="connsiteY4" fmla="*/ 266700 h 1075084"/>
                  <a:gd name="connsiteX0" fmla="*/ 167640 w 876178"/>
                  <a:gd name="connsiteY0" fmla="*/ 266700 h 1216542"/>
                  <a:gd name="connsiteX1" fmla="*/ 876178 w 876178"/>
                  <a:gd name="connsiteY1" fmla="*/ 0 h 1216542"/>
                  <a:gd name="connsiteX2" fmla="*/ 711519 w 876178"/>
                  <a:gd name="connsiteY2" fmla="*/ 1075084 h 1216542"/>
                  <a:gd name="connsiteX3" fmla="*/ 0 w 876178"/>
                  <a:gd name="connsiteY3" fmla="*/ 684145 h 1216542"/>
                  <a:gd name="connsiteX4" fmla="*/ 167640 w 876178"/>
                  <a:gd name="connsiteY4" fmla="*/ 266700 h 1216542"/>
                  <a:gd name="connsiteX0" fmla="*/ 167640 w 876178"/>
                  <a:gd name="connsiteY0" fmla="*/ 266700 h 1325443"/>
                  <a:gd name="connsiteX1" fmla="*/ 876178 w 876178"/>
                  <a:gd name="connsiteY1" fmla="*/ 0 h 1325443"/>
                  <a:gd name="connsiteX2" fmla="*/ 711519 w 876178"/>
                  <a:gd name="connsiteY2" fmla="*/ 1075084 h 1325443"/>
                  <a:gd name="connsiteX3" fmla="*/ 0 w 876178"/>
                  <a:gd name="connsiteY3" fmla="*/ 684145 h 1325443"/>
                  <a:gd name="connsiteX4" fmla="*/ 167640 w 876178"/>
                  <a:gd name="connsiteY4" fmla="*/ 266700 h 1325443"/>
                  <a:gd name="connsiteX0" fmla="*/ 167640 w 876178"/>
                  <a:gd name="connsiteY0" fmla="*/ 266700 h 1313955"/>
                  <a:gd name="connsiteX1" fmla="*/ 876178 w 876178"/>
                  <a:gd name="connsiteY1" fmla="*/ 0 h 1313955"/>
                  <a:gd name="connsiteX2" fmla="*/ 711519 w 876178"/>
                  <a:gd name="connsiteY2" fmla="*/ 1075084 h 1313955"/>
                  <a:gd name="connsiteX3" fmla="*/ 0 w 876178"/>
                  <a:gd name="connsiteY3" fmla="*/ 684145 h 1313955"/>
                  <a:gd name="connsiteX4" fmla="*/ 167640 w 876178"/>
                  <a:gd name="connsiteY4" fmla="*/ 266700 h 1313955"/>
                  <a:gd name="connsiteX0" fmla="*/ 167640 w 876178"/>
                  <a:gd name="connsiteY0" fmla="*/ 266700 h 1311106"/>
                  <a:gd name="connsiteX1" fmla="*/ 876178 w 876178"/>
                  <a:gd name="connsiteY1" fmla="*/ 0 h 1311106"/>
                  <a:gd name="connsiteX2" fmla="*/ 711519 w 876178"/>
                  <a:gd name="connsiteY2" fmla="*/ 1075084 h 1311106"/>
                  <a:gd name="connsiteX3" fmla="*/ 0 w 876178"/>
                  <a:gd name="connsiteY3" fmla="*/ 684145 h 1311106"/>
                  <a:gd name="connsiteX4" fmla="*/ 167640 w 876178"/>
                  <a:gd name="connsiteY4" fmla="*/ 266700 h 1311106"/>
                  <a:gd name="connsiteX0" fmla="*/ 106680 w 815218"/>
                  <a:gd name="connsiteY0" fmla="*/ 266700 h 1314908"/>
                  <a:gd name="connsiteX1" fmla="*/ 815218 w 815218"/>
                  <a:gd name="connsiteY1" fmla="*/ 0 h 1314908"/>
                  <a:gd name="connsiteX2" fmla="*/ 650559 w 815218"/>
                  <a:gd name="connsiteY2" fmla="*/ 1075084 h 1314908"/>
                  <a:gd name="connsiteX3" fmla="*/ 0 w 815218"/>
                  <a:gd name="connsiteY3" fmla="*/ 691765 h 1314908"/>
                  <a:gd name="connsiteX4" fmla="*/ 106680 w 815218"/>
                  <a:gd name="connsiteY4" fmla="*/ 266700 h 1314908"/>
                  <a:gd name="connsiteX0" fmla="*/ 120860 w 829398"/>
                  <a:gd name="connsiteY0" fmla="*/ 266700 h 1314908"/>
                  <a:gd name="connsiteX1" fmla="*/ 829398 w 829398"/>
                  <a:gd name="connsiteY1" fmla="*/ 0 h 1314908"/>
                  <a:gd name="connsiteX2" fmla="*/ 664739 w 829398"/>
                  <a:gd name="connsiteY2" fmla="*/ 1075084 h 1314908"/>
                  <a:gd name="connsiteX3" fmla="*/ 14180 w 829398"/>
                  <a:gd name="connsiteY3" fmla="*/ 691765 h 1314908"/>
                  <a:gd name="connsiteX4" fmla="*/ 120860 w 829398"/>
                  <a:gd name="connsiteY4" fmla="*/ 266700 h 1314908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28213"/>
                  <a:gd name="connsiteY0" fmla="*/ 266700 h 1320631"/>
                  <a:gd name="connsiteX1" fmla="*/ 828213 w 828213"/>
                  <a:gd name="connsiteY1" fmla="*/ 0 h 1320631"/>
                  <a:gd name="connsiteX2" fmla="*/ 663554 w 828213"/>
                  <a:gd name="connsiteY2" fmla="*/ 1075084 h 1320631"/>
                  <a:gd name="connsiteX3" fmla="*/ 12995 w 828213"/>
                  <a:gd name="connsiteY3" fmla="*/ 691765 h 1320631"/>
                  <a:gd name="connsiteX4" fmla="*/ 119675 w 828213"/>
                  <a:gd name="connsiteY4" fmla="*/ 266700 h 1320631"/>
                  <a:gd name="connsiteX0" fmla="*/ 119675 w 835833"/>
                  <a:gd name="connsiteY0" fmla="*/ 274320 h 1328251"/>
                  <a:gd name="connsiteX1" fmla="*/ 835833 w 835833"/>
                  <a:gd name="connsiteY1" fmla="*/ 0 h 1328251"/>
                  <a:gd name="connsiteX2" fmla="*/ 663554 w 835833"/>
                  <a:gd name="connsiteY2" fmla="*/ 1082704 h 1328251"/>
                  <a:gd name="connsiteX3" fmla="*/ 12995 w 835833"/>
                  <a:gd name="connsiteY3" fmla="*/ 699385 h 1328251"/>
                  <a:gd name="connsiteX4" fmla="*/ 119675 w 835833"/>
                  <a:gd name="connsiteY4" fmla="*/ 274320 h 1328251"/>
                  <a:gd name="connsiteX0" fmla="*/ 119675 w 836095"/>
                  <a:gd name="connsiteY0" fmla="*/ 274320 h 1328251"/>
                  <a:gd name="connsiteX1" fmla="*/ 835833 w 836095"/>
                  <a:gd name="connsiteY1" fmla="*/ 0 h 1328251"/>
                  <a:gd name="connsiteX2" fmla="*/ 663554 w 836095"/>
                  <a:gd name="connsiteY2" fmla="*/ 1082704 h 1328251"/>
                  <a:gd name="connsiteX3" fmla="*/ 12995 w 836095"/>
                  <a:gd name="connsiteY3" fmla="*/ 699385 h 1328251"/>
                  <a:gd name="connsiteX4" fmla="*/ 119675 w 836095"/>
                  <a:gd name="connsiteY4" fmla="*/ 274320 h 1328251"/>
                  <a:gd name="connsiteX0" fmla="*/ 119675 w 836095"/>
                  <a:gd name="connsiteY0" fmla="*/ 274320 h 1328251"/>
                  <a:gd name="connsiteX1" fmla="*/ 835833 w 836095"/>
                  <a:gd name="connsiteY1" fmla="*/ 0 h 1328251"/>
                  <a:gd name="connsiteX2" fmla="*/ 663554 w 836095"/>
                  <a:gd name="connsiteY2" fmla="*/ 1082704 h 1328251"/>
                  <a:gd name="connsiteX3" fmla="*/ 12995 w 836095"/>
                  <a:gd name="connsiteY3" fmla="*/ 699385 h 1328251"/>
                  <a:gd name="connsiteX4" fmla="*/ 119675 w 836095"/>
                  <a:gd name="connsiteY4" fmla="*/ 274320 h 1328251"/>
                  <a:gd name="connsiteX0" fmla="*/ 119675 w 840140"/>
                  <a:gd name="connsiteY0" fmla="*/ 274320 h 1328251"/>
                  <a:gd name="connsiteX1" fmla="*/ 835833 w 840140"/>
                  <a:gd name="connsiteY1" fmla="*/ 0 h 1328251"/>
                  <a:gd name="connsiteX2" fmla="*/ 663554 w 840140"/>
                  <a:gd name="connsiteY2" fmla="*/ 1082704 h 1328251"/>
                  <a:gd name="connsiteX3" fmla="*/ 12995 w 840140"/>
                  <a:gd name="connsiteY3" fmla="*/ 699385 h 1328251"/>
                  <a:gd name="connsiteX4" fmla="*/ 119675 w 840140"/>
                  <a:gd name="connsiteY4" fmla="*/ 274320 h 132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140" h="1328251">
                    <a:moveTo>
                      <a:pt x="119675" y="274320"/>
                    </a:moveTo>
                    <a:lnTo>
                      <a:pt x="835833" y="0"/>
                    </a:lnTo>
                    <a:cubicBezTo>
                      <a:pt x="864767" y="815561"/>
                      <a:pt x="741300" y="792923"/>
                      <a:pt x="663554" y="1082704"/>
                    </a:cubicBezTo>
                    <a:cubicBezTo>
                      <a:pt x="860721" y="1287671"/>
                      <a:pt x="-123212" y="1660278"/>
                      <a:pt x="12995" y="699385"/>
                    </a:cubicBezTo>
                    <a:lnTo>
                      <a:pt x="119675" y="274320"/>
                    </a:lnTo>
                    <a:close/>
                  </a:path>
                </a:pathLst>
              </a:custGeom>
              <a:solidFill>
                <a:srgbClr val="28282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918A9BD-CF25-44B6-BBA7-8D28F2386B4D}"/>
                  </a:ext>
                </a:extLst>
              </p:cNvPr>
              <p:cNvGrpSpPr/>
              <p:nvPr/>
            </p:nvGrpSpPr>
            <p:grpSpPr>
              <a:xfrm>
                <a:off x="5671980" y="3376283"/>
                <a:ext cx="2217131" cy="2322086"/>
                <a:chOff x="5671980" y="3376283"/>
                <a:chExt cx="2217131" cy="2322086"/>
              </a:xfrm>
            </p:grpSpPr>
            <p:sp>
              <p:nvSpPr>
                <p:cNvPr id="128" name="Oval 3">
                  <a:extLst>
                    <a:ext uri="{FF2B5EF4-FFF2-40B4-BE49-F238E27FC236}">
                      <a16:creationId xmlns:a16="http://schemas.microsoft.com/office/drawing/2014/main" id="{A83A8376-410A-462A-85BD-7353E2AE9009}"/>
                    </a:ext>
                  </a:extLst>
                </p:cNvPr>
                <p:cNvSpPr/>
                <p:nvPr/>
              </p:nvSpPr>
              <p:spPr>
                <a:xfrm>
                  <a:off x="5671980" y="3376283"/>
                  <a:ext cx="2146039" cy="2269145"/>
                </a:xfrm>
                <a:custGeom>
                  <a:avLst/>
                  <a:gdLst>
                    <a:gd name="connsiteX0" fmla="*/ 0 w 2120347"/>
                    <a:gd name="connsiteY0" fmla="*/ 1088335 h 2176670"/>
                    <a:gd name="connsiteX1" fmla="*/ 1060174 w 2120347"/>
                    <a:gd name="connsiteY1" fmla="*/ 0 h 2176670"/>
                    <a:gd name="connsiteX2" fmla="*/ 2120348 w 2120347"/>
                    <a:gd name="connsiteY2" fmla="*/ 1088335 h 2176670"/>
                    <a:gd name="connsiteX3" fmla="*/ 1060174 w 2120347"/>
                    <a:gd name="connsiteY3" fmla="*/ 2176670 h 2176670"/>
                    <a:gd name="connsiteX4" fmla="*/ 0 w 2120347"/>
                    <a:gd name="connsiteY4" fmla="*/ 1088335 h 2176670"/>
                    <a:gd name="connsiteX0" fmla="*/ 0 w 2120348"/>
                    <a:gd name="connsiteY0" fmla="*/ 1088335 h 2176670"/>
                    <a:gd name="connsiteX1" fmla="*/ 1060174 w 2120348"/>
                    <a:gd name="connsiteY1" fmla="*/ 0 h 2176670"/>
                    <a:gd name="connsiteX2" fmla="*/ 2120348 w 2120348"/>
                    <a:gd name="connsiteY2" fmla="*/ 1088335 h 2176670"/>
                    <a:gd name="connsiteX3" fmla="*/ 1060174 w 2120348"/>
                    <a:gd name="connsiteY3" fmla="*/ 2176670 h 2176670"/>
                    <a:gd name="connsiteX4" fmla="*/ 0 w 2120348"/>
                    <a:gd name="connsiteY4" fmla="*/ 1088335 h 2176670"/>
                    <a:gd name="connsiteX0" fmla="*/ 0 w 2120348"/>
                    <a:gd name="connsiteY0" fmla="*/ 1088335 h 2242931"/>
                    <a:gd name="connsiteX1" fmla="*/ 1060174 w 2120348"/>
                    <a:gd name="connsiteY1" fmla="*/ 0 h 2242931"/>
                    <a:gd name="connsiteX2" fmla="*/ 2120348 w 2120348"/>
                    <a:gd name="connsiteY2" fmla="*/ 1088335 h 2242931"/>
                    <a:gd name="connsiteX3" fmla="*/ 1060174 w 2120348"/>
                    <a:gd name="connsiteY3" fmla="*/ 2242931 h 2242931"/>
                    <a:gd name="connsiteX4" fmla="*/ 0 w 2120348"/>
                    <a:gd name="connsiteY4" fmla="*/ 1088335 h 2242931"/>
                    <a:gd name="connsiteX0" fmla="*/ 0 w 2120348"/>
                    <a:gd name="connsiteY0" fmla="*/ 1088335 h 2242931"/>
                    <a:gd name="connsiteX1" fmla="*/ 1060174 w 2120348"/>
                    <a:gd name="connsiteY1" fmla="*/ 0 h 2242931"/>
                    <a:gd name="connsiteX2" fmla="*/ 2120348 w 2120348"/>
                    <a:gd name="connsiteY2" fmla="*/ 1088335 h 2242931"/>
                    <a:gd name="connsiteX3" fmla="*/ 1060174 w 2120348"/>
                    <a:gd name="connsiteY3" fmla="*/ 2242931 h 2242931"/>
                    <a:gd name="connsiteX4" fmla="*/ 0 w 2120348"/>
                    <a:gd name="connsiteY4" fmla="*/ 1088335 h 2242931"/>
                    <a:gd name="connsiteX0" fmla="*/ 0 w 2120348"/>
                    <a:gd name="connsiteY0" fmla="*/ 1088335 h 2216427"/>
                    <a:gd name="connsiteX1" fmla="*/ 1060174 w 2120348"/>
                    <a:gd name="connsiteY1" fmla="*/ 0 h 2216427"/>
                    <a:gd name="connsiteX2" fmla="*/ 2120348 w 2120348"/>
                    <a:gd name="connsiteY2" fmla="*/ 1088335 h 2216427"/>
                    <a:gd name="connsiteX3" fmla="*/ 1060174 w 2120348"/>
                    <a:gd name="connsiteY3" fmla="*/ 2216427 h 2216427"/>
                    <a:gd name="connsiteX4" fmla="*/ 0 w 2120348"/>
                    <a:gd name="connsiteY4" fmla="*/ 1088335 h 2216427"/>
                    <a:gd name="connsiteX0" fmla="*/ 0 w 2120348"/>
                    <a:gd name="connsiteY0" fmla="*/ 1088592 h 2216684"/>
                    <a:gd name="connsiteX1" fmla="*/ 1060174 w 2120348"/>
                    <a:gd name="connsiteY1" fmla="*/ 257 h 2216684"/>
                    <a:gd name="connsiteX2" fmla="*/ 2120348 w 2120348"/>
                    <a:gd name="connsiteY2" fmla="*/ 1088592 h 2216684"/>
                    <a:gd name="connsiteX3" fmla="*/ 1060174 w 2120348"/>
                    <a:gd name="connsiteY3" fmla="*/ 2216684 h 2216684"/>
                    <a:gd name="connsiteX4" fmla="*/ 0 w 2120348"/>
                    <a:gd name="connsiteY4" fmla="*/ 1088592 h 2216684"/>
                    <a:gd name="connsiteX0" fmla="*/ 7056 w 2134460"/>
                    <a:gd name="connsiteY0" fmla="*/ 1088592 h 2216684"/>
                    <a:gd name="connsiteX1" fmla="*/ 1067230 w 2134460"/>
                    <a:gd name="connsiteY1" fmla="*/ 257 h 2216684"/>
                    <a:gd name="connsiteX2" fmla="*/ 2127404 w 2134460"/>
                    <a:gd name="connsiteY2" fmla="*/ 1088592 h 2216684"/>
                    <a:gd name="connsiteX3" fmla="*/ 1067230 w 2134460"/>
                    <a:gd name="connsiteY3" fmla="*/ 2216684 h 2216684"/>
                    <a:gd name="connsiteX4" fmla="*/ 7056 w 2134460"/>
                    <a:gd name="connsiteY4" fmla="*/ 1088592 h 2216684"/>
                    <a:gd name="connsiteX0" fmla="*/ 0 w 2120348"/>
                    <a:gd name="connsiteY0" fmla="*/ 1092280 h 2220372"/>
                    <a:gd name="connsiteX1" fmla="*/ 1060174 w 2120348"/>
                    <a:gd name="connsiteY1" fmla="*/ 3945 h 2220372"/>
                    <a:gd name="connsiteX2" fmla="*/ 2120348 w 2120348"/>
                    <a:gd name="connsiteY2" fmla="*/ 1092280 h 2220372"/>
                    <a:gd name="connsiteX3" fmla="*/ 1060174 w 2120348"/>
                    <a:gd name="connsiteY3" fmla="*/ 2220372 h 2220372"/>
                    <a:gd name="connsiteX4" fmla="*/ 0 w 2120348"/>
                    <a:gd name="connsiteY4" fmla="*/ 1092280 h 2220372"/>
                    <a:gd name="connsiteX0" fmla="*/ 0 w 2120348"/>
                    <a:gd name="connsiteY0" fmla="*/ 1088593 h 2216685"/>
                    <a:gd name="connsiteX1" fmla="*/ 1060174 w 2120348"/>
                    <a:gd name="connsiteY1" fmla="*/ 258 h 2216685"/>
                    <a:gd name="connsiteX2" fmla="*/ 2120348 w 2120348"/>
                    <a:gd name="connsiteY2" fmla="*/ 1088593 h 2216685"/>
                    <a:gd name="connsiteX3" fmla="*/ 1060174 w 2120348"/>
                    <a:gd name="connsiteY3" fmla="*/ 2216685 h 2216685"/>
                    <a:gd name="connsiteX4" fmla="*/ 0 w 2120348"/>
                    <a:gd name="connsiteY4" fmla="*/ 1088593 h 2216685"/>
                    <a:gd name="connsiteX0" fmla="*/ 2108 w 2122456"/>
                    <a:gd name="connsiteY0" fmla="*/ 1222523 h 2350615"/>
                    <a:gd name="connsiteX1" fmla="*/ 797237 w 2122456"/>
                    <a:gd name="connsiteY1" fmla="*/ 137500 h 2350615"/>
                    <a:gd name="connsiteX2" fmla="*/ 1062282 w 2122456"/>
                    <a:gd name="connsiteY2" fmla="*/ 134188 h 2350615"/>
                    <a:gd name="connsiteX3" fmla="*/ 2122456 w 2122456"/>
                    <a:gd name="connsiteY3" fmla="*/ 1222523 h 2350615"/>
                    <a:gd name="connsiteX4" fmla="*/ 1062282 w 2122456"/>
                    <a:gd name="connsiteY4" fmla="*/ 2350615 h 2350615"/>
                    <a:gd name="connsiteX5" fmla="*/ 2108 w 2122456"/>
                    <a:gd name="connsiteY5" fmla="*/ 1222523 h 2350615"/>
                    <a:gd name="connsiteX0" fmla="*/ 2810 w 2130403"/>
                    <a:gd name="connsiteY0" fmla="*/ 1085023 h 2213115"/>
                    <a:gd name="connsiteX1" fmla="*/ 797939 w 2130403"/>
                    <a:gd name="connsiteY1" fmla="*/ 0 h 2213115"/>
                    <a:gd name="connsiteX2" fmla="*/ 2123158 w 2130403"/>
                    <a:gd name="connsiteY2" fmla="*/ 1085023 h 2213115"/>
                    <a:gd name="connsiteX3" fmla="*/ 1062984 w 2130403"/>
                    <a:gd name="connsiteY3" fmla="*/ 2213115 h 2213115"/>
                    <a:gd name="connsiteX4" fmla="*/ 2810 w 2130403"/>
                    <a:gd name="connsiteY4" fmla="*/ 1085023 h 2213115"/>
                    <a:gd name="connsiteX0" fmla="*/ 2810 w 2130403"/>
                    <a:gd name="connsiteY0" fmla="*/ 1141053 h 2269145"/>
                    <a:gd name="connsiteX1" fmla="*/ 797939 w 2130403"/>
                    <a:gd name="connsiteY1" fmla="*/ 56030 h 2269145"/>
                    <a:gd name="connsiteX2" fmla="*/ 2123158 w 2130403"/>
                    <a:gd name="connsiteY2" fmla="*/ 1141053 h 2269145"/>
                    <a:gd name="connsiteX3" fmla="*/ 1062984 w 2130403"/>
                    <a:gd name="connsiteY3" fmla="*/ 2269145 h 2269145"/>
                    <a:gd name="connsiteX4" fmla="*/ 2810 w 2130403"/>
                    <a:gd name="connsiteY4" fmla="*/ 1141053 h 2269145"/>
                    <a:gd name="connsiteX0" fmla="*/ 13204 w 2140797"/>
                    <a:gd name="connsiteY0" fmla="*/ 1141053 h 2269145"/>
                    <a:gd name="connsiteX1" fmla="*/ 808333 w 2140797"/>
                    <a:gd name="connsiteY1" fmla="*/ 56030 h 2269145"/>
                    <a:gd name="connsiteX2" fmla="*/ 2133552 w 2140797"/>
                    <a:gd name="connsiteY2" fmla="*/ 1141053 h 2269145"/>
                    <a:gd name="connsiteX3" fmla="*/ 1073378 w 2140797"/>
                    <a:gd name="connsiteY3" fmla="*/ 2269145 h 2269145"/>
                    <a:gd name="connsiteX4" fmla="*/ 13204 w 2140797"/>
                    <a:gd name="connsiteY4" fmla="*/ 1141053 h 2269145"/>
                    <a:gd name="connsiteX0" fmla="*/ 13204 w 2146039"/>
                    <a:gd name="connsiteY0" fmla="*/ 1141053 h 2269145"/>
                    <a:gd name="connsiteX1" fmla="*/ 808333 w 2146039"/>
                    <a:gd name="connsiteY1" fmla="*/ 56030 h 2269145"/>
                    <a:gd name="connsiteX2" fmla="*/ 2133552 w 2146039"/>
                    <a:gd name="connsiteY2" fmla="*/ 1141053 h 2269145"/>
                    <a:gd name="connsiteX3" fmla="*/ 1073378 w 2146039"/>
                    <a:gd name="connsiteY3" fmla="*/ 2269145 h 2269145"/>
                    <a:gd name="connsiteX4" fmla="*/ 13204 w 2146039"/>
                    <a:gd name="connsiteY4" fmla="*/ 1141053 h 2269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6039" h="2269145">
                      <a:moveTo>
                        <a:pt x="13204" y="1141053"/>
                      </a:moveTo>
                      <a:cubicBezTo>
                        <a:pt x="-30970" y="772201"/>
                        <a:pt x="-8884" y="-23483"/>
                        <a:pt x="808333" y="56030"/>
                      </a:cubicBezTo>
                      <a:cubicBezTo>
                        <a:pt x="1691811" y="-248770"/>
                        <a:pt x="2089378" y="772201"/>
                        <a:pt x="2133552" y="1141053"/>
                      </a:cubicBezTo>
                      <a:cubicBezTo>
                        <a:pt x="2177726" y="1509905"/>
                        <a:pt x="2162478" y="2269145"/>
                        <a:pt x="1073378" y="2269145"/>
                      </a:cubicBezTo>
                      <a:cubicBezTo>
                        <a:pt x="-15722" y="2269145"/>
                        <a:pt x="57378" y="1509905"/>
                        <a:pt x="13204" y="1141053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E61AF2F4-9913-4167-9734-7C18E3F4D8CB}"/>
                    </a:ext>
                  </a:extLst>
                </p:cNvPr>
                <p:cNvSpPr/>
                <p:nvPr/>
              </p:nvSpPr>
              <p:spPr>
                <a:xfrm rot="21262788">
                  <a:off x="5775716" y="4457778"/>
                  <a:ext cx="2113395" cy="1240591"/>
                </a:xfrm>
                <a:custGeom>
                  <a:avLst/>
                  <a:gdLst>
                    <a:gd name="connsiteX0" fmla="*/ 2107584 w 2113395"/>
                    <a:gd name="connsiteY0" fmla="*/ 0 h 1109681"/>
                    <a:gd name="connsiteX1" fmla="*/ 2108047 w 2113395"/>
                    <a:gd name="connsiteY1" fmla="*/ 3437 h 1109681"/>
                    <a:gd name="connsiteX2" fmla="*/ 2112969 w 2113395"/>
                    <a:gd name="connsiteY2" fmla="*/ 80609 h 1109681"/>
                    <a:gd name="connsiteX3" fmla="*/ 947413 w 2113395"/>
                    <a:gd name="connsiteY3" fmla="*/ 1099452 h 1109681"/>
                    <a:gd name="connsiteX4" fmla="*/ 1197 w 2113395"/>
                    <a:gd name="connsiteY4" fmla="*/ 27916 h 1109681"/>
                    <a:gd name="connsiteX5" fmla="*/ 1354 w 2113395"/>
                    <a:gd name="connsiteY5" fmla="*/ 19987 h 1109681"/>
                    <a:gd name="connsiteX6" fmla="*/ 43456 w 2113395"/>
                    <a:gd name="connsiteY6" fmla="*/ 6918 h 1109681"/>
                    <a:gd name="connsiteX7" fmla="*/ 112070 w 2113395"/>
                    <a:gd name="connsiteY7" fmla="*/ 0 h 1109681"/>
                    <a:gd name="connsiteX8" fmla="*/ 2107584 w 2113395"/>
                    <a:gd name="connsiteY8" fmla="*/ 0 h 1109681"/>
                    <a:gd name="connsiteX0" fmla="*/ 2107584 w 2113395"/>
                    <a:gd name="connsiteY0" fmla="*/ 88171 h 1197852"/>
                    <a:gd name="connsiteX1" fmla="*/ 2108047 w 2113395"/>
                    <a:gd name="connsiteY1" fmla="*/ 91608 h 1197852"/>
                    <a:gd name="connsiteX2" fmla="*/ 2112969 w 2113395"/>
                    <a:gd name="connsiteY2" fmla="*/ 168780 h 1197852"/>
                    <a:gd name="connsiteX3" fmla="*/ 947413 w 2113395"/>
                    <a:gd name="connsiteY3" fmla="*/ 1187623 h 1197852"/>
                    <a:gd name="connsiteX4" fmla="*/ 1197 w 2113395"/>
                    <a:gd name="connsiteY4" fmla="*/ 116087 h 1197852"/>
                    <a:gd name="connsiteX5" fmla="*/ 1354 w 2113395"/>
                    <a:gd name="connsiteY5" fmla="*/ 108158 h 1197852"/>
                    <a:gd name="connsiteX6" fmla="*/ 43456 w 2113395"/>
                    <a:gd name="connsiteY6" fmla="*/ 95089 h 1197852"/>
                    <a:gd name="connsiteX7" fmla="*/ 112070 w 2113395"/>
                    <a:gd name="connsiteY7" fmla="*/ 88171 h 1197852"/>
                    <a:gd name="connsiteX8" fmla="*/ 2107584 w 2113395"/>
                    <a:gd name="connsiteY8" fmla="*/ 88171 h 1197852"/>
                    <a:gd name="connsiteX0" fmla="*/ 2107584 w 2113395"/>
                    <a:gd name="connsiteY0" fmla="*/ 130910 h 1240591"/>
                    <a:gd name="connsiteX1" fmla="*/ 2108047 w 2113395"/>
                    <a:gd name="connsiteY1" fmla="*/ 134347 h 1240591"/>
                    <a:gd name="connsiteX2" fmla="*/ 2112969 w 2113395"/>
                    <a:gd name="connsiteY2" fmla="*/ 211519 h 1240591"/>
                    <a:gd name="connsiteX3" fmla="*/ 947413 w 2113395"/>
                    <a:gd name="connsiteY3" fmla="*/ 1230362 h 1240591"/>
                    <a:gd name="connsiteX4" fmla="*/ 1197 w 2113395"/>
                    <a:gd name="connsiteY4" fmla="*/ 158826 h 1240591"/>
                    <a:gd name="connsiteX5" fmla="*/ 1354 w 2113395"/>
                    <a:gd name="connsiteY5" fmla="*/ 150897 h 1240591"/>
                    <a:gd name="connsiteX6" fmla="*/ 43456 w 2113395"/>
                    <a:gd name="connsiteY6" fmla="*/ 137828 h 1240591"/>
                    <a:gd name="connsiteX7" fmla="*/ 112070 w 2113395"/>
                    <a:gd name="connsiteY7" fmla="*/ 130910 h 1240591"/>
                    <a:gd name="connsiteX8" fmla="*/ 2107584 w 2113395"/>
                    <a:gd name="connsiteY8" fmla="*/ 130910 h 1240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13395" h="1240591">
                      <a:moveTo>
                        <a:pt x="2107584" y="130910"/>
                      </a:moveTo>
                      <a:cubicBezTo>
                        <a:pt x="2107738" y="132056"/>
                        <a:pt x="2107893" y="133201"/>
                        <a:pt x="2108047" y="134347"/>
                      </a:cubicBezTo>
                      <a:cubicBezTo>
                        <a:pt x="2110865" y="162423"/>
                        <a:pt x="2112478" y="188307"/>
                        <a:pt x="2112969" y="211519"/>
                      </a:cubicBezTo>
                      <a:cubicBezTo>
                        <a:pt x="2120807" y="582924"/>
                        <a:pt x="2031277" y="1337021"/>
                        <a:pt x="947413" y="1230362"/>
                      </a:cubicBezTo>
                      <a:cubicBezTo>
                        <a:pt x="-969" y="1137034"/>
                        <a:pt x="-6890" y="552351"/>
                        <a:pt x="1197" y="158826"/>
                      </a:cubicBezTo>
                      <a:cubicBezTo>
                        <a:pt x="1249" y="156183"/>
                        <a:pt x="1302" y="153540"/>
                        <a:pt x="1354" y="150897"/>
                      </a:cubicBezTo>
                      <a:lnTo>
                        <a:pt x="43456" y="137828"/>
                      </a:lnTo>
                      <a:cubicBezTo>
                        <a:pt x="65619" y="133292"/>
                        <a:pt x="88566" y="130910"/>
                        <a:pt x="112070" y="130910"/>
                      </a:cubicBezTo>
                      <a:cubicBezTo>
                        <a:pt x="517627" y="-18061"/>
                        <a:pt x="1516790" y="-67475"/>
                        <a:pt x="2107584" y="1309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1" name="Oval 4">
              <a:extLst>
                <a:ext uri="{FF2B5EF4-FFF2-40B4-BE49-F238E27FC236}">
                  <a16:creationId xmlns:a16="http://schemas.microsoft.com/office/drawing/2014/main" id="{E9FB13F4-C0AA-4C7B-806A-E006803AC953}"/>
                </a:ext>
              </a:extLst>
            </p:cNvPr>
            <p:cNvSpPr/>
            <p:nvPr/>
          </p:nvSpPr>
          <p:spPr>
            <a:xfrm rot="1874701">
              <a:off x="5406589" y="3968202"/>
              <a:ext cx="585728" cy="1490366"/>
            </a:xfrm>
            <a:custGeom>
              <a:avLst/>
              <a:gdLst>
                <a:gd name="connsiteX0" fmla="*/ 0 w 585728"/>
                <a:gd name="connsiteY0" fmla="*/ 745056 h 1490112"/>
                <a:gd name="connsiteX1" fmla="*/ 292864 w 585728"/>
                <a:gd name="connsiteY1" fmla="*/ 0 h 1490112"/>
                <a:gd name="connsiteX2" fmla="*/ 585728 w 585728"/>
                <a:gd name="connsiteY2" fmla="*/ 745056 h 1490112"/>
                <a:gd name="connsiteX3" fmla="*/ 292864 w 585728"/>
                <a:gd name="connsiteY3" fmla="*/ 1490112 h 1490112"/>
                <a:gd name="connsiteX4" fmla="*/ 0 w 585728"/>
                <a:gd name="connsiteY4" fmla="*/ 745056 h 1490112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  <a:gd name="connsiteX0" fmla="*/ 0 w 585728"/>
                <a:gd name="connsiteY0" fmla="*/ 745056 h 1490366"/>
                <a:gd name="connsiteX1" fmla="*/ 292864 w 585728"/>
                <a:gd name="connsiteY1" fmla="*/ 0 h 1490366"/>
                <a:gd name="connsiteX2" fmla="*/ 585728 w 585728"/>
                <a:gd name="connsiteY2" fmla="*/ 745056 h 1490366"/>
                <a:gd name="connsiteX3" fmla="*/ 292864 w 585728"/>
                <a:gd name="connsiteY3" fmla="*/ 1490112 h 1490366"/>
                <a:gd name="connsiteX4" fmla="*/ 0 w 585728"/>
                <a:gd name="connsiteY4" fmla="*/ 745056 h 14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28" h="1490366">
                  <a:moveTo>
                    <a:pt x="0" y="745056"/>
                  </a:moveTo>
                  <a:cubicBezTo>
                    <a:pt x="0" y="333573"/>
                    <a:pt x="131120" y="0"/>
                    <a:pt x="292864" y="0"/>
                  </a:cubicBezTo>
                  <a:cubicBezTo>
                    <a:pt x="454608" y="0"/>
                    <a:pt x="585728" y="333573"/>
                    <a:pt x="585728" y="745056"/>
                  </a:cubicBezTo>
                  <a:cubicBezTo>
                    <a:pt x="585728" y="1156539"/>
                    <a:pt x="538754" y="1501063"/>
                    <a:pt x="292864" y="1490112"/>
                  </a:cubicBezTo>
                  <a:cubicBezTo>
                    <a:pt x="46974" y="1479161"/>
                    <a:pt x="0" y="1156539"/>
                    <a:pt x="0" y="745056"/>
                  </a:cubicBezTo>
                  <a:close/>
                </a:path>
              </a:pathLst>
            </a:custGeom>
            <a:solidFill>
              <a:srgbClr val="28282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8347CFE-BC22-4B92-968F-66F6213E0C76}"/>
                </a:ext>
              </a:extLst>
            </p:cNvPr>
            <p:cNvGrpSpPr/>
            <p:nvPr/>
          </p:nvGrpSpPr>
          <p:grpSpPr>
            <a:xfrm>
              <a:off x="4148446" y="651342"/>
              <a:ext cx="4171909" cy="3704118"/>
              <a:chOff x="4148446" y="651342"/>
              <a:chExt cx="4171909" cy="370411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5FFEDC5-CF2F-4504-9AC5-0DE65415B05A}"/>
                  </a:ext>
                </a:extLst>
              </p:cNvPr>
              <p:cNvGrpSpPr/>
              <p:nvPr/>
            </p:nvGrpSpPr>
            <p:grpSpPr>
              <a:xfrm>
                <a:off x="6629465" y="651342"/>
                <a:ext cx="1401202" cy="1577642"/>
                <a:chOff x="6629465" y="651342"/>
                <a:chExt cx="1401202" cy="1577642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BA9CCD2F-171E-4D06-882E-BE5C2454CC94}"/>
                    </a:ext>
                  </a:extLst>
                </p:cNvPr>
                <p:cNvSpPr/>
                <p:nvPr/>
              </p:nvSpPr>
              <p:spPr>
                <a:xfrm rot="2143218">
                  <a:off x="6629465" y="651342"/>
                  <a:ext cx="1401202" cy="1577642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45970BC9-C042-4708-8B95-68195F3AB926}"/>
                    </a:ext>
                  </a:extLst>
                </p:cNvPr>
                <p:cNvSpPr/>
                <p:nvPr/>
              </p:nvSpPr>
              <p:spPr>
                <a:xfrm rot="2143218">
                  <a:off x="7166625" y="1020414"/>
                  <a:ext cx="569919" cy="590117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FFDE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5A204F-3147-4F8A-982F-240DCDC0FAEA}"/>
                  </a:ext>
                </a:extLst>
              </p:cNvPr>
              <p:cNvGrpSpPr/>
              <p:nvPr/>
            </p:nvGrpSpPr>
            <p:grpSpPr>
              <a:xfrm rot="20865031" flipH="1">
                <a:off x="4148446" y="1399902"/>
                <a:ext cx="1401202" cy="1577642"/>
                <a:chOff x="6629465" y="651342"/>
                <a:chExt cx="1401202" cy="1577642"/>
              </a:xfrm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4BE20C80-752F-40E6-B0C2-1808F83A3FDB}"/>
                    </a:ext>
                  </a:extLst>
                </p:cNvPr>
                <p:cNvSpPr/>
                <p:nvPr/>
              </p:nvSpPr>
              <p:spPr>
                <a:xfrm rot="2143218">
                  <a:off x="6629465" y="651342"/>
                  <a:ext cx="1401202" cy="1577642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F19B7D53-BF4D-4EBB-95B7-E86C9F7E7FB4}"/>
                    </a:ext>
                  </a:extLst>
                </p:cNvPr>
                <p:cNvSpPr/>
                <p:nvPr/>
              </p:nvSpPr>
              <p:spPr>
                <a:xfrm rot="2143218">
                  <a:off x="7166625" y="1020414"/>
                  <a:ext cx="569919" cy="590117"/>
                </a:xfrm>
                <a:prstGeom prst="roundRect">
                  <a:avLst>
                    <a:gd name="adj" fmla="val 43770"/>
                  </a:avLst>
                </a:prstGeom>
                <a:solidFill>
                  <a:srgbClr val="FFDE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2">
                <a:extLst>
                  <a:ext uri="{FF2B5EF4-FFF2-40B4-BE49-F238E27FC236}">
                    <a16:creationId xmlns:a16="http://schemas.microsoft.com/office/drawing/2014/main" id="{F9DE1294-3BF3-4348-ABBB-B21FE56A8A10}"/>
                  </a:ext>
                </a:extLst>
              </p:cNvPr>
              <p:cNvSpPr/>
              <p:nvPr/>
            </p:nvSpPr>
            <p:spPr>
              <a:xfrm>
                <a:off x="4560083" y="1001161"/>
                <a:ext cx="3760272" cy="3354299"/>
              </a:xfrm>
              <a:custGeom>
                <a:avLst/>
                <a:gdLst>
                  <a:gd name="connsiteX0" fmla="*/ 0 w 2531165"/>
                  <a:gd name="connsiteY0" fmla="*/ 0 h 1802296"/>
                  <a:gd name="connsiteX1" fmla="*/ 2531165 w 2531165"/>
                  <a:gd name="connsiteY1" fmla="*/ 0 h 1802296"/>
                  <a:gd name="connsiteX2" fmla="*/ 2531165 w 2531165"/>
                  <a:gd name="connsiteY2" fmla="*/ 1802296 h 1802296"/>
                  <a:gd name="connsiteX3" fmla="*/ 0 w 2531165"/>
                  <a:gd name="connsiteY3" fmla="*/ 1802296 h 1802296"/>
                  <a:gd name="connsiteX4" fmla="*/ 0 w 2531165"/>
                  <a:gd name="connsiteY4" fmla="*/ 0 h 1802296"/>
                  <a:gd name="connsiteX0" fmla="*/ 0 w 2968487"/>
                  <a:gd name="connsiteY0" fmla="*/ 1351722 h 1802296"/>
                  <a:gd name="connsiteX1" fmla="*/ 2968487 w 2968487"/>
                  <a:gd name="connsiteY1" fmla="*/ 0 h 1802296"/>
                  <a:gd name="connsiteX2" fmla="*/ 2968487 w 2968487"/>
                  <a:gd name="connsiteY2" fmla="*/ 1802296 h 1802296"/>
                  <a:gd name="connsiteX3" fmla="*/ 437322 w 2968487"/>
                  <a:gd name="connsiteY3" fmla="*/ 1802296 h 1802296"/>
                  <a:gd name="connsiteX4" fmla="*/ 0 w 2968487"/>
                  <a:gd name="connsiteY4" fmla="*/ 1351722 h 1802296"/>
                  <a:gd name="connsiteX0" fmla="*/ 0 w 3458817"/>
                  <a:gd name="connsiteY0" fmla="*/ 980661 h 1431235"/>
                  <a:gd name="connsiteX1" fmla="*/ 3458817 w 3458817"/>
                  <a:gd name="connsiteY1" fmla="*/ 0 h 1431235"/>
                  <a:gd name="connsiteX2" fmla="*/ 2968487 w 3458817"/>
                  <a:gd name="connsiteY2" fmla="*/ 1431235 h 1431235"/>
                  <a:gd name="connsiteX3" fmla="*/ 437322 w 3458817"/>
                  <a:gd name="connsiteY3" fmla="*/ 1431235 h 1431235"/>
                  <a:gd name="connsiteX4" fmla="*/ 0 w 3458817"/>
                  <a:gd name="connsiteY4" fmla="*/ 980661 h 1431235"/>
                  <a:gd name="connsiteX0" fmla="*/ 0 w 3458817"/>
                  <a:gd name="connsiteY0" fmla="*/ 1987211 h 2437785"/>
                  <a:gd name="connsiteX1" fmla="*/ 3458817 w 3458817"/>
                  <a:gd name="connsiteY1" fmla="*/ 1006550 h 2437785"/>
                  <a:gd name="connsiteX2" fmla="*/ 2968487 w 3458817"/>
                  <a:gd name="connsiteY2" fmla="*/ 2437785 h 2437785"/>
                  <a:gd name="connsiteX3" fmla="*/ 437322 w 3458817"/>
                  <a:gd name="connsiteY3" fmla="*/ 2437785 h 2437785"/>
                  <a:gd name="connsiteX4" fmla="*/ 0 w 3458817"/>
                  <a:gd name="connsiteY4" fmla="*/ 1987211 h 2437785"/>
                  <a:gd name="connsiteX0" fmla="*/ 77174 w 3535991"/>
                  <a:gd name="connsiteY0" fmla="*/ 2272126 h 2722700"/>
                  <a:gd name="connsiteX1" fmla="*/ 3535991 w 3535991"/>
                  <a:gd name="connsiteY1" fmla="*/ 1291465 h 2722700"/>
                  <a:gd name="connsiteX2" fmla="*/ 3045661 w 3535991"/>
                  <a:gd name="connsiteY2" fmla="*/ 2722700 h 2722700"/>
                  <a:gd name="connsiteX3" fmla="*/ 514496 w 3535991"/>
                  <a:gd name="connsiteY3" fmla="*/ 2722700 h 2722700"/>
                  <a:gd name="connsiteX4" fmla="*/ 77174 w 3535991"/>
                  <a:gd name="connsiteY4" fmla="*/ 2272126 h 2722700"/>
                  <a:gd name="connsiteX0" fmla="*/ 77174 w 3535991"/>
                  <a:gd name="connsiteY0" fmla="*/ 2272126 h 2722700"/>
                  <a:gd name="connsiteX1" fmla="*/ 3535991 w 3535991"/>
                  <a:gd name="connsiteY1" fmla="*/ 1291465 h 2722700"/>
                  <a:gd name="connsiteX2" fmla="*/ 514496 w 3535991"/>
                  <a:gd name="connsiteY2" fmla="*/ 2722700 h 2722700"/>
                  <a:gd name="connsiteX3" fmla="*/ 77174 w 3535991"/>
                  <a:gd name="connsiteY3" fmla="*/ 2272126 h 2722700"/>
                  <a:gd name="connsiteX0" fmla="*/ 77174 w 3535991"/>
                  <a:gd name="connsiteY0" fmla="*/ 2272126 h 2272126"/>
                  <a:gd name="connsiteX1" fmla="*/ 3535991 w 3535991"/>
                  <a:gd name="connsiteY1" fmla="*/ 1291465 h 2272126"/>
                  <a:gd name="connsiteX2" fmla="*/ 77174 w 3535991"/>
                  <a:gd name="connsiteY2" fmla="*/ 2272126 h 2272126"/>
                  <a:gd name="connsiteX0" fmla="*/ 77174 w 3535991"/>
                  <a:gd name="connsiteY0" fmla="*/ 2272126 h 3088587"/>
                  <a:gd name="connsiteX1" fmla="*/ 3535991 w 3535991"/>
                  <a:gd name="connsiteY1" fmla="*/ 1291465 h 3088587"/>
                  <a:gd name="connsiteX2" fmla="*/ 77174 w 3535991"/>
                  <a:gd name="connsiteY2" fmla="*/ 2272126 h 3088587"/>
                  <a:gd name="connsiteX0" fmla="*/ 77174 w 3756218"/>
                  <a:gd name="connsiteY0" fmla="*/ 2272126 h 3328111"/>
                  <a:gd name="connsiteX1" fmla="*/ 3535991 w 3756218"/>
                  <a:gd name="connsiteY1" fmla="*/ 1291465 h 3328111"/>
                  <a:gd name="connsiteX2" fmla="*/ 77174 w 3756218"/>
                  <a:gd name="connsiteY2" fmla="*/ 2272126 h 3328111"/>
                  <a:gd name="connsiteX0" fmla="*/ 77174 w 3749354"/>
                  <a:gd name="connsiteY0" fmla="*/ 2272126 h 3322230"/>
                  <a:gd name="connsiteX1" fmla="*/ 3535991 w 3749354"/>
                  <a:gd name="connsiteY1" fmla="*/ 1291465 h 3322230"/>
                  <a:gd name="connsiteX2" fmla="*/ 77174 w 3749354"/>
                  <a:gd name="connsiteY2" fmla="*/ 2272126 h 3322230"/>
                  <a:gd name="connsiteX0" fmla="*/ 77174 w 3778814"/>
                  <a:gd name="connsiteY0" fmla="*/ 2272126 h 3344553"/>
                  <a:gd name="connsiteX1" fmla="*/ 3535991 w 3778814"/>
                  <a:gd name="connsiteY1" fmla="*/ 1291465 h 3344553"/>
                  <a:gd name="connsiteX2" fmla="*/ 77174 w 3778814"/>
                  <a:gd name="connsiteY2" fmla="*/ 2272126 h 3344553"/>
                  <a:gd name="connsiteX0" fmla="*/ 77174 w 3760272"/>
                  <a:gd name="connsiteY0" fmla="*/ 2272126 h 3354299"/>
                  <a:gd name="connsiteX1" fmla="*/ 3535991 w 3760272"/>
                  <a:gd name="connsiteY1" fmla="*/ 1291465 h 3354299"/>
                  <a:gd name="connsiteX2" fmla="*/ 77174 w 3760272"/>
                  <a:gd name="connsiteY2" fmla="*/ 2272126 h 335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60272" h="3354299">
                    <a:moveTo>
                      <a:pt x="77174" y="2272126"/>
                    </a:moveTo>
                    <a:cubicBezTo>
                      <a:pt x="-492669" y="567013"/>
                      <a:pt x="2237279" y="-1323630"/>
                      <a:pt x="3535991" y="1291465"/>
                    </a:cubicBezTo>
                    <a:cubicBezTo>
                      <a:pt x="4847956" y="2956821"/>
                      <a:pt x="-28843" y="4436647"/>
                      <a:pt x="77174" y="22721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8ED7D3F-FE4A-4369-A643-BD37F477994F}"/>
                  </a:ext>
                </a:extLst>
              </p:cNvPr>
              <p:cNvGrpSpPr/>
              <p:nvPr/>
            </p:nvGrpSpPr>
            <p:grpSpPr>
              <a:xfrm>
                <a:off x="6536230" y="2028796"/>
                <a:ext cx="1129609" cy="1072505"/>
                <a:chOff x="6536230" y="2028796"/>
                <a:chExt cx="1129609" cy="1072505"/>
              </a:xfrm>
            </p:grpSpPr>
            <p:sp>
              <p:nvSpPr>
                <p:cNvPr id="106" name="Rectangle: Rounded Corners 13">
                  <a:extLst>
                    <a:ext uri="{FF2B5EF4-FFF2-40B4-BE49-F238E27FC236}">
                      <a16:creationId xmlns:a16="http://schemas.microsoft.com/office/drawing/2014/main" id="{2E9D1A9A-5A52-452D-93E2-3FD6AE60090C}"/>
                    </a:ext>
                  </a:extLst>
                </p:cNvPr>
                <p:cNvSpPr/>
                <p:nvPr/>
              </p:nvSpPr>
              <p:spPr>
                <a:xfrm rot="7473194">
                  <a:off x="6712923" y="2148386"/>
                  <a:ext cx="950947" cy="954884"/>
                </a:xfrm>
                <a:custGeom>
                  <a:avLst/>
                  <a:gdLst>
                    <a:gd name="connsiteX0" fmla="*/ 0 w 878460"/>
                    <a:gd name="connsiteY0" fmla="*/ 376174 h 954884"/>
                    <a:gd name="connsiteX1" fmla="*/ 376174 w 878460"/>
                    <a:gd name="connsiteY1" fmla="*/ 0 h 954884"/>
                    <a:gd name="connsiteX2" fmla="*/ 502286 w 878460"/>
                    <a:gd name="connsiteY2" fmla="*/ 0 h 954884"/>
                    <a:gd name="connsiteX3" fmla="*/ 878460 w 878460"/>
                    <a:gd name="connsiteY3" fmla="*/ 376174 h 954884"/>
                    <a:gd name="connsiteX4" fmla="*/ 878460 w 878460"/>
                    <a:gd name="connsiteY4" fmla="*/ 578710 h 954884"/>
                    <a:gd name="connsiteX5" fmla="*/ 502286 w 878460"/>
                    <a:gd name="connsiteY5" fmla="*/ 954884 h 954884"/>
                    <a:gd name="connsiteX6" fmla="*/ 376174 w 878460"/>
                    <a:gd name="connsiteY6" fmla="*/ 954884 h 954884"/>
                    <a:gd name="connsiteX7" fmla="*/ 0 w 878460"/>
                    <a:gd name="connsiteY7" fmla="*/ 578710 h 954884"/>
                    <a:gd name="connsiteX8" fmla="*/ 0 w 878460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878460 w 950947"/>
                    <a:gd name="connsiteY4" fmla="*/ 578710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947" h="954884">
                      <a:moveTo>
                        <a:pt x="0" y="376174"/>
                      </a:moveTo>
                      <a:cubicBezTo>
                        <a:pt x="0" y="168419"/>
                        <a:pt x="168419" y="0"/>
                        <a:pt x="376174" y="0"/>
                      </a:cubicBezTo>
                      <a:lnTo>
                        <a:pt x="502286" y="0"/>
                      </a:lnTo>
                      <a:cubicBezTo>
                        <a:pt x="766952" y="7068"/>
                        <a:pt x="950947" y="332456"/>
                        <a:pt x="950947" y="540211"/>
                      </a:cubicBezTo>
                      <a:cubicBezTo>
                        <a:pt x="950947" y="607723"/>
                        <a:pt x="940846" y="618583"/>
                        <a:pt x="940846" y="686095"/>
                      </a:cubicBezTo>
                      <a:cubicBezTo>
                        <a:pt x="940846" y="893850"/>
                        <a:pt x="710041" y="954884"/>
                        <a:pt x="502286" y="954884"/>
                      </a:cubicBezTo>
                      <a:lnTo>
                        <a:pt x="376174" y="954884"/>
                      </a:lnTo>
                      <a:cubicBezTo>
                        <a:pt x="168419" y="954884"/>
                        <a:pt x="0" y="786465"/>
                        <a:pt x="0" y="578710"/>
                      </a:cubicBezTo>
                      <a:lnTo>
                        <a:pt x="0" y="376174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EBC40E24-6EB8-40D8-8C2A-9C8EADF11350}"/>
                    </a:ext>
                  </a:extLst>
                </p:cNvPr>
                <p:cNvSpPr/>
                <p:nvPr/>
              </p:nvSpPr>
              <p:spPr>
                <a:xfrm>
                  <a:off x="6536230" y="2028796"/>
                  <a:ext cx="970458" cy="9704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3AA72CA0-DF95-45E9-90F3-6FB5290CEAAF}"/>
                    </a:ext>
                  </a:extLst>
                </p:cNvPr>
                <p:cNvSpPr/>
                <p:nvPr/>
              </p:nvSpPr>
              <p:spPr>
                <a:xfrm>
                  <a:off x="6688337" y="2169653"/>
                  <a:ext cx="706005" cy="706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035DC4-E905-40D8-9B25-A146494D4886}"/>
                    </a:ext>
                  </a:extLst>
                </p:cNvPr>
                <p:cNvSpPr/>
                <p:nvPr/>
              </p:nvSpPr>
              <p:spPr>
                <a:xfrm>
                  <a:off x="6760696" y="2329814"/>
                  <a:ext cx="313069" cy="31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EA064D55-F93E-4768-B5F5-8DDEDFABDEC9}"/>
                    </a:ext>
                  </a:extLst>
                </p:cNvPr>
                <p:cNvSpPr/>
                <p:nvPr/>
              </p:nvSpPr>
              <p:spPr>
                <a:xfrm>
                  <a:off x="7110811" y="2482686"/>
                  <a:ext cx="175883" cy="1758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8CA057A-330B-4718-AB01-2DF5E7938803}"/>
                  </a:ext>
                </a:extLst>
              </p:cNvPr>
              <p:cNvGrpSpPr/>
              <p:nvPr/>
            </p:nvGrpSpPr>
            <p:grpSpPr>
              <a:xfrm>
                <a:off x="6143626" y="3043431"/>
                <a:ext cx="806821" cy="833877"/>
                <a:chOff x="6143626" y="3043431"/>
                <a:chExt cx="806821" cy="833877"/>
              </a:xfrm>
            </p:grpSpPr>
            <p:sp>
              <p:nvSpPr>
                <p:cNvPr id="97" name="Rectangle 17">
                  <a:extLst>
                    <a:ext uri="{FF2B5EF4-FFF2-40B4-BE49-F238E27FC236}">
                      <a16:creationId xmlns:a16="http://schemas.microsoft.com/office/drawing/2014/main" id="{DE356C5E-3FDD-4284-9CB5-57FF9FAD565B}"/>
                    </a:ext>
                  </a:extLst>
                </p:cNvPr>
                <p:cNvSpPr/>
                <p:nvPr/>
              </p:nvSpPr>
              <p:spPr>
                <a:xfrm>
                  <a:off x="6218237" y="3244412"/>
                  <a:ext cx="732210" cy="632896"/>
                </a:xfrm>
                <a:custGeom>
                  <a:avLst/>
                  <a:gdLst>
                    <a:gd name="connsiteX0" fmla="*/ 0 w 630522"/>
                    <a:gd name="connsiteY0" fmla="*/ 0 h 167867"/>
                    <a:gd name="connsiteX1" fmla="*/ 630522 w 630522"/>
                    <a:gd name="connsiteY1" fmla="*/ 0 h 167867"/>
                    <a:gd name="connsiteX2" fmla="*/ 630522 w 630522"/>
                    <a:gd name="connsiteY2" fmla="*/ 167867 h 167867"/>
                    <a:gd name="connsiteX3" fmla="*/ 0 w 630522"/>
                    <a:gd name="connsiteY3" fmla="*/ 167867 h 167867"/>
                    <a:gd name="connsiteX4" fmla="*/ 0 w 630522"/>
                    <a:gd name="connsiteY4" fmla="*/ 0 h 167867"/>
                    <a:gd name="connsiteX0" fmla="*/ 0 w 675765"/>
                    <a:gd name="connsiteY0" fmla="*/ 221456 h 389323"/>
                    <a:gd name="connsiteX1" fmla="*/ 675765 w 675765"/>
                    <a:gd name="connsiteY1" fmla="*/ 0 h 389323"/>
                    <a:gd name="connsiteX2" fmla="*/ 630522 w 675765"/>
                    <a:gd name="connsiteY2" fmla="*/ 389323 h 389323"/>
                    <a:gd name="connsiteX3" fmla="*/ 0 w 675765"/>
                    <a:gd name="connsiteY3" fmla="*/ 389323 h 389323"/>
                    <a:gd name="connsiteX4" fmla="*/ 0 w 675765"/>
                    <a:gd name="connsiteY4" fmla="*/ 221456 h 389323"/>
                    <a:gd name="connsiteX0" fmla="*/ 0 w 675765"/>
                    <a:gd name="connsiteY0" fmla="*/ 221456 h 389323"/>
                    <a:gd name="connsiteX1" fmla="*/ 675765 w 675765"/>
                    <a:gd name="connsiteY1" fmla="*/ 0 h 389323"/>
                    <a:gd name="connsiteX2" fmla="*/ 630522 w 675765"/>
                    <a:gd name="connsiteY2" fmla="*/ 389323 h 389323"/>
                    <a:gd name="connsiteX3" fmla="*/ 0 w 675765"/>
                    <a:gd name="connsiteY3" fmla="*/ 221456 h 389323"/>
                    <a:gd name="connsiteX0" fmla="*/ 0 w 675765"/>
                    <a:gd name="connsiteY0" fmla="*/ 221456 h 488856"/>
                    <a:gd name="connsiteX1" fmla="*/ 675765 w 675765"/>
                    <a:gd name="connsiteY1" fmla="*/ 0 h 488856"/>
                    <a:gd name="connsiteX2" fmla="*/ 630522 w 675765"/>
                    <a:gd name="connsiteY2" fmla="*/ 389323 h 488856"/>
                    <a:gd name="connsiteX3" fmla="*/ 0 w 675765"/>
                    <a:gd name="connsiteY3" fmla="*/ 221456 h 488856"/>
                    <a:gd name="connsiteX0" fmla="*/ 0 w 675765"/>
                    <a:gd name="connsiteY0" fmla="*/ 221456 h 488856"/>
                    <a:gd name="connsiteX1" fmla="*/ 675765 w 675765"/>
                    <a:gd name="connsiteY1" fmla="*/ 0 h 488856"/>
                    <a:gd name="connsiteX2" fmla="*/ 630522 w 675765"/>
                    <a:gd name="connsiteY2" fmla="*/ 389323 h 488856"/>
                    <a:gd name="connsiteX3" fmla="*/ 0 w 675765"/>
                    <a:gd name="connsiteY3" fmla="*/ 221456 h 488856"/>
                    <a:gd name="connsiteX0" fmla="*/ 0 w 675765"/>
                    <a:gd name="connsiteY0" fmla="*/ 221456 h 221456"/>
                    <a:gd name="connsiteX1" fmla="*/ 675765 w 675765"/>
                    <a:gd name="connsiteY1" fmla="*/ 0 h 221456"/>
                    <a:gd name="connsiteX2" fmla="*/ 0 w 675765"/>
                    <a:gd name="connsiteY2" fmla="*/ 221456 h 221456"/>
                    <a:gd name="connsiteX0" fmla="*/ 0 w 675765"/>
                    <a:gd name="connsiteY0" fmla="*/ 221456 h 513702"/>
                    <a:gd name="connsiteX1" fmla="*/ 675765 w 675765"/>
                    <a:gd name="connsiteY1" fmla="*/ 0 h 513702"/>
                    <a:gd name="connsiteX2" fmla="*/ 0 w 675765"/>
                    <a:gd name="connsiteY2" fmla="*/ 221456 h 513702"/>
                    <a:gd name="connsiteX0" fmla="*/ 0 w 719857"/>
                    <a:gd name="connsiteY0" fmla="*/ 221456 h 628595"/>
                    <a:gd name="connsiteX1" fmla="*/ 675765 w 719857"/>
                    <a:gd name="connsiteY1" fmla="*/ 0 h 628595"/>
                    <a:gd name="connsiteX2" fmla="*/ 0 w 719857"/>
                    <a:gd name="connsiteY2" fmla="*/ 221456 h 628595"/>
                    <a:gd name="connsiteX0" fmla="*/ 0 w 734885"/>
                    <a:gd name="connsiteY0" fmla="*/ 234156 h 636991"/>
                    <a:gd name="connsiteX1" fmla="*/ 691640 w 734885"/>
                    <a:gd name="connsiteY1" fmla="*/ 0 h 636991"/>
                    <a:gd name="connsiteX2" fmla="*/ 0 w 734885"/>
                    <a:gd name="connsiteY2" fmla="*/ 234156 h 636991"/>
                    <a:gd name="connsiteX0" fmla="*/ 0 w 732210"/>
                    <a:gd name="connsiteY0" fmla="*/ 234156 h 632842"/>
                    <a:gd name="connsiteX1" fmla="*/ 691640 w 732210"/>
                    <a:gd name="connsiteY1" fmla="*/ 0 h 632842"/>
                    <a:gd name="connsiteX2" fmla="*/ 0 w 732210"/>
                    <a:gd name="connsiteY2" fmla="*/ 234156 h 632842"/>
                    <a:gd name="connsiteX0" fmla="*/ 0 w 732210"/>
                    <a:gd name="connsiteY0" fmla="*/ 234156 h 632842"/>
                    <a:gd name="connsiteX1" fmla="*/ 691640 w 732210"/>
                    <a:gd name="connsiteY1" fmla="*/ 0 h 632842"/>
                    <a:gd name="connsiteX2" fmla="*/ 0 w 732210"/>
                    <a:gd name="connsiteY2" fmla="*/ 234156 h 632842"/>
                    <a:gd name="connsiteX0" fmla="*/ 0 w 732210"/>
                    <a:gd name="connsiteY0" fmla="*/ 234210 h 632896"/>
                    <a:gd name="connsiteX1" fmla="*/ 691640 w 732210"/>
                    <a:gd name="connsiteY1" fmla="*/ 54 h 632896"/>
                    <a:gd name="connsiteX2" fmla="*/ 0 w 732210"/>
                    <a:gd name="connsiteY2" fmla="*/ 234210 h 632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2210" h="632896">
                      <a:moveTo>
                        <a:pt x="0" y="234210"/>
                      </a:moveTo>
                      <a:cubicBezTo>
                        <a:pt x="199855" y="963666"/>
                        <a:pt x="907710" y="575523"/>
                        <a:pt x="691640" y="54"/>
                      </a:cubicBezTo>
                      <a:cubicBezTo>
                        <a:pt x="175343" y="-2856"/>
                        <a:pt x="382947" y="111708"/>
                        <a:pt x="0" y="23421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D8DC3D16-919B-41CA-A672-C0E860B84E66}"/>
                    </a:ext>
                  </a:extLst>
                </p:cNvPr>
                <p:cNvSpPr/>
                <p:nvPr/>
              </p:nvSpPr>
              <p:spPr>
                <a:xfrm>
                  <a:off x="6434069" y="3511922"/>
                  <a:ext cx="508536" cy="362993"/>
                </a:xfrm>
                <a:custGeom>
                  <a:avLst/>
                  <a:gdLst>
                    <a:gd name="connsiteX0" fmla="*/ 339921 w 508536"/>
                    <a:gd name="connsiteY0" fmla="*/ 1 h 362993"/>
                    <a:gd name="connsiteX1" fmla="*/ 481845 w 508536"/>
                    <a:gd name="connsiteY1" fmla="*/ 33256 h 362993"/>
                    <a:gd name="connsiteX2" fmla="*/ 508536 w 508536"/>
                    <a:gd name="connsiteY2" fmla="*/ 52197 h 362993"/>
                    <a:gd name="connsiteX3" fmla="*/ 492629 w 508536"/>
                    <a:gd name="connsiteY3" fmla="*/ 112094 h 362993"/>
                    <a:gd name="connsiteX4" fmla="*/ 82292 w 508536"/>
                    <a:gd name="connsiteY4" fmla="*/ 349140 h 362993"/>
                    <a:gd name="connsiteX5" fmla="*/ 20935 w 508536"/>
                    <a:gd name="connsiteY5" fmla="*/ 320316 h 362993"/>
                    <a:gd name="connsiteX6" fmla="*/ 5465 w 508536"/>
                    <a:gd name="connsiteY6" fmla="*/ 286496 h 362993"/>
                    <a:gd name="connsiteX7" fmla="*/ 227677 w 508536"/>
                    <a:gd name="connsiteY7" fmla="*/ 16441 h 362993"/>
                    <a:gd name="connsiteX8" fmla="*/ 339921 w 508536"/>
                    <a:gd name="connsiteY8" fmla="*/ 1 h 3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536" h="362993">
                      <a:moveTo>
                        <a:pt x="339921" y="1"/>
                      </a:moveTo>
                      <a:cubicBezTo>
                        <a:pt x="393854" y="-58"/>
                        <a:pt x="443166" y="11684"/>
                        <a:pt x="481845" y="33256"/>
                      </a:cubicBezTo>
                      <a:lnTo>
                        <a:pt x="508536" y="52197"/>
                      </a:lnTo>
                      <a:lnTo>
                        <a:pt x="492629" y="112094"/>
                      </a:lnTo>
                      <a:cubicBezTo>
                        <a:pt x="424206" y="297447"/>
                        <a:pt x="247457" y="402429"/>
                        <a:pt x="82292" y="349140"/>
                      </a:cubicBezTo>
                      <a:lnTo>
                        <a:pt x="20935" y="320316"/>
                      </a:lnTo>
                      <a:lnTo>
                        <a:pt x="5465" y="286496"/>
                      </a:lnTo>
                      <a:cubicBezTo>
                        <a:pt x="-24932" y="181811"/>
                        <a:pt x="74556" y="60902"/>
                        <a:pt x="227677" y="16441"/>
                      </a:cubicBezTo>
                      <a:cubicBezTo>
                        <a:pt x="265958" y="5326"/>
                        <a:pt x="303966" y="41"/>
                        <a:pt x="339921" y="1"/>
                      </a:cubicBezTo>
                      <a:close/>
                    </a:path>
                  </a:pathLst>
                </a:custGeom>
                <a:solidFill>
                  <a:srgbClr val="D15F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BC23DE70-9F6C-4252-A8C0-F142DE36338C}"/>
                    </a:ext>
                  </a:extLst>
                </p:cNvPr>
                <p:cNvSpPr/>
                <p:nvPr/>
              </p:nvSpPr>
              <p:spPr>
                <a:xfrm>
                  <a:off x="6143626" y="3250406"/>
                  <a:ext cx="384826" cy="237098"/>
                </a:xfrm>
                <a:custGeom>
                  <a:avLst/>
                  <a:gdLst>
                    <a:gd name="connsiteX0" fmla="*/ 371475 w 371475"/>
                    <a:gd name="connsiteY0" fmla="*/ 0 h 223838"/>
                    <a:gd name="connsiteX1" fmla="*/ 0 w 371475"/>
                    <a:gd name="connsiteY1" fmla="*/ 223838 h 223838"/>
                    <a:gd name="connsiteX2" fmla="*/ 0 w 371475"/>
                    <a:gd name="connsiteY2" fmla="*/ 223838 h 223838"/>
                    <a:gd name="connsiteX0" fmla="*/ 371475 w 371475"/>
                    <a:gd name="connsiteY0" fmla="*/ 0 h 235514"/>
                    <a:gd name="connsiteX1" fmla="*/ 0 w 371475"/>
                    <a:gd name="connsiteY1" fmla="*/ 223838 h 235514"/>
                    <a:gd name="connsiteX2" fmla="*/ 0 w 371475"/>
                    <a:gd name="connsiteY2" fmla="*/ 223838 h 235514"/>
                    <a:gd name="connsiteX0" fmla="*/ 371475 w 384826"/>
                    <a:gd name="connsiteY0" fmla="*/ 0 h 237098"/>
                    <a:gd name="connsiteX1" fmla="*/ 0 w 384826"/>
                    <a:gd name="connsiteY1" fmla="*/ 223838 h 237098"/>
                    <a:gd name="connsiteX2" fmla="*/ 0 w 384826"/>
                    <a:gd name="connsiteY2" fmla="*/ 223838 h 237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4826" h="237098">
                      <a:moveTo>
                        <a:pt x="371475" y="0"/>
                      </a:moveTo>
                      <a:cubicBezTo>
                        <a:pt x="421482" y="107950"/>
                        <a:pt x="338138" y="287337"/>
                        <a:pt x="0" y="223838"/>
                      </a:cubicBezTo>
                      <a:lnTo>
                        <a:pt x="0" y="223838"/>
                      </a:ln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610B187B-B7C9-4646-9CA9-8551C0B446C0}"/>
                    </a:ext>
                  </a:extLst>
                </p:cNvPr>
                <p:cNvSpPr/>
                <p:nvPr/>
              </p:nvSpPr>
              <p:spPr>
                <a:xfrm rot="19745656" flipH="1">
                  <a:off x="6529930" y="3097800"/>
                  <a:ext cx="384826" cy="237098"/>
                </a:xfrm>
                <a:custGeom>
                  <a:avLst/>
                  <a:gdLst>
                    <a:gd name="connsiteX0" fmla="*/ 371475 w 371475"/>
                    <a:gd name="connsiteY0" fmla="*/ 0 h 223838"/>
                    <a:gd name="connsiteX1" fmla="*/ 0 w 371475"/>
                    <a:gd name="connsiteY1" fmla="*/ 223838 h 223838"/>
                    <a:gd name="connsiteX2" fmla="*/ 0 w 371475"/>
                    <a:gd name="connsiteY2" fmla="*/ 223838 h 223838"/>
                    <a:gd name="connsiteX0" fmla="*/ 371475 w 371475"/>
                    <a:gd name="connsiteY0" fmla="*/ 0 h 235514"/>
                    <a:gd name="connsiteX1" fmla="*/ 0 w 371475"/>
                    <a:gd name="connsiteY1" fmla="*/ 223838 h 235514"/>
                    <a:gd name="connsiteX2" fmla="*/ 0 w 371475"/>
                    <a:gd name="connsiteY2" fmla="*/ 223838 h 235514"/>
                    <a:gd name="connsiteX0" fmla="*/ 371475 w 384826"/>
                    <a:gd name="connsiteY0" fmla="*/ 0 h 237098"/>
                    <a:gd name="connsiteX1" fmla="*/ 0 w 384826"/>
                    <a:gd name="connsiteY1" fmla="*/ 223838 h 237098"/>
                    <a:gd name="connsiteX2" fmla="*/ 0 w 384826"/>
                    <a:gd name="connsiteY2" fmla="*/ 223838 h 237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4826" h="237098">
                      <a:moveTo>
                        <a:pt x="371475" y="0"/>
                      </a:moveTo>
                      <a:cubicBezTo>
                        <a:pt x="421482" y="107950"/>
                        <a:pt x="338138" y="287337"/>
                        <a:pt x="0" y="223838"/>
                      </a:cubicBezTo>
                      <a:lnTo>
                        <a:pt x="0" y="223838"/>
                      </a:ln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4">
                  <a:extLst>
                    <a:ext uri="{FF2B5EF4-FFF2-40B4-BE49-F238E27FC236}">
                      <a16:creationId xmlns:a16="http://schemas.microsoft.com/office/drawing/2014/main" id="{F88A8CD0-B9B2-4971-9724-18BB42422F43}"/>
                    </a:ext>
                  </a:extLst>
                </p:cNvPr>
                <p:cNvSpPr/>
                <p:nvPr/>
              </p:nvSpPr>
              <p:spPr>
                <a:xfrm>
                  <a:off x="6300729" y="3043431"/>
                  <a:ext cx="323007" cy="220445"/>
                </a:xfrm>
                <a:custGeom>
                  <a:avLst/>
                  <a:gdLst>
                    <a:gd name="connsiteX0" fmla="*/ 0 w 189135"/>
                    <a:gd name="connsiteY0" fmla="*/ 0 h 105175"/>
                    <a:gd name="connsiteX1" fmla="*/ 189135 w 189135"/>
                    <a:gd name="connsiteY1" fmla="*/ 0 h 105175"/>
                    <a:gd name="connsiteX2" fmla="*/ 189135 w 189135"/>
                    <a:gd name="connsiteY2" fmla="*/ 105175 h 105175"/>
                    <a:gd name="connsiteX3" fmla="*/ 0 w 189135"/>
                    <a:gd name="connsiteY3" fmla="*/ 105175 h 105175"/>
                    <a:gd name="connsiteX4" fmla="*/ 0 w 189135"/>
                    <a:gd name="connsiteY4" fmla="*/ 0 h 105175"/>
                    <a:gd name="connsiteX0" fmla="*/ 0 w 286766"/>
                    <a:gd name="connsiteY0" fmla="*/ 0 h 105175"/>
                    <a:gd name="connsiteX1" fmla="*/ 286766 w 286766"/>
                    <a:gd name="connsiteY1" fmla="*/ 9525 h 105175"/>
                    <a:gd name="connsiteX2" fmla="*/ 189135 w 286766"/>
                    <a:gd name="connsiteY2" fmla="*/ 105175 h 105175"/>
                    <a:gd name="connsiteX3" fmla="*/ 0 w 286766"/>
                    <a:gd name="connsiteY3" fmla="*/ 105175 h 105175"/>
                    <a:gd name="connsiteX4" fmla="*/ 0 w 286766"/>
                    <a:gd name="connsiteY4" fmla="*/ 0 h 105175"/>
                    <a:gd name="connsiteX0" fmla="*/ 0 w 317722"/>
                    <a:gd name="connsiteY0" fmla="*/ 50006 h 95650"/>
                    <a:gd name="connsiteX1" fmla="*/ 317722 w 317722"/>
                    <a:gd name="connsiteY1" fmla="*/ 0 h 95650"/>
                    <a:gd name="connsiteX2" fmla="*/ 220091 w 317722"/>
                    <a:gd name="connsiteY2" fmla="*/ 95650 h 95650"/>
                    <a:gd name="connsiteX3" fmla="*/ 30956 w 317722"/>
                    <a:gd name="connsiteY3" fmla="*/ 95650 h 95650"/>
                    <a:gd name="connsiteX4" fmla="*/ 0 w 317722"/>
                    <a:gd name="connsiteY4" fmla="*/ 50006 h 95650"/>
                    <a:gd name="connsiteX0" fmla="*/ 0 w 317722"/>
                    <a:gd name="connsiteY0" fmla="*/ 50006 h 95650"/>
                    <a:gd name="connsiteX1" fmla="*/ 317722 w 317722"/>
                    <a:gd name="connsiteY1" fmla="*/ 0 h 95650"/>
                    <a:gd name="connsiteX2" fmla="*/ 220091 w 317722"/>
                    <a:gd name="connsiteY2" fmla="*/ 95650 h 95650"/>
                    <a:gd name="connsiteX3" fmla="*/ 0 w 317722"/>
                    <a:gd name="connsiteY3" fmla="*/ 50006 h 95650"/>
                    <a:gd name="connsiteX0" fmla="*/ 0 w 317722"/>
                    <a:gd name="connsiteY0" fmla="*/ 50006 h 143275"/>
                    <a:gd name="connsiteX1" fmla="*/ 317722 w 317722"/>
                    <a:gd name="connsiteY1" fmla="*/ 0 h 143275"/>
                    <a:gd name="connsiteX2" fmla="*/ 220091 w 317722"/>
                    <a:gd name="connsiteY2" fmla="*/ 143275 h 143275"/>
                    <a:gd name="connsiteX3" fmla="*/ 0 w 317722"/>
                    <a:gd name="connsiteY3" fmla="*/ 50006 h 143275"/>
                    <a:gd name="connsiteX0" fmla="*/ 0 w 317722"/>
                    <a:gd name="connsiteY0" fmla="*/ 50006 h 143275"/>
                    <a:gd name="connsiteX1" fmla="*/ 317722 w 317722"/>
                    <a:gd name="connsiteY1" fmla="*/ 0 h 143275"/>
                    <a:gd name="connsiteX2" fmla="*/ 220091 w 317722"/>
                    <a:gd name="connsiteY2" fmla="*/ 143275 h 143275"/>
                    <a:gd name="connsiteX3" fmla="*/ 0 w 317722"/>
                    <a:gd name="connsiteY3" fmla="*/ 50006 h 143275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50006 h 143397"/>
                    <a:gd name="connsiteX1" fmla="*/ 317722 w 317722"/>
                    <a:gd name="connsiteY1" fmla="*/ 0 h 143397"/>
                    <a:gd name="connsiteX2" fmla="*/ 220091 w 317722"/>
                    <a:gd name="connsiteY2" fmla="*/ 143275 h 143397"/>
                    <a:gd name="connsiteX3" fmla="*/ 0 w 317722"/>
                    <a:gd name="connsiteY3" fmla="*/ 50006 h 143397"/>
                    <a:gd name="connsiteX0" fmla="*/ 0 w 317722"/>
                    <a:gd name="connsiteY0" fmla="*/ 112785 h 206176"/>
                    <a:gd name="connsiteX1" fmla="*/ 317722 w 317722"/>
                    <a:gd name="connsiteY1" fmla="*/ 62779 h 206176"/>
                    <a:gd name="connsiteX2" fmla="*/ 220091 w 317722"/>
                    <a:gd name="connsiteY2" fmla="*/ 206054 h 206176"/>
                    <a:gd name="connsiteX3" fmla="*/ 0 w 317722"/>
                    <a:gd name="connsiteY3" fmla="*/ 112785 h 206176"/>
                    <a:gd name="connsiteX0" fmla="*/ 17618 w 335340"/>
                    <a:gd name="connsiteY0" fmla="*/ 120692 h 214083"/>
                    <a:gd name="connsiteX1" fmla="*/ 335340 w 335340"/>
                    <a:gd name="connsiteY1" fmla="*/ 70686 h 214083"/>
                    <a:gd name="connsiteX2" fmla="*/ 237709 w 335340"/>
                    <a:gd name="connsiteY2" fmla="*/ 213961 h 214083"/>
                    <a:gd name="connsiteX3" fmla="*/ 17618 w 335340"/>
                    <a:gd name="connsiteY3" fmla="*/ 120692 h 214083"/>
                    <a:gd name="connsiteX0" fmla="*/ 13829 w 335159"/>
                    <a:gd name="connsiteY0" fmla="*/ 113289 h 206680"/>
                    <a:gd name="connsiteX1" fmla="*/ 331551 w 335159"/>
                    <a:gd name="connsiteY1" fmla="*/ 63283 h 206680"/>
                    <a:gd name="connsiteX2" fmla="*/ 233920 w 335159"/>
                    <a:gd name="connsiteY2" fmla="*/ 206558 h 206680"/>
                    <a:gd name="connsiteX3" fmla="*/ 13829 w 335159"/>
                    <a:gd name="connsiteY3" fmla="*/ 113289 h 206680"/>
                    <a:gd name="connsiteX0" fmla="*/ 13829 w 335159"/>
                    <a:gd name="connsiteY0" fmla="*/ 113289 h 206680"/>
                    <a:gd name="connsiteX1" fmla="*/ 331551 w 335159"/>
                    <a:gd name="connsiteY1" fmla="*/ 63283 h 206680"/>
                    <a:gd name="connsiteX2" fmla="*/ 233920 w 335159"/>
                    <a:gd name="connsiteY2" fmla="*/ 206558 h 206680"/>
                    <a:gd name="connsiteX3" fmla="*/ 13829 w 335159"/>
                    <a:gd name="connsiteY3" fmla="*/ 113289 h 206680"/>
                    <a:gd name="connsiteX0" fmla="*/ 13829 w 335159"/>
                    <a:gd name="connsiteY0" fmla="*/ 113289 h 208673"/>
                    <a:gd name="connsiteX1" fmla="*/ 331551 w 335159"/>
                    <a:gd name="connsiteY1" fmla="*/ 63283 h 208673"/>
                    <a:gd name="connsiteX2" fmla="*/ 233920 w 335159"/>
                    <a:gd name="connsiteY2" fmla="*/ 206558 h 208673"/>
                    <a:gd name="connsiteX3" fmla="*/ 13829 w 335159"/>
                    <a:gd name="connsiteY3" fmla="*/ 113289 h 208673"/>
                    <a:gd name="connsiteX0" fmla="*/ 4367 w 326073"/>
                    <a:gd name="connsiteY0" fmla="*/ 119783 h 215167"/>
                    <a:gd name="connsiteX1" fmla="*/ 322089 w 326073"/>
                    <a:gd name="connsiteY1" fmla="*/ 69777 h 215167"/>
                    <a:gd name="connsiteX2" fmla="*/ 224458 w 326073"/>
                    <a:gd name="connsiteY2" fmla="*/ 213052 h 215167"/>
                    <a:gd name="connsiteX3" fmla="*/ 4367 w 326073"/>
                    <a:gd name="connsiteY3" fmla="*/ 119783 h 215167"/>
                    <a:gd name="connsiteX0" fmla="*/ 4681 w 323007"/>
                    <a:gd name="connsiteY0" fmla="*/ 125061 h 220445"/>
                    <a:gd name="connsiteX1" fmla="*/ 322403 w 323007"/>
                    <a:gd name="connsiteY1" fmla="*/ 75055 h 220445"/>
                    <a:gd name="connsiteX2" fmla="*/ 224772 w 323007"/>
                    <a:gd name="connsiteY2" fmla="*/ 218330 h 220445"/>
                    <a:gd name="connsiteX3" fmla="*/ 4681 w 323007"/>
                    <a:gd name="connsiteY3" fmla="*/ 125061 h 220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007" h="220445">
                      <a:moveTo>
                        <a:pt x="4681" y="125061"/>
                      </a:moveTo>
                      <a:cubicBezTo>
                        <a:pt x="-46574" y="39336"/>
                        <a:pt x="340320" y="-79726"/>
                        <a:pt x="322403" y="75055"/>
                      </a:cubicBezTo>
                      <a:cubicBezTo>
                        <a:pt x="320816" y="118050"/>
                        <a:pt x="283510" y="208672"/>
                        <a:pt x="224772" y="218330"/>
                      </a:cubicBezTo>
                      <a:cubicBezTo>
                        <a:pt x="163314" y="230103"/>
                        <a:pt x="49470" y="191870"/>
                        <a:pt x="4681" y="125061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84A2A4B-EE97-4222-91B0-67D0B79705B0}"/>
                  </a:ext>
                </a:extLst>
              </p:cNvPr>
              <p:cNvGrpSpPr/>
              <p:nvPr/>
            </p:nvGrpSpPr>
            <p:grpSpPr>
              <a:xfrm rot="20756779" flipH="1">
                <a:off x="5052559" y="2188287"/>
                <a:ext cx="1129609" cy="1072505"/>
                <a:chOff x="6536230" y="2028796"/>
                <a:chExt cx="1129609" cy="1072505"/>
              </a:xfrm>
            </p:grpSpPr>
            <p:sp>
              <p:nvSpPr>
                <p:cNvPr id="92" name="Rectangle: Rounded Corners 13">
                  <a:extLst>
                    <a:ext uri="{FF2B5EF4-FFF2-40B4-BE49-F238E27FC236}">
                      <a16:creationId xmlns:a16="http://schemas.microsoft.com/office/drawing/2014/main" id="{FB32F6EE-8081-4959-95DC-BC3A35DE2065}"/>
                    </a:ext>
                  </a:extLst>
                </p:cNvPr>
                <p:cNvSpPr/>
                <p:nvPr/>
              </p:nvSpPr>
              <p:spPr>
                <a:xfrm rot="7473194">
                  <a:off x="6712923" y="2148386"/>
                  <a:ext cx="950947" cy="954884"/>
                </a:xfrm>
                <a:custGeom>
                  <a:avLst/>
                  <a:gdLst>
                    <a:gd name="connsiteX0" fmla="*/ 0 w 878460"/>
                    <a:gd name="connsiteY0" fmla="*/ 376174 h 954884"/>
                    <a:gd name="connsiteX1" fmla="*/ 376174 w 878460"/>
                    <a:gd name="connsiteY1" fmla="*/ 0 h 954884"/>
                    <a:gd name="connsiteX2" fmla="*/ 502286 w 878460"/>
                    <a:gd name="connsiteY2" fmla="*/ 0 h 954884"/>
                    <a:gd name="connsiteX3" fmla="*/ 878460 w 878460"/>
                    <a:gd name="connsiteY3" fmla="*/ 376174 h 954884"/>
                    <a:gd name="connsiteX4" fmla="*/ 878460 w 878460"/>
                    <a:gd name="connsiteY4" fmla="*/ 578710 h 954884"/>
                    <a:gd name="connsiteX5" fmla="*/ 502286 w 878460"/>
                    <a:gd name="connsiteY5" fmla="*/ 954884 h 954884"/>
                    <a:gd name="connsiteX6" fmla="*/ 376174 w 878460"/>
                    <a:gd name="connsiteY6" fmla="*/ 954884 h 954884"/>
                    <a:gd name="connsiteX7" fmla="*/ 0 w 878460"/>
                    <a:gd name="connsiteY7" fmla="*/ 578710 h 954884"/>
                    <a:gd name="connsiteX8" fmla="*/ 0 w 878460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878460 w 950947"/>
                    <a:gd name="connsiteY4" fmla="*/ 578710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  <a:gd name="connsiteX0" fmla="*/ 0 w 950947"/>
                    <a:gd name="connsiteY0" fmla="*/ 376174 h 954884"/>
                    <a:gd name="connsiteX1" fmla="*/ 376174 w 950947"/>
                    <a:gd name="connsiteY1" fmla="*/ 0 h 954884"/>
                    <a:gd name="connsiteX2" fmla="*/ 502286 w 950947"/>
                    <a:gd name="connsiteY2" fmla="*/ 0 h 954884"/>
                    <a:gd name="connsiteX3" fmla="*/ 950947 w 950947"/>
                    <a:gd name="connsiteY3" fmla="*/ 540211 h 954884"/>
                    <a:gd name="connsiteX4" fmla="*/ 940846 w 950947"/>
                    <a:gd name="connsiteY4" fmla="*/ 686095 h 954884"/>
                    <a:gd name="connsiteX5" fmla="*/ 502286 w 950947"/>
                    <a:gd name="connsiteY5" fmla="*/ 954884 h 954884"/>
                    <a:gd name="connsiteX6" fmla="*/ 376174 w 950947"/>
                    <a:gd name="connsiteY6" fmla="*/ 954884 h 954884"/>
                    <a:gd name="connsiteX7" fmla="*/ 0 w 950947"/>
                    <a:gd name="connsiteY7" fmla="*/ 578710 h 954884"/>
                    <a:gd name="connsiteX8" fmla="*/ 0 w 950947"/>
                    <a:gd name="connsiteY8" fmla="*/ 376174 h 95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947" h="954884">
                      <a:moveTo>
                        <a:pt x="0" y="376174"/>
                      </a:moveTo>
                      <a:cubicBezTo>
                        <a:pt x="0" y="168419"/>
                        <a:pt x="168419" y="0"/>
                        <a:pt x="376174" y="0"/>
                      </a:cubicBezTo>
                      <a:lnTo>
                        <a:pt x="502286" y="0"/>
                      </a:lnTo>
                      <a:cubicBezTo>
                        <a:pt x="766952" y="7068"/>
                        <a:pt x="950947" y="332456"/>
                        <a:pt x="950947" y="540211"/>
                      </a:cubicBezTo>
                      <a:cubicBezTo>
                        <a:pt x="950947" y="607723"/>
                        <a:pt x="940846" y="618583"/>
                        <a:pt x="940846" y="686095"/>
                      </a:cubicBezTo>
                      <a:cubicBezTo>
                        <a:pt x="940846" y="893850"/>
                        <a:pt x="710041" y="954884"/>
                        <a:pt x="502286" y="954884"/>
                      </a:cubicBezTo>
                      <a:lnTo>
                        <a:pt x="376174" y="954884"/>
                      </a:lnTo>
                      <a:cubicBezTo>
                        <a:pt x="168419" y="954884"/>
                        <a:pt x="0" y="786465"/>
                        <a:pt x="0" y="578710"/>
                      </a:cubicBezTo>
                      <a:lnTo>
                        <a:pt x="0" y="376174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615E574-389B-4DBB-8E97-3F692C38725A}"/>
                    </a:ext>
                  </a:extLst>
                </p:cNvPr>
                <p:cNvSpPr/>
                <p:nvPr/>
              </p:nvSpPr>
              <p:spPr>
                <a:xfrm>
                  <a:off x="6536230" y="2028796"/>
                  <a:ext cx="970458" cy="9704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348EB56-E5B2-4115-AD81-9B336F9166C3}"/>
                    </a:ext>
                  </a:extLst>
                </p:cNvPr>
                <p:cNvSpPr/>
                <p:nvPr/>
              </p:nvSpPr>
              <p:spPr>
                <a:xfrm>
                  <a:off x="6688337" y="2169653"/>
                  <a:ext cx="706005" cy="7060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419B26E-B25F-495C-BBEA-2F236E407CBC}"/>
                    </a:ext>
                  </a:extLst>
                </p:cNvPr>
                <p:cNvSpPr/>
                <p:nvPr/>
              </p:nvSpPr>
              <p:spPr>
                <a:xfrm>
                  <a:off x="6955194" y="2264654"/>
                  <a:ext cx="313069" cy="3130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68C0D0CD-D775-4093-9FDE-C91D6DA98774}"/>
                    </a:ext>
                  </a:extLst>
                </p:cNvPr>
                <p:cNvSpPr/>
                <p:nvPr/>
              </p:nvSpPr>
              <p:spPr>
                <a:xfrm>
                  <a:off x="6776615" y="2505074"/>
                  <a:ext cx="175883" cy="1758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" name="ttsMP3.com_VoiceText_2025-4-14_0-35-24">
            <a:hlinkClick r:id="" action="ppaction://media"/>
            <a:extLst>
              <a:ext uri="{FF2B5EF4-FFF2-40B4-BE49-F238E27FC236}">
                <a16:creationId xmlns:a16="http://schemas.microsoft.com/office/drawing/2014/main" id="{13329F3D-7C54-4E98-BD9F-8F064B2025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18323" y="1779384"/>
            <a:ext cx="609600" cy="609600"/>
          </a:xfrm>
          <a:prstGeom prst="rect">
            <a:avLst/>
          </a:prstGeom>
        </p:spPr>
      </p:pic>
      <p:pic>
        <p:nvPicPr>
          <p:cNvPr id="130" name="1sec">
            <a:hlinkClick r:id="" action="ppaction://media"/>
            <a:extLst>
              <a:ext uri="{FF2B5EF4-FFF2-40B4-BE49-F238E27FC236}">
                <a16:creationId xmlns:a16="http://schemas.microsoft.com/office/drawing/2014/main" id="{8495971B-E7F4-4D22-B085-94E1A80B502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527880" y="1836415"/>
            <a:ext cx="609600" cy="609600"/>
          </a:xfrm>
          <a:prstGeom prst="rect">
            <a:avLst/>
          </a:prstGeom>
        </p:spPr>
      </p:pic>
      <p:pic>
        <p:nvPicPr>
          <p:cNvPr id="4" name="ttsMP3.com_VoiceText_2025-4-14_0-38-31">
            <a:hlinkClick r:id="" action="ppaction://media"/>
            <a:extLst>
              <a:ext uri="{FF2B5EF4-FFF2-40B4-BE49-F238E27FC236}">
                <a16:creationId xmlns:a16="http://schemas.microsoft.com/office/drawing/2014/main" id="{12797C9F-DB54-476B-9716-D4D205A5354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87940" y="1824359"/>
            <a:ext cx="609600" cy="609600"/>
          </a:xfrm>
          <a:prstGeom prst="rect">
            <a:avLst/>
          </a:prstGeom>
        </p:spPr>
      </p:pic>
      <p:pic>
        <p:nvPicPr>
          <p:cNvPr id="131" name="1sec">
            <a:hlinkClick r:id="" action="ppaction://media"/>
            <a:extLst>
              <a:ext uri="{FF2B5EF4-FFF2-40B4-BE49-F238E27FC236}">
                <a16:creationId xmlns:a16="http://schemas.microsoft.com/office/drawing/2014/main" id="{B88E703D-2141-4BDC-8C2E-C0D6143DE6F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83698" y="1786023"/>
            <a:ext cx="609600" cy="609600"/>
          </a:xfrm>
          <a:prstGeom prst="rect">
            <a:avLst/>
          </a:prstGeom>
        </p:spPr>
      </p:pic>
      <p:pic>
        <p:nvPicPr>
          <p:cNvPr id="5" name="ttsMP3.com_VoiceText_2025-4-14_0-38-44">
            <a:hlinkClick r:id="" action="ppaction://media"/>
            <a:extLst>
              <a:ext uri="{FF2B5EF4-FFF2-40B4-BE49-F238E27FC236}">
                <a16:creationId xmlns:a16="http://schemas.microsoft.com/office/drawing/2014/main" id="{5B70B9BE-7BAD-4CE1-A36B-939486FB2BD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779413" y="1779384"/>
            <a:ext cx="609600" cy="609600"/>
          </a:xfrm>
          <a:prstGeom prst="rect">
            <a:avLst/>
          </a:prstGeom>
        </p:spPr>
      </p:pic>
      <p:pic>
        <p:nvPicPr>
          <p:cNvPr id="132" name="1sec">
            <a:hlinkClick r:id="" action="ppaction://media"/>
            <a:extLst>
              <a:ext uri="{FF2B5EF4-FFF2-40B4-BE49-F238E27FC236}">
                <a16:creationId xmlns:a16="http://schemas.microsoft.com/office/drawing/2014/main" id="{00925990-5D51-4A58-BC0A-C547C659976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575128" y="1886423"/>
            <a:ext cx="609600" cy="609600"/>
          </a:xfrm>
          <a:prstGeom prst="rect">
            <a:avLst/>
          </a:prstGeom>
        </p:spPr>
      </p:pic>
      <p:pic>
        <p:nvPicPr>
          <p:cNvPr id="133" name="1sec">
            <a:hlinkClick r:id="" action="ppaction://media"/>
            <a:extLst>
              <a:ext uri="{FF2B5EF4-FFF2-40B4-BE49-F238E27FC236}">
                <a16:creationId xmlns:a16="http://schemas.microsoft.com/office/drawing/2014/main" id="{1F709BB4-DD0C-4344-9A4D-80DA715714E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272314" y="18518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3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34"/>
                            </p:stCondLst>
                            <p:childTnLst>
                              <p:par>
                                <p:cTn id="4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056" fill="hold"/>
                                        <p:tgtEl>
                                          <p:spTgt spid="1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990"/>
                            </p:stCondLst>
                            <p:childTnLst>
                              <p:par>
                                <p:cTn id="4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9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982"/>
                            </p:stCondLst>
                            <p:childTnLst>
                              <p:par>
                                <p:cTn id="5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056" fill="hold"/>
                                        <p:tgtEl>
                                          <p:spTgt spid="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38"/>
                            </p:stCondLst>
                            <p:childTnLst>
                              <p:par>
                                <p:cTn id="5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20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126"/>
                            </p:stCondLst>
                            <p:childTnLst>
                              <p:par>
                                <p:cTn id="5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1056" fill="hold"/>
                                        <p:tgtEl>
                                          <p:spTgt spid="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182"/>
                            </p:stCondLst>
                            <p:childTnLst>
                              <p:par>
                                <p:cTn id="6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1056" fill="hold"/>
                                        <p:tgtEl>
                                          <p:spTgt spid="1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6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0"/>
                </p:tgtEl>
              </p:cMediaNode>
            </p:audio>
            <p:audio>
              <p:cMediaNode vol="80000" showWhenStopped="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1"/>
                </p:tgtEl>
              </p:cMediaNode>
            </p:audio>
            <p:audio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2"/>
                </p:tgtEl>
              </p:cMediaNode>
            </p:audio>
            <p:audio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3"/>
                </p:tgtEl>
              </p:cMediaNode>
            </p:audio>
          </p:childTnLst>
        </p:cTn>
      </p:par>
    </p:tnLst>
    <p:bldLst>
      <p:bldP spid="3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930577" y="601304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Cr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6088525" y="601304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Cr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45E9C7-2F0E-4A35-95D5-2ACCD5D3F5A6}"/>
              </a:ext>
            </a:extLst>
          </p:cNvPr>
          <p:cNvGrpSpPr/>
          <p:nvPr/>
        </p:nvGrpSpPr>
        <p:grpSpPr>
          <a:xfrm>
            <a:off x="143383" y="1854200"/>
            <a:ext cx="7389761" cy="4207565"/>
            <a:chOff x="954807" y="399925"/>
            <a:chExt cx="9523556" cy="54225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BA91809-7370-4DE7-9450-C294DD9F729F}"/>
                </a:ext>
              </a:extLst>
            </p:cNvPr>
            <p:cNvGrpSpPr/>
            <p:nvPr/>
          </p:nvGrpSpPr>
          <p:grpSpPr>
            <a:xfrm flipH="1">
              <a:off x="5943915" y="4247591"/>
              <a:ext cx="2979505" cy="1555224"/>
              <a:chOff x="2387837" y="4267201"/>
              <a:chExt cx="2979505" cy="1555224"/>
            </a:xfrm>
            <a:solidFill>
              <a:srgbClr val="FF6050"/>
            </a:solidFill>
          </p:grpSpPr>
          <p:sp>
            <p:nvSpPr>
              <p:cNvPr id="104" name="Rectangle 16">
                <a:extLst>
                  <a:ext uri="{FF2B5EF4-FFF2-40B4-BE49-F238E27FC236}">
                    <a16:creationId xmlns:a16="http://schemas.microsoft.com/office/drawing/2014/main" id="{D22326ED-93A5-4711-AC03-409F73F93C6E}"/>
                  </a:ext>
                </a:extLst>
              </p:cNvPr>
              <p:cNvSpPr/>
              <p:nvPr/>
            </p:nvSpPr>
            <p:spPr>
              <a:xfrm>
                <a:off x="2387837" y="4267201"/>
                <a:ext cx="1660287" cy="801311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287" h="801311">
                    <a:moveTo>
                      <a:pt x="498237" y="104775"/>
                    </a:moveTo>
                    <a:lnTo>
                      <a:pt x="1612662" y="0"/>
                    </a:lnTo>
                    <a:lnTo>
                      <a:pt x="1660287" y="352425"/>
                    </a:lnTo>
                    <a:cubicBezTo>
                      <a:pt x="1276112" y="396875"/>
                      <a:pt x="653812" y="336550"/>
                      <a:pt x="517287" y="447675"/>
                    </a:cubicBezTo>
                    <a:cubicBezTo>
                      <a:pt x="-546338" y="1368425"/>
                      <a:pt x="333137" y="212725"/>
                      <a:pt x="498237" y="10477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6">
                <a:extLst>
                  <a:ext uri="{FF2B5EF4-FFF2-40B4-BE49-F238E27FC236}">
                    <a16:creationId xmlns:a16="http://schemas.microsoft.com/office/drawing/2014/main" id="{DCEEA7B8-10D5-46EF-B04B-01BC058F4905}"/>
                  </a:ext>
                </a:extLst>
              </p:cNvPr>
              <p:cNvSpPr/>
              <p:nvPr/>
            </p:nvSpPr>
            <p:spPr>
              <a:xfrm rot="20785128">
                <a:off x="2394708" y="4771802"/>
                <a:ext cx="2067659" cy="1050189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7659" h="1050189">
                    <a:moveTo>
                      <a:pt x="646539" y="196457"/>
                    </a:moveTo>
                    <a:lnTo>
                      <a:pt x="2057485" y="0"/>
                    </a:lnTo>
                    <a:lnTo>
                      <a:pt x="2067659" y="291116"/>
                    </a:lnTo>
                    <a:cubicBezTo>
                      <a:pt x="1683484" y="335566"/>
                      <a:pt x="1257279" y="531662"/>
                      <a:pt x="852149" y="564832"/>
                    </a:cubicBezTo>
                    <a:cubicBezTo>
                      <a:pt x="-828376" y="1767708"/>
                      <a:pt x="463546" y="378476"/>
                      <a:pt x="646539" y="1964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6">
                <a:extLst>
                  <a:ext uri="{FF2B5EF4-FFF2-40B4-BE49-F238E27FC236}">
                    <a16:creationId xmlns:a16="http://schemas.microsoft.com/office/drawing/2014/main" id="{C3FDFD86-6CCB-450F-A23D-4016E8C7EBA8}"/>
                  </a:ext>
                </a:extLst>
              </p:cNvPr>
              <p:cNvSpPr/>
              <p:nvPr/>
            </p:nvSpPr>
            <p:spPr>
              <a:xfrm rot="19426919">
                <a:off x="3210441" y="5047639"/>
                <a:ext cx="2156901" cy="774786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  <a:gd name="connsiteX0" fmla="*/ 622388 w 2043508"/>
                  <a:gd name="connsiteY0" fmla="*/ 196457 h 1096223"/>
                  <a:gd name="connsiteX1" fmla="*/ 2033334 w 2043508"/>
                  <a:gd name="connsiteY1" fmla="*/ 0 h 1096223"/>
                  <a:gd name="connsiteX2" fmla="*/ 2043508 w 2043508"/>
                  <a:gd name="connsiteY2" fmla="*/ 291116 h 1096223"/>
                  <a:gd name="connsiteX3" fmla="*/ 864221 w 2043508"/>
                  <a:gd name="connsiteY3" fmla="*/ 622843 h 1096223"/>
                  <a:gd name="connsiteX4" fmla="*/ 622388 w 2043508"/>
                  <a:gd name="connsiteY4" fmla="*/ 196457 h 1096223"/>
                  <a:gd name="connsiteX0" fmla="*/ 657126 w 2026293"/>
                  <a:gd name="connsiteY0" fmla="*/ 297473 h 1117463"/>
                  <a:gd name="connsiteX1" fmla="*/ 2016119 w 2026293"/>
                  <a:gd name="connsiteY1" fmla="*/ 0 h 1117463"/>
                  <a:gd name="connsiteX2" fmla="*/ 2026293 w 2026293"/>
                  <a:gd name="connsiteY2" fmla="*/ 291116 h 1117463"/>
                  <a:gd name="connsiteX3" fmla="*/ 847006 w 2026293"/>
                  <a:gd name="connsiteY3" fmla="*/ 622843 h 1117463"/>
                  <a:gd name="connsiteX4" fmla="*/ 657126 w 2026293"/>
                  <a:gd name="connsiteY4" fmla="*/ 297473 h 1117463"/>
                  <a:gd name="connsiteX0" fmla="*/ 657126 w 2169885"/>
                  <a:gd name="connsiteY0" fmla="*/ 297473 h 1117463"/>
                  <a:gd name="connsiteX1" fmla="*/ 2016119 w 2169885"/>
                  <a:gd name="connsiteY1" fmla="*/ 0 h 1117463"/>
                  <a:gd name="connsiteX2" fmla="*/ 2169885 w 2169885"/>
                  <a:gd name="connsiteY2" fmla="*/ 632404 h 1117463"/>
                  <a:gd name="connsiteX3" fmla="*/ 847006 w 2169885"/>
                  <a:gd name="connsiteY3" fmla="*/ 622843 h 1117463"/>
                  <a:gd name="connsiteX4" fmla="*/ 657126 w 2169885"/>
                  <a:gd name="connsiteY4" fmla="*/ 297473 h 1117463"/>
                  <a:gd name="connsiteX0" fmla="*/ 657126 w 2169885"/>
                  <a:gd name="connsiteY0" fmla="*/ 140466 h 960456"/>
                  <a:gd name="connsiteX1" fmla="*/ 2058548 w 2169885"/>
                  <a:gd name="connsiteY1" fmla="*/ 0 h 960456"/>
                  <a:gd name="connsiteX2" fmla="*/ 2169885 w 2169885"/>
                  <a:gd name="connsiteY2" fmla="*/ 475397 h 960456"/>
                  <a:gd name="connsiteX3" fmla="*/ 847006 w 2169885"/>
                  <a:gd name="connsiteY3" fmla="*/ 465836 h 960456"/>
                  <a:gd name="connsiteX4" fmla="*/ 657126 w 2169885"/>
                  <a:gd name="connsiteY4" fmla="*/ 140466 h 960456"/>
                  <a:gd name="connsiteX0" fmla="*/ 644142 w 2156901"/>
                  <a:gd name="connsiteY0" fmla="*/ 140466 h 774786"/>
                  <a:gd name="connsiteX1" fmla="*/ 2045564 w 2156901"/>
                  <a:gd name="connsiteY1" fmla="*/ 0 h 774786"/>
                  <a:gd name="connsiteX2" fmla="*/ 2156901 w 2156901"/>
                  <a:gd name="connsiteY2" fmla="*/ 475397 h 774786"/>
                  <a:gd name="connsiteX3" fmla="*/ 834022 w 2156901"/>
                  <a:gd name="connsiteY3" fmla="*/ 465836 h 774786"/>
                  <a:gd name="connsiteX4" fmla="*/ 644142 w 2156901"/>
                  <a:gd name="connsiteY4" fmla="*/ 140466 h 77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01" h="774786">
                    <a:moveTo>
                      <a:pt x="644142" y="140466"/>
                    </a:moveTo>
                    <a:lnTo>
                      <a:pt x="2045564" y="0"/>
                    </a:lnTo>
                    <a:lnTo>
                      <a:pt x="2156901" y="475397"/>
                    </a:lnTo>
                    <a:cubicBezTo>
                      <a:pt x="1772726" y="519847"/>
                      <a:pt x="1239152" y="432666"/>
                      <a:pt x="834022" y="465836"/>
                    </a:cubicBezTo>
                    <a:cubicBezTo>
                      <a:pt x="-816844" y="1246928"/>
                      <a:pt x="461149" y="322485"/>
                      <a:pt x="644142" y="14046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1ABE72B-EF9B-404E-9D51-547CF697DC5E}"/>
                </a:ext>
              </a:extLst>
            </p:cNvPr>
            <p:cNvGrpSpPr/>
            <p:nvPr/>
          </p:nvGrpSpPr>
          <p:grpSpPr>
            <a:xfrm flipH="1">
              <a:off x="7490047" y="426619"/>
              <a:ext cx="2988316" cy="3842682"/>
              <a:chOff x="947580" y="402920"/>
              <a:chExt cx="2988316" cy="3842682"/>
            </a:xfrm>
          </p:grpSpPr>
          <p:sp>
            <p:nvSpPr>
              <p:cNvPr id="108" name="Rectangle 18">
                <a:extLst>
                  <a:ext uri="{FF2B5EF4-FFF2-40B4-BE49-F238E27FC236}">
                    <a16:creationId xmlns:a16="http://schemas.microsoft.com/office/drawing/2014/main" id="{B9E4C029-1A65-494F-BAD5-220BD7D7226C}"/>
                  </a:ext>
                </a:extLst>
              </p:cNvPr>
              <p:cNvSpPr/>
              <p:nvPr/>
            </p:nvSpPr>
            <p:spPr>
              <a:xfrm rot="1099253" flipH="1">
                <a:off x="1426885" y="558886"/>
                <a:ext cx="1976611" cy="259424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DE149E6-3873-49BD-8871-F2368BCAE5CD}"/>
                  </a:ext>
                </a:extLst>
              </p:cNvPr>
              <p:cNvSpPr/>
              <p:nvPr/>
            </p:nvSpPr>
            <p:spPr>
              <a:xfrm>
                <a:off x="1870202" y="3000375"/>
                <a:ext cx="2065694" cy="1245227"/>
              </a:xfrm>
              <a:custGeom>
                <a:avLst/>
                <a:gdLst>
                  <a:gd name="connsiteX0" fmla="*/ 0 w 289903"/>
                  <a:gd name="connsiteY0" fmla="*/ 0 h 322519"/>
                  <a:gd name="connsiteX1" fmla="*/ 289903 w 289903"/>
                  <a:gd name="connsiteY1" fmla="*/ 0 h 322519"/>
                  <a:gd name="connsiteX2" fmla="*/ 289903 w 289903"/>
                  <a:gd name="connsiteY2" fmla="*/ 322519 h 322519"/>
                  <a:gd name="connsiteX3" fmla="*/ 0 w 289903"/>
                  <a:gd name="connsiteY3" fmla="*/ 322519 h 322519"/>
                  <a:gd name="connsiteX4" fmla="*/ 0 w 289903"/>
                  <a:gd name="connsiteY4" fmla="*/ 0 h 322519"/>
                  <a:gd name="connsiteX0" fmla="*/ 1285461 w 1575364"/>
                  <a:gd name="connsiteY0" fmla="*/ 0 h 468293"/>
                  <a:gd name="connsiteX1" fmla="*/ 1575364 w 1575364"/>
                  <a:gd name="connsiteY1" fmla="*/ 0 h 468293"/>
                  <a:gd name="connsiteX2" fmla="*/ 1575364 w 1575364"/>
                  <a:gd name="connsiteY2" fmla="*/ 322519 h 468293"/>
                  <a:gd name="connsiteX3" fmla="*/ 0 w 1575364"/>
                  <a:gd name="connsiteY3" fmla="*/ 468293 h 468293"/>
                  <a:gd name="connsiteX4" fmla="*/ 1285461 w 1575364"/>
                  <a:gd name="connsiteY4" fmla="*/ 0 h 468293"/>
                  <a:gd name="connsiteX0" fmla="*/ 132522 w 1575364"/>
                  <a:gd name="connsiteY0" fmla="*/ 0 h 1077893"/>
                  <a:gd name="connsiteX1" fmla="*/ 1575364 w 1575364"/>
                  <a:gd name="connsiteY1" fmla="*/ 609600 h 1077893"/>
                  <a:gd name="connsiteX2" fmla="*/ 1575364 w 1575364"/>
                  <a:gd name="connsiteY2" fmla="*/ 932119 h 1077893"/>
                  <a:gd name="connsiteX3" fmla="*/ 0 w 1575364"/>
                  <a:gd name="connsiteY3" fmla="*/ 1077893 h 1077893"/>
                  <a:gd name="connsiteX4" fmla="*/ 132522 w 1575364"/>
                  <a:gd name="connsiteY4" fmla="*/ 0 h 1077893"/>
                  <a:gd name="connsiteX0" fmla="*/ 622852 w 2065694"/>
                  <a:gd name="connsiteY0" fmla="*/ 0 h 932119"/>
                  <a:gd name="connsiteX1" fmla="*/ 2065694 w 2065694"/>
                  <a:gd name="connsiteY1" fmla="*/ 609600 h 932119"/>
                  <a:gd name="connsiteX2" fmla="*/ 2065694 w 2065694"/>
                  <a:gd name="connsiteY2" fmla="*/ 932119 h 932119"/>
                  <a:gd name="connsiteX3" fmla="*/ 0 w 2065694"/>
                  <a:gd name="connsiteY3" fmla="*/ 97232 h 932119"/>
                  <a:gd name="connsiteX4" fmla="*/ 622852 w 2065694"/>
                  <a:gd name="connsiteY4" fmla="*/ 0 h 932119"/>
                  <a:gd name="connsiteX0" fmla="*/ 622852 w 2065694"/>
                  <a:gd name="connsiteY0" fmla="*/ 0 h 1211836"/>
                  <a:gd name="connsiteX1" fmla="*/ 2065694 w 2065694"/>
                  <a:gd name="connsiteY1" fmla="*/ 609600 h 1211836"/>
                  <a:gd name="connsiteX2" fmla="*/ 2065694 w 2065694"/>
                  <a:gd name="connsiteY2" fmla="*/ 932119 h 1211836"/>
                  <a:gd name="connsiteX3" fmla="*/ 0 w 2065694"/>
                  <a:gd name="connsiteY3" fmla="*/ 97232 h 1211836"/>
                  <a:gd name="connsiteX4" fmla="*/ 622852 w 2065694"/>
                  <a:gd name="connsiteY4" fmla="*/ 0 h 1211836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5694" h="1245227">
                    <a:moveTo>
                      <a:pt x="649356" y="0"/>
                    </a:moveTo>
                    <a:cubicBezTo>
                      <a:pt x="944773" y="1276627"/>
                      <a:pt x="1584747" y="406400"/>
                      <a:pt x="2065694" y="609600"/>
                    </a:cubicBezTo>
                    <a:lnTo>
                      <a:pt x="2065694" y="932119"/>
                    </a:lnTo>
                    <a:cubicBezTo>
                      <a:pt x="1920468" y="759840"/>
                      <a:pt x="834339" y="2177824"/>
                      <a:pt x="0" y="97232"/>
                    </a:cubicBezTo>
                    <a:lnTo>
                      <a:pt x="649356" y="0"/>
                    </a:ln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51C59A1A-7CCE-4148-9853-3D69F504839A}"/>
                  </a:ext>
                </a:extLst>
              </p:cNvPr>
              <p:cNvSpPr/>
              <p:nvPr/>
            </p:nvSpPr>
            <p:spPr>
              <a:xfrm>
                <a:off x="947580" y="402920"/>
                <a:ext cx="2118237" cy="278012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45DBF21-5B46-41ED-8043-EAC0FA1805BF}"/>
                </a:ext>
              </a:extLst>
            </p:cNvPr>
            <p:cNvGrpSpPr/>
            <p:nvPr/>
          </p:nvGrpSpPr>
          <p:grpSpPr>
            <a:xfrm>
              <a:off x="2387837" y="4267201"/>
              <a:ext cx="2979505" cy="1555224"/>
              <a:chOff x="2387837" y="4267201"/>
              <a:chExt cx="2979505" cy="1555224"/>
            </a:xfrm>
            <a:solidFill>
              <a:srgbClr val="FF6050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DA465D2-327B-4017-9186-A5F843AEDB84}"/>
                  </a:ext>
                </a:extLst>
              </p:cNvPr>
              <p:cNvSpPr/>
              <p:nvPr/>
            </p:nvSpPr>
            <p:spPr>
              <a:xfrm>
                <a:off x="2387837" y="4267201"/>
                <a:ext cx="1660287" cy="801311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287" h="801311">
                    <a:moveTo>
                      <a:pt x="498237" y="104775"/>
                    </a:moveTo>
                    <a:lnTo>
                      <a:pt x="1612662" y="0"/>
                    </a:lnTo>
                    <a:lnTo>
                      <a:pt x="1660287" y="352425"/>
                    </a:lnTo>
                    <a:cubicBezTo>
                      <a:pt x="1276112" y="396875"/>
                      <a:pt x="653812" y="336550"/>
                      <a:pt x="517287" y="447675"/>
                    </a:cubicBezTo>
                    <a:cubicBezTo>
                      <a:pt x="-546338" y="1368425"/>
                      <a:pt x="333137" y="212725"/>
                      <a:pt x="498237" y="10477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16">
                <a:extLst>
                  <a:ext uri="{FF2B5EF4-FFF2-40B4-BE49-F238E27FC236}">
                    <a16:creationId xmlns:a16="http://schemas.microsoft.com/office/drawing/2014/main" id="{C7261145-9467-4838-87CB-F343E911AB5A}"/>
                  </a:ext>
                </a:extLst>
              </p:cNvPr>
              <p:cNvSpPr/>
              <p:nvPr/>
            </p:nvSpPr>
            <p:spPr>
              <a:xfrm rot="20785128">
                <a:off x="2394708" y="4771802"/>
                <a:ext cx="2067659" cy="1050189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7659" h="1050189">
                    <a:moveTo>
                      <a:pt x="646539" y="196457"/>
                    </a:moveTo>
                    <a:lnTo>
                      <a:pt x="2057485" y="0"/>
                    </a:lnTo>
                    <a:lnTo>
                      <a:pt x="2067659" y="291116"/>
                    </a:lnTo>
                    <a:cubicBezTo>
                      <a:pt x="1683484" y="335566"/>
                      <a:pt x="1257279" y="531662"/>
                      <a:pt x="852149" y="564832"/>
                    </a:cubicBezTo>
                    <a:cubicBezTo>
                      <a:pt x="-828376" y="1767708"/>
                      <a:pt x="463546" y="378476"/>
                      <a:pt x="646539" y="1964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16">
                <a:extLst>
                  <a:ext uri="{FF2B5EF4-FFF2-40B4-BE49-F238E27FC236}">
                    <a16:creationId xmlns:a16="http://schemas.microsoft.com/office/drawing/2014/main" id="{C6FEE08B-A09C-43D0-B9AD-495BFC5CAFFF}"/>
                  </a:ext>
                </a:extLst>
              </p:cNvPr>
              <p:cNvSpPr/>
              <p:nvPr/>
            </p:nvSpPr>
            <p:spPr>
              <a:xfrm rot="19426919">
                <a:off x="3210441" y="5047639"/>
                <a:ext cx="2156901" cy="774786"/>
              </a:xfrm>
              <a:custGeom>
                <a:avLst/>
                <a:gdLst>
                  <a:gd name="connsiteX0" fmla="*/ 0 w 266700"/>
                  <a:gd name="connsiteY0" fmla="*/ 0 h 361950"/>
                  <a:gd name="connsiteX1" fmla="*/ 266700 w 266700"/>
                  <a:gd name="connsiteY1" fmla="*/ 0 h 361950"/>
                  <a:gd name="connsiteX2" fmla="*/ 266700 w 266700"/>
                  <a:gd name="connsiteY2" fmla="*/ 361950 h 361950"/>
                  <a:gd name="connsiteX3" fmla="*/ 0 w 266700"/>
                  <a:gd name="connsiteY3" fmla="*/ 361950 h 361950"/>
                  <a:gd name="connsiteX4" fmla="*/ 0 w 266700"/>
                  <a:gd name="connsiteY4" fmla="*/ 0 h 361950"/>
                  <a:gd name="connsiteX0" fmla="*/ 838200 w 1104900"/>
                  <a:gd name="connsiteY0" fmla="*/ 0 h 609600"/>
                  <a:gd name="connsiteX1" fmla="*/ 1104900 w 1104900"/>
                  <a:gd name="connsiteY1" fmla="*/ 0 h 609600"/>
                  <a:gd name="connsiteX2" fmla="*/ 1104900 w 1104900"/>
                  <a:gd name="connsiteY2" fmla="*/ 361950 h 609600"/>
                  <a:gd name="connsiteX3" fmla="*/ 0 w 1104900"/>
                  <a:gd name="connsiteY3" fmla="*/ 609600 h 609600"/>
                  <a:gd name="connsiteX4" fmla="*/ 838200 w 1104900"/>
                  <a:gd name="connsiteY4" fmla="*/ 0 h 609600"/>
                  <a:gd name="connsiteX0" fmla="*/ 0 w 1228725"/>
                  <a:gd name="connsiteY0" fmla="*/ 142875 h 609600"/>
                  <a:gd name="connsiteX1" fmla="*/ 1228725 w 1228725"/>
                  <a:gd name="connsiteY1" fmla="*/ 0 h 609600"/>
                  <a:gd name="connsiteX2" fmla="*/ 1228725 w 1228725"/>
                  <a:gd name="connsiteY2" fmla="*/ 361950 h 609600"/>
                  <a:gd name="connsiteX3" fmla="*/ 123825 w 1228725"/>
                  <a:gd name="connsiteY3" fmla="*/ 609600 h 609600"/>
                  <a:gd name="connsiteX4" fmla="*/ 0 w 1228725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76201 w 1238250"/>
                  <a:gd name="connsiteY4" fmla="*/ 419100 h 609600"/>
                  <a:gd name="connsiteX5" fmla="*/ 0 w 1238250"/>
                  <a:gd name="connsiteY5" fmla="*/ 142875 h 609600"/>
                  <a:gd name="connsiteX0" fmla="*/ 0 w 1238250"/>
                  <a:gd name="connsiteY0" fmla="*/ 142875 h 609600"/>
                  <a:gd name="connsiteX1" fmla="*/ 1238250 w 1238250"/>
                  <a:gd name="connsiteY1" fmla="*/ 0 h 609600"/>
                  <a:gd name="connsiteX2" fmla="*/ 1238250 w 1238250"/>
                  <a:gd name="connsiteY2" fmla="*/ 361950 h 609600"/>
                  <a:gd name="connsiteX3" fmla="*/ 133350 w 1238250"/>
                  <a:gd name="connsiteY3" fmla="*/ 609600 h 609600"/>
                  <a:gd name="connsiteX4" fmla="*/ 0 w 1238250"/>
                  <a:gd name="connsiteY4" fmla="*/ 142875 h 609600"/>
                  <a:gd name="connsiteX0" fmla="*/ 428867 w 1667117"/>
                  <a:gd name="connsiteY0" fmla="*/ 142875 h 1018207"/>
                  <a:gd name="connsiteX1" fmla="*/ 1667117 w 1667117"/>
                  <a:gd name="connsiteY1" fmla="*/ 0 h 1018207"/>
                  <a:gd name="connsiteX2" fmla="*/ 1667117 w 1667117"/>
                  <a:gd name="connsiteY2" fmla="*/ 361950 h 1018207"/>
                  <a:gd name="connsiteX3" fmla="*/ 562217 w 1667117"/>
                  <a:gd name="connsiteY3" fmla="*/ 609600 h 1018207"/>
                  <a:gd name="connsiteX4" fmla="*/ 428867 w 1667117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28867 w 1714742"/>
                  <a:gd name="connsiteY0" fmla="*/ 142875 h 1018207"/>
                  <a:gd name="connsiteX1" fmla="*/ 1667117 w 1714742"/>
                  <a:gd name="connsiteY1" fmla="*/ 0 h 1018207"/>
                  <a:gd name="connsiteX2" fmla="*/ 1714742 w 1714742"/>
                  <a:gd name="connsiteY2" fmla="*/ 476250 h 1018207"/>
                  <a:gd name="connsiteX3" fmla="*/ 562217 w 1714742"/>
                  <a:gd name="connsiteY3" fmla="*/ 609600 h 1018207"/>
                  <a:gd name="connsiteX4" fmla="*/ 428867 w 1714742"/>
                  <a:gd name="connsiteY4" fmla="*/ 142875 h 1018207"/>
                  <a:gd name="connsiteX0" fmla="*/ 477096 w 1696296"/>
                  <a:gd name="connsiteY0" fmla="*/ 209550 h 1030979"/>
                  <a:gd name="connsiteX1" fmla="*/ 1648671 w 1696296"/>
                  <a:gd name="connsiteY1" fmla="*/ 0 h 1030979"/>
                  <a:gd name="connsiteX2" fmla="*/ 1696296 w 1696296"/>
                  <a:gd name="connsiteY2" fmla="*/ 476250 h 1030979"/>
                  <a:gd name="connsiteX3" fmla="*/ 543771 w 1696296"/>
                  <a:gd name="connsiteY3" fmla="*/ 609600 h 1030979"/>
                  <a:gd name="connsiteX4" fmla="*/ 477096 w 1696296"/>
                  <a:gd name="connsiteY4" fmla="*/ 209550 h 1030979"/>
                  <a:gd name="connsiteX0" fmla="*/ 513620 w 1732820"/>
                  <a:gd name="connsiteY0" fmla="*/ 209550 h 1037701"/>
                  <a:gd name="connsiteX1" fmla="*/ 1685195 w 1732820"/>
                  <a:gd name="connsiteY1" fmla="*/ 0 h 1037701"/>
                  <a:gd name="connsiteX2" fmla="*/ 1732820 w 1732820"/>
                  <a:gd name="connsiteY2" fmla="*/ 476250 h 1037701"/>
                  <a:gd name="connsiteX3" fmla="*/ 580295 w 1732820"/>
                  <a:gd name="connsiteY3" fmla="*/ 609600 h 1037701"/>
                  <a:gd name="connsiteX4" fmla="*/ 513620 w 1732820"/>
                  <a:gd name="connsiteY4" fmla="*/ 209550 h 1037701"/>
                  <a:gd name="connsiteX0" fmla="*/ 554180 w 1716230"/>
                  <a:gd name="connsiteY0" fmla="*/ 228600 h 1041600"/>
                  <a:gd name="connsiteX1" fmla="*/ 1668605 w 1716230"/>
                  <a:gd name="connsiteY1" fmla="*/ 0 h 1041600"/>
                  <a:gd name="connsiteX2" fmla="*/ 1716230 w 1716230"/>
                  <a:gd name="connsiteY2" fmla="*/ 476250 h 1041600"/>
                  <a:gd name="connsiteX3" fmla="*/ 563705 w 1716230"/>
                  <a:gd name="connsiteY3" fmla="*/ 609600 h 1041600"/>
                  <a:gd name="connsiteX4" fmla="*/ 554180 w 1716230"/>
                  <a:gd name="connsiteY4" fmla="*/ 228600 h 1041600"/>
                  <a:gd name="connsiteX0" fmla="*/ 568093 w 1730143"/>
                  <a:gd name="connsiteY0" fmla="*/ 228600 h 1026474"/>
                  <a:gd name="connsiteX1" fmla="*/ 1682518 w 1730143"/>
                  <a:gd name="connsiteY1" fmla="*/ 0 h 1026474"/>
                  <a:gd name="connsiteX2" fmla="*/ 1730143 w 1730143"/>
                  <a:gd name="connsiteY2" fmla="*/ 476250 h 1026474"/>
                  <a:gd name="connsiteX3" fmla="*/ 577618 w 1730143"/>
                  <a:gd name="connsiteY3" fmla="*/ 609600 h 1026474"/>
                  <a:gd name="connsiteX4" fmla="*/ 568093 w 1730143"/>
                  <a:gd name="connsiteY4" fmla="*/ 228600 h 1026474"/>
                  <a:gd name="connsiteX0" fmla="*/ 504902 w 1666952"/>
                  <a:gd name="connsiteY0" fmla="*/ 228600 h 956038"/>
                  <a:gd name="connsiteX1" fmla="*/ 1619327 w 1666952"/>
                  <a:gd name="connsiteY1" fmla="*/ 0 h 956038"/>
                  <a:gd name="connsiteX2" fmla="*/ 1666952 w 1666952"/>
                  <a:gd name="connsiteY2" fmla="*/ 476250 h 956038"/>
                  <a:gd name="connsiteX3" fmla="*/ 514427 w 1666952"/>
                  <a:gd name="connsiteY3" fmla="*/ 609600 h 956038"/>
                  <a:gd name="connsiteX4" fmla="*/ 504902 w 1666952"/>
                  <a:gd name="connsiteY4" fmla="*/ 228600 h 956038"/>
                  <a:gd name="connsiteX0" fmla="*/ 498237 w 1660287"/>
                  <a:gd name="connsiteY0" fmla="*/ 228600 h 925136"/>
                  <a:gd name="connsiteX1" fmla="*/ 1612662 w 1660287"/>
                  <a:gd name="connsiteY1" fmla="*/ 0 h 925136"/>
                  <a:gd name="connsiteX2" fmla="*/ 1660287 w 1660287"/>
                  <a:gd name="connsiteY2" fmla="*/ 476250 h 925136"/>
                  <a:gd name="connsiteX3" fmla="*/ 517287 w 1660287"/>
                  <a:gd name="connsiteY3" fmla="*/ 571500 h 925136"/>
                  <a:gd name="connsiteX4" fmla="*/ 498237 w 1660287"/>
                  <a:gd name="connsiteY4" fmla="*/ 228600 h 925136"/>
                  <a:gd name="connsiteX0" fmla="*/ 498237 w 1660287"/>
                  <a:gd name="connsiteY0" fmla="*/ 104775 h 801311"/>
                  <a:gd name="connsiteX1" fmla="*/ 1612662 w 1660287"/>
                  <a:gd name="connsiteY1" fmla="*/ 0 h 801311"/>
                  <a:gd name="connsiteX2" fmla="*/ 1660287 w 1660287"/>
                  <a:gd name="connsiteY2" fmla="*/ 352425 h 801311"/>
                  <a:gd name="connsiteX3" fmla="*/ 517287 w 1660287"/>
                  <a:gd name="connsiteY3" fmla="*/ 447675 h 801311"/>
                  <a:gd name="connsiteX4" fmla="*/ 498237 w 1660287"/>
                  <a:gd name="connsiteY4" fmla="*/ 104775 h 801311"/>
                  <a:gd name="connsiteX0" fmla="*/ 586438 w 1748488"/>
                  <a:gd name="connsiteY0" fmla="*/ 104775 h 987643"/>
                  <a:gd name="connsiteX1" fmla="*/ 1700863 w 1748488"/>
                  <a:gd name="connsiteY1" fmla="*/ 0 h 987643"/>
                  <a:gd name="connsiteX2" fmla="*/ 1748488 w 1748488"/>
                  <a:gd name="connsiteY2" fmla="*/ 352425 h 987643"/>
                  <a:gd name="connsiteX3" fmla="*/ 482523 w 1748488"/>
                  <a:gd name="connsiteY3" fmla="*/ 672744 h 987643"/>
                  <a:gd name="connsiteX4" fmla="*/ 586438 w 1748488"/>
                  <a:gd name="connsiteY4" fmla="*/ 104775 h 987643"/>
                  <a:gd name="connsiteX0" fmla="*/ 369003 w 1849073"/>
                  <a:gd name="connsiteY0" fmla="*/ 204330 h 1003702"/>
                  <a:gd name="connsiteX1" fmla="*/ 1801448 w 1849073"/>
                  <a:gd name="connsiteY1" fmla="*/ 0 h 1003702"/>
                  <a:gd name="connsiteX2" fmla="*/ 1849073 w 1849073"/>
                  <a:gd name="connsiteY2" fmla="*/ 352425 h 1003702"/>
                  <a:gd name="connsiteX3" fmla="*/ 583108 w 1849073"/>
                  <a:gd name="connsiteY3" fmla="*/ 672744 h 1003702"/>
                  <a:gd name="connsiteX4" fmla="*/ 369003 w 1849073"/>
                  <a:gd name="connsiteY4" fmla="*/ 204330 h 1003702"/>
                  <a:gd name="connsiteX0" fmla="*/ 398523 w 1831988"/>
                  <a:gd name="connsiteY0" fmla="*/ 254784 h 1012468"/>
                  <a:gd name="connsiteX1" fmla="*/ 1784363 w 1831988"/>
                  <a:gd name="connsiteY1" fmla="*/ 0 h 1012468"/>
                  <a:gd name="connsiteX2" fmla="*/ 1831988 w 1831988"/>
                  <a:gd name="connsiteY2" fmla="*/ 352425 h 1012468"/>
                  <a:gd name="connsiteX3" fmla="*/ 566023 w 1831988"/>
                  <a:gd name="connsiteY3" fmla="*/ 672744 h 1012468"/>
                  <a:gd name="connsiteX4" fmla="*/ 398523 w 1831988"/>
                  <a:gd name="connsiteY4" fmla="*/ 254784 h 1012468"/>
                  <a:gd name="connsiteX0" fmla="*/ 366607 w 1800072"/>
                  <a:gd name="connsiteY0" fmla="*/ 254784 h 974374"/>
                  <a:gd name="connsiteX1" fmla="*/ 1752447 w 1800072"/>
                  <a:gd name="connsiteY1" fmla="*/ 0 h 974374"/>
                  <a:gd name="connsiteX2" fmla="*/ 1800072 w 1800072"/>
                  <a:gd name="connsiteY2" fmla="*/ 352425 h 974374"/>
                  <a:gd name="connsiteX3" fmla="*/ 584562 w 1800072"/>
                  <a:gd name="connsiteY3" fmla="*/ 626141 h 974374"/>
                  <a:gd name="connsiteX4" fmla="*/ 366607 w 1800072"/>
                  <a:gd name="connsiteY4" fmla="*/ 254784 h 974374"/>
                  <a:gd name="connsiteX0" fmla="*/ 633381 w 2066846"/>
                  <a:gd name="connsiteY0" fmla="*/ 254784 h 1097462"/>
                  <a:gd name="connsiteX1" fmla="*/ 2019221 w 2066846"/>
                  <a:gd name="connsiteY1" fmla="*/ 0 h 1097462"/>
                  <a:gd name="connsiteX2" fmla="*/ 2066846 w 2066846"/>
                  <a:gd name="connsiteY2" fmla="*/ 352425 h 1097462"/>
                  <a:gd name="connsiteX3" fmla="*/ 851336 w 2066846"/>
                  <a:gd name="connsiteY3" fmla="*/ 626141 h 1097462"/>
                  <a:gd name="connsiteX4" fmla="*/ 633381 w 2066846"/>
                  <a:gd name="connsiteY4" fmla="*/ 254784 h 1097462"/>
                  <a:gd name="connsiteX0" fmla="*/ 641686 w 2062806"/>
                  <a:gd name="connsiteY0" fmla="*/ 257766 h 1098061"/>
                  <a:gd name="connsiteX1" fmla="*/ 2015181 w 2062806"/>
                  <a:gd name="connsiteY1" fmla="*/ 0 h 1098061"/>
                  <a:gd name="connsiteX2" fmla="*/ 2062806 w 2062806"/>
                  <a:gd name="connsiteY2" fmla="*/ 352425 h 1098061"/>
                  <a:gd name="connsiteX3" fmla="*/ 847296 w 2062806"/>
                  <a:gd name="connsiteY3" fmla="*/ 626141 h 1098061"/>
                  <a:gd name="connsiteX4" fmla="*/ 641686 w 2062806"/>
                  <a:gd name="connsiteY4" fmla="*/ 257766 h 1098061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257766 h 1111498"/>
                  <a:gd name="connsiteX1" fmla="*/ 2020034 w 2067659"/>
                  <a:gd name="connsiteY1" fmla="*/ 0 h 1111498"/>
                  <a:gd name="connsiteX2" fmla="*/ 2067659 w 2067659"/>
                  <a:gd name="connsiteY2" fmla="*/ 352425 h 1111498"/>
                  <a:gd name="connsiteX3" fmla="*/ 852149 w 2067659"/>
                  <a:gd name="connsiteY3" fmla="*/ 626141 h 1111498"/>
                  <a:gd name="connsiteX4" fmla="*/ 646539 w 2067659"/>
                  <a:gd name="connsiteY4" fmla="*/ 257766 h 1111498"/>
                  <a:gd name="connsiteX0" fmla="*/ 646539 w 2067659"/>
                  <a:gd name="connsiteY0" fmla="*/ 196457 h 1050189"/>
                  <a:gd name="connsiteX1" fmla="*/ 2057485 w 2067659"/>
                  <a:gd name="connsiteY1" fmla="*/ 0 h 1050189"/>
                  <a:gd name="connsiteX2" fmla="*/ 2067659 w 2067659"/>
                  <a:gd name="connsiteY2" fmla="*/ 291116 h 1050189"/>
                  <a:gd name="connsiteX3" fmla="*/ 852149 w 2067659"/>
                  <a:gd name="connsiteY3" fmla="*/ 564832 h 1050189"/>
                  <a:gd name="connsiteX4" fmla="*/ 646539 w 2067659"/>
                  <a:gd name="connsiteY4" fmla="*/ 196457 h 1050189"/>
                  <a:gd name="connsiteX0" fmla="*/ 622388 w 2043508"/>
                  <a:gd name="connsiteY0" fmla="*/ 196457 h 1096223"/>
                  <a:gd name="connsiteX1" fmla="*/ 2033334 w 2043508"/>
                  <a:gd name="connsiteY1" fmla="*/ 0 h 1096223"/>
                  <a:gd name="connsiteX2" fmla="*/ 2043508 w 2043508"/>
                  <a:gd name="connsiteY2" fmla="*/ 291116 h 1096223"/>
                  <a:gd name="connsiteX3" fmla="*/ 864221 w 2043508"/>
                  <a:gd name="connsiteY3" fmla="*/ 622843 h 1096223"/>
                  <a:gd name="connsiteX4" fmla="*/ 622388 w 2043508"/>
                  <a:gd name="connsiteY4" fmla="*/ 196457 h 1096223"/>
                  <a:gd name="connsiteX0" fmla="*/ 657126 w 2026293"/>
                  <a:gd name="connsiteY0" fmla="*/ 297473 h 1117463"/>
                  <a:gd name="connsiteX1" fmla="*/ 2016119 w 2026293"/>
                  <a:gd name="connsiteY1" fmla="*/ 0 h 1117463"/>
                  <a:gd name="connsiteX2" fmla="*/ 2026293 w 2026293"/>
                  <a:gd name="connsiteY2" fmla="*/ 291116 h 1117463"/>
                  <a:gd name="connsiteX3" fmla="*/ 847006 w 2026293"/>
                  <a:gd name="connsiteY3" fmla="*/ 622843 h 1117463"/>
                  <a:gd name="connsiteX4" fmla="*/ 657126 w 2026293"/>
                  <a:gd name="connsiteY4" fmla="*/ 297473 h 1117463"/>
                  <a:gd name="connsiteX0" fmla="*/ 657126 w 2169885"/>
                  <a:gd name="connsiteY0" fmla="*/ 297473 h 1117463"/>
                  <a:gd name="connsiteX1" fmla="*/ 2016119 w 2169885"/>
                  <a:gd name="connsiteY1" fmla="*/ 0 h 1117463"/>
                  <a:gd name="connsiteX2" fmla="*/ 2169885 w 2169885"/>
                  <a:gd name="connsiteY2" fmla="*/ 632404 h 1117463"/>
                  <a:gd name="connsiteX3" fmla="*/ 847006 w 2169885"/>
                  <a:gd name="connsiteY3" fmla="*/ 622843 h 1117463"/>
                  <a:gd name="connsiteX4" fmla="*/ 657126 w 2169885"/>
                  <a:gd name="connsiteY4" fmla="*/ 297473 h 1117463"/>
                  <a:gd name="connsiteX0" fmla="*/ 657126 w 2169885"/>
                  <a:gd name="connsiteY0" fmla="*/ 140466 h 960456"/>
                  <a:gd name="connsiteX1" fmla="*/ 2058548 w 2169885"/>
                  <a:gd name="connsiteY1" fmla="*/ 0 h 960456"/>
                  <a:gd name="connsiteX2" fmla="*/ 2169885 w 2169885"/>
                  <a:gd name="connsiteY2" fmla="*/ 475397 h 960456"/>
                  <a:gd name="connsiteX3" fmla="*/ 847006 w 2169885"/>
                  <a:gd name="connsiteY3" fmla="*/ 465836 h 960456"/>
                  <a:gd name="connsiteX4" fmla="*/ 657126 w 2169885"/>
                  <a:gd name="connsiteY4" fmla="*/ 140466 h 960456"/>
                  <a:gd name="connsiteX0" fmla="*/ 644142 w 2156901"/>
                  <a:gd name="connsiteY0" fmla="*/ 140466 h 774786"/>
                  <a:gd name="connsiteX1" fmla="*/ 2045564 w 2156901"/>
                  <a:gd name="connsiteY1" fmla="*/ 0 h 774786"/>
                  <a:gd name="connsiteX2" fmla="*/ 2156901 w 2156901"/>
                  <a:gd name="connsiteY2" fmla="*/ 475397 h 774786"/>
                  <a:gd name="connsiteX3" fmla="*/ 834022 w 2156901"/>
                  <a:gd name="connsiteY3" fmla="*/ 465836 h 774786"/>
                  <a:gd name="connsiteX4" fmla="*/ 644142 w 2156901"/>
                  <a:gd name="connsiteY4" fmla="*/ 140466 h 77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01" h="774786">
                    <a:moveTo>
                      <a:pt x="644142" y="140466"/>
                    </a:moveTo>
                    <a:lnTo>
                      <a:pt x="2045564" y="0"/>
                    </a:lnTo>
                    <a:lnTo>
                      <a:pt x="2156901" y="475397"/>
                    </a:lnTo>
                    <a:cubicBezTo>
                      <a:pt x="1772726" y="519847"/>
                      <a:pt x="1239152" y="432666"/>
                      <a:pt x="834022" y="465836"/>
                    </a:cubicBezTo>
                    <a:cubicBezTo>
                      <a:pt x="-816844" y="1246928"/>
                      <a:pt x="461149" y="322485"/>
                      <a:pt x="644142" y="14046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DF9D3C4-F465-4032-A538-C302CDEF293D}"/>
                </a:ext>
              </a:extLst>
            </p:cNvPr>
            <p:cNvGrpSpPr/>
            <p:nvPr/>
          </p:nvGrpSpPr>
          <p:grpSpPr>
            <a:xfrm>
              <a:off x="954807" y="399925"/>
              <a:ext cx="2981089" cy="3845677"/>
              <a:chOff x="954807" y="399925"/>
              <a:chExt cx="2981089" cy="3845677"/>
            </a:xfrm>
          </p:grpSpPr>
          <p:sp>
            <p:nvSpPr>
              <p:cNvPr id="100" name="Rectangle 18">
                <a:extLst>
                  <a:ext uri="{FF2B5EF4-FFF2-40B4-BE49-F238E27FC236}">
                    <a16:creationId xmlns:a16="http://schemas.microsoft.com/office/drawing/2014/main" id="{98867748-755B-41AF-AA81-586D7FFD7A17}"/>
                  </a:ext>
                </a:extLst>
              </p:cNvPr>
              <p:cNvSpPr/>
              <p:nvPr/>
            </p:nvSpPr>
            <p:spPr>
              <a:xfrm rot="1099253" flipH="1">
                <a:off x="1434112" y="555891"/>
                <a:ext cx="1976611" cy="259424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16621D-4F70-41F8-96A2-F86699FA9798}"/>
                  </a:ext>
                </a:extLst>
              </p:cNvPr>
              <p:cNvSpPr/>
              <p:nvPr/>
            </p:nvSpPr>
            <p:spPr>
              <a:xfrm>
                <a:off x="1870202" y="3000375"/>
                <a:ext cx="2065694" cy="1245227"/>
              </a:xfrm>
              <a:custGeom>
                <a:avLst/>
                <a:gdLst>
                  <a:gd name="connsiteX0" fmla="*/ 0 w 289903"/>
                  <a:gd name="connsiteY0" fmla="*/ 0 h 322519"/>
                  <a:gd name="connsiteX1" fmla="*/ 289903 w 289903"/>
                  <a:gd name="connsiteY1" fmla="*/ 0 h 322519"/>
                  <a:gd name="connsiteX2" fmla="*/ 289903 w 289903"/>
                  <a:gd name="connsiteY2" fmla="*/ 322519 h 322519"/>
                  <a:gd name="connsiteX3" fmla="*/ 0 w 289903"/>
                  <a:gd name="connsiteY3" fmla="*/ 322519 h 322519"/>
                  <a:gd name="connsiteX4" fmla="*/ 0 w 289903"/>
                  <a:gd name="connsiteY4" fmla="*/ 0 h 322519"/>
                  <a:gd name="connsiteX0" fmla="*/ 1285461 w 1575364"/>
                  <a:gd name="connsiteY0" fmla="*/ 0 h 468293"/>
                  <a:gd name="connsiteX1" fmla="*/ 1575364 w 1575364"/>
                  <a:gd name="connsiteY1" fmla="*/ 0 h 468293"/>
                  <a:gd name="connsiteX2" fmla="*/ 1575364 w 1575364"/>
                  <a:gd name="connsiteY2" fmla="*/ 322519 h 468293"/>
                  <a:gd name="connsiteX3" fmla="*/ 0 w 1575364"/>
                  <a:gd name="connsiteY3" fmla="*/ 468293 h 468293"/>
                  <a:gd name="connsiteX4" fmla="*/ 1285461 w 1575364"/>
                  <a:gd name="connsiteY4" fmla="*/ 0 h 468293"/>
                  <a:gd name="connsiteX0" fmla="*/ 132522 w 1575364"/>
                  <a:gd name="connsiteY0" fmla="*/ 0 h 1077893"/>
                  <a:gd name="connsiteX1" fmla="*/ 1575364 w 1575364"/>
                  <a:gd name="connsiteY1" fmla="*/ 609600 h 1077893"/>
                  <a:gd name="connsiteX2" fmla="*/ 1575364 w 1575364"/>
                  <a:gd name="connsiteY2" fmla="*/ 932119 h 1077893"/>
                  <a:gd name="connsiteX3" fmla="*/ 0 w 1575364"/>
                  <a:gd name="connsiteY3" fmla="*/ 1077893 h 1077893"/>
                  <a:gd name="connsiteX4" fmla="*/ 132522 w 1575364"/>
                  <a:gd name="connsiteY4" fmla="*/ 0 h 1077893"/>
                  <a:gd name="connsiteX0" fmla="*/ 622852 w 2065694"/>
                  <a:gd name="connsiteY0" fmla="*/ 0 h 932119"/>
                  <a:gd name="connsiteX1" fmla="*/ 2065694 w 2065694"/>
                  <a:gd name="connsiteY1" fmla="*/ 609600 h 932119"/>
                  <a:gd name="connsiteX2" fmla="*/ 2065694 w 2065694"/>
                  <a:gd name="connsiteY2" fmla="*/ 932119 h 932119"/>
                  <a:gd name="connsiteX3" fmla="*/ 0 w 2065694"/>
                  <a:gd name="connsiteY3" fmla="*/ 97232 h 932119"/>
                  <a:gd name="connsiteX4" fmla="*/ 622852 w 2065694"/>
                  <a:gd name="connsiteY4" fmla="*/ 0 h 932119"/>
                  <a:gd name="connsiteX0" fmla="*/ 622852 w 2065694"/>
                  <a:gd name="connsiteY0" fmla="*/ 0 h 1211836"/>
                  <a:gd name="connsiteX1" fmla="*/ 2065694 w 2065694"/>
                  <a:gd name="connsiteY1" fmla="*/ 609600 h 1211836"/>
                  <a:gd name="connsiteX2" fmla="*/ 2065694 w 2065694"/>
                  <a:gd name="connsiteY2" fmla="*/ 932119 h 1211836"/>
                  <a:gd name="connsiteX3" fmla="*/ 0 w 2065694"/>
                  <a:gd name="connsiteY3" fmla="*/ 97232 h 1211836"/>
                  <a:gd name="connsiteX4" fmla="*/ 622852 w 2065694"/>
                  <a:gd name="connsiteY4" fmla="*/ 0 h 1211836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22852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22852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  <a:gd name="connsiteX0" fmla="*/ 649356 w 2065694"/>
                  <a:gd name="connsiteY0" fmla="*/ 0 h 1245227"/>
                  <a:gd name="connsiteX1" fmla="*/ 2065694 w 2065694"/>
                  <a:gd name="connsiteY1" fmla="*/ 609600 h 1245227"/>
                  <a:gd name="connsiteX2" fmla="*/ 2065694 w 2065694"/>
                  <a:gd name="connsiteY2" fmla="*/ 932119 h 1245227"/>
                  <a:gd name="connsiteX3" fmla="*/ 0 w 2065694"/>
                  <a:gd name="connsiteY3" fmla="*/ 97232 h 1245227"/>
                  <a:gd name="connsiteX4" fmla="*/ 649356 w 2065694"/>
                  <a:gd name="connsiteY4" fmla="*/ 0 h 124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5694" h="1245227">
                    <a:moveTo>
                      <a:pt x="649356" y="0"/>
                    </a:moveTo>
                    <a:cubicBezTo>
                      <a:pt x="944773" y="1276627"/>
                      <a:pt x="1584747" y="406400"/>
                      <a:pt x="2065694" y="609600"/>
                    </a:cubicBezTo>
                    <a:lnTo>
                      <a:pt x="2065694" y="932119"/>
                    </a:lnTo>
                    <a:cubicBezTo>
                      <a:pt x="1920468" y="759840"/>
                      <a:pt x="834339" y="2177824"/>
                      <a:pt x="0" y="97232"/>
                    </a:cubicBezTo>
                    <a:lnTo>
                      <a:pt x="649356" y="0"/>
                    </a:ln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2C8B01-0C96-4AE3-81A0-F3A9ABB38521}"/>
                  </a:ext>
                </a:extLst>
              </p:cNvPr>
              <p:cNvSpPr/>
              <p:nvPr/>
            </p:nvSpPr>
            <p:spPr>
              <a:xfrm>
                <a:off x="954807" y="399925"/>
                <a:ext cx="2118237" cy="2780128"/>
              </a:xfrm>
              <a:custGeom>
                <a:avLst/>
                <a:gdLst>
                  <a:gd name="connsiteX0" fmla="*/ 0 w 937173"/>
                  <a:gd name="connsiteY0" fmla="*/ 0 h 977698"/>
                  <a:gd name="connsiteX1" fmla="*/ 937173 w 937173"/>
                  <a:gd name="connsiteY1" fmla="*/ 0 h 977698"/>
                  <a:gd name="connsiteX2" fmla="*/ 937173 w 937173"/>
                  <a:gd name="connsiteY2" fmla="*/ 977698 h 977698"/>
                  <a:gd name="connsiteX3" fmla="*/ 0 w 937173"/>
                  <a:gd name="connsiteY3" fmla="*/ 977698 h 977698"/>
                  <a:gd name="connsiteX4" fmla="*/ 0 w 937173"/>
                  <a:gd name="connsiteY4" fmla="*/ 0 h 977698"/>
                  <a:gd name="connsiteX0" fmla="*/ 0 w 1427504"/>
                  <a:gd name="connsiteY0" fmla="*/ 0 h 977698"/>
                  <a:gd name="connsiteX1" fmla="*/ 937173 w 1427504"/>
                  <a:gd name="connsiteY1" fmla="*/ 0 h 977698"/>
                  <a:gd name="connsiteX2" fmla="*/ 1427504 w 1427504"/>
                  <a:gd name="connsiteY2" fmla="*/ 434359 h 977698"/>
                  <a:gd name="connsiteX3" fmla="*/ 0 w 1427504"/>
                  <a:gd name="connsiteY3" fmla="*/ 977698 h 977698"/>
                  <a:gd name="connsiteX4" fmla="*/ 0 w 1427504"/>
                  <a:gd name="connsiteY4" fmla="*/ 0 h 977698"/>
                  <a:gd name="connsiteX0" fmla="*/ 0 w 1427504"/>
                  <a:gd name="connsiteY0" fmla="*/ 1669774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4" fmla="*/ 0 w 1427504"/>
                  <a:gd name="connsiteY4" fmla="*/ 1669774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0 w 1427504"/>
                  <a:gd name="connsiteY0" fmla="*/ 2647472 h 2647472"/>
                  <a:gd name="connsiteX1" fmla="*/ 645625 w 1427504"/>
                  <a:gd name="connsiteY1" fmla="*/ 0 h 2647472"/>
                  <a:gd name="connsiteX2" fmla="*/ 1427504 w 1427504"/>
                  <a:gd name="connsiteY2" fmla="*/ 2104133 h 2647472"/>
                  <a:gd name="connsiteX3" fmla="*/ 0 w 1427504"/>
                  <a:gd name="connsiteY3" fmla="*/ 2647472 h 2647472"/>
                  <a:gd name="connsiteX0" fmla="*/ 781879 w 781879"/>
                  <a:gd name="connsiteY0" fmla="*/ 2104133 h 2104133"/>
                  <a:gd name="connsiteX1" fmla="*/ 0 w 781879"/>
                  <a:gd name="connsiteY1" fmla="*/ 0 h 2104133"/>
                  <a:gd name="connsiteX2" fmla="*/ 781879 w 781879"/>
                  <a:gd name="connsiteY2" fmla="*/ 2104133 h 2104133"/>
                  <a:gd name="connsiteX0" fmla="*/ 1406894 w 1406894"/>
                  <a:gd name="connsiteY0" fmla="*/ 2104133 h 2229700"/>
                  <a:gd name="connsiteX1" fmla="*/ 625015 w 1406894"/>
                  <a:gd name="connsiteY1" fmla="*/ 0 h 2229700"/>
                  <a:gd name="connsiteX2" fmla="*/ 1406894 w 1406894"/>
                  <a:gd name="connsiteY2" fmla="*/ 2104133 h 2229700"/>
                  <a:gd name="connsiteX0" fmla="*/ 1200209 w 1200209"/>
                  <a:gd name="connsiteY0" fmla="*/ 2104133 h 2684238"/>
                  <a:gd name="connsiteX1" fmla="*/ 418330 w 1200209"/>
                  <a:gd name="connsiteY1" fmla="*/ 0 h 2684238"/>
                  <a:gd name="connsiteX2" fmla="*/ 1200209 w 1200209"/>
                  <a:gd name="connsiteY2" fmla="*/ 2104133 h 2684238"/>
                  <a:gd name="connsiteX0" fmla="*/ 1200209 w 1215799"/>
                  <a:gd name="connsiteY0" fmla="*/ 2104133 h 2684238"/>
                  <a:gd name="connsiteX1" fmla="*/ 418330 w 1215799"/>
                  <a:gd name="connsiteY1" fmla="*/ 0 h 2684238"/>
                  <a:gd name="connsiteX2" fmla="*/ 1200209 w 1215799"/>
                  <a:gd name="connsiteY2" fmla="*/ 2104133 h 2684238"/>
                  <a:gd name="connsiteX0" fmla="*/ 2044931 w 2060521"/>
                  <a:gd name="connsiteY0" fmla="*/ 2104133 h 2655896"/>
                  <a:gd name="connsiteX1" fmla="*/ 1263052 w 2060521"/>
                  <a:gd name="connsiteY1" fmla="*/ 0 h 2655896"/>
                  <a:gd name="connsiteX2" fmla="*/ 2044931 w 2060521"/>
                  <a:gd name="connsiteY2" fmla="*/ 2104133 h 2655896"/>
                  <a:gd name="connsiteX0" fmla="*/ 1619500 w 1635090"/>
                  <a:gd name="connsiteY0" fmla="*/ 2104133 h 2671467"/>
                  <a:gd name="connsiteX1" fmla="*/ 837621 w 1635090"/>
                  <a:gd name="connsiteY1" fmla="*/ 0 h 2671467"/>
                  <a:gd name="connsiteX2" fmla="*/ 1619500 w 1635090"/>
                  <a:gd name="connsiteY2" fmla="*/ 2104133 h 2671467"/>
                  <a:gd name="connsiteX0" fmla="*/ 2106525 w 2122115"/>
                  <a:gd name="connsiteY0" fmla="*/ 2104133 h 2780128"/>
                  <a:gd name="connsiteX1" fmla="*/ 1324646 w 2122115"/>
                  <a:gd name="connsiteY1" fmla="*/ 0 h 2780128"/>
                  <a:gd name="connsiteX2" fmla="*/ 2106525 w 2122115"/>
                  <a:gd name="connsiteY2" fmla="*/ 2104133 h 2780128"/>
                  <a:gd name="connsiteX0" fmla="*/ 2106525 w 2114512"/>
                  <a:gd name="connsiteY0" fmla="*/ 2104133 h 2780128"/>
                  <a:gd name="connsiteX1" fmla="*/ 1324646 w 2114512"/>
                  <a:gd name="connsiteY1" fmla="*/ 0 h 2780128"/>
                  <a:gd name="connsiteX2" fmla="*/ 2106525 w 2114512"/>
                  <a:gd name="connsiteY2" fmla="*/ 2104133 h 2780128"/>
                  <a:gd name="connsiteX0" fmla="*/ 2106525 w 2113493"/>
                  <a:gd name="connsiteY0" fmla="*/ 2104133 h 2780128"/>
                  <a:gd name="connsiteX1" fmla="*/ 1324646 w 2113493"/>
                  <a:gd name="connsiteY1" fmla="*/ 0 h 2780128"/>
                  <a:gd name="connsiteX2" fmla="*/ 2106525 w 2113493"/>
                  <a:gd name="connsiteY2" fmla="*/ 2104133 h 2780128"/>
                  <a:gd name="connsiteX0" fmla="*/ 2106525 w 2164304"/>
                  <a:gd name="connsiteY0" fmla="*/ 2104133 h 2780128"/>
                  <a:gd name="connsiteX1" fmla="*/ 1324646 w 2164304"/>
                  <a:gd name="connsiteY1" fmla="*/ 0 h 2780128"/>
                  <a:gd name="connsiteX2" fmla="*/ 2106525 w 2164304"/>
                  <a:gd name="connsiteY2" fmla="*/ 2104133 h 2780128"/>
                  <a:gd name="connsiteX0" fmla="*/ 2106525 w 2140654"/>
                  <a:gd name="connsiteY0" fmla="*/ 2104133 h 2780128"/>
                  <a:gd name="connsiteX1" fmla="*/ 1324646 w 2140654"/>
                  <a:gd name="connsiteY1" fmla="*/ 0 h 2780128"/>
                  <a:gd name="connsiteX2" fmla="*/ 2106525 w 2140654"/>
                  <a:gd name="connsiteY2" fmla="*/ 2104133 h 2780128"/>
                  <a:gd name="connsiteX0" fmla="*/ 2106525 w 2118237"/>
                  <a:gd name="connsiteY0" fmla="*/ 2104133 h 2780128"/>
                  <a:gd name="connsiteX1" fmla="*/ 1324646 w 2118237"/>
                  <a:gd name="connsiteY1" fmla="*/ 0 h 2780128"/>
                  <a:gd name="connsiteX2" fmla="*/ 2106525 w 2118237"/>
                  <a:gd name="connsiteY2" fmla="*/ 2104133 h 278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8237" h="2780128">
                    <a:moveTo>
                      <a:pt x="2106525" y="2104133"/>
                    </a:moveTo>
                    <a:cubicBezTo>
                      <a:pt x="1461587" y="4039937"/>
                      <a:pt x="-1780780" y="1337483"/>
                      <a:pt x="1324646" y="0"/>
                    </a:cubicBezTo>
                    <a:cubicBezTo>
                      <a:pt x="657620" y="1324230"/>
                      <a:pt x="2269969" y="1256982"/>
                      <a:pt x="2106525" y="2104133"/>
                    </a:cubicBezTo>
                    <a:close/>
                  </a:path>
                </a:pathLst>
              </a:custGeom>
              <a:solidFill>
                <a:srgbClr val="FF6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EBC2FC3-A1D1-4264-B1E6-167AFFFF6276}"/>
                </a:ext>
              </a:extLst>
            </p:cNvPr>
            <p:cNvGrpSpPr/>
            <p:nvPr/>
          </p:nvGrpSpPr>
          <p:grpSpPr>
            <a:xfrm>
              <a:off x="2852965" y="2179798"/>
              <a:ext cx="5504115" cy="3097588"/>
              <a:chOff x="2852965" y="2179798"/>
              <a:chExt cx="5504115" cy="3097588"/>
            </a:xfrm>
            <a:solidFill>
              <a:srgbClr val="FF6050"/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600447-D887-4EE7-A0FF-F76B1752F6C8}"/>
                  </a:ext>
                </a:extLst>
              </p:cNvPr>
              <p:cNvSpPr/>
              <p:nvPr/>
            </p:nvSpPr>
            <p:spPr>
              <a:xfrm>
                <a:off x="2852965" y="2179798"/>
                <a:ext cx="5504115" cy="3097588"/>
              </a:xfrm>
              <a:custGeom>
                <a:avLst/>
                <a:gdLst>
                  <a:gd name="connsiteX0" fmla="*/ 0 w 5704114"/>
                  <a:gd name="connsiteY0" fmla="*/ 0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650961 h 650961"/>
                  <a:gd name="connsiteX4" fmla="*/ 0 w 5704114"/>
                  <a:gd name="connsiteY4" fmla="*/ 0 h 650961"/>
                  <a:gd name="connsiteX0" fmla="*/ 0 w 5704114"/>
                  <a:gd name="connsiteY0" fmla="*/ 650961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650961 h 650961"/>
                  <a:gd name="connsiteX0" fmla="*/ 0 w 5704114"/>
                  <a:gd name="connsiteY0" fmla="*/ 389704 h 650961"/>
                  <a:gd name="connsiteX1" fmla="*/ 5704114 w 5704114"/>
                  <a:gd name="connsiteY1" fmla="*/ 0 h 650961"/>
                  <a:gd name="connsiteX2" fmla="*/ 5704114 w 5704114"/>
                  <a:gd name="connsiteY2" fmla="*/ 650961 h 650961"/>
                  <a:gd name="connsiteX3" fmla="*/ 0 w 5704114"/>
                  <a:gd name="connsiteY3" fmla="*/ 389704 h 650961"/>
                  <a:gd name="connsiteX0" fmla="*/ 0 w 5704114"/>
                  <a:gd name="connsiteY0" fmla="*/ 508259 h 769516"/>
                  <a:gd name="connsiteX1" fmla="*/ 5704114 w 5704114"/>
                  <a:gd name="connsiteY1" fmla="*/ 118555 h 769516"/>
                  <a:gd name="connsiteX2" fmla="*/ 5704114 w 5704114"/>
                  <a:gd name="connsiteY2" fmla="*/ 769516 h 769516"/>
                  <a:gd name="connsiteX3" fmla="*/ 0 w 5704114"/>
                  <a:gd name="connsiteY3" fmla="*/ 508259 h 769516"/>
                  <a:gd name="connsiteX0" fmla="*/ 0 w 5733142"/>
                  <a:gd name="connsiteY0" fmla="*/ 508259 h 769516"/>
                  <a:gd name="connsiteX1" fmla="*/ 5704114 w 5733142"/>
                  <a:gd name="connsiteY1" fmla="*/ 118555 h 769516"/>
                  <a:gd name="connsiteX2" fmla="*/ 5733142 w 5733142"/>
                  <a:gd name="connsiteY2" fmla="*/ 769516 h 769516"/>
                  <a:gd name="connsiteX3" fmla="*/ 0 w 5733142"/>
                  <a:gd name="connsiteY3" fmla="*/ 508259 h 769516"/>
                  <a:gd name="connsiteX0" fmla="*/ 0 w 5704114"/>
                  <a:gd name="connsiteY0" fmla="*/ 508259 h 508259"/>
                  <a:gd name="connsiteX1" fmla="*/ 5704114 w 5704114"/>
                  <a:gd name="connsiteY1" fmla="*/ 118555 h 508259"/>
                  <a:gd name="connsiteX2" fmla="*/ 0 w 5704114"/>
                  <a:gd name="connsiteY2" fmla="*/ 508259 h 508259"/>
                  <a:gd name="connsiteX0" fmla="*/ 0 w 5689599"/>
                  <a:gd name="connsiteY0" fmla="*/ 360356 h 517489"/>
                  <a:gd name="connsiteX1" fmla="*/ 5689599 w 5689599"/>
                  <a:gd name="connsiteY1" fmla="*/ 507680 h 517489"/>
                  <a:gd name="connsiteX2" fmla="*/ 0 w 5689599"/>
                  <a:gd name="connsiteY2" fmla="*/ 360356 h 517489"/>
                  <a:gd name="connsiteX0" fmla="*/ 0 w 5689599"/>
                  <a:gd name="connsiteY0" fmla="*/ 360356 h 1671978"/>
                  <a:gd name="connsiteX1" fmla="*/ 5689599 w 5689599"/>
                  <a:gd name="connsiteY1" fmla="*/ 507680 h 1671978"/>
                  <a:gd name="connsiteX2" fmla="*/ 0 w 5689599"/>
                  <a:gd name="connsiteY2" fmla="*/ 360356 h 1671978"/>
                  <a:gd name="connsiteX0" fmla="*/ 0 w 5689599"/>
                  <a:gd name="connsiteY0" fmla="*/ 360356 h 1982955"/>
                  <a:gd name="connsiteX1" fmla="*/ 5689599 w 5689599"/>
                  <a:gd name="connsiteY1" fmla="*/ 507680 h 1982955"/>
                  <a:gd name="connsiteX2" fmla="*/ 0 w 5689599"/>
                  <a:gd name="connsiteY2" fmla="*/ 360356 h 1982955"/>
                  <a:gd name="connsiteX0" fmla="*/ 0 w 5704113"/>
                  <a:gd name="connsiteY0" fmla="*/ 381315 h 1939384"/>
                  <a:gd name="connsiteX1" fmla="*/ 5704113 w 5704113"/>
                  <a:gd name="connsiteY1" fmla="*/ 427039 h 1939384"/>
                  <a:gd name="connsiteX2" fmla="*/ 0 w 5704113"/>
                  <a:gd name="connsiteY2" fmla="*/ 381315 h 1939384"/>
                  <a:gd name="connsiteX0" fmla="*/ 0 w 5704113"/>
                  <a:gd name="connsiteY0" fmla="*/ 1037466 h 2595535"/>
                  <a:gd name="connsiteX1" fmla="*/ 5704113 w 5704113"/>
                  <a:gd name="connsiteY1" fmla="*/ 1083190 h 2595535"/>
                  <a:gd name="connsiteX2" fmla="*/ 0 w 5704113"/>
                  <a:gd name="connsiteY2" fmla="*/ 1037466 h 2595535"/>
                  <a:gd name="connsiteX0" fmla="*/ 0 w 5704113"/>
                  <a:gd name="connsiteY0" fmla="*/ 1475506 h 3033575"/>
                  <a:gd name="connsiteX1" fmla="*/ 5704113 w 5704113"/>
                  <a:gd name="connsiteY1" fmla="*/ 1521230 h 3033575"/>
                  <a:gd name="connsiteX2" fmla="*/ 0 w 5704113"/>
                  <a:gd name="connsiteY2" fmla="*/ 1475506 h 3033575"/>
                  <a:gd name="connsiteX0" fmla="*/ 0 w 5704113"/>
                  <a:gd name="connsiteY0" fmla="*/ 1475506 h 3114257"/>
                  <a:gd name="connsiteX1" fmla="*/ 5704113 w 5704113"/>
                  <a:gd name="connsiteY1" fmla="*/ 1521230 h 3114257"/>
                  <a:gd name="connsiteX2" fmla="*/ 0 w 5704113"/>
                  <a:gd name="connsiteY2" fmla="*/ 1475506 h 3114257"/>
                  <a:gd name="connsiteX0" fmla="*/ 1827 w 6128623"/>
                  <a:gd name="connsiteY0" fmla="*/ 432646 h 2071397"/>
                  <a:gd name="connsiteX1" fmla="*/ 5064137 w 6128623"/>
                  <a:gd name="connsiteY1" fmla="*/ 121 h 2071397"/>
                  <a:gd name="connsiteX2" fmla="*/ 5705940 w 6128623"/>
                  <a:gd name="connsiteY2" fmla="*/ 478370 h 2071397"/>
                  <a:gd name="connsiteX3" fmla="*/ 1827 w 6128623"/>
                  <a:gd name="connsiteY3" fmla="*/ 432646 h 2071397"/>
                  <a:gd name="connsiteX0" fmla="*/ 399638 w 6496385"/>
                  <a:gd name="connsiteY0" fmla="*/ 449181 h 2087932"/>
                  <a:gd name="connsiteX1" fmla="*/ 985198 w 6496385"/>
                  <a:gd name="connsiteY1" fmla="*/ 64281 h 2087932"/>
                  <a:gd name="connsiteX2" fmla="*/ 5461948 w 6496385"/>
                  <a:gd name="connsiteY2" fmla="*/ 16656 h 2087932"/>
                  <a:gd name="connsiteX3" fmla="*/ 6103751 w 6496385"/>
                  <a:gd name="connsiteY3" fmla="*/ 494905 h 2087932"/>
                  <a:gd name="connsiteX4" fmla="*/ 399638 w 6496385"/>
                  <a:gd name="connsiteY4" fmla="*/ 449181 h 2087932"/>
                  <a:gd name="connsiteX0" fmla="*/ 391952 w 6517274"/>
                  <a:gd name="connsiteY0" fmla="*/ 449181 h 2087932"/>
                  <a:gd name="connsiteX1" fmla="*/ 1006087 w 6517274"/>
                  <a:gd name="connsiteY1" fmla="*/ 64281 h 2087932"/>
                  <a:gd name="connsiteX2" fmla="*/ 5482837 w 6517274"/>
                  <a:gd name="connsiteY2" fmla="*/ 16656 h 2087932"/>
                  <a:gd name="connsiteX3" fmla="*/ 6124640 w 6517274"/>
                  <a:gd name="connsiteY3" fmla="*/ 494905 h 2087932"/>
                  <a:gd name="connsiteX4" fmla="*/ 391952 w 6517274"/>
                  <a:gd name="connsiteY4" fmla="*/ 449181 h 2087932"/>
                  <a:gd name="connsiteX0" fmla="*/ 391952 w 6463330"/>
                  <a:gd name="connsiteY0" fmla="*/ 449181 h 988341"/>
                  <a:gd name="connsiteX1" fmla="*/ 1006087 w 6463330"/>
                  <a:gd name="connsiteY1" fmla="*/ 64281 h 988341"/>
                  <a:gd name="connsiteX2" fmla="*/ 5482837 w 6463330"/>
                  <a:gd name="connsiteY2" fmla="*/ 16656 h 988341"/>
                  <a:gd name="connsiteX3" fmla="*/ 6124640 w 6463330"/>
                  <a:gd name="connsiteY3" fmla="*/ 494905 h 988341"/>
                  <a:gd name="connsiteX4" fmla="*/ 1129913 w 6463330"/>
                  <a:gd name="connsiteY4" fmla="*/ 988206 h 988341"/>
                  <a:gd name="connsiteX5" fmla="*/ 391952 w 6463330"/>
                  <a:gd name="connsiteY5" fmla="*/ 449181 h 988341"/>
                  <a:gd name="connsiteX0" fmla="*/ 391952 w 6163984"/>
                  <a:gd name="connsiteY0" fmla="*/ 449181 h 1059043"/>
                  <a:gd name="connsiteX1" fmla="*/ 1006087 w 6163984"/>
                  <a:gd name="connsiteY1" fmla="*/ 64281 h 1059043"/>
                  <a:gd name="connsiteX2" fmla="*/ 5482837 w 6163984"/>
                  <a:gd name="connsiteY2" fmla="*/ 16656 h 1059043"/>
                  <a:gd name="connsiteX3" fmla="*/ 6124640 w 6163984"/>
                  <a:gd name="connsiteY3" fmla="*/ 494905 h 1059043"/>
                  <a:gd name="connsiteX4" fmla="*/ 5559038 w 6163984"/>
                  <a:gd name="connsiteY4" fmla="*/ 1026307 h 1059043"/>
                  <a:gd name="connsiteX5" fmla="*/ 1129913 w 6163984"/>
                  <a:gd name="connsiteY5" fmla="*/ 988206 h 1059043"/>
                  <a:gd name="connsiteX6" fmla="*/ 391952 w 6163984"/>
                  <a:gd name="connsiteY6" fmla="*/ 449181 h 1059043"/>
                  <a:gd name="connsiteX0" fmla="*/ 391952 w 6176803"/>
                  <a:gd name="connsiteY0" fmla="*/ 449181 h 1059043"/>
                  <a:gd name="connsiteX1" fmla="*/ 1006087 w 6176803"/>
                  <a:gd name="connsiteY1" fmla="*/ 64281 h 1059043"/>
                  <a:gd name="connsiteX2" fmla="*/ 5482837 w 6176803"/>
                  <a:gd name="connsiteY2" fmla="*/ 16656 h 1059043"/>
                  <a:gd name="connsiteX3" fmla="*/ 6143690 w 6176803"/>
                  <a:gd name="connsiteY3" fmla="*/ 494905 h 1059043"/>
                  <a:gd name="connsiteX4" fmla="*/ 5559038 w 6176803"/>
                  <a:gd name="connsiteY4" fmla="*/ 1026307 h 1059043"/>
                  <a:gd name="connsiteX5" fmla="*/ 1129913 w 6176803"/>
                  <a:gd name="connsiteY5" fmla="*/ 988206 h 1059043"/>
                  <a:gd name="connsiteX6" fmla="*/ 391952 w 6176803"/>
                  <a:gd name="connsiteY6" fmla="*/ 449181 h 1059043"/>
                  <a:gd name="connsiteX0" fmla="*/ 391952 w 6176803"/>
                  <a:gd name="connsiteY0" fmla="*/ 449181 h 1059043"/>
                  <a:gd name="connsiteX1" fmla="*/ 1006087 w 6176803"/>
                  <a:gd name="connsiteY1" fmla="*/ 64281 h 1059043"/>
                  <a:gd name="connsiteX2" fmla="*/ 5482837 w 6176803"/>
                  <a:gd name="connsiteY2" fmla="*/ 16656 h 1059043"/>
                  <a:gd name="connsiteX3" fmla="*/ 6143690 w 6176803"/>
                  <a:gd name="connsiteY3" fmla="*/ 494905 h 1059043"/>
                  <a:gd name="connsiteX4" fmla="*/ 5559038 w 6176803"/>
                  <a:gd name="connsiteY4" fmla="*/ 1026307 h 1059043"/>
                  <a:gd name="connsiteX5" fmla="*/ 1129913 w 6176803"/>
                  <a:gd name="connsiteY5" fmla="*/ 988206 h 1059043"/>
                  <a:gd name="connsiteX6" fmla="*/ 391952 w 6176803"/>
                  <a:gd name="connsiteY6" fmla="*/ 449181 h 1059043"/>
                  <a:gd name="connsiteX0" fmla="*/ 391952 w 6143709"/>
                  <a:gd name="connsiteY0" fmla="*/ 449181 h 1059043"/>
                  <a:gd name="connsiteX1" fmla="*/ 1006087 w 6143709"/>
                  <a:gd name="connsiteY1" fmla="*/ 64281 h 1059043"/>
                  <a:gd name="connsiteX2" fmla="*/ 5482837 w 6143709"/>
                  <a:gd name="connsiteY2" fmla="*/ 16656 h 1059043"/>
                  <a:gd name="connsiteX3" fmla="*/ 6143690 w 6143709"/>
                  <a:gd name="connsiteY3" fmla="*/ 494905 h 1059043"/>
                  <a:gd name="connsiteX4" fmla="*/ 5559038 w 6143709"/>
                  <a:gd name="connsiteY4" fmla="*/ 1026307 h 1059043"/>
                  <a:gd name="connsiteX5" fmla="*/ 1129913 w 6143709"/>
                  <a:gd name="connsiteY5" fmla="*/ 988206 h 1059043"/>
                  <a:gd name="connsiteX6" fmla="*/ 391952 w 6143709"/>
                  <a:gd name="connsiteY6" fmla="*/ 449181 h 1059043"/>
                  <a:gd name="connsiteX0" fmla="*/ 391952 w 6143709"/>
                  <a:gd name="connsiteY0" fmla="*/ 449181 h 1061098"/>
                  <a:gd name="connsiteX1" fmla="*/ 1006087 w 6143709"/>
                  <a:gd name="connsiteY1" fmla="*/ 64281 h 1061098"/>
                  <a:gd name="connsiteX2" fmla="*/ 5482837 w 6143709"/>
                  <a:gd name="connsiteY2" fmla="*/ 16656 h 1061098"/>
                  <a:gd name="connsiteX3" fmla="*/ 6143690 w 6143709"/>
                  <a:gd name="connsiteY3" fmla="*/ 494905 h 1061098"/>
                  <a:gd name="connsiteX4" fmla="*/ 5559038 w 6143709"/>
                  <a:gd name="connsiteY4" fmla="*/ 1026307 h 1061098"/>
                  <a:gd name="connsiteX5" fmla="*/ 1091813 w 6143709"/>
                  <a:gd name="connsiteY5" fmla="*/ 997731 h 1061098"/>
                  <a:gd name="connsiteX6" fmla="*/ 391952 w 6143709"/>
                  <a:gd name="connsiteY6" fmla="*/ 449181 h 1061098"/>
                  <a:gd name="connsiteX0" fmla="*/ 391952 w 6143709"/>
                  <a:gd name="connsiteY0" fmla="*/ 449181 h 1061098"/>
                  <a:gd name="connsiteX1" fmla="*/ 1006087 w 6143709"/>
                  <a:gd name="connsiteY1" fmla="*/ 64281 h 1061098"/>
                  <a:gd name="connsiteX2" fmla="*/ 5482837 w 6143709"/>
                  <a:gd name="connsiteY2" fmla="*/ 16656 h 1061098"/>
                  <a:gd name="connsiteX3" fmla="*/ 6143690 w 6143709"/>
                  <a:gd name="connsiteY3" fmla="*/ 494905 h 1061098"/>
                  <a:gd name="connsiteX4" fmla="*/ 5559038 w 6143709"/>
                  <a:gd name="connsiteY4" fmla="*/ 1026307 h 1061098"/>
                  <a:gd name="connsiteX5" fmla="*/ 1091813 w 6143709"/>
                  <a:gd name="connsiteY5" fmla="*/ 997731 h 1061098"/>
                  <a:gd name="connsiteX6" fmla="*/ 391952 w 6143709"/>
                  <a:gd name="connsiteY6" fmla="*/ 449181 h 1061098"/>
                  <a:gd name="connsiteX0" fmla="*/ 264545 w 6016302"/>
                  <a:gd name="connsiteY0" fmla="*/ 449181 h 1061098"/>
                  <a:gd name="connsiteX1" fmla="*/ 878680 w 6016302"/>
                  <a:gd name="connsiteY1" fmla="*/ 64281 h 1061098"/>
                  <a:gd name="connsiteX2" fmla="*/ 5355430 w 6016302"/>
                  <a:gd name="connsiteY2" fmla="*/ 16656 h 1061098"/>
                  <a:gd name="connsiteX3" fmla="*/ 6016283 w 6016302"/>
                  <a:gd name="connsiteY3" fmla="*/ 494905 h 1061098"/>
                  <a:gd name="connsiteX4" fmla="*/ 5431631 w 6016302"/>
                  <a:gd name="connsiteY4" fmla="*/ 1026307 h 1061098"/>
                  <a:gd name="connsiteX5" fmla="*/ 964406 w 6016302"/>
                  <a:gd name="connsiteY5" fmla="*/ 997731 h 1061098"/>
                  <a:gd name="connsiteX6" fmla="*/ 264545 w 6016302"/>
                  <a:gd name="connsiteY6" fmla="*/ 449181 h 1061098"/>
                  <a:gd name="connsiteX0" fmla="*/ 0 w 5751757"/>
                  <a:gd name="connsiteY0" fmla="*/ 449181 h 1061098"/>
                  <a:gd name="connsiteX1" fmla="*/ 614135 w 5751757"/>
                  <a:gd name="connsiteY1" fmla="*/ 64281 h 1061098"/>
                  <a:gd name="connsiteX2" fmla="*/ 5090885 w 5751757"/>
                  <a:gd name="connsiteY2" fmla="*/ 16656 h 1061098"/>
                  <a:gd name="connsiteX3" fmla="*/ 5751738 w 5751757"/>
                  <a:gd name="connsiteY3" fmla="*/ 494905 h 1061098"/>
                  <a:gd name="connsiteX4" fmla="*/ 5167086 w 5751757"/>
                  <a:gd name="connsiteY4" fmla="*/ 1026307 h 1061098"/>
                  <a:gd name="connsiteX5" fmla="*/ 699861 w 5751757"/>
                  <a:gd name="connsiteY5" fmla="*/ 997731 h 1061098"/>
                  <a:gd name="connsiteX6" fmla="*/ 0 w 5751757"/>
                  <a:gd name="connsiteY6" fmla="*/ 449181 h 1061098"/>
                  <a:gd name="connsiteX0" fmla="*/ 0 w 5751757"/>
                  <a:gd name="connsiteY0" fmla="*/ 1401231 h 2013148"/>
                  <a:gd name="connsiteX1" fmla="*/ 614135 w 5751757"/>
                  <a:gd name="connsiteY1" fmla="*/ 1016331 h 2013148"/>
                  <a:gd name="connsiteX2" fmla="*/ 5090885 w 5751757"/>
                  <a:gd name="connsiteY2" fmla="*/ 968706 h 2013148"/>
                  <a:gd name="connsiteX3" fmla="*/ 5751738 w 5751757"/>
                  <a:gd name="connsiteY3" fmla="*/ 1446955 h 2013148"/>
                  <a:gd name="connsiteX4" fmla="*/ 5167086 w 5751757"/>
                  <a:gd name="connsiteY4" fmla="*/ 1978357 h 2013148"/>
                  <a:gd name="connsiteX5" fmla="*/ 699861 w 5751757"/>
                  <a:gd name="connsiteY5" fmla="*/ 1949781 h 2013148"/>
                  <a:gd name="connsiteX6" fmla="*/ 0 w 5751757"/>
                  <a:gd name="connsiteY6" fmla="*/ 1401231 h 2013148"/>
                  <a:gd name="connsiteX0" fmla="*/ 0 w 5751757"/>
                  <a:gd name="connsiteY0" fmla="*/ 1511673 h 2123590"/>
                  <a:gd name="connsiteX1" fmla="*/ 614135 w 5751757"/>
                  <a:gd name="connsiteY1" fmla="*/ 1126773 h 2123590"/>
                  <a:gd name="connsiteX2" fmla="*/ 5090885 w 5751757"/>
                  <a:gd name="connsiteY2" fmla="*/ 1079148 h 2123590"/>
                  <a:gd name="connsiteX3" fmla="*/ 5751738 w 5751757"/>
                  <a:gd name="connsiteY3" fmla="*/ 1557397 h 2123590"/>
                  <a:gd name="connsiteX4" fmla="*/ 5167086 w 5751757"/>
                  <a:gd name="connsiteY4" fmla="*/ 2088799 h 2123590"/>
                  <a:gd name="connsiteX5" fmla="*/ 699861 w 5751757"/>
                  <a:gd name="connsiteY5" fmla="*/ 2060223 h 2123590"/>
                  <a:gd name="connsiteX6" fmla="*/ 0 w 5751757"/>
                  <a:gd name="connsiteY6" fmla="*/ 1511673 h 2123590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57"/>
                  <a:gd name="connsiteY0" fmla="*/ 1394717 h 2006634"/>
                  <a:gd name="connsiteX1" fmla="*/ 614135 w 5751757"/>
                  <a:gd name="connsiteY1" fmla="*/ 1009817 h 2006634"/>
                  <a:gd name="connsiteX2" fmla="*/ 5090885 w 5751757"/>
                  <a:gd name="connsiteY2" fmla="*/ 962192 h 2006634"/>
                  <a:gd name="connsiteX3" fmla="*/ 5751738 w 5751757"/>
                  <a:gd name="connsiteY3" fmla="*/ 1440441 h 2006634"/>
                  <a:gd name="connsiteX4" fmla="*/ 5167086 w 5751757"/>
                  <a:gd name="connsiteY4" fmla="*/ 1971843 h 2006634"/>
                  <a:gd name="connsiteX5" fmla="*/ 699861 w 5751757"/>
                  <a:gd name="connsiteY5" fmla="*/ 1943267 h 2006634"/>
                  <a:gd name="connsiteX6" fmla="*/ 0 w 5751757"/>
                  <a:gd name="connsiteY6" fmla="*/ 1394717 h 2006634"/>
                  <a:gd name="connsiteX0" fmla="*/ 0 w 5751765"/>
                  <a:gd name="connsiteY0" fmla="*/ 1394717 h 2006634"/>
                  <a:gd name="connsiteX1" fmla="*/ 614135 w 5751765"/>
                  <a:gd name="connsiteY1" fmla="*/ 1009817 h 2006634"/>
                  <a:gd name="connsiteX2" fmla="*/ 5090885 w 5751765"/>
                  <a:gd name="connsiteY2" fmla="*/ 962192 h 2006634"/>
                  <a:gd name="connsiteX3" fmla="*/ 5751738 w 5751765"/>
                  <a:gd name="connsiteY3" fmla="*/ 1440441 h 2006634"/>
                  <a:gd name="connsiteX4" fmla="*/ 5167086 w 5751765"/>
                  <a:gd name="connsiteY4" fmla="*/ 1971843 h 2006634"/>
                  <a:gd name="connsiteX5" fmla="*/ 699861 w 5751765"/>
                  <a:gd name="connsiteY5" fmla="*/ 1943267 h 2006634"/>
                  <a:gd name="connsiteX6" fmla="*/ 0 w 5751765"/>
                  <a:gd name="connsiteY6" fmla="*/ 1394717 h 2006634"/>
                  <a:gd name="connsiteX0" fmla="*/ 0 w 5751765"/>
                  <a:gd name="connsiteY0" fmla="*/ 1402481 h 2014398"/>
                  <a:gd name="connsiteX1" fmla="*/ 614135 w 5751765"/>
                  <a:gd name="connsiteY1" fmla="*/ 1017581 h 2014398"/>
                  <a:gd name="connsiteX2" fmla="*/ 5090885 w 5751765"/>
                  <a:gd name="connsiteY2" fmla="*/ 969956 h 2014398"/>
                  <a:gd name="connsiteX3" fmla="*/ 5751738 w 5751765"/>
                  <a:gd name="connsiteY3" fmla="*/ 1448205 h 2014398"/>
                  <a:gd name="connsiteX4" fmla="*/ 5167086 w 5751765"/>
                  <a:gd name="connsiteY4" fmla="*/ 1979607 h 2014398"/>
                  <a:gd name="connsiteX5" fmla="*/ 699861 w 5751765"/>
                  <a:gd name="connsiteY5" fmla="*/ 1951031 h 2014398"/>
                  <a:gd name="connsiteX6" fmla="*/ 0 w 5751765"/>
                  <a:gd name="connsiteY6" fmla="*/ 1402481 h 2014398"/>
                  <a:gd name="connsiteX0" fmla="*/ 0 w 5751765"/>
                  <a:gd name="connsiteY0" fmla="*/ 1402481 h 2885775"/>
                  <a:gd name="connsiteX1" fmla="*/ 614135 w 5751765"/>
                  <a:gd name="connsiteY1" fmla="*/ 1017581 h 2885775"/>
                  <a:gd name="connsiteX2" fmla="*/ 5090885 w 5751765"/>
                  <a:gd name="connsiteY2" fmla="*/ 969956 h 2885775"/>
                  <a:gd name="connsiteX3" fmla="*/ 5751738 w 5751765"/>
                  <a:gd name="connsiteY3" fmla="*/ 1448205 h 2885775"/>
                  <a:gd name="connsiteX4" fmla="*/ 5167086 w 5751765"/>
                  <a:gd name="connsiteY4" fmla="*/ 1979607 h 2885775"/>
                  <a:gd name="connsiteX5" fmla="*/ 699861 w 5751765"/>
                  <a:gd name="connsiteY5" fmla="*/ 1951031 h 2885775"/>
                  <a:gd name="connsiteX6" fmla="*/ 0 w 5751765"/>
                  <a:gd name="connsiteY6" fmla="*/ 1402481 h 2885775"/>
                  <a:gd name="connsiteX0" fmla="*/ 0 w 5751765"/>
                  <a:gd name="connsiteY0" fmla="*/ 1402481 h 3085041"/>
                  <a:gd name="connsiteX1" fmla="*/ 614135 w 5751765"/>
                  <a:gd name="connsiteY1" fmla="*/ 1017581 h 3085041"/>
                  <a:gd name="connsiteX2" fmla="*/ 5090885 w 5751765"/>
                  <a:gd name="connsiteY2" fmla="*/ 969956 h 3085041"/>
                  <a:gd name="connsiteX3" fmla="*/ 5751738 w 5751765"/>
                  <a:gd name="connsiteY3" fmla="*/ 1448205 h 3085041"/>
                  <a:gd name="connsiteX4" fmla="*/ 5167086 w 5751765"/>
                  <a:gd name="connsiteY4" fmla="*/ 1979607 h 3085041"/>
                  <a:gd name="connsiteX5" fmla="*/ 699861 w 5751765"/>
                  <a:gd name="connsiteY5" fmla="*/ 1951031 h 3085041"/>
                  <a:gd name="connsiteX6" fmla="*/ 0 w 5751765"/>
                  <a:gd name="connsiteY6" fmla="*/ 1402481 h 3085041"/>
                  <a:gd name="connsiteX0" fmla="*/ 0 w 5751765"/>
                  <a:gd name="connsiteY0" fmla="*/ 1402481 h 3085041"/>
                  <a:gd name="connsiteX1" fmla="*/ 614135 w 5751765"/>
                  <a:gd name="connsiteY1" fmla="*/ 1017581 h 3085041"/>
                  <a:gd name="connsiteX2" fmla="*/ 5090885 w 5751765"/>
                  <a:gd name="connsiteY2" fmla="*/ 969956 h 3085041"/>
                  <a:gd name="connsiteX3" fmla="*/ 5751738 w 5751765"/>
                  <a:gd name="connsiteY3" fmla="*/ 1448205 h 3085041"/>
                  <a:gd name="connsiteX4" fmla="*/ 5167086 w 5751765"/>
                  <a:gd name="connsiteY4" fmla="*/ 1979607 h 3085041"/>
                  <a:gd name="connsiteX5" fmla="*/ 699861 w 5751765"/>
                  <a:gd name="connsiteY5" fmla="*/ 1951031 h 3085041"/>
                  <a:gd name="connsiteX6" fmla="*/ 0 w 5751765"/>
                  <a:gd name="connsiteY6" fmla="*/ 1402481 h 3085041"/>
                  <a:gd name="connsiteX0" fmla="*/ 0 w 5627962"/>
                  <a:gd name="connsiteY0" fmla="*/ 1402481 h 3085041"/>
                  <a:gd name="connsiteX1" fmla="*/ 614135 w 5627962"/>
                  <a:gd name="connsiteY1" fmla="*/ 1017581 h 3085041"/>
                  <a:gd name="connsiteX2" fmla="*/ 5090885 w 5627962"/>
                  <a:gd name="connsiteY2" fmla="*/ 969956 h 3085041"/>
                  <a:gd name="connsiteX3" fmla="*/ 5627913 w 5627962"/>
                  <a:gd name="connsiteY3" fmla="*/ 1448205 h 3085041"/>
                  <a:gd name="connsiteX4" fmla="*/ 5167086 w 5627962"/>
                  <a:gd name="connsiteY4" fmla="*/ 1979607 h 3085041"/>
                  <a:gd name="connsiteX5" fmla="*/ 699861 w 5627962"/>
                  <a:gd name="connsiteY5" fmla="*/ 1951031 h 3085041"/>
                  <a:gd name="connsiteX6" fmla="*/ 0 w 5627962"/>
                  <a:gd name="connsiteY6" fmla="*/ 1402481 h 3085041"/>
                  <a:gd name="connsiteX0" fmla="*/ 0 w 5504137"/>
                  <a:gd name="connsiteY0" fmla="*/ 1402481 h 3085041"/>
                  <a:gd name="connsiteX1" fmla="*/ 490310 w 5504137"/>
                  <a:gd name="connsiteY1" fmla="*/ 1017581 h 3085041"/>
                  <a:gd name="connsiteX2" fmla="*/ 4967060 w 5504137"/>
                  <a:gd name="connsiteY2" fmla="*/ 969956 h 3085041"/>
                  <a:gd name="connsiteX3" fmla="*/ 5504088 w 5504137"/>
                  <a:gd name="connsiteY3" fmla="*/ 1448205 h 3085041"/>
                  <a:gd name="connsiteX4" fmla="*/ 5043261 w 5504137"/>
                  <a:gd name="connsiteY4" fmla="*/ 1979607 h 3085041"/>
                  <a:gd name="connsiteX5" fmla="*/ 576036 w 5504137"/>
                  <a:gd name="connsiteY5" fmla="*/ 1951031 h 3085041"/>
                  <a:gd name="connsiteX6" fmla="*/ 0 w 5504137"/>
                  <a:gd name="connsiteY6" fmla="*/ 1402481 h 3085041"/>
                  <a:gd name="connsiteX0" fmla="*/ 0 w 5504125"/>
                  <a:gd name="connsiteY0" fmla="*/ 1399348 h 3081908"/>
                  <a:gd name="connsiteX1" fmla="*/ 490310 w 5504125"/>
                  <a:gd name="connsiteY1" fmla="*/ 1014448 h 3081908"/>
                  <a:gd name="connsiteX2" fmla="*/ 4919435 w 5504125"/>
                  <a:gd name="connsiteY2" fmla="*/ 976348 h 3081908"/>
                  <a:gd name="connsiteX3" fmla="*/ 5504088 w 5504125"/>
                  <a:gd name="connsiteY3" fmla="*/ 1445072 h 3081908"/>
                  <a:gd name="connsiteX4" fmla="*/ 5043261 w 5504125"/>
                  <a:gd name="connsiteY4" fmla="*/ 1976474 h 3081908"/>
                  <a:gd name="connsiteX5" fmla="*/ 576036 w 5504125"/>
                  <a:gd name="connsiteY5" fmla="*/ 1947898 h 3081908"/>
                  <a:gd name="connsiteX6" fmla="*/ 0 w 5504125"/>
                  <a:gd name="connsiteY6" fmla="*/ 1399348 h 3081908"/>
                  <a:gd name="connsiteX0" fmla="*/ 0 w 5504115"/>
                  <a:gd name="connsiteY0" fmla="*/ 1399348 h 3081908"/>
                  <a:gd name="connsiteX1" fmla="*/ 490310 w 5504115"/>
                  <a:gd name="connsiteY1" fmla="*/ 1014448 h 3081908"/>
                  <a:gd name="connsiteX2" fmla="*/ 4919435 w 5504115"/>
                  <a:gd name="connsiteY2" fmla="*/ 976348 h 3081908"/>
                  <a:gd name="connsiteX3" fmla="*/ 5504088 w 5504115"/>
                  <a:gd name="connsiteY3" fmla="*/ 1445072 h 3081908"/>
                  <a:gd name="connsiteX4" fmla="*/ 5043261 w 5504115"/>
                  <a:gd name="connsiteY4" fmla="*/ 1976474 h 3081908"/>
                  <a:gd name="connsiteX5" fmla="*/ 576036 w 5504115"/>
                  <a:gd name="connsiteY5" fmla="*/ 1947898 h 3081908"/>
                  <a:gd name="connsiteX6" fmla="*/ 0 w 5504115"/>
                  <a:gd name="connsiteY6" fmla="*/ 1399348 h 3081908"/>
                  <a:gd name="connsiteX0" fmla="*/ 0 w 5504115"/>
                  <a:gd name="connsiteY0" fmla="*/ 1415028 h 3097588"/>
                  <a:gd name="connsiteX1" fmla="*/ 490310 w 5504115"/>
                  <a:gd name="connsiteY1" fmla="*/ 1030128 h 3097588"/>
                  <a:gd name="connsiteX2" fmla="*/ 4919435 w 5504115"/>
                  <a:gd name="connsiteY2" fmla="*/ 992028 h 3097588"/>
                  <a:gd name="connsiteX3" fmla="*/ 5504088 w 5504115"/>
                  <a:gd name="connsiteY3" fmla="*/ 1460752 h 3097588"/>
                  <a:gd name="connsiteX4" fmla="*/ 5043261 w 5504115"/>
                  <a:gd name="connsiteY4" fmla="*/ 1992154 h 3097588"/>
                  <a:gd name="connsiteX5" fmla="*/ 576036 w 5504115"/>
                  <a:gd name="connsiteY5" fmla="*/ 1963578 h 3097588"/>
                  <a:gd name="connsiteX6" fmla="*/ 0 w 5504115"/>
                  <a:gd name="connsiteY6" fmla="*/ 1415028 h 309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4115" h="3097588">
                    <a:moveTo>
                      <a:pt x="0" y="1415028"/>
                    </a:moveTo>
                    <a:cubicBezTo>
                      <a:pt x="67658" y="1300395"/>
                      <a:pt x="141892" y="1340341"/>
                      <a:pt x="490310" y="1030128"/>
                    </a:cubicBezTo>
                    <a:cubicBezTo>
                      <a:pt x="2724678" y="-946959"/>
                      <a:pt x="4225093" y="429720"/>
                      <a:pt x="4919435" y="992028"/>
                    </a:cubicBezTo>
                    <a:cubicBezTo>
                      <a:pt x="5232777" y="1278111"/>
                      <a:pt x="5507263" y="1363914"/>
                      <a:pt x="5504088" y="1460752"/>
                    </a:cubicBezTo>
                    <a:cubicBezTo>
                      <a:pt x="5500913" y="1557590"/>
                      <a:pt x="5285166" y="1643237"/>
                      <a:pt x="5043261" y="1992154"/>
                    </a:cubicBezTo>
                    <a:cubicBezTo>
                      <a:pt x="4248907" y="2826846"/>
                      <a:pt x="2411942" y="4007628"/>
                      <a:pt x="576036" y="1963578"/>
                    </a:cubicBezTo>
                    <a:cubicBezTo>
                      <a:pt x="401638" y="1670207"/>
                      <a:pt x="19050" y="1592828"/>
                      <a:pt x="0" y="141502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232146-91B2-4C1B-9886-DF14FE0D8722}"/>
                  </a:ext>
                </a:extLst>
              </p:cNvPr>
              <p:cNvSpPr/>
              <p:nvPr/>
            </p:nvSpPr>
            <p:spPr>
              <a:xfrm>
                <a:off x="2856715" y="3610329"/>
                <a:ext cx="5500365" cy="1666957"/>
              </a:xfrm>
              <a:custGeom>
                <a:avLst/>
                <a:gdLst>
                  <a:gd name="connsiteX0" fmla="*/ 0 w 5500365"/>
                  <a:gd name="connsiteY0" fmla="*/ 0 h 1666957"/>
                  <a:gd name="connsiteX1" fmla="*/ 94668 w 5500365"/>
                  <a:gd name="connsiteY1" fmla="*/ 11563 h 1666957"/>
                  <a:gd name="connsiteX2" fmla="*/ 2658287 w 5500365"/>
                  <a:gd name="connsiteY2" fmla="*/ 361496 h 1666957"/>
                  <a:gd name="connsiteX3" fmla="*/ 5330295 w 5500365"/>
                  <a:gd name="connsiteY3" fmla="*/ 27294 h 1666957"/>
                  <a:gd name="connsiteX4" fmla="*/ 5491243 w 5500365"/>
                  <a:gd name="connsiteY4" fmla="*/ 1038 h 1666957"/>
                  <a:gd name="connsiteX5" fmla="*/ 5500365 w 5500365"/>
                  <a:gd name="connsiteY5" fmla="*/ 30121 h 1666957"/>
                  <a:gd name="connsiteX6" fmla="*/ 5039538 w 5500365"/>
                  <a:gd name="connsiteY6" fmla="*/ 561523 h 1666957"/>
                  <a:gd name="connsiteX7" fmla="*/ 572313 w 5500365"/>
                  <a:gd name="connsiteY7" fmla="*/ 532947 h 1666957"/>
                  <a:gd name="connsiteX8" fmla="*/ 3970 w 5500365"/>
                  <a:gd name="connsiteY8" fmla="*/ 16635 h 1666957"/>
                  <a:gd name="connsiteX9" fmla="*/ 0 w 5500365"/>
                  <a:gd name="connsiteY9" fmla="*/ 0 h 166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0365" h="1666957">
                    <a:moveTo>
                      <a:pt x="0" y="0"/>
                    </a:moveTo>
                    <a:lnTo>
                      <a:pt x="94668" y="11563"/>
                    </a:lnTo>
                    <a:cubicBezTo>
                      <a:pt x="581905" y="103092"/>
                      <a:pt x="1025713" y="638316"/>
                      <a:pt x="2658287" y="361496"/>
                    </a:cubicBezTo>
                    <a:cubicBezTo>
                      <a:pt x="4189382" y="685941"/>
                      <a:pt x="4514970" y="189971"/>
                      <a:pt x="5330295" y="27294"/>
                    </a:cubicBezTo>
                    <a:lnTo>
                      <a:pt x="5491243" y="1038"/>
                    </a:lnTo>
                    <a:lnTo>
                      <a:pt x="5500365" y="30121"/>
                    </a:lnTo>
                    <a:cubicBezTo>
                      <a:pt x="5497190" y="126959"/>
                      <a:pt x="5281443" y="212606"/>
                      <a:pt x="5039538" y="561523"/>
                    </a:cubicBezTo>
                    <a:cubicBezTo>
                      <a:pt x="4245184" y="1396215"/>
                      <a:pt x="2408219" y="2576997"/>
                      <a:pt x="572313" y="532947"/>
                    </a:cubicBezTo>
                    <a:cubicBezTo>
                      <a:pt x="408815" y="257912"/>
                      <a:pt x="62337" y="172713"/>
                      <a:pt x="3970" y="166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BB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26194C0-E009-4068-81E2-D03F4F1FD4D3}"/>
                  </a:ext>
                </a:extLst>
              </p:cNvPr>
              <p:cNvSpPr/>
              <p:nvPr/>
            </p:nvSpPr>
            <p:spPr>
              <a:xfrm rot="9893877">
                <a:off x="5287330" y="3646116"/>
                <a:ext cx="480111" cy="480111"/>
              </a:xfrm>
              <a:prstGeom prst="arc">
                <a:avLst>
                  <a:gd name="adj1" fmla="val 11034610"/>
                  <a:gd name="adj2" fmla="val 204093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7A35E0-1AC0-44EC-9757-C987D013EFFC}"/>
                </a:ext>
              </a:extLst>
            </p:cNvPr>
            <p:cNvGrpSpPr/>
            <p:nvPr/>
          </p:nvGrpSpPr>
          <p:grpSpPr>
            <a:xfrm>
              <a:off x="6315621" y="3103520"/>
              <a:ext cx="773766" cy="919840"/>
              <a:chOff x="6315621" y="3103520"/>
              <a:chExt cx="773766" cy="919840"/>
            </a:xfrm>
            <a:solidFill>
              <a:schemeClr val="tx1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C028EDF-16A6-42CF-BE8C-7548D4ACDE1D}"/>
                  </a:ext>
                </a:extLst>
              </p:cNvPr>
              <p:cNvSpPr/>
              <p:nvPr/>
            </p:nvSpPr>
            <p:spPr>
              <a:xfrm>
                <a:off x="6315621" y="3103520"/>
                <a:ext cx="773766" cy="91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B5ACF00-3CB4-4D6F-B974-F5429FB881E4}"/>
                  </a:ext>
                </a:extLst>
              </p:cNvPr>
              <p:cNvSpPr/>
              <p:nvPr/>
            </p:nvSpPr>
            <p:spPr>
              <a:xfrm>
                <a:off x="6680912" y="3225968"/>
                <a:ext cx="259844" cy="3088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AD776B-F536-4395-A949-FDCF117E874F}"/>
                  </a:ext>
                </a:extLst>
              </p:cNvPr>
              <p:cNvSpPr/>
              <p:nvPr/>
            </p:nvSpPr>
            <p:spPr>
              <a:xfrm>
                <a:off x="6529365" y="3540816"/>
                <a:ext cx="151547" cy="1801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0D2EA38-76E9-4C63-A85A-E42E96E91A54}"/>
                </a:ext>
              </a:extLst>
            </p:cNvPr>
            <p:cNvGrpSpPr/>
            <p:nvPr/>
          </p:nvGrpSpPr>
          <p:grpSpPr>
            <a:xfrm>
              <a:off x="4144893" y="3079207"/>
              <a:ext cx="773766" cy="919840"/>
              <a:chOff x="6317755" y="3064326"/>
              <a:chExt cx="773766" cy="919840"/>
            </a:xfrm>
            <a:solidFill>
              <a:schemeClr val="tx1"/>
            </a:solidFill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888B343-D904-48A8-BEF2-1C5D0759A44E}"/>
                  </a:ext>
                </a:extLst>
              </p:cNvPr>
              <p:cNvSpPr/>
              <p:nvPr/>
            </p:nvSpPr>
            <p:spPr>
              <a:xfrm>
                <a:off x="6317755" y="3064326"/>
                <a:ext cx="773766" cy="91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E08F35C-7D5C-44D8-928E-DD59BF7D0194}"/>
                  </a:ext>
                </a:extLst>
              </p:cNvPr>
              <p:cNvSpPr/>
              <p:nvPr/>
            </p:nvSpPr>
            <p:spPr>
              <a:xfrm>
                <a:off x="6683046" y="3186774"/>
                <a:ext cx="259844" cy="3088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4C1A2A6-40E8-40E9-B969-C5F0BD73FEFA}"/>
                  </a:ext>
                </a:extLst>
              </p:cNvPr>
              <p:cNvSpPr/>
              <p:nvPr/>
            </p:nvSpPr>
            <p:spPr>
              <a:xfrm>
                <a:off x="6531499" y="3501622"/>
                <a:ext cx="151547" cy="1801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449CFFD-A393-416E-A2E2-ADAC5585317C}"/>
              </a:ext>
            </a:extLst>
          </p:cNvPr>
          <p:cNvSpPr/>
          <p:nvPr/>
        </p:nvSpPr>
        <p:spPr>
          <a:xfrm>
            <a:off x="9754018" y="601304"/>
            <a:ext cx="2295377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6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Cr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ab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" name="ttsMP3.com_VoiceText_2025-4-14_0-40-55">
            <a:hlinkClick r:id="" action="ppaction://media"/>
            <a:extLst>
              <a:ext uri="{FF2B5EF4-FFF2-40B4-BE49-F238E27FC236}">
                <a16:creationId xmlns:a16="http://schemas.microsoft.com/office/drawing/2014/main" id="{074907CD-C24B-4276-9080-7221DC20FD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46209" y="540496"/>
            <a:ext cx="609600" cy="609600"/>
          </a:xfrm>
          <a:prstGeom prst="rect">
            <a:avLst/>
          </a:prstGeom>
        </p:spPr>
      </p:pic>
      <p:pic>
        <p:nvPicPr>
          <p:cNvPr id="116" name="1sec">
            <a:hlinkClick r:id="" action="ppaction://media"/>
            <a:extLst>
              <a:ext uri="{FF2B5EF4-FFF2-40B4-BE49-F238E27FC236}">
                <a16:creationId xmlns:a16="http://schemas.microsoft.com/office/drawing/2014/main" id="{A7D8A7F3-E824-420A-AA2E-872A4211923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846946" y="540496"/>
            <a:ext cx="609600" cy="609600"/>
          </a:xfrm>
          <a:prstGeom prst="rect">
            <a:avLst/>
          </a:prstGeom>
        </p:spPr>
      </p:pic>
      <p:pic>
        <p:nvPicPr>
          <p:cNvPr id="28" name="ttsMP3.com_VoiceText_2025-4-14_0-43-7">
            <a:hlinkClick r:id="" action="ppaction://media"/>
            <a:extLst>
              <a:ext uri="{FF2B5EF4-FFF2-40B4-BE49-F238E27FC236}">
                <a16:creationId xmlns:a16="http://schemas.microsoft.com/office/drawing/2014/main" id="{F70D6F8C-9362-42C0-9ECB-CDB709C9987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78914" y="540496"/>
            <a:ext cx="609600" cy="609600"/>
          </a:xfrm>
          <a:prstGeom prst="rect">
            <a:avLst/>
          </a:prstGeom>
        </p:spPr>
      </p:pic>
      <p:pic>
        <p:nvPicPr>
          <p:cNvPr id="117" name="1sec">
            <a:hlinkClick r:id="" action="ppaction://media"/>
            <a:extLst>
              <a:ext uri="{FF2B5EF4-FFF2-40B4-BE49-F238E27FC236}">
                <a16:creationId xmlns:a16="http://schemas.microsoft.com/office/drawing/2014/main" id="{2A6DF24F-8B74-430B-8343-C45FFCC6A56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88183" y="540496"/>
            <a:ext cx="609600" cy="609600"/>
          </a:xfrm>
          <a:prstGeom prst="rect">
            <a:avLst/>
          </a:prstGeom>
        </p:spPr>
      </p:pic>
      <p:pic>
        <p:nvPicPr>
          <p:cNvPr id="118" name="1sec">
            <a:hlinkClick r:id="" action="ppaction://media"/>
            <a:extLst>
              <a:ext uri="{FF2B5EF4-FFF2-40B4-BE49-F238E27FC236}">
                <a16:creationId xmlns:a16="http://schemas.microsoft.com/office/drawing/2014/main" id="{082D3F98-1B4F-4A44-A722-C0B712231FA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83354" y="5404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2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6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32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88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4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063343" y="622852"/>
            <a:ext cx="2847325" cy="978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6FA9D7"/>
                </a:solidFill>
              </a:rPr>
              <a:t>Br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oom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215742" y="622852"/>
            <a:ext cx="1444619" cy="978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6FA9D7"/>
                </a:solidFill>
              </a:rPr>
              <a:t>Br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76EAD8-C34C-488B-93F3-8BDD27CCD8EA}"/>
              </a:ext>
            </a:extLst>
          </p:cNvPr>
          <p:cNvSpPr/>
          <p:nvPr/>
        </p:nvSpPr>
        <p:spPr>
          <a:xfrm>
            <a:off x="5373690" y="622852"/>
            <a:ext cx="1444619" cy="978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6FA9D7"/>
                </a:solidFill>
              </a:rPr>
              <a:t>Br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B1F96C-4AAD-4E14-89E7-9099E023943C}"/>
              </a:ext>
            </a:extLst>
          </p:cNvPr>
          <p:cNvGrpSpPr/>
          <p:nvPr/>
        </p:nvGrpSpPr>
        <p:grpSpPr>
          <a:xfrm>
            <a:off x="1109163" y="258562"/>
            <a:ext cx="2966468" cy="6340876"/>
            <a:chOff x="5604655" y="2061536"/>
            <a:chExt cx="1741747" cy="37230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E3B2F0-4191-4EE6-9E9D-3E1DBCCF38EA}"/>
                </a:ext>
              </a:extLst>
            </p:cNvPr>
            <p:cNvGrpSpPr/>
            <p:nvPr/>
          </p:nvGrpSpPr>
          <p:grpSpPr>
            <a:xfrm>
              <a:off x="5604655" y="2061536"/>
              <a:ext cx="1741747" cy="3723013"/>
              <a:chOff x="5604655" y="2061536"/>
              <a:chExt cx="1741747" cy="3723013"/>
            </a:xfrm>
            <a:no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FAB9F-F657-4427-844C-EE569D32B93D}"/>
                  </a:ext>
                </a:extLst>
              </p:cNvPr>
              <p:cNvSpPr/>
              <p:nvPr/>
            </p:nvSpPr>
            <p:spPr>
              <a:xfrm>
                <a:off x="5749926" y="4724291"/>
                <a:ext cx="1552575" cy="439074"/>
              </a:xfrm>
              <a:custGeom>
                <a:avLst/>
                <a:gdLst>
                  <a:gd name="connsiteX0" fmla="*/ 0 w 1028700"/>
                  <a:gd name="connsiteY0" fmla="*/ 0 h 393700"/>
                  <a:gd name="connsiteX1" fmla="*/ 1028700 w 1028700"/>
                  <a:gd name="connsiteY1" fmla="*/ 0 h 393700"/>
                  <a:gd name="connsiteX2" fmla="*/ 1028700 w 1028700"/>
                  <a:gd name="connsiteY2" fmla="*/ 393700 h 393700"/>
                  <a:gd name="connsiteX3" fmla="*/ 0 w 1028700"/>
                  <a:gd name="connsiteY3" fmla="*/ 393700 h 393700"/>
                  <a:gd name="connsiteX4" fmla="*/ 0 w 1028700"/>
                  <a:gd name="connsiteY4" fmla="*/ 0 h 393700"/>
                  <a:gd name="connsiteX0" fmla="*/ 23813 w 1028700"/>
                  <a:gd name="connsiteY0" fmla="*/ 0 h 410369"/>
                  <a:gd name="connsiteX1" fmla="*/ 1028700 w 1028700"/>
                  <a:gd name="connsiteY1" fmla="*/ 16669 h 410369"/>
                  <a:gd name="connsiteX2" fmla="*/ 1028700 w 1028700"/>
                  <a:gd name="connsiteY2" fmla="*/ 410369 h 410369"/>
                  <a:gd name="connsiteX3" fmla="*/ 0 w 1028700"/>
                  <a:gd name="connsiteY3" fmla="*/ 410369 h 410369"/>
                  <a:gd name="connsiteX4" fmla="*/ 23813 w 1028700"/>
                  <a:gd name="connsiteY4" fmla="*/ 0 h 410369"/>
                  <a:gd name="connsiteX0" fmla="*/ 280988 w 1285875"/>
                  <a:gd name="connsiteY0" fmla="*/ 0 h 410369"/>
                  <a:gd name="connsiteX1" fmla="*/ 1285875 w 1285875"/>
                  <a:gd name="connsiteY1" fmla="*/ 16669 h 410369"/>
                  <a:gd name="connsiteX2" fmla="*/ 1285875 w 1285875"/>
                  <a:gd name="connsiteY2" fmla="*/ 410369 h 410369"/>
                  <a:gd name="connsiteX3" fmla="*/ 0 w 1285875"/>
                  <a:gd name="connsiteY3" fmla="*/ 200819 h 410369"/>
                  <a:gd name="connsiteX4" fmla="*/ 280988 w 1285875"/>
                  <a:gd name="connsiteY4" fmla="*/ 0 h 410369"/>
                  <a:gd name="connsiteX0" fmla="*/ 280988 w 1285875"/>
                  <a:gd name="connsiteY0" fmla="*/ 0 h 410369"/>
                  <a:gd name="connsiteX1" fmla="*/ 1285875 w 1285875"/>
                  <a:gd name="connsiteY1" fmla="*/ 16669 h 410369"/>
                  <a:gd name="connsiteX2" fmla="*/ 1285875 w 1285875"/>
                  <a:gd name="connsiteY2" fmla="*/ 410369 h 410369"/>
                  <a:gd name="connsiteX3" fmla="*/ 0 w 1285875"/>
                  <a:gd name="connsiteY3" fmla="*/ 200819 h 410369"/>
                  <a:gd name="connsiteX4" fmla="*/ 280988 w 1285875"/>
                  <a:gd name="connsiteY4" fmla="*/ 0 h 410369"/>
                  <a:gd name="connsiteX0" fmla="*/ 280988 w 1290638"/>
                  <a:gd name="connsiteY0" fmla="*/ 0 h 443707"/>
                  <a:gd name="connsiteX1" fmla="*/ 1285875 w 1290638"/>
                  <a:gd name="connsiteY1" fmla="*/ 16669 h 443707"/>
                  <a:gd name="connsiteX2" fmla="*/ 1290638 w 1290638"/>
                  <a:gd name="connsiteY2" fmla="*/ 443707 h 443707"/>
                  <a:gd name="connsiteX3" fmla="*/ 0 w 1290638"/>
                  <a:gd name="connsiteY3" fmla="*/ 200819 h 443707"/>
                  <a:gd name="connsiteX4" fmla="*/ 280988 w 1290638"/>
                  <a:gd name="connsiteY4" fmla="*/ 0 h 443707"/>
                  <a:gd name="connsiteX0" fmla="*/ 280988 w 1290638"/>
                  <a:gd name="connsiteY0" fmla="*/ 0 h 443707"/>
                  <a:gd name="connsiteX1" fmla="*/ 1285875 w 1290638"/>
                  <a:gd name="connsiteY1" fmla="*/ 16669 h 443707"/>
                  <a:gd name="connsiteX2" fmla="*/ 1290638 w 1290638"/>
                  <a:gd name="connsiteY2" fmla="*/ 443707 h 443707"/>
                  <a:gd name="connsiteX3" fmla="*/ 0 w 1290638"/>
                  <a:gd name="connsiteY3" fmla="*/ 200819 h 443707"/>
                  <a:gd name="connsiteX4" fmla="*/ 280988 w 1290638"/>
                  <a:gd name="connsiteY4" fmla="*/ 0 h 443707"/>
                  <a:gd name="connsiteX0" fmla="*/ 280988 w 1290638"/>
                  <a:gd name="connsiteY0" fmla="*/ 0 h 443707"/>
                  <a:gd name="connsiteX1" fmla="*/ 1285875 w 1290638"/>
                  <a:gd name="connsiteY1" fmla="*/ 16669 h 443707"/>
                  <a:gd name="connsiteX2" fmla="*/ 1290638 w 1290638"/>
                  <a:gd name="connsiteY2" fmla="*/ 443707 h 443707"/>
                  <a:gd name="connsiteX3" fmla="*/ 0 w 1290638"/>
                  <a:gd name="connsiteY3" fmla="*/ 200819 h 443707"/>
                  <a:gd name="connsiteX4" fmla="*/ 280988 w 1290638"/>
                  <a:gd name="connsiteY4" fmla="*/ 0 h 443707"/>
                  <a:gd name="connsiteX0" fmla="*/ 280988 w 1524007"/>
                  <a:gd name="connsiteY0" fmla="*/ 0 h 443707"/>
                  <a:gd name="connsiteX1" fmla="*/ 1524000 w 1524007"/>
                  <a:gd name="connsiteY1" fmla="*/ 221456 h 443707"/>
                  <a:gd name="connsiteX2" fmla="*/ 1290638 w 1524007"/>
                  <a:gd name="connsiteY2" fmla="*/ 443707 h 443707"/>
                  <a:gd name="connsiteX3" fmla="*/ 0 w 1524007"/>
                  <a:gd name="connsiteY3" fmla="*/ 200819 h 443707"/>
                  <a:gd name="connsiteX4" fmla="*/ 280988 w 1524007"/>
                  <a:gd name="connsiteY4" fmla="*/ 0 h 443707"/>
                  <a:gd name="connsiteX0" fmla="*/ 280988 w 1524013"/>
                  <a:gd name="connsiteY0" fmla="*/ 0 h 443707"/>
                  <a:gd name="connsiteX1" fmla="*/ 1524000 w 1524013"/>
                  <a:gd name="connsiteY1" fmla="*/ 221456 h 443707"/>
                  <a:gd name="connsiteX2" fmla="*/ 1290638 w 1524013"/>
                  <a:gd name="connsiteY2" fmla="*/ 443707 h 443707"/>
                  <a:gd name="connsiteX3" fmla="*/ 0 w 1524013"/>
                  <a:gd name="connsiteY3" fmla="*/ 200819 h 443707"/>
                  <a:gd name="connsiteX4" fmla="*/ 280988 w 1524013"/>
                  <a:gd name="connsiteY4" fmla="*/ 0 h 443707"/>
                  <a:gd name="connsiteX0" fmla="*/ 280988 w 1535918"/>
                  <a:gd name="connsiteY0" fmla="*/ 0 h 443707"/>
                  <a:gd name="connsiteX1" fmla="*/ 1535906 w 1535918"/>
                  <a:gd name="connsiteY1" fmla="*/ 221456 h 443707"/>
                  <a:gd name="connsiteX2" fmla="*/ 1290638 w 1535918"/>
                  <a:gd name="connsiteY2" fmla="*/ 443707 h 443707"/>
                  <a:gd name="connsiteX3" fmla="*/ 0 w 1535918"/>
                  <a:gd name="connsiteY3" fmla="*/ 200819 h 443707"/>
                  <a:gd name="connsiteX4" fmla="*/ 280988 w 1535918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0 h 443707"/>
                  <a:gd name="connsiteX1" fmla="*/ 1535906 w 1535906"/>
                  <a:gd name="connsiteY1" fmla="*/ 221456 h 443707"/>
                  <a:gd name="connsiteX2" fmla="*/ 1290638 w 1535906"/>
                  <a:gd name="connsiteY2" fmla="*/ 443707 h 443707"/>
                  <a:gd name="connsiteX3" fmla="*/ 0 w 1535906"/>
                  <a:gd name="connsiteY3" fmla="*/ 200819 h 443707"/>
                  <a:gd name="connsiteX4" fmla="*/ 280988 w 1535906"/>
                  <a:gd name="connsiteY4" fmla="*/ 0 h 44370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290638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290638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290638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290638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326357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267"/>
                  <a:gd name="connsiteX1" fmla="*/ 1535906 w 1535906"/>
                  <a:gd name="connsiteY1" fmla="*/ 224016 h 446267"/>
                  <a:gd name="connsiteX2" fmla="*/ 1326357 w 1535906"/>
                  <a:gd name="connsiteY2" fmla="*/ 446267 h 446267"/>
                  <a:gd name="connsiteX3" fmla="*/ 0 w 1535906"/>
                  <a:gd name="connsiteY3" fmla="*/ 203379 h 446267"/>
                  <a:gd name="connsiteX4" fmla="*/ 280988 w 1535906"/>
                  <a:gd name="connsiteY4" fmla="*/ 2560 h 446267"/>
                  <a:gd name="connsiteX0" fmla="*/ 280988 w 1535906"/>
                  <a:gd name="connsiteY0" fmla="*/ 2560 h 446467"/>
                  <a:gd name="connsiteX1" fmla="*/ 1535906 w 1535906"/>
                  <a:gd name="connsiteY1" fmla="*/ 224016 h 446467"/>
                  <a:gd name="connsiteX2" fmla="*/ 1326357 w 1535906"/>
                  <a:gd name="connsiteY2" fmla="*/ 446267 h 446467"/>
                  <a:gd name="connsiteX3" fmla="*/ 0 w 1535906"/>
                  <a:gd name="connsiteY3" fmla="*/ 203379 h 446467"/>
                  <a:gd name="connsiteX4" fmla="*/ 280988 w 1535906"/>
                  <a:gd name="connsiteY4" fmla="*/ 2560 h 446467"/>
                  <a:gd name="connsiteX0" fmla="*/ 280988 w 1535906"/>
                  <a:gd name="connsiteY0" fmla="*/ 2560 h 447272"/>
                  <a:gd name="connsiteX1" fmla="*/ 1535906 w 1535906"/>
                  <a:gd name="connsiteY1" fmla="*/ 224016 h 447272"/>
                  <a:gd name="connsiteX2" fmla="*/ 1326357 w 1535906"/>
                  <a:gd name="connsiteY2" fmla="*/ 446267 h 447272"/>
                  <a:gd name="connsiteX3" fmla="*/ 0 w 1535906"/>
                  <a:gd name="connsiteY3" fmla="*/ 203379 h 447272"/>
                  <a:gd name="connsiteX4" fmla="*/ 280988 w 1535906"/>
                  <a:gd name="connsiteY4" fmla="*/ 2560 h 447272"/>
                  <a:gd name="connsiteX0" fmla="*/ 280988 w 1535906"/>
                  <a:gd name="connsiteY0" fmla="*/ 2560 h 447272"/>
                  <a:gd name="connsiteX1" fmla="*/ 1535906 w 1535906"/>
                  <a:gd name="connsiteY1" fmla="*/ 224016 h 447272"/>
                  <a:gd name="connsiteX2" fmla="*/ 1326357 w 1535906"/>
                  <a:gd name="connsiteY2" fmla="*/ 446267 h 447272"/>
                  <a:gd name="connsiteX3" fmla="*/ 0 w 1535906"/>
                  <a:gd name="connsiteY3" fmla="*/ 203379 h 447272"/>
                  <a:gd name="connsiteX4" fmla="*/ 280988 w 1535906"/>
                  <a:gd name="connsiteY4" fmla="*/ 2560 h 447272"/>
                  <a:gd name="connsiteX0" fmla="*/ 280988 w 1535906"/>
                  <a:gd name="connsiteY0" fmla="*/ 2560 h 447272"/>
                  <a:gd name="connsiteX1" fmla="*/ 1535906 w 1535906"/>
                  <a:gd name="connsiteY1" fmla="*/ 224016 h 447272"/>
                  <a:gd name="connsiteX2" fmla="*/ 1326357 w 1535906"/>
                  <a:gd name="connsiteY2" fmla="*/ 446267 h 447272"/>
                  <a:gd name="connsiteX3" fmla="*/ 0 w 1535906"/>
                  <a:gd name="connsiteY3" fmla="*/ 203379 h 447272"/>
                  <a:gd name="connsiteX4" fmla="*/ 280988 w 1535906"/>
                  <a:gd name="connsiteY4" fmla="*/ 2560 h 447272"/>
                  <a:gd name="connsiteX0" fmla="*/ 280988 w 1535906"/>
                  <a:gd name="connsiteY0" fmla="*/ 2560 h 448567"/>
                  <a:gd name="connsiteX1" fmla="*/ 1535906 w 1535906"/>
                  <a:gd name="connsiteY1" fmla="*/ 224016 h 448567"/>
                  <a:gd name="connsiteX2" fmla="*/ 1326357 w 1535906"/>
                  <a:gd name="connsiteY2" fmla="*/ 446267 h 448567"/>
                  <a:gd name="connsiteX3" fmla="*/ 0 w 1535906"/>
                  <a:gd name="connsiteY3" fmla="*/ 203379 h 448567"/>
                  <a:gd name="connsiteX4" fmla="*/ 280988 w 1535906"/>
                  <a:gd name="connsiteY4" fmla="*/ 2560 h 448567"/>
                  <a:gd name="connsiteX0" fmla="*/ 280988 w 1535906"/>
                  <a:gd name="connsiteY0" fmla="*/ 2560 h 448567"/>
                  <a:gd name="connsiteX1" fmla="*/ 1535906 w 1535906"/>
                  <a:gd name="connsiteY1" fmla="*/ 224016 h 448567"/>
                  <a:gd name="connsiteX2" fmla="*/ 1326357 w 1535906"/>
                  <a:gd name="connsiteY2" fmla="*/ 446267 h 448567"/>
                  <a:gd name="connsiteX3" fmla="*/ 0 w 1535906"/>
                  <a:gd name="connsiteY3" fmla="*/ 203379 h 448567"/>
                  <a:gd name="connsiteX4" fmla="*/ 280988 w 1535906"/>
                  <a:gd name="connsiteY4" fmla="*/ 2560 h 448567"/>
                  <a:gd name="connsiteX0" fmla="*/ 280988 w 1535906"/>
                  <a:gd name="connsiteY0" fmla="*/ 2560 h 448567"/>
                  <a:gd name="connsiteX1" fmla="*/ 1535906 w 1535906"/>
                  <a:gd name="connsiteY1" fmla="*/ 224016 h 448567"/>
                  <a:gd name="connsiteX2" fmla="*/ 1326357 w 1535906"/>
                  <a:gd name="connsiteY2" fmla="*/ 446267 h 448567"/>
                  <a:gd name="connsiteX3" fmla="*/ 0 w 1535906"/>
                  <a:gd name="connsiteY3" fmla="*/ 203379 h 448567"/>
                  <a:gd name="connsiteX4" fmla="*/ 280988 w 1535906"/>
                  <a:gd name="connsiteY4" fmla="*/ 2560 h 448567"/>
                  <a:gd name="connsiteX0" fmla="*/ 280988 w 1535906"/>
                  <a:gd name="connsiteY0" fmla="*/ 2560 h 448567"/>
                  <a:gd name="connsiteX1" fmla="*/ 1535906 w 1535906"/>
                  <a:gd name="connsiteY1" fmla="*/ 224016 h 448567"/>
                  <a:gd name="connsiteX2" fmla="*/ 1326357 w 1535906"/>
                  <a:gd name="connsiteY2" fmla="*/ 446267 h 448567"/>
                  <a:gd name="connsiteX3" fmla="*/ 0 w 1535906"/>
                  <a:gd name="connsiteY3" fmla="*/ 203379 h 448567"/>
                  <a:gd name="connsiteX4" fmla="*/ 280988 w 1535906"/>
                  <a:gd name="connsiteY4" fmla="*/ 2560 h 448567"/>
                  <a:gd name="connsiteX0" fmla="*/ 280988 w 1535906"/>
                  <a:gd name="connsiteY0" fmla="*/ 2560 h 439144"/>
                  <a:gd name="connsiteX1" fmla="*/ 1535906 w 1535906"/>
                  <a:gd name="connsiteY1" fmla="*/ 224016 h 439144"/>
                  <a:gd name="connsiteX2" fmla="*/ 1338263 w 1535906"/>
                  <a:gd name="connsiteY2" fmla="*/ 436742 h 439144"/>
                  <a:gd name="connsiteX3" fmla="*/ 0 w 1535906"/>
                  <a:gd name="connsiteY3" fmla="*/ 203379 h 439144"/>
                  <a:gd name="connsiteX4" fmla="*/ 280988 w 1535906"/>
                  <a:gd name="connsiteY4" fmla="*/ 2560 h 439144"/>
                  <a:gd name="connsiteX0" fmla="*/ 280988 w 1535906"/>
                  <a:gd name="connsiteY0" fmla="*/ 2560 h 439144"/>
                  <a:gd name="connsiteX1" fmla="*/ 1535906 w 1535906"/>
                  <a:gd name="connsiteY1" fmla="*/ 224016 h 439144"/>
                  <a:gd name="connsiteX2" fmla="*/ 1338263 w 1535906"/>
                  <a:gd name="connsiteY2" fmla="*/ 436742 h 439144"/>
                  <a:gd name="connsiteX3" fmla="*/ 0 w 1535906"/>
                  <a:gd name="connsiteY3" fmla="*/ 203379 h 439144"/>
                  <a:gd name="connsiteX4" fmla="*/ 280988 w 1535906"/>
                  <a:gd name="connsiteY4" fmla="*/ 2560 h 439144"/>
                  <a:gd name="connsiteX0" fmla="*/ 280988 w 1535906"/>
                  <a:gd name="connsiteY0" fmla="*/ 2560 h 439144"/>
                  <a:gd name="connsiteX1" fmla="*/ 1535906 w 1535906"/>
                  <a:gd name="connsiteY1" fmla="*/ 224016 h 439144"/>
                  <a:gd name="connsiteX2" fmla="*/ 1338263 w 1535906"/>
                  <a:gd name="connsiteY2" fmla="*/ 436742 h 439144"/>
                  <a:gd name="connsiteX3" fmla="*/ 0 w 1535906"/>
                  <a:gd name="connsiteY3" fmla="*/ 203379 h 439144"/>
                  <a:gd name="connsiteX4" fmla="*/ 280988 w 1535906"/>
                  <a:gd name="connsiteY4" fmla="*/ 2560 h 439144"/>
                  <a:gd name="connsiteX0" fmla="*/ 280988 w 1552575"/>
                  <a:gd name="connsiteY0" fmla="*/ 2490 h 439074"/>
                  <a:gd name="connsiteX1" fmla="*/ 1552575 w 1552575"/>
                  <a:gd name="connsiteY1" fmla="*/ 228708 h 439074"/>
                  <a:gd name="connsiteX2" fmla="*/ 1338263 w 1552575"/>
                  <a:gd name="connsiteY2" fmla="*/ 436672 h 439074"/>
                  <a:gd name="connsiteX3" fmla="*/ 0 w 1552575"/>
                  <a:gd name="connsiteY3" fmla="*/ 203309 h 439074"/>
                  <a:gd name="connsiteX4" fmla="*/ 280988 w 1552575"/>
                  <a:gd name="connsiteY4" fmla="*/ 2490 h 43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2575" h="439074">
                    <a:moveTo>
                      <a:pt x="280988" y="2490"/>
                    </a:moveTo>
                    <a:cubicBezTo>
                      <a:pt x="368301" y="-21322"/>
                      <a:pt x="1455738" y="131077"/>
                      <a:pt x="1552575" y="228708"/>
                    </a:cubicBezTo>
                    <a:cubicBezTo>
                      <a:pt x="1480343" y="323430"/>
                      <a:pt x="1455736" y="339571"/>
                      <a:pt x="1338263" y="436672"/>
                    </a:cubicBezTo>
                    <a:cubicBezTo>
                      <a:pt x="1217612" y="462865"/>
                      <a:pt x="56357" y="267603"/>
                      <a:pt x="0" y="203309"/>
                    </a:cubicBezTo>
                    <a:cubicBezTo>
                      <a:pt x="3176" y="153038"/>
                      <a:pt x="199232" y="21805"/>
                      <a:pt x="280988" y="2490"/>
                    </a:cubicBezTo>
                    <a:close/>
                  </a:path>
                </a:pathLst>
              </a:custGeom>
              <a:solidFill>
                <a:srgbClr val="6FA9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F3290D-DAB2-44C5-96EB-08FF822D5187}"/>
                  </a:ext>
                </a:extLst>
              </p:cNvPr>
              <p:cNvSpPr/>
              <p:nvPr/>
            </p:nvSpPr>
            <p:spPr>
              <a:xfrm rot="759149">
                <a:off x="6831687" y="2061536"/>
                <a:ext cx="170564" cy="2854351"/>
              </a:xfrm>
              <a:custGeom>
                <a:avLst/>
                <a:gdLst>
                  <a:gd name="connsiteX0" fmla="*/ 0 w 170564"/>
                  <a:gd name="connsiteY0" fmla="*/ 85282 h 4000500"/>
                  <a:gd name="connsiteX1" fmla="*/ 85282 w 170564"/>
                  <a:gd name="connsiteY1" fmla="*/ 0 h 4000500"/>
                  <a:gd name="connsiteX2" fmla="*/ 85282 w 170564"/>
                  <a:gd name="connsiteY2" fmla="*/ 0 h 4000500"/>
                  <a:gd name="connsiteX3" fmla="*/ 170564 w 170564"/>
                  <a:gd name="connsiteY3" fmla="*/ 85282 h 4000500"/>
                  <a:gd name="connsiteX4" fmla="*/ 170564 w 170564"/>
                  <a:gd name="connsiteY4" fmla="*/ 3915218 h 4000500"/>
                  <a:gd name="connsiteX5" fmla="*/ 85282 w 170564"/>
                  <a:gd name="connsiteY5" fmla="*/ 4000500 h 4000500"/>
                  <a:gd name="connsiteX6" fmla="*/ 85282 w 170564"/>
                  <a:gd name="connsiteY6" fmla="*/ 4000500 h 4000500"/>
                  <a:gd name="connsiteX7" fmla="*/ 0 w 170564"/>
                  <a:gd name="connsiteY7" fmla="*/ 3915218 h 4000500"/>
                  <a:gd name="connsiteX8" fmla="*/ 0 w 170564"/>
                  <a:gd name="connsiteY8" fmla="*/ 85282 h 4000500"/>
                  <a:gd name="connsiteX0" fmla="*/ 85282 w 176722"/>
                  <a:gd name="connsiteY0" fmla="*/ 4000500 h 4091940"/>
                  <a:gd name="connsiteX1" fmla="*/ 0 w 176722"/>
                  <a:gd name="connsiteY1" fmla="*/ 3915218 h 4091940"/>
                  <a:gd name="connsiteX2" fmla="*/ 0 w 176722"/>
                  <a:gd name="connsiteY2" fmla="*/ 85282 h 4091940"/>
                  <a:gd name="connsiteX3" fmla="*/ 85282 w 176722"/>
                  <a:gd name="connsiteY3" fmla="*/ 0 h 4091940"/>
                  <a:gd name="connsiteX4" fmla="*/ 85282 w 176722"/>
                  <a:gd name="connsiteY4" fmla="*/ 0 h 4091940"/>
                  <a:gd name="connsiteX5" fmla="*/ 170564 w 176722"/>
                  <a:gd name="connsiteY5" fmla="*/ 85282 h 4091940"/>
                  <a:gd name="connsiteX6" fmla="*/ 170564 w 176722"/>
                  <a:gd name="connsiteY6" fmla="*/ 3915218 h 4091940"/>
                  <a:gd name="connsiteX7" fmla="*/ 85282 w 176722"/>
                  <a:gd name="connsiteY7" fmla="*/ 4000500 h 4091940"/>
                  <a:gd name="connsiteX8" fmla="*/ 176722 w 176722"/>
                  <a:gd name="connsiteY8" fmla="*/ 4091940 h 4091940"/>
                  <a:gd name="connsiteX0" fmla="*/ 85282 w 170564"/>
                  <a:gd name="connsiteY0" fmla="*/ 4000500 h 4000500"/>
                  <a:gd name="connsiteX1" fmla="*/ 0 w 170564"/>
                  <a:gd name="connsiteY1" fmla="*/ 3915218 h 4000500"/>
                  <a:gd name="connsiteX2" fmla="*/ 0 w 170564"/>
                  <a:gd name="connsiteY2" fmla="*/ 85282 h 4000500"/>
                  <a:gd name="connsiteX3" fmla="*/ 85282 w 170564"/>
                  <a:gd name="connsiteY3" fmla="*/ 0 h 4000500"/>
                  <a:gd name="connsiteX4" fmla="*/ 85282 w 170564"/>
                  <a:gd name="connsiteY4" fmla="*/ 0 h 4000500"/>
                  <a:gd name="connsiteX5" fmla="*/ 170564 w 170564"/>
                  <a:gd name="connsiteY5" fmla="*/ 85282 h 4000500"/>
                  <a:gd name="connsiteX6" fmla="*/ 170564 w 170564"/>
                  <a:gd name="connsiteY6" fmla="*/ 3915218 h 4000500"/>
                  <a:gd name="connsiteX7" fmla="*/ 85282 w 170564"/>
                  <a:gd name="connsiteY7" fmla="*/ 4000500 h 4000500"/>
                  <a:gd name="connsiteX0" fmla="*/ 85282 w 170564"/>
                  <a:gd name="connsiteY0" fmla="*/ 4000500 h 4000500"/>
                  <a:gd name="connsiteX1" fmla="*/ 0 w 170564"/>
                  <a:gd name="connsiteY1" fmla="*/ 3915218 h 4000500"/>
                  <a:gd name="connsiteX2" fmla="*/ 0 w 170564"/>
                  <a:gd name="connsiteY2" fmla="*/ 85282 h 4000500"/>
                  <a:gd name="connsiteX3" fmla="*/ 85282 w 170564"/>
                  <a:gd name="connsiteY3" fmla="*/ 0 h 4000500"/>
                  <a:gd name="connsiteX4" fmla="*/ 85282 w 170564"/>
                  <a:gd name="connsiteY4" fmla="*/ 0 h 4000500"/>
                  <a:gd name="connsiteX5" fmla="*/ 170564 w 170564"/>
                  <a:gd name="connsiteY5" fmla="*/ 85282 h 4000500"/>
                  <a:gd name="connsiteX6" fmla="*/ 170564 w 170564"/>
                  <a:gd name="connsiteY6" fmla="*/ 3915218 h 4000500"/>
                  <a:gd name="connsiteX0" fmla="*/ 0 w 170564"/>
                  <a:gd name="connsiteY0" fmla="*/ 3915218 h 3915218"/>
                  <a:gd name="connsiteX1" fmla="*/ 0 w 170564"/>
                  <a:gd name="connsiteY1" fmla="*/ 85282 h 3915218"/>
                  <a:gd name="connsiteX2" fmla="*/ 85282 w 170564"/>
                  <a:gd name="connsiteY2" fmla="*/ 0 h 3915218"/>
                  <a:gd name="connsiteX3" fmla="*/ 85282 w 170564"/>
                  <a:gd name="connsiteY3" fmla="*/ 0 h 3915218"/>
                  <a:gd name="connsiteX4" fmla="*/ 170564 w 170564"/>
                  <a:gd name="connsiteY4" fmla="*/ 85282 h 3915218"/>
                  <a:gd name="connsiteX5" fmla="*/ 170564 w 170564"/>
                  <a:gd name="connsiteY5" fmla="*/ 3915218 h 391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564" h="3915218">
                    <a:moveTo>
                      <a:pt x="0" y="3915218"/>
                    </a:moveTo>
                    <a:lnTo>
                      <a:pt x="0" y="85282"/>
                    </a:lnTo>
                    <a:cubicBezTo>
                      <a:pt x="0" y="38182"/>
                      <a:pt x="38182" y="0"/>
                      <a:pt x="85282" y="0"/>
                    </a:cubicBezTo>
                    <a:lnTo>
                      <a:pt x="85282" y="0"/>
                    </a:lnTo>
                    <a:cubicBezTo>
                      <a:pt x="132382" y="0"/>
                      <a:pt x="170564" y="38182"/>
                      <a:pt x="170564" y="85282"/>
                    </a:cubicBezTo>
                    <a:lnTo>
                      <a:pt x="170564" y="3915218"/>
                    </a:lnTo>
                  </a:path>
                </a:pathLst>
              </a:custGeom>
              <a:solidFill>
                <a:srgbClr val="B6946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60B1A7-07B1-4653-BEEA-D35A4858EF96}"/>
                  </a:ext>
                </a:extLst>
              </p:cNvPr>
              <p:cNvSpPr/>
              <p:nvPr/>
            </p:nvSpPr>
            <p:spPr>
              <a:xfrm>
                <a:off x="7067207" y="4953340"/>
                <a:ext cx="279195" cy="812817"/>
              </a:xfrm>
              <a:custGeom>
                <a:avLst/>
                <a:gdLst>
                  <a:gd name="connsiteX0" fmla="*/ 0 w 199336"/>
                  <a:gd name="connsiteY0" fmla="*/ 0 h 439074"/>
                  <a:gd name="connsiteX1" fmla="*/ 199336 w 199336"/>
                  <a:gd name="connsiteY1" fmla="*/ 0 h 439074"/>
                  <a:gd name="connsiteX2" fmla="*/ 199336 w 199336"/>
                  <a:gd name="connsiteY2" fmla="*/ 439074 h 439074"/>
                  <a:gd name="connsiteX3" fmla="*/ 0 w 199336"/>
                  <a:gd name="connsiteY3" fmla="*/ 439074 h 439074"/>
                  <a:gd name="connsiteX4" fmla="*/ 0 w 199336"/>
                  <a:gd name="connsiteY4" fmla="*/ 0 h 439074"/>
                  <a:gd name="connsiteX0" fmla="*/ 0 w 275536"/>
                  <a:gd name="connsiteY0" fmla="*/ 0 h 439074"/>
                  <a:gd name="connsiteX1" fmla="*/ 199336 w 275536"/>
                  <a:gd name="connsiteY1" fmla="*/ 0 h 439074"/>
                  <a:gd name="connsiteX2" fmla="*/ 275536 w 275536"/>
                  <a:gd name="connsiteY2" fmla="*/ 191424 h 439074"/>
                  <a:gd name="connsiteX3" fmla="*/ 0 w 275536"/>
                  <a:gd name="connsiteY3" fmla="*/ 439074 h 439074"/>
                  <a:gd name="connsiteX4" fmla="*/ 0 w 275536"/>
                  <a:gd name="connsiteY4" fmla="*/ 0 h 439074"/>
                  <a:gd name="connsiteX0" fmla="*/ 0 w 275536"/>
                  <a:gd name="connsiteY0" fmla="*/ 158750 h 597824"/>
                  <a:gd name="connsiteX1" fmla="*/ 231086 w 275536"/>
                  <a:gd name="connsiteY1" fmla="*/ 0 h 597824"/>
                  <a:gd name="connsiteX2" fmla="*/ 275536 w 275536"/>
                  <a:gd name="connsiteY2" fmla="*/ 350174 h 597824"/>
                  <a:gd name="connsiteX3" fmla="*/ 0 w 275536"/>
                  <a:gd name="connsiteY3" fmla="*/ 597824 h 597824"/>
                  <a:gd name="connsiteX4" fmla="*/ 0 w 275536"/>
                  <a:gd name="connsiteY4" fmla="*/ 158750 h 597824"/>
                  <a:gd name="connsiteX0" fmla="*/ 0 w 256486"/>
                  <a:gd name="connsiteY0" fmla="*/ 158750 h 597824"/>
                  <a:gd name="connsiteX1" fmla="*/ 231086 w 256486"/>
                  <a:gd name="connsiteY1" fmla="*/ 0 h 597824"/>
                  <a:gd name="connsiteX2" fmla="*/ 256486 w 256486"/>
                  <a:gd name="connsiteY2" fmla="*/ 388274 h 597824"/>
                  <a:gd name="connsiteX3" fmla="*/ 0 w 256486"/>
                  <a:gd name="connsiteY3" fmla="*/ 597824 h 597824"/>
                  <a:gd name="connsiteX4" fmla="*/ 0 w 256486"/>
                  <a:gd name="connsiteY4" fmla="*/ 158750 h 5978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0 w 269186"/>
                  <a:gd name="connsiteY3" fmla="*/ 750224 h 750224"/>
                  <a:gd name="connsiteX4" fmla="*/ 12700 w 269186"/>
                  <a:gd name="connsiteY4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57493 w 269186"/>
                  <a:gd name="connsiteY3" fmla="*/ 655297 h 750224"/>
                  <a:gd name="connsiteX4" fmla="*/ 0 w 269186"/>
                  <a:gd name="connsiteY4" fmla="*/ 750224 h 750224"/>
                  <a:gd name="connsiteX5" fmla="*/ 12700 w 269186"/>
                  <a:gd name="connsiteY5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70193 w 269186"/>
                  <a:gd name="connsiteY3" fmla="*/ 674347 h 750224"/>
                  <a:gd name="connsiteX4" fmla="*/ 0 w 269186"/>
                  <a:gd name="connsiteY4" fmla="*/ 750224 h 750224"/>
                  <a:gd name="connsiteX5" fmla="*/ 12700 w 269186"/>
                  <a:gd name="connsiteY5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38443 w 269186"/>
                  <a:gd name="connsiteY3" fmla="*/ 661647 h 750224"/>
                  <a:gd name="connsiteX4" fmla="*/ 0 w 269186"/>
                  <a:gd name="connsiteY4" fmla="*/ 750224 h 750224"/>
                  <a:gd name="connsiteX5" fmla="*/ 12700 w 269186"/>
                  <a:gd name="connsiteY5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79718 w 269186"/>
                  <a:gd name="connsiteY3" fmla="*/ 658472 h 750224"/>
                  <a:gd name="connsiteX4" fmla="*/ 38443 w 269186"/>
                  <a:gd name="connsiteY4" fmla="*/ 661647 h 750224"/>
                  <a:gd name="connsiteX5" fmla="*/ 0 w 269186"/>
                  <a:gd name="connsiteY5" fmla="*/ 750224 h 750224"/>
                  <a:gd name="connsiteX6" fmla="*/ 12700 w 269186"/>
                  <a:gd name="connsiteY6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79718 w 269186"/>
                  <a:gd name="connsiteY3" fmla="*/ 658472 h 750224"/>
                  <a:gd name="connsiteX4" fmla="*/ 38443 w 269186"/>
                  <a:gd name="connsiteY4" fmla="*/ 661647 h 750224"/>
                  <a:gd name="connsiteX5" fmla="*/ 0 w 269186"/>
                  <a:gd name="connsiteY5" fmla="*/ 750224 h 750224"/>
                  <a:gd name="connsiteX6" fmla="*/ 12700 w 269186"/>
                  <a:gd name="connsiteY6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133693 w 269186"/>
                  <a:gd name="connsiteY3" fmla="*/ 598147 h 750224"/>
                  <a:gd name="connsiteX4" fmla="*/ 79718 w 269186"/>
                  <a:gd name="connsiteY4" fmla="*/ 658472 h 750224"/>
                  <a:gd name="connsiteX5" fmla="*/ 38443 w 269186"/>
                  <a:gd name="connsiteY5" fmla="*/ 661647 h 750224"/>
                  <a:gd name="connsiteX6" fmla="*/ 0 w 269186"/>
                  <a:gd name="connsiteY6" fmla="*/ 750224 h 750224"/>
                  <a:gd name="connsiteX7" fmla="*/ 12700 w 269186"/>
                  <a:gd name="connsiteY7" fmla="*/ 158750 h 7502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200368 w 269186"/>
                  <a:gd name="connsiteY3" fmla="*/ 544172 h 750224"/>
                  <a:gd name="connsiteX4" fmla="*/ 133693 w 269186"/>
                  <a:gd name="connsiteY4" fmla="*/ 598147 h 750224"/>
                  <a:gd name="connsiteX5" fmla="*/ 79718 w 269186"/>
                  <a:gd name="connsiteY5" fmla="*/ 658472 h 750224"/>
                  <a:gd name="connsiteX6" fmla="*/ 38443 w 269186"/>
                  <a:gd name="connsiteY6" fmla="*/ 661647 h 750224"/>
                  <a:gd name="connsiteX7" fmla="*/ 0 w 269186"/>
                  <a:gd name="connsiteY7" fmla="*/ 750224 h 750224"/>
                  <a:gd name="connsiteX8" fmla="*/ 12700 w 269186"/>
                  <a:gd name="connsiteY8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200368 w 269845"/>
                  <a:gd name="connsiteY4" fmla="*/ 544172 h 750224"/>
                  <a:gd name="connsiteX5" fmla="*/ 133693 w 269845"/>
                  <a:gd name="connsiteY5" fmla="*/ 598147 h 750224"/>
                  <a:gd name="connsiteX6" fmla="*/ 79718 w 269845"/>
                  <a:gd name="connsiteY6" fmla="*/ 658472 h 750224"/>
                  <a:gd name="connsiteX7" fmla="*/ 38443 w 269845"/>
                  <a:gd name="connsiteY7" fmla="*/ 661647 h 750224"/>
                  <a:gd name="connsiteX8" fmla="*/ 0 w 269845"/>
                  <a:gd name="connsiteY8" fmla="*/ 750224 h 750224"/>
                  <a:gd name="connsiteX9" fmla="*/ 12700 w 269845"/>
                  <a:gd name="connsiteY9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171793 w 269845"/>
                  <a:gd name="connsiteY4" fmla="*/ 537822 h 750224"/>
                  <a:gd name="connsiteX5" fmla="*/ 133693 w 269845"/>
                  <a:gd name="connsiteY5" fmla="*/ 598147 h 750224"/>
                  <a:gd name="connsiteX6" fmla="*/ 79718 w 269845"/>
                  <a:gd name="connsiteY6" fmla="*/ 658472 h 750224"/>
                  <a:gd name="connsiteX7" fmla="*/ 38443 w 269845"/>
                  <a:gd name="connsiteY7" fmla="*/ 661647 h 750224"/>
                  <a:gd name="connsiteX8" fmla="*/ 0 w 269845"/>
                  <a:gd name="connsiteY8" fmla="*/ 750224 h 750224"/>
                  <a:gd name="connsiteX9" fmla="*/ 12700 w 269845"/>
                  <a:gd name="connsiteY9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219418 w 269845"/>
                  <a:gd name="connsiteY4" fmla="*/ 531472 h 750224"/>
                  <a:gd name="connsiteX5" fmla="*/ 171793 w 269845"/>
                  <a:gd name="connsiteY5" fmla="*/ 537822 h 750224"/>
                  <a:gd name="connsiteX6" fmla="*/ 133693 w 269845"/>
                  <a:gd name="connsiteY6" fmla="*/ 598147 h 750224"/>
                  <a:gd name="connsiteX7" fmla="*/ 79718 w 269845"/>
                  <a:gd name="connsiteY7" fmla="*/ 658472 h 750224"/>
                  <a:gd name="connsiteX8" fmla="*/ 38443 w 269845"/>
                  <a:gd name="connsiteY8" fmla="*/ 661647 h 750224"/>
                  <a:gd name="connsiteX9" fmla="*/ 0 w 269845"/>
                  <a:gd name="connsiteY9" fmla="*/ 750224 h 750224"/>
                  <a:gd name="connsiteX10" fmla="*/ 12700 w 269845"/>
                  <a:gd name="connsiteY10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219418 w 269845"/>
                  <a:gd name="connsiteY4" fmla="*/ 531472 h 750224"/>
                  <a:gd name="connsiteX5" fmla="*/ 171793 w 269845"/>
                  <a:gd name="connsiteY5" fmla="*/ 537822 h 750224"/>
                  <a:gd name="connsiteX6" fmla="*/ 133693 w 269845"/>
                  <a:gd name="connsiteY6" fmla="*/ 598147 h 750224"/>
                  <a:gd name="connsiteX7" fmla="*/ 95593 w 269845"/>
                  <a:gd name="connsiteY7" fmla="*/ 610847 h 750224"/>
                  <a:gd name="connsiteX8" fmla="*/ 79718 w 269845"/>
                  <a:gd name="connsiteY8" fmla="*/ 658472 h 750224"/>
                  <a:gd name="connsiteX9" fmla="*/ 38443 w 269845"/>
                  <a:gd name="connsiteY9" fmla="*/ 661647 h 750224"/>
                  <a:gd name="connsiteX10" fmla="*/ 0 w 269845"/>
                  <a:gd name="connsiteY10" fmla="*/ 750224 h 750224"/>
                  <a:gd name="connsiteX11" fmla="*/ 12700 w 269845"/>
                  <a:gd name="connsiteY11" fmla="*/ 158750 h 750224"/>
                  <a:gd name="connsiteX0" fmla="*/ 12700 w 269845"/>
                  <a:gd name="connsiteY0" fmla="*/ 158750 h 750224"/>
                  <a:gd name="connsiteX1" fmla="*/ 243786 w 269845"/>
                  <a:gd name="connsiteY1" fmla="*/ 0 h 750224"/>
                  <a:gd name="connsiteX2" fmla="*/ 269186 w 269845"/>
                  <a:gd name="connsiteY2" fmla="*/ 388274 h 750224"/>
                  <a:gd name="connsiteX3" fmla="*/ 260693 w 269845"/>
                  <a:gd name="connsiteY3" fmla="*/ 480672 h 750224"/>
                  <a:gd name="connsiteX4" fmla="*/ 219418 w 269845"/>
                  <a:gd name="connsiteY4" fmla="*/ 531472 h 750224"/>
                  <a:gd name="connsiteX5" fmla="*/ 171793 w 269845"/>
                  <a:gd name="connsiteY5" fmla="*/ 537822 h 750224"/>
                  <a:gd name="connsiteX6" fmla="*/ 133693 w 269845"/>
                  <a:gd name="connsiteY6" fmla="*/ 598147 h 750224"/>
                  <a:gd name="connsiteX7" fmla="*/ 95593 w 269845"/>
                  <a:gd name="connsiteY7" fmla="*/ 610847 h 750224"/>
                  <a:gd name="connsiteX8" fmla="*/ 79718 w 269845"/>
                  <a:gd name="connsiteY8" fmla="*/ 658472 h 750224"/>
                  <a:gd name="connsiteX9" fmla="*/ 38443 w 269845"/>
                  <a:gd name="connsiteY9" fmla="*/ 674347 h 750224"/>
                  <a:gd name="connsiteX10" fmla="*/ 0 w 269845"/>
                  <a:gd name="connsiteY10" fmla="*/ 750224 h 750224"/>
                  <a:gd name="connsiteX11" fmla="*/ 12700 w 269845"/>
                  <a:gd name="connsiteY11" fmla="*/ 158750 h 750224"/>
                  <a:gd name="connsiteX0" fmla="*/ 12700 w 269202"/>
                  <a:gd name="connsiteY0" fmla="*/ 158750 h 750224"/>
                  <a:gd name="connsiteX1" fmla="*/ 243786 w 269202"/>
                  <a:gd name="connsiteY1" fmla="*/ 0 h 750224"/>
                  <a:gd name="connsiteX2" fmla="*/ 269186 w 269202"/>
                  <a:gd name="connsiteY2" fmla="*/ 388274 h 750224"/>
                  <a:gd name="connsiteX3" fmla="*/ 236881 w 269202"/>
                  <a:gd name="connsiteY3" fmla="*/ 490197 h 750224"/>
                  <a:gd name="connsiteX4" fmla="*/ 219418 w 269202"/>
                  <a:gd name="connsiteY4" fmla="*/ 531472 h 750224"/>
                  <a:gd name="connsiteX5" fmla="*/ 171793 w 269202"/>
                  <a:gd name="connsiteY5" fmla="*/ 537822 h 750224"/>
                  <a:gd name="connsiteX6" fmla="*/ 133693 w 269202"/>
                  <a:gd name="connsiteY6" fmla="*/ 598147 h 750224"/>
                  <a:gd name="connsiteX7" fmla="*/ 95593 w 269202"/>
                  <a:gd name="connsiteY7" fmla="*/ 610847 h 750224"/>
                  <a:gd name="connsiteX8" fmla="*/ 79718 w 269202"/>
                  <a:gd name="connsiteY8" fmla="*/ 658472 h 750224"/>
                  <a:gd name="connsiteX9" fmla="*/ 38443 w 269202"/>
                  <a:gd name="connsiteY9" fmla="*/ 674347 h 750224"/>
                  <a:gd name="connsiteX10" fmla="*/ 0 w 269202"/>
                  <a:gd name="connsiteY10" fmla="*/ 750224 h 750224"/>
                  <a:gd name="connsiteX11" fmla="*/ 12700 w 269202"/>
                  <a:gd name="connsiteY11" fmla="*/ 158750 h 750224"/>
                  <a:gd name="connsiteX0" fmla="*/ 12700 w 254945"/>
                  <a:gd name="connsiteY0" fmla="*/ 158750 h 750224"/>
                  <a:gd name="connsiteX1" fmla="*/ 243786 w 254945"/>
                  <a:gd name="connsiteY1" fmla="*/ 0 h 750224"/>
                  <a:gd name="connsiteX2" fmla="*/ 254899 w 254945"/>
                  <a:gd name="connsiteY2" fmla="*/ 421611 h 750224"/>
                  <a:gd name="connsiteX3" fmla="*/ 236881 w 254945"/>
                  <a:gd name="connsiteY3" fmla="*/ 490197 h 750224"/>
                  <a:gd name="connsiteX4" fmla="*/ 219418 w 254945"/>
                  <a:gd name="connsiteY4" fmla="*/ 531472 h 750224"/>
                  <a:gd name="connsiteX5" fmla="*/ 171793 w 254945"/>
                  <a:gd name="connsiteY5" fmla="*/ 537822 h 750224"/>
                  <a:gd name="connsiteX6" fmla="*/ 133693 w 254945"/>
                  <a:gd name="connsiteY6" fmla="*/ 598147 h 750224"/>
                  <a:gd name="connsiteX7" fmla="*/ 95593 w 254945"/>
                  <a:gd name="connsiteY7" fmla="*/ 610847 h 750224"/>
                  <a:gd name="connsiteX8" fmla="*/ 79718 w 254945"/>
                  <a:gd name="connsiteY8" fmla="*/ 658472 h 750224"/>
                  <a:gd name="connsiteX9" fmla="*/ 38443 w 254945"/>
                  <a:gd name="connsiteY9" fmla="*/ 674347 h 750224"/>
                  <a:gd name="connsiteX10" fmla="*/ 0 w 254945"/>
                  <a:gd name="connsiteY10" fmla="*/ 750224 h 750224"/>
                  <a:gd name="connsiteX11" fmla="*/ 12700 w 254945"/>
                  <a:gd name="connsiteY11" fmla="*/ 158750 h 750224"/>
                  <a:gd name="connsiteX0" fmla="*/ 12700 w 254945"/>
                  <a:gd name="connsiteY0" fmla="*/ 201613 h 793087"/>
                  <a:gd name="connsiteX1" fmla="*/ 241405 w 254945"/>
                  <a:gd name="connsiteY1" fmla="*/ 0 h 793087"/>
                  <a:gd name="connsiteX2" fmla="*/ 254899 w 254945"/>
                  <a:gd name="connsiteY2" fmla="*/ 464474 h 793087"/>
                  <a:gd name="connsiteX3" fmla="*/ 236881 w 254945"/>
                  <a:gd name="connsiteY3" fmla="*/ 533060 h 793087"/>
                  <a:gd name="connsiteX4" fmla="*/ 219418 w 254945"/>
                  <a:gd name="connsiteY4" fmla="*/ 574335 h 793087"/>
                  <a:gd name="connsiteX5" fmla="*/ 171793 w 254945"/>
                  <a:gd name="connsiteY5" fmla="*/ 580685 h 793087"/>
                  <a:gd name="connsiteX6" fmla="*/ 133693 w 254945"/>
                  <a:gd name="connsiteY6" fmla="*/ 641010 h 793087"/>
                  <a:gd name="connsiteX7" fmla="*/ 95593 w 254945"/>
                  <a:gd name="connsiteY7" fmla="*/ 653710 h 793087"/>
                  <a:gd name="connsiteX8" fmla="*/ 79718 w 254945"/>
                  <a:gd name="connsiteY8" fmla="*/ 701335 h 793087"/>
                  <a:gd name="connsiteX9" fmla="*/ 38443 w 254945"/>
                  <a:gd name="connsiteY9" fmla="*/ 717210 h 793087"/>
                  <a:gd name="connsiteX10" fmla="*/ 0 w 254945"/>
                  <a:gd name="connsiteY10" fmla="*/ 793087 h 793087"/>
                  <a:gd name="connsiteX11" fmla="*/ 12700 w 254945"/>
                  <a:gd name="connsiteY11" fmla="*/ 201613 h 793087"/>
                  <a:gd name="connsiteX0" fmla="*/ 12700 w 275772"/>
                  <a:gd name="connsiteY0" fmla="*/ 201613 h 793087"/>
                  <a:gd name="connsiteX1" fmla="*/ 241405 w 275772"/>
                  <a:gd name="connsiteY1" fmla="*/ 0 h 793087"/>
                  <a:gd name="connsiteX2" fmla="*/ 254899 w 275772"/>
                  <a:gd name="connsiteY2" fmla="*/ 464474 h 793087"/>
                  <a:gd name="connsiteX3" fmla="*/ 236881 w 275772"/>
                  <a:gd name="connsiteY3" fmla="*/ 533060 h 793087"/>
                  <a:gd name="connsiteX4" fmla="*/ 219418 w 275772"/>
                  <a:gd name="connsiteY4" fmla="*/ 574335 h 793087"/>
                  <a:gd name="connsiteX5" fmla="*/ 171793 w 275772"/>
                  <a:gd name="connsiteY5" fmla="*/ 580685 h 793087"/>
                  <a:gd name="connsiteX6" fmla="*/ 133693 w 275772"/>
                  <a:gd name="connsiteY6" fmla="*/ 641010 h 793087"/>
                  <a:gd name="connsiteX7" fmla="*/ 95593 w 275772"/>
                  <a:gd name="connsiteY7" fmla="*/ 653710 h 793087"/>
                  <a:gd name="connsiteX8" fmla="*/ 79718 w 275772"/>
                  <a:gd name="connsiteY8" fmla="*/ 701335 h 793087"/>
                  <a:gd name="connsiteX9" fmla="*/ 38443 w 275772"/>
                  <a:gd name="connsiteY9" fmla="*/ 717210 h 793087"/>
                  <a:gd name="connsiteX10" fmla="*/ 0 w 275772"/>
                  <a:gd name="connsiteY10" fmla="*/ 793087 h 793087"/>
                  <a:gd name="connsiteX11" fmla="*/ 12700 w 275772"/>
                  <a:gd name="connsiteY11" fmla="*/ 201613 h 793087"/>
                  <a:gd name="connsiteX0" fmla="*/ 12700 w 292811"/>
                  <a:gd name="connsiteY0" fmla="*/ 201613 h 793087"/>
                  <a:gd name="connsiteX1" fmla="*/ 241405 w 292811"/>
                  <a:gd name="connsiteY1" fmla="*/ 0 h 793087"/>
                  <a:gd name="connsiteX2" fmla="*/ 254899 w 292811"/>
                  <a:gd name="connsiteY2" fmla="*/ 464474 h 793087"/>
                  <a:gd name="connsiteX3" fmla="*/ 236881 w 292811"/>
                  <a:gd name="connsiteY3" fmla="*/ 533060 h 793087"/>
                  <a:gd name="connsiteX4" fmla="*/ 219418 w 292811"/>
                  <a:gd name="connsiteY4" fmla="*/ 574335 h 793087"/>
                  <a:gd name="connsiteX5" fmla="*/ 171793 w 292811"/>
                  <a:gd name="connsiteY5" fmla="*/ 580685 h 793087"/>
                  <a:gd name="connsiteX6" fmla="*/ 133693 w 292811"/>
                  <a:gd name="connsiteY6" fmla="*/ 641010 h 793087"/>
                  <a:gd name="connsiteX7" fmla="*/ 95593 w 292811"/>
                  <a:gd name="connsiteY7" fmla="*/ 653710 h 793087"/>
                  <a:gd name="connsiteX8" fmla="*/ 79718 w 292811"/>
                  <a:gd name="connsiteY8" fmla="*/ 701335 h 793087"/>
                  <a:gd name="connsiteX9" fmla="*/ 38443 w 292811"/>
                  <a:gd name="connsiteY9" fmla="*/ 717210 h 793087"/>
                  <a:gd name="connsiteX10" fmla="*/ 0 w 292811"/>
                  <a:gd name="connsiteY10" fmla="*/ 793087 h 793087"/>
                  <a:gd name="connsiteX11" fmla="*/ 12700 w 292811"/>
                  <a:gd name="connsiteY11" fmla="*/ 201613 h 793087"/>
                  <a:gd name="connsiteX0" fmla="*/ 12700 w 288221"/>
                  <a:gd name="connsiteY0" fmla="*/ 201613 h 793087"/>
                  <a:gd name="connsiteX1" fmla="*/ 241405 w 288221"/>
                  <a:gd name="connsiteY1" fmla="*/ 0 h 793087"/>
                  <a:gd name="connsiteX2" fmla="*/ 245374 w 288221"/>
                  <a:gd name="connsiteY2" fmla="*/ 478761 h 793087"/>
                  <a:gd name="connsiteX3" fmla="*/ 236881 w 288221"/>
                  <a:gd name="connsiteY3" fmla="*/ 533060 h 793087"/>
                  <a:gd name="connsiteX4" fmla="*/ 219418 w 288221"/>
                  <a:gd name="connsiteY4" fmla="*/ 574335 h 793087"/>
                  <a:gd name="connsiteX5" fmla="*/ 171793 w 288221"/>
                  <a:gd name="connsiteY5" fmla="*/ 580685 h 793087"/>
                  <a:gd name="connsiteX6" fmla="*/ 133693 w 288221"/>
                  <a:gd name="connsiteY6" fmla="*/ 641010 h 793087"/>
                  <a:gd name="connsiteX7" fmla="*/ 95593 w 288221"/>
                  <a:gd name="connsiteY7" fmla="*/ 653710 h 793087"/>
                  <a:gd name="connsiteX8" fmla="*/ 79718 w 288221"/>
                  <a:gd name="connsiteY8" fmla="*/ 701335 h 793087"/>
                  <a:gd name="connsiteX9" fmla="*/ 38443 w 288221"/>
                  <a:gd name="connsiteY9" fmla="*/ 717210 h 793087"/>
                  <a:gd name="connsiteX10" fmla="*/ 0 w 288221"/>
                  <a:gd name="connsiteY10" fmla="*/ 793087 h 793087"/>
                  <a:gd name="connsiteX11" fmla="*/ 12700 w 288221"/>
                  <a:gd name="connsiteY11" fmla="*/ 201613 h 793087"/>
                  <a:gd name="connsiteX0" fmla="*/ 12700 w 283721"/>
                  <a:gd name="connsiteY0" fmla="*/ 201613 h 793087"/>
                  <a:gd name="connsiteX1" fmla="*/ 241405 w 283721"/>
                  <a:gd name="connsiteY1" fmla="*/ 0 h 793087"/>
                  <a:gd name="connsiteX2" fmla="*/ 283712 w 283721"/>
                  <a:gd name="connsiteY2" fmla="*/ 483055 h 793087"/>
                  <a:gd name="connsiteX3" fmla="*/ 245374 w 283721"/>
                  <a:gd name="connsiteY3" fmla="*/ 478761 h 793087"/>
                  <a:gd name="connsiteX4" fmla="*/ 236881 w 283721"/>
                  <a:gd name="connsiteY4" fmla="*/ 533060 h 793087"/>
                  <a:gd name="connsiteX5" fmla="*/ 219418 w 283721"/>
                  <a:gd name="connsiteY5" fmla="*/ 574335 h 793087"/>
                  <a:gd name="connsiteX6" fmla="*/ 171793 w 283721"/>
                  <a:gd name="connsiteY6" fmla="*/ 580685 h 793087"/>
                  <a:gd name="connsiteX7" fmla="*/ 133693 w 283721"/>
                  <a:gd name="connsiteY7" fmla="*/ 641010 h 793087"/>
                  <a:gd name="connsiteX8" fmla="*/ 95593 w 283721"/>
                  <a:gd name="connsiteY8" fmla="*/ 653710 h 793087"/>
                  <a:gd name="connsiteX9" fmla="*/ 79718 w 283721"/>
                  <a:gd name="connsiteY9" fmla="*/ 701335 h 793087"/>
                  <a:gd name="connsiteX10" fmla="*/ 38443 w 283721"/>
                  <a:gd name="connsiteY10" fmla="*/ 717210 h 793087"/>
                  <a:gd name="connsiteX11" fmla="*/ 0 w 283721"/>
                  <a:gd name="connsiteY11" fmla="*/ 793087 h 793087"/>
                  <a:gd name="connsiteX12" fmla="*/ 12700 w 283721"/>
                  <a:gd name="connsiteY12" fmla="*/ 201613 h 793087"/>
                  <a:gd name="connsiteX0" fmla="*/ 12700 w 291858"/>
                  <a:gd name="connsiteY0" fmla="*/ 201613 h 793087"/>
                  <a:gd name="connsiteX1" fmla="*/ 241405 w 291858"/>
                  <a:gd name="connsiteY1" fmla="*/ 0 h 793087"/>
                  <a:gd name="connsiteX2" fmla="*/ 283712 w 291858"/>
                  <a:gd name="connsiteY2" fmla="*/ 483055 h 793087"/>
                  <a:gd name="connsiteX3" fmla="*/ 245374 w 291858"/>
                  <a:gd name="connsiteY3" fmla="*/ 478761 h 793087"/>
                  <a:gd name="connsiteX4" fmla="*/ 236881 w 291858"/>
                  <a:gd name="connsiteY4" fmla="*/ 533060 h 793087"/>
                  <a:gd name="connsiteX5" fmla="*/ 219418 w 291858"/>
                  <a:gd name="connsiteY5" fmla="*/ 574335 h 793087"/>
                  <a:gd name="connsiteX6" fmla="*/ 171793 w 291858"/>
                  <a:gd name="connsiteY6" fmla="*/ 580685 h 793087"/>
                  <a:gd name="connsiteX7" fmla="*/ 133693 w 291858"/>
                  <a:gd name="connsiteY7" fmla="*/ 641010 h 793087"/>
                  <a:gd name="connsiteX8" fmla="*/ 95593 w 291858"/>
                  <a:gd name="connsiteY8" fmla="*/ 653710 h 793087"/>
                  <a:gd name="connsiteX9" fmla="*/ 79718 w 291858"/>
                  <a:gd name="connsiteY9" fmla="*/ 701335 h 793087"/>
                  <a:gd name="connsiteX10" fmla="*/ 38443 w 291858"/>
                  <a:gd name="connsiteY10" fmla="*/ 717210 h 793087"/>
                  <a:gd name="connsiteX11" fmla="*/ 0 w 291858"/>
                  <a:gd name="connsiteY11" fmla="*/ 793087 h 793087"/>
                  <a:gd name="connsiteX12" fmla="*/ 12700 w 291858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36881 w 276142"/>
                  <a:gd name="connsiteY4" fmla="*/ 533060 h 793087"/>
                  <a:gd name="connsiteX5" fmla="*/ 219418 w 276142"/>
                  <a:gd name="connsiteY5" fmla="*/ 574335 h 793087"/>
                  <a:gd name="connsiteX6" fmla="*/ 171793 w 276142"/>
                  <a:gd name="connsiteY6" fmla="*/ 580685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05924 w 276142"/>
                  <a:gd name="connsiteY4" fmla="*/ 521154 h 793087"/>
                  <a:gd name="connsiteX5" fmla="*/ 219418 w 276142"/>
                  <a:gd name="connsiteY5" fmla="*/ 574335 h 793087"/>
                  <a:gd name="connsiteX6" fmla="*/ 171793 w 276142"/>
                  <a:gd name="connsiteY6" fmla="*/ 580685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05924 w 276142"/>
                  <a:gd name="connsiteY4" fmla="*/ 521154 h 793087"/>
                  <a:gd name="connsiteX5" fmla="*/ 193224 w 276142"/>
                  <a:gd name="connsiteY5" fmla="*/ 598147 h 793087"/>
                  <a:gd name="connsiteX6" fmla="*/ 171793 w 276142"/>
                  <a:gd name="connsiteY6" fmla="*/ 580685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05924 w 276142"/>
                  <a:gd name="connsiteY4" fmla="*/ 521154 h 793087"/>
                  <a:gd name="connsiteX5" fmla="*/ 193224 w 276142"/>
                  <a:gd name="connsiteY5" fmla="*/ 598147 h 793087"/>
                  <a:gd name="connsiteX6" fmla="*/ 152743 w 276142"/>
                  <a:gd name="connsiteY6" fmla="*/ 571160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205924 w 276142"/>
                  <a:gd name="connsiteY4" fmla="*/ 521154 h 793087"/>
                  <a:gd name="connsiteX5" fmla="*/ 169411 w 276142"/>
                  <a:gd name="connsiteY5" fmla="*/ 614816 h 793087"/>
                  <a:gd name="connsiteX6" fmla="*/ 152743 w 276142"/>
                  <a:gd name="connsiteY6" fmla="*/ 571160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45374 w 276142"/>
                  <a:gd name="connsiteY3" fmla="*/ 478761 h 793087"/>
                  <a:gd name="connsiteX4" fmla="*/ 186874 w 276142"/>
                  <a:gd name="connsiteY4" fmla="*/ 537823 h 793087"/>
                  <a:gd name="connsiteX5" fmla="*/ 169411 w 276142"/>
                  <a:gd name="connsiteY5" fmla="*/ 614816 h 793087"/>
                  <a:gd name="connsiteX6" fmla="*/ 152743 w 276142"/>
                  <a:gd name="connsiteY6" fmla="*/ 571160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16799 w 276142"/>
                  <a:gd name="connsiteY3" fmla="*/ 562105 h 793087"/>
                  <a:gd name="connsiteX4" fmla="*/ 186874 w 276142"/>
                  <a:gd name="connsiteY4" fmla="*/ 537823 h 793087"/>
                  <a:gd name="connsiteX5" fmla="*/ 169411 w 276142"/>
                  <a:gd name="connsiteY5" fmla="*/ 614816 h 793087"/>
                  <a:gd name="connsiteX6" fmla="*/ 152743 w 276142"/>
                  <a:gd name="connsiteY6" fmla="*/ 571160 h 793087"/>
                  <a:gd name="connsiteX7" fmla="*/ 133693 w 276142"/>
                  <a:gd name="connsiteY7" fmla="*/ 641010 h 793087"/>
                  <a:gd name="connsiteX8" fmla="*/ 95593 w 276142"/>
                  <a:gd name="connsiteY8" fmla="*/ 653710 h 793087"/>
                  <a:gd name="connsiteX9" fmla="*/ 79718 w 276142"/>
                  <a:gd name="connsiteY9" fmla="*/ 701335 h 793087"/>
                  <a:gd name="connsiteX10" fmla="*/ 38443 w 276142"/>
                  <a:gd name="connsiteY10" fmla="*/ 717210 h 793087"/>
                  <a:gd name="connsiteX11" fmla="*/ 0 w 276142"/>
                  <a:gd name="connsiteY11" fmla="*/ 793087 h 793087"/>
                  <a:gd name="connsiteX12" fmla="*/ 12700 w 276142"/>
                  <a:gd name="connsiteY12" fmla="*/ 201613 h 793087"/>
                  <a:gd name="connsiteX0" fmla="*/ 12700 w 276142"/>
                  <a:gd name="connsiteY0" fmla="*/ 201613 h 793087"/>
                  <a:gd name="connsiteX1" fmla="*/ 241405 w 276142"/>
                  <a:gd name="connsiteY1" fmla="*/ 0 h 793087"/>
                  <a:gd name="connsiteX2" fmla="*/ 262281 w 276142"/>
                  <a:gd name="connsiteY2" fmla="*/ 504486 h 793087"/>
                  <a:gd name="connsiteX3" fmla="*/ 214655 w 276142"/>
                  <a:gd name="connsiteY3" fmla="*/ 518774 h 793087"/>
                  <a:gd name="connsiteX4" fmla="*/ 216799 w 276142"/>
                  <a:gd name="connsiteY4" fmla="*/ 562105 h 793087"/>
                  <a:gd name="connsiteX5" fmla="*/ 186874 w 276142"/>
                  <a:gd name="connsiteY5" fmla="*/ 537823 h 793087"/>
                  <a:gd name="connsiteX6" fmla="*/ 169411 w 276142"/>
                  <a:gd name="connsiteY6" fmla="*/ 614816 h 793087"/>
                  <a:gd name="connsiteX7" fmla="*/ 152743 w 276142"/>
                  <a:gd name="connsiteY7" fmla="*/ 571160 h 793087"/>
                  <a:gd name="connsiteX8" fmla="*/ 133693 w 276142"/>
                  <a:gd name="connsiteY8" fmla="*/ 641010 h 793087"/>
                  <a:gd name="connsiteX9" fmla="*/ 95593 w 276142"/>
                  <a:gd name="connsiteY9" fmla="*/ 653710 h 793087"/>
                  <a:gd name="connsiteX10" fmla="*/ 79718 w 276142"/>
                  <a:gd name="connsiteY10" fmla="*/ 701335 h 793087"/>
                  <a:gd name="connsiteX11" fmla="*/ 38443 w 276142"/>
                  <a:gd name="connsiteY11" fmla="*/ 717210 h 793087"/>
                  <a:gd name="connsiteX12" fmla="*/ 0 w 276142"/>
                  <a:gd name="connsiteY12" fmla="*/ 793087 h 793087"/>
                  <a:gd name="connsiteX13" fmla="*/ 12700 w 276142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14655 w 269595"/>
                  <a:gd name="connsiteY3" fmla="*/ 518774 h 793087"/>
                  <a:gd name="connsiteX4" fmla="*/ 216799 w 269595"/>
                  <a:gd name="connsiteY4" fmla="*/ 562105 h 793087"/>
                  <a:gd name="connsiteX5" fmla="*/ 186874 w 269595"/>
                  <a:gd name="connsiteY5" fmla="*/ 537823 h 793087"/>
                  <a:gd name="connsiteX6" fmla="*/ 169411 w 269595"/>
                  <a:gd name="connsiteY6" fmla="*/ 614816 h 793087"/>
                  <a:gd name="connsiteX7" fmla="*/ 152743 w 269595"/>
                  <a:gd name="connsiteY7" fmla="*/ 571160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14655 w 269595"/>
                  <a:gd name="connsiteY3" fmla="*/ 518774 h 793087"/>
                  <a:gd name="connsiteX4" fmla="*/ 195368 w 269595"/>
                  <a:gd name="connsiteY4" fmla="*/ 585917 h 793087"/>
                  <a:gd name="connsiteX5" fmla="*/ 186874 w 269595"/>
                  <a:gd name="connsiteY5" fmla="*/ 537823 h 793087"/>
                  <a:gd name="connsiteX6" fmla="*/ 169411 w 269595"/>
                  <a:gd name="connsiteY6" fmla="*/ 614816 h 793087"/>
                  <a:gd name="connsiteX7" fmla="*/ 152743 w 269595"/>
                  <a:gd name="connsiteY7" fmla="*/ 571160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14655 w 269595"/>
                  <a:gd name="connsiteY3" fmla="*/ 51877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52743 w 269595"/>
                  <a:gd name="connsiteY7" fmla="*/ 571160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52743 w 269595"/>
                  <a:gd name="connsiteY7" fmla="*/ 571160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36074 w 269595"/>
                  <a:gd name="connsiteY7" fmla="*/ 592591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50362 w 269595"/>
                  <a:gd name="connsiteY7" fmla="*/ 592591 h 793087"/>
                  <a:gd name="connsiteX8" fmla="*/ 133693 w 269595"/>
                  <a:gd name="connsiteY8" fmla="*/ 641010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50362 w 269595"/>
                  <a:gd name="connsiteY7" fmla="*/ 592591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69411 w 269595"/>
                  <a:gd name="connsiteY6" fmla="*/ 614816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86874 w 269595"/>
                  <a:gd name="connsiteY5" fmla="*/ 561636 h 793087"/>
                  <a:gd name="connsiteX6" fmla="*/ 145598 w 269595"/>
                  <a:gd name="connsiteY6" fmla="*/ 645772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95368 w 269595"/>
                  <a:gd name="connsiteY4" fmla="*/ 585917 h 793087"/>
                  <a:gd name="connsiteX5" fmla="*/ 170205 w 269595"/>
                  <a:gd name="connsiteY5" fmla="*/ 564017 h 793087"/>
                  <a:gd name="connsiteX6" fmla="*/ 145598 w 269595"/>
                  <a:gd name="connsiteY6" fmla="*/ 645772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21799 w 269595"/>
                  <a:gd name="connsiteY3" fmla="*/ 537824 h 793087"/>
                  <a:gd name="connsiteX4" fmla="*/ 183462 w 269595"/>
                  <a:gd name="connsiteY4" fmla="*/ 600204 h 793087"/>
                  <a:gd name="connsiteX5" fmla="*/ 170205 w 269595"/>
                  <a:gd name="connsiteY5" fmla="*/ 564017 h 793087"/>
                  <a:gd name="connsiteX6" fmla="*/ 145598 w 269595"/>
                  <a:gd name="connsiteY6" fmla="*/ 645772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9595"/>
                  <a:gd name="connsiteY0" fmla="*/ 201613 h 793087"/>
                  <a:gd name="connsiteX1" fmla="*/ 241405 w 269595"/>
                  <a:gd name="connsiteY1" fmla="*/ 0 h 793087"/>
                  <a:gd name="connsiteX2" fmla="*/ 250375 w 269595"/>
                  <a:gd name="connsiteY2" fmla="*/ 549730 h 793087"/>
                  <a:gd name="connsiteX3" fmla="*/ 209893 w 269595"/>
                  <a:gd name="connsiteY3" fmla="*/ 542586 h 793087"/>
                  <a:gd name="connsiteX4" fmla="*/ 183462 w 269595"/>
                  <a:gd name="connsiteY4" fmla="*/ 600204 h 793087"/>
                  <a:gd name="connsiteX5" fmla="*/ 170205 w 269595"/>
                  <a:gd name="connsiteY5" fmla="*/ 564017 h 793087"/>
                  <a:gd name="connsiteX6" fmla="*/ 145598 w 269595"/>
                  <a:gd name="connsiteY6" fmla="*/ 645772 h 793087"/>
                  <a:gd name="connsiteX7" fmla="*/ 133694 w 269595"/>
                  <a:gd name="connsiteY7" fmla="*/ 602116 h 793087"/>
                  <a:gd name="connsiteX8" fmla="*/ 112262 w 269595"/>
                  <a:gd name="connsiteY8" fmla="*/ 664823 h 793087"/>
                  <a:gd name="connsiteX9" fmla="*/ 95593 w 269595"/>
                  <a:gd name="connsiteY9" fmla="*/ 653710 h 793087"/>
                  <a:gd name="connsiteX10" fmla="*/ 79718 w 269595"/>
                  <a:gd name="connsiteY10" fmla="*/ 701335 h 793087"/>
                  <a:gd name="connsiteX11" fmla="*/ 38443 w 269595"/>
                  <a:gd name="connsiteY11" fmla="*/ 717210 h 793087"/>
                  <a:gd name="connsiteX12" fmla="*/ 0 w 269595"/>
                  <a:gd name="connsiteY12" fmla="*/ 793087 h 793087"/>
                  <a:gd name="connsiteX13" fmla="*/ 12700 w 269595"/>
                  <a:gd name="connsiteY13" fmla="*/ 201613 h 793087"/>
                  <a:gd name="connsiteX0" fmla="*/ 12700 w 263074"/>
                  <a:gd name="connsiteY0" fmla="*/ 201613 h 793087"/>
                  <a:gd name="connsiteX1" fmla="*/ 241405 w 263074"/>
                  <a:gd name="connsiteY1" fmla="*/ 0 h 793087"/>
                  <a:gd name="connsiteX2" fmla="*/ 233707 w 263074"/>
                  <a:gd name="connsiteY2" fmla="*/ 561636 h 793087"/>
                  <a:gd name="connsiteX3" fmla="*/ 209893 w 263074"/>
                  <a:gd name="connsiteY3" fmla="*/ 542586 h 793087"/>
                  <a:gd name="connsiteX4" fmla="*/ 183462 w 263074"/>
                  <a:gd name="connsiteY4" fmla="*/ 600204 h 793087"/>
                  <a:gd name="connsiteX5" fmla="*/ 170205 w 263074"/>
                  <a:gd name="connsiteY5" fmla="*/ 564017 h 793087"/>
                  <a:gd name="connsiteX6" fmla="*/ 145598 w 263074"/>
                  <a:gd name="connsiteY6" fmla="*/ 645772 h 793087"/>
                  <a:gd name="connsiteX7" fmla="*/ 133694 w 263074"/>
                  <a:gd name="connsiteY7" fmla="*/ 602116 h 793087"/>
                  <a:gd name="connsiteX8" fmla="*/ 112262 w 263074"/>
                  <a:gd name="connsiteY8" fmla="*/ 664823 h 793087"/>
                  <a:gd name="connsiteX9" fmla="*/ 95593 w 263074"/>
                  <a:gd name="connsiteY9" fmla="*/ 653710 h 793087"/>
                  <a:gd name="connsiteX10" fmla="*/ 79718 w 263074"/>
                  <a:gd name="connsiteY10" fmla="*/ 701335 h 793087"/>
                  <a:gd name="connsiteX11" fmla="*/ 38443 w 263074"/>
                  <a:gd name="connsiteY11" fmla="*/ 717210 h 793087"/>
                  <a:gd name="connsiteX12" fmla="*/ 0 w 263074"/>
                  <a:gd name="connsiteY12" fmla="*/ 793087 h 793087"/>
                  <a:gd name="connsiteX13" fmla="*/ 12700 w 263074"/>
                  <a:gd name="connsiteY13" fmla="*/ 201613 h 793087"/>
                  <a:gd name="connsiteX0" fmla="*/ 12700 w 279195"/>
                  <a:gd name="connsiteY0" fmla="*/ 201613 h 793087"/>
                  <a:gd name="connsiteX1" fmla="*/ 241405 w 279195"/>
                  <a:gd name="connsiteY1" fmla="*/ 0 h 793087"/>
                  <a:gd name="connsiteX2" fmla="*/ 233707 w 279195"/>
                  <a:gd name="connsiteY2" fmla="*/ 561636 h 793087"/>
                  <a:gd name="connsiteX3" fmla="*/ 209893 w 279195"/>
                  <a:gd name="connsiteY3" fmla="*/ 542586 h 793087"/>
                  <a:gd name="connsiteX4" fmla="*/ 183462 w 279195"/>
                  <a:gd name="connsiteY4" fmla="*/ 600204 h 793087"/>
                  <a:gd name="connsiteX5" fmla="*/ 170205 w 279195"/>
                  <a:gd name="connsiteY5" fmla="*/ 564017 h 793087"/>
                  <a:gd name="connsiteX6" fmla="*/ 145598 w 279195"/>
                  <a:gd name="connsiteY6" fmla="*/ 645772 h 793087"/>
                  <a:gd name="connsiteX7" fmla="*/ 133694 w 279195"/>
                  <a:gd name="connsiteY7" fmla="*/ 602116 h 793087"/>
                  <a:gd name="connsiteX8" fmla="*/ 112262 w 279195"/>
                  <a:gd name="connsiteY8" fmla="*/ 664823 h 793087"/>
                  <a:gd name="connsiteX9" fmla="*/ 95593 w 279195"/>
                  <a:gd name="connsiteY9" fmla="*/ 653710 h 793087"/>
                  <a:gd name="connsiteX10" fmla="*/ 79718 w 279195"/>
                  <a:gd name="connsiteY10" fmla="*/ 701335 h 793087"/>
                  <a:gd name="connsiteX11" fmla="*/ 38443 w 279195"/>
                  <a:gd name="connsiteY11" fmla="*/ 717210 h 793087"/>
                  <a:gd name="connsiteX12" fmla="*/ 0 w 279195"/>
                  <a:gd name="connsiteY12" fmla="*/ 793087 h 793087"/>
                  <a:gd name="connsiteX13" fmla="*/ 12700 w 279195"/>
                  <a:gd name="connsiteY13" fmla="*/ 201613 h 793087"/>
                  <a:gd name="connsiteX0" fmla="*/ 12700 w 279195"/>
                  <a:gd name="connsiteY0" fmla="*/ 201613 h 793087"/>
                  <a:gd name="connsiteX1" fmla="*/ 241405 w 279195"/>
                  <a:gd name="connsiteY1" fmla="*/ 0 h 793087"/>
                  <a:gd name="connsiteX2" fmla="*/ 233707 w 279195"/>
                  <a:gd name="connsiteY2" fmla="*/ 561636 h 793087"/>
                  <a:gd name="connsiteX3" fmla="*/ 209893 w 279195"/>
                  <a:gd name="connsiteY3" fmla="*/ 542586 h 793087"/>
                  <a:gd name="connsiteX4" fmla="*/ 183462 w 279195"/>
                  <a:gd name="connsiteY4" fmla="*/ 600204 h 793087"/>
                  <a:gd name="connsiteX5" fmla="*/ 170205 w 279195"/>
                  <a:gd name="connsiteY5" fmla="*/ 564017 h 793087"/>
                  <a:gd name="connsiteX6" fmla="*/ 145598 w 279195"/>
                  <a:gd name="connsiteY6" fmla="*/ 645772 h 793087"/>
                  <a:gd name="connsiteX7" fmla="*/ 133694 w 279195"/>
                  <a:gd name="connsiteY7" fmla="*/ 602116 h 793087"/>
                  <a:gd name="connsiteX8" fmla="*/ 112262 w 279195"/>
                  <a:gd name="connsiteY8" fmla="*/ 664823 h 793087"/>
                  <a:gd name="connsiteX9" fmla="*/ 95593 w 279195"/>
                  <a:gd name="connsiteY9" fmla="*/ 653710 h 793087"/>
                  <a:gd name="connsiteX10" fmla="*/ 67811 w 279195"/>
                  <a:gd name="connsiteY10" fmla="*/ 710860 h 793087"/>
                  <a:gd name="connsiteX11" fmla="*/ 38443 w 279195"/>
                  <a:gd name="connsiteY11" fmla="*/ 717210 h 793087"/>
                  <a:gd name="connsiteX12" fmla="*/ 0 w 279195"/>
                  <a:gd name="connsiteY12" fmla="*/ 793087 h 793087"/>
                  <a:gd name="connsiteX13" fmla="*/ 12700 w 279195"/>
                  <a:gd name="connsiteY13" fmla="*/ 201613 h 793087"/>
                  <a:gd name="connsiteX0" fmla="*/ 12700 w 279195"/>
                  <a:gd name="connsiteY0" fmla="*/ 201613 h 793087"/>
                  <a:gd name="connsiteX1" fmla="*/ 241405 w 279195"/>
                  <a:gd name="connsiteY1" fmla="*/ 0 h 793087"/>
                  <a:gd name="connsiteX2" fmla="*/ 233707 w 279195"/>
                  <a:gd name="connsiteY2" fmla="*/ 561636 h 793087"/>
                  <a:gd name="connsiteX3" fmla="*/ 209893 w 279195"/>
                  <a:gd name="connsiteY3" fmla="*/ 542586 h 793087"/>
                  <a:gd name="connsiteX4" fmla="*/ 183462 w 279195"/>
                  <a:gd name="connsiteY4" fmla="*/ 600204 h 793087"/>
                  <a:gd name="connsiteX5" fmla="*/ 170205 w 279195"/>
                  <a:gd name="connsiteY5" fmla="*/ 564017 h 793087"/>
                  <a:gd name="connsiteX6" fmla="*/ 145598 w 279195"/>
                  <a:gd name="connsiteY6" fmla="*/ 645772 h 793087"/>
                  <a:gd name="connsiteX7" fmla="*/ 133694 w 279195"/>
                  <a:gd name="connsiteY7" fmla="*/ 602116 h 793087"/>
                  <a:gd name="connsiteX8" fmla="*/ 112262 w 279195"/>
                  <a:gd name="connsiteY8" fmla="*/ 664823 h 793087"/>
                  <a:gd name="connsiteX9" fmla="*/ 95593 w 279195"/>
                  <a:gd name="connsiteY9" fmla="*/ 653710 h 793087"/>
                  <a:gd name="connsiteX10" fmla="*/ 67811 w 279195"/>
                  <a:gd name="connsiteY10" fmla="*/ 710860 h 793087"/>
                  <a:gd name="connsiteX11" fmla="*/ 40825 w 279195"/>
                  <a:gd name="connsiteY11" fmla="*/ 707685 h 793087"/>
                  <a:gd name="connsiteX12" fmla="*/ 0 w 279195"/>
                  <a:gd name="connsiteY12" fmla="*/ 793087 h 793087"/>
                  <a:gd name="connsiteX13" fmla="*/ 12700 w 279195"/>
                  <a:gd name="connsiteY13" fmla="*/ 201613 h 793087"/>
                  <a:gd name="connsiteX0" fmla="*/ 12700 w 279195"/>
                  <a:gd name="connsiteY0" fmla="*/ 201613 h 793087"/>
                  <a:gd name="connsiteX1" fmla="*/ 241405 w 279195"/>
                  <a:gd name="connsiteY1" fmla="*/ 0 h 793087"/>
                  <a:gd name="connsiteX2" fmla="*/ 233707 w 279195"/>
                  <a:gd name="connsiteY2" fmla="*/ 561636 h 793087"/>
                  <a:gd name="connsiteX3" fmla="*/ 209893 w 279195"/>
                  <a:gd name="connsiteY3" fmla="*/ 542586 h 793087"/>
                  <a:gd name="connsiteX4" fmla="*/ 183462 w 279195"/>
                  <a:gd name="connsiteY4" fmla="*/ 600204 h 793087"/>
                  <a:gd name="connsiteX5" fmla="*/ 170205 w 279195"/>
                  <a:gd name="connsiteY5" fmla="*/ 564017 h 793087"/>
                  <a:gd name="connsiteX6" fmla="*/ 145598 w 279195"/>
                  <a:gd name="connsiteY6" fmla="*/ 645772 h 793087"/>
                  <a:gd name="connsiteX7" fmla="*/ 133694 w 279195"/>
                  <a:gd name="connsiteY7" fmla="*/ 602116 h 793087"/>
                  <a:gd name="connsiteX8" fmla="*/ 112262 w 279195"/>
                  <a:gd name="connsiteY8" fmla="*/ 664823 h 793087"/>
                  <a:gd name="connsiteX9" fmla="*/ 95593 w 279195"/>
                  <a:gd name="connsiteY9" fmla="*/ 653710 h 793087"/>
                  <a:gd name="connsiteX10" fmla="*/ 67811 w 279195"/>
                  <a:gd name="connsiteY10" fmla="*/ 710860 h 793087"/>
                  <a:gd name="connsiteX11" fmla="*/ 40825 w 279195"/>
                  <a:gd name="connsiteY11" fmla="*/ 707685 h 793087"/>
                  <a:gd name="connsiteX12" fmla="*/ 0 w 279195"/>
                  <a:gd name="connsiteY12" fmla="*/ 793087 h 793087"/>
                  <a:gd name="connsiteX13" fmla="*/ 12700 w 279195"/>
                  <a:gd name="connsiteY13" fmla="*/ 201613 h 793087"/>
                  <a:gd name="connsiteX0" fmla="*/ 12700 w 279195"/>
                  <a:gd name="connsiteY0" fmla="*/ 201613 h 821662"/>
                  <a:gd name="connsiteX1" fmla="*/ 241405 w 279195"/>
                  <a:gd name="connsiteY1" fmla="*/ 0 h 821662"/>
                  <a:gd name="connsiteX2" fmla="*/ 233707 w 279195"/>
                  <a:gd name="connsiteY2" fmla="*/ 561636 h 821662"/>
                  <a:gd name="connsiteX3" fmla="*/ 209893 w 279195"/>
                  <a:gd name="connsiteY3" fmla="*/ 542586 h 821662"/>
                  <a:gd name="connsiteX4" fmla="*/ 183462 w 279195"/>
                  <a:gd name="connsiteY4" fmla="*/ 600204 h 821662"/>
                  <a:gd name="connsiteX5" fmla="*/ 170205 w 279195"/>
                  <a:gd name="connsiteY5" fmla="*/ 564017 h 821662"/>
                  <a:gd name="connsiteX6" fmla="*/ 145598 w 279195"/>
                  <a:gd name="connsiteY6" fmla="*/ 645772 h 821662"/>
                  <a:gd name="connsiteX7" fmla="*/ 133694 w 279195"/>
                  <a:gd name="connsiteY7" fmla="*/ 602116 h 821662"/>
                  <a:gd name="connsiteX8" fmla="*/ 112262 w 279195"/>
                  <a:gd name="connsiteY8" fmla="*/ 664823 h 821662"/>
                  <a:gd name="connsiteX9" fmla="*/ 95593 w 279195"/>
                  <a:gd name="connsiteY9" fmla="*/ 653710 h 821662"/>
                  <a:gd name="connsiteX10" fmla="*/ 67811 w 279195"/>
                  <a:gd name="connsiteY10" fmla="*/ 710860 h 821662"/>
                  <a:gd name="connsiteX11" fmla="*/ 40825 w 279195"/>
                  <a:gd name="connsiteY11" fmla="*/ 707685 h 821662"/>
                  <a:gd name="connsiteX12" fmla="*/ 0 w 279195"/>
                  <a:gd name="connsiteY12" fmla="*/ 821662 h 821662"/>
                  <a:gd name="connsiteX13" fmla="*/ 12700 w 279195"/>
                  <a:gd name="connsiteY13" fmla="*/ 201613 h 821662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40825 w 279195"/>
                  <a:gd name="connsiteY11" fmla="*/ 707685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40825 w 279195"/>
                  <a:gd name="connsiteY11" fmla="*/ 707685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40825 w 279195"/>
                  <a:gd name="connsiteY11" fmla="*/ 707685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40825 w 279195"/>
                  <a:gd name="connsiteY11" fmla="*/ 707685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67811 w 279195"/>
                  <a:gd name="connsiteY10" fmla="*/ 710860 h 809756"/>
                  <a:gd name="connsiteX11" fmla="*/ 22086 w 279195"/>
                  <a:gd name="connsiteY11" fmla="*/ 722676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95593 w 279195"/>
                  <a:gd name="connsiteY9" fmla="*/ 653710 h 809756"/>
                  <a:gd name="connsiteX10" fmla="*/ 49073 w 279195"/>
                  <a:gd name="connsiteY10" fmla="*/ 737094 h 809756"/>
                  <a:gd name="connsiteX11" fmla="*/ 22086 w 279195"/>
                  <a:gd name="connsiteY11" fmla="*/ 722676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112262 w 279195"/>
                  <a:gd name="connsiteY8" fmla="*/ 664823 h 809756"/>
                  <a:gd name="connsiteX9" fmla="*/ 84350 w 279195"/>
                  <a:gd name="connsiteY9" fmla="*/ 653710 h 809756"/>
                  <a:gd name="connsiteX10" fmla="*/ 49073 w 279195"/>
                  <a:gd name="connsiteY10" fmla="*/ 737094 h 809756"/>
                  <a:gd name="connsiteX11" fmla="*/ 22086 w 279195"/>
                  <a:gd name="connsiteY11" fmla="*/ 722676 h 809756"/>
                  <a:gd name="connsiteX12" fmla="*/ 0 w 279195"/>
                  <a:gd name="connsiteY12" fmla="*/ 809756 h 809756"/>
                  <a:gd name="connsiteX13" fmla="*/ 12700 w 279195"/>
                  <a:gd name="connsiteY13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133694 w 279195"/>
                  <a:gd name="connsiteY7" fmla="*/ 602116 h 809756"/>
                  <a:gd name="connsiteX8" fmla="*/ 84350 w 279195"/>
                  <a:gd name="connsiteY8" fmla="*/ 653710 h 809756"/>
                  <a:gd name="connsiteX9" fmla="*/ 49073 w 279195"/>
                  <a:gd name="connsiteY9" fmla="*/ 737094 h 809756"/>
                  <a:gd name="connsiteX10" fmla="*/ 22086 w 279195"/>
                  <a:gd name="connsiteY10" fmla="*/ 722676 h 809756"/>
                  <a:gd name="connsiteX11" fmla="*/ 0 w 279195"/>
                  <a:gd name="connsiteY11" fmla="*/ 809756 h 809756"/>
                  <a:gd name="connsiteX12" fmla="*/ 12700 w 279195"/>
                  <a:gd name="connsiteY12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45598 w 279195"/>
                  <a:gd name="connsiteY6" fmla="*/ 645772 h 809756"/>
                  <a:gd name="connsiteX7" fmla="*/ 84350 w 279195"/>
                  <a:gd name="connsiteY7" fmla="*/ 653710 h 809756"/>
                  <a:gd name="connsiteX8" fmla="*/ 49073 w 279195"/>
                  <a:gd name="connsiteY8" fmla="*/ 737094 h 809756"/>
                  <a:gd name="connsiteX9" fmla="*/ 22086 w 279195"/>
                  <a:gd name="connsiteY9" fmla="*/ 722676 h 809756"/>
                  <a:gd name="connsiteX10" fmla="*/ 0 w 279195"/>
                  <a:gd name="connsiteY10" fmla="*/ 809756 h 809756"/>
                  <a:gd name="connsiteX11" fmla="*/ 12700 w 279195"/>
                  <a:gd name="connsiteY11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83462 w 279195"/>
                  <a:gd name="connsiteY4" fmla="*/ 600204 h 809756"/>
                  <a:gd name="connsiteX5" fmla="*/ 170205 w 279195"/>
                  <a:gd name="connsiteY5" fmla="*/ 564017 h 809756"/>
                  <a:gd name="connsiteX6" fmla="*/ 126860 w 279195"/>
                  <a:gd name="connsiteY6" fmla="*/ 672006 h 809756"/>
                  <a:gd name="connsiteX7" fmla="*/ 84350 w 279195"/>
                  <a:gd name="connsiteY7" fmla="*/ 653710 h 809756"/>
                  <a:gd name="connsiteX8" fmla="*/ 49073 w 279195"/>
                  <a:gd name="connsiteY8" fmla="*/ 737094 h 809756"/>
                  <a:gd name="connsiteX9" fmla="*/ 22086 w 279195"/>
                  <a:gd name="connsiteY9" fmla="*/ 722676 h 809756"/>
                  <a:gd name="connsiteX10" fmla="*/ 0 w 279195"/>
                  <a:gd name="connsiteY10" fmla="*/ 809756 h 809756"/>
                  <a:gd name="connsiteX11" fmla="*/ 12700 w 279195"/>
                  <a:gd name="connsiteY11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9893 w 279195"/>
                  <a:gd name="connsiteY3" fmla="*/ 542586 h 809756"/>
                  <a:gd name="connsiteX4" fmla="*/ 170205 w 279195"/>
                  <a:gd name="connsiteY4" fmla="*/ 564017 h 809756"/>
                  <a:gd name="connsiteX5" fmla="*/ 126860 w 279195"/>
                  <a:gd name="connsiteY5" fmla="*/ 672006 h 809756"/>
                  <a:gd name="connsiteX6" fmla="*/ 84350 w 279195"/>
                  <a:gd name="connsiteY6" fmla="*/ 653710 h 809756"/>
                  <a:gd name="connsiteX7" fmla="*/ 49073 w 279195"/>
                  <a:gd name="connsiteY7" fmla="*/ 737094 h 809756"/>
                  <a:gd name="connsiteX8" fmla="*/ 22086 w 279195"/>
                  <a:gd name="connsiteY8" fmla="*/ 722676 h 809756"/>
                  <a:gd name="connsiteX9" fmla="*/ 0 w 279195"/>
                  <a:gd name="connsiteY9" fmla="*/ 809756 h 809756"/>
                  <a:gd name="connsiteX10" fmla="*/ 12700 w 279195"/>
                  <a:gd name="connsiteY10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202398 w 279195"/>
                  <a:gd name="connsiteY3" fmla="*/ 643775 h 809756"/>
                  <a:gd name="connsiteX4" fmla="*/ 170205 w 279195"/>
                  <a:gd name="connsiteY4" fmla="*/ 564017 h 809756"/>
                  <a:gd name="connsiteX5" fmla="*/ 126860 w 279195"/>
                  <a:gd name="connsiteY5" fmla="*/ 672006 h 809756"/>
                  <a:gd name="connsiteX6" fmla="*/ 84350 w 279195"/>
                  <a:gd name="connsiteY6" fmla="*/ 653710 h 809756"/>
                  <a:gd name="connsiteX7" fmla="*/ 49073 w 279195"/>
                  <a:gd name="connsiteY7" fmla="*/ 737094 h 809756"/>
                  <a:gd name="connsiteX8" fmla="*/ 22086 w 279195"/>
                  <a:gd name="connsiteY8" fmla="*/ 722676 h 809756"/>
                  <a:gd name="connsiteX9" fmla="*/ 0 w 279195"/>
                  <a:gd name="connsiteY9" fmla="*/ 809756 h 809756"/>
                  <a:gd name="connsiteX10" fmla="*/ 12700 w 279195"/>
                  <a:gd name="connsiteY10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183660 w 279195"/>
                  <a:gd name="connsiteY3" fmla="*/ 628784 h 809756"/>
                  <a:gd name="connsiteX4" fmla="*/ 170205 w 279195"/>
                  <a:gd name="connsiteY4" fmla="*/ 564017 h 809756"/>
                  <a:gd name="connsiteX5" fmla="*/ 126860 w 279195"/>
                  <a:gd name="connsiteY5" fmla="*/ 672006 h 809756"/>
                  <a:gd name="connsiteX6" fmla="*/ 84350 w 279195"/>
                  <a:gd name="connsiteY6" fmla="*/ 653710 h 809756"/>
                  <a:gd name="connsiteX7" fmla="*/ 49073 w 279195"/>
                  <a:gd name="connsiteY7" fmla="*/ 737094 h 809756"/>
                  <a:gd name="connsiteX8" fmla="*/ 22086 w 279195"/>
                  <a:gd name="connsiteY8" fmla="*/ 722676 h 809756"/>
                  <a:gd name="connsiteX9" fmla="*/ 0 w 279195"/>
                  <a:gd name="connsiteY9" fmla="*/ 809756 h 809756"/>
                  <a:gd name="connsiteX10" fmla="*/ 12700 w 279195"/>
                  <a:gd name="connsiteY10" fmla="*/ 201613 h 809756"/>
                  <a:gd name="connsiteX0" fmla="*/ 12700 w 279195"/>
                  <a:gd name="connsiteY0" fmla="*/ 201613 h 809756"/>
                  <a:gd name="connsiteX1" fmla="*/ 241405 w 279195"/>
                  <a:gd name="connsiteY1" fmla="*/ 0 h 809756"/>
                  <a:gd name="connsiteX2" fmla="*/ 233707 w 279195"/>
                  <a:gd name="connsiteY2" fmla="*/ 561636 h 809756"/>
                  <a:gd name="connsiteX3" fmla="*/ 183660 w 279195"/>
                  <a:gd name="connsiteY3" fmla="*/ 628784 h 809756"/>
                  <a:gd name="connsiteX4" fmla="*/ 170205 w 279195"/>
                  <a:gd name="connsiteY4" fmla="*/ 564017 h 809756"/>
                  <a:gd name="connsiteX5" fmla="*/ 126860 w 279195"/>
                  <a:gd name="connsiteY5" fmla="*/ 672006 h 809756"/>
                  <a:gd name="connsiteX6" fmla="*/ 84350 w 279195"/>
                  <a:gd name="connsiteY6" fmla="*/ 653710 h 809756"/>
                  <a:gd name="connsiteX7" fmla="*/ 49073 w 279195"/>
                  <a:gd name="connsiteY7" fmla="*/ 737094 h 809756"/>
                  <a:gd name="connsiteX8" fmla="*/ 22086 w 279195"/>
                  <a:gd name="connsiteY8" fmla="*/ 722676 h 809756"/>
                  <a:gd name="connsiteX9" fmla="*/ 0 w 279195"/>
                  <a:gd name="connsiteY9" fmla="*/ 809756 h 809756"/>
                  <a:gd name="connsiteX10" fmla="*/ 12700 w 279195"/>
                  <a:gd name="connsiteY10" fmla="*/ 201613 h 809756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70205 w 279195"/>
                  <a:gd name="connsiteY4" fmla="*/ 564017 h 812817"/>
                  <a:gd name="connsiteX5" fmla="*/ 126860 w 279195"/>
                  <a:gd name="connsiteY5" fmla="*/ 672006 h 812817"/>
                  <a:gd name="connsiteX6" fmla="*/ 84350 w 279195"/>
                  <a:gd name="connsiteY6" fmla="*/ 653710 h 812817"/>
                  <a:gd name="connsiteX7" fmla="*/ 49073 w 279195"/>
                  <a:gd name="connsiteY7" fmla="*/ 737094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70205 w 279195"/>
                  <a:gd name="connsiteY4" fmla="*/ 564017 h 812817"/>
                  <a:gd name="connsiteX5" fmla="*/ 126860 w 279195"/>
                  <a:gd name="connsiteY5" fmla="*/ 672006 h 812817"/>
                  <a:gd name="connsiteX6" fmla="*/ 84350 w 279195"/>
                  <a:gd name="connsiteY6" fmla="*/ 653710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70205 w 279195"/>
                  <a:gd name="connsiteY4" fmla="*/ 564017 h 812817"/>
                  <a:gd name="connsiteX5" fmla="*/ 126860 w 279195"/>
                  <a:gd name="connsiteY5" fmla="*/ 672006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70205 w 279195"/>
                  <a:gd name="connsiteY4" fmla="*/ 564017 h 812817"/>
                  <a:gd name="connsiteX5" fmla="*/ 111869 w 279195"/>
                  <a:gd name="connsiteY5" fmla="*/ 694493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47719 w 279195"/>
                  <a:gd name="connsiteY4" fmla="*/ 582756 h 812817"/>
                  <a:gd name="connsiteX5" fmla="*/ 111869 w 279195"/>
                  <a:gd name="connsiteY5" fmla="*/ 694493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47719 w 279195"/>
                  <a:gd name="connsiteY4" fmla="*/ 582756 h 812817"/>
                  <a:gd name="connsiteX5" fmla="*/ 111869 w 279195"/>
                  <a:gd name="connsiteY5" fmla="*/ 694493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  <a:gd name="connsiteX0" fmla="*/ 12700 w 279195"/>
                  <a:gd name="connsiteY0" fmla="*/ 201613 h 812817"/>
                  <a:gd name="connsiteX1" fmla="*/ 241405 w 279195"/>
                  <a:gd name="connsiteY1" fmla="*/ 0 h 812817"/>
                  <a:gd name="connsiteX2" fmla="*/ 233707 w 279195"/>
                  <a:gd name="connsiteY2" fmla="*/ 561636 h 812817"/>
                  <a:gd name="connsiteX3" fmla="*/ 183660 w 279195"/>
                  <a:gd name="connsiteY3" fmla="*/ 628784 h 812817"/>
                  <a:gd name="connsiteX4" fmla="*/ 151466 w 279195"/>
                  <a:gd name="connsiteY4" fmla="*/ 627729 h 812817"/>
                  <a:gd name="connsiteX5" fmla="*/ 111869 w 279195"/>
                  <a:gd name="connsiteY5" fmla="*/ 694493 h 812817"/>
                  <a:gd name="connsiteX6" fmla="*/ 73108 w 279195"/>
                  <a:gd name="connsiteY6" fmla="*/ 661206 h 812817"/>
                  <a:gd name="connsiteX7" fmla="*/ 41578 w 279195"/>
                  <a:gd name="connsiteY7" fmla="*/ 755833 h 812817"/>
                  <a:gd name="connsiteX8" fmla="*/ 22086 w 279195"/>
                  <a:gd name="connsiteY8" fmla="*/ 722676 h 812817"/>
                  <a:gd name="connsiteX9" fmla="*/ 0 w 279195"/>
                  <a:gd name="connsiteY9" fmla="*/ 809756 h 812817"/>
                  <a:gd name="connsiteX10" fmla="*/ 12700 w 279195"/>
                  <a:gd name="connsiteY10" fmla="*/ 201613 h 81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9195" h="812817">
                    <a:moveTo>
                      <a:pt x="12700" y="201613"/>
                    </a:moveTo>
                    <a:lnTo>
                      <a:pt x="241405" y="0"/>
                    </a:lnTo>
                    <a:cubicBezTo>
                      <a:pt x="283796" y="39763"/>
                      <a:pt x="302102" y="408025"/>
                      <a:pt x="233707" y="561636"/>
                    </a:cubicBezTo>
                    <a:cubicBezTo>
                      <a:pt x="204823" y="635313"/>
                      <a:pt x="194244" y="628387"/>
                      <a:pt x="183660" y="628784"/>
                    </a:cubicBezTo>
                    <a:cubicBezTo>
                      <a:pt x="173076" y="629181"/>
                      <a:pt x="165305" y="606159"/>
                      <a:pt x="151466" y="627729"/>
                    </a:cubicBezTo>
                    <a:cubicBezTo>
                      <a:pt x="137627" y="649299"/>
                      <a:pt x="126178" y="679544"/>
                      <a:pt x="111869" y="694493"/>
                    </a:cubicBezTo>
                    <a:cubicBezTo>
                      <a:pt x="97560" y="709442"/>
                      <a:pt x="89195" y="645986"/>
                      <a:pt x="73108" y="661206"/>
                    </a:cubicBezTo>
                    <a:cubicBezTo>
                      <a:pt x="64112" y="671260"/>
                      <a:pt x="52691" y="750541"/>
                      <a:pt x="41578" y="755833"/>
                    </a:cubicBezTo>
                    <a:cubicBezTo>
                      <a:pt x="3121" y="801395"/>
                      <a:pt x="34843" y="700505"/>
                      <a:pt x="22086" y="722676"/>
                    </a:cubicBezTo>
                    <a:cubicBezTo>
                      <a:pt x="3715" y="827343"/>
                      <a:pt x="4394" y="814315"/>
                      <a:pt x="0" y="809756"/>
                    </a:cubicBezTo>
                    <a:lnTo>
                      <a:pt x="12700" y="201613"/>
                    </a:lnTo>
                    <a:close/>
                  </a:path>
                </a:pathLst>
              </a:custGeom>
              <a:solidFill>
                <a:srgbClr val="DDA4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11">
                <a:extLst>
                  <a:ext uri="{FF2B5EF4-FFF2-40B4-BE49-F238E27FC236}">
                    <a16:creationId xmlns:a16="http://schemas.microsoft.com/office/drawing/2014/main" id="{5A3FD075-C35B-47B5-8B0C-114B21CDF428}"/>
                  </a:ext>
                </a:extLst>
              </p:cNvPr>
              <p:cNvSpPr/>
              <p:nvPr/>
            </p:nvSpPr>
            <p:spPr>
              <a:xfrm>
                <a:off x="5604655" y="4927738"/>
                <a:ext cx="1496838" cy="856811"/>
              </a:xfrm>
              <a:custGeom>
                <a:avLst/>
                <a:gdLst>
                  <a:gd name="connsiteX0" fmla="*/ 0 w 199336"/>
                  <a:gd name="connsiteY0" fmla="*/ 0 h 439074"/>
                  <a:gd name="connsiteX1" fmla="*/ 199336 w 199336"/>
                  <a:gd name="connsiteY1" fmla="*/ 0 h 439074"/>
                  <a:gd name="connsiteX2" fmla="*/ 199336 w 199336"/>
                  <a:gd name="connsiteY2" fmla="*/ 439074 h 439074"/>
                  <a:gd name="connsiteX3" fmla="*/ 0 w 199336"/>
                  <a:gd name="connsiteY3" fmla="*/ 439074 h 439074"/>
                  <a:gd name="connsiteX4" fmla="*/ 0 w 199336"/>
                  <a:gd name="connsiteY4" fmla="*/ 0 h 439074"/>
                  <a:gd name="connsiteX0" fmla="*/ 0 w 275536"/>
                  <a:gd name="connsiteY0" fmla="*/ 0 h 439074"/>
                  <a:gd name="connsiteX1" fmla="*/ 199336 w 275536"/>
                  <a:gd name="connsiteY1" fmla="*/ 0 h 439074"/>
                  <a:gd name="connsiteX2" fmla="*/ 275536 w 275536"/>
                  <a:gd name="connsiteY2" fmla="*/ 191424 h 439074"/>
                  <a:gd name="connsiteX3" fmla="*/ 0 w 275536"/>
                  <a:gd name="connsiteY3" fmla="*/ 439074 h 439074"/>
                  <a:gd name="connsiteX4" fmla="*/ 0 w 275536"/>
                  <a:gd name="connsiteY4" fmla="*/ 0 h 439074"/>
                  <a:gd name="connsiteX0" fmla="*/ 0 w 275536"/>
                  <a:gd name="connsiteY0" fmla="*/ 158750 h 597824"/>
                  <a:gd name="connsiteX1" fmla="*/ 231086 w 275536"/>
                  <a:gd name="connsiteY1" fmla="*/ 0 h 597824"/>
                  <a:gd name="connsiteX2" fmla="*/ 275536 w 275536"/>
                  <a:gd name="connsiteY2" fmla="*/ 350174 h 597824"/>
                  <a:gd name="connsiteX3" fmla="*/ 0 w 275536"/>
                  <a:gd name="connsiteY3" fmla="*/ 597824 h 597824"/>
                  <a:gd name="connsiteX4" fmla="*/ 0 w 275536"/>
                  <a:gd name="connsiteY4" fmla="*/ 158750 h 597824"/>
                  <a:gd name="connsiteX0" fmla="*/ 0 w 256486"/>
                  <a:gd name="connsiteY0" fmla="*/ 158750 h 597824"/>
                  <a:gd name="connsiteX1" fmla="*/ 231086 w 256486"/>
                  <a:gd name="connsiteY1" fmla="*/ 0 h 597824"/>
                  <a:gd name="connsiteX2" fmla="*/ 256486 w 256486"/>
                  <a:gd name="connsiteY2" fmla="*/ 388274 h 597824"/>
                  <a:gd name="connsiteX3" fmla="*/ 0 w 256486"/>
                  <a:gd name="connsiteY3" fmla="*/ 597824 h 597824"/>
                  <a:gd name="connsiteX4" fmla="*/ 0 w 256486"/>
                  <a:gd name="connsiteY4" fmla="*/ 158750 h 597824"/>
                  <a:gd name="connsiteX0" fmla="*/ 12700 w 269186"/>
                  <a:gd name="connsiteY0" fmla="*/ 158750 h 750224"/>
                  <a:gd name="connsiteX1" fmla="*/ 243786 w 269186"/>
                  <a:gd name="connsiteY1" fmla="*/ 0 h 750224"/>
                  <a:gd name="connsiteX2" fmla="*/ 269186 w 269186"/>
                  <a:gd name="connsiteY2" fmla="*/ 388274 h 750224"/>
                  <a:gd name="connsiteX3" fmla="*/ 0 w 269186"/>
                  <a:gd name="connsiteY3" fmla="*/ 750224 h 750224"/>
                  <a:gd name="connsiteX4" fmla="*/ 12700 w 269186"/>
                  <a:gd name="connsiteY4" fmla="*/ 158750 h 750224"/>
                  <a:gd name="connsiteX0" fmla="*/ 12700 w 891486"/>
                  <a:gd name="connsiteY0" fmla="*/ 146050 h 737524"/>
                  <a:gd name="connsiteX1" fmla="*/ 891486 w 891486"/>
                  <a:gd name="connsiteY1" fmla="*/ 0 h 737524"/>
                  <a:gd name="connsiteX2" fmla="*/ 269186 w 891486"/>
                  <a:gd name="connsiteY2" fmla="*/ 375574 h 737524"/>
                  <a:gd name="connsiteX3" fmla="*/ 0 w 891486"/>
                  <a:gd name="connsiteY3" fmla="*/ 737524 h 737524"/>
                  <a:gd name="connsiteX4" fmla="*/ 12700 w 891486"/>
                  <a:gd name="connsiteY4" fmla="*/ 146050 h 737524"/>
                  <a:gd name="connsiteX0" fmla="*/ 12700 w 891486"/>
                  <a:gd name="connsiteY0" fmla="*/ 146050 h 737524"/>
                  <a:gd name="connsiteX1" fmla="*/ 891486 w 891486"/>
                  <a:gd name="connsiteY1" fmla="*/ 0 h 737524"/>
                  <a:gd name="connsiteX2" fmla="*/ 885136 w 891486"/>
                  <a:gd name="connsiteY2" fmla="*/ 547024 h 737524"/>
                  <a:gd name="connsiteX3" fmla="*/ 0 w 891486"/>
                  <a:gd name="connsiteY3" fmla="*/ 737524 h 737524"/>
                  <a:gd name="connsiteX4" fmla="*/ 12700 w 891486"/>
                  <a:gd name="connsiteY4" fmla="*/ 146050 h 737524"/>
                  <a:gd name="connsiteX0" fmla="*/ 0 w 1374086"/>
                  <a:gd name="connsiteY0" fmla="*/ 0 h 959774"/>
                  <a:gd name="connsiteX1" fmla="*/ 1374086 w 1374086"/>
                  <a:gd name="connsiteY1" fmla="*/ 222250 h 959774"/>
                  <a:gd name="connsiteX2" fmla="*/ 1367736 w 1374086"/>
                  <a:gd name="connsiteY2" fmla="*/ 769274 h 959774"/>
                  <a:gd name="connsiteX3" fmla="*/ 482600 w 1374086"/>
                  <a:gd name="connsiteY3" fmla="*/ 959774 h 959774"/>
                  <a:gd name="connsiteX4" fmla="*/ 0 w 1374086"/>
                  <a:gd name="connsiteY4" fmla="*/ 0 h 959774"/>
                  <a:gd name="connsiteX0" fmla="*/ 127000 w 1501086"/>
                  <a:gd name="connsiteY0" fmla="*/ 0 h 769274"/>
                  <a:gd name="connsiteX1" fmla="*/ 1501086 w 1501086"/>
                  <a:gd name="connsiteY1" fmla="*/ 222250 h 769274"/>
                  <a:gd name="connsiteX2" fmla="*/ 1494736 w 1501086"/>
                  <a:gd name="connsiteY2" fmla="*/ 769274 h 769274"/>
                  <a:gd name="connsiteX3" fmla="*/ 0 w 1501086"/>
                  <a:gd name="connsiteY3" fmla="*/ 616874 h 769274"/>
                  <a:gd name="connsiteX4" fmla="*/ 127000 w 1501086"/>
                  <a:gd name="connsiteY4" fmla="*/ 0 h 769274"/>
                  <a:gd name="connsiteX0" fmla="*/ 127000 w 1501086"/>
                  <a:gd name="connsiteY0" fmla="*/ 0 h 784473"/>
                  <a:gd name="connsiteX1" fmla="*/ 1501086 w 1501086"/>
                  <a:gd name="connsiteY1" fmla="*/ 222250 h 784473"/>
                  <a:gd name="connsiteX2" fmla="*/ 1494736 w 1501086"/>
                  <a:gd name="connsiteY2" fmla="*/ 769274 h 784473"/>
                  <a:gd name="connsiteX3" fmla="*/ 1355882 w 1501086"/>
                  <a:gd name="connsiteY3" fmla="*/ 784087 h 784473"/>
                  <a:gd name="connsiteX4" fmla="*/ 0 w 1501086"/>
                  <a:gd name="connsiteY4" fmla="*/ 616874 h 784473"/>
                  <a:gd name="connsiteX5" fmla="*/ 127000 w 1501086"/>
                  <a:gd name="connsiteY5" fmla="*/ 0 h 784473"/>
                  <a:gd name="connsiteX0" fmla="*/ 127000 w 1501086"/>
                  <a:gd name="connsiteY0" fmla="*/ 0 h 784473"/>
                  <a:gd name="connsiteX1" fmla="*/ 1501086 w 1501086"/>
                  <a:gd name="connsiteY1" fmla="*/ 222250 h 784473"/>
                  <a:gd name="connsiteX2" fmla="*/ 1494736 w 1501086"/>
                  <a:gd name="connsiteY2" fmla="*/ 769274 h 784473"/>
                  <a:gd name="connsiteX3" fmla="*/ 1355882 w 1501086"/>
                  <a:gd name="connsiteY3" fmla="*/ 784087 h 784473"/>
                  <a:gd name="connsiteX4" fmla="*/ 1247932 w 1501086"/>
                  <a:gd name="connsiteY4" fmla="*/ 765037 h 784473"/>
                  <a:gd name="connsiteX5" fmla="*/ 0 w 1501086"/>
                  <a:gd name="connsiteY5" fmla="*/ 616874 h 784473"/>
                  <a:gd name="connsiteX6" fmla="*/ 127000 w 1501086"/>
                  <a:gd name="connsiteY6" fmla="*/ 0 h 784473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0 w 1501086"/>
                  <a:gd name="connsiteY6" fmla="*/ 616874 h 796876"/>
                  <a:gd name="connsiteX7" fmla="*/ 127000 w 1501086"/>
                  <a:gd name="connsiteY7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0 w 1501086"/>
                  <a:gd name="connsiteY7" fmla="*/ 616874 h 796876"/>
                  <a:gd name="connsiteX8" fmla="*/ 127000 w 1501086"/>
                  <a:gd name="connsiteY8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0 w 1501086"/>
                  <a:gd name="connsiteY8" fmla="*/ 616874 h 796876"/>
                  <a:gd name="connsiteX9" fmla="*/ 127000 w 1501086"/>
                  <a:gd name="connsiteY9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0 w 1501086"/>
                  <a:gd name="connsiteY9" fmla="*/ 616874 h 796876"/>
                  <a:gd name="connsiteX10" fmla="*/ 127000 w 1501086"/>
                  <a:gd name="connsiteY10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0 w 1501086"/>
                  <a:gd name="connsiteY10" fmla="*/ 616874 h 796876"/>
                  <a:gd name="connsiteX11" fmla="*/ 127000 w 1501086"/>
                  <a:gd name="connsiteY11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0 w 1501086"/>
                  <a:gd name="connsiteY11" fmla="*/ 616874 h 796876"/>
                  <a:gd name="connsiteX12" fmla="*/ 127000 w 1501086"/>
                  <a:gd name="connsiteY12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0 w 1501086"/>
                  <a:gd name="connsiteY12" fmla="*/ 616874 h 796876"/>
                  <a:gd name="connsiteX13" fmla="*/ 127000 w 1501086"/>
                  <a:gd name="connsiteY13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0 w 1501086"/>
                  <a:gd name="connsiteY13" fmla="*/ 616874 h 796876"/>
                  <a:gd name="connsiteX14" fmla="*/ 127000 w 1501086"/>
                  <a:gd name="connsiteY14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0 w 1501086"/>
                  <a:gd name="connsiteY14" fmla="*/ 616874 h 796876"/>
                  <a:gd name="connsiteX15" fmla="*/ 127000 w 1501086"/>
                  <a:gd name="connsiteY15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0 w 1501086"/>
                  <a:gd name="connsiteY15" fmla="*/ 616874 h 796876"/>
                  <a:gd name="connsiteX16" fmla="*/ 127000 w 1501086"/>
                  <a:gd name="connsiteY16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0 w 1501086"/>
                  <a:gd name="connsiteY16" fmla="*/ 616874 h 796876"/>
                  <a:gd name="connsiteX17" fmla="*/ 127000 w 1501086"/>
                  <a:gd name="connsiteY17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0 w 1501086"/>
                  <a:gd name="connsiteY17" fmla="*/ 616874 h 796876"/>
                  <a:gd name="connsiteX18" fmla="*/ 127000 w 1501086"/>
                  <a:gd name="connsiteY18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327182 w 1501086"/>
                  <a:gd name="connsiteY17" fmla="*/ 676136 h 796876"/>
                  <a:gd name="connsiteX18" fmla="*/ 0 w 1501086"/>
                  <a:gd name="connsiteY18" fmla="*/ 616874 h 796876"/>
                  <a:gd name="connsiteX19" fmla="*/ 127000 w 1501086"/>
                  <a:gd name="connsiteY19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327182 w 1501086"/>
                  <a:gd name="connsiteY17" fmla="*/ 676136 h 796876"/>
                  <a:gd name="connsiteX18" fmla="*/ 276382 w 1501086"/>
                  <a:gd name="connsiteY18" fmla="*/ 676136 h 796876"/>
                  <a:gd name="connsiteX19" fmla="*/ 0 w 1501086"/>
                  <a:gd name="connsiteY19" fmla="*/ 616874 h 796876"/>
                  <a:gd name="connsiteX20" fmla="*/ 127000 w 1501086"/>
                  <a:gd name="connsiteY20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327182 w 1501086"/>
                  <a:gd name="connsiteY17" fmla="*/ 676136 h 796876"/>
                  <a:gd name="connsiteX18" fmla="*/ 282732 w 1501086"/>
                  <a:gd name="connsiteY18" fmla="*/ 650736 h 796876"/>
                  <a:gd name="connsiteX19" fmla="*/ 0 w 1501086"/>
                  <a:gd name="connsiteY19" fmla="*/ 616874 h 796876"/>
                  <a:gd name="connsiteX20" fmla="*/ 127000 w 1501086"/>
                  <a:gd name="connsiteY20" fmla="*/ 0 h 796876"/>
                  <a:gd name="connsiteX0" fmla="*/ 127000 w 1501086"/>
                  <a:gd name="connsiteY0" fmla="*/ 0 h 796876"/>
                  <a:gd name="connsiteX1" fmla="*/ 1501086 w 1501086"/>
                  <a:gd name="connsiteY1" fmla="*/ 222250 h 796876"/>
                  <a:gd name="connsiteX2" fmla="*/ 1494736 w 1501086"/>
                  <a:gd name="connsiteY2" fmla="*/ 769274 h 796876"/>
                  <a:gd name="connsiteX3" fmla="*/ 1355882 w 1501086"/>
                  <a:gd name="connsiteY3" fmla="*/ 784087 h 796876"/>
                  <a:gd name="connsiteX4" fmla="*/ 1247932 w 1501086"/>
                  <a:gd name="connsiteY4" fmla="*/ 765037 h 796876"/>
                  <a:gd name="connsiteX5" fmla="*/ 1152682 w 1501086"/>
                  <a:gd name="connsiteY5" fmla="*/ 796787 h 796876"/>
                  <a:gd name="connsiteX6" fmla="*/ 1070132 w 1501086"/>
                  <a:gd name="connsiteY6" fmla="*/ 758686 h 796876"/>
                  <a:gd name="connsiteX7" fmla="*/ 987582 w 1501086"/>
                  <a:gd name="connsiteY7" fmla="*/ 784086 h 796876"/>
                  <a:gd name="connsiteX8" fmla="*/ 917732 w 1501086"/>
                  <a:gd name="connsiteY8" fmla="*/ 745986 h 796876"/>
                  <a:gd name="connsiteX9" fmla="*/ 854232 w 1501086"/>
                  <a:gd name="connsiteY9" fmla="*/ 771386 h 796876"/>
                  <a:gd name="connsiteX10" fmla="*/ 733582 w 1501086"/>
                  <a:gd name="connsiteY10" fmla="*/ 726936 h 796876"/>
                  <a:gd name="connsiteX11" fmla="*/ 670082 w 1501086"/>
                  <a:gd name="connsiteY11" fmla="*/ 733286 h 796876"/>
                  <a:gd name="connsiteX12" fmla="*/ 625632 w 1501086"/>
                  <a:gd name="connsiteY12" fmla="*/ 701536 h 796876"/>
                  <a:gd name="connsiteX13" fmla="*/ 568482 w 1501086"/>
                  <a:gd name="connsiteY13" fmla="*/ 701536 h 796876"/>
                  <a:gd name="connsiteX14" fmla="*/ 511332 w 1501086"/>
                  <a:gd name="connsiteY14" fmla="*/ 682486 h 796876"/>
                  <a:gd name="connsiteX15" fmla="*/ 441482 w 1501086"/>
                  <a:gd name="connsiteY15" fmla="*/ 701536 h 796876"/>
                  <a:gd name="connsiteX16" fmla="*/ 390682 w 1501086"/>
                  <a:gd name="connsiteY16" fmla="*/ 644386 h 796876"/>
                  <a:gd name="connsiteX17" fmla="*/ 327182 w 1501086"/>
                  <a:gd name="connsiteY17" fmla="*/ 676136 h 796876"/>
                  <a:gd name="connsiteX18" fmla="*/ 282732 w 1501086"/>
                  <a:gd name="connsiteY18" fmla="*/ 650736 h 796876"/>
                  <a:gd name="connsiteX19" fmla="*/ 0 w 1501086"/>
                  <a:gd name="connsiteY19" fmla="*/ 616874 h 796876"/>
                  <a:gd name="connsiteX20" fmla="*/ 127000 w 1501086"/>
                  <a:gd name="connsiteY20" fmla="*/ 0 h 796876"/>
                  <a:gd name="connsiteX0" fmla="*/ 127253 w 1501339"/>
                  <a:gd name="connsiteY0" fmla="*/ 0 h 796876"/>
                  <a:gd name="connsiteX1" fmla="*/ 1501339 w 1501339"/>
                  <a:gd name="connsiteY1" fmla="*/ 222250 h 796876"/>
                  <a:gd name="connsiteX2" fmla="*/ 1494989 w 1501339"/>
                  <a:gd name="connsiteY2" fmla="*/ 769274 h 796876"/>
                  <a:gd name="connsiteX3" fmla="*/ 1356135 w 1501339"/>
                  <a:gd name="connsiteY3" fmla="*/ 784087 h 796876"/>
                  <a:gd name="connsiteX4" fmla="*/ 1248185 w 1501339"/>
                  <a:gd name="connsiteY4" fmla="*/ 765037 h 796876"/>
                  <a:gd name="connsiteX5" fmla="*/ 1152935 w 1501339"/>
                  <a:gd name="connsiteY5" fmla="*/ 796787 h 796876"/>
                  <a:gd name="connsiteX6" fmla="*/ 1070385 w 1501339"/>
                  <a:gd name="connsiteY6" fmla="*/ 758686 h 796876"/>
                  <a:gd name="connsiteX7" fmla="*/ 987835 w 1501339"/>
                  <a:gd name="connsiteY7" fmla="*/ 784086 h 796876"/>
                  <a:gd name="connsiteX8" fmla="*/ 917985 w 1501339"/>
                  <a:gd name="connsiteY8" fmla="*/ 745986 h 796876"/>
                  <a:gd name="connsiteX9" fmla="*/ 854485 w 1501339"/>
                  <a:gd name="connsiteY9" fmla="*/ 771386 h 796876"/>
                  <a:gd name="connsiteX10" fmla="*/ 733835 w 1501339"/>
                  <a:gd name="connsiteY10" fmla="*/ 726936 h 796876"/>
                  <a:gd name="connsiteX11" fmla="*/ 670335 w 1501339"/>
                  <a:gd name="connsiteY11" fmla="*/ 733286 h 796876"/>
                  <a:gd name="connsiteX12" fmla="*/ 625885 w 1501339"/>
                  <a:gd name="connsiteY12" fmla="*/ 701536 h 796876"/>
                  <a:gd name="connsiteX13" fmla="*/ 568735 w 1501339"/>
                  <a:gd name="connsiteY13" fmla="*/ 701536 h 796876"/>
                  <a:gd name="connsiteX14" fmla="*/ 511585 w 1501339"/>
                  <a:gd name="connsiteY14" fmla="*/ 682486 h 796876"/>
                  <a:gd name="connsiteX15" fmla="*/ 441735 w 1501339"/>
                  <a:gd name="connsiteY15" fmla="*/ 701536 h 796876"/>
                  <a:gd name="connsiteX16" fmla="*/ 390935 w 1501339"/>
                  <a:gd name="connsiteY16" fmla="*/ 644386 h 796876"/>
                  <a:gd name="connsiteX17" fmla="*/ 327435 w 1501339"/>
                  <a:gd name="connsiteY17" fmla="*/ 676136 h 796876"/>
                  <a:gd name="connsiteX18" fmla="*/ 282985 w 1501339"/>
                  <a:gd name="connsiteY18" fmla="*/ 650736 h 796876"/>
                  <a:gd name="connsiteX19" fmla="*/ 105185 w 1501339"/>
                  <a:gd name="connsiteY19" fmla="*/ 612636 h 796876"/>
                  <a:gd name="connsiteX20" fmla="*/ 253 w 1501339"/>
                  <a:gd name="connsiteY20" fmla="*/ 616874 h 796876"/>
                  <a:gd name="connsiteX21" fmla="*/ 127253 w 1501339"/>
                  <a:gd name="connsiteY21" fmla="*/ 0 h 796876"/>
                  <a:gd name="connsiteX0" fmla="*/ 127253 w 1501339"/>
                  <a:gd name="connsiteY0" fmla="*/ 0 h 796876"/>
                  <a:gd name="connsiteX1" fmla="*/ 1501339 w 1501339"/>
                  <a:gd name="connsiteY1" fmla="*/ 222250 h 796876"/>
                  <a:gd name="connsiteX2" fmla="*/ 1485464 w 1501339"/>
                  <a:gd name="connsiteY2" fmla="*/ 791499 h 796876"/>
                  <a:gd name="connsiteX3" fmla="*/ 1356135 w 1501339"/>
                  <a:gd name="connsiteY3" fmla="*/ 784087 h 796876"/>
                  <a:gd name="connsiteX4" fmla="*/ 1248185 w 1501339"/>
                  <a:gd name="connsiteY4" fmla="*/ 765037 h 796876"/>
                  <a:gd name="connsiteX5" fmla="*/ 1152935 w 1501339"/>
                  <a:gd name="connsiteY5" fmla="*/ 796787 h 796876"/>
                  <a:gd name="connsiteX6" fmla="*/ 1070385 w 1501339"/>
                  <a:gd name="connsiteY6" fmla="*/ 758686 h 796876"/>
                  <a:gd name="connsiteX7" fmla="*/ 987835 w 1501339"/>
                  <a:gd name="connsiteY7" fmla="*/ 784086 h 796876"/>
                  <a:gd name="connsiteX8" fmla="*/ 917985 w 1501339"/>
                  <a:gd name="connsiteY8" fmla="*/ 745986 h 796876"/>
                  <a:gd name="connsiteX9" fmla="*/ 854485 w 1501339"/>
                  <a:gd name="connsiteY9" fmla="*/ 771386 h 796876"/>
                  <a:gd name="connsiteX10" fmla="*/ 733835 w 1501339"/>
                  <a:gd name="connsiteY10" fmla="*/ 726936 h 796876"/>
                  <a:gd name="connsiteX11" fmla="*/ 670335 w 1501339"/>
                  <a:gd name="connsiteY11" fmla="*/ 733286 h 796876"/>
                  <a:gd name="connsiteX12" fmla="*/ 625885 w 1501339"/>
                  <a:gd name="connsiteY12" fmla="*/ 701536 h 796876"/>
                  <a:gd name="connsiteX13" fmla="*/ 568735 w 1501339"/>
                  <a:gd name="connsiteY13" fmla="*/ 701536 h 796876"/>
                  <a:gd name="connsiteX14" fmla="*/ 511585 w 1501339"/>
                  <a:gd name="connsiteY14" fmla="*/ 682486 h 796876"/>
                  <a:gd name="connsiteX15" fmla="*/ 441735 w 1501339"/>
                  <a:gd name="connsiteY15" fmla="*/ 701536 h 796876"/>
                  <a:gd name="connsiteX16" fmla="*/ 390935 w 1501339"/>
                  <a:gd name="connsiteY16" fmla="*/ 644386 h 796876"/>
                  <a:gd name="connsiteX17" fmla="*/ 327435 w 1501339"/>
                  <a:gd name="connsiteY17" fmla="*/ 676136 h 796876"/>
                  <a:gd name="connsiteX18" fmla="*/ 282985 w 1501339"/>
                  <a:gd name="connsiteY18" fmla="*/ 650736 h 796876"/>
                  <a:gd name="connsiteX19" fmla="*/ 105185 w 1501339"/>
                  <a:gd name="connsiteY19" fmla="*/ 612636 h 796876"/>
                  <a:gd name="connsiteX20" fmla="*/ 253 w 1501339"/>
                  <a:gd name="connsiteY20" fmla="*/ 616874 h 796876"/>
                  <a:gd name="connsiteX21" fmla="*/ 127253 w 1501339"/>
                  <a:gd name="connsiteY21" fmla="*/ 0 h 796876"/>
                  <a:gd name="connsiteX0" fmla="*/ 127253 w 1501339"/>
                  <a:gd name="connsiteY0" fmla="*/ 0 h 809828"/>
                  <a:gd name="connsiteX1" fmla="*/ 1501339 w 1501339"/>
                  <a:gd name="connsiteY1" fmla="*/ 222250 h 809828"/>
                  <a:gd name="connsiteX2" fmla="*/ 1485464 w 1501339"/>
                  <a:gd name="connsiteY2" fmla="*/ 791499 h 809828"/>
                  <a:gd name="connsiteX3" fmla="*/ 1337085 w 1501339"/>
                  <a:gd name="connsiteY3" fmla="*/ 809487 h 809828"/>
                  <a:gd name="connsiteX4" fmla="*/ 1248185 w 1501339"/>
                  <a:gd name="connsiteY4" fmla="*/ 765037 h 809828"/>
                  <a:gd name="connsiteX5" fmla="*/ 1152935 w 1501339"/>
                  <a:gd name="connsiteY5" fmla="*/ 796787 h 809828"/>
                  <a:gd name="connsiteX6" fmla="*/ 1070385 w 1501339"/>
                  <a:gd name="connsiteY6" fmla="*/ 758686 h 809828"/>
                  <a:gd name="connsiteX7" fmla="*/ 987835 w 1501339"/>
                  <a:gd name="connsiteY7" fmla="*/ 784086 h 809828"/>
                  <a:gd name="connsiteX8" fmla="*/ 917985 w 1501339"/>
                  <a:gd name="connsiteY8" fmla="*/ 745986 h 809828"/>
                  <a:gd name="connsiteX9" fmla="*/ 854485 w 1501339"/>
                  <a:gd name="connsiteY9" fmla="*/ 771386 h 809828"/>
                  <a:gd name="connsiteX10" fmla="*/ 733835 w 1501339"/>
                  <a:gd name="connsiteY10" fmla="*/ 726936 h 809828"/>
                  <a:gd name="connsiteX11" fmla="*/ 670335 w 1501339"/>
                  <a:gd name="connsiteY11" fmla="*/ 733286 h 809828"/>
                  <a:gd name="connsiteX12" fmla="*/ 625885 w 1501339"/>
                  <a:gd name="connsiteY12" fmla="*/ 701536 h 809828"/>
                  <a:gd name="connsiteX13" fmla="*/ 568735 w 1501339"/>
                  <a:gd name="connsiteY13" fmla="*/ 701536 h 809828"/>
                  <a:gd name="connsiteX14" fmla="*/ 511585 w 1501339"/>
                  <a:gd name="connsiteY14" fmla="*/ 682486 h 809828"/>
                  <a:gd name="connsiteX15" fmla="*/ 441735 w 1501339"/>
                  <a:gd name="connsiteY15" fmla="*/ 701536 h 809828"/>
                  <a:gd name="connsiteX16" fmla="*/ 390935 w 1501339"/>
                  <a:gd name="connsiteY16" fmla="*/ 644386 h 809828"/>
                  <a:gd name="connsiteX17" fmla="*/ 327435 w 1501339"/>
                  <a:gd name="connsiteY17" fmla="*/ 676136 h 809828"/>
                  <a:gd name="connsiteX18" fmla="*/ 282985 w 1501339"/>
                  <a:gd name="connsiteY18" fmla="*/ 650736 h 809828"/>
                  <a:gd name="connsiteX19" fmla="*/ 105185 w 1501339"/>
                  <a:gd name="connsiteY19" fmla="*/ 612636 h 809828"/>
                  <a:gd name="connsiteX20" fmla="*/ 253 w 1501339"/>
                  <a:gd name="connsiteY20" fmla="*/ 616874 h 809828"/>
                  <a:gd name="connsiteX21" fmla="*/ 127253 w 1501339"/>
                  <a:gd name="connsiteY21" fmla="*/ 0 h 809828"/>
                  <a:gd name="connsiteX0" fmla="*/ 127253 w 1501339"/>
                  <a:gd name="connsiteY0" fmla="*/ 0 h 828236"/>
                  <a:gd name="connsiteX1" fmla="*/ 1501339 w 1501339"/>
                  <a:gd name="connsiteY1" fmla="*/ 222250 h 828236"/>
                  <a:gd name="connsiteX2" fmla="*/ 1485464 w 1501339"/>
                  <a:gd name="connsiteY2" fmla="*/ 791499 h 828236"/>
                  <a:gd name="connsiteX3" fmla="*/ 1387886 w 1501339"/>
                  <a:gd name="connsiteY3" fmla="*/ 768211 h 828236"/>
                  <a:gd name="connsiteX4" fmla="*/ 1337085 w 1501339"/>
                  <a:gd name="connsiteY4" fmla="*/ 809487 h 828236"/>
                  <a:gd name="connsiteX5" fmla="*/ 1248185 w 1501339"/>
                  <a:gd name="connsiteY5" fmla="*/ 765037 h 828236"/>
                  <a:gd name="connsiteX6" fmla="*/ 1152935 w 1501339"/>
                  <a:gd name="connsiteY6" fmla="*/ 796787 h 828236"/>
                  <a:gd name="connsiteX7" fmla="*/ 1070385 w 1501339"/>
                  <a:gd name="connsiteY7" fmla="*/ 758686 h 828236"/>
                  <a:gd name="connsiteX8" fmla="*/ 987835 w 1501339"/>
                  <a:gd name="connsiteY8" fmla="*/ 784086 h 828236"/>
                  <a:gd name="connsiteX9" fmla="*/ 917985 w 1501339"/>
                  <a:gd name="connsiteY9" fmla="*/ 745986 h 828236"/>
                  <a:gd name="connsiteX10" fmla="*/ 854485 w 1501339"/>
                  <a:gd name="connsiteY10" fmla="*/ 771386 h 828236"/>
                  <a:gd name="connsiteX11" fmla="*/ 733835 w 1501339"/>
                  <a:gd name="connsiteY11" fmla="*/ 726936 h 828236"/>
                  <a:gd name="connsiteX12" fmla="*/ 670335 w 1501339"/>
                  <a:gd name="connsiteY12" fmla="*/ 733286 h 828236"/>
                  <a:gd name="connsiteX13" fmla="*/ 625885 w 1501339"/>
                  <a:gd name="connsiteY13" fmla="*/ 701536 h 828236"/>
                  <a:gd name="connsiteX14" fmla="*/ 568735 w 1501339"/>
                  <a:gd name="connsiteY14" fmla="*/ 701536 h 828236"/>
                  <a:gd name="connsiteX15" fmla="*/ 511585 w 1501339"/>
                  <a:gd name="connsiteY15" fmla="*/ 682486 h 828236"/>
                  <a:gd name="connsiteX16" fmla="*/ 441735 w 1501339"/>
                  <a:gd name="connsiteY16" fmla="*/ 701536 h 828236"/>
                  <a:gd name="connsiteX17" fmla="*/ 390935 w 1501339"/>
                  <a:gd name="connsiteY17" fmla="*/ 644386 h 828236"/>
                  <a:gd name="connsiteX18" fmla="*/ 327435 w 1501339"/>
                  <a:gd name="connsiteY18" fmla="*/ 676136 h 828236"/>
                  <a:gd name="connsiteX19" fmla="*/ 282985 w 1501339"/>
                  <a:gd name="connsiteY19" fmla="*/ 650736 h 828236"/>
                  <a:gd name="connsiteX20" fmla="*/ 105185 w 1501339"/>
                  <a:gd name="connsiteY20" fmla="*/ 612636 h 828236"/>
                  <a:gd name="connsiteX21" fmla="*/ 253 w 1501339"/>
                  <a:gd name="connsiteY21" fmla="*/ 616874 h 828236"/>
                  <a:gd name="connsiteX22" fmla="*/ 127253 w 1501339"/>
                  <a:gd name="connsiteY22" fmla="*/ 0 h 828236"/>
                  <a:gd name="connsiteX0" fmla="*/ 182022 w 1501339"/>
                  <a:gd name="connsiteY0" fmla="*/ 0 h 856811"/>
                  <a:gd name="connsiteX1" fmla="*/ 1501339 w 1501339"/>
                  <a:gd name="connsiteY1" fmla="*/ 250825 h 856811"/>
                  <a:gd name="connsiteX2" fmla="*/ 1485464 w 1501339"/>
                  <a:gd name="connsiteY2" fmla="*/ 820074 h 856811"/>
                  <a:gd name="connsiteX3" fmla="*/ 1387886 w 1501339"/>
                  <a:gd name="connsiteY3" fmla="*/ 796786 h 856811"/>
                  <a:gd name="connsiteX4" fmla="*/ 1337085 w 1501339"/>
                  <a:gd name="connsiteY4" fmla="*/ 838062 h 856811"/>
                  <a:gd name="connsiteX5" fmla="*/ 1248185 w 1501339"/>
                  <a:gd name="connsiteY5" fmla="*/ 793612 h 856811"/>
                  <a:gd name="connsiteX6" fmla="*/ 1152935 w 1501339"/>
                  <a:gd name="connsiteY6" fmla="*/ 825362 h 856811"/>
                  <a:gd name="connsiteX7" fmla="*/ 1070385 w 1501339"/>
                  <a:gd name="connsiteY7" fmla="*/ 787261 h 856811"/>
                  <a:gd name="connsiteX8" fmla="*/ 987835 w 1501339"/>
                  <a:gd name="connsiteY8" fmla="*/ 812661 h 856811"/>
                  <a:gd name="connsiteX9" fmla="*/ 917985 w 1501339"/>
                  <a:gd name="connsiteY9" fmla="*/ 774561 h 856811"/>
                  <a:gd name="connsiteX10" fmla="*/ 854485 w 1501339"/>
                  <a:gd name="connsiteY10" fmla="*/ 799961 h 856811"/>
                  <a:gd name="connsiteX11" fmla="*/ 733835 w 1501339"/>
                  <a:gd name="connsiteY11" fmla="*/ 755511 h 856811"/>
                  <a:gd name="connsiteX12" fmla="*/ 670335 w 1501339"/>
                  <a:gd name="connsiteY12" fmla="*/ 761861 h 856811"/>
                  <a:gd name="connsiteX13" fmla="*/ 625885 w 1501339"/>
                  <a:gd name="connsiteY13" fmla="*/ 730111 h 856811"/>
                  <a:gd name="connsiteX14" fmla="*/ 568735 w 1501339"/>
                  <a:gd name="connsiteY14" fmla="*/ 730111 h 856811"/>
                  <a:gd name="connsiteX15" fmla="*/ 511585 w 1501339"/>
                  <a:gd name="connsiteY15" fmla="*/ 711061 h 856811"/>
                  <a:gd name="connsiteX16" fmla="*/ 441735 w 1501339"/>
                  <a:gd name="connsiteY16" fmla="*/ 730111 h 856811"/>
                  <a:gd name="connsiteX17" fmla="*/ 390935 w 1501339"/>
                  <a:gd name="connsiteY17" fmla="*/ 672961 h 856811"/>
                  <a:gd name="connsiteX18" fmla="*/ 327435 w 1501339"/>
                  <a:gd name="connsiteY18" fmla="*/ 704711 h 856811"/>
                  <a:gd name="connsiteX19" fmla="*/ 282985 w 1501339"/>
                  <a:gd name="connsiteY19" fmla="*/ 679311 h 856811"/>
                  <a:gd name="connsiteX20" fmla="*/ 105185 w 1501339"/>
                  <a:gd name="connsiteY20" fmla="*/ 641211 h 856811"/>
                  <a:gd name="connsiteX21" fmla="*/ 253 w 1501339"/>
                  <a:gd name="connsiteY21" fmla="*/ 645449 h 856811"/>
                  <a:gd name="connsiteX22" fmla="*/ 182022 w 1501339"/>
                  <a:gd name="connsiteY22" fmla="*/ 0 h 856811"/>
                  <a:gd name="connsiteX0" fmla="*/ 182022 w 1501339"/>
                  <a:gd name="connsiteY0" fmla="*/ 0 h 856811"/>
                  <a:gd name="connsiteX1" fmla="*/ 1501339 w 1501339"/>
                  <a:gd name="connsiteY1" fmla="*/ 250825 h 856811"/>
                  <a:gd name="connsiteX2" fmla="*/ 1485464 w 1501339"/>
                  <a:gd name="connsiteY2" fmla="*/ 820074 h 856811"/>
                  <a:gd name="connsiteX3" fmla="*/ 1387886 w 1501339"/>
                  <a:gd name="connsiteY3" fmla="*/ 796786 h 856811"/>
                  <a:gd name="connsiteX4" fmla="*/ 1337085 w 1501339"/>
                  <a:gd name="connsiteY4" fmla="*/ 838062 h 856811"/>
                  <a:gd name="connsiteX5" fmla="*/ 1248185 w 1501339"/>
                  <a:gd name="connsiteY5" fmla="*/ 793612 h 856811"/>
                  <a:gd name="connsiteX6" fmla="*/ 1152935 w 1501339"/>
                  <a:gd name="connsiteY6" fmla="*/ 825362 h 856811"/>
                  <a:gd name="connsiteX7" fmla="*/ 1070385 w 1501339"/>
                  <a:gd name="connsiteY7" fmla="*/ 787261 h 856811"/>
                  <a:gd name="connsiteX8" fmla="*/ 987835 w 1501339"/>
                  <a:gd name="connsiteY8" fmla="*/ 812661 h 856811"/>
                  <a:gd name="connsiteX9" fmla="*/ 917985 w 1501339"/>
                  <a:gd name="connsiteY9" fmla="*/ 774561 h 856811"/>
                  <a:gd name="connsiteX10" fmla="*/ 854485 w 1501339"/>
                  <a:gd name="connsiteY10" fmla="*/ 799961 h 856811"/>
                  <a:gd name="connsiteX11" fmla="*/ 733835 w 1501339"/>
                  <a:gd name="connsiteY11" fmla="*/ 755511 h 856811"/>
                  <a:gd name="connsiteX12" fmla="*/ 670335 w 1501339"/>
                  <a:gd name="connsiteY12" fmla="*/ 761861 h 856811"/>
                  <a:gd name="connsiteX13" fmla="*/ 625885 w 1501339"/>
                  <a:gd name="connsiteY13" fmla="*/ 730111 h 856811"/>
                  <a:gd name="connsiteX14" fmla="*/ 568735 w 1501339"/>
                  <a:gd name="connsiteY14" fmla="*/ 730111 h 856811"/>
                  <a:gd name="connsiteX15" fmla="*/ 511585 w 1501339"/>
                  <a:gd name="connsiteY15" fmla="*/ 711061 h 856811"/>
                  <a:gd name="connsiteX16" fmla="*/ 441735 w 1501339"/>
                  <a:gd name="connsiteY16" fmla="*/ 730111 h 856811"/>
                  <a:gd name="connsiteX17" fmla="*/ 390935 w 1501339"/>
                  <a:gd name="connsiteY17" fmla="*/ 672961 h 856811"/>
                  <a:gd name="connsiteX18" fmla="*/ 327435 w 1501339"/>
                  <a:gd name="connsiteY18" fmla="*/ 704711 h 856811"/>
                  <a:gd name="connsiteX19" fmla="*/ 282985 w 1501339"/>
                  <a:gd name="connsiteY19" fmla="*/ 679311 h 856811"/>
                  <a:gd name="connsiteX20" fmla="*/ 105185 w 1501339"/>
                  <a:gd name="connsiteY20" fmla="*/ 641211 h 856811"/>
                  <a:gd name="connsiteX21" fmla="*/ 253 w 1501339"/>
                  <a:gd name="connsiteY21" fmla="*/ 645449 h 856811"/>
                  <a:gd name="connsiteX22" fmla="*/ 182022 w 1501339"/>
                  <a:gd name="connsiteY22" fmla="*/ 0 h 856811"/>
                  <a:gd name="connsiteX0" fmla="*/ 182022 w 1493844"/>
                  <a:gd name="connsiteY0" fmla="*/ 0 h 856811"/>
                  <a:gd name="connsiteX1" fmla="*/ 1493844 w 1493844"/>
                  <a:gd name="connsiteY1" fmla="*/ 224591 h 856811"/>
                  <a:gd name="connsiteX2" fmla="*/ 1485464 w 1493844"/>
                  <a:gd name="connsiteY2" fmla="*/ 820074 h 856811"/>
                  <a:gd name="connsiteX3" fmla="*/ 1387886 w 1493844"/>
                  <a:gd name="connsiteY3" fmla="*/ 796786 h 856811"/>
                  <a:gd name="connsiteX4" fmla="*/ 1337085 w 1493844"/>
                  <a:gd name="connsiteY4" fmla="*/ 838062 h 856811"/>
                  <a:gd name="connsiteX5" fmla="*/ 1248185 w 1493844"/>
                  <a:gd name="connsiteY5" fmla="*/ 793612 h 856811"/>
                  <a:gd name="connsiteX6" fmla="*/ 1152935 w 1493844"/>
                  <a:gd name="connsiteY6" fmla="*/ 825362 h 856811"/>
                  <a:gd name="connsiteX7" fmla="*/ 1070385 w 1493844"/>
                  <a:gd name="connsiteY7" fmla="*/ 787261 h 856811"/>
                  <a:gd name="connsiteX8" fmla="*/ 987835 w 1493844"/>
                  <a:gd name="connsiteY8" fmla="*/ 812661 h 856811"/>
                  <a:gd name="connsiteX9" fmla="*/ 917985 w 1493844"/>
                  <a:gd name="connsiteY9" fmla="*/ 774561 h 856811"/>
                  <a:gd name="connsiteX10" fmla="*/ 854485 w 1493844"/>
                  <a:gd name="connsiteY10" fmla="*/ 799961 h 856811"/>
                  <a:gd name="connsiteX11" fmla="*/ 733835 w 1493844"/>
                  <a:gd name="connsiteY11" fmla="*/ 755511 h 856811"/>
                  <a:gd name="connsiteX12" fmla="*/ 670335 w 1493844"/>
                  <a:gd name="connsiteY12" fmla="*/ 761861 h 856811"/>
                  <a:gd name="connsiteX13" fmla="*/ 625885 w 1493844"/>
                  <a:gd name="connsiteY13" fmla="*/ 730111 h 856811"/>
                  <a:gd name="connsiteX14" fmla="*/ 568735 w 1493844"/>
                  <a:gd name="connsiteY14" fmla="*/ 730111 h 856811"/>
                  <a:gd name="connsiteX15" fmla="*/ 511585 w 1493844"/>
                  <a:gd name="connsiteY15" fmla="*/ 711061 h 856811"/>
                  <a:gd name="connsiteX16" fmla="*/ 441735 w 1493844"/>
                  <a:gd name="connsiteY16" fmla="*/ 730111 h 856811"/>
                  <a:gd name="connsiteX17" fmla="*/ 390935 w 1493844"/>
                  <a:gd name="connsiteY17" fmla="*/ 672961 h 856811"/>
                  <a:gd name="connsiteX18" fmla="*/ 327435 w 1493844"/>
                  <a:gd name="connsiteY18" fmla="*/ 704711 h 856811"/>
                  <a:gd name="connsiteX19" fmla="*/ 282985 w 1493844"/>
                  <a:gd name="connsiteY19" fmla="*/ 679311 h 856811"/>
                  <a:gd name="connsiteX20" fmla="*/ 105185 w 1493844"/>
                  <a:gd name="connsiteY20" fmla="*/ 641211 h 856811"/>
                  <a:gd name="connsiteX21" fmla="*/ 253 w 1493844"/>
                  <a:gd name="connsiteY21" fmla="*/ 645449 h 856811"/>
                  <a:gd name="connsiteX22" fmla="*/ 182022 w 1493844"/>
                  <a:gd name="connsiteY22" fmla="*/ 0 h 856811"/>
                  <a:gd name="connsiteX0" fmla="*/ 182022 w 1509680"/>
                  <a:gd name="connsiteY0" fmla="*/ 0 h 856811"/>
                  <a:gd name="connsiteX1" fmla="*/ 1493844 w 1509680"/>
                  <a:gd name="connsiteY1" fmla="*/ 224591 h 856811"/>
                  <a:gd name="connsiteX2" fmla="*/ 1485464 w 1509680"/>
                  <a:gd name="connsiteY2" fmla="*/ 820074 h 856811"/>
                  <a:gd name="connsiteX3" fmla="*/ 1387886 w 1509680"/>
                  <a:gd name="connsiteY3" fmla="*/ 796786 h 856811"/>
                  <a:gd name="connsiteX4" fmla="*/ 1337085 w 1509680"/>
                  <a:gd name="connsiteY4" fmla="*/ 838062 h 856811"/>
                  <a:gd name="connsiteX5" fmla="*/ 1248185 w 1509680"/>
                  <a:gd name="connsiteY5" fmla="*/ 793612 h 856811"/>
                  <a:gd name="connsiteX6" fmla="*/ 1152935 w 1509680"/>
                  <a:gd name="connsiteY6" fmla="*/ 825362 h 856811"/>
                  <a:gd name="connsiteX7" fmla="*/ 1070385 w 1509680"/>
                  <a:gd name="connsiteY7" fmla="*/ 787261 h 856811"/>
                  <a:gd name="connsiteX8" fmla="*/ 987835 w 1509680"/>
                  <a:gd name="connsiteY8" fmla="*/ 812661 h 856811"/>
                  <a:gd name="connsiteX9" fmla="*/ 917985 w 1509680"/>
                  <a:gd name="connsiteY9" fmla="*/ 774561 h 856811"/>
                  <a:gd name="connsiteX10" fmla="*/ 854485 w 1509680"/>
                  <a:gd name="connsiteY10" fmla="*/ 799961 h 856811"/>
                  <a:gd name="connsiteX11" fmla="*/ 733835 w 1509680"/>
                  <a:gd name="connsiteY11" fmla="*/ 755511 h 856811"/>
                  <a:gd name="connsiteX12" fmla="*/ 670335 w 1509680"/>
                  <a:gd name="connsiteY12" fmla="*/ 761861 h 856811"/>
                  <a:gd name="connsiteX13" fmla="*/ 625885 w 1509680"/>
                  <a:gd name="connsiteY13" fmla="*/ 730111 h 856811"/>
                  <a:gd name="connsiteX14" fmla="*/ 568735 w 1509680"/>
                  <a:gd name="connsiteY14" fmla="*/ 730111 h 856811"/>
                  <a:gd name="connsiteX15" fmla="*/ 511585 w 1509680"/>
                  <a:gd name="connsiteY15" fmla="*/ 711061 h 856811"/>
                  <a:gd name="connsiteX16" fmla="*/ 441735 w 1509680"/>
                  <a:gd name="connsiteY16" fmla="*/ 730111 h 856811"/>
                  <a:gd name="connsiteX17" fmla="*/ 390935 w 1509680"/>
                  <a:gd name="connsiteY17" fmla="*/ 672961 h 856811"/>
                  <a:gd name="connsiteX18" fmla="*/ 327435 w 1509680"/>
                  <a:gd name="connsiteY18" fmla="*/ 704711 h 856811"/>
                  <a:gd name="connsiteX19" fmla="*/ 282985 w 1509680"/>
                  <a:gd name="connsiteY19" fmla="*/ 679311 h 856811"/>
                  <a:gd name="connsiteX20" fmla="*/ 105185 w 1509680"/>
                  <a:gd name="connsiteY20" fmla="*/ 641211 h 856811"/>
                  <a:gd name="connsiteX21" fmla="*/ 253 w 1509680"/>
                  <a:gd name="connsiteY21" fmla="*/ 645449 h 856811"/>
                  <a:gd name="connsiteX22" fmla="*/ 182022 w 1509680"/>
                  <a:gd name="connsiteY22" fmla="*/ 0 h 856811"/>
                  <a:gd name="connsiteX0" fmla="*/ 182022 w 1517079"/>
                  <a:gd name="connsiteY0" fmla="*/ 0 h 856811"/>
                  <a:gd name="connsiteX1" fmla="*/ 1493844 w 1517079"/>
                  <a:gd name="connsiteY1" fmla="*/ 224591 h 856811"/>
                  <a:gd name="connsiteX2" fmla="*/ 1485464 w 1517079"/>
                  <a:gd name="connsiteY2" fmla="*/ 820074 h 856811"/>
                  <a:gd name="connsiteX3" fmla="*/ 1387886 w 1517079"/>
                  <a:gd name="connsiteY3" fmla="*/ 796786 h 856811"/>
                  <a:gd name="connsiteX4" fmla="*/ 1337085 w 1517079"/>
                  <a:gd name="connsiteY4" fmla="*/ 838062 h 856811"/>
                  <a:gd name="connsiteX5" fmla="*/ 1248185 w 1517079"/>
                  <a:gd name="connsiteY5" fmla="*/ 793612 h 856811"/>
                  <a:gd name="connsiteX6" fmla="*/ 1152935 w 1517079"/>
                  <a:gd name="connsiteY6" fmla="*/ 825362 h 856811"/>
                  <a:gd name="connsiteX7" fmla="*/ 1070385 w 1517079"/>
                  <a:gd name="connsiteY7" fmla="*/ 787261 h 856811"/>
                  <a:gd name="connsiteX8" fmla="*/ 987835 w 1517079"/>
                  <a:gd name="connsiteY8" fmla="*/ 812661 h 856811"/>
                  <a:gd name="connsiteX9" fmla="*/ 917985 w 1517079"/>
                  <a:gd name="connsiteY9" fmla="*/ 774561 h 856811"/>
                  <a:gd name="connsiteX10" fmla="*/ 854485 w 1517079"/>
                  <a:gd name="connsiteY10" fmla="*/ 799961 h 856811"/>
                  <a:gd name="connsiteX11" fmla="*/ 733835 w 1517079"/>
                  <a:gd name="connsiteY11" fmla="*/ 755511 h 856811"/>
                  <a:gd name="connsiteX12" fmla="*/ 670335 w 1517079"/>
                  <a:gd name="connsiteY12" fmla="*/ 761861 h 856811"/>
                  <a:gd name="connsiteX13" fmla="*/ 625885 w 1517079"/>
                  <a:gd name="connsiteY13" fmla="*/ 730111 h 856811"/>
                  <a:gd name="connsiteX14" fmla="*/ 568735 w 1517079"/>
                  <a:gd name="connsiteY14" fmla="*/ 730111 h 856811"/>
                  <a:gd name="connsiteX15" fmla="*/ 511585 w 1517079"/>
                  <a:gd name="connsiteY15" fmla="*/ 711061 h 856811"/>
                  <a:gd name="connsiteX16" fmla="*/ 441735 w 1517079"/>
                  <a:gd name="connsiteY16" fmla="*/ 730111 h 856811"/>
                  <a:gd name="connsiteX17" fmla="*/ 390935 w 1517079"/>
                  <a:gd name="connsiteY17" fmla="*/ 672961 h 856811"/>
                  <a:gd name="connsiteX18" fmla="*/ 327435 w 1517079"/>
                  <a:gd name="connsiteY18" fmla="*/ 704711 h 856811"/>
                  <a:gd name="connsiteX19" fmla="*/ 282985 w 1517079"/>
                  <a:gd name="connsiteY19" fmla="*/ 679311 h 856811"/>
                  <a:gd name="connsiteX20" fmla="*/ 105185 w 1517079"/>
                  <a:gd name="connsiteY20" fmla="*/ 641211 h 856811"/>
                  <a:gd name="connsiteX21" fmla="*/ 253 w 1517079"/>
                  <a:gd name="connsiteY21" fmla="*/ 645449 h 856811"/>
                  <a:gd name="connsiteX22" fmla="*/ 182022 w 1517079"/>
                  <a:gd name="connsiteY22" fmla="*/ 0 h 856811"/>
                  <a:gd name="connsiteX0" fmla="*/ 162143 w 1497200"/>
                  <a:gd name="connsiteY0" fmla="*/ 0 h 856811"/>
                  <a:gd name="connsiteX1" fmla="*/ 1473965 w 1497200"/>
                  <a:gd name="connsiteY1" fmla="*/ 224591 h 856811"/>
                  <a:gd name="connsiteX2" fmla="*/ 1465585 w 1497200"/>
                  <a:gd name="connsiteY2" fmla="*/ 820074 h 856811"/>
                  <a:gd name="connsiteX3" fmla="*/ 1368007 w 1497200"/>
                  <a:gd name="connsiteY3" fmla="*/ 796786 h 856811"/>
                  <a:gd name="connsiteX4" fmla="*/ 1317206 w 1497200"/>
                  <a:gd name="connsiteY4" fmla="*/ 838062 h 856811"/>
                  <a:gd name="connsiteX5" fmla="*/ 1228306 w 1497200"/>
                  <a:gd name="connsiteY5" fmla="*/ 793612 h 856811"/>
                  <a:gd name="connsiteX6" fmla="*/ 1133056 w 1497200"/>
                  <a:gd name="connsiteY6" fmla="*/ 825362 h 856811"/>
                  <a:gd name="connsiteX7" fmla="*/ 1050506 w 1497200"/>
                  <a:gd name="connsiteY7" fmla="*/ 787261 h 856811"/>
                  <a:gd name="connsiteX8" fmla="*/ 967956 w 1497200"/>
                  <a:gd name="connsiteY8" fmla="*/ 812661 h 856811"/>
                  <a:gd name="connsiteX9" fmla="*/ 898106 w 1497200"/>
                  <a:gd name="connsiteY9" fmla="*/ 774561 h 856811"/>
                  <a:gd name="connsiteX10" fmla="*/ 834606 w 1497200"/>
                  <a:gd name="connsiteY10" fmla="*/ 799961 h 856811"/>
                  <a:gd name="connsiteX11" fmla="*/ 713956 w 1497200"/>
                  <a:gd name="connsiteY11" fmla="*/ 755511 h 856811"/>
                  <a:gd name="connsiteX12" fmla="*/ 650456 w 1497200"/>
                  <a:gd name="connsiteY12" fmla="*/ 761861 h 856811"/>
                  <a:gd name="connsiteX13" fmla="*/ 606006 w 1497200"/>
                  <a:gd name="connsiteY13" fmla="*/ 730111 h 856811"/>
                  <a:gd name="connsiteX14" fmla="*/ 548856 w 1497200"/>
                  <a:gd name="connsiteY14" fmla="*/ 730111 h 856811"/>
                  <a:gd name="connsiteX15" fmla="*/ 491706 w 1497200"/>
                  <a:gd name="connsiteY15" fmla="*/ 711061 h 856811"/>
                  <a:gd name="connsiteX16" fmla="*/ 421856 w 1497200"/>
                  <a:gd name="connsiteY16" fmla="*/ 730111 h 856811"/>
                  <a:gd name="connsiteX17" fmla="*/ 371056 w 1497200"/>
                  <a:gd name="connsiteY17" fmla="*/ 672961 h 856811"/>
                  <a:gd name="connsiteX18" fmla="*/ 307556 w 1497200"/>
                  <a:gd name="connsiteY18" fmla="*/ 704711 h 856811"/>
                  <a:gd name="connsiteX19" fmla="*/ 263106 w 1497200"/>
                  <a:gd name="connsiteY19" fmla="*/ 679311 h 856811"/>
                  <a:gd name="connsiteX20" fmla="*/ 85306 w 1497200"/>
                  <a:gd name="connsiteY20" fmla="*/ 641211 h 856811"/>
                  <a:gd name="connsiteX21" fmla="*/ 362 w 1497200"/>
                  <a:gd name="connsiteY21" fmla="*/ 625461 h 856811"/>
                  <a:gd name="connsiteX22" fmla="*/ 162143 w 1497200"/>
                  <a:gd name="connsiteY22" fmla="*/ 0 h 856811"/>
                  <a:gd name="connsiteX0" fmla="*/ 161781 w 1496838"/>
                  <a:gd name="connsiteY0" fmla="*/ 0 h 856811"/>
                  <a:gd name="connsiteX1" fmla="*/ 1473603 w 1496838"/>
                  <a:gd name="connsiteY1" fmla="*/ 224591 h 856811"/>
                  <a:gd name="connsiteX2" fmla="*/ 1465223 w 1496838"/>
                  <a:gd name="connsiteY2" fmla="*/ 820074 h 856811"/>
                  <a:gd name="connsiteX3" fmla="*/ 1367645 w 1496838"/>
                  <a:gd name="connsiteY3" fmla="*/ 796786 h 856811"/>
                  <a:gd name="connsiteX4" fmla="*/ 1316844 w 1496838"/>
                  <a:gd name="connsiteY4" fmla="*/ 838062 h 856811"/>
                  <a:gd name="connsiteX5" fmla="*/ 1227944 w 1496838"/>
                  <a:gd name="connsiteY5" fmla="*/ 793612 h 856811"/>
                  <a:gd name="connsiteX6" fmla="*/ 1132694 w 1496838"/>
                  <a:gd name="connsiteY6" fmla="*/ 825362 h 856811"/>
                  <a:gd name="connsiteX7" fmla="*/ 1050144 w 1496838"/>
                  <a:gd name="connsiteY7" fmla="*/ 787261 h 856811"/>
                  <a:gd name="connsiteX8" fmla="*/ 967594 w 1496838"/>
                  <a:gd name="connsiteY8" fmla="*/ 812661 h 856811"/>
                  <a:gd name="connsiteX9" fmla="*/ 897744 w 1496838"/>
                  <a:gd name="connsiteY9" fmla="*/ 774561 h 856811"/>
                  <a:gd name="connsiteX10" fmla="*/ 834244 w 1496838"/>
                  <a:gd name="connsiteY10" fmla="*/ 799961 h 856811"/>
                  <a:gd name="connsiteX11" fmla="*/ 713594 w 1496838"/>
                  <a:gd name="connsiteY11" fmla="*/ 755511 h 856811"/>
                  <a:gd name="connsiteX12" fmla="*/ 650094 w 1496838"/>
                  <a:gd name="connsiteY12" fmla="*/ 761861 h 856811"/>
                  <a:gd name="connsiteX13" fmla="*/ 605644 w 1496838"/>
                  <a:gd name="connsiteY13" fmla="*/ 730111 h 856811"/>
                  <a:gd name="connsiteX14" fmla="*/ 548494 w 1496838"/>
                  <a:gd name="connsiteY14" fmla="*/ 730111 h 856811"/>
                  <a:gd name="connsiteX15" fmla="*/ 491344 w 1496838"/>
                  <a:gd name="connsiteY15" fmla="*/ 711061 h 856811"/>
                  <a:gd name="connsiteX16" fmla="*/ 421494 w 1496838"/>
                  <a:gd name="connsiteY16" fmla="*/ 730111 h 856811"/>
                  <a:gd name="connsiteX17" fmla="*/ 370694 w 1496838"/>
                  <a:gd name="connsiteY17" fmla="*/ 672961 h 856811"/>
                  <a:gd name="connsiteX18" fmla="*/ 307194 w 1496838"/>
                  <a:gd name="connsiteY18" fmla="*/ 704711 h 856811"/>
                  <a:gd name="connsiteX19" fmla="*/ 262744 w 1496838"/>
                  <a:gd name="connsiteY19" fmla="*/ 679311 h 856811"/>
                  <a:gd name="connsiteX20" fmla="*/ 84944 w 1496838"/>
                  <a:gd name="connsiteY20" fmla="*/ 641211 h 856811"/>
                  <a:gd name="connsiteX21" fmla="*/ 0 w 1496838"/>
                  <a:gd name="connsiteY21" fmla="*/ 625461 h 856811"/>
                  <a:gd name="connsiteX22" fmla="*/ 161781 w 1496838"/>
                  <a:gd name="connsiteY22" fmla="*/ 0 h 856811"/>
                  <a:gd name="connsiteX0" fmla="*/ 161781 w 1496838"/>
                  <a:gd name="connsiteY0" fmla="*/ 0 h 856811"/>
                  <a:gd name="connsiteX1" fmla="*/ 1473603 w 1496838"/>
                  <a:gd name="connsiteY1" fmla="*/ 224591 h 856811"/>
                  <a:gd name="connsiteX2" fmla="*/ 1465223 w 1496838"/>
                  <a:gd name="connsiteY2" fmla="*/ 820074 h 856811"/>
                  <a:gd name="connsiteX3" fmla="*/ 1367645 w 1496838"/>
                  <a:gd name="connsiteY3" fmla="*/ 796786 h 856811"/>
                  <a:gd name="connsiteX4" fmla="*/ 1316844 w 1496838"/>
                  <a:gd name="connsiteY4" fmla="*/ 838062 h 856811"/>
                  <a:gd name="connsiteX5" fmla="*/ 1227944 w 1496838"/>
                  <a:gd name="connsiteY5" fmla="*/ 793612 h 856811"/>
                  <a:gd name="connsiteX6" fmla="*/ 1132694 w 1496838"/>
                  <a:gd name="connsiteY6" fmla="*/ 825362 h 856811"/>
                  <a:gd name="connsiteX7" fmla="*/ 1050144 w 1496838"/>
                  <a:gd name="connsiteY7" fmla="*/ 787261 h 856811"/>
                  <a:gd name="connsiteX8" fmla="*/ 967594 w 1496838"/>
                  <a:gd name="connsiteY8" fmla="*/ 812661 h 856811"/>
                  <a:gd name="connsiteX9" fmla="*/ 897744 w 1496838"/>
                  <a:gd name="connsiteY9" fmla="*/ 774561 h 856811"/>
                  <a:gd name="connsiteX10" fmla="*/ 834244 w 1496838"/>
                  <a:gd name="connsiteY10" fmla="*/ 799961 h 856811"/>
                  <a:gd name="connsiteX11" fmla="*/ 713594 w 1496838"/>
                  <a:gd name="connsiteY11" fmla="*/ 755511 h 856811"/>
                  <a:gd name="connsiteX12" fmla="*/ 650094 w 1496838"/>
                  <a:gd name="connsiteY12" fmla="*/ 761861 h 856811"/>
                  <a:gd name="connsiteX13" fmla="*/ 605644 w 1496838"/>
                  <a:gd name="connsiteY13" fmla="*/ 730111 h 856811"/>
                  <a:gd name="connsiteX14" fmla="*/ 548494 w 1496838"/>
                  <a:gd name="connsiteY14" fmla="*/ 730111 h 856811"/>
                  <a:gd name="connsiteX15" fmla="*/ 491344 w 1496838"/>
                  <a:gd name="connsiteY15" fmla="*/ 711061 h 856811"/>
                  <a:gd name="connsiteX16" fmla="*/ 421494 w 1496838"/>
                  <a:gd name="connsiteY16" fmla="*/ 730111 h 856811"/>
                  <a:gd name="connsiteX17" fmla="*/ 370694 w 1496838"/>
                  <a:gd name="connsiteY17" fmla="*/ 672961 h 856811"/>
                  <a:gd name="connsiteX18" fmla="*/ 307194 w 1496838"/>
                  <a:gd name="connsiteY18" fmla="*/ 704711 h 856811"/>
                  <a:gd name="connsiteX19" fmla="*/ 262744 w 1496838"/>
                  <a:gd name="connsiteY19" fmla="*/ 679311 h 856811"/>
                  <a:gd name="connsiteX20" fmla="*/ 137274 w 1496838"/>
                  <a:gd name="connsiteY20" fmla="*/ 674975 h 856811"/>
                  <a:gd name="connsiteX21" fmla="*/ 84944 w 1496838"/>
                  <a:gd name="connsiteY21" fmla="*/ 641211 h 856811"/>
                  <a:gd name="connsiteX22" fmla="*/ 0 w 1496838"/>
                  <a:gd name="connsiteY22" fmla="*/ 625461 h 856811"/>
                  <a:gd name="connsiteX23" fmla="*/ 161781 w 1496838"/>
                  <a:gd name="connsiteY23" fmla="*/ 0 h 85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6838" h="856811">
                    <a:moveTo>
                      <a:pt x="161781" y="0"/>
                    </a:moveTo>
                    <a:lnTo>
                      <a:pt x="1473603" y="224591"/>
                    </a:lnTo>
                    <a:cubicBezTo>
                      <a:pt x="1512711" y="399437"/>
                      <a:pt x="1497322" y="667715"/>
                      <a:pt x="1465223" y="820074"/>
                    </a:cubicBezTo>
                    <a:cubicBezTo>
                      <a:pt x="1451606" y="915830"/>
                      <a:pt x="1392375" y="793788"/>
                      <a:pt x="1367645" y="796786"/>
                    </a:cubicBezTo>
                    <a:cubicBezTo>
                      <a:pt x="1342915" y="799784"/>
                      <a:pt x="1345419" y="843353"/>
                      <a:pt x="1316844" y="838062"/>
                    </a:cubicBezTo>
                    <a:cubicBezTo>
                      <a:pt x="1280861" y="835945"/>
                      <a:pt x="1263927" y="795729"/>
                      <a:pt x="1227944" y="793612"/>
                    </a:cubicBezTo>
                    <a:cubicBezTo>
                      <a:pt x="1200427" y="791495"/>
                      <a:pt x="1160211" y="827479"/>
                      <a:pt x="1132694" y="825362"/>
                    </a:cubicBezTo>
                    <a:cubicBezTo>
                      <a:pt x="1105177" y="821128"/>
                      <a:pt x="1077661" y="791495"/>
                      <a:pt x="1050144" y="787261"/>
                    </a:cubicBezTo>
                    <a:cubicBezTo>
                      <a:pt x="1024744" y="785144"/>
                      <a:pt x="992994" y="814778"/>
                      <a:pt x="967594" y="812661"/>
                    </a:cubicBezTo>
                    <a:cubicBezTo>
                      <a:pt x="940077" y="812661"/>
                      <a:pt x="925261" y="774561"/>
                      <a:pt x="897744" y="774561"/>
                    </a:cubicBezTo>
                    <a:cubicBezTo>
                      <a:pt x="874461" y="770328"/>
                      <a:pt x="857527" y="804194"/>
                      <a:pt x="834244" y="799961"/>
                    </a:cubicBezTo>
                    <a:cubicBezTo>
                      <a:pt x="791911" y="793611"/>
                      <a:pt x="755927" y="761861"/>
                      <a:pt x="713594" y="755511"/>
                    </a:cubicBezTo>
                    <a:cubicBezTo>
                      <a:pt x="696661" y="749161"/>
                      <a:pt x="667027" y="768211"/>
                      <a:pt x="650094" y="761861"/>
                    </a:cubicBezTo>
                    <a:cubicBezTo>
                      <a:pt x="631044" y="759744"/>
                      <a:pt x="624694" y="732228"/>
                      <a:pt x="605644" y="730111"/>
                    </a:cubicBezTo>
                    <a:lnTo>
                      <a:pt x="548494" y="730111"/>
                    </a:lnTo>
                    <a:cubicBezTo>
                      <a:pt x="527327" y="727994"/>
                      <a:pt x="512511" y="713178"/>
                      <a:pt x="491344" y="711061"/>
                    </a:cubicBezTo>
                    <a:cubicBezTo>
                      <a:pt x="470177" y="711061"/>
                      <a:pt x="442661" y="730111"/>
                      <a:pt x="421494" y="730111"/>
                    </a:cubicBezTo>
                    <a:cubicBezTo>
                      <a:pt x="398211" y="730111"/>
                      <a:pt x="393977" y="672961"/>
                      <a:pt x="370694" y="672961"/>
                    </a:cubicBezTo>
                    <a:cubicBezTo>
                      <a:pt x="353761" y="672961"/>
                      <a:pt x="324127" y="704711"/>
                      <a:pt x="307194" y="704711"/>
                    </a:cubicBezTo>
                    <a:lnTo>
                      <a:pt x="262744" y="679311"/>
                    </a:lnTo>
                    <a:cubicBezTo>
                      <a:pt x="234424" y="670191"/>
                      <a:pt x="166907" y="681325"/>
                      <a:pt x="137274" y="674975"/>
                    </a:cubicBezTo>
                    <a:cubicBezTo>
                      <a:pt x="107641" y="668625"/>
                      <a:pt x="107823" y="645299"/>
                      <a:pt x="84944" y="641211"/>
                    </a:cubicBezTo>
                    <a:cubicBezTo>
                      <a:pt x="62065" y="637123"/>
                      <a:pt x="15252" y="692884"/>
                      <a:pt x="0" y="625461"/>
                    </a:cubicBezTo>
                    <a:cubicBezTo>
                      <a:pt x="60590" y="410311"/>
                      <a:pt x="127385" y="238963"/>
                      <a:pt x="161781" y="0"/>
                    </a:cubicBezTo>
                    <a:close/>
                  </a:path>
                </a:pathLst>
              </a:custGeom>
              <a:solidFill>
                <a:srgbClr val="DDA47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4FC83A-1B2F-4642-A817-ED0183546BC1}"/>
                </a:ext>
              </a:extLst>
            </p:cNvPr>
            <p:cNvGrpSpPr/>
            <p:nvPr/>
          </p:nvGrpSpPr>
          <p:grpSpPr>
            <a:xfrm>
              <a:off x="5801949" y="5040358"/>
              <a:ext cx="1459820" cy="547641"/>
              <a:chOff x="5801949" y="5040358"/>
              <a:chExt cx="1459820" cy="54764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C89A32F-A511-44FC-8AA2-AABE411ECB87}"/>
                  </a:ext>
                </a:extLst>
              </p:cNvPr>
              <p:cNvSpPr/>
              <p:nvPr/>
            </p:nvSpPr>
            <p:spPr>
              <a:xfrm>
                <a:off x="6794500" y="5273674"/>
                <a:ext cx="61593" cy="314325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1B83BEE-855C-4400-BE24-544F561E5C3E}"/>
                  </a:ext>
                </a:extLst>
              </p:cNvPr>
              <p:cNvSpPr/>
              <p:nvPr/>
            </p:nvSpPr>
            <p:spPr>
              <a:xfrm>
                <a:off x="6065202" y="5159632"/>
                <a:ext cx="61593" cy="314325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8C1156A-6188-45DE-A190-227DCAA3519F}"/>
                  </a:ext>
                </a:extLst>
              </p:cNvPr>
              <p:cNvSpPr/>
              <p:nvPr/>
            </p:nvSpPr>
            <p:spPr>
              <a:xfrm>
                <a:off x="5865452" y="5059194"/>
                <a:ext cx="45719" cy="233316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25C75DA-7CB5-4815-8F12-64443DDD4FD6}"/>
                  </a:ext>
                </a:extLst>
              </p:cNvPr>
              <p:cNvSpPr/>
              <p:nvPr/>
            </p:nvSpPr>
            <p:spPr>
              <a:xfrm>
                <a:off x="5801949" y="5040358"/>
                <a:ext cx="45719" cy="233316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0604BB2-51AD-4B85-8B13-30110A27D4CF}"/>
                  </a:ext>
                </a:extLst>
              </p:cNvPr>
              <p:cNvSpPr/>
              <p:nvPr/>
            </p:nvSpPr>
            <p:spPr>
              <a:xfrm>
                <a:off x="6367676" y="5159631"/>
                <a:ext cx="31946" cy="138066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35289 w 61593"/>
                  <a:gd name="connsiteY3" fmla="*/ 186004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32080 w 61593"/>
                  <a:gd name="connsiteY2" fmla="*/ 262996 h 314325"/>
                  <a:gd name="connsiteX3" fmla="*/ 35289 w 61593"/>
                  <a:gd name="connsiteY3" fmla="*/ 186004 h 314325"/>
                  <a:gd name="connsiteX0" fmla="*/ 26658 w 26659"/>
                  <a:gd name="connsiteY0" fmla="*/ 0 h 262996"/>
                  <a:gd name="connsiteX1" fmla="*/ 0 w 26659"/>
                  <a:gd name="connsiteY1" fmla="*/ 262996 h 262996"/>
                  <a:gd name="connsiteX2" fmla="*/ 3209 w 26659"/>
                  <a:gd name="connsiteY2" fmla="*/ 186004 h 262996"/>
                  <a:gd name="connsiteX0" fmla="*/ 23449 w 23449"/>
                  <a:gd name="connsiteY0" fmla="*/ 0 h 186005"/>
                  <a:gd name="connsiteX1" fmla="*/ 0 w 23449"/>
                  <a:gd name="connsiteY1" fmla="*/ 186004 h 186005"/>
                  <a:gd name="connsiteX0" fmla="*/ 23449 w 32967"/>
                  <a:gd name="connsiteY0" fmla="*/ 0 h 186004"/>
                  <a:gd name="connsiteX1" fmla="*/ 0 w 32967"/>
                  <a:gd name="connsiteY1" fmla="*/ 186004 h 186004"/>
                  <a:gd name="connsiteX0" fmla="*/ 23449 w 43039"/>
                  <a:gd name="connsiteY0" fmla="*/ 0 h 186004"/>
                  <a:gd name="connsiteX1" fmla="*/ 0 w 43039"/>
                  <a:gd name="connsiteY1" fmla="*/ 186004 h 1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39" h="186004">
                    <a:moveTo>
                      <a:pt x="23449" y="0"/>
                    </a:moveTo>
                    <a:cubicBezTo>
                      <a:pt x="44506" y="74834"/>
                      <a:pt x="62354" y="143251"/>
                      <a:pt x="0" y="1860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7A38AE-9FC8-4EE9-B6F1-80EA5EC8AC2D}"/>
                  </a:ext>
                </a:extLst>
              </p:cNvPr>
              <p:cNvSpPr/>
              <p:nvPr/>
            </p:nvSpPr>
            <p:spPr>
              <a:xfrm>
                <a:off x="6489206" y="5232366"/>
                <a:ext cx="31946" cy="138066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35289 w 61593"/>
                  <a:gd name="connsiteY3" fmla="*/ 186004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32080 w 61593"/>
                  <a:gd name="connsiteY2" fmla="*/ 262996 h 314325"/>
                  <a:gd name="connsiteX3" fmla="*/ 35289 w 61593"/>
                  <a:gd name="connsiteY3" fmla="*/ 186004 h 314325"/>
                  <a:gd name="connsiteX0" fmla="*/ 26658 w 26659"/>
                  <a:gd name="connsiteY0" fmla="*/ 0 h 262996"/>
                  <a:gd name="connsiteX1" fmla="*/ 0 w 26659"/>
                  <a:gd name="connsiteY1" fmla="*/ 262996 h 262996"/>
                  <a:gd name="connsiteX2" fmla="*/ 3209 w 26659"/>
                  <a:gd name="connsiteY2" fmla="*/ 186004 h 262996"/>
                  <a:gd name="connsiteX0" fmla="*/ 23449 w 23449"/>
                  <a:gd name="connsiteY0" fmla="*/ 0 h 186005"/>
                  <a:gd name="connsiteX1" fmla="*/ 0 w 23449"/>
                  <a:gd name="connsiteY1" fmla="*/ 186004 h 186005"/>
                  <a:gd name="connsiteX0" fmla="*/ 23449 w 32967"/>
                  <a:gd name="connsiteY0" fmla="*/ 0 h 186004"/>
                  <a:gd name="connsiteX1" fmla="*/ 0 w 32967"/>
                  <a:gd name="connsiteY1" fmla="*/ 186004 h 186004"/>
                  <a:gd name="connsiteX0" fmla="*/ 23449 w 43039"/>
                  <a:gd name="connsiteY0" fmla="*/ 0 h 186004"/>
                  <a:gd name="connsiteX1" fmla="*/ 0 w 43039"/>
                  <a:gd name="connsiteY1" fmla="*/ 186004 h 1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39" h="186004">
                    <a:moveTo>
                      <a:pt x="23449" y="0"/>
                    </a:moveTo>
                    <a:cubicBezTo>
                      <a:pt x="44506" y="74834"/>
                      <a:pt x="62354" y="143251"/>
                      <a:pt x="0" y="1860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4AF2D2E-1B5D-470F-956E-9398B5C4A41C}"/>
                  </a:ext>
                </a:extLst>
              </p:cNvPr>
              <p:cNvSpPr/>
              <p:nvPr/>
            </p:nvSpPr>
            <p:spPr>
              <a:xfrm rot="21131608">
                <a:off x="7200176" y="5166067"/>
                <a:ext cx="61593" cy="314325"/>
              </a:xfrm>
              <a:custGeom>
                <a:avLst/>
                <a:gdLst>
                  <a:gd name="connsiteX0" fmla="*/ 25400 w 25400"/>
                  <a:gd name="connsiteY0" fmla="*/ 0 h 304800"/>
                  <a:gd name="connsiteX1" fmla="*/ 0 w 25400"/>
                  <a:gd name="connsiteY1" fmla="*/ 304800 h 304800"/>
                  <a:gd name="connsiteX2" fmla="*/ 0 w 25400"/>
                  <a:gd name="connsiteY2" fmla="*/ 304800 h 304800"/>
                  <a:gd name="connsiteX3" fmla="*/ 0 w 25400"/>
                  <a:gd name="connsiteY3" fmla="*/ 304800 h 304800"/>
                  <a:gd name="connsiteX0" fmla="*/ 58738 w 58738"/>
                  <a:gd name="connsiteY0" fmla="*/ 0 h 314325"/>
                  <a:gd name="connsiteX1" fmla="*/ 0 w 58738"/>
                  <a:gd name="connsiteY1" fmla="*/ 314325 h 314325"/>
                  <a:gd name="connsiteX2" fmla="*/ 0 w 58738"/>
                  <a:gd name="connsiteY2" fmla="*/ 314325 h 314325"/>
                  <a:gd name="connsiteX3" fmla="*/ 0 w 58738"/>
                  <a:gd name="connsiteY3" fmla="*/ 314325 h 314325"/>
                  <a:gd name="connsiteX0" fmla="*/ 58738 w 60992"/>
                  <a:gd name="connsiteY0" fmla="*/ 0 h 314325"/>
                  <a:gd name="connsiteX1" fmla="*/ 0 w 60992"/>
                  <a:gd name="connsiteY1" fmla="*/ 314325 h 314325"/>
                  <a:gd name="connsiteX2" fmla="*/ 0 w 60992"/>
                  <a:gd name="connsiteY2" fmla="*/ 314325 h 314325"/>
                  <a:gd name="connsiteX3" fmla="*/ 0 w 60992"/>
                  <a:gd name="connsiteY3" fmla="*/ 314325 h 314325"/>
                  <a:gd name="connsiteX0" fmla="*/ 58738 w 61593"/>
                  <a:gd name="connsiteY0" fmla="*/ 0 h 314325"/>
                  <a:gd name="connsiteX1" fmla="*/ 0 w 61593"/>
                  <a:gd name="connsiteY1" fmla="*/ 314325 h 314325"/>
                  <a:gd name="connsiteX2" fmla="*/ 0 w 61593"/>
                  <a:gd name="connsiteY2" fmla="*/ 314325 h 314325"/>
                  <a:gd name="connsiteX3" fmla="*/ 0 w 61593"/>
                  <a:gd name="connsiteY3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314325">
                    <a:moveTo>
                      <a:pt x="58738" y="0"/>
                    </a:moveTo>
                    <a:cubicBezTo>
                      <a:pt x="72496" y="180975"/>
                      <a:pt x="33866" y="233363"/>
                      <a:pt x="0" y="314325"/>
                    </a:cubicBezTo>
                    <a:lnTo>
                      <a:pt x="0" y="314325"/>
                    </a:lnTo>
                    <a:lnTo>
                      <a:pt x="0" y="3143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9" name="ttsMP3.com_VoiceText_2025-4-14_0-44-44">
            <a:hlinkClick r:id="" action="ppaction://media"/>
            <a:extLst>
              <a:ext uri="{FF2B5EF4-FFF2-40B4-BE49-F238E27FC236}">
                <a16:creationId xmlns:a16="http://schemas.microsoft.com/office/drawing/2014/main" id="{FCB02B78-63CC-4A16-9667-DC1DCC557B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05189" y="622852"/>
            <a:ext cx="609600" cy="609600"/>
          </a:xfrm>
          <a:prstGeom prst="rect">
            <a:avLst/>
          </a:prstGeom>
        </p:spPr>
      </p:pic>
      <p:pic>
        <p:nvPicPr>
          <p:cNvPr id="75" name="1sec">
            <a:hlinkClick r:id="" action="ppaction://media"/>
            <a:extLst>
              <a:ext uri="{FF2B5EF4-FFF2-40B4-BE49-F238E27FC236}">
                <a16:creationId xmlns:a16="http://schemas.microsoft.com/office/drawing/2014/main" id="{8A2A238A-C51E-4A64-8D9A-89EDA2E300F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46025" y="617262"/>
            <a:ext cx="609600" cy="609600"/>
          </a:xfrm>
          <a:prstGeom prst="rect">
            <a:avLst/>
          </a:prstGeom>
        </p:spPr>
      </p:pic>
      <p:pic>
        <p:nvPicPr>
          <p:cNvPr id="20" name="ttsMP3.com_VoiceText_2025-4-14_0-46-46">
            <a:hlinkClick r:id="" action="ppaction://media"/>
            <a:extLst>
              <a:ext uri="{FF2B5EF4-FFF2-40B4-BE49-F238E27FC236}">
                <a16:creationId xmlns:a16="http://schemas.microsoft.com/office/drawing/2014/main" id="{BB73B61A-0A94-432A-B1FE-B0F341AF43C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83838" y="659068"/>
            <a:ext cx="609600" cy="609600"/>
          </a:xfrm>
          <a:prstGeom prst="rect">
            <a:avLst/>
          </a:prstGeom>
        </p:spPr>
      </p:pic>
      <p:pic>
        <p:nvPicPr>
          <p:cNvPr id="78" name="1sec">
            <a:hlinkClick r:id="" action="ppaction://media"/>
            <a:extLst>
              <a:ext uri="{FF2B5EF4-FFF2-40B4-BE49-F238E27FC236}">
                <a16:creationId xmlns:a16="http://schemas.microsoft.com/office/drawing/2014/main" id="{319108F3-024F-44D6-B464-4794D6E0C37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44708" y="617262"/>
            <a:ext cx="609600" cy="609600"/>
          </a:xfrm>
          <a:prstGeom prst="rect">
            <a:avLst/>
          </a:prstGeom>
        </p:spPr>
      </p:pic>
      <p:pic>
        <p:nvPicPr>
          <p:cNvPr id="89" name="1sec">
            <a:hlinkClick r:id="" action="ppaction://media"/>
            <a:extLst>
              <a:ext uri="{FF2B5EF4-FFF2-40B4-BE49-F238E27FC236}">
                <a16:creationId xmlns:a16="http://schemas.microsoft.com/office/drawing/2014/main" id="{43AF3A4C-1FCB-417E-9A0A-BD3E42B5AF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79036" y="6172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4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152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45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1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871132" y="59280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46A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</a:rPr>
              <a:t>Fr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6029080" y="59280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46A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</a:rPr>
              <a:t>Fr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4B3A8-0A03-4BAD-9C5A-688E9FCB169C}"/>
              </a:ext>
            </a:extLst>
          </p:cNvPr>
          <p:cNvGrpSpPr/>
          <p:nvPr/>
        </p:nvGrpSpPr>
        <p:grpSpPr>
          <a:xfrm>
            <a:off x="425561" y="834901"/>
            <a:ext cx="5867671" cy="5797795"/>
            <a:chOff x="5719848" y="190255"/>
            <a:chExt cx="5867671" cy="57977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447FA-28D4-46A4-A357-58323B0A8F8D}"/>
                </a:ext>
              </a:extLst>
            </p:cNvPr>
            <p:cNvGrpSpPr/>
            <p:nvPr/>
          </p:nvGrpSpPr>
          <p:grpSpPr>
            <a:xfrm>
              <a:off x="5719848" y="3713175"/>
              <a:ext cx="1994193" cy="2060433"/>
              <a:chOff x="5719848" y="3713175"/>
              <a:chExt cx="1994193" cy="2060433"/>
            </a:xfrm>
            <a:solidFill>
              <a:srgbClr val="46A80B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A6358B5-55B2-4DA0-ACCB-66DED21E1500}"/>
                  </a:ext>
                </a:extLst>
              </p:cNvPr>
              <p:cNvSpPr/>
              <p:nvPr/>
            </p:nvSpPr>
            <p:spPr>
              <a:xfrm>
                <a:off x="5719848" y="3713175"/>
                <a:ext cx="1994193" cy="2060433"/>
              </a:xfrm>
              <a:custGeom>
                <a:avLst/>
                <a:gdLst>
                  <a:gd name="connsiteX0" fmla="*/ 0 w 319190"/>
                  <a:gd name="connsiteY0" fmla="*/ 0 h 755799"/>
                  <a:gd name="connsiteX1" fmla="*/ 319190 w 319190"/>
                  <a:gd name="connsiteY1" fmla="*/ 0 h 755799"/>
                  <a:gd name="connsiteX2" fmla="*/ 319190 w 319190"/>
                  <a:gd name="connsiteY2" fmla="*/ 755799 h 755799"/>
                  <a:gd name="connsiteX3" fmla="*/ 0 w 319190"/>
                  <a:gd name="connsiteY3" fmla="*/ 755799 h 755799"/>
                  <a:gd name="connsiteX4" fmla="*/ 0 w 319190"/>
                  <a:gd name="connsiteY4" fmla="*/ 0 h 755799"/>
                  <a:gd name="connsiteX0" fmla="*/ 0 w 1093890"/>
                  <a:gd name="connsiteY0" fmla="*/ 0 h 1092200"/>
                  <a:gd name="connsiteX1" fmla="*/ 1093890 w 1093890"/>
                  <a:gd name="connsiteY1" fmla="*/ 1092200 h 1092200"/>
                  <a:gd name="connsiteX2" fmla="*/ 319190 w 1093890"/>
                  <a:gd name="connsiteY2" fmla="*/ 755799 h 1092200"/>
                  <a:gd name="connsiteX3" fmla="*/ 0 w 1093890"/>
                  <a:gd name="connsiteY3" fmla="*/ 755799 h 1092200"/>
                  <a:gd name="connsiteX4" fmla="*/ 0 w 1093890"/>
                  <a:gd name="connsiteY4" fmla="*/ 0 h 1092200"/>
                  <a:gd name="connsiteX0" fmla="*/ 1485900 w 1485900"/>
                  <a:gd name="connsiteY0" fmla="*/ 0 h 457200"/>
                  <a:gd name="connsiteX1" fmla="*/ 1093890 w 1485900"/>
                  <a:gd name="connsiteY1" fmla="*/ 457200 h 457200"/>
                  <a:gd name="connsiteX2" fmla="*/ 319190 w 1485900"/>
                  <a:gd name="connsiteY2" fmla="*/ 120799 h 457200"/>
                  <a:gd name="connsiteX3" fmla="*/ 0 w 1485900"/>
                  <a:gd name="connsiteY3" fmla="*/ 120799 h 457200"/>
                  <a:gd name="connsiteX4" fmla="*/ 1485900 w 1485900"/>
                  <a:gd name="connsiteY4" fmla="*/ 0 h 457200"/>
                  <a:gd name="connsiteX0" fmla="*/ 2589110 w 2589110"/>
                  <a:gd name="connsiteY0" fmla="*/ 0 h 457200"/>
                  <a:gd name="connsiteX1" fmla="*/ 2197100 w 2589110"/>
                  <a:gd name="connsiteY1" fmla="*/ 457200 h 457200"/>
                  <a:gd name="connsiteX2" fmla="*/ 0 w 2589110"/>
                  <a:gd name="connsiteY2" fmla="*/ 209699 h 457200"/>
                  <a:gd name="connsiteX3" fmla="*/ 1103210 w 2589110"/>
                  <a:gd name="connsiteY3" fmla="*/ 120799 h 457200"/>
                  <a:gd name="connsiteX4" fmla="*/ 2589110 w 2589110"/>
                  <a:gd name="connsiteY4" fmla="*/ 0 h 457200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271610 w 2271610"/>
                  <a:gd name="connsiteY0" fmla="*/ 0 h 1039334"/>
                  <a:gd name="connsiteX1" fmla="*/ 1879600 w 2271610"/>
                  <a:gd name="connsiteY1" fmla="*/ 457200 h 1039334"/>
                  <a:gd name="connsiteX2" fmla="*/ 757929 w 2271610"/>
                  <a:gd name="connsiteY2" fmla="*/ 1003299 h 1039334"/>
                  <a:gd name="connsiteX3" fmla="*/ 0 w 2271610"/>
                  <a:gd name="connsiteY3" fmla="*/ 958999 h 1039334"/>
                  <a:gd name="connsiteX4" fmla="*/ 785710 w 2271610"/>
                  <a:gd name="connsiteY4" fmla="*/ 120799 h 1039334"/>
                  <a:gd name="connsiteX5" fmla="*/ 2271610 w 2271610"/>
                  <a:gd name="connsiteY5" fmla="*/ 0 h 1039334"/>
                  <a:gd name="connsiteX0" fmla="*/ 2655989 w 2655989"/>
                  <a:gd name="connsiteY0" fmla="*/ 0 h 1676465"/>
                  <a:gd name="connsiteX1" fmla="*/ 2263979 w 2655989"/>
                  <a:gd name="connsiteY1" fmla="*/ 457200 h 1676465"/>
                  <a:gd name="connsiteX2" fmla="*/ 1142308 w 2655989"/>
                  <a:gd name="connsiteY2" fmla="*/ 1003299 h 1676465"/>
                  <a:gd name="connsiteX3" fmla="*/ 24708 w 2655989"/>
                  <a:gd name="connsiteY3" fmla="*/ 1676398 h 1676465"/>
                  <a:gd name="connsiteX4" fmla="*/ 384379 w 2655989"/>
                  <a:gd name="connsiteY4" fmla="*/ 958999 h 1676465"/>
                  <a:gd name="connsiteX5" fmla="*/ 1170089 w 2655989"/>
                  <a:gd name="connsiteY5" fmla="*/ 120799 h 1676465"/>
                  <a:gd name="connsiteX6" fmla="*/ 2655989 w 2655989"/>
                  <a:gd name="connsiteY6" fmla="*/ 0 h 1676465"/>
                  <a:gd name="connsiteX0" fmla="*/ 2636999 w 2636999"/>
                  <a:gd name="connsiteY0" fmla="*/ 0 h 1680650"/>
                  <a:gd name="connsiteX1" fmla="*/ 2244989 w 2636999"/>
                  <a:gd name="connsiteY1" fmla="*/ 457200 h 1680650"/>
                  <a:gd name="connsiteX2" fmla="*/ 1123318 w 2636999"/>
                  <a:gd name="connsiteY2" fmla="*/ 1003299 h 1680650"/>
                  <a:gd name="connsiteX3" fmla="*/ 653419 w 2636999"/>
                  <a:gd name="connsiteY3" fmla="*/ 1142998 h 1680650"/>
                  <a:gd name="connsiteX4" fmla="*/ 5718 w 2636999"/>
                  <a:gd name="connsiteY4" fmla="*/ 1676398 h 1680650"/>
                  <a:gd name="connsiteX5" fmla="*/ 365389 w 2636999"/>
                  <a:gd name="connsiteY5" fmla="*/ 958999 h 1680650"/>
                  <a:gd name="connsiteX6" fmla="*/ 1151099 w 2636999"/>
                  <a:gd name="connsiteY6" fmla="*/ 120799 h 1680650"/>
                  <a:gd name="connsiteX7" fmla="*/ 2636999 w 2636999"/>
                  <a:gd name="connsiteY7" fmla="*/ 0 h 1680650"/>
                  <a:gd name="connsiteX0" fmla="*/ 2636999 w 2636999"/>
                  <a:gd name="connsiteY0" fmla="*/ 0 h 1765830"/>
                  <a:gd name="connsiteX1" fmla="*/ 2244989 w 2636999"/>
                  <a:gd name="connsiteY1" fmla="*/ 457200 h 1765830"/>
                  <a:gd name="connsiteX2" fmla="*/ 1123318 w 2636999"/>
                  <a:gd name="connsiteY2" fmla="*/ 1003299 h 1765830"/>
                  <a:gd name="connsiteX3" fmla="*/ 920119 w 2636999"/>
                  <a:gd name="connsiteY3" fmla="*/ 1765297 h 1765830"/>
                  <a:gd name="connsiteX4" fmla="*/ 653419 w 2636999"/>
                  <a:gd name="connsiteY4" fmla="*/ 1142998 h 1765830"/>
                  <a:gd name="connsiteX5" fmla="*/ 5718 w 2636999"/>
                  <a:gd name="connsiteY5" fmla="*/ 1676398 h 1765830"/>
                  <a:gd name="connsiteX6" fmla="*/ 365389 w 2636999"/>
                  <a:gd name="connsiteY6" fmla="*/ 958999 h 1765830"/>
                  <a:gd name="connsiteX7" fmla="*/ 1151099 w 2636999"/>
                  <a:gd name="connsiteY7" fmla="*/ 120799 h 1765830"/>
                  <a:gd name="connsiteX8" fmla="*/ 2636999 w 2636999"/>
                  <a:gd name="connsiteY8" fmla="*/ 0 h 1765830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123318 w 2636999"/>
                  <a:gd name="connsiteY2" fmla="*/ 10032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351918 w 2636999"/>
                  <a:gd name="connsiteY2" fmla="*/ 14096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959100 w 2959100"/>
                  <a:gd name="connsiteY0" fmla="*/ 209401 h 1974716"/>
                  <a:gd name="connsiteX1" fmla="*/ 2567090 w 2959100"/>
                  <a:gd name="connsiteY1" fmla="*/ 666601 h 1974716"/>
                  <a:gd name="connsiteX2" fmla="*/ 1674019 w 2959100"/>
                  <a:gd name="connsiteY2" fmla="*/ 1619100 h 1974716"/>
                  <a:gd name="connsiteX3" fmla="*/ 1293020 w 2959100"/>
                  <a:gd name="connsiteY3" fmla="*/ 1326998 h 1974716"/>
                  <a:gd name="connsiteX4" fmla="*/ 1242220 w 2959100"/>
                  <a:gd name="connsiteY4" fmla="*/ 1974698 h 1974716"/>
                  <a:gd name="connsiteX5" fmla="*/ 975520 w 2959100"/>
                  <a:gd name="connsiteY5" fmla="*/ 1352399 h 1974716"/>
                  <a:gd name="connsiteX6" fmla="*/ 327819 w 2959100"/>
                  <a:gd name="connsiteY6" fmla="*/ 1885799 h 1974716"/>
                  <a:gd name="connsiteX7" fmla="*/ 687490 w 2959100"/>
                  <a:gd name="connsiteY7" fmla="*/ 1168400 h 1974716"/>
                  <a:gd name="connsiteX8" fmla="*/ 0 w 2959100"/>
                  <a:gd name="connsiteY8" fmla="*/ 0 h 1974716"/>
                  <a:gd name="connsiteX9" fmla="*/ 2959100 w 2959100"/>
                  <a:gd name="connsiteY9" fmla="*/ 209401 h 1974716"/>
                  <a:gd name="connsiteX0" fmla="*/ 1625600 w 2567090"/>
                  <a:gd name="connsiteY0" fmla="*/ 4634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625600 w 2567090"/>
                  <a:gd name="connsiteY9" fmla="*/ 463401 h 1974716"/>
                  <a:gd name="connsiteX0" fmla="*/ 1714500 w 2567090"/>
                  <a:gd name="connsiteY0" fmla="*/ 4761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714500 w 2567090"/>
                  <a:gd name="connsiteY9" fmla="*/ 476101 h 1974716"/>
                  <a:gd name="connsiteX0" fmla="*/ 1714500 w 2020990"/>
                  <a:gd name="connsiteY0" fmla="*/ 476101 h 1974716"/>
                  <a:gd name="connsiteX1" fmla="*/ 2020990 w 2020990"/>
                  <a:gd name="connsiteY1" fmla="*/ 755501 h 1974716"/>
                  <a:gd name="connsiteX2" fmla="*/ 1674019 w 2020990"/>
                  <a:gd name="connsiteY2" fmla="*/ 1619100 h 1974716"/>
                  <a:gd name="connsiteX3" fmla="*/ 1293020 w 2020990"/>
                  <a:gd name="connsiteY3" fmla="*/ 1326998 h 1974716"/>
                  <a:gd name="connsiteX4" fmla="*/ 1242220 w 2020990"/>
                  <a:gd name="connsiteY4" fmla="*/ 1974698 h 1974716"/>
                  <a:gd name="connsiteX5" fmla="*/ 975520 w 2020990"/>
                  <a:gd name="connsiteY5" fmla="*/ 1352399 h 1974716"/>
                  <a:gd name="connsiteX6" fmla="*/ 327819 w 2020990"/>
                  <a:gd name="connsiteY6" fmla="*/ 1885799 h 1974716"/>
                  <a:gd name="connsiteX7" fmla="*/ 687490 w 2020990"/>
                  <a:gd name="connsiteY7" fmla="*/ 1168400 h 1974716"/>
                  <a:gd name="connsiteX8" fmla="*/ 0 w 2020990"/>
                  <a:gd name="connsiteY8" fmla="*/ 0 h 1974716"/>
                  <a:gd name="connsiteX9" fmla="*/ 1714500 w 2020990"/>
                  <a:gd name="connsiteY9" fmla="*/ 476101 h 1974716"/>
                  <a:gd name="connsiteX0" fmla="*/ 1714500 w 1714500"/>
                  <a:gd name="connsiteY0" fmla="*/ 4761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476101 h 1974716"/>
                  <a:gd name="connsiteX0" fmla="*/ 1714500 w 1714500"/>
                  <a:gd name="connsiteY0" fmla="*/ 5396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539601 h 1974716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65908 w 1752589"/>
                  <a:gd name="connsiteY5" fmla="*/ 20272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4958 w 1754958"/>
                  <a:gd name="connsiteY0" fmla="*/ 681025 h 2116138"/>
                  <a:gd name="connsiteX1" fmla="*/ 1714477 w 1754958"/>
                  <a:gd name="connsiteY1" fmla="*/ 1760524 h 2116138"/>
                  <a:gd name="connsiteX2" fmla="*/ 1333478 w 1754958"/>
                  <a:gd name="connsiteY2" fmla="*/ 1468422 h 2116138"/>
                  <a:gd name="connsiteX3" fmla="*/ 1282678 w 1754958"/>
                  <a:gd name="connsiteY3" fmla="*/ 2116122 h 2116138"/>
                  <a:gd name="connsiteX4" fmla="*/ 952478 w 1754958"/>
                  <a:gd name="connsiteY4" fmla="*/ 1417623 h 2116138"/>
                  <a:gd name="connsiteX5" fmla="*/ 393677 w 1754958"/>
                  <a:gd name="connsiteY5" fmla="*/ 2052623 h 2116138"/>
                  <a:gd name="connsiteX6" fmla="*/ 727948 w 1754958"/>
                  <a:gd name="connsiteY6" fmla="*/ 1309824 h 2116138"/>
                  <a:gd name="connsiteX7" fmla="*/ 40458 w 1754958"/>
                  <a:gd name="connsiteY7" fmla="*/ 141424 h 2116138"/>
                  <a:gd name="connsiteX8" fmla="*/ 1754958 w 1754958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078039"/>
                  <a:gd name="connsiteX1" fmla="*/ 1735050 w 1775531"/>
                  <a:gd name="connsiteY1" fmla="*/ 1760524 h 2078039"/>
                  <a:gd name="connsiteX2" fmla="*/ 1354051 w 1775531"/>
                  <a:gd name="connsiteY2" fmla="*/ 1468422 h 2078039"/>
                  <a:gd name="connsiteX3" fmla="*/ 1214351 w 1775531"/>
                  <a:gd name="connsiteY3" fmla="*/ 2078022 h 2078039"/>
                  <a:gd name="connsiteX4" fmla="*/ 973051 w 1775531"/>
                  <a:gd name="connsiteY4" fmla="*/ 1417623 h 2078039"/>
                  <a:gd name="connsiteX5" fmla="*/ 414250 w 1775531"/>
                  <a:gd name="connsiteY5" fmla="*/ 2052623 h 2078039"/>
                  <a:gd name="connsiteX6" fmla="*/ 748521 w 1775531"/>
                  <a:gd name="connsiteY6" fmla="*/ 1309824 h 2078039"/>
                  <a:gd name="connsiteX7" fmla="*/ 61031 w 1775531"/>
                  <a:gd name="connsiteY7" fmla="*/ 141424 h 2078039"/>
                  <a:gd name="connsiteX8" fmla="*/ 1775531 w 1775531"/>
                  <a:gd name="connsiteY8" fmla="*/ 681025 h 2078039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079"/>
                  <a:gd name="connsiteX1" fmla="*/ 1735050 w 1775531"/>
                  <a:gd name="connsiteY1" fmla="*/ 1760524 h 2061079"/>
                  <a:gd name="connsiteX2" fmla="*/ 1354051 w 1775531"/>
                  <a:gd name="connsiteY2" fmla="*/ 1468422 h 2061079"/>
                  <a:gd name="connsiteX3" fmla="*/ 1277851 w 1775531"/>
                  <a:gd name="connsiteY3" fmla="*/ 2052622 h 2061079"/>
                  <a:gd name="connsiteX4" fmla="*/ 973051 w 1775531"/>
                  <a:gd name="connsiteY4" fmla="*/ 1417623 h 2061079"/>
                  <a:gd name="connsiteX5" fmla="*/ 414250 w 1775531"/>
                  <a:gd name="connsiteY5" fmla="*/ 2052623 h 2061079"/>
                  <a:gd name="connsiteX6" fmla="*/ 748521 w 1775531"/>
                  <a:gd name="connsiteY6" fmla="*/ 1309824 h 2061079"/>
                  <a:gd name="connsiteX7" fmla="*/ 61031 w 1775531"/>
                  <a:gd name="connsiteY7" fmla="*/ 141424 h 2061079"/>
                  <a:gd name="connsiteX8" fmla="*/ 1775531 w 1775531"/>
                  <a:gd name="connsiteY8" fmla="*/ 681025 h 2061079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354051 w 1775531"/>
                  <a:gd name="connsiteY2" fmla="*/ 14684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918242"/>
                  <a:gd name="connsiteY0" fmla="*/ 681025 h 2060433"/>
                  <a:gd name="connsiteX1" fmla="*/ 1735050 w 1918242"/>
                  <a:gd name="connsiteY1" fmla="*/ 1760524 h 2060433"/>
                  <a:gd name="connsiteX2" fmla="*/ 1290551 w 1918242"/>
                  <a:gd name="connsiteY2" fmla="*/ 1430322 h 2060433"/>
                  <a:gd name="connsiteX3" fmla="*/ 1277851 w 1918242"/>
                  <a:gd name="connsiteY3" fmla="*/ 2052622 h 2060433"/>
                  <a:gd name="connsiteX4" fmla="*/ 973051 w 1918242"/>
                  <a:gd name="connsiteY4" fmla="*/ 1417623 h 2060433"/>
                  <a:gd name="connsiteX5" fmla="*/ 414250 w 1918242"/>
                  <a:gd name="connsiteY5" fmla="*/ 2052623 h 2060433"/>
                  <a:gd name="connsiteX6" fmla="*/ 748521 w 1918242"/>
                  <a:gd name="connsiteY6" fmla="*/ 1309824 h 2060433"/>
                  <a:gd name="connsiteX7" fmla="*/ 61031 w 1918242"/>
                  <a:gd name="connsiteY7" fmla="*/ 141424 h 2060433"/>
                  <a:gd name="connsiteX8" fmla="*/ 1775531 w 1918242"/>
                  <a:gd name="connsiteY8" fmla="*/ 681025 h 2060433"/>
                  <a:gd name="connsiteX0" fmla="*/ 1775531 w 1994193"/>
                  <a:gd name="connsiteY0" fmla="*/ 681025 h 2060433"/>
                  <a:gd name="connsiteX1" fmla="*/ 1735050 w 1994193"/>
                  <a:gd name="connsiteY1" fmla="*/ 1760524 h 2060433"/>
                  <a:gd name="connsiteX2" fmla="*/ 1290551 w 1994193"/>
                  <a:gd name="connsiteY2" fmla="*/ 1430322 h 2060433"/>
                  <a:gd name="connsiteX3" fmla="*/ 1277851 w 1994193"/>
                  <a:gd name="connsiteY3" fmla="*/ 2052622 h 2060433"/>
                  <a:gd name="connsiteX4" fmla="*/ 973051 w 1994193"/>
                  <a:gd name="connsiteY4" fmla="*/ 1417623 h 2060433"/>
                  <a:gd name="connsiteX5" fmla="*/ 414250 w 1994193"/>
                  <a:gd name="connsiteY5" fmla="*/ 2052623 h 2060433"/>
                  <a:gd name="connsiteX6" fmla="*/ 748521 w 1994193"/>
                  <a:gd name="connsiteY6" fmla="*/ 1309824 h 2060433"/>
                  <a:gd name="connsiteX7" fmla="*/ 61031 w 1994193"/>
                  <a:gd name="connsiteY7" fmla="*/ 141424 h 2060433"/>
                  <a:gd name="connsiteX8" fmla="*/ 1775531 w 1994193"/>
                  <a:gd name="connsiteY8" fmla="*/ 681025 h 206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193" h="2060433">
                    <a:moveTo>
                      <a:pt x="1775531" y="681025"/>
                    </a:moveTo>
                    <a:cubicBezTo>
                      <a:pt x="2016037" y="1066258"/>
                      <a:pt x="2129544" y="1514991"/>
                      <a:pt x="1735050" y="1760524"/>
                    </a:cubicBezTo>
                    <a:cubicBezTo>
                      <a:pt x="1531172" y="1870590"/>
                      <a:pt x="1324417" y="1303322"/>
                      <a:pt x="1290551" y="1430322"/>
                    </a:cubicBezTo>
                    <a:cubicBezTo>
                      <a:pt x="1256685" y="1570022"/>
                      <a:pt x="1656734" y="1997588"/>
                      <a:pt x="1277851" y="2052622"/>
                    </a:cubicBezTo>
                    <a:cubicBezTo>
                      <a:pt x="886268" y="2133056"/>
                      <a:pt x="1233401" y="1404923"/>
                      <a:pt x="973051" y="1417623"/>
                    </a:cubicBezTo>
                    <a:cubicBezTo>
                      <a:pt x="814301" y="1392223"/>
                      <a:pt x="758588" y="2144673"/>
                      <a:pt x="414250" y="2052623"/>
                    </a:cubicBezTo>
                    <a:cubicBezTo>
                      <a:pt x="82612" y="1706573"/>
                      <a:pt x="644408" y="1583907"/>
                      <a:pt x="748521" y="1309824"/>
                    </a:cubicBezTo>
                    <a:cubicBezTo>
                      <a:pt x="468558" y="1047357"/>
                      <a:pt x="-205106" y="645191"/>
                      <a:pt x="61031" y="141424"/>
                    </a:cubicBezTo>
                    <a:cubicBezTo>
                      <a:pt x="365831" y="-326409"/>
                      <a:pt x="1521531" y="501158"/>
                      <a:pt x="1775531" y="6810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B29449F-59D5-42D4-B49D-EA003E6E54A2}"/>
                  </a:ext>
                </a:extLst>
              </p:cNvPr>
              <p:cNvSpPr/>
              <p:nvPr/>
            </p:nvSpPr>
            <p:spPr>
              <a:xfrm>
                <a:off x="6096000" y="4279900"/>
                <a:ext cx="1333500" cy="774901"/>
              </a:xfrm>
              <a:custGeom>
                <a:avLst/>
                <a:gdLst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901"/>
                  <a:gd name="connsiteX1" fmla="*/ 0 w 1333500"/>
                  <a:gd name="connsiteY1" fmla="*/ 0 h 774901"/>
                  <a:gd name="connsiteX2" fmla="*/ 0 w 1333500"/>
                  <a:gd name="connsiteY2" fmla="*/ 0 h 77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0" h="774901">
                    <a:moveTo>
                      <a:pt x="1333500" y="774700"/>
                    </a:moveTo>
                    <a:cubicBezTo>
                      <a:pt x="952500" y="783167"/>
                      <a:pt x="355600" y="524933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5A89C2A-D844-4F8E-AABF-FA3B566C1430}"/>
                </a:ext>
              </a:extLst>
            </p:cNvPr>
            <p:cNvGrpSpPr/>
            <p:nvPr/>
          </p:nvGrpSpPr>
          <p:grpSpPr>
            <a:xfrm flipH="1">
              <a:off x="9593326" y="3702184"/>
              <a:ext cx="1994193" cy="2060433"/>
              <a:chOff x="5719848" y="3713175"/>
              <a:chExt cx="1994193" cy="2060433"/>
            </a:xfrm>
            <a:solidFill>
              <a:srgbClr val="46A80B"/>
            </a:solidFill>
          </p:grpSpPr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68F51C17-30B5-4E5A-8573-136471C74569}"/>
                  </a:ext>
                </a:extLst>
              </p:cNvPr>
              <p:cNvSpPr/>
              <p:nvPr/>
            </p:nvSpPr>
            <p:spPr>
              <a:xfrm>
                <a:off x="5719848" y="3713175"/>
                <a:ext cx="1994193" cy="2060433"/>
              </a:xfrm>
              <a:custGeom>
                <a:avLst/>
                <a:gdLst>
                  <a:gd name="connsiteX0" fmla="*/ 0 w 319190"/>
                  <a:gd name="connsiteY0" fmla="*/ 0 h 755799"/>
                  <a:gd name="connsiteX1" fmla="*/ 319190 w 319190"/>
                  <a:gd name="connsiteY1" fmla="*/ 0 h 755799"/>
                  <a:gd name="connsiteX2" fmla="*/ 319190 w 319190"/>
                  <a:gd name="connsiteY2" fmla="*/ 755799 h 755799"/>
                  <a:gd name="connsiteX3" fmla="*/ 0 w 319190"/>
                  <a:gd name="connsiteY3" fmla="*/ 755799 h 755799"/>
                  <a:gd name="connsiteX4" fmla="*/ 0 w 319190"/>
                  <a:gd name="connsiteY4" fmla="*/ 0 h 755799"/>
                  <a:gd name="connsiteX0" fmla="*/ 0 w 1093890"/>
                  <a:gd name="connsiteY0" fmla="*/ 0 h 1092200"/>
                  <a:gd name="connsiteX1" fmla="*/ 1093890 w 1093890"/>
                  <a:gd name="connsiteY1" fmla="*/ 1092200 h 1092200"/>
                  <a:gd name="connsiteX2" fmla="*/ 319190 w 1093890"/>
                  <a:gd name="connsiteY2" fmla="*/ 755799 h 1092200"/>
                  <a:gd name="connsiteX3" fmla="*/ 0 w 1093890"/>
                  <a:gd name="connsiteY3" fmla="*/ 755799 h 1092200"/>
                  <a:gd name="connsiteX4" fmla="*/ 0 w 1093890"/>
                  <a:gd name="connsiteY4" fmla="*/ 0 h 1092200"/>
                  <a:gd name="connsiteX0" fmla="*/ 1485900 w 1485900"/>
                  <a:gd name="connsiteY0" fmla="*/ 0 h 457200"/>
                  <a:gd name="connsiteX1" fmla="*/ 1093890 w 1485900"/>
                  <a:gd name="connsiteY1" fmla="*/ 457200 h 457200"/>
                  <a:gd name="connsiteX2" fmla="*/ 319190 w 1485900"/>
                  <a:gd name="connsiteY2" fmla="*/ 120799 h 457200"/>
                  <a:gd name="connsiteX3" fmla="*/ 0 w 1485900"/>
                  <a:gd name="connsiteY3" fmla="*/ 120799 h 457200"/>
                  <a:gd name="connsiteX4" fmla="*/ 1485900 w 1485900"/>
                  <a:gd name="connsiteY4" fmla="*/ 0 h 457200"/>
                  <a:gd name="connsiteX0" fmla="*/ 2589110 w 2589110"/>
                  <a:gd name="connsiteY0" fmla="*/ 0 h 457200"/>
                  <a:gd name="connsiteX1" fmla="*/ 2197100 w 2589110"/>
                  <a:gd name="connsiteY1" fmla="*/ 457200 h 457200"/>
                  <a:gd name="connsiteX2" fmla="*/ 0 w 2589110"/>
                  <a:gd name="connsiteY2" fmla="*/ 209699 h 457200"/>
                  <a:gd name="connsiteX3" fmla="*/ 1103210 w 2589110"/>
                  <a:gd name="connsiteY3" fmla="*/ 120799 h 457200"/>
                  <a:gd name="connsiteX4" fmla="*/ 2589110 w 2589110"/>
                  <a:gd name="connsiteY4" fmla="*/ 0 h 457200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589110 w 2589110"/>
                  <a:gd name="connsiteY0" fmla="*/ 0 h 1005727"/>
                  <a:gd name="connsiteX1" fmla="*/ 2197100 w 2589110"/>
                  <a:gd name="connsiteY1" fmla="*/ 457200 h 1005727"/>
                  <a:gd name="connsiteX2" fmla="*/ 1075429 w 2589110"/>
                  <a:gd name="connsiteY2" fmla="*/ 1003299 h 1005727"/>
                  <a:gd name="connsiteX3" fmla="*/ 0 w 2589110"/>
                  <a:gd name="connsiteY3" fmla="*/ 209699 h 1005727"/>
                  <a:gd name="connsiteX4" fmla="*/ 1103210 w 2589110"/>
                  <a:gd name="connsiteY4" fmla="*/ 120799 h 1005727"/>
                  <a:gd name="connsiteX5" fmla="*/ 2589110 w 2589110"/>
                  <a:gd name="connsiteY5" fmla="*/ 0 h 1005727"/>
                  <a:gd name="connsiteX0" fmla="*/ 2271610 w 2271610"/>
                  <a:gd name="connsiteY0" fmla="*/ 0 h 1039334"/>
                  <a:gd name="connsiteX1" fmla="*/ 1879600 w 2271610"/>
                  <a:gd name="connsiteY1" fmla="*/ 457200 h 1039334"/>
                  <a:gd name="connsiteX2" fmla="*/ 757929 w 2271610"/>
                  <a:gd name="connsiteY2" fmla="*/ 1003299 h 1039334"/>
                  <a:gd name="connsiteX3" fmla="*/ 0 w 2271610"/>
                  <a:gd name="connsiteY3" fmla="*/ 958999 h 1039334"/>
                  <a:gd name="connsiteX4" fmla="*/ 785710 w 2271610"/>
                  <a:gd name="connsiteY4" fmla="*/ 120799 h 1039334"/>
                  <a:gd name="connsiteX5" fmla="*/ 2271610 w 2271610"/>
                  <a:gd name="connsiteY5" fmla="*/ 0 h 1039334"/>
                  <a:gd name="connsiteX0" fmla="*/ 2655989 w 2655989"/>
                  <a:gd name="connsiteY0" fmla="*/ 0 h 1676465"/>
                  <a:gd name="connsiteX1" fmla="*/ 2263979 w 2655989"/>
                  <a:gd name="connsiteY1" fmla="*/ 457200 h 1676465"/>
                  <a:gd name="connsiteX2" fmla="*/ 1142308 w 2655989"/>
                  <a:gd name="connsiteY2" fmla="*/ 1003299 h 1676465"/>
                  <a:gd name="connsiteX3" fmla="*/ 24708 w 2655989"/>
                  <a:gd name="connsiteY3" fmla="*/ 1676398 h 1676465"/>
                  <a:gd name="connsiteX4" fmla="*/ 384379 w 2655989"/>
                  <a:gd name="connsiteY4" fmla="*/ 958999 h 1676465"/>
                  <a:gd name="connsiteX5" fmla="*/ 1170089 w 2655989"/>
                  <a:gd name="connsiteY5" fmla="*/ 120799 h 1676465"/>
                  <a:gd name="connsiteX6" fmla="*/ 2655989 w 2655989"/>
                  <a:gd name="connsiteY6" fmla="*/ 0 h 1676465"/>
                  <a:gd name="connsiteX0" fmla="*/ 2636999 w 2636999"/>
                  <a:gd name="connsiteY0" fmla="*/ 0 h 1680650"/>
                  <a:gd name="connsiteX1" fmla="*/ 2244989 w 2636999"/>
                  <a:gd name="connsiteY1" fmla="*/ 457200 h 1680650"/>
                  <a:gd name="connsiteX2" fmla="*/ 1123318 w 2636999"/>
                  <a:gd name="connsiteY2" fmla="*/ 1003299 h 1680650"/>
                  <a:gd name="connsiteX3" fmla="*/ 653419 w 2636999"/>
                  <a:gd name="connsiteY3" fmla="*/ 1142998 h 1680650"/>
                  <a:gd name="connsiteX4" fmla="*/ 5718 w 2636999"/>
                  <a:gd name="connsiteY4" fmla="*/ 1676398 h 1680650"/>
                  <a:gd name="connsiteX5" fmla="*/ 365389 w 2636999"/>
                  <a:gd name="connsiteY5" fmla="*/ 958999 h 1680650"/>
                  <a:gd name="connsiteX6" fmla="*/ 1151099 w 2636999"/>
                  <a:gd name="connsiteY6" fmla="*/ 120799 h 1680650"/>
                  <a:gd name="connsiteX7" fmla="*/ 2636999 w 2636999"/>
                  <a:gd name="connsiteY7" fmla="*/ 0 h 1680650"/>
                  <a:gd name="connsiteX0" fmla="*/ 2636999 w 2636999"/>
                  <a:gd name="connsiteY0" fmla="*/ 0 h 1765830"/>
                  <a:gd name="connsiteX1" fmla="*/ 2244989 w 2636999"/>
                  <a:gd name="connsiteY1" fmla="*/ 457200 h 1765830"/>
                  <a:gd name="connsiteX2" fmla="*/ 1123318 w 2636999"/>
                  <a:gd name="connsiteY2" fmla="*/ 1003299 h 1765830"/>
                  <a:gd name="connsiteX3" fmla="*/ 920119 w 2636999"/>
                  <a:gd name="connsiteY3" fmla="*/ 1765297 h 1765830"/>
                  <a:gd name="connsiteX4" fmla="*/ 653419 w 2636999"/>
                  <a:gd name="connsiteY4" fmla="*/ 1142998 h 1765830"/>
                  <a:gd name="connsiteX5" fmla="*/ 5718 w 2636999"/>
                  <a:gd name="connsiteY5" fmla="*/ 1676398 h 1765830"/>
                  <a:gd name="connsiteX6" fmla="*/ 365389 w 2636999"/>
                  <a:gd name="connsiteY6" fmla="*/ 958999 h 1765830"/>
                  <a:gd name="connsiteX7" fmla="*/ 1151099 w 2636999"/>
                  <a:gd name="connsiteY7" fmla="*/ 120799 h 1765830"/>
                  <a:gd name="connsiteX8" fmla="*/ 2636999 w 2636999"/>
                  <a:gd name="connsiteY8" fmla="*/ 0 h 1765830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123318 w 2636999"/>
                  <a:gd name="connsiteY2" fmla="*/ 10032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636999 w 2636999"/>
                  <a:gd name="connsiteY0" fmla="*/ 0 h 1765315"/>
                  <a:gd name="connsiteX1" fmla="*/ 2244989 w 2636999"/>
                  <a:gd name="connsiteY1" fmla="*/ 457200 h 1765315"/>
                  <a:gd name="connsiteX2" fmla="*/ 1351918 w 2636999"/>
                  <a:gd name="connsiteY2" fmla="*/ 1409699 h 1765315"/>
                  <a:gd name="connsiteX3" fmla="*/ 970919 w 2636999"/>
                  <a:gd name="connsiteY3" fmla="*/ 1117597 h 1765315"/>
                  <a:gd name="connsiteX4" fmla="*/ 920119 w 2636999"/>
                  <a:gd name="connsiteY4" fmla="*/ 1765297 h 1765315"/>
                  <a:gd name="connsiteX5" fmla="*/ 653419 w 2636999"/>
                  <a:gd name="connsiteY5" fmla="*/ 1142998 h 1765315"/>
                  <a:gd name="connsiteX6" fmla="*/ 5718 w 2636999"/>
                  <a:gd name="connsiteY6" fmla="*/ 1676398 h 1765315"/>
                  <a:gd name="connsiteX7" fmla="*/ 365389 w 2636999"/>
                  <a:gd name="connsiteY7" fmla="*/ 958999 h 1765315"/>
                  <a:gd name="connsiteX8" fmla="*/ 1151099 w 2636999"/>
                  <a:gd name="connsiteY8" fmla="*/ 120799 h 1765315"/>
                  <a:gd name="connsiteX9" fmla="*/ 2636999 w 2636999"/>
                  <a:gd name="connsiteY9" fmla="*/ 0 h 1765315"/>
                  <a:gd name="connsiteX0" fmla="*/ 2959100 w 2959100"/>
                  <a:gd name="connsiteY0" fmla="*/ 209401 h 1974716"/>
                  <a:gd name="connsiteX1" fmla="*/ 2567090 w 2959100"/>
                  <a:gd name="connsiteY1" fmla="*/ 666601 h 1974716"/>
                  <a:gd name="connsiteX2" fmla="*/ 1674019 w 2959100"/>
                  <a:gd name="connsiteY2" fmla="*/ 1619100 h 1974716"/>
                  <a:gd name="connsiteX3" fmla="*/ 1293020 w 2959100"/>
                  <a:gd name="connsiteY3" fmla="*/ 1326998 h 1974716"/>
                  <a:gd name="connsiteX4" fmla="*/ 1242220 w 2959100"/>
                  <a:gd name="connsiteY4" fmla="*/ 1974698 h 1974716"/>
                  <a:gd name="connsiteX5" fmla="*/ 975520 w 2959100"/>
                  <a:gd name="connsiteY5" fmla="*/ 1352399 h 1974716"/>
                  <a:gd name="connsiteX6" fmla="*/ 327819 w 2959100"/>
                  <a:gd name="connsiteY6" fmla="*/ 1885799 h 1974716"/>
                  <a:gd name="connsiteX7" fmla="*/ 687490 w 2959100"/>
                  <a:gd name="connsiteY7" fmla="*/ 1168400 h 1974716"/>
                  <a:gd name="connsiteX8" fmla="*/ 0 w 2959100"/>
                  <a:gd name="connsiteY8" fmla="*/ 0 h 1974716"/>
                  <a:gd name="connsiteX9" fmla="*/ 2959100 w 2959100"/>
                  <a:gd name="connsiteY9" fmla="*/ 209401 h 1974716"/>
                  <a:gd name="connsiteX0" fmla="*/ 1625600 w 2567090"/>
                  <a:gd name="connsiteY0" fmla="*/ 4634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625600 w 2567090"/>
                  <a:gd name="connsiteY9" fmla="*/ 463401 h 1974716"/>
                  <a:gd name="connsiteX0" fmla="*/ 1714500 w 2567090"/>
                  <a:gd name="connsiteY0" fmla="*/ 476101 h 1974716"/>
                  <a:gd name="connsiteX1" fmla="*/ 2567090 w 2567090"/>
                  <a:gd name="connsiteY1" fmla="*/ 666601 h 1974716"/>
                  <a:gd name="connsiteX2" fmla="*/ 1674019 w 2567090"/>
                  <a:gd name="connsiteY2" fmla="*/ 1619100 h 1974716"/>
                  <a:gd name="connsiteX3" fmla="*/ 1293020 w 2567090"/>
                  <a:gd name="connsiteY3" fmla="*/ 1326998 h 1974716"/>
                  <a:gd name="connsiteX4" fmla="*/ 1242220 w 2567090"/>
                  <a:gd name="connsiteY4" fmla="*/ 1974698 h 1974716"/>
                  <a:gd name="connsiteX5" fmla="*/ 975520 w 2567090"/>
                  <a:gd name="connsiteY5" fmla="*/ 1352399 h 1974716"/>
                  <a:gd name="connsiteX6" fmla="*/ 327819 w 2567090"/>
                  <a:gd name="connsiteY6" fmla="*/ 1885799 h 1974716"/>
                  <a:gd name="connsiteX7" fmla="*/ 687490 w 2567090"/>
                  <a:gd name="connsiteY7" fmla="*/ 1168400 h 1974716"/>
                  <a:gd name="connsiteX8" fmla="*/ 0 w 2567090"/>
                  <a:gd name="connsiteY8" fmla="*/ 0 h 1974716"/>
                  <a:gd name="connsiteX9" fmla="*/ 1714500 w 2567090"/>
                  <a:gd name="connsiteY9" fmla="*/ 476101 h 1974716"/>
                  <a:gd name="connsiteX0" fmla="*/ 1714500 w 2020990"/>
                  <a:gd name="connsiteY0" fmla="*/ 476101 h 1974716"/>
                  <a:gd name="connsiteX1" fmla="*/ 2020990 w 2020990"/>
                  <a:gd name="connsiteY1" fmla="*/ 755501 h 1974716"/>
                  <a:gd name="connsiteX2" fmla="*/ 1674019 w 2020990"/>
                  <a:gd name="connsiteY2" fmla="*/ 1619100 h 1974716"/>
                  <a:gd name="connsiteX3" fmla="*/ 1293020 w 2020990"/>
                  <a:gd name="connsiteY3" fmla="*/ 1326998 h 1974716"/>
                  <a:gd name="connsiteX4" fmla="*/ 1242220 w 2020990"/>
                  <a:gd name="connsiteY4" fmla="*/ 1974698 h 1974716"/>
                  <a:gd name="connsiteX5" fmla="*/ 975520 w 2020990"/>
                  <a:gd name="connsiteY5" fmla="*/ 1352399 h 1974716"/>
                  <a:gd name="connsiteX6" fmla="*/ 327819 w 2020990"/>
                  <a:gd name="connsiteY6" fmla="*/ 1885799 h 1974716"/>
                  <a:gd name="connsiteX7" fmla="*/ 687490 w 2020990"/>
                  <a:gd name="connsiteY7" fmla="*/ 1168400 h 1974716"/>
                  <a:gd name="connsiteX8" fmla="*/ 0 w 2020990"/>
                  <a:gd name="connsiteY8" fmla="*/ 0 h 1974716"/>
                  <a:gd name="connsiteX9" fmla="*/ 1714500 w 2020990"/>
                  <a:gd name="connsiteY9" fmla="*/ 476101 h 1974716"/>
                  <a:gd name="connsiteX0" fmla="*/ 1714500 w 1714500"/>
                  <a:gd name="connsiteY0" fmla="*/ 4761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476101 h 1974716"/>
                  <a:gd name="connsiteX0" fmla="*/ 1714500 w 1714500"/>
                  <a:gd name="connsiteY0" fmla="*/ 539601 h 1974716"/>
                  <a:gd name="connsiteX1" fmla="*/ 1674019 w 1714500"/>
                  <a:gd name="connsiteY1" fmla="*/ 1619100 h 1974716"/>
                  <a:gd name="connsiteX2" fmla="*/ 1293020 w 1714500"/>
                  <a:gd name="connsiteY2" fmla="*/ 1326998 h 1974716"/>
                  <a:gd name="connsiteX3" fmla="*/ 1242220 w 1714500"/>
                  <a:gd name="connsiteY3" fmla="*/ 1974698 h 1974716"/>
                  <a:gd name="connsiteX4" fmla="*/ 975520 w 1714500"/>
                  <a:gd name="connsiteY4" fmla="*/ 1352399 h 1974716"/>
                  <a:gd name="connsiteX5" fmla="*/ 327819 w 1714500"/>
                  <a:gd name="connsiteY5" fmla="*/ 1885799 h 1974716"/>
                  <a:gd name="connsiteX6" fmla="*/ 687490 w 1714500"/>
                  <a:gd name="connsiteY6" fmla="*/ 1168400 h 1974716"/>
                  <a:gd name="connsiteX7" fmla="*/ 0 w 1714500"/>
                  <a:gd name="connsiteY7" fmla="*/ 0 h 1974716"/>
                  <a:gd name="connsiteX8" fmla="*/ 1714500 w 1714500"/>
                  <a:gd name="connsiteY8" fmla="*/ 539601 h 1974716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14500 w 1714500"/>
                  <a:gd name="connsiteY0" fmla="*/ 681025 h 2116140"/>
                  <a:gd name="connsiteX1" fmla="*/ 1674019 w 1714500"/>
                  <a:gd name="connsiteY1" fmla="*/ 1760524 h 2116140"/>
                  <a:gd name="connsiteX2" fmla="*/ 1293020 w 1714500"/>
                  <a:gd name="connsiteY2" fmla="*/ 1468422 h 2116140"/>
                  <a:gd name="connsiteX3" fmla="*/ 1242220 w 1714500"/>
                  <a:gd name="connsiteY3" fmla="*/ 2116122 h 2116140"/>
                  <a:gd name="connsiteX4" fmla="*/ 975520 w 1714500"/>
                  <a:gd name="connsiteY4" fmla="*/ 1493823 h 2116140"/>
                  <a:gd name="connsiteX5" fmla="*/ 327819 w 1714500"/>
                  <a:gd name="connsiteY5" fmla="*/ 2027223 h 2116140"/>
                  <a:gd name="connsiteX6" fmla="*/ 687490 w 1714500"/>
                  <a:gd name="connsiteY6" fmla="*/ 1309824 h 2116140"/>
                  <a:gd name="connsiteX7" fmla="*/ 0 w 1714500"/>
                  <a:gd name="connsiteY7" fmla="*/ 141424 h 2116140"/>
                  <a:gd name="connsiteX8" fmla="*/ 1714500 w 1714500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65908 w 1752589"/>
                  <a:gd name="connsiteY5" fmla="*/ 20272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40"/>
                  <a:gd name="connsiteX1" fmla="*/ 1712108 w 1752589"/>
                  <a:gd name="connsiteY1" fmla="*/ 1760524 h 2116140"/>
                  <a:gd name="connsiteX2" fmla="*/ 1331109 w 1752589"/>
                  <a:gd name="connsiteY2" fmla="*/ 1468422 h 2116140"/>
                  <a:gd name="connsiteX3" fmla="*/ 1280309 w 1752589"/>
                  <a:gd name="connsiteY3" fmla="*/ 2116122 h 2116140"/>
                  <a:gd name="connsiteX4" fmla="*/ 1013609 w 1752589"/>
                  <a:gd name="connsiteY4" fmla="*/ 1493823 h 2116140"/>
                  <a:gd name="connsiteX5" fmla="*/ 391308 w 1752589"/>
                  <a:gd name="connsiteY5" fmla="*/ 2052623 h 2116140"/>
                  <a:gd name="connsiteX6" fmla="*/ 725579 w 1752589"/>
                  <a:gd name="connsiteY6" fmla="*/ 1309824 h 2116140"/>
                  <a:gd name="connsiteX7" fmla="*/ 38089 w 1752589"/>
                  <a:gd name="connsiteY7" fmla="*/ 141424 h 2116140"/>
                  <a:gd name="connsiteX8" fmla="*/ 1752589 w 1752589"/>
                  <a:gd name="connsiteY8" fmla="*/ 681025 h 2116140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2589 w 1752589"/>
                  <a:gd name="connsiteY0" fmla="*/ 681025 h 2116138"/>
                  <a:gd name="connsiteX1" fmla="*/ 1712108 w 1752589"/>
                  <a:gd name="connsiteY1" fmla="*/ 1760524 h 2116138"/>
                  <a:gd name="connsiteX2" fmla="*/ 1331109 w 1752589"/>
                  <a:gd name="connsiteY2" fmla="*/ 1468422 h 2116138"/>
                  <a:gd name="connsiteX3" fmla="*/ 1280309 w 1752589"/>
                  <a:gd name="connsiteY3" fmla="*/ 2116122 h 2116138"/>
                  <a:gd name="connsiteX4" fmla="*/ 950109 w 1752589"/>
                  <a:gd name="connsiteY4" fmla="*/ 1417623 h 2116138"/>
                  <a:gd name="connsiteX5" fmla="*/ 391308 w 1752589"/>
                  <a:gd name="connsiteY5" fmla="*/ 2052623 h 2116138"/>
                  <a:gd name="connsiteX6" fmla="*/ 725579 w 1752589"/>
                  <a:gd name="connsiteY6" fmla="*/ 1309824 h 2116138"/>
                  <a:gd name="connsiteX7" fmla="*/ 38089 w 1752589"/>
                  <a:gd name="connsiteY7" fmla="*/ 141424 h 2116138"/>
                  <a:gd name="connsiteX8" fmla="*/ 1752589 w 1752589"/>
                  <a:gd name="connsiteY8" fmla="*/ 681025 h 2116138"/>
                  <a:gd name="connsiteX0" fmla="*/ 1754958 w 1754958"/>
                  <a:gd name="connsiteY0" fmla="*/ 681025 h 2116138"/>
                  <a:gd name="connsiteX1" fmla="*/ 1714477 w 1754958"/>
                  <a:gd name="connsiteY1" fmla="*/ 1760524 h 2116138"/>
                  <a:gd name="connsiteX2" fmla="*/ 1333478 w 1754958"/>
                  <a:gd name="connsiteY2" fmla="*/ 1468422 h 2116138"/>
                  <a:gd name="connsiteX3" fmla="*/ 1282678 w 1754958"/>
                  <a:gd name="connsiteY3" fmla="*/ 2116122 h 2116138"/>
                  <a:gd name="connsiteX4" fmla="*/ 952478 w 1754958"/>
                  <a:gd name="connsiteY4" fmla="*/ 1417623 h 2116138"/>
                  <a:gd name="connsiteX5" fmla="*/ 393677 w 1754958"/>
                  <a:gd name="connsiteY5" fmla="*/ 2052623 h 2116138"/>
                  <a:gd name="connsiteX6" fmla="*/ 727948 w 1754958"/>
                  <a:gd name="connsiteY6" fmla="*/ 1309824 h 2116138"/>
                  <a:gd name="connsiteX7" fmla="*/ 40458 w 1754958"/>
                  <a:gd name="connsiteY7" fmla="*/ 141424 h 2116138"/>
                  <a:gd name="connsiteX8" fmla="*/ 1754958 w 1754958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116138"/>
                  <a:gd name="connsiteX1" fmla="*/ 1735050 w 1775531"/>
                  <a:gd name="connsiteY1" fmla="*/ 1760524 h 2116138"/>
                  <a:gd name="connsiteX2" fmla="*/ 1354051 w 1775531"/>
                  <a:gd name="connsiteY2" fmla="*/ 1468422 h 2116138"/>
                  <a:gd name="connsiteX3" fmla="*/ 1303251 w 1775531"/>
                  <a:gd name="connsiteY3" fmla="*/ 2116122 h 2116138"/>
                  <a:gd name="connsiteX4" fmla="*/ 973051 w 1775531"/>
                  <a:gd name="connsiteY4" fmla="*/ 1417623 h 2116138"/>
                  <a:gd name="connsiteX5" fmla="*/ 414250 w 1775531"/>
                  <a:gd name="connsiteY5" fmla="*/ 2052623 h 2116138"/>
                  <a:gd name="connsiteX6" fmla="*/ 748521 w 1775531"/>
                  <a:gd name="connsiteY6" fmla="*/ 1309824 h 2116138"/>
                  <a:gd name="connsiteX7" fmla="*/ 61031 w 1775531"/>
                  <a:gd name="connsiteY7" fmla="*/ 141424 h 2116138"/>
                  <a:gd name="connsiteX8" fmla="*/ 1775531 w 1775531"/>
                  <a:gd name="connsiteY8" fmla="*/ 681025 h 2116138"/>
                  <a:gd name="connsiteX0" fmla="*/ 1775531 w 1775531"/>
                  <a:gd name="connsiteY0" fmla="*/ 681025 h 2078039"/>
                  <a:gd name="connsiteX1" fmla="*/ 1735050 w 1775531"/>
                  <a:gd name="connsiteY1" fmla="*/ 1760524 h 2078039"/>
                  <a:gd name="connsiteX2" fmla="*/ 1354051 w 1775531"/>
                  <a:gd name="connsiteY2" fmla="*/ 1468422 h 2078039"/>
                  <a:gd name="connsiteX3" fmla="*/ 1214351 w 1775531"/>
                  <a:gd name="connsiteY3" fmla="*/ 2078022 h 2078039"/>
                  <a:gd name="connsiteX4" fmla="*/ 973051 w 1775531"/>
                  <a:gd name="connsiteY4" fmla="*/ 1417623 h 2078039"/>
                  <a:gd name="connsiteX5" fmla="*/ 414250 w 1775531"/>
                  <a:gd name="connsiteY5" fmla="*/ 2052623 h 2078039"/>
                  <a:gd name="connsiteX6" fmla="*/ 748521 w 1775531"/>
                  <a:gd name="connsiteY6" fmla="*/ 1309824 h 2078039"/>
                  <a:gd name="connsiteX7" fmla="*/ 61031 w 1775531"/>
                  <a:gd name="connsiteY7" fmla="*/ 141424 h 2078039"/>
                  <a:gd name="connsiteX8" fmla="*/ 1775531 w 1775531"/>
                  <a:gd name="connsiteY8" fmla="*/ 681025 h 2078039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838"/>
                  <a:gd name="connsiteX1" fmla="*/ 1735050 w 1775531"/>
                  <a:gd name="connsiteY1" fmla="*/ 1760524 h 2061838"/>
                  <a:gd name="connsiteX2" fmla="*/ 1354051 w 1775531"/>
                  <a:gd name="connsiteY2" fmla="*/ 1468422 h 2061838"/>
                  <a:gd name="connsiteX3" fmla="*/ 1277851 w 1775531"/>
                  <a:gd name="connsiteY3" fmla="*/ 2052622 h 2061838"/>
                  <a:gd name="connsiteX4" fmla="*/ 973051 w 1775531"/>
                  <a:gd name="connsiteY4" fmla="*/ 1417623 h 2061838"/>
                  <a:gd name="connsiteX5" fmla="*/ 414250 w 1775531"/>
                  <a:gd name="connsiteY5" fmla="*/ 2052623 h 2061838"/>
                  <a:gd name="connsiteX6" fmla="*/ 748521 w 1775531"/>
                  <a:gd name="connsiteY6" fmla="*/ 1309824 h 2061838"/>
                  <a:gd name="connsiteX7" fmla="*/ 61031 w 1775531"/>
                  <a:gd name="connsiteY7" fmla="*/ 141424 h 2061838"/>
                  <a:gd name="connsiteX8" fmla="*/ 1775531 w 1775531"/>
                  <a:gd name="connsiteY8" fmla="*/ 681025 h 2061838"/>
                  <a:gd name="connsiteX0" fmla="*/ 1775531 w 1775531"/>
                  <a:gd name="connsiteY0" fmla="*/ 681025 h 2061079"/>
                  <a:gd name="connsiteX1" fmla="*/ 1735050 w 1775531"/>
                  <a:gd name="connsiteY1" fmla="*/ 1760524 h 2061079"/>
                  <a:gd name="connsiteX2" fmla="*/ 1354051 w 1775531"/>
                  <a:gd name="connsiteY2" fmla="*/ 1468422 h 2061079"/>
                  <a:gd name="connsiteX3" fmla="*/ 1277851 w 1775531"/>
                  <a:gd name="connsiteY3" fmla="*/ 2052622 h 2061079"/>
                  <a:gd name="connsiteX4" fmla="*/ 973051 w 1775531"/>
                  <a:gd name="connsiteY4" fmla="*/ 1417623 h 2061079"/>
                  <a:gd name="connsiteX5" fmla="*/ 414250 w 1775531"/>
                  <a:gd name="connsiteY5" fmla="*/ 2052623 h 2061079"/>
                  <a:gd name="connsiteX6" fmla="*/ 748521 w 1775531"/>
                  <a:gd name="connsiteY6" fmla="*/ 1309824 h 2061079"/>
                  <a:gd name="connsiteX7" fmla="*/ 61031 w 1775531"/>
                  <a:gd name="connsiteY7" fmla="*/ 141424 h 2061079"/>
                  <a:gd name="connsiteX8" fmla="*/ 1775531 w 1775531"/>
                  <a:gd name="connsiteY8" fmla="*/ 681025 h 2061079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354051 w 1775531"/>
                  <a:gd name="connsiteY2" fmla="*/ 14684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775531"/>
                  <a:gd name="connsiteY0" fmla="*/ 681025 h 2060433"/>
                  <a:gd name="connsiteX1" fmla="*/ 1735050 w 1775531"/>
                  <a:gd name="connsiteY1" fmla="*/ 1760524 h 2060433"/>
                  <a:gd name="connsiteX2" fmla="*/ 1290551 w 1775531"/>
                  <a:gd name="connsiteY2" fmla="*/ 1430322 h 2060433"/>
                  <a:gd name="connsiteX3" fmla="*/ 1277851 w 1775531"/>
                  <a:gd name="connsiteY3" fmla="*/ 2052622 h 2060433"/>
                  <a:gd name="connsiteX4" fmla="*/ 973051 w 1775531"/>
                  <a:gd name="connsiteY4" fmla="*/ 1417623 h 2060433"/>
                  <a:gd name="connsiteX5" fmla="*/ 414250 w 1775531"/>
                  <a:gd name="connsiteY5" fmla="*/ 2052623 h 2060433"/>
                  <a:gd name="connsiteX6" fmla="*/ 748521 w 1775531"/>
                  <a:gd name="connsiteY6" fmla="*/ 1309824 h 2060433"/>
                  <a:gd name="connsiteX7" fmla="*/ 61031 w 1775531"/>
                  <a:gd name="connsiteY7" fmla="*/ 141424 h 2060433"/>
                  <a:gd name="connsiteX8" fmla="*/ 1775531 w 1775531"/>
                  <a:gd name="connsiteY8" fmla="*/ 681025 h 2060433"/>
                  <a:gd name="connsiteX0" fmla="*/ 1775531 w 1918242"/>
                  <a:gd name="connsiteY0" fmla="*/ 681025 h 2060433"/>
                  <a:gd name="connsiteX1" fmla="*/ 1735050 w 1918242"/>
                  <a:gd name="connsiteY1" fmla="*/ 1760524 h 2060433"/>
                  <a:gd name="connsiteX2" fmla="*/ 1290551 w 1918242"/>
                  <a:gd name="connsiteY2" fmla="*/ 1430322 h 2060433"/>
                  <a:gd name="connsiteX3" fmla="*/ 1277851 w 1918242"/>
                  <a:gd name="connsiteY3" fmla="*/ 2052622 h 2060433"/>
                  <a:gd name="connsiteX4" fmla="*/ 973051 w 1918242"/>
                  <a:gd name="connsiteY4" fmla="*/ 1417623 h 2060433"/>
                  <a:gd name="connsiteX5" fmla="*/ 414250 w 1918242"/>
                  <a:gd name="connsiteY5" fmla="*/ 2052623 h 2060433"/>
                  <a:gd name="connsiteX6" fmla="*/ 748521 w 1918242"/>
                  <a:gd name="connsiteY6" fmla="*/ 1309824 h 2060433"/>
                  <a:gd name="connsiteX7" fmla="*/ 61031 w 1918242"/>
                  <a:gd name="connsiteY7" fmla="*/ 141424 h 2060433"/>
                  <a:gd name="connsiteX8" fmla="*/ 1775531 w 1918242"/>
                  <a:gd name="connsiteY8" fmla="*/ 681025 h 2060433"/>
                  <a:gd name="connsiteX0" fmla="*/ 1775531 w 1994193"/>
                  <a:gd name="connsiteY0" fmla="*/ 681025 h 2060433"/>
                  <a:gd name="connsiteX1" fmla="*/ 1735050 w 1994193"/>
                  <a:gd name="connsiteY1" fmla="*/ 1760524 h 2060433"/>
                  <a:gd name="connsiteX2" fmla="*/ 1290551 w 1994193"/>
                  <a:gd name="connsiteY2" fmla="*/ 1430322 h 2060433"/>
                  <a:gd name="connsiteX3" fmla="*/ 1277851 w 1994193"/>
                  <a:gd name="connsiteY3" fmla="*/ 2052622 h 2060433"/>
                  <a:gd name="connsiteX4" fmla="*/ 973051 w 1994193"/>
                  <a:gd name="connsiteY4" fmla="*/ 1417623 h 2060433"/>
                  <a:gd name="connsiteX5" fmla="*/ 414250 w 1994193"/>
                  <a:gd name="connsiteY5" fmla="*/ 2052623 h 2060433"/>
                  <a:gd name="connsiteX6" fmla="*/ 748521 w 1994193"/>
                  <a:gd name="connsiteY6" fmla="*/ 1309824 h 2060433"/>
                  <a:gd name="connsiteX7" fmla="*/ 61031 w 1994193"/>
                  <a:gd name="connsiteY7" fmla="*/ 141424 h 2060433"/>
                  <a:gd name="connsiteX8" fmla="*/ 1775531 w 1994193"/>
                  <a:gd name="connsiteY8" fmla="*/ 681025 h 206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4193" h="2060433">
                    <a:moveTo>
                      <a:pt x="1775531" y="681025"/>
                    </a:moveTo>
                    <a:cubicBezTo>
                      <a:pt x="2016037" y="1066258"/>
                      <a:pt x="2129544" y="1514991"/>
                      <a:pt x="1735050" y="1760524"/>
                    </a:cubicBezTo>
                    <a:cubicBezTo>
                      <a:pt x="1531172" y="1870590"/>
                      <a:pt x="1324417" y="1303322"/>
                      <a:pt x="1290551" y="1430322"/>
                    </a:cubicBezTo>
                    <a:cubicBezTo>
                      <a:pt x="1256685" y="1570022"/>
                      <a:pt x="1656734" y="1997588"/>
                      <a:pt x="1277851" y="2052622"/>
                    </a:cubicBezTo>
                    <a:cubicBezTo>
                      <a:pt x="886268" y="2133056"/>
                      <a:pt x="1233401" y="1404923"/>
                      <a:pt x="973051" y="1417623"/>
                    </a:cubicBezTo>
                    <a:cubicBezTo>
                      <a:pt x="814301" y="1392223"/>
                      <a:pt x="758588" y="2144673"/>
                      <a:pt x="414250" y="2052623"/>
                    </a:cubicBezTo>
                    <a:cubicBezTo>
                      <a:pt x="82612" y="1706573"/>
                      <a:pt x="644408" y="1583907"/>
                      <a:pt x="748521" y="1309824"/>
                    </a:cubicBezTo>
                    <a:cubicBezTo>
                      <a:pt x="468558" y="1047357"/>
                      <a:pt x="-205106" y="645191"/>
                      <a:pt x="61031" y="141424"/>
                    </a:cubicBezTo>
                    <a:cubicBezTo>
                      <a:pt x="365831" y="-326409"/>
                      <a:pt x="1521531" y="501158"/>
                      <a:pt x="1775531" y="6810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AEE2F9A-6D0A-40D2-8D70-888BD470E3DF}"/>
                  </a:ext>
                </a:extLst>
              </p:cNvPr>
              <p:cNvSpPr/>
              <p:nvPr/>
            </p:nvSpPr>
            <p:spPr>
              <a:xfrm>
                <a:off x="6096000" y="4279900"/>
                <a:ext cx="1333500" cy="774901"/>
              </a:xfrm>
              <a:custGeom>
                <a:avLst/>
                <a:gdLst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700"/>
                  <a:gd name="connsiteX1" fmla="*/ 0 w 1333500"/>
                  <a:gd name="connsiteY1" fmla="*/ 0 h 774700"/>
                  <a:gd name="connsiteX2" fmla="*/ 0 w 1333500"/>
                  <a:gd name="connsiteY2" fmla="*/ 0 h 774700"/>
                  <a:gd name="connsiteX0" fmla="*/ 1333500 w 1333500"/>
                  <a:gd name="connsiteY0" fmla="*/ 774700 h 774901"/>
                  <a:gd name="connsiteX1" fmla="*/ 0 w 1333500"/>
                  <a:gd name="connsiteY1" fmla="*/ 0 h 774901"/>
                  <a:gd name="connsiteX2" fmla="*/ 0 w 1333500"/>
                  <a:gd name="connsiteY2" fmla="*/ 0 h 77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0" h="774901">
                    <a:moveTo>
                      <a:pt x="1333500" y="774700"/>
                    </a:moveTo>
                    <a:cubicBezTo>
                      <a:pt x="952500" y="783167"/>
                      <a:pt x="355600" y="524933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09D586-F0AB-41B5-9257-C2093C31A6F9}"/>
                </a:ext>
              </a:extLst>
            </p:cNvPr>
            <p:cNvSpPr/>
            <p:nvPr/>
          </p:nvSpPr>
          <p:spPr>
            <a:xfrm>
              <a:off x="7556825" y="3073633"/>
              <a:ext cx="2271680" cy="2488184"/>
            </a:xfrm>
            <a:custGeom>
              <a:avLst/>
              <a:gdLst>
                <a:gd name="connsiteX0" fmla="*/ 0 w 1362173"/>
                <a:gd name="connsiteY0" fmla="*/ 0 h 2361967"/>
                <a:gd name="connsiteX1" fmla="*/ 1362173 w 1362173"/>
                <a:gd name="connsiteY1" fmla="*/ 0 h 2361967"/>
                <a:gd name="connsiteX2" fmla="*/ 1362173 w 1362173"/>
                <a:gd name="connsiteY2" fmla="*/ 2361967 h 2361967"/>
                <a:gd name="connsiteX3" fmla="*/ 0 w 1362173"/>
                <a:gd name="connsiteY3" fmla="*/ 2361967 h 2361967"/>
                <a:gd name="connsiteX4" fmla="*/ 0 w 1362173"/>
                <a:gd name="connsiteY4" fmla="*/ 0 h 2361967"/>
                <a:gd name="connsiteX0" fmla="*/ 321733 w 1683906"/>
                <a:gd name="connsiteY0" fmla="*/ 0 h 2361967"/>
                <a:gd name="connsiteX1" fmla="*/ 1683906 w 1683906"/>
                <a:gd name="connsiteY1" fmla="*/ 0 h 2361967"/>
                <a:gd name="connsiteX2" fmla="*/ 1683906 w 1683906"/>
                <a:gd name="connsiteY2" fmla="*/ 2361967 h 2361967"/>
                <a:gd name="connsiteX3" fmla="*/ 321733 w 1683906"/>
                <a:gd name="connsiteY3" fmla="*/ 2361967 h 2361967"/>
                <a:gd name="connsiteX4" fmla="*/ 321733 w 1683906"/>
                <a:gd name="connsiteY4" fmla="*/ 0 h 2361967"/>
                <a:gd name="connsiteX0" fmla="*/ 456875 w 1819048"/>
                <a:gd name="connsiteY0" fmla="*/ 0 h 2361967"/>
                <a:gd name="connsiteX1" fmla="*/ 1819048 w 1819048"/>
                <a:gd name="connsiteY1" fmla="*/ 0 h 2361967"/>
                <a:gd name="connsiteX2" fmla="*/ 1819048 w 1819048"/>
                <a:gd name="connsiteY2" fmla="*/ 2361967 h 2361967"/>
                <a:gd name="connsiteX3" fmla="*/ 456875 w 1819048"/>
                <a:gd name="connsiteY3" fmla="*/ 2361967 h 2361967"/>
                <a:gd name="connsiteX4" fmla="*/ 456875 w 1819048"/>
                <a:gd name="connsiteY4" fmla="*/ 0 h 2361967"/>
                <a:gd name="connsiteX0" fmla="*/ 456875 w 2129492"/>
                <a:gd name="connsiteY0" fmla="*/ 0 h 2361967"/>
                <a:gd name="connsiteX1" fmla="*/ 1819048 w 2129492"/>
                <a:gd name="connsiteY1" fmla="*/ 0 h 2361967"/>
                <a:gd name="connsiteX2" fmla="*/ 1819048 w 2129492"/>
                <a:gd name="connsiteY2" fmla="*/ 2361967 h 2361967"/>
                <a:gd name="connsiteX3" fmla="*/ 456875 w 2129492"/>
                <a:gd name="connsiteY3" fmla="*/ 2361967 h 2361967"/>
                <a:gd name="connsiteX4" fmla="*/ 456875 w 2129492"/>
                <a:gd name="connsiteY4" fmla="*/ 0 h 2361967"/>
                <a:gd name="connsiteX0" fmla="*/ 456875 w 2261314"/>
                <a:gd name="connsiteY0" fmla="*/ 0 h 2361967"/>
                <a:gd name="connsiteX1" fmla="*/ 1819048 w 2261314"/>
                <a:gd name="connsiteY1" fmla="*/ 0 h 2361967"/>
                <a:gd name="connsiteX2" fmla="*/ 1819048 w 2261314"/>
                <a:gd name="connsiteY2" fmla="*/ 2361967 h 2361967"/>
                <a:gd name="connsiteX3" fmla="*/ 456875 w 2261314"/>
                <a:gd name="connsiteY3" fmla="*/ 2361967 h 2361967"/>
                <a:gd name="connsiteX4" fmla="*/ 456875 w 2261314"/>
                <a:gd name="connsiteY4" fmla="*/ 0 h 2361967"/>
                <a:gd name="connsiteX0" fmla="*/ 456875 w 2261314"/>
                <a:gd name="connsiteY0" fmla="*/ 0 h 2457922"/>
                <a:gd name="connsiteX1" fmla="*/ 1819048 w 2261314"/>
                <a:gd name="connsiteY1" fmla="*/ 0 h 2457922"/>
                <a:gd name="connsiteX2" fmla="*/ 1819048 w 2261314"/>
                <a:gd name="connsiteY2" fmla="*/ 2361967 h 2457922"/>
                <a:gd name="connsiteX3" fmla="*/ 456875 w 2261314"/>
                <a:gd name="connsiteY3" fmla="*/ 2361967 h 2457922"/>
                <a:gd name="connsiteX4" fmla="*/ 456875 w 2261314"/>
                <a:gd name="connsiteY4" fmla="*/ 0 h 2457922"/>
                <a:gd name="connsiteX0" fmla="*/ 456875 w 2261314"/>
                <a:gd name="connsiteY0" fmla="*/ 0 h 2505471"/>
                <a:gd name="connsiteX1" fmla="*/ 1819048 w 2261314"/>
                <a:gd name="connsiteY1" fmla="*/ 0 h 2505471"/>
                <a:gd name="connsiteX2" fmla="*/ 1819048 w 2261314"/>
                <a:gd name="connsiteY2" fmla="*/ 2361967 h 2505471"/>
                <a:gd name="connsiteX3" fmla="*/ 456875 w 2261314"/>
                <a:gd name="connsiteY3" fmla="*/ 2361967 h 2505471"/>
                <a:gd name="connsiteX4" fmla="*/ 456875 w 2261314"/>
                <a:gd name="connsiteY4" fmla="*/ 0 h 2505471"/>
                <a:gd name="connsiteX0" fmla="*/ 456875 w 2261314"/>
                <a:gd name="connsiteY0" fmla="*/ 0 h 2505471"/>
                <a:gd name="connsiteX1" fmla="*/ 1819048 w 2261314"/>
                <a:gd name="connsiteY1" fmla="*/ 0 h 2505471"/>
                <a:gd name="connsiteX2" fmla="*/ 1819048 w 2261314"/>
                <a:gd name="connsiteY2" fmla="*/ 2361967 h 2505471"/>
                <a:gd name="connsiteX3" fmla="*/ 456875 w 2261314"/>
                <a:gd name="connsiteY3" fmla="*/ 2361967 h 2505471"/>
                <a:gd name="connsiteX4" fmla="*/ 456875 w 2261314"/>
                <a:gd name="connsiteY4" fmla="*/ 0 h 2505471"/>
                <a:gd name="connsiteX0" fmla="*/ 456875 w 2261314"/>
                <a:gd name="connsiteY0" fmla="*/ 0 h 2495486"/>
                <a:gd name="connsiteX1" fmla="*/ 1819048 w 2261314"/>
                <a:gd name="connsiteY1" fmla="*/ 0 h 2495486"/>
                <a:gd name="connsiteX2" fmla="*/ 1819048 w 2261314"/>
                <a:gd name="connsiteY2" fmla="*/ 2361967 h 2495486"/>
                <a:gd name="connsiteX3" fmla="*/ 456875 w 2261314"/>
                <a:gd name="connsiteY3" fmla="*/ 2361967 h 2495486"/>
                <a:gd name="connsiteX4" fmla="*/ 456875 w 2261314"/>
                <a:gd name="connsiteY4" fmla="*/ 0 h 2495486"/>
                <a:gd name="connsiteX0" fmla="*/ 456875 w 2261314"/>
                <a:gd name="connsiteY0" fmla="*/ 0 h 2488184"/>
                <a:gd name="connsiteX1" fmla="*/ 1819048 w 2261314"/>
                <a:gd name="connsiteY1" fmla="*/ 0 h 2488184"/>
                <a:gd name="connsiteX2" fmla="*/ 1819048 w 2261314"/>
                <a:gd name="connsiteY2" fmla="*/ 2361967 h 2488184"/>
                <a:gd name="connsiteX3" fmla="*/ 456875 w 2261314"/>
                <a:gd name="connsiteY3" fmla="*/ 2361967 h 2488184"/>
                <a:gd name="connsiteX4" fmla="*/ 456875 w 2261314"/>
                <a:gd name="connsiteY4" fmla="*/ 0 h 2488184"/>
                <a:gd name="connsiteX0" fmla="*/ 456875 w 2271680"/>
                <a:gd name="connsiteY0" fmla="*/ 0 h 2488184"/>
                <a:gd name="connsiteX1" fmla="*/ 1819048 w 2271680"/>
                <a:gd name="connsiteY1" fmla="*/ 0 h 2488184"/>
                <a:gd name="connsiteX2" fmla="*/ 1819048 w 2271680"/>
                <a:gd name="connsiteY2" fmla="*/ 2361967 h 2488184"/>
                <a:gd name="connsiteX3" fmla="*/ 456875 w 2271680"/>
                <a:gd name="connsiteY3" fmla="*/ 2361967 h 2488184"/>
                <a:gd name="connsiteX4" fmla="*/ 456875 w 2271680"/>
                <a:gd name="connsiteY4" fmla="*/ 0 h 24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680" h="2488184">
                  <a:moveTo>
                    <a:pt x="456875" y="0"/>
                  </a:moveTo>
                  <a:lnTo>
                    <a:pt x="1819048" y="0"/>
                  </a:lnTo>
                  <a:cubicBezTo>
                    <a:pt x="2288948" y="850822"/>
                    <a:pt x="2542948" y="2006445"/>
                    <a:pt x="1819048" y="2361967"/>
                  </a:cubicBezTo>
                  <a:cubicBezTo>
                    <a:pt x="1434840" y="2533417"/>
                    <a:pt x="860133" y="2527067"/>
                    <a:pt x="456875" y="2361967"/>
                  </a:cubicBezTo>
                  <a:cubicBezTo>
                    <a:pt x="-25725" y="2158845"/>
                    <a:pt x="-267025" y="1511222"/>
                    <a:pt x="456875" y="0"/>
                  </a:cubicBezTo>
                  <a:close/>
                </a:path>
              </a:pathLst>
            </a:custGeom>
            <a:solidFill>
              <a:srgbClr val="ECE6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4">
              <a:extLst>
                <a:ext uri="{FF2B5EF4-FFF2-40B4-BE49-F238E27FC236}">
                  <a16:creationId xmlns:a16="http://schemas.microsoft.com/office/drawing/2014/main" id="{6ED3F178-A647-4E3A-87E7-8ABFAD8F1E8B}"/>
                </a:ext>
              </a:extLst>
            </p:cNvPr>
            <p:cNvSpPr/>
            <p:nvPr/>
          </p:nvSpPr>
          <p:spPr>
            <a:xfrm flipH="1">
              <a:off x="8658081" y="3272757"/>
              <a:ext cx="1590112" cy="2699975"/>
            </a:xfrm>
            <a:custGeom>
              <a:avLst/>
              <a:gdLst>
                <a:gd name="connsiteX0" fmla="*/ 0 w 453129"/>
                <a:gd name="connsiteY0" fmla="*/ 0 h 333779"/>
                <a:gd name="connsiteX1" fmla="*/ 453129 w 453129"/>
                <a:gd name="connsiteY1" fmla="*/ 0 h 333779"/>
                <a:gd name="connsiteX2" fmla="*/ 453129 w 453129"/>
                <a:gd name="connsiteY2" fmla="*/ 333779 h 333779"/>
                <a:gd name="connsiteX3" fmla="*/ 0 w 453129"/>
                <a:gd name="connsiteY3" fmla="*/ 333779 h 333779"/>
                <a:gd name="connsiteX4" fmla="*/ 0 w 453129"/>
                <a:gd name="connsiteY4" fmla="*/ 0 h 333779"/>
                <a:gd name="connsiteX0" fmla="*/ 0 w 453129"/>
                <a:gd name="connsiteY0" fmla="*/ 0 h 1527579"/>
                <a:gd name="connsiteX1" fmla="*/ 453129 w 453129"/>
                <a:gd name="connsiteY1" fmla="*/ 0 h 1527579"/>
                <a:gd name="connsiteX2" fmla="*/ 300729 w 453129"/>
                <a:gd name="connsiteY2" fmla="*/ 1527579 h 1527579"/>
                <a:gd name="connsiteX3" fmla="*/ 0 w 453129"/>
                <a:gd name="connsiteY3" fmla="*/ 333779 h 1527579"/>
                <a:gd name="connsiteX4" fmla="*/ 0 w 453129"/>
                <a:gd name="connsiteY4" fmla="*/ 0 h 1527579"/>
                <a:gd name="connsiteX0" fmla="*/ 228600 w 681729"/>
                <a:gd name="connsiteY0" fmla="*/ 0 h 2378479"/>
                <a:gd name="connsiteX1" fmla="*/ 681729 w 681729"/>
                <a:gd name="connsiteY1" fmla="*/ 0 h 2378479"/>
                <a:gd name="connsiteX2" fmla="*/ 529329 w 681729"/>
                <a:gd name="connsiteY2" fmla="*/ 1527579 h 2378479"/>
                <a:gd name="connsiteX3" fmla="*/ 0 w 681729"/>
                <a:gd name="connsiteY3" fmla="*/ 2378479 h 2378479"/>
                <a:gd name="connsiteX4" fmla="*/ 228600 w 681729"/>
                <a:gd name="connsiteY4" fmla="*/ 0 h 2378479"/>
                <a:gd name="connsiteX0" fmla="*/ 228600 w 878817"/>
                <a:gd name="connsiteY0" fmla="*/ 0 h 2378479"/>
                <a:gd name="connsiteX1" fmla="*/ 681729 w 878817"/>
                <a:gd name="connsiteY1" fmla="*/ 0 h 2378479"/>
                <a:gd name="connsiteX2" fmla="*/ 529329 w 878817"/>
                <a:gd name="connsiteY2" fmla="*/ 1527579 h 2378479"/>
                <a:gd name="connsiteX3" fmla="*/ 872229 w 878817"/>
                <a:gd name="connsiteY3" fmla="*/ 2312626 h 2378479"/>
                <a:gd name="connsiteX4" fmla="*/ 0 w 878817"/>
                <a:gd name="connsiteY4" fmla="*/ 2378479 h 2378479"/>
                <a:gd name="connsiteX5" fmla="*/ 228600 w 878817"/>
                <a:gd name="connsiteY5" fmla="*/ 0 h 2378479"/>
                <a:gd name="connsiteX0" fmla="*/ 228600 w 878817"/>
                <a:gd name="connsiteY0" fmla="*/ 0 h 2515826"/>
                <a:gd name="connsiteX1" fmla="*/ 681729 w 878817"/>
                <a:gd name="connsiteY1" fmla="*/ 0 h 2515826"/>
                <a:gd name="connsiteX2" fmla="*/ 529329 w 878817"/>
                <a:gd name="connsiteY2" fmla="*/ 1527579 h 2515826"/>
                <a:gd name="connsiteX3" fmla="*/ 872229 w 878817"/>
                <a:gd name="connsiteY3" fmla="*/ 2312626 h 2515826"/>
                <a:gd name="connsiteX4" fmla="*/ 745229 w 878817"/>
                <a:gd name="connsiteY4" fmla="*/ 2515826 h 2515826"/>
                <a:gd name="connsiteX5" fmla="*/ 0 w 878817"/>
                <a:gd name="connsiteY5" fmla="*/ 2378479 h 2515826"/>
                <a:gd name="connsiteX6" fmla="*/ 228600 w 878817"/>
                <a:gd name="connsiteY6" fmla="*/ 0 h 2515826"/>
                <a:gd name="connsiteX0" fmla="*/ 228600 w 878817"/>
                <a:gd name="connsiteY0" fmla="*/ 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228600 w 878817"/>
                <a:gd name="connsiteY7" fmla="*/ 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3175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317500 h 2572778"/>
                <a:gd name="connsiteX0" fmla="*/ 526218 w 1036735"/>
                <a:gd name="connsiteY0" fmla="*/ 317500 h 2572778"/>
                <a:gd name="connsiteX1" fmla="*/ 839647 w 1036735"/>
                <a:gd name="connsiteY1" fmla="*/ 0 h 2572778"/>
                <a:gd name="connsiteX2" fmla="*/ 687247 w 1036735"/>
                <a:gd name="connsiteY2" fmla="*/ 1527579 h 2572778"/>
                <a:gd name="connsiteX3" fmla="*/ 1030147 w 1036735"/>
                <a:gd name="connsiteY3" fmla="*/ 2312626 h 2572778"/>
                <a:gd name="connsiteX4" fmla="*/ 903147 w 1036735"/>
                <a:gd name="connsiteY4" fmla="*/ 2515826 h 2572778"/>
                <a:gd name="connsiteX5" fmla="*/ 433247 w 1036735"/>
                <a:gd name="connsiteY5" fmla="*/ 2566625 h 2572778"/>
                <a:gd name="connsiteX6" fmla="*/ 157918 w 1036735"/>
                <a:gd name="connsiteY6" fmla="*/ 2378479 h 2572778"/>
                <a:gd name="connsiteX7" fmla="*/ 526218 w 1036735"/>
                <a:gd name="connsiteY7" fmla="*/ 317500 h 2572778"/>
                <a:gd name="connsiteX0" fmla="*/ 561974 w 1072491"/>
                <a:gd name="connsiteY0" fmla="*/ 317500 h 2572778"/>
                <a:gd name="connsiteX1" fmla="*/ 875403 w 1072491"/>
                <a:gd name="connsiteY1" fmla="*/ 0 h 2572778"/>
                <a:gd name="connsiteX2" fmla="*/ 723003 w 1072491"/>
                <a:gd name="connsiteY2" fmla="*/ 1527579 h 2572778"/>
                <a:gd name="connsiteX3" fmla="*/ 1065903 w 1072491"/>
                <a:gd name="connsiteY3" fmla="*/ 2312626 h 2572778"/>
                <a:gd name="connsiteX4" fmla="*/ 938903 w 1072491"/>
                <a:gd name="connsiteY4" fmla="*/ 2515826 h 2572778"/>
                <a:gd name="connsiteX5" fmla="*/ 469003 w 1072491"/>
                <a:gd name="connsiteY5" fmla="*/ 2566625 h 2572778"/>
                <a:gd name="connsiteX6" fmla="*/ 193674 w 1072491"/>
                <a:gd name="connsiteY6" fmla="*/ 2378479 h 2572778"/>
                <a:gd name="connsiteX7" fmla="*/ 561974 w 1072491"/>
                <a:gd name="connsiteY7" fmla="*/ 317500 h 2572778"/>
                <a:gd name="connsiteX0" fmla="*/ 711764 w 1222281"/>
                <a:gd name="connsiteY0" fmla="*/ 317500 h 2706198"/>
                <a:gd name="connsiteX1" fmla="*/ 1025193 w 1222281"/>
                <a:gd name="connsiteY1" fmla="*/ 0 h 2706198"/>
                <a:gd name="connsiteX2" fmla="*/ 872793 w 1222281"/>
                <a:gd name="connsiteY2" fmla="*/ 1527579 h 2706198"/>
                <a:gd name="connsiteX3" fmla="*/ 1215693 w 1222281"/>
                <a:gd name="connsiteY3" fmla="*/ 2312626 h 2706198"/>
                <a:gd name="connsiteX4" fmla="*/ 1088693 w 1222281"/>
                <a:gd name="connsiteY4" fmla="*/ 2515826 h 2706198"/>
                <a:gd name="connsiteX5" fmla="*/ 618793 w 1222281"/>
                <a:gd name="connsiteY5" fmla="*/ 2566625 h 2706198"/>
                <a:gd name="connsiteX6" fmla="*/ 343464 w 1222281"/>
                <a:gd name="connsiteY6" fmla="*/ 2378479 h 2706198"/>
                <a:gd name="connsiteX7" fmla="*/ 711764 w 1222281"/>
                <a:gd name="connsiteY7" fmla="*/ 317500 h 2706198"/>
                <a:gd name="connsiteX0" fmla="*/ 561975 w 1072492"/>
                <a:gd name="connsiteY0" fmla="*/ 317500 h 2760537"/>
                <a:gd name="connsiteX1" fmla="*/ 875404 w 1072492"/>
                <a:gd name="connsiteY1" fmla="*/ 0 h 2760537"/>
                <a:gd name="connsiteX2" fmla="*/ 723004 w 1072492"/>
                <a:gd name="connsiteY2" fmla="*/ 1527579 h 2760537"/>
                <a:gd name="connsiteX3" fmla="*/ 1065904 w 1072492"/>
                <a:gd name="connsiteY3" fmla="*/ 2312626 h 2760537"/>
                <a:gd name="connsiteX4" fmla="*/ 938904 w 1072492"/>
                <a:gd name="connsiteY4" fmla="*/ 2515826 h 2760537"/>
                <a:gd name="connsiteX5" fmla="*/ 469004 w 1072492"/>
                <a:gd name="connsiteY5" fmla="*/ 2566625 h 2760537"/>
                <a:gd name="connsiteX6" fmla="*/ 11804 w 1072492"/>
                <a:gd name="connsiteY6" fmla="*/ 2757125 h 2760537"/>
                <a:gd name="connsiteX7" fmla="*/ 193675 w 1072492"/>
                <a:gd name="connsiteY7" fmla="*/ 2378479 h 2760537"/>
                <a:gd name="connsiteX8" fmla="*/ 561975 w 1072492"/>
                <a:gd name="connsiteY8" fmla="*/ 317500 h 2760537"/>
                <a:gd name="connsiteX0" fmla="*/ 583611 w 1094128"/>
                <a:gd name="connsiteY0" fmla="*/ 317500 h 2773049"/>
                <a:gd name="connsiteX1" fmla="*/ 897040 w 1094128"/>
                <a:gd name="connsiteY1" fmla="*/ 0 h 2773049"/>
                <a:gd name="connsiteX2" fmla="*/ 744640 w 1094128"/>
                <a:gd name="connsiteY2" fmla="*/ 1527579 h 2773049"/>
                <a:gd name="connsiteX3" fmla="*/ 1087540 w 1094128"/>
                <a:gd name="connsiteY3" fmla="*/ 2312626 h 2773049"/>
                <a:gd name="connsiteX4" fmla="*/ 960540 w 1094128"/>
                <a:gd name="connsiteY4" fmla="*/ 2515826 h 2773049"/>
                <a:gd name="connsiteX5" fmla="*/ 490640 w 1094128"/>
                <a:gd name="connsiteY5" fmla="*/ 2566625 h 2773049"/>
                <a:gd name="connsiteX6" fmla="*/ 8040 w 1094128"/>
                <a:gd name="connsiteY6" fmla="*/ 2769825 h 2773049"/>
                <a:gd name="connsiteX7" fmla="*/ 215311 w 1094128"/>
                <a:gd name="connsiteY7" fmla="*/ 2378479 h 2773049"/>
                <a:gd name="connsiteX8" fmla="*/ 583611 w 1094128"/>
                <a:gd name="connsiteY8" fmla="*/ 317500 h 2773049"/>
                <a:gd name="connsiteX0" fmla="*/ 698700 w 1209217"/>
                <a:gd name="connsiteY0" fmla="*/ 317500 h 2773049"/>
                <a:gd name="connsiteX1" fmla="*/ 1012129 w 1209217"/>
                <a:gd name="connsiteY1" fmla="*/ 0 h 2773049"/>
                <a:gd name="connsiteX2" fmla="*/ 859729 w 1209217"/>
                <a:gd name="connsiteY2" fmla="*/ 1527579 h 2773049"/>
                <a:gd name="connsiteX3" fmla="*/ 1202629 w 1209217"/>
                <a:gd name="connsiteY3" fmla="*/ 2312626 h 2773049"/>
                <a:gd name="connsiteX4" fmla="*/ 1075629 w 1209217"/>
                <a:gd name="connsiteY4" fmla="*/ 2515826 h 2773049"/>
                <a:gd name="connsiteX5" fmla="*/ 605729 w 1209217"/>
                <a:gd name="connsiteY5" fmla="*/ 2566625 h 2773049"/>
                <a:gd name="connsiteX6" fmla="*/ 123129 w 1209217"/>
                <a:gd name="connsiteY6" fmla="*/ 2769825 h 2773049"/>
                <a:gd name="connsiteX7" fmla="*/ 330400 w 1209217"/>
                <a:gd name="connsiteY7" fmla="*/ 2378479 h 2773049"/>
                <a:gd name="connsiteX8" fmla="*/ 698700 w 1209217"/>
                <a:gd name="connsiteY8" fmla="*/ 317500 h 2773049"/>
                <a:gd name="connsiteX0" fmla="*/ 719590 w 1230107"/>
                <a:gd name="connsiteY0" fmla="*/ 317500 h 2791851"/>
                <a:gd name="connsiteX1" fmla="*/ 1033019 w 1230107"/>
                <a:gd name="connsiteY1" fmla="*/ 0 h 2791851"/>
                <a:gd name="connsiteX2" fmla="*/ 880619 w 1230107"/>
                <a:gd name="connsiteY2" fmla="*/ 1527579 h 2791851"/>
                <a:gd name="connsiteX3" fmla="*/ 1223519 w 1230107"/>
                <a:gd name="connsiteY3" fmla="*/ 2312626 h 2791851"/>
                <a:gd name="connsiteX4" fmla="*/ 1096519 w 1230107"/>
                <a:gd name="connsiteY4" fmla="*/ 2515826 h 2791851"/>
                <a:gd name="connsiteX5" fmla="*/ 626619 w 1230107"/>
                <a:gd name="connsiteY5" fmla="*/ 2566625 h 2791851"/>
                <a:gd name="connsiteX6" fmla="*/ 99569 w 1230107"/>
                <a:gd name="connsiteY6" fmla="*/ 2788875 h 2791851"/>
                <a:gd name="connsiteX7" fmla="*/ 351290 w 1230107"/>
                <a:gd name="connsiteY7" fmla="*/ 2378479 h 2791851"/>
                <a:gd name="connsiteX8" fmla="*/ 719590 w 1230107"/>
                <a:gd name="connsiteY8" fmla="*/ 317500 h 2791851"/>
                <a:gd name="connsiteX0" fmla="*/ 719590 w 1230107"/>
                <a:gd name="connsiteY0" fmla="*/ 317500 h 2802225"/>
                <a:gd name="connsiteX1" fmla="*/ 1033019 w 1230107"/>
                <a:gd name="connsiteY1" fmla="*/ 0 h 2802225"/>
                <a:gd name="connsiteX2" fmla="*/ 880619 w 1230107"/>
                <a:gd name="connsiteY2" fmla="*/ 1527579 h 2802225"/>
                <a:gd name="connsiteX3" fmla="*/ 1223519 w 1230107"/>
                <a:gd name="connsiteY3" fmla="*/ 2312626 h 2802225"/>
                <a:gd name="connsiteX4" fmla="*/ 1096519 w 1230107"/>
                <a:gd name="connsiteY4" fmla="*/ 2515826 h 2802225"/>
                <a:gd name="connsiteX5" fmla="*/ 626619 w 1230107"/>
                <a:gd name="connsiteY5" fmla="*/ 2566625 h 2802225"/>
                <a:gd name="connsiteX6" fmla="*/ 99569 w 1230107"/>
                <a:gd name="connsiteY6" fmla="*/ 2788875 h 2802225"/>
                <a:gd name="connsiteX7" fmla="*/ 351290 w 1230107"/>
                <a:gd name="connsiteY7" fmla="*/ 2378479 h 2802225"/>
                <a:gd name="connsiteX8" fmla="*/ 719590 w 1230107"/>
                <a:gd name="connsiteY8" fmla="*/ 317500 h 2802225"/>
                <a:gd name="connsiteX0" fmla="*/ 685417 w 1195934"/>
                <a:gd name="connsiteY0" fmla="*/ 317500 h 2802225"/>
                <a:gd name="connsiteX1" fmla="*/ 998846 w 1195934"/>
                <a:gd name="connsiteY1" fmla="*/ 0 h 2802225"/>
                <a:gd name="connsiteX2" fmla="*/ 846446 w 1195934"/>
                <a:gd name="connsiteY2" fmla="*/ 1527579 h 2802225"/>
                <a:gd name="connsiteX3" fmla="*/ 1189346 w 1195934"/>
                <a:gd name="connsiteY3" fmla="*/ 2312626 h 2802225"/>
                <a:gd name="connsiteX4" fmla="*/ 1062346 w 1195934"/>
                <a:gd name="connsiteY4" fmla="*/ 2515826 h 2802225"/>
                <a:gd name="connsiteX5" fmla="*/ 592446 w 1195934"/>
                <a:gd name="connsiteY5" fmla="*/ 2566625 h 2802225"/>
                <a:gd name="connsiteX6" fmla="*/ 65396 w 1195934"/>
                <a:gd name="connsiteY6" fmla="*/ 2788875 h 2802225"/>
                <a:gd name="connsiteX7" fmla="*/ 317117 w 1195934"/>
                <a:gd name="connsiteY7" fmla="*/ 2378479 h 2802225"/>
                <a:gd name="connsiteX8" fmla="*/ 685417 w 1195934"/>
                <a:gd name="connsiteY8" fmla="*/ 317500 h 2802225"/>
                <a:gd name="connsiteX0" fmla="*/ 685417 w 1195934"/>
                <a:gd name="connsiteY0" fmla="*/ 317500 h 3004883"/>
                <a:gd name="connsiteX1" fmla="*/ 998846 w 1195934"/>
                <a:gd name="connsiteY1" fmla="*/ 0 h 3004883"/>
                <a:gd name="connsiteX2" fmla="*/ 846446 w 1195934"/>
                <a:gd name="connsiteY2" fmla="*/ 1527579 h 3004883"/>
                <a:gd name="connsiteX3" fmla="*/ 1189346 w 1195934"/>
                <a:gd name="connsiteY3" fmla="*/ 2312626 h 3004883"/>
                <a:gd name="connsiteX4" fmla="*/ 1062346 w 1195934"/>
                <a:gd name="connsiteY4" fmla="*/ 2515826 h 3004883"/>
                <a:gd name="connsiteX5" fmla="*/ 903595 w 1195934"/>
                <a:gd name="connsiteY5" fmla="*/ 3004775 h 3004883"/>
                <a:gd name="connsiteX6" fmla="*/ 592446 w 1195934"/>
                <a:gd name="connsiteY6" fmla="*/ 2566625 h 3004883"/>
                <a:gd name="connsiteX7" fmla="*/ 65396 w 1195934"/>
                <a:gd name="connsiteY7" fmla="*/ 2788875 h 3004883"/>
                <a:gd name="connsiteX8" fmla="*/ 317117 w 1195934"/>
                <a:gd name="connsiteY8" fmla="*/ 2378479 h 3004883"/>
                <a:gd name="connsiteX9" fmla="*/ 685417 w 1195934"/>
                <a:gd name="connsiteY9" fmla="*/ 317500 h 3004883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112" h="2699975">
                  <a:moveTo>
                    <a:pt x="685417" y="12700"/>
                  </a:moveTo>
                  <a:lnTo>
                    <a:pt x="1005196" y="0"/>
                  </a:lnTo>
                  <a:cubicBezTo>
                    <a:pt x="1030596" y="547293"/>
                    <a:pt x="1036946" y="999336"/>
                    <a:pt x="846446" y="1222779"/>
                  </a:cubicBezTo>
                  <a:cubicBezTo>
                    <a:pt x="766013" y="1313011"/>
                    <a:pt x="1180879" y="1638194"/>
                    <a:pt x="1189346" y="2007826"/>
                  </a:cubicBezTo>
                  <a:cubicBezTo>
                    <a:pt x="1236971" y="2152425"/>
                    <a:pt x="1648662" y="1986658"/>
                    <a:pt x="1583045" y="2350725"/>
                  </a:cubicBezTo>
                  <a:cubicBezTo>
                    <a:pt x="1282478" y="2562392"/>
                    <a:pt x="1189346" y="2128476"/>
                    <a:pt x="1062346" y="2211026"/>
                  </a:cubicBezTo>
                  <a:cubicBezTo>
                    <a:pt x="899362" y="2291459"/>
                    <a:pt x="1248612" y="2659758"/>
                    <a:pt x="903595" y="2699975"/>
                  </a:cubicBezTo>
                  <a:cubicBezTo>
                    <a:pt x="653828" y="2695742"/>
                    <a:pt x="743787" y="2300983"/>
                    <a:pt x="592446" y="2261825"/>
                  </a:cubicBezTo>
                  <a:cubicBezTo>
                    <a:pt x="418879" y="2232191"/>
                    <a:pt x="244634" y="2559883"/>
                    <a:pt x="65396" y="2484075"/>
                  </a:cubicBezTo>
                  <a:cubicBezTo>
                    <a:pt x="19508" y="2452717"/>
                    <a:pt x="-142878" y="2346933"/>
                    <a:pt x="317117" y="2073679"/>
                  </a:cubicBezTo>
                  <a:cubicBezTo>
                    <a:pt x="325584" y="1615286"/>
                    <a:pt x="-313650" y="1398193"/>
                    <a:pt x="685417" y="12700"/>
                  </a:cubicBezTo>
                  <a:close/>
                </a:path>
              </a:pathLst>
            </a:custGeom>
            <a:solidFill>
              <a:srgbClr val="46A8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8CA89C-7F4A-44BE-8E2F-BE831CF81563}"/>
                </a:ext>
              </a:extLst>
            </p:cNvPr>
            <p:cNvSpPr/>
            <p:nvPr/>
          </p:nvSpPr>
          <p:spPr>
            <a:xfrm>
              <a:off x="7027556" y="3288075"/>
              <a:ext cx="1590112" cy="2699975"/>
            </a:xfrm>
            <a:custGeom>
              <a:avLst/>
              <a:gdLst>
                <a:gd name="connsiteX0" fmla="*/ 0 w 453129"/>
                <a:gd name="connsiteY0" fmla="*/ 0 h 333779"/>
                <a:gd name="connsiteX1" fmla="*/ 453129 w 453129"/>
                <a:gd name="connsiteY1" fmla="*/ 0 h 333779"/>
                <a:gd name="connsiteX2" fmla="*/ 453129 w 453129"/>
                <a:gd name="connsiteY2" fmla="*/ 333779 h 333779"/>
                <a:gd name="connsiteX3" fmla="*/ 0 w 453129"/>
                <a:gd name="connsiteY3" fmla="*/ 333779 h 333779"/>
                <a:gd name="connsiteX4" fmla="*/ 0 w 453129"/>
                <a:gd name="connsiteY4" fmla="*/ 0 h 333779"/>
                <a:gd name="connsiteX0" fmla="*/ 0 w 453129"/>
                <a:gd name="connsiteY0" fmla="*/ 0 h 1527579"/>
                <a:gd name="connsiteX1" fmla="*/ 453129 w 453129"/>
                <a:gd name="connsiteY1" fmla="*/ 0 h 1527579"/>
                <a:gd name="connsiteX2" fmla="*/ 300729 w 453129"/>
                <a:gd name="connsiteY2" fmla="*/ 1527579 h 1527579"/>
                <a:gd name="connsiteX3" fmla="*/ 0 w 453129"/>
                <a:gd name="connsiteY3" fmla="*/ 333779 h 1527579"/>
                <a:gd name="connsiteX4" fmla="*/ 0 w 453129"/>
                <a:gd name="connsiteY4" fmla="*/ 0 h 1527579"/>
                <a:gd name="connsiteX0" fmla="*/ 228600 w 681729"/>
                <a:gd name="connsiteY0" fmla="*/ 0 h 2378479"/>
                <a:gd name="connsiteX1" fmla="*/ 681729 w 681729"/>
                <a:gd name="connsiteY1" fmla="*/ 0 h 2378479"/>
                <a:gd name="connsiteX2" fmla="*/ 529329 w 681729"/>
                <a:gd name="connsiteY2" fmla="*/ 1527579 h 2378479"/>
                <a:gd name="connsiteX3" fmla="*/ 0 w 681729"/>
                <a:gd name="connsiteY3" fmla="*/ 2378479 h 2378479"/>
                <a:gd name="connsiteX4" fmla="*/ 228600 w 681729"/>
                <a:gd name="connsiteY4" fmla="*/ 0 h 2378479"/>
                <a:gd name="connsiteX0" fmla="*/ 228600 w 878817"/>
                <a:gd name="connsiteY0" fmla="*/ 0 h 2378479"/>
                <a:gd name="connsiteX1" fmla="*/ 681729 w 878817"/>
                <a:gd name="connsiteY1" fmla="*/ 0 h 2378479"/>
                <a:gd name="connsiteX2" fmla="*/ 529329 w 878817"/>
                <a:gd name="connsiteY2" fmla="*/ 1527579 h 2378479"/>
                <a:gd name="connsiteX3" fmla="*/ 872229 w 878817"/>
                <a:gd name="connsiteY3" fmla="*/ 2312626 h 2378479"/>
                <a:gd name="connsiteX4" fmla="*/ 0 w 878817"/>
                <a:gd name="connsiteY4" fmla="*/ 2378479 h 2378479"/>
                <a:gd name="connsiteX5" fmla="*/ 228600 w 878817"/>
                <a:gd name="connsiteY5" fmla="*/ 0 h 2378479"/>
                <a:gd name="connsiteX0" fmla="*/ 228600 w 878817"/>
                <a:gd name="connsiteY0" fmla="*/ 0 h 2515826"/>
                <a:gd name="connsiteX1" fmla="*/ 681729 w 878817"/>
                <a:gd name="connsiteY1" fmla="*/ 0 h 2515826"/>
                <a:gd name="connsiteX2" fmla="*/ 529329 w 878817"/>
                <a:gd name="connsiteY2" fmla="*/ 1527579 h 2515826"/>
                <a:gd name="connsiteX3" fmla="*/ 872229 w 878817"/>
                <a:gd name="connsiteY3" fmla="*/ 2312626 h 2515826"/>
                <a:gd name="connsiteX4" fmla="*/ 745229 w 878817"/>
                <a:gd name="connsiteY4" fmla="*/ 2515826 h 2515826"/>
                <a:gd name="connsiteX5" fmla="*/ 0 w 878817"/>
                <a:gd name="connsiteY5" fmla="*/ 2378479 h 2515826"/>
                <a:gd name="connsiteX6" fmla="*/ 228600 w 878817"/>
                <a:gd name="connsiteY6" fmla="*/ 0 h 2515826"/>
                <a:gd name="connsiteX0" fmla="*/ 228600 w 878817"/>
                <a:gd name="connsiteY0" fmla="*/ 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228600 w 878817"/>
                <a:gd name="connsiteY7" fmla="*/ 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508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50800 h 2572778"/>
                <a:gd name="connsiteX0" fmla="*/ 368300 w 878817"/>
                <a:gd name="connsiteY0" fmla="*/ 317500 h 2572778"/>
                <a:gd name="connsiteX1" fmla="*/ 681729 w 878817"/>
                <a:gd name="connsiteY1" fmla="*/ 0 h 2572778"/>
                <a:gd name="connsiteX2" fmla="*/ 529329 w 878817"/>
                <a:gd name="connsiteY2" fmla="*/ 1527579 h 2572778"/>
                <a:gd name="connsiteX3" fmla="*/ 872229 w 878817"/>
                <a:gd name="connsiteY3" fmla="*/ 2312626 h 2572778"/>
                <a:gd name="connsiteX4" fmla="*/ 745229 w 878817"/>
                <a:gd name="connsiteY4" fmla="*/ 2515826 h 2572778"/>
                <a:gd name="connsiteX5" fmla="*/ 275329 w 878817"/>
                <a:gd name="connsiteY5" fmla="*/ 2566625 h 2572778"/>
                <a:gd name="connsiteX6" fmla="*/ 0 w 878817"/>
                <a:gd name="connsiteY6" fmla="*/ 2378479 h 2572778"/>
                <a:gd name="connsiteX7" fmla="*/ 368300 w 878817"/>
                <a:gd name="connsiteY7" fmla="*/ 317500 h 2572778"/>
                <a:gd name="connsiteX0" fmla="*/ 526218 w 1036735"/>
                <a:gd name="connsiteY0" fmla="*/ 317500 h 2572778"/>
                <a:gd name="connsiteX1" fmla="*/ 839647 w 1036735"/>
                <a:gd name="connsiteY1" fmla="*/ 0 h 2572778"/>
                <a:gd name="connsiteX2" fmla="*/ 687247 w 1036735"/>
                <a:gd name="connsiteY2" fmla="*/ 1527579 h 2572778"/>
                <a:gd name="connsiteX3" fmla="*/ 1030147 w 1036735"/>
                <a:gd name="connsiteY3" fmla="*/ 2312626 h 2572778"/>
                <a:gd name="connsiteX4" fmla="*/ 903147 w 1036735"/>
                <a:gd name="connsiteY4" fmla="*/ 2515826 h 2572778"/>
                <a:gd name="connsiteX5" fmla="*/ 433247 w 1036735"/>
                <a:gd name="connsiteY5" fmla="*/ 2566625 h 2572778"/>
                <a:gd name="connsiteX6" fmla="*/ 157918 w 1036735"/>
                <a:gd name="connsiteY6" fmla="*/ 2378479 h 2572778"/>
                <a:gd name="connsiteX7" fmla="*/ 526218 w 1036735"/>
                <a:gd name="connsiteY7" fmla="*/ 317500 h 2572778"/>
                <a:gd name="connsiteX0" fmla="*/ 561974 w 1072491"/>
                <a:gd name="connsiteY0" fmla="*/ 317500 h 2572778"/>
                <a:gd name="connsiteX1" fmla="*/ 875403 w 1072491"/>
                <a:gd name="connsiteY1" fmla="*/ 0 h 2572778"/>
                <a:gd name="connsiteX2" fmla="*/ 723003 w 1072491"/>
                <a:gd name="connsiteY2" fmla="*/ 1527579 h 2572778"/>
                <a:gd name="connsiteX3" fmla="*/ 1065903 w 1072491"/>
                <a:gd name="connsiteY3" fmla="*/ 2312626 h 2572778"/>
                <a:gd name="connsiteX4" fmla="*/ 938903 w 1072491"/>
                <a:gd name="connsiteY4" fmla="*/ 2515826 h 2572778"/>
                <a:gd name="connsiteX5" fmla="*/ 469003 w 1072491"/>
                <a:gd name="connsiteY5" fmla="*/ 2566625 h 2572778"/>
                <a:gd name="connsiteX6" fmla="*/ 193674 w 1072491"/>
                <a:gd name="connsiteY6" fmla="*/ 2378479 h 2572778"/>
                <a:gd name="connsiteX7" fmla="*/ 561974 w 1072491"/>
                <a:gd name="connsiteY7" fmla="*/ 317500 h 2572778"/>
                <a:gd name="connsiteX0" fmla="*/ 711764 w 1222281"/>
                <a:gd name="connsiteY0" fmla="*/ 317500 h 2706198"/>
                <a:gd name="connsiteX1" fmla="*/ 1025193 w 1222281"/>
                <a:gd name="connsiteY1" fmla="*/ 0 h 2706198"/>
                <a:gd name="connsiteX2" fmla="*/ 872793 w 1222281"/>
                <a:gd name="connsiteY2" fmla="*/ 1527579 h 2706198"/>
                <a:gd name="connsiteX3" fmla="*/ 1215693 w 1222281"/>
                <a:gd name="connsiteY3" fmla="*/ 2312626 h 2706198"/>
                <a:gd name="connsiteX4" fmla="*/ 1088693 w 1222281"/>
                <a:gd name="connsiteY4" fmla="*/ 2515826 h 2706198"/>
                <a:gd name="connsiteX5" fmla="*/ 618793 w 1222281"/>
                <a:gd name="connsiteY5" fmla="*/ 2566625 h 2706198"/>
                <a:gd name="connsiteX6" fmla="*/ 343464 w 1222281"/>
                <a:gd name="connsiteY6" fmla="*/ 2378479 h 2706198"/>
                <a:gd name="connsiteX7" fmla="*/ 711764 w 1222281"/>
                <a:gd name="connsiteY7" fmla="*/ 317500 h 2706198"/>
                <a:gd name="connsiteX0" fmla="*/ 561975 w 1072492"/>
                <a:gd name="connsiteY0" fmla="*/ 317500 h 2760537"/>
                <a:gd name="connsiteX1" fmla="*/ 875404 w 1072492"/>
                <a:gd name="connsiteY1" fmla="*/ 0 h 2760537"/>
                <a:gd name="connsiteX2" fmla="*/ 723004 w 1072492"/>
                <a:gd name="connsiteY2" fmla="*/ 1527579 h 2760537"/>
                <a:gd name="connsiteX3" fmla="*/ 1065904 w 1072492"/>
                <a:gd name="connsiteY3" fmla="*/ 2312626 h 2760537"/>
                <a:gd name="connsiteX4" fmla="*/ 938904 w 1072492"/>
                <a:gd name="connsiteY4" fmla="*/ 2515826 h 2760537"/>
                <a:gd name="connsiteX5" fmla="*/ 469004 w 1072492"/>
                <a:gd name="connsiteY5" fmla="*/ 2566625 h 2760537"/>
                <a:gd name="connsiteX6" fmla="*/ 11804 w 1072492"/>
                <a:gd name="connsiteY6" fmla="*/ 2757125 h 2760537"/>
                <a:gd name="connsiteX7" fmla="*/ 193675 w 1072492"/>
                <a:gd name="connsiteY7" fmla="*/ 2378479 h 2760537"/>
                <a:gd name="connsiteX8" fmla="*/ 561975 w 1072492"/>
                <a:gd name="connsiteY8" fmla="*/ 317500 h 2760537"/>
                <a:gd name="connsiteX0" fmla="*/ 583611 w 1094128"/>
                <a:gd name="connsiteY0" fmla="*/ 317500 h 2773049"/>
                <a:gd name="connsiteX1" fmla="*/ 897040 w 1094128"/>
                <a:gd name="connsiteY1" fmla="*/ 0 h 2773049"/>
                <a:gd name="connsiteX2" fmla="*/ 744640 w 1094128"/>
                <a:gd name="connsiteY2" fmla="*/ 1527579 h 2773049"/>
                <a:gd name="connsiteX3" fmla="*/ 1087540 w 1094128"/>
                <a:gd name="connsiteY3" fmla="*/ 2312626 h 2773049"/>
                <a:gd name="connsiteX4" fmla="*/ 960540 w 1094128"/>
                <a:gd name="connsiteY4" fmla="*/ 2515826 h 2773049"/>
                <a:gd name="connsiteX5" fmla="*/ 490640 w 1094128"/>
                <a:gd name="connsiteY5" fmla="*/ 2566625 h 2773049"/>
                <a:gd name="connsiteX6" fmla="*/ 8040 w 1094128"/>
                <a:gd name="connsiteY6" fmla="*/ 2769825 h 2773049"/>
                <a:gd name="connsiteX7" fmla="*/ 215311 w 1094128"/>
                <a:gd name="connsiteY7" fmla="*/ 2378479 h 2773049"/>
                <a:gd name="connsiteX8" fmla="*/ 583611 w 1094128"/>
                <a:gd name="connsiteY8" fmla="*/ 317500 h 2773049"/>
                <a:gd name="connsiteX0" fmla="*/ 698700 w 1209217"/>
                <a:gd name="connsiteY0" fmla="*/ 317500 h 2773049"/>
                <a:gd name="connsiteX1" fmla="*/ 1012129 w 1209217"/>
                <a:gd name="connsiteY1" fmla="*/ 0 h 2773049"/>
                <a:gd name="connsiteX2" fmla="*/ 859729 w 1209217"/>
                <a:gd name="connsiteY2" fmla="*/ 1527579 h 2773049"/>
                <a:gd name="connsiteX3" fmla="*/ 1202629 w 1209217"/>
                <a:gd name="connsiteY3" fmla="*/ 2312626 h 2773049"/>
                <a:gd name="connsiteX4" fmla="*/ 1075629 w 1209217"/>
                <a:gd name="connsiteY4" fmla="*/ 2515826 h 2773049"/>
                <a:gd name="connsiteX5" fmla="*/ 605729 w 1209217"/>
                <a:gd name="connsiteY5" fmla="*/ 2566625 h 2773049"/>
                <a:gd name="connsiteX6" fmla="*/ 123129 w 1209217"/>
                <a:gd name="connsiteY6" fmla="*/ 2769825 h 2773049"/>
                <a:gd name="connsiteX7" fmla="*/ 330400 w 1209217"/>
                <a:gd name="connsiteY7" fmla="*/ 2378479 h 2773049"/>
                <a:gd name="connsiteX8" fmla="*/ 698700 w 1209217"/>
                <a:gd name="connsiteY8" fmla="*/ 317500 h 2773049"/>
                <a:gd name="connsiteX0" fmla="*/ 719590 w 1230107"/>
                <a:gd name="connsiteY0" fmla="*/ 317500 h 2791851"/>
                <a:gd name="connsiteX1" fmla="*/ 1033019 w 1230107"/>
                <a:gd name="connsiteY1" fmla="*/ 0 h 2791851"/>
                <a:gd name="connsiteX2" fmla="*/ 880619 w 1230107"/>
                <a:gd name="connsiteY2" fmla="*/ 1527579 h 2791851"/>
                <a:gd name="connsiteX3" fmla="*/ 1223519 w 1230107"/>
                <a:gd name="connsiteY3" fmla="*/ 2312626 h 2791851"/>
                <a:gd name="connsiteX4" fmla="*/ 1096519 w 1230107"/>
                <a:gd name="connsiteY4" fmla="*/ 2515826 h 2791851"/>
                <a:gd name="connsiteX5" fmla="*/ 626619 w 1230107"/>
                <a:gd name="connsiteY5" fmla="*/ 2566625 h 2791851"/>
                <a:gd name="connsiteX6" fmla="*/ 99569 w 1230107"/>
                <a:gd name="connsiteY6" fmla="*/ 2788875 h 2791851"/>
                <a:gd name="connsiteX7" fmla="*/ 351290 w 1230107"/>
                <a:gd name="connsiteY7" fmla="*/ 2378479 h 2791851"/>
                <a:gd name="connsiteX8" fmla="*/ 719590 w 1230107"/>
                <a:gd name="connsiteY8" fmla="*/ 317500 h 2791851"/>
                <a:gd name="connsiteX0" fmla="*/ 719590 w 1230107"/>
                <a:gd name="connsiteY0" fmla="*/ 317500 h 2802225"/>
                <a:gd name="connsiteX1" fmla="*/ 1033019 w 1230107"/>
                <a:gd name="connsiteY1" fmla="*/ 0 h 2802225"/>
                <a:gd name="connsiteX2" fmla="*/ 880619 w 1230107"/>
                <a:gd name="connsiteY2" fmla="*/ 1527579 h 2802225"/>
                <a:gd name="connsiteX3" fmla="*/ 1223519 w 1230107"/>
                <a:gd name="connsiteY3" fmla="*/ 2312626 h 2802225"/>
                <a:gd name="connsiteX4" fmla="*/ 1096519 w 1230107"/>
                <a:gd name="connsiteY4" fmla="*/ 2515826 h 2802225"/>
                <a:gd name="connsiteX5" fmla="*/ 626619 w 1230107"/>
                <a:gd name="connsiteY5" fmla="*/ 2566625 h 2802225"/>
                <a:gd name="connsiteX6" fmla="*/ 99569 w 1230107"/>
                <a:gd name="connsiteY6" fmla="*/ 2788875 h 2802225"/>
                <a:gd name="connsiteX7" fmla="*/ 351290 w 1230107"/>
                <a:gd name="connsiteY7" fmla="*/ 2378479 h 2802225"/>
                <a:gd name="connsiteX8" fmla="*/ 719590 w 1230107"/>
                <a:gd name="connsiteY8" fmla="*/ 317500 h 2802225"/>
                <a:gd name="connsiteX0" fmla="*/ 685417 w 1195934"/>
                <a:gd name="connsiteY0" fmla="*/ 317500 h 2802225"/>
                <a:gd name="connsiteX1" fmla="*/ 998846 w 1195934"/>
                <a:gd name="connsiteY1" fmla="*/ 0 h 2802225"/>
                <a:gd name="connsiteX2" fmla="*/ 846446 w 1195934"/>
                <a:gd name="connsiteY2" fmla="*/ 1527579 h 2802225"/>
                <a:gd name="connsiteX3" fmla="*/ 1189346 w 1195934"/>
                <a:gd name="connsiteY3" fmla="*/ 2312626 h 2802225"/>
                <a:gd name="connsiteX4" fmla="*/ 1062346 w 1195934"/>
                <a:gd name="connsiteY4" fmla="*/ 2515826 h 2802225"/>
                <a:gd name="connsiteX5" fmla="*/ 592446 w 1195934"/>
                <a:gd name="connsiteY5" fmla="*/ 2566625 h 2802225"/>
                <a:gd name="connsiteX6" fmla="*/ 65396 w 1195934"/>
                <a:gd name="connsiteY6" fmla="*/ 2788875 h 2802225"/>
                <a:gd name="connsiteX7" fmla="*/ 317117 w 1195934"/>
                <a:gd name="connsiteY7" fmla="*/ 2378479 h 2802225"/>
                <a:gd name="connsiteX8" fmla="*/ 685417 w 1195934"/>
                <a:gd name="connsiteY8" fmla="*/ 317500 h 2802225"/>
                <a:gd name="connsiteX0" fmla="*/ 685417 w 1195934"/>
                <a:gd name="connsiteY0" fmla="*/ 317500 h 3004883"/>
                <a:gd name="connsiteX1" fmla="*/ 998846 w 1195934"/>
                <a:gd name="connsiteY1" fmla="*/ 0 h 3004883"/>
                <a:gd name="connsiteX2" fmla="*/ 846446 w 1195934"/>
                <a:gd name="connsiteY2" fmla="*/ 1527579 h 3004883"/>
                <a:gd name="connsiteX3" fmla="*/ 1189346 w 1195934"/>
                <a:gd name="connsiteY3" fmla="*/ 2312626 h 3004883"/>
                <a:gd name="connsiteX4" fmla="*/ 1062346 w 1195934"/>
                <a:gd name="connsiteY4" fmla="*/ 2515826 h 3004883"/>
                <a:gd name="connsiteX5" fmla="*/ 903595 w 1195934"/>
                <a:gd name="connsiteY5" fmla="*/ 3004775 h 3004883"/>
                <a:gd name="connsiteX6" fmla="*/ 592446 w 1195934"/>
                <a:gd name="connsiteY6" fmla="*/ 2566625 h 3004883"/>
                <a:gd name="connsiteX7" fmla="*/ 65396 w 1195934"/>
                <a:gd name="connsiteY7" fmla="*/ 2788875 h 3004883"/>
                <a:gd name="connsiteX8" fmla="*/ 317117 w 1195934"/>
                <a:gd name="connsiteY8" fmla="*/ 2378479 h 3004883"/>
                <a:gd name="connsiteX9" fmla="*/ 685417 w 1195934"/>
                <a:gd name="connsiteY9" fmla="*/ 317500 h 3004883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905"/>
                <a:gd name="connsiteX1" fmla="*/ 998846 w 1195934"/>
                <a:gd name="connsiteY1" fmla="*/ 0 h 3004905"/>
                <a:gd name="connsiteX2" fmla="*/ 846446 w 1195934"/>
                <a:gd name="connsiteY2" fmla="*/ 1527579 h 3004905"/>
                <a:gd name="connsiteX3" fmla="*/ 1189346 w 1195934"/>
                <a:gd name="connsiteY3" fmla="*/ 2312626 h 3004905"/>
                <a:gd name="connsiteX4" fmla="*/ 1062346 w 1195934"/>
                <a:gd name="connsiteY4" fmla="*/ 2515826 h 3004905"/>
                <a:gd name="connsiteX5" fmla="*/ 903595 w 1195934"/>
                <a:gd name="connsiteY5" fmla="*/ 3004775 h 3004905"/>
                <a:gd name="connsiteX6" fmla="*/ 592446 w 1195934"/>
                <a:gd name="connsiteY6" fmla="*/ 2566625 h 3004905"/>
                <a:gd name="connsiteX7" fmla="*/ 65396 w 1195934"/>
                <a:gd name="connsiteY7" fmla="*/ 2788875 h 3004905"/>
                <a:gd name="connsiteX8" fmla="*/ 317117 w 1195934"/>
                <a:gd name="connsiteY8" fmla="*/ 2378479 h 3004905"/>
                <a:gd name="connsiteX9" fmla="*/ 685417 w 1195934"/>
                <a:gd name="connsiteY9" fmla="*/ 317500 h 300490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195934"/>
                <a:gd name="connsiteY0" fmla="*/ 317500 h 3004775"/>
                <a:gd name="connsiteX1" fmla="*/ 998846 w 1195934"/>
                <a:gd name="connsiteY1" fmla="*/ 0 h 3004775"/>
                <a:gd name="connsiteX2" fmla="*/ 846446 w 1195934"/>
                <a:gd name="connsiteY2" fmla="*/ 1527579 h 3004775"/>
                <a:gd name="connsiteX3" fmla="*/ 1189346 w 1195934"/>
                <a:gd name="connsiteY3" fmla="*/ 2312626 h 3004775"/>
                <a:gd name="connsiteX4" fmla="*/ 1062346 w 1195934"/>
                <a:gd name="connsiteY4" fmla="*/ 2515826 h 3004775"/>
                <a:gd name="connsiteX5" fmla="*/ 903595 w 1195934"/>
                <a:gd name="connsiteY5" fmla="*/ 3004775 h 3004775"/>
                <a:gd name="connsiteX6" fmla="*/ 592446 w 1195934"/>
                <a:gd name="connsiteY6" fmla="*/ 2566625 h 3004775"/>
                <a:gd name="connsiteX7" fmla="*/ 65396 w 1195934"/>
                <a:gd name="connsiteY7" fmla="*/ 2788875 h 3004775"/>
                <a:gd name="connsiteX8" fmla="*/ 317117 w 1195934"/>
                <a:gd name="connsiteY8" fmla="*/ 2378479 h 3004775"/>
                <a:gd name="connsiteX9" fmla="*/ 685417 w 1195934"/>
                <a:gd name="connsiteY9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83925"/>
                <a:gd name="connsiteY0" fmla="*/ 317500 h 3004775"/>
                <a:gd name="connsiteX1" fmla="*/ 998846 w 1583925"/>
                <a:gd name="connsiteY1" fmla="*/ 0 h 3004775"/>
                <a:gd name="connsiteX2" fmla="*/ 846446 w 1583925"/>
                <a:gd name="connsiteY2" fmla="*/ 1527579 h 3004775"/>
                <a:gd name="connsiteX3" fmla="*/ 1189346 w 1583925"/>
                <a:gd name="connsiteY3" fmla="*/ 2312626 h 3004775"/>
                <a:gd name="connsiteX4" fmla="*/ 1583045 w 1583925"/>
                <a:gd name="connsiteY4" fmla="*/ 2655525 h 3004775"/>
                <a:gd name="connsiteX5" fmla="*/ 1062346 w 1583925"/>
                <a:gd name="connsiteY5" fmla="*/ 2515826 h 3004775"/>
                <a:gd name="connsiteX6" fmla="*/ 903595 w 1583925"/>
                <a:gd name="connsiteY6" fmla="*/ 3004775 h 3004775"/>
                <a:gd name="connsiteX7" fmla="*/ 592446 w 1583925"/>
                <a:gd name="connsiteY7" fmla="*/ 2566625 h 3004775"/>
                <a:gd name="connsiteX8" fmla="*/ 65396 w 1583925"/>
                <a:gd name="connsiteY8" fmla="*/ 2788875 h 3004775"/>
                <a:gd name="connsiteX9" fmla="*/ 317117 w 1583925"/>
                <a:gd name="connsiteY9" fmla="*/ 2378479 h 3004775"/>
                <a:gd name="connsiteX10" fmla="*/ 685417 w 1583925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317500 h 3004775"/>
                <a:gd name="connsiteX1" fmla="*/ 998846 w 1590112"/>
                <a:gd name="connsiteY1" fmla="*/ 0 h 3004775"/>
                <a:gd name="connsiteX2" fmla="*/ 846446 w 1590112"/>
                <a:gd name="connsiteY2" fmla="*/ 1527579 h 3004775"/>
                <a:gd name="connsiteX3" fmla="*/ 1189346 w 1590112"/>
                <a:gd name="connsiteY3" fmla="*/ 2312626 h 3004775"/>
                <a:gd name="connsiteX4" fmla="*/ 1583045 w 1590112"/>
                <a:gd name="connsiteY4" fmla="*/ 2655525 h 3004775"/>
                <a:gd name="connsiteX5" fmla="*/ 1062346 w 1590112"/>
                <a:gd name="connsiteY5" fmla="*/ 2515826 h 3004775"/>
                <a:gd name="connsiteX6" fmla="*/ 903595 w 1590112"/>
                <a:gd name="connsiteY6" fmla="*/ 3004775 h 3004775"/>
                <a:gd name="connsiteX7" fmla="*/ 592446 w 1590112"/>
                <a:gd name="connsiteY7" fmla="*/ 2566625 h 3004775"/>
                <a:gd name="connsiteX8" fmla="*/ 65396 w 1590112"/>
                <a:gd name="connsiteY8" fmla="*/ 2788875 h 3004775"/>
                <a:gd name="connsiteX9" fmla="*/ 317117 w 1590112"/>
                <a:gd name="connsiteY9" fmla="*/ 2378479 h 3004775"/>
                <a:gd name="connsiteX10" fmla="*/ 685417 w 1590112"/>
                <a:gd name="connsiteY10" fmla="*/ 317500 h 30047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559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  <a:gd name="connsiteX0" fmla="*/ 685417 w 1590112"/>
                <a:gd name="connsiteY0" fmla="*/ 12700 h 2699975"/>
                <a:gd name="connsiteX1" fmla="*/ 1005196 w 1590112"/>
                <a:gd name="connsiteY1" fmla="*/ 0 h 2699975"/>
                <a:gd name="connsiteX2" fmla="*/ 846446 w 1590112"/>
                <a:gd name="connsiteY2" fmla="*/ 1222779 h 2699975"/>
                <a:gd name="connsiteX3" fmla="*/ 1189346 w 1590112"/>
                <a:gd name="connsiteY3" fmla="*/ 2007826 h 2699975"/>
                <a:gd name="connsiteX4" fmla="*/ 1583045 w 1590112"/>
                <a:gd name="connsiteY4" fmla="*/ 2350725 h 2699975"/>
                <a:gd name="connsiteX5" fmla="*/ 1062346 w 1590112"/>
                <a:gd name="connsiteY5" fmla="*/ 2211026 h 2699975"/>
                <a:gd name="connsiteX6" fmla="*/ 903595 w 1590112"/>
                <a:gd name="connsiteY6" fmla="*/ 2699975 h 2699975"/>
                <a:gd name="connsiteX7" fmla="*/ 592446 w 1590112"/>
                <a:gd name="connsiteY7" fmla="*/ 2261825 h 2699975"/>
                <a:gd name="connsiteX8" fmla="*/ 65396 w 1590112"/>
                <a:gd name="connsiteY8" fmla="*/ 2484075 h 2699975"/>
                <a:gd name="connsiteX9" fmla="*/ 317117 w 1590112"/>
                <a:gd name="connsiteY9" fmla="*/ 2073679 h 2699975"/>
                <a:gd name="connsiteX10" fmla="*/ 685417 w 1590112"/>
                <a:gd name="connsiteY10" fmla="*/ 12700 h 269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0112" h="2699975">
                  <a:moveTo>
                    <a:pt x="685417" y="12700"/>
                  </a:moveTo>
                  <a:lnTo>
                    <a:pt x="1005196" y="0"/>
                  </a:lnTo>
                  <a:cubicBezTo>
                    <a:pt x="1030596" y="547293"/>
                    <a:pt x="1036946" y="999336"/>
                    <a:pt x="846446" y="1222779"/>
                  </a:cubicBezTo>
                  <a:cubicBezTo>
                    <a:pt x="766013" y="1313011"/>
                    <a:pt x="1180879" y="1638194"/>
                    <a:pt x="1189346" y="2007826"/>
                  </a:cubicBezTo>
                  <a:cubicBezTo>
                    <a:pt x="1236971" y="2152425"/>
                    <a:pt x="1648662" y="1986658"/>
                    <a:pt x="1583045" y="2350725"/>
                  </a:cubicBezTo>
                  <a:cubicBezTo>
                    <a:pt x="1282478" y="2562392"/>
                    <a:pt x="1189346" y="2128476"/>
                    <a:pt x="1062346" y="2211026"/>
                  </a:cubicBezTo>
                  <a:cubicBezTo>
                    <a:pt x="899362" y="2291459"/>
                    <a:pt x="1248612" y="2659758"/>
                    <a:pt x="903595" y="2699975"/>
                  </a:cubicBezTo>
                  <a:cubicBezTo>
                    <a:pt x="653828" y="2695742"/>
                    <a:pt x="743787" y="2300983"/>
                    <a:pt x="592446" y="2261825"/>
                  </a:cubicBezTo>
                  <a:cubicBezTo>
                    <a:pt x="418879" y="2232191"/>
                    <a:pt x="244634" y="2559883"/>
                    <a:pt x="65396" y="2484075"/>
                  </a:cubicBezTo>
                  <a:cubicBezTo>
                    <a:pt x="19508" y="2452717"/>
                    <a:pt x="-142878" y="2346933"/>
                    <a:pt x="317117" y="2073679"/>
                  </a:cubicBezTo>
                  <a:cubicBezTo>
                    <a:pt x="325584" y="1615286"/>
                    <a:pt x="-313650" y="1398193"/>
                    <a:pt x="685417" y="12700"/>
                  </a:cubicBezTo>
                  <a:close/>
                </a:path>
              </a:pathLst>
            </a:custGeom>
            <a:solidFill>
              <a:srgbClr val="46A8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A52FAE-26F3-4FD8-9D42-CF75FDCCF6C5}"/>
                </a:ext>
              </a:extLst>
            </p:cNvPr>
            <p:cNvGrpSpPr/>
            <p:nvPr/>
          </p:nvGrpSpPr>
          <p:grpSpPr>
            <a:xfrm>
              <a:off x="6312966" y="437320"/>
              <a:ext cx="4690468" cy="3216679"/>
              <a:chOff x="6312966" y="437320"/>
              <a:chExt cx="4690468" cy="3216679"/>
            </a:xfrm>
            <a:solidFill>
              <a:srgbClr val="46A80B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C495CA-3052-4FF5-8B73-FA2D86CAA567}"/>
                  </a:ext>
                </a:extLst>
              </p:cNvPr>
              <p:cNvSpPr/>
              <p:nvPr/>
            </p:nvSpPr>
            <p:spPr>
              <a:xfrm>
                <a:off x="6312966" y="437320"/>
                <a:ext cx="4690468" cy="3216679"/>
              </a:xfrm>
              <a:custGeom>
                <a:avLst/>
                <a:gdLst>
                  <a:gd name="connsiteX0" fmla="*/ 0 w 4738501"/>
                  <a:gd name="connsiteY0" fmla="*/ 0 h 2279374"/>
                  <a:gd name="connsiteX1" fmla="*/ 4738501 w 4738501"/>
                  <a:gd name="connsiteY1" fmla="*/ 0 h 2279374"/>
                  <a:gd name="connsiteX2" fmla="*/ 4738501 w 4738501"/>
                  <a:gd name="connsiteY2" fmla="*/ 2279374 h 2279374"/>
                  <a:gd name="connsiteX3" fmla="*/ 0 w 4738501"/>
                  <a:gd name="connsiteY3" fmla="*/ 2279374 h 2279374"/>
                  <a:gd name="connsiteX4" fmla="*/ 0 w 4738501"/>
                  <a:gd name="connsiteY4" fmla="*/ 0 h 2279374"/>
                  <a:gd name="connsiteX0" fmla="*/ 2266122 w 4738501"/>
                  <a:gd name="connsiteY0" fmla="*/ 0 h 2557670"/>
                  <a:gd name="connsiteX1" fmla="*/ 4738501 w 4738501"/>
                  <a:gd name="connsiteY1" fmla="*/ 278296 h 2557670"/>
                  <a:gd name="connsiteX2" fmla="*/ 4738501 w 4738501"/>
                  <a:gd name="connsiteY2" fmla="*/ 2557670 h 2557670"/>
                  <a:gd name="connsiteX3" fmla="*/ 0 w 4738501"/>
                  <a:gd name="connsiteY3" fmla="*/ 2557670 h 2557670"/>
                  <a:gd name="connsiteX4" fmla="*/ 2266122 w 4738501"/>
                  <a:gd name="connsiteY4" fmla="*/ 0 h 2557670"/>
                  <a:gd name="connsiteX0" fmla="*/ 2266122 w 4738501"/>
                  <a:gd name="connsiteY0" fmla="*/ 0 h 2557670"/>
                  <a:gd name="connsiteX1" fmla="*/ 4738501 w 4738501"/>
                  <a:gd name="connsiteY1" fmla="*/ 2557670 h 2557670"/>
                  <a:gd name="connsiteX2" fmla="*/ 0 w 4738501"/>
                  <a:gd name="connsiteY2" fmla="*/ 2557670 h 2557670"/>
                  <a:gd name="connsiteX3" fmla="*/ 2266122 w 4738501"/>
                  <a:gd name="connsiteY3" fmla="*/ 0 h 2557670"/>
                  <a:gd name="connsiteX0" fmla="*/ 2266122 w 4658988"/>
                  <a:gd name="connsiteY0" fmla="*/ 0 h 2557670"/>
                  <a:gd name="connsiteX1" fmla="*/ 4658988 w 4658988"/>
                  <a:gd name="connsiteY1" fmla="*/ 1974574 h 2557670"/>
                  <a:gd name="connsiteX2" fmla="*/ 0 w 4658988"/>
                  <a:gd name="connsiteY2" fmla="*/ 2557670 h 2557670"/>
                  <a:gd name="connsiteX3" fmla="*/ 2266122 w 4658988"/>
                  <a:gd name="connsiteY3" fmla="*/ 0 h 2557670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66122 w 4658988"/>
                  <a:gd name="connsiteY0" fmla="*/ 0 h 2305878"/>
                  <a:gd name="connsiteX1" fmla="*/ 4658988 w 4658988"/>
                  <a:gd name="connsiteY1" fmla="*/ 1974574 h 2305878"/>
                  <a:gd name="connsiteX2" fmla="*/ 0 w 4658988"/>
                  <a:gd name="connsiteY2" fmla="*/ 2305878 h 2305878"/>
                  <a:gd name="connsiteX3" fmla="*/ 2266122 w 4658988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2135 w 4665001"/>
                  <a:gd name="connsiteY0" fmla="*/ 0 h 2305878"/>
                  <a:gd name="connsiteX1" fmla="*/ 4665001 w 4665001"/>
                  <a:gd name="connsiteY1" fmla="*/ 1974574 h 2305878"/>
                  <a:gd name="connsiteX2" fmla="*/ 6013 w 4665001"/>
                  <a:gd name="connsiteY2" fmla="*/ 2305878 h 2305878"/>
                  <a:gd name="connsiteX3" fmla="*/ 2272135 w 4665001"/>
                  <a:gd name="connsiteY3" fmla="*/ 0 h 2305878"/>
                  <a:gd name="connsiteX0" fmla="*/ 2274442 w 4667308"/>
                  <a:gd name="connsiteY0" fmla="*/ 0 h 2305878"/>
                  <a:gd name="connsiteX1" fmla="*/ 4667308 w 4667308"/>
                  <a:gd name="connsiteY1" fmla="*/ 1974574 h 2305878"/>
                  <a:gd name="connsiteX2" fmla="*/ 8320 w 4667308"/>
                  <a:gd name="connsiteY2" fmla="*/ 2305878 h 2305878"/>
                  <a:gd name="connsiteX3" fmla="*/ 2274442 w 4667308"/>
                  <a:gd name="connsiteY3" fmla="*/ 0 h 2305878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2266122"/>
                  <a:gd name="connsiteX1" fmla="*/ 4667308 w 4667308"/>
                  <a:gd name="connsiteY1" fmla="*/ 1934818 h 2266122"/>
                  <a:gd name="connsiteX2" fmla="*/ 8320 w 4667308"/>
                  <a:gd name="connsiteY2" fmla="*/ 2266122 h 2266122"/>
                  <a:gd name="connsiteX3" fmla="*/ 2274442 w 4667308"/>
                  <a:gd name="connsiteY3" fmla="*/ 0 h 2266122"/>
                  <a:gd name="connsiteX0" fmla="*/ 2274442 w 4667308"/>
                  <a:gd name="connsiteY0" fmla="*/ 0 h 3031925"/>
                  <a:gd name="connsiteX1" fmla="*/ 4667308 w 4667308"/>
                  <a:gd name="connsiteY1" fmla="*/ 1934818 h 3031925"/>
                  <a:gd name="connsiteX2" fmla="*/ 8320 w 4667308"/>
                  <a:gd name="connsiteY2" fmla="*/ 2266122 h 3031925"/>
                  <a:gd name="connsiteX3" fmla="*/ 2274442 w 4667308"/>
                  <a:gd name="connsiteY3" fmla="*/ 0 h 3031925"/>
                  <a:gd name="connsiteX0" fmla="*/ 2274442 w 4689103"/>
                  <a:gd name="connsiteY0" fmla="*/ 0 h 3344820"/>
                  <a:gd name="connsiteX1" fmla="*/ 4667308 w 4689103"/>
                  <a:gd name="connsiteY1" fmla="*/ 1934818 h 3344820"/>
                  <a:gd name="connsiteX2" fmla="*/ 8320 w 4689103"/>
                  <a:gd name="connsiteY2" fmla="*/ 2266122 h 3344820"/>
                  <a:gd name="connsiteX3" fmla="*/ 2274442 w 4689103"/>
                  <a:gd name="connsiteY3" fmla="*/ 0 h 3344820"/>
                  <a:gd name="connsiteX0" fmla="*/ 2274442 w 4688689"/>
                  <a:gd name="connsiteY0" fmla="*/ 0 h 3282961"/>
                  <a:gd name="connsiteX1" fmla="*/ 4667308 w 4688689"/>
                  <a:gd name="connsiteY1" fmla="*/ 1934818 h 3282961"/>
                  <a:gd name="connsiteX2" fmla="*/ 8320 w 4688689"/>
                  <a:gd name="connsiteY2" fmla="*/ 2266122 h 3282961"/>
                  <a:gd name="connsiteX3" fmla="*/ 2274442 w 4688689"/>
                  <a:gd name="connsiteY3" fmla="*/ 0 h 3282961"/>
                  <a:gd name="connsiteX0" fmla="*/ 2274442 w 4687718"/>
                  <a:gd name="connsiteY0" fmla="*/ 0 h 3282961"/>
                  <a:gd name="connsiteX1" fmla="*/ 4667308 w 4687718"/>
                  <a:gd name="connsiteY1" fmla="*/ 1934818 h 3282961"/>
                  <a:gd name="connsiteX2" fmla="*/ 8320 w 4687718"/>
                  <a:gd name="connsiteY2" fmla="*/ 2266122 h 3282961"/>
                  <a:gd name="connsiteX3" fmla="*/ 2274442 w 4687718"/>
                  <a:gd name="connsiteY3" fmla="*/ 0 h 3282961"/>
                  <a:gd name="connsiteX0" fmla="*/ 2274442 w 4685912"/>
                  <a:gd name="connsiteY0" fmla="*/ 0 h 3254988"/>
                  <a:gd name="connsiteX1" fmla="*/ 4667308 w 4685912"/>
                  <a:gd name="connsiteY1" fmla="*/ 1934818 h 3254988"/>
                  <a:gd name="connsiteX2" fmla="*/ 8320 w 4685912"/>
                  <a:gd name="connsiteY2" fmla="*/ 2266122 h 3254988"/>
                  <a:gd name="connsiteX3" fmla="*/ 2274442 w 4685912"/>
                  <a:gd name="connsiteY3" fmla="*/ 0 h 3254988"/>
                  <a:gd name="connsiteX0" fmla="*/ 2274442 w 4691663"/>
                  <a:gd name="connsiteY0" fmla="*/ 0 h 3305665"/>
                  <a:gd name="connsiteX1" fmla="*/ 4667308 w 4691663"/>
                  <a:gd name="connsiteY1" fmla="*/ 1934818 h 3305665"/>
                  <a:gd name="connsiteX2" fmla="*/ 8320 w 4691663"/>
                  <a:gd name="connsiteY2" fmla="*/ 2266122 h 3305665"/>
                  <a:gd name="connsiteX3" fmla="*/ 2274442 w 4691663"/>
                  <a:gd name="connsiteY3" fmla="*/ 0 h 3305665"/>
                  <a:gd name="connsiteX0" fmla="*/ 2274442 w 4690649"/>
                  <a:gd name="connsiteY0" fmla="*/ 0 h 3251088"/>
                  <a:gd name="connsiteX1" fmla="*/ 4667308 w 4690649"/>
                  <a:gd name="connsiteY1" fmla="*/ 1934818 h 3251088"/>
                  <a:gd name="connsiteX2" fmla="*/ 8320 w 4690649"/>
                  <a:gd name="connsiteY2" fmla="*/ 2266122 h 3251088"/>
                  <a:gd name="connsiteX3" fmla="*/ 2274442 w 4690649"/>
                  <a:gd name="connsiteY3" fmla="*/ 0 h 3251088"/>
                  <a:gd name="connsiteX0" fmla="*/ 2274442 w 4690649"/>
                  <a:gd name="connsiteY0" fmla="*/ 0 h 3295822"/>
                  <a:gd name="connsiteX1" fmla="*/ 4667308 w 4690649"/>
                  <a:gd name="connsiteY1" fmla="*/ 1934818 h 3295822"/>
                  <a:gd name="connsiteX2" fmla="*/ 8320 w 4690649"/>
                  <a:gd name="connsiteY2" fmla="*/ 2266122 h 3295822"/>
                  <a:gd name="connsiteX3" fmla="*/ 2274442 w 4690649"/>
                  <a:gd name="connsiteY3" fmla="*/ 0 h 3295822"/>
                  <a:gd name="connsiteX0" fmla="*/ 2274442 w 4690468"/>
                  <a:gd name="connsiteY0" fmla="*/ 0 h 3216679"/>
                  <a:gd name="connsiteX1" fmla="*/ 4667308 w 4690468"/>
                  <a:gd name="connsiteY1" fmla="*/ 1934818 h 3216679"/>
                  <a:gd name="connsiteX2" fmla="*/ 8320 w 4690468"/>
                  <a:gd name="connsiteY2" fmla="*/ 2266122 h 3216679"/>
                  <a:gd name="connsiteX3" fmla="*/ 2274442 w 4690468"/>
                  <a:gd name="connsiteY3" fmla="*/ 0 h 321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468" h="3216679">
                    <a:moveTo>
                      <a:pt x="2274442" y="0"/>
                    </a:moveTo>
                    <a:cubicBezTo>
                      <a:pt x="4410534" y="75094"/>
                      <a:pt x="4545546" y="1634435"/>
                      <a:pt x="4667308" y="1934818"/>
                    </a:cubicBezTo>
                    <a:cubicBezTo>
                      <a:pt x="5062382" y="3595757"/>
                      <a:pt x="275854" y="3573671"/>
                      <a:pt x="8320" y="2266122"/>
                    </a:cubicBezTo>
                    <a:cubicBezTo>
                      <a:pt x="-57941" y="1762540"/>
                      <a:pt x="233607" y="172278"/>
                      <a:pt x="227444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C8030E-A30F-47AE-9747-AD1B95F31CA3}"/>
                  </a:ext>
                </a:extLst>
              </p:cNvPr>
              <p:cNvSpPr/>
              <p:nvPr/>
            </p:nvSpPr>
            <p:spPr>
              <a:xfrm>
                <a:off x="6334233" y="2321955"/>
                <a:ext cx="4669201" cy="1322638"/>
              </a:xfrm>
              <a:custGeom>
                <a:avLst/>
                <a:gdLst>
                  <a:gd name="connsiteX0" fmla="*/ 4253584 w 4669201"/>
                  <a:gd name="connsiteY0" fmla="*/ 220 h 1322638"/>
                  <a:gd name="connsiteX1" fmla="*/ 4641809 w 4669201"/>
                  <a:gd name="connsiteY1" fmla="*/ 44461 h 1322638"/>
                  <a:gd name="connsiteX2" fmla="*/ 4669201 w 4669201"/>
                  <a:gd name="connsiteY2" fmla="*/ 240592 h 1322638"/>
                  <a:gd name="connsiteX3" fmla="*/ 4665006 w 4669201"/>
                  <a:gd name="connsiteY3" fmla="*/ 332576 h 1322638"/>
                  <a:gd name="connsiteX4" fmla="*/ 28320 w 4669201"/>
                  <a:gd name="connsiteY4" fmla="*/ 490885 h 1322638"/>
                  <a:gd name="connsiteX5" fmla="*/ 0 w 4669201"/>
                  <a:gd name="connsiteY5" fmla="*/ 402401 h 1322638"/>
                  <a:gd name="connsiteX6" fmla="*/ 1997 w 4669201"/>
                  <a:gd name="connsiteY6" fmla="*/ 336009 h 1322638"/>
                  <a:gd name="connsiteX7" fmla="*/ 2269670 w 4669201"/>
                  <a:gd name="connsiteY7" fmla="*/ 252813 h 1322638"/>
                  <a:gd name="connsiteX8" fmla="*/ 4253584 w 4669201"/>
                  <a:gd name="connsiteY8" fmla="*/ 220 h 132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9201" h="1322638">
                    <a:moveTo>
                      <a:pt x="4253584" y="220"/>
                    </a:moveTo>
                    <a:cubicBezTo>
                      <a:pt x="4403486" y="-1844"/>
                      <a:pt x="4536620" y="10502"/>
                      <a:pt x="4641809" y="44461"/>
                    </a:cubicBezTo>
                    <a:lnTo>
                      <a:pt x="4669201" y="240592"/>
                    </a:lnTo>
                    <a:lnTo>
                      <a:pt x="4665006" y="332576"/>
                    </a:lnTo>
                    <a:cubicBezTo>
                      <a:pt x="4470404" y="1648555"/>
                      <a:pt x="518146" y="1602690"/>
                      <a:pt x="28320" y="490885"/>
                    </a:cubicBezTo>
                    <a:lnTo>
                      <a:pt x="0" y="402401"/>
                    </a:lnTo>
                    <a:lnTo>
                      <a:pt x="1997" y="336009"/>
                    </a:lnTo>
                    <a:cubicBezTo>
                      <a:pt x="417490" y="-189660"/>
                      <a:pt x="1496368" y="248396"/>
                      <a:pt x="2269670" y="252813"/>
                    </a:cubicBezTo>
                    <a:cubicBezTo>
                      <a:pt x="2639561" y="288705"/>
                      <a:pt x="3604008" y="9165"/>
                      <a:pt x="4253584" y="220"/>
                    </a:cubicBezTo>
                    <a:close/>
                  </a:path>
                </a:pathLst>
              </a:custGeom>
              <a:solidFill>
                <a:srgbClr val="ECE6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BB93BA6-6C3E-4F4A-8703-2E7BDB8D0A82}"/>
                  </a:ext>
                </a:extLst>
              </p:cNvPr>
              <p:cNvSpPr/>
              <p:nvPr/>
            </p:nvSpPr>
            <p:spPr>
              <a:xfrm>
                <a:off x="7573271" y="2429522"/>
                <a:ext cx="2085789" cy="789157"/>
              </a:xfrm>
              <a:custGeom>
                <a:avLst/>
                <a:gdLst>
                  <a:gd name="connsiteX0" fmla="*/ 2085789 w 2085789"/>
                  <a:gd name="connsiteY0" fmla="*/ 0 h 789157"/>
                  <a:gd name="connsiteX1" fmla="*/ 2039514 w 2085789"/>
                  <a:gd name="connsiteY1" fmla="*/ 38845 h 789157"/>
                  <a:gd name="connsiteX2" fmla="*/ 86261 w 2085789"/>
                  <a:gd name="connsiteY2" fmla="*/ 129945 h 789157"/>
                  <a:gd name="connsiteX3" fmla="*/ 0 w 2085789"/>
                  <a:gd name="connsiteY3" fmla="*/ 17126 h 789157"/>
                  <a:gd name="connsiteX4" fmla="*/ 72519 w 2085789"/>
                  <a:gd name="connsiteY4" fmla="*/ 26855 h 789157"/>
                  <a:gd name="connsiteX5" fmla="*/ 1020301 w 2085789"/>
                  <a:gd name="connsiteY5" fmla="*/ 141076 h 789157"/>
                  <a:gd name="connsiteX6" fmla="*/ 1907376 w 2085789"/>
                  <a:gd name="connsiteY6" fmla="*/ 31593 h 789157"/>
                  <a:gd name="connsiteX7" fmla="*/ 2085789 w 2085789"/>
                  <a:gd name="connsiteY7" fmla="*/ 0 h 7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5789" h="789157">
                    <a:moveTo>
                      <a:pt x="2085789" y="0"/>
                    </a:moveTo>
                    <a:lnTo>
                      <a:pt x="2039514" y="38845"/>
                    </a:lnTo>
                    <a:cubicBezTo>
                      <a:pt x="1601934" y="432853"/>
                      <a:pt x="1150693" y="1458798"/>
                      <a:pt x="86261" y="129945"/>
                    </a:cubicBezTo>
                    <a:lnTo>
                      <a:pt x="0" y="17126"/>
                    </a:lnTo>
                    <a:lnTo>
                      <a:pt x="72519" y="26855"/>
                    </a:lnTo>
                    <a:cubicBezTo>
                      <a:pt x="397353" y="76783"/>
                      <a:pt x="730313" y="139420"/>
                      <a:pt x="1020301" y="141076"/>
                    </a:cubicBezTo>
                    <a:cubicBezTo>
                      <a:pt x="1205247" y="159022"/>
                      <a:pt x="1538831" y="98110"/>
                      <a:pt x="1907376" y="31593"/>
                    </a:cubicBezTo>
                    <a:lnTo>
                      <a:pt x="2085789" y="0"/>
                    </a:lnTo>
                    <a:close/>
                  </a:path>
                </a:pathLst>
              </a:custGeom>
              <a:solidFill>
                <a:srgbClr val="59111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BB4C1C0-DF99-46BA-8543-F3C666974A58}"/>
                  </a:ext>
                </a:extLst>
              </p:cNvPr>
              <p:cNvSpPr/>
              <p:nvPr/>
            </p:nvSpPr>
            <p:spPr>
              <a:xfrm>
                <a:off x="8150820" y="2854755"/>
                <a:ext cx="890817" cy="362963"/>
              </a:xfrm>
              <a:custGeom>
                <a:avLst/>
                <a:gdLst>
                  <a:gd name="connsiteX0" fmla="*/ 446677 w 897126"/>
                  <a:gd name="connsiteY0" fmla="*/ 0 h 362963"/>
                  <a:gd name="connsiteX1" fmla="*/ 879967 w 897126"/>
                  <a:gd name="connsiteY1" fmla="*/ 163622 h 362963"/>
                  <a:gd name="connsiteX2" fmla="*/ 897126 w 897126"/>
                  <a:gd name="connsiteY2" fmla="*/ 195114 h 362963"/>
                  <a:gd name="connsiteX3" fmla="*/ 894242 w 897126"/>
                  <a:gd name="connsiteY3" fmla="*/ 197640 h 362963"/>
                  <a:gd name="connsiteX4" fmla="*/ 80884 w 897126"/>
                  <a:gd name="connsiteY4" fmla="*/ 242381 h 362963"/>
                  <a:gd name="connsiteX5" fmla="*/ 0 w 897126"/>
                  <a:gd name="connsiteY5" fmla="*/ 188192 h 362963"/>
                  <a:gd name="connsiteX6" fmla="*/ 13387 w 897126"/>
                  <a:gd name="connsiteY6" fmla="*/ 163622 h 362963"/>
                  <a:gd name="connsiteX7" fmla="*/ 446677 w 897126"/>
                  <a:gd name="connsiteY7" fmla="*/ 0 h 36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7126" h="362963">
                    <a:moveTo>
                      <a:pt x="446677" y="0"/>
                    </a:moveTo>
                    <a:cubicBezTo>
                      <a:pt x="641459" y="0"/>
                      <a:pt x="808580" y="67468"/>
                      <a:pt x="879967" y="163622"/>
                    </a:cubicBezTo>
                    <a:lnTo>
                      <a:pt x="897126" y="195114"/>
                    </a:lnTo>
                    <a:lnTo>
                      <a:pt x="894242" y="197640"/>
                    </a:lnTo>
                    <a:cubicBezTo>
                      <a:pt x="676468" y="366312"/>
                      <a:pt x="418139" y="444943"/>
                      <a:pt x="80884" y="242381"/>
                    </a:cubicBezTo>
                    <a:lnTo>
                      <a:pt x="0" y="188192"/>
                    </a:lnTo>
                    <a:lnTo>
                      <a:pt x="13387" y="163622"/>
                    </a:lnTo>
                    <a:cubicBezTo>
                      <a:pt x="84774" y="67468"/>
                      <a:pt x="251895" y="0"/>
                      <a:pt x="446677" y="0"/>
                    </a:cubicBezTo>
                    <a:close/>
                  </a:path>
                </a:pathLst>
              </a:custGeom>
              <a:solidFill>
                <a:srgbClr val="F4BB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D80E3AB-E141-466D-B59B-879F1CFAE5F7}"/>
                </a:ext>
              </a:extLst>
            </p:cNvPr>
            <p:cNvGrpSpPr/>
            <p:nvPr/>
          </p:nvGrpSpPr>
          <p:grpSpPr>
            <a:xfrm flipH="1">
              <a:off x="6426549" y="190255"/>
              <a:ext cx="1790327" cy="1957394"/>
              <a:chOff x="8945217" y="220213"/>
              <a:chExt cx="1790327" cy="1957394"/>
            </a:xfrm>
            <a:solidFill>
              <a:srgbClr val="46A80B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380B66E-9AAD-4271-BCFF-82C72159BF4C}"/>
                  </a:ext>
                </a:extLst>
              </p:cNvPr>
              <p:cNvSpPr/>
              <p:nvPr/>
            </p:nvSpPr>
            <p:spPr>
              <a:xfrm>
                <a:off x="8945217" y="220213"/>
                <a:ext cx="1790327" cy="1833874"/>
              </a:xfrm>
              <a:custGeom>
                <a:avLst/>
                <a:gdLst>
                  <a:gd name="connsiteX0" fmla="*/ 0 w 1497496"/>
                  <a:gd name="connsiteY0" fmla="*/ 0 h 808383"/>
                  <a:gd name="connsiteX1" fmla="*/ 1497496 w 1497496"/>
                  <a:gd name="connsiteY1" fmla="*/ 808383 h 808383"/>
                  <a:gd name="connsiteX2" fmla="*/ 1497496 w 1497496"/>
                  <a:gd name="connsiteY2" fmla="*/ 808383 h 808383"/>
                  <a:gd name="connsiteX0" fmla="*/ 0 w 1497496"/>
                  <a:gd name="connsiteY0" fmla="*/ 622618 h 1431001"/>
                  <a:gd name="connsiteX1" fmla="*/ 1497496 w 1497496"/>
                  <a:gd name="connsiteY1" fmla="*/ 1431001 h 1431001"/>
                  <a:gd name="connsiteX2" fmla="*/ 1497496 w 1497496"/>
                  <a:gd name="connsiteY2" fmla="*/ 1431001 h 1431001"/>
                  <a:gd name="connsiteX0" fmla="*/ 0 w 1762975"/>
                  <a:gd name="connsiteY0" fmla="*/ 968577 h 1776960"/>
                  <a:gd name="connsiteX1" fmla="*/ 1497496 w 1762975"/>
                  <a:gd name="connsiteY1" fmla="*/ 1776960 h 1776960"/>
                  <a:gd name="connsiteX2" fmla="*/ 1497496 w 1762975"/>
                  <a:gd name="connsiteY2" fmla="*/ 1776960 h 1776960"/>
                  <a:gd name="connsiteX0" fmla="*/ 0 w 1758168"/>
                  <a:gd name="connsiteY0" fmla="*/ 1037727 h 1846110"/>
                  <a:gd name="connsiteX1" fmla="*/ 1497496 w 1758168"/>
                  <a:gd name="connsiteY1" fmla="*/ 1846110 h 1846110"/>
                  <a:gd name="connsiteX2" fmla="*/ 1497496 w 1758168"/>
                  <a:gd name="connsiteY2" fmla="*/ 1846110 h 1846110"/>
                  <a:gd name="connsiteX0" fmla="*/ 0 w 1790327"/>
                  <a:gd name="connsiteY0" fmla="*/ 1025491 h 1833874"/>
                  <a:gd name="connsiteX1" fmla="*/ 1497496 w 1790327"/>
                  <a:gd name="connsiteY1" fmla="*/ 1833874 h 1833874"/>
                  <a:gd name="connsiteX2" fmla="*/ 1497496 w 1790327"/>
                  <a:gd name="connsiteY2" fmla="*/ 1833874 h 183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327" h="1833874">
                    <a:moveTo>
                      <a:pt x="0" y="1025491"/>
                    </a:moveTo>
                    <a:cubicBezTo>
                      <a:pt x="268830" y="-812774"/>
                      <a:pt x="2596165" y="44200"/>
                      <a:pt x="1497496" y="1833874"/>
                    </a:cubicBezTo>
                    <a:lnTo>
                      <a:pt x="1497496" y="1833874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75D9717-1CF7-40C6-827F-42B5A399C0FE}"/>
                  </a:ext>
                </a:extLst>
              </p:cNvPr>
              <p:cNvSpPr/>
              <p:nvPr/>
            </p:nvSpPr>
            <p:spPr>
              <a:xfrm rot="217182">
                <a:off x="9126574" y="520599"/>
                <a:ext cx="1508759" cy="1657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680BC59-F891-4438-8F99-4EAA35152B38}"/>
                  </a:ext>
                </a:extLst>
              </p:cNvPr>
              <p:cNvSpPr/>
              <p:nvPr/>
            </p:nvSpPr>
            <p:spPr>
              <a:xfrm rot="217182">
                <a:off x="9241965" y="744802"/>
                <a:ext cx="1196829" cy="1314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09F490-D2F8-419B-B39B-70DB8960A939}"/>
                  </a:ext>
                </a:extLst>
              </p:cNvPr>
              <p:cNvSpPr/>
              <p:nvPr/>
            </p:nvSpPr>
            <p:spPr>
              <a:xfrm>
                <a:off x="9939509" y="818605"/>
                <a:ext cx="402475" cy="4024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9838DB9-7D2C-4D7B-8C9F-45848CCF38B0}"/>
                  </a:ext>
                </a:extLst>
              </p:cNvPr>
              <p:cNvSpPr/>
              <p:nvPr/>
            </p:nvSpPr>
            <p:spPr>
              <a:xfrm>
                <a:off x="9460529" y="1728115"/>
                <a:ext cx="113614" cy="113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C1EA5D-7E16-4371-B39A-2BFC584C8095}"/>
                </a:ext>
              </a:extLst>
            </p:cNvPr>
            <p:cNvGrpSpPr/>
            <p:nvPr/>
          </p:nvGrpSpPr>
          <p:grpSpPr>
            <a:xfrm>
              <a:off x="8945217" y="220213"/>
              <a:ext cx="1790327" cy="1957394"/>
              <a:chOff x="8945217" y="220213"/>
              <a:chExt cx="1790327" cy="1957394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65E0554-50FA-4694-99FC-E660C32F2547}"/>
                  </a:ext>
                </a:extLst>
              </p:cNvPr>
              <p:cNvSpPr/>
              <p:nvPr/>
            </p:nvSpPr>
            <p:spPr>
              <a:xfrm>
                <a:off x="8945217" y="220213"/>
                <a:ext cx="1790327" cy="1833874"/>
              </a:xfrm>
              <a:custGeom>
                <a:avLst/>
                <a:gdLst>
                  <a:gd name="connsiteX0" fmla="*/ 0 w 1497496"/>
                  <a:gd name="connsiteY0" fmla="*/ 0 h 808383"/>
                  <a:gd name="connsiteX1" fmla="*/ 1497496 w 1497496"/>
                  <a:gd name="connsiteY1" fmla="*/ 808383 h 808383"/>
                  <a:gd name="connsiteX2" fmla="*/ 1497496 w 1497496"/>
                  <a:gd name="connsiteY2" fmla="*/ 808383 h 808383"/>
                  <a:gd name="connsiteX0" fmla="*/ 0 w 1497496"/>
                  <a:gd name="connsiteY0" fmla="*/ 622618 h 1431001"/>
                  <a:gd name="connsiteX1" fmla="*/ 1497496 w 1497496"/>
                  <a:gd name="connsiteY1" fmla="*/ 1431001 h 1431001"/>
                  <a:gd name="connsiteX2" fmla="*/ 1497496 w 1497496"/>
                  <a:gd name="connsiteY2" fmla="*/ 1431001 h 1431001"/>
                  <a:gd name="connsiteX0" fmla="*/ 0 w 1762975"/>
                  <a:gd name="connsiteY0" fmla="*/ 968577 h 1776960"/>
                  <a:gd name="connsiteX1" fmla="*/ 1497496 w 1762975"/>
                  <a:gd name="connsiteY1" fmla="*/ 1776960 h 1776960"/>
                  <a:gd name="connsiteX2" fmla="*/ 1497496 w 1762975"/>
                  <a:gd name="connsiteY2" fmla="*/ 1776960 h 1776960"/>
                  <a:gd name="connsiteX0" fmla="*/ 0 w 1758168"/>
                  <a:gd name="connsiteY0" fmla="*/ 1037727 h 1846110"/>
                  <a:gd name="connsiteX1" fmla="*/ 1497496 w 1758168"/>
                  <a:gd name="connsiteY1" fmla="*/ 1846110 h 1846110"/>
                  <a:gd name="connsiteX2" fmla="*/ 1497496 w 1758168"/>
                  <a:gd name="connsiteY2" fmla="*/ 1846110 h 1846110"/>
                  <a:gd name="connsiteX0" fmla="*/ 0 w 1790327"/>
                  <a:gd name="connsiteY0" fmla="*/ 1025491 h 1833874"/>
                  <a:gd name="connsiteX1" fmla="*/ 1497496 w 1790327"/>
                  <a:gd name="connsiteY1" fmla="*/ 1833874 h 1833874"/>
                  <a:gd name="connsiteX2" fmla="*/ 1497496 w 1790327"/>
                  <a:gd name="connsiteY2" fmla="*/ 1833874 h 183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327" h="1833874">
                    <a:moveTo>
                      <a:pt x="0" y="1025491"/>
                    </a:moveTo>
                    <a:cubicBezTo>
                      <a:pt x="268830" y="-812774"/>
                      <a:pt x="2596165" y="44200"/>
                      <a:pt x="1497496" y="1833874"/>
                    </a:cubicBezTo>
                    <a:lnTo>
                      <a:pt x="1497496" y="1833874"/>
                    </a:lnTo>
                  </a:path>
                </a:pathLst>
              </a:custGeom>
              <a:solidFill>
                <a:srgbClr val="46A8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5BCE36B-6B38-459D-A1D2-A3600CC0012A}"/>
                  </a:ext>
                </a:extLst>
              </p:cNvPr>
              <p:cNvSpPr/>
              <p:nvPr/>
            </p:nvSpPr>
            <p:spPr>
              <a:xfrm rot="217182">
                <a:off x="9126574" y="520599"/>
                <a:ext cx="1508759" cy="1657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B7F7634-4A66-4BFB-91CF-4CD1314BF861}"/>
                  </a:ext>
                </a:extLst>
              </p:cNvPr>
              <p:cNvSpPr/>
              <p:nvPr/>
            </p:nvSpPr>
            <p:spPr>
              <a:xfrm rot="217182">
                <a:off x="9241965" y="744802"/>
                <a:ext cx="1196829" cy="13144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B2ACE17-EC53-4D01-877C-989D0B09FBD7}"/>
                  </a:ext>
                </a:extLst>
              </p:cNvPr>
              <p:cNvSpPr/>
              <p:nvPr/>
            </p:nvSpPr>
            <p:spPr>
              <a:xfrm>
                <a:off x="9375873" y="778625"/>
                <a:ext cx="402475" cy="4024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8ECBBFE-8271-43CE-86D4-0D72440AF3C9}"/>
                  </a:ext>
                </a:extLst>
              </p:cNvPr>
              <p:cNvSpPr/>
              <p:nvPr/>
            </p:nvSpPr>
            <p:spPr>
              <a:xfrm>
                <a:off x="10117431" y="1705680"/>
                <a:ext cx="113614" cy="113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3988641-CF69-4B21-A41D-DB9022489F6E}"/>
              </a:ext>
            </a:extLst>
          </p:cNvPr>
          <p:cNvSpPr/>
          <p:nvPr/>
        </p:nvSpPr>
        <p:spPr>
          <a:xfrm>
            <a:off x="9713184" y="592808"/>
            <a:ext cx="2180205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46A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</a:rPr>
              <a:t>Fr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og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ttsMP3.com_VoiceText_2025-4-14_0-48-25">
            <a:hlinkClick r:id="" action="ppaction://media"/>
            <a:extLst>
              <a:ext uri="{FF2B5EF4-FFF2-40B4-BE49-F238E27FC236}">
                <a16:creationId xmlns:a16="http://schemas.microsoft.com/office/drawing/2014/main" id="{2BF0492C-B2F5-4F47-9181-6F21C40ADD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87234" y="344034"/>
            <a:ext cx="609600" cy="609600"/>
          </a:xfrm>
          <a:prstGeom prst="rect">
            <a:avLst/>
          </a:prstGeom>
        </p:spPr>
      </p:pic>
      <p:pic>
        <p:nvPicPr>
          <p:cNvPr id="116" name="1sec">
            <a:hlinkClick r:id="" action="ppaction://media"/>
            <a:extLst>
              <a:ext uri="{FF2B5EF4-FFF2-40B4-BE49-F238E27FC236}">
                <a16:creationId xmlns:a16="http://schemas.microsoft.com/office/drawing/2014/main" id="{7AA4B177-5DBC-4684-84FC-45CBDBA6D71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86692" y="347443"/>
            <a:ext cx="609600" cy="609600"/>
          </a:xfrm>
          <a:prstGeom prst="rect">
            <a:avLst/>
          </a:prstGeom>
        </p:spPr>
      </p:pic>
      <p:pic>
        <p:nvPicPr>
          <p:cNvPr id="23" name="ttsMP3.com_VoiceText_2025-4-14_0-50-39">
            <a:hlinkClick r:id="" action="ppaction://media"/>
            <a:extLst>
              <a:ext uri="{FF2B5EF4-FFF2-40B4-BE49-F238E27FC236}">
                <a16:creationId xmlns:a16="http://schemas.microsoft.com/office/drawing/2014/main" id="{CC8BC6DA-05CD-4C04-B1FC-4F5393495CE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81586" y="329139"/>
            <a:ext cx="609600" cy="609600"/>
          </a:xfrm>
          <a:prstGeom prst="rect">
            <a:avLst/>
          </a:prstGeom>
        </p:spPr>
      </p:pic>
      <p:pic>
        <p:nvPicPr>
          <p:cNvPr id="117" name="1sec">
            <a:hlinkClick r:id="" action="ppaction://media"/>
            <a:extLst>
              <a:ext uri="{FF2B5EF4-FFF2-40B4-BE49-F238E27FC236}">
                <a16:creationId xmlns:a16="http://schemas.microsoft.com/office/drawing/2014/main" id="{4CB097AA-3533-4070-A270-4BD40A5874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64105" y="321725"/>
            <a:ext cx="609600" cy="609600"/>
          </a:xfrm>
          <a:prstGeom prst="rect">
            <a:avLst/>
          </a:prstGeom>
        </p:spPr>
      </p:pic>
      <p:pic>
        <p:nvPicPr>
          <p:cNvPr id="118" name="1sec">
            <a:hlinkClick r:id="" action="ppaction://media"/>
            <a:extLst>
              <a:ext uri="{FF2B5EF4-FFF2-40B4-BE49-F238E27FC236}">
                <a16:creationId xmlns:a16="http://schemas.microsoft.com/office/drawing/2014/main" id="{7FB24994-E598-4527-A3F8-5273DFEC7F0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50362" y="3210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1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32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43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48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089643" y="534209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7E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7E2B83"/>
                </a:solidFill>
              </a:rPr>
              <a:t>Gr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247591" y="534209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7E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7E2B83"/>
                </a:solidFill>
              </a:rPr>
              <a:t>Gr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0A2A3E-D199-4F25-9132-8C5852D3BA4E}"/>
              </a:ext>
            </a:extLst>
          </p:cNvPr>
          <p:cNvGrpSpPr/>
          <p:nvPr/>
        </p:nvGrpSpPr>
        <p:grpSpPr>
          <a:xfrm>
            <a:off x="697293" y="180115"/>
            <a:ext cx="4550943" cy="6497769"/>
            <a:chOff x="1656387" y="846914"/>
            <a:chExt cx="3708253" cy="529458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418BC19-CE05-48F4-ABBC-E4F863FE9FE5}"/>
                </a:ext>
              </a:extLst>
            </p:cNvPr>
            <p:cNvSpPr/>
            <p:nvPr/>
          </p:nvSpPr>
          <p:spPr>
            <a:xfrm>
              <a:off x="2426205" y="4962216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D339DD7-3DC5-4DFB-B982-ED6B07E01744}"/>
                </a:ext>
              </a:extLst>
            </p:cNvPr>
            <p:cNvSpPr/>
            <p:nvPr/>
          </p:nvSpPr>
          <p:spPr>
            <a:xfrm flipH="1">
              <a:off x="3284175" y="5058289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DC4C63E-FC9E-46CD-87FF-B6F6E260782C}"/>
                </a:ext>
              </a:extLst>
            </p:cNvPr>
            <p:cNvSpPr/>
            <p:nvPr/>
          </p:nvSpPr>
          <p:spPr>
            <a:xfrm>
              <a:off x="2162957" y="4247747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C0D1372-7A17-4193-81D9-5D8031CD7B6B}"/>
                </a:ext>
              </a:extLst>
            </p:cNvPr>
            <p:cNvSpPr/>
            <p:nvPr/>
          </p:nvSpPr>
          <p:spPr>
            <a:xfrm>
              <a:off x="2981440" y="4417449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80735D-9F31-496B-81B5-053809EE7548}"/>
                </a:ext>
              </a:extLst>
            </p:cNvPr>
            <p:cNvSpPr/>
            <p:nvPr/>
          </p:nvSpPr>
          <p:spPr>
            <a:xfrm flipH="1">
              <a:off x="3837282" y="4515946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464AB35-4444-47AA-AF81-8750DB8B60A0}"/>
                </a:ext>
              </a:extLst>
            </p:cNvPr>
            <p:cNvSpPr/>
            <p:nvPr/>
          </p:nvSpPr>
          <p:spPr>
            <a:xfrm>
              <a:off x="1885763" y="3345277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3E0E46A-DD53-495E-AED2-C3A16F116C6B}"/>
                </a:ext>
              </a:extLst>
            </p:cNvPr>
            <p:cNvSpPr/>
            <p:nvPr/>
          </p:nvSpPr>
          <p:spPr>
            <a:xfrm>
              <a:off x="2726349" y="365810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F84FCBB-D8FB-4475-9738-1A9FD85F5883}"/>
                </a:ext>
              </a:extLst>
            </p:cNvPr>
            <p:cNvSpPr/>
            <p:nvPr/>
          </p:nvSpPr>
          <p:spPr>
            <a:xfrm>
              <a:off x="3675172" y="3839915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4C0F769-F4DA-4F50-9935-252F8EFEDE10}"/>
                </a:ext>
              </a:extLst>
            </p:cNvPr>
            <p:cNvSpPr/>
            <p:nvPr/>
          </p:nvSpPr>
          <p:spPr>
            <a:xfrm flipH="1">
              <a:off x="4533101" y="3937608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75FF6A-A0DA-4EB5-BC38-7EAF8E78A5C0}"/>
                </a:ext>
              </a:extLst>
            </p:cNvPr>
            <p:cNvSpPr/>
            <p:nvPr/>
          </p:nvSpPr>
          <p:spPr>
            <a:xfrm>
              <a:off x="1656387" y="846914"/>
              <a:ext cx="2214866" cy="2119053"/>
            </a:xfrm>
            <a:custGeom>
              <a:avLst/>
              <a:gdLst>
                <a:gd name="connsiteX0" fmla="*/ 0 w 1323569"/>
                <a:gd name="connsiteY0" fmla="*/ 0 h 306128"/>
                <a:gd name="connsiteX1" fmla="*/ 1323569 w 1323569"/>
                <a:gd name="connsiteY1" fmla="*/ 0 h 306128"/>
                <a:gd name="connsiteX2" fmla="*/ 1323569 w 1323569"/>
                <a:gd name="connsiteY2" fmla="*/ 306128 h 306128"/>
                <a:gd name="connsiteX3" fmla="*/ 0 w 1323569"/>
                <a:gd name="connsiteY3" fmla="*/ 306128 h 306128"/>
                <a:gd name="connsiteX4" fmla="*/ 0 w 1323569"/>
                <a:gd name="connsiteY4" fmla="*/ 0 h 306128"/>
                <a:gd name="connsiteX0" fmla="*/ 0 w 1323569"/>
                <a:gd name="connsiteY0" fmla="*/ 0 h 763328"/>
                <a:gd name="connsiteX1" fmla="*/ 1323569 w 1323569"/>
                <a:gd name="connsiteY1" fmla="*/ 0 h 763328"/>
                <a:gd name="connsiteX2" fmla="*/ 1323569 w 1323569"/>
                <a:gd name="connsiteY2" fmla="*/ 306128 h 763328"/>
                <a:gd name="connsiteX3" fmla="*/ 450850 w 1323569"/>
                <a:gd name="connsiteY3" fmla="*/ 763328 h 763328"/>
                <a:gd name="connsiteX4" fmla="*/ 0 w 1323569"/>
                <a:gd name="connsiteY4" fmla="*/ 0 h 763328"/>
                <a:gd name="connsiteX0" fmla="*/ 0 w 2117319"/>
                <a:gd name="connsiteY0" fmla="*/ 0 h 883978"/>
                <a:gd name="connsiteX1" fmla="*/ 2117319 w 2117319"/>
                <a:gd name="connsiteY1" fmla="*/ 120650 h 883978"/>
                <a:gd name="connsiteX2" fmla="*/ 2117319 w 2117319"/>
                <a:gd name="connsiteY2" fmla="*/ 426778 h 883978"/>
                <a:gd name="connsiteX3" fmla="*/ 1244600 w 2117319"/>
                <a:gd name="connsiteY3" fmla="*/ 883978 h 883978"/>
                <a:gd name="connsiteX4" fmla="*/ 0 w 2117319"/>
                <a:gd name="connsiteY4" fmla="*/ 0 h 883978"/>
                <a:gd name="connsiteX0" fmla="*/ 0 w 2117319"/>
                <a:gd name="connsiteY0" fmla="*/ 0 h 490278"/>
                <a:gd name="connsiteX1" fmla="*/ 2117319 w 2117319"/>
                <a:gd name="connsiteY1" fmla="*/ 120650 h 490278"/>
                <a:gd name="connsiteX2" fmla="*/ 2117319 w 2117319"/>
                <a:gd name="connsiteY2" fmla="*/ 426778 h 490278"/>
                <a:gd name="connsiteX3" fmla="*/ 539750 w 2117319"/>
                <a:gd name="connsiteY3" fmla="*/ 490278 h 490278"/>
                <a:gd name="connsiteX4" fmla="*/ 0 w 2117319"/>
                <a:gd name="connsiteY4" fmla="*/ 0 h 490278"/>
                <a:gd name="connsiteX0" fmla="*/ 0 w 2117319"/>
                <a:gd name="connsiteY0" fmla="*/ 118396 h 608674"/>
                <a:gd name="connsiteX1" fmla="*/ 418647 w 2117319"/>
                <a:gd name="connsiteY1" fmla="*/ 921 h 608674"/>
                <a:gd name="connsiteX2" fmla="*/ 2117319 w 2117319"/>
                <a:gd name="connsiteY2" fmla="*/ 239046 h 608674"/>
                <a:gd name="connsiteX3" fmla="*/ 2117319 w 2117319"/>
                <a:gd name="connsiteY3" fmla="*/ 545174 h 608674"/>
                <a:gd name="connsiteX4" fmla="*/ 539750 w 2117319"/>
                <a:gd name="connsiteY4" fmla="*/ 608674 h 608674"/>
                <a:gd name="connsiteX5" fmla="*/ 0 w 2117319"/>
                <a:gd name="connsiteY5" fmla="*/ 118396 h 608674"/>
                <a:gd name="connsiteX0" fmla="*/ 33893 w 2151212"/>
                <a:gd name="connsiteY0" fmla="*/ 708218 h 1198496"/>
                <a:gd name="connsiteX1" fmla="*/ 452540 w 2151212"/>
                <a:gd name="connsiteY1" fmla="*/ 590743 h 1198496"/>
                <a:gd name="connsiteX2" fmla="*/ 8040 w 2151212"/>
                <a:gd name="connsiteY2" fmla="*/ 193 h 1198496"/>
                <a:gd name="connsiteX3" fmla="*/ 2151212 w 2151212"/>
                <a:gd name="connsiteY3" fmla="*/ 828868 h 1198496"/>
                <a:gd name="connsiteX4" fmla="*/ 2151212 w 2151212"/>
                <a:gd name="connsiteY4" fmla="*/ 1134996 h 1198496"/>
                <a:gd name="connsiteX5" fmla="*/ 573643 w 2151212"/>
                <a:gd name="connsiteY5" fmla="*/ 1198496 h 1198496"/>
                <a:gd name="connsiteX6" fmla="*/ 33893 w 2151212"/>
                <a:gd name="connsiteY6" fmla="*/ 708218 h 1198496"/>
                <a:gd name="connsiteX0" fmla="*/ 33893 w 2151212"/>
                <a:gd name="connsiteY0" fmla="*/ 728188 h 1218466"/>
                <a:gd name="connsiteX1" fmla="*/ 452540 w 2151212"/>
                <a:gd name="connsiteY1" fmla="*/ 610713 h 1218466"/>
                <a:gd name="connsiteX2" fmla="*/ 8040 w 2151212"/>
                <a:gd name="connsiteY2" fmla="*/ 20163 h 1218466"/>
                <a:gd name="connsiteX3" fmla="*/ 573190 w 2151212"/>
                <a:gd name="connsiteY3" fmla="*/ 20163 h 1218466"/>
                <a:gd name="connsiteX4" fmla="*/ 2151212 w 2151212"/>
                <a:gd name="connsiteY4" fmla="*/ 848838 h 1218466"/>
                <a:gd name="connsiteX5" fmla="*/ 2151212 w 2151212"/>
                <a:gd name="connsiteY5" fmla="*/ 1154966 h 1218466"/>
                <a:gd name="connsiteX6" fmla="*/ 573643 w 2151212"/>
                <a:gd name="connsiteY6" fmla="*/ 1218466 h 1218466"/>
                <a:gd name="connsiteX7" fmla="*/ 33893 w 2151212"/>
                <a:gd name="connsiteY7" fmla="*/ 728188 h 1218466"/>
                <a:gd name="connsiteX0" fmla="*/ 33893 w 2151212"/>
                <a:gd name="connsiteY0" fmla="*/ 1403688 h 1893966"/>
                <a:gd name="connsiteX1" fmla="*/ 452540 w 2151212"/>
                <a:gd name="connsiteY1" fmla="*/ 1286213 h 1893966"/>
                <a:gd name="connsiteX2" fmla="*/ 8040 w 2151212"/>
                <a:gd name="connsiteY2" fmla="*/ 695663 h 1893966"/>
                <a:gd name="connsiteX3" fmla="*/ 573190 w 2151212"/>
                <a:gd name="connsiteY3" fmla="*/ 695663 h 1893966"/>
                <a:gd name="connsiteX4" fmla="*/ 630340 w 2151212"/>
                <a:gd name="connsiteY4" fmla="*/ 3513 h 1893966"/>
                <a:gd name="connsiteX5" fmla="*/ 2151212 w 2151212"/>
                <a:gd name="connsiteY5" fmla="*/ 1524338 h 1893966"/>
                <a:gd name="connsiteX6" fmla="*/ 2151212 w 2151212"/>
                <a:gd name="connsiteY6" fmla="*/ 1830466 h 1893966"/>
                <a:gd name="connsiteX7" fmla="*/ 573643 w 2151212"/>
                <a:gd name="connsiteY7" fmla="*/ 1893966 h 1893966"/>
                <a:gd name="connsiteX8" fmla="*/ 33893 w 2151212"/>
                <a:gd name="connsiteY8" fmla="*/ 1403688 h 1893966"/>
                <a:gd name="connsiteX0" fmla="*/ 33893 w 2151212"/>
                <a:gd name="connsiteY0" fmla="*/ 1403688 h 1893966"/>
                <a:gd name="connsiteX1" fmla="*/ 452540 w 2151212"/>
                <a:gd name="connsiteY1" fmla="*/ 1286213 h 1893966"/>
                <a:gd name="connsiteX2" fmla="*/ 8040 w 2151212"/>
                <a:gd name="connsiteY2" fmla="*/ 695663 h 1893966"/>
                <a:gd name="connsiteX3" fmla="*/ 573190 w 2151212"/>
                <a:gd name="connsiteY3" fmla="*/ 695663 h 1893966"/>
                <a:gd name="connsiteX4" fmla="*/ 630340 w 2151212"/>
                <a:gd name="connsiteY4" fmla="*/ 3513 h 1893966"/>
                <a:gd name="connsiteX5" fmla="*/ 1233590 w 2151212"/>
                <a:gd name="connsiteY5" fmla="*/ 403563 h 1893966"/>
                <a:gd name="connsiteX6" fmla="*/ 2151212 w 2151212"/>
                <a:gd name="connsiteY6" fmla="*/ 1524338 h 1893966"/>
                <a:gd name="connsiteX7" fmla="*/ 2151212 w 2151212"/>
                <a:gd name="connsiteY7" fmla="*/ 1830466 h 1893966"/>
                <a:gd name="connsiteX8" fmla="*/ 573643 w 2151212"/>
                <a:gd name="connsiteY8" fmla="*/ 1893966 h 1893966"/>
                <a:gd name="connsiteX9" fmla="*/ 33893 w 2151212"/>
                <a:gd name="connsiteY9" fmla="*/ 1403688 h 1893966"/>
                <a:gd name="connsiteX0" fmla="*/ 33893 w 2151212"/>
                <a:gd name="connsiteY0" fmla="*/ 1633031 h 2123309"/>
                <a:gd name="connsiteX1" fmla="*/ 452540 w 2151212"/>
                <a:gd name="connsiteY1" fmla="*/ 1515556 h 2123309"/>
                <a:gd name="connsiteX2" fmla="*/ 8040 w 2151212"/>
                <a:gd name="connsiteY2" fmla="*/ 925006 h 2123309"/>
                <a:gd name="connsiteX3" fmla="*/ 573190 w 2151212"/>
                <a:gd name="connsiteY3" fmla="*/ 925006 h 2123309"/>
                <a:gd name="connsiteX4" fmla="*/ 630340 w 2151212"/>
                <a:gd name="connsiteY4" fmla="*/ 232856 h 2123309"/>
                <a:gd name="connsiteX5" fmla="*/ 1233590 w 2151212"/>
                <a:gd name="connsiteY5" fmla="*/ 632906 h 2123309"/>
                <a:gd name="connsiteX6" fmla="*/ 1601890 w 2151212"/>
                <a:gd name="connsiteY6" fmla="*/ 4256 h 2123309"/>
                <a:gd name="connsiteX7" fmla="*/ 2151212 w 2151212"/>
                <a:gd name="connsiteY7" fmla="*/ 1753681 h 2123309"/>
                <a:gd name="connsiteX8" fmla="*/ 2151212 w 2151212"/>
                <a:gd name="connsiteY8" fmla="*/ 2059809 h 2123309"/>
                <a:gd name="connsiteX9" fmla="*/ 573643 w 2151212"/>
                <a:gd name="connsiteY9" fmla="*/ 2123309 h 2123309"/>
                <a:gd name="connsiteX10" fmla="*/ 33893 w 2151212"/>
                <a:gd name="connsiteY10" fmla="*/ 1633031 h 2123309"/>
                <a:gd name="connsiteX0" fmla="*/ 33893 w 2151212"/>
                <a:gd name="connsiteY0" fmla="*/ 1633031 h 2123309"/>
                <a:gd name="connsiteX1" fmla="*/ 452540 w 2151212"/>
                <a:gd name="connsiteY1" fmla="*/ 1515556 h 2123309"/>
                <a:gd name="connsiteX2" fmla="*/ 8040 w 2151212"/>
                <a:gd name="connsiteY2" fmla="*/ 925006 h 2123309"/>
                <a:gd name="connsiteX3" fmla="*/ 573190 w 2151212"/>
                <a:gd name="connsiteY3" fmla="*/ 925006 h 2123309"/>
                <a:gd name="connsiteX4" fmla="*/ 630340 w 2151212"/>
                <a:gd name="connsiteY4" fmla="*/ 232856 h 2123309"/>
                <a:gd name="connsiteX5" fmla="*/ 1233590 w 2151212"/>
                <a:gd name="connsiteY5" fmla="*/ 632906 h 2123309"/>
                <a:gd name="connsiteX6" fmla="*/ 1601890 w 2151212"/>
                <a:gd name="connsiteY6" fmla="*/ 4256 h 2123309"/>
                <a:gd name="connsiteX7" fmla="*/ 1824140 w 2151212"/>
                <a:gd name="connsiteY7" fmla="*/ 753557 h 2123309"/>
                <a:gd name="connsiteX8" fmla="*/ 2151212 w 2151212"/>
                <a:gd name="connsiteY8" fmla="*/ 1753681 h 2123309"/>
                <a:gd name="connsiteX9" fmla="*/ 2151212 w 2151212"/>
                <a:gd name="connsiteY9" fmla="*/ 2059809 h 2123309"/>
                <a:gd name="connsiteX10" fmla="*/ 573643 w 2151212"/>
                <a:gd name="connsiteY10" fmla="*/ 2123309 h 2123309"/>
                <a:gd name="connsiteX11" fmla="*/ 33893 w 2151212"/>
                <a:gd name="connsiteY11" fmla="*/ 1633031 h 2123309"/>
                <a:gd name="connsiteX0" fmla="*/ 33893 w 2151212"/>
                <a:gd name="connsiteY0" fmla="*/ 1633031 h 2123309"/>
                <a:gd name="connsiteX1" fmla="*/ 452540 w 2151212"/>
                <a:gd name="connsiteY1" fmla="*/ 1515556 h 2123309"/>
                <a:gd name="connsiteX2" fmla="*/ 8040 w 2151212"/>
                <a:gd name="connsiteY2" fmla="*/ 925006 h 2123309"/>
                <a:gd name="connsiteX3" fmla="*/ 573190 w 2151212"/>
                <a:gd name="connsiteY3" fmla="*/ 925006 h 2123309"/>
                <a:gd name="connsiteX4" fmla="*/ 630340 w 2151212"/>
                <a:gd name="connsiteY4" fmla="*/ 232856 h 2123309"/>
                <a:gd name="connsiteX5" fmla="*/ 1233590 w 2151212"/>
                <a:gd name="connsiteY5" fmla="*/ 632906 h 2123309"/>
                <a:gd name="connsiteX6" fmla="*/ 1601890 w 2151212"/>
                <a:gd name="connsiteY6" fmla="*/ 4256 h 2123309"/>
                <a:gd name="connsiteX7" fmla="*/ 1824140 w 2151212"/>
                <a:gd name="connsiteY7" fmla="*/ 753557 h 2123309"/>
                <a:gd name="connsiteX8" fmla="*/ 2113112 w 2151212"/>
                <a:gd name="connsiteY8" fmla="*/ 521781 h 2123309"/>
                <a:gd name="connsiteX9" fmla="*/ 2151212 w 2151212"/>
                <a:gd name="connsiteY9" fmla="*/ 2059809 h 2123309"/>
                <a:gd name="connsiteX10" fmla="*/ 573643 w 2151212"/>
                <a:gd name="connsiteY10" fmla="*/ 2123309 h 2123309"/>
                <a:gd name="connsiteX11" fmla="*/ 33893 w 2151212"/>
                <a:gd name="connsiteY11" fmla="*/ 1633031 h 2123309"/>
                <a:gd name="connsiteX0" fmla="*/ 33893 w 2335362"/>
                <a:gd name="connsiteY0" fmla="*/ 1633031 h 2123309"/>
                <a:gd name="connsiteX1" fmla="*/ 452540 w 2335362"/>
                <a:gd name="connsiteY1" fmla="*/ 1515556 h 2123309"/>
                <a:gd name="connsiteX2" fmla="*/ 8040 w 2335362"/>
                <a:gd name="connsiteY2" fmla="*/ 925006 h 2123309"/>
                <a:gd name="connsiteX3" fmla="*/ 573190 w 2335362"/>
                <a:gd name="connsiteY3" fmla="*/ 925006 h 2123309"/>
                <a:gd name="connsiteX4" fmla="*/ 630340 w 2335362"/>
                <a:gd name="connsiteY4" fmla="*/ 232856 h 2123309"/>
                <a:gd name="connsiteX5" fmla="*/ 1233590 w 2335362"/>
                <a:gd name="connsiteY5" fmla="*/ 632906 h 2123309"/>
                <a:gd name="connsiteX6" fmla="*/ 1601890 w 2335362"/>
                <a:gd name="connsiteY6" fmla="*/ 4256 h 2123309"/>
                <a:gd name="connsiteX7" fmla="*/ 1824140 w 2335362"/>
                <a:gd name="connsiteY7" fmla="*/ 753557 h 2123309"/>
                <a:gd name="connsiteX8" fmla="*/ 2113112 w 2335362"/>
                <a:gd name="connsiteY8" fmla="*/ 521781 h 2123309"/>
                <a:gd name="connsiteX9" fmla="*/ 2335362 w 2335362"/>
                <a:gd name="connsiteY9" fmla="*/ 1856609 h 2123309"/>
                <a:gd name="connsiteX10" fmla="*/ 573643 w 2335362"/>
                <a:gd name="connsiteY10" fmla="*/ 2123309 h 2123309"/>
                <a:gd name="connsiteX11" fmla="*/ 33893 w 2335362"/>
                <a:gd name="connsiteY11" fmla="*/ 1633031 h 2123309"/>
                <a:gd name="connsiteX0" fmla="*/ 33893 w 2335362"/>
                <a:gd name="connsiteY0" fmla="*/ 1633031 h 2123309"/>
                <a:gd name="connsiteX1" fmla="*/ 452540 w 2335362"/>
                <a:gd name="connsiteY1" fmla="*/ 1515556 h 2123309"/>
                <a:gd name="connsiteX2" fmla="*/ 8040 w 2335362"/>
                <a:gd name="connsiteY2" fmla="*/ 925006 h 2123309"/>
                <a:gd name="connsiteX3" fmla="*/ 573190 w 2335362"/>
                <a:gd name="connsiteY3" fmla="*/ 925006 h 2123309"/>
                <a:gd name="connsiteX4" fmla="*/ 630340 w 2335362"/>
                <a:gd name="connsiteY4" fmla="*/ 232856 h 2123309"/>
                <a:gd name="connsiteX5" fmla="*/ 1233590 w 2335362"/>
                <a:gd name="connsiteY5" fmla="*/ 632906 h 2123309"/>
                <a:gd name="connsiteX6" fmla="*/ 1601890 w 2335362"/>
                <a:gd name="connsiteY6" fmla="*/ 4256 h 2123309"/>
                <a:gd name="connsiteX7" fmla="*/ 1824140 w 2335362"/>
                <a:gd name="connsiteY7" fmla="*/ 753557 h 2123309"/>
                <a:gd name="connsiteX8" fmla="*/ 2113112 w 2335362"/>
                <a:gd name="connsiteY8" fmla="*/ 521781 h 2123309"/>
                <a:gd name="connsiteX9" fmla="*/ 2335362 w 2335362"/>
                <a:gd name="connsiteY9" fmla="*/ 1856609 h 2123309"/>
                <a:gd name="connsiteX10" fmla="*/ 573643 w 2335362"/>
                <a:gd name="connsiteY10" fmla="*/ 2123309 h 2123309"/>
                <a:gd name="connsiteX11" fmla="*/ 33893 w 2335362"/>
                <a:gd name="connsiteY11" fmla="*/ 1633031 h 2123309"/>
                <a:gd name="connsiteX0" fmla="*/ 33893 w 2335362"/>
                <a:gd name="connsiteY0" fmla="*/ 1633031 h 2123309"/>
                <a:gd name="connsiteX1" fmla="*/ 452540 w 2335362"/>
                <a:gd name="connsiteY1" fmla="*/ 1515556 h 2123309"/>
                <a:gd name="connsiteX2" fmla="*/ 8040 w 2335362"/>
                <a:gd name="connsiteY2" fmla="*/ 925006 h 2123309"/>
                <a:gd name="connsiteX3" fmla="*/ 573190 w 2335362"/>
                <a:gd name="connsiteY3" fmla="*/ 925006 h 2123309"/>
                <a:gd name="connsiteX4" fmla="*/ 630340 w 2335362"/>
                <a:gd name="connsiteY4" fmla="*/ 232856 h 2123309"/>
                <a:gd name="connsiteX5" fmla="*/ 1233590 w 2335362"/>
                <a:gd name="connsiteY5" fmla="*/ 632906 h 2123309"/>
                <a:gd name="connsiteX6" fmla="*/ 1601890 w 2335362"/>
                <a:gd name="connsiteY6" fmla="*/ 4256 h 2123309"/>
                <a:gd name="connsiteX7" fmla="*/ 1824140 w 2335362"/>
                <a:gd name="connsiteY7" fmla="*/ 753557 h 2123309"/>
                <a:gd name="connsiteX8" fmla="*/ 2113112 w 2335362"/>
                <a:gd name="connsiteY8" fmla="*/ 521781 h 2123309"/>
                <a:gd name="connsiteX9" fmla="*/ 2335362 w 2335362"/>
                <a:gd name="connsiteY9" fmla="*/ 1856609 h 2123309"/>
                <a:gd name="connsiteX10" fmla="*/ 573643 w 2335362"/>
                <a:gd name="connsiteY10" fmla="*/ 2123309 h 2123309"/>
                <a:gd name="connsiteX11" fmla="*/ 33893 w 2335362"/>
                <a:gd name="connsiteY11" fmla="*/ 1633031 h 2123309"/>
                <a:gd name="connsiteX0" fmla="*/ 33893 w 2335362"/>
                <a:gd name="connsiteY0" fmla="*/ 1633031 h 2123309"/>
                <a:gd name="connsiteX1" fmla="*/ 452540 w 2335362"/>
                <a:gd name="connsiteY1" fmla="*/ 1515556 h 2123309"/>
                <a:gd name="connsiteX2" fmla="*/ 8040 w 2335362"/>
                <a:gd name="connsiteY2" fmla="*/ 925006 h 2123309"/>
                <a:gd name="connsiteX3" fmla="*/ 573190 w 2335362"/>
                <a:gd name="connsiteY3" fmla="*/ 925006 h 2123309"/>
                <a:gd name="connsiteX4" fmla="*/ 630340 w 2335362"/>
                <a:gd name="connsiteY4" fmla="*/ 232856 h 2123309"/>
                <a:gd name="connsiteX5" fmla="*/ 1233590 w 2335362"/>
                <a:gd name="connsiteY5" fmla="*/ 632906 h 2123309"/>
                <a:gd name="connsiteX6" fmla="*/ 1601890 w 2335362"/>
                <a:gd name="connsiteY6" fmla="*/ 4256 h 2123309"/>
                <a:gd name="connsiteX7" fmla="*/ 1824140 w 2335362"/>
                <a:gd name="connsiteY7" fmla="*/ 753557 h 2123309"/>
                <a:gd name="connsiteX8" fmla="*/ 2113112 w 2335362"/>
                <a:gd name="connsiteY8" fmla="*/ 521781 h 2123309"/>
                <a:gd name="connsiteX9" fmla="*/ 2335362 w 2335362"/>
                <a:gd name="connsiteY9" fmla="*/ 1856609 h 2123309"/>
                <a:gd name="connsiteX10" fmla="*/ 573643 w 2335362"/>
                <a:gd name="connsiteY10" fmla="*/ 2123309 h 2123309"/>
                <a:gd name="connsiteX11" fmla="*/ 33893 w 2335362"/>
                <a:gd name="connsiteY11" fmla="*/ 1633031 h 2123309"/>
                <a:gd name="connsiteX0" fmla="*/ 27324 w 2328793"/>
                <a:gd name="connsiteY0" fmla="*/ 1633031 h 2123309"/>
                <a:gd name="connsiteX1" fmla="*/ 445971 w 2328793"/>
                <a:gd name="connsiteY1" fmla="*/ 1515556 h 2123309"/>
                <a:gd name="connsiteX2" fmla="*/ 1471 w 2328793"/>
                <a:gd name="connsiteY2" fmla="*/ 925006 h 2123309"/>
                <a:gd name="connsiteX3" fmla="*/ 566621 w 2328793"/>
                <a:gd name="connsiteY3" fmla="*/ 925006 h 2123309"/>
                <a:gd name="connsiteX4" fmla="*/ 623771 w 2328793"/>
                <a:gd name="connsiteY4" fmla="*/ 232856 h 2123309"/>
                <a:gd name="connsiteX5" fmla="*/ 1227021 w 2328793"/>
                <a:gd name="connsiteY5" fmla="*/ 632906 h 2123309"/>
                <a:gd name="connsiteX6" fmla="*/ 1595321 w 2328793"/>
                <a:gd name="connsiteY6" fmla="*/ 4256 h 2123309"/>
                <a:gd name="connsiteX7" fmla="*/ 1817571 w 2328793"/>
                <a:gd name="connsiteY7" fmla="*/ 753557 h 2123309"/>
                <a:gd name="connsiteX8" fmla="*/ 2106543 w 2328793"/>
                <a:gd name="connsiteY8" fmla="*/ 521781 h 2123309"/>
                <a:gd name="connsiteX9" fmla="*/ 2328793 w 2328793"/>
                <a:gd name="connsiteY9" fmla="*/ 1856609 h 2123309"/>
                <a:gd name="connsiteX10" fmla="*/ 567074 w 2328793"/>
                <a:gd name="connsiteY10" fmla="*/ 2123309 h 2123309"/>
                <a:gd name="connsiteX11" fmla="*/ 27324 w 2328793"/>
                <a:gd name="connsiteY11" fmla="*/ 1633031 h 2123309"/>
                <a:gd name="connsiteX0" fmla="*/ 28021 w 2329490"/>
                <a:gd name="connsiteY0" fmla="*/ 1633031 h 2123309"/>
                <a:gd name="connsiteX1" fmla="*/ 446668 w 2329490"/>
                <a:gd name="connsiteY1" fmla="*/ 1515556 h 2123309"/>
                <a:gd name="connsiteX2" fmla="*/ 2168 w 2329490"/>
                <a:gd name="connsiteY2" fmla="*/ 925006 h 2123309"/>
                <a:gd name="connsiteX3" fmla="*/ 567318 w 2329490"/>
                <a:gd name="connsiteY3" fmla="*/ 925006 h 2123309"/>
                <a:gd name="connsiteX4" fmla="*/ 624468 w 2329490"/>
                <a:gd name="connsiteY4" fmla="*/ 232856 h 2123309"/>
                <a:gd name="connsiteX5" fmla="*/ 1227718 w 2329490"/>
                <a:gd name="connsiteY5" fmla="*/ 632906 h 2123309"/>
                <a:gd name="connsiteX6" fmla="*/ 1596018 w 2329490"/>
                <a:gd name="connsiteY6" fmla="*/ 4256 h 2123309"/>
                <a:gd name="connsiteX7" fmla="*/ 1818268 w 2329490"/>
                <a:gd name="connsiteY7" fmla="*/ 753557 h 2123309"/>
                <a:gd name="connsiteX8" fmla="*/ 2107240 w 2329490"/>
                <a:gd name="connsiteY8" fmla="*/ 521781 h 2123309"/>
                <a:gd name="connsiteX9" fmla="*/ 2329490 w 2329490"/>
                <a:gd name="connsiteY9" fmla="*/ 1856609 h 2123309"/>
                <a:gd name="connsiteX10" fmla="*/ 567771 w 2329490"/>
                <a:gd name="connsiteY10" fmla="*/ 2123309 h 2123309"/>
                <a:gd name="connsiteX11" fmla="*/ 28021 w 2329490"/>
                <a:gd name="connsiteY11" fmla="*/ 1633031 h 2123309"/>
                <a:gd name="connsiteX0" fmla="*/ 25853 w 2327322"/>
                <a:gd name="connsiteY0" fmla="*/ 1633031 h 2123309"/>
                <a:gd name="connsiteX1" fmla="*/ 444500 w 2327322"/>
                <a:gd name="connsiteY1" fmla="*/ 1515556 h 2123309"/>
                <a:gd name="connsiteX2" fmla="*/ 0 w 2327322"/>
                <a:gd name="connsiteY2" fmla="*/ 925006 h 2123309"/>
                <a:gd name="connsiteX3" fmla="*/ 565150 w 2327322"/>
                <a:gd name="connsiteY3" fmla="*/ 925006 h 2123309"/>
                <a:gd name="connsiteX4" fmla="*/ 622300 w 2327322"/>
                <a:gd name="connsiteY4" fmla="*/ 232856 h 2123309"/>
                <a:gd name="connsiteX5" fmla="*/ 1225550 w 2327322"/>
                <a:gd name="connsiteY5" fmla="*/ 632906 h 2123309"/>
                <a:gd name="connsiteX6" fmla="*/ 1593850 w 2327322"/>
                <a:gd name="connsiteY6" fmla="*/ 4256 h 2123309"/>
                <a:gd name="connsiteX7" fmla="*/ 1816100 w 2327322"/>
                <a:gd name="connsiteY7" fmla="*/ 753557 h 2123309"/>
                <a:gd name="connsiteX8" fmla="*/ 2105072 w 2327322"/>
                <a:gd name="connsiteY8" fmla="*/ 521781 h 2123309"/>
                <a:gd name="connsiteX9" fmla="*/ 2327322 w 2327322"/>
                <a:gd name="connsiteY9" fmla="*/ 1856609 h 2123309"/>
                <a:gd name="connsiteX10" fmla="*/ 565603 w 2327322"/>
                <a:gd name="connsiteY10" fmla="*/ 2123309 h 2123309"/>
                <a:gd name="connsiteX11" fmla="*/ 25853 w 2327322"/>
                <a:gd name="connsiteY11" fmla="*/ 1633031 h 2123309"/>
                <a:gd name="connsiteX0" fmla="*/ 25853 w 2327322"/>
                <a:gd name="connsiteY0" fmla="*/ 1633031 h 2123309"/>
                <a:gd name="connsiteX1" fmla="*/ 444500 w 2327322"/>
                <a:gd name="connsiteY1" fmla="*/ 1515556 h 2123309"/>
                <a:gd name="connsiteX2" fmla="*/ 0 w 2327322"/>
                <a:gd name="connsiteY2" fmla="*/ 925006 h 2123309"/>
                <a:gd name="connsiteX3" fmla="*/ 565150 w 2327322"/>
                <a:gd name="connsiteY3" fmla="*/ 925006 h 2123309"/>
                <a:gd name="connsiteX4" fmla="*/ 622300 w 2327322"/>
                <a:gd name="connsiteY4" fmla="*/ 232856 h 2123309"/>
                <a:gd name="connsiteX5" fmla="*/ 1225550 w 2327322"/>
                <a:gd name="connsiteY5" fmla="*/ 632906 h 2123309"/>
                <a:gd name="connsiteX6" fmla="*/ 1593850 w 2327322"/>
                <a:gd name="connsiteY6" fmla="*/ 4256 h 2123309"/>
                <a:gd name="connsiteX7" fmla="*/ 1816100 w 2327322"/>
                <a:gd name="connsiteY7" fmla="*/ 753557 h 2123309"/>
                <a:gd name="connsiteX8" fmla="*/ 2105072 w 2327322"/>
                <a:gd name="connsiteY8" fmla="*/ 521781 h 2123309"/>
                <a:gd name="connsiteX9" fmla="*/ 2327322 w 2327322"/>
                <a:gd name="connsiteY9" fmla="*/ 1856609 h 2123309"/>
                <a:gd name="connsiteX10" fmla="*/ 565603 w 2327322"/>
                <a:gd name="connsiteY10" fmla="*/ 2123309 h 2123309"/>
                <a:gd name="connsiteX11" fmla="*/ 25853 w 2327322"/>
                <a:gd name="connsiteY11" fmla="*/ 1633031 h 2123309"/>
                <a:gd name="connsiteX0" fmla="*/ 25853 w 2327322"/>
                <a:gd name="connsiteY0" fmla="*/ 1633031 h 2123309"/>
                <a:gd name="connsiteX1" fmla="*/ 444500 w 2327322"/>
                <a:gd name="connsiteY1" fmla="*/ 1515556 h 2123309"/>
                <a:gd name="connsiteX2" fmla="*/ 0 w 2327322"/>
                <a:gd name="connsiteY2" fmla="*/ 925006 h 2123309"/>
                <a:gd name="connsiteX3" fmla="*/ 565150 w 2327322"/>
                <a:gd name="connsiteY3" fmla="*/ 925006 h 2123309"/>
                <a:gd name="connsiteX4" fmla="*/ 622300 w 2327322"/>
                <a:gd name="connsiteY4" fmla="*/ 232856 h 2123309"/>
                <a:gd name="connsiteX5" fmla="*/ 1225550 w 2327322"/>
                <a:gd name="connsiteY5" fmla="*/ 632906 h 2123309"/>
                <a:gd name="connsiteX6" fmla="*/ 1593850 w 2327322"/>
                <a:gd name="connsiteY6" fmla="*/ 4256 h 2123309"/>
                <a:gd name="connsiteX7" fmla="*/ 1816100 w 2327322"/>
                <a:gd name="connsiteY7" fmla="*/ 753557 h 2123309"/>
                <a:gd name="connsiteX8" fmla="*/ 2105072 w 2327322"/>
                <a:gd name="connsiteY8" fmla="*/ 521781 h 2123309"/>
                <a:gd name="connsiteX9" fmla="*/ 2327322 w 2327322"/>
                <a:gd name="connsiteY9" fmla="*/ 1856609 h 2123309"/>
                <a:gd name="connsiteX10" fmla="*/ 565603 w 2327322"/>
                <a:gd name="connsiteY10" fmla="*/ 2123309 h 2123309"/>
                <a:gd name="connsiteX11" fmla="*/ 25853 w 2327322"/>
                <a:gd name="connsiteY11" fmla="*/ 1633031 h 2123309"/>
                <a:gd name="connsiteX0" fmla="*/ 25853 w 2327322"/>
                <a:gd name="connsiteY0" fmla="*/ 1633031 h 2123309"/>
                <a:gd name="connsiteX1" fmla="*/ 444500 w 2327322"/>
                <a:gd name="connsiteY1" fmla="*/ 1515556 h 2123309"/>
                <a:gd name="connsiteX2" fmla="*/ 0 w 2327322"/>
                <a:gd name="connsiteY2" fmla="*/ 925006 h 2123309"/>
                <a:gd name="connsiteX3" fmla="*/ 565150 w 2327322"/>
                <a:gd name="connsiteY3" fmla="*/ 925006 h 2123309"/>
                <a:gd name="connsiteX4" fmla="*/ 622300 w 2327322"/>
                <a:gd name="connsiteY4" fmla="*/ 232856 h 2123309"/>
                <a:gd name="connsiteX5" fmla="*/ 1200150 w 2327322"/>
                <a:gd name="connsiteY5" fmla="*/ 632906 h 2123309"/>
                <a:gd name="connsiteX6" fmla="*/ 1593850 w 2327322"/>
                <a:gd name="connsiteY6" fmla="*/ 4256 h 2123309"/>
                <a:gd name="connsiteX7" fmla="*/ 1816100 w 2327322"/>
                <a:gd name="connsiteY7" fmla="*/ 753557 h 2123309"/>
                <a:gd name="connsiteX8" fmla="*/ 2105072 w 2327322"/>
                <a:gd name="connsiteY8" fmla="*/ 521781 h 2123309"/>
                <a:gd name="connsiteX9" fmla="*/ 2327322 w 2327322"/>
                <a:gd name="connsiteY9" fmla="*/ 1856609 h 2123309"/>
                <a:gd name="connsiteX10" fmla="*/ 565603 w 2327322"/>
                <a:gd name="connsiteY10" fmla="*/ 2123309 h 2123309"/>
                <a:gd name="connsiteX11" fmla="*/ 25853 w 2327322"/>
                <a:gd name="connsiteY11" fmla="*/ 1633031 h 2123309"/>
                <a:gd name="connsiteX0" fmla="*/ 25853 w 2327322"/>
                <a:gd name="connsiteY0" fmla="*/ 1634204 h 2124482"/>
                <a:gd name="connsiteX1" fmla="*/ 444500 w 2327322"/>
                <a:gd name="connsiteY1" fmla="*/ 1516729 h 2124482"/>
                <a:gd name="connsiteX2" fmla="*/ 0 w 2327322"/>
                <a:gd name="connsiteY2" fmla="*/ 926179 h 2124482"/>
                <a:gd name="connsiteX3" fmla="*/ 565150 w 2327322"/>
                <a:gd name="connsiteY3" fmla="*/ 926179 h 2124482"/>
                <a:gd name="connsiteX4" fmla="*/ 622300 w 2327322"/>
                <a:gd name="connsiteY4" fmla="*/ 234029 h 2124482"/>
                <a:gd name="connsiteX5" fmla="*/ 1200150 w 2327322"/>
                <a:gd name="connsiteY5" fmla="*/ 634079 h 2124482"/>
                <a:gd name="connsiteX6" fmla="*/ 1593850 w 2327322"/>
                <a:gd name="connsiteY6" fmla="*/ 5429 h 2124482"/>
                <a:gd name="connsiteX7" fmla="*/ 1816100 w 2327322"/>
                <a:gd name="connsiteY7" fmla="*/ 754730 h 2124482"/>
                <a:gd name="connsiteX8" fmla="*/ 2105072 w 2327322"/>
                <a:gd name="connsiteY8" fmla="*/ 522954 h 2124482"/>
                <a:gd name="connsiteX9" fmla="*/ 2327322 w 2327322"/>
                <a:gd name="connsiteY9" fmla="*/ 1857782 h 2124482"/>
                <a:gd name="connsiteX10" fmla="*/ 565603 w 2327322"/>
                <a:gd name="connsiteY10" fmla="*/ 2124482 h 2124482"/>
                <a:gd name="connsiteX11" fmla="*/ 25853 w 2327322"/>
                <a:gd name="connsiteY11" fmla="*/ 1634204 h 2124482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327322"/>
                <a:gd name="connsiteY0" fmla="*/ 1628775 h 2119053"/>
                <a:gd name="connsiteX1" fmla="*/ 444500 w 2327322"/>
                <a:gd name="connsiteY1" fmla="*/ 1511300 h 2119053"/>
                <a:gd name="connsiteX2" fmla="*/ 0 w 2327322"/>
                <a:gd name="connsiteY2" fmla="*/ 920750 h 2119053"/>
                <a:gd name="connsiteX3" fmla="*/ 565150 w 2327322"/>
                <a:gd name="connsiteY3" fmla="*/ 920750 h 2119053"/>
                <a:gd name="connsiteX4" fmla="*/ 622300 w 2327322"/>
                <a:gd name="connsiteY4" fmla="*/ 228600 h 2119053"/>
                <a:gd name="connsiteX5" fmla="*/ 1200150 w 2327322"/>
                <a:gd name="connsiteY5" fmla="*/ 628650 h 2119053"/>
                <a:gd name="connsiteX6" fmla="*/ 1593850 w 2327322"/>
                <a:gd name="connsiteY6" fmla="*/ 0 h 2119053"/>
                <a:gd name="connsiteX7" fmla="*/ 1816100 w 2327322"/>
                <a:gd name="connsiteY7" fmla="*/ 749301 h 2119053"/>
                <a:gd name="connsiteX8" fmla="*/ 2105072 w 2327322"/>
                <a:gd name="connsiteY8" fmla="*/ 517525 h 2119053"/>
                <a:gd name="connsiteX9" fmla="*/ 2327322 w 2327322"/>
                <a:gd name="connsiteY9" fmla="*/ 1852353 h 2119053"/>
                <a:gd name="connsiteX10" fmla="*/ 565603 w 2327322"/>
                <a:gd name="connsiteY10" fmla="*/ 2119053 h 2119053"/>
                <a:gd name="connsiteX11" fmla="*/ 25853 w 2327322"/>
                <a:gd name="connsiteY11" fmla="*/ 1628775 h 2119053"/>
                <a:gd name="connsiteX0" fmla="*/ 25853 w 2206672"/>
                <a:gd name="connsiteY0" fmla="*/ 1628775 h 2119053"/>
                <a:gd name="connsiteX1" fmla="*/ 444500 w 2206672"/>
                <a:gd name="connsiteY1" fmla="*/ 1511300 h 2119053"/>
                <a:gd name="connsiteX2" fmla="*/ 0 w 2206672"/>
                <a:gd name="connsiteY2" fmla="*/ 920750 h 2119053"/>
                <a:gd name="connsiteX3" fmla="*/ 565150 w 2206672"/>
                <a:gd name="connsiteY3" fmla="*/ 920750 h 2119053"/>
                <a:gd name="connsiteX4" fmla="*/ 622300 w 2206672"/>
                <a:gd name="connsiteY4" fmla="*/ 228600 h 2119053"/>
                <a:gd name="connsiteX5" fmla="*/ 1200150 w 2206672"/>
                <a:gd name="connsiteY5" fmla="*/ 628650 h 2119053"/>
                <a:gd name="connsiteX6" fmla="*/ 1593850 w 2206672"/>
                <a:gd name="connsiteY6" fmla="*/ 0 h 2119053"/>
                <a:gd name="connsiteX7" fmla="*/ 1816100 w 2206672"/>
                <a:gd name="connsiteY7" fmla="*/ 749301 h 2119053"/>
                <a:gd name="connsiteX8" fmla="*/ 2105072 w 2206672"/>
                <a:gd name="connsiteY8" fmla="*/ 517525 h 2119053"/>
                <a:gd name="connsiteX9" fmla="*/ 2206672 w 2206672"/>
                <a:gd name="connsiteY9" fmla="*/ 1833303 h 2119053"/>
                <a:gd name="connsiteX10" fmla="*/ 565603 w 2206672"/>
                <a:gd name="connsiteY10" fmla="*/ 2119053 h 2119053"/>
                <a:gd name="connsiteX11" fmla="*/ 25853 w 2206672"/>
                <a:gd name="connsiteY11" fmla="*/ 1628775 h 2119053"/>
                <a:gd name="connsiteX0" fmla="*/ 25853 w 2214866"/>
                <a:gd name="connsiteY0" fmla="*/ 1628775 h 2119053"/>
                <a:gd name="connsiteX1" fmla="*/ 444500 w 2214866"/>
                <a:gd name="connsiteY1" fmla="*/ 1511300 h 2119053"/>
                <a:gd name="connsiteX2" fmla="*/ 0 w 2214866"/>
                <a:gd name="connsiteY2" fmla="*/ 920750 h 2119053"/>
                <a:gd name="connsiteX3" fmla="*/ 565150 w 2214866"/>
                <a:gd name="connsiteY3" fmla="*/ 920750 h 2119053"/>
                <a:gd name="connsiteX4" fmla="*/ 622300 w 2214866"/>
                <a:gd name="connsiteY4" fmla="*/ 228600 h 2119053"/>
                <a:gd name="connsiteX5" fmla="*/ 1200150 w 2214866"/>
                <a:gd name="connsiteY5" fmla="*/ 628650 h 2119053"/>
                <a:gd name="connsiteX6" fmla="*/ 1593850 w 2214866"/>
                <a:gd name="connsiteY6" fmla="*/ 0 h 2119053"/>
                <a:gd name="connsiteX7" fmla="*/ 1816100 w 2214866"/>
                <a:gd name="connsiteY7" fmla="*/ 749301 h 2119053"/>
                <a:gd name="connsiteX8" fmla="*/ 2105072 w 2214866"/>
                <a:gd name="connsiteY8" fmla="*/ 517525 h 2119053"/>
                <a:gd name="connsiteX9" fmla="*/ 2206672 w 2214866"/>
                <a:gd name="connsiteY9" fmla="*/ 1833303 h 2119053"/>
                <a:gd name="connsiteX10" fmla="*/ 565603 w 2214866"/>
                <a:gd name="connsiteY10" fmla="*/ 2119053 h 2119053"/>
                <a:gd name="connsiteX11" fmla="*/ 25853 w 2214866"/>
                <a:gd name="connsiteY11" fmla="*/ 1628775 h 21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4866" h="2119053">
                  <a:moveTo>
                    <a:pt x="25853" y="1628775"/>
                  </a:moveTo>
                  <a:cubicBezTo>
                    <a:pt x="40519" y="1623483"/>
                    <a:pt x="163134" y="1497542"/>
                    <a:pt x="444500" y="1511300"/>
                  </a:cubicBezTo>
                  <a:cubicBezTo>
                    <a:pt x="338667" y="1479550"/>
                    <a:pt x="29633" y="1054100"/>
                    <a:pt x="0" y="920750"/>
                  </a:cubicBezTo>
                  <a:cubicBezTo>
                    <a:pt x="120650" y="882650"/>
                    <a:pt x="381000" y="850900"/>
                    <a:pt x="565150" y="920750"/>
                  </a:cubicBezTo>
                  <a:cubicBezTo>
                    <a:pt x="497417" y="812800"/>
                    <a:pt x="499533" y="165100"/>
                    <a:pt x="622300" y="228600"/>
                  </a:cubicBezTo>
                  <a:cubicBezTo>
                    <a:pt x="829733" y="438150"/>
                    <a:pt x="992717" y="419100"/>
                    <a:pt x="1200150" y="628650"/>
                  </a:cubicBezTo>
                  <a:cubicBezTo>
                    <a:pt x="1219200" y="518583"/>
                    <a:pt x="1473200" y="122767"/>
                    <a:pt x="1593850" y="0"/>
                  </a:cubicBezTo>
                  <a:cubicBezTo>
                    <a:pt x="1706033" y="298450"/>
                    <a:pt x="1792817" y="457201"/>
                    <a:pt x="1816100" y="749301"/>
                  </a:cubicBezTo>
                  <a:cubicBezTo>
                    <a:pt x="1887024" y="614892"/>
                    <a:pt x="2008748" y="594784"/>
                    <a:pt x="2105072" y="517525"/>
                  </a:cubicBezTo>
                  <a:cubicBezTo>
                    <a:pt x="2229955" y="873568"/>
                    <a:pt x="2221489" y="1248660"/>
                    <a:pt x="2206672" y="1833303"/>
                  </a:cubicBezTo>
                  <a:lnTo>
                    <a:pt x="565603" y="2119053"/>
                  </a:lnTo>
                  <a:cubicBezTo>
                    <a:pt x="385686" y="1955627"/>
                    <a:pt x="161320" y="1868401"/>
                    <a:pt x="25853" y="1628775"/>
                  </a:cubicBezTo>
                  <a:close/>
                </a:path>
              </a:pathLst>
            </a:custGeom>
            <a:solidFill>
              <a:srgbClr val="59A3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74A7C5-2E2D-4050-9EEB-BA9FC07ABF15}"/>
                </a:ext>
              </a:extLst>
            </p:cNvPr>
            <p:cNvSpPr/>
            <p:nvPr/>
          </p:nvSpPr>
          <p:spPr>
            <a:xfrm>
              <a:off x="3844584" y="999492"/>
              <a:ext cx="866892" cy="1397563"/>
            </a:xfrm>
            <a:custGeom>
              <a:avLst/>
              <a:gdLst>
                <a:gd name="connsiteX0" fmla="*/ 0 w 976035"/>
                <a:gd name="connsiteY0" fmla="*/ 0 h 1262142"/>
                <a:gd name="connsiteX1" fmla="*/ 976035 w 976035"/>
                <a:gd name="connsiteY1" fmla="*/ 0 h 1262142"/>
                <a:gd name="connsiteX2" fmla="*/ 976035 w 976035"/>
                <a:gd name="connsiteY2" fmla="*/ 1262142 h 1262142"/>
                <a:gd name="connsiteX3" fmla="*/ 0 w 976035"/>
                <a:gd name="connsiteY3" fmla="*/ 1262142 h 1262142"/>
                <a:gd name="connsiteX4" fmla="*/ 0 w 976035"/>
                <a:gd name="connsiteY4" fmla="*/ 0 h 1262142"/>
                <a:gd name="connsiteX0" fmla="*/ 742122 w 976035"/>
                <a:gd name="connsiteY0" fmla="*/ 0 h 1460925"/>
                <a:gd name="connsiteX1" fmla="*/ 976035 w 976035"/>
                <a:gd name="connsiteY1" fmla="*/ 198783 h 1460925"/>
                <a:gd name="connsiteX2" fmla="*/ 976035 w 976035"/>
                <a:gd name="connsiteY2" fmla="*/ 1460925 h 1460925"/>
                <a:gd name="connsiteX3" fmla="*/ 0 w 976035"/>
                <a:gd name="connsiteY3" fmla="*/ 1460925 h 1460925"/>
                <a:gd name="connsiteX4" fmla="*/ 742122 w 976035"/>
                <a:gd name="connsiteY4" fmla="*/ 0 h 1460925"/>
                <a:gd name="connsiteX0" fmla="*/ 622852 w 856765"/>
                <a:gd name="connsiteY0" fmla="*/ 0 h 1460925"/>
                <a:gd name="connsiteX1" fmla="*/ 856765 w 856765"/>
                <a:gd name="connsiteY1" fmla="*/ 198783 h 1460925"/>
                <a:gd name="connsiteX2" fmla="*/ 856765 w 856765"/>
                <a:gd name="connsiteY2" fmla="*/ 1460925 h 1460925"/>
                <a:gd name="connsiteX3" fmla="*/ 0 w 856765"/>
                <a:gd name="connsiteY3" fmla="*/ 1368160 h 1460925"/>
                <a:gd name="connsiteX4" fmla="*/ 622852 w 856765"/>
                <a:gd name="connsiteY4" fmla="*/ 0 h 1460925"/>
                <a:gd name="connsiteX0" fmla="*/ 623376 w 857289"/>
                <a:gd name="connsiteY0" fmla="*/ 0 h 1460925"/>
                <a:gd name="connsiteX1" fmla="*/ 857289 w 857289"/>
                <a:gd name="connsiteY1" fmla="*/ 198783 h 1460925"/>
                <a:gd name="connsiteX2" fmla="*/ 857289 w 857289"/>
                <a:gd name="connsiteY2" fmla="*/ 1460925 h 1460925"/>
                <a:gd name="connsiteX3" fmla="*/ 524 w 857289"/>
                <a:gd name="connsiteY3" fmla="*/ 1368160 h 1460925"/>
                <a:gd name="connsiteX4" fmla="*/ 623376 w 857289"/>
                <a:gd name="connsiteY4" fmla="*/ 0 h 1460925"/>
                <a:gd name="connsiteX0" fmla="*/ 623698 w 857611"/>
                <a:gd name="connsiteY0" fmla="*/ 0 h 1460925"/>
                <a:gd name="connsiteX1" fmla="*/ 857611 w 857611"/>
                <a:gd name="connsiteY1" fmla="*/ 198783 h 1460925"/>
                <a:gd name="connsiteX2" fmla="*/ 857611 w 857611"/>
                <a:gd name="connsiteY2" fmla="*/ 1460925 h 1460925"/>
                <a:gd name="connsiteX3" fmla="*/ 846 w 857611"/>
                <a:gd name="connsiteY3" fmla="*/ 1368160 h 1460925"/>
                <a:gd name="connsiteX4" fmla="*/ 623698 w 857611"/>
                <a:gd name="connsiteY4" fmla="*/ 0 h 1460925"/>
                <a:gd name="connsiteX0" fmla="*/ 623698 w 857611"/>
                <a:gd name="connsiteY0" fmla="*/ 0 h 1540438"/>
                <a:gd name="connsiteX1" fmla="*/ 857611 w 857611"/>
                <a:gd name="connsiteY1" fmla="*/ 198783 h 1540438"/>
                <a:gd name="connsiteX2" fmla="*/ 327524 w 857611"/>
                <a:gd name="connsiteY2" fmla="*/ 1540438 h 1540438"/>
                <a:gd name="connsiteX3" fmla="*/ 846 w 857611"/>
                <a:gd name="connsiteY3" fmla="*/ 1368160 h 1540438"/>
                <a:gd name="connsiteX4" fmla="*/ 623698 w 857611"/>
                <a:gd name="connsiteY4" fmla="*/ 0 h 1540438"/>
                <a:gd name="connsiteX0" fmla="*/ 623698 w 857611"/>
                <a:gd name="connsiteY0" fmla="*/ 0 h 1540438"/>
                <a:gd name="connsiteX1" fmla="*/ 857611 w 857611"/>
                <a:gd name="connsiteY1" fmla="*/ 251792 h 1540438"/>
                <a:gd name="connsiteX2" fmla="*/ 327524 w 857611"/>
                <a:gd name="connsiteY2" fmla="*/ 1540438 h 1540438"/>
                <a:gd name="connsiteX3" fmla="*/ 846 w 857611"/>
                <a:gd name="connsiteY3" fmla="*/ 1368160 h 1540438"/>
                <a:gd name="connsiteX4" fmla="*/ 623698 w 857611"/>
                <a:gd name="connsiteY4" fmla="*/ 0 h 1540438"/>
                <a:gd name="connsiteX0" fmla="*/ 685459 w 857459"/>
                <a:gd name="connsiteY0" fmla="*/ 0 h 1535676"/>
                <a:gd name="connsiteX1" fmla="*/ 857459 w 857459"/>
                <a:gd name="connsiteY1" fmla="*/ 247030 h 1535676"/>
                <a:gd name="connsiteX2" fmla="*/ 327372 w 857459"/>
                <a:gd name="connsiteY2" fmla="*/ 1535676 h 1535676"/>
                <a:gd name="connsiteX3" fmla="*/ 694 w 857459"/>
                <a:gd name="connsiteY3" fmla="*/ 1363398 h 1535676"/>
                <a:gd name="connsiteX4" fmla="*/ 685459 w 857459"/>
                <a:gd name="connsiteY4" fmla="*/ 0 h 1535676"/>
                <a:gd name="connsiteX0" fmla="*/ 685498 w 857498"/>
                <a:gd name="connsiteY0" fmla="*/ 0 h 1535676"/>
                <a:gd name="connsiteX1" fmla="*/ 857498 w 857498"/>
                <a:gd name="connsiteY1" fmla="*/ 247030 h 1535676"/>
                <a:gd name="connsiteX2" fmla="*/ 327411 w 857498"/>
                <a:gd name="connsiteY2" fmla="*/ 1535676 h 1535676"/>
                <a:gd name="connsiteX3" fmla="*/ 733 w 857498"/>
                <a:gd name="connsiteY3" fmla="*/ 1363398 h 1535676"/>
                <a:gd name="connsiteX4" fmla="*/ 685498 w 857498"/>
                <a:gd name="connsiteY4" fmla="*/ 0 h 1535676"/>
                <a:gd name="connsiteX0" fmla="*/ 685498 w 862260"/>
                <a:gd name="connsiteY0" fmla="*/ 0 h 1535676"/>
                <a:gd name="connsiteX1" fmla="*/ 862260 w 862260"/>
                <a:gd name="connsiteY1" fmla="*/ 275605 h 1535676"/>
                <a:gd name="connsiteX2" fmla="*/ 327411 w 862260"/>
                <a:gd name="connsiteY2" fmla="*/ 1535676 h 1535676"/>
                <a:gd name="connsiteX3" fmla="*/ 733 w 862260"/>
                <a:gd name="connsiteY3" fmla="*/ 1363398 h 1535676"/>
                <a:gd name="connsiteX4" fmla="*/ 685498 w 862260"/>
                <a:gd name="connsiteY4" fmla="*/ 0 h 1535676"/>
                <a:gd name="connsiteX0" fmla="*/ 685498 w 862260"/>
                <a:gd name="connsiteY0" fmla="*/ 0 h 1397563"/>
                <a:gd name="connsiteX1" fmla="*/ 862260 w 862260"/>
                <a:gd name="connsiteY1" fmla="*/ 275605 h 1397563"/>
                <a:gd name="connsiteX2" fmla="*/ 136911 w 862260"/>
                <a:gd name="connsiteY2" fmla="*/ 1397563 h 1397563"/>
                <a:gd name="connsiteX3" fmla="*/ 733 w 862260"/>
                <a:gd name="connsiteY3" fmla="*/ 1363398 h 1397563"/>
                <a:gd name="connsiteX4" fmla="*/ 685498 w 862260"/>
                <a:gd name="connsiteY4" fmla="*/ 0 h 1397563"/>
                <a:gd name="connsiteX0" fmla="*/ 685498 w 857498"/>
                <a:gd name="connsiteY0" fmla="*/ 0 h 1397563"/>
                <a:gd name="connsiteX1" fmla="*/ 857498 w 857498"/>
                <a:gd name="connsiteY1" fmla="*/ 270843 h 1397563"/>
                <a:gd name="connsiteX2" fmla="*/ 136911 w 857498"/>
                <a:gd name="connsiteY2" fmla="*/ 1397563 h 1397563"/>
                <a:gd name="connsiteX3" fmla="*/ 733 w 857498"/>
                <a:gd name="connsiteY3" fmla="*/ 1363398 h 1397563"/>
                <a:gd name="connsiteX4" fmla="*/ 685498 w 857498"/>
                <a:gd name="connsiteY4" fmla="*/ 0 h 1397563"/>
                <a:gd name="connsiteX0" fmla="*/ 685498 w 857498"/>
                <a:gd name="connsiteY0" fmla="*/ 0 h 1397563"/>
                <a:gd name="connsiteX1" fmla="*/ 857498 w 857498"/>
                <a:gd name="connsiteY1" fmla="*/ 270843 h 1397563"/>
                <a:gd name="connsiteX2" fmla="*/ 136911 w 857498"/>
                <a:gd name="connsiteY2" fmla="*/ 1397563 h 1397563"/>
                <a:gd name="connsiteX3" fmla="*/ 733 w 857498"/>
                <a:gd name="connsiteY3" fmla="*/ 1363398 h 1397563"/>
                <a:gd name="connsiteX4" fmla="*/ 685498 w 857498"/>
                <a:gd name="connsiteY4" fmla="*/ 0 h 1397563"/>
                <a:gd name="connsiteX0" fmla="*/ 685498 w 857498"/>
                <a:gd name="connsiteY0" fmla="*/ 0 h 1397563"/>
                <a:gd name="connsiteX1" fmla="*/ 857498 w 857498"/>
                <a:gd name="connsiteY1" fmla="*/ 270843 h 1397563"/>
                <a:gd name="connsiteX2" fmla="*/ 136911 w 857498"/>
                <a:gd name="connsiteY2" fmla="*/ 1397563 h 1397563"/>
                <a:gd name="connsiteX3" fmla="*/ 733 w 857498"/>
                <a:gd name="connsiteY3" fmla="*/ 1363398 h 1397563"/>
                <a:gd name="connsiteX4" fmla="*/ 685498 w 857498"/>
                <a:gd name="connsiteY4" fmla="*/ 0 h 1397563"/>
                <a:gd name="connsiteX0" fmla="*/ 685498 w 867023"/>
                <a:gd name="connsiteY0" fmla="*/ 0 h 1397563"/>
                <a:gd name="connsiteX1" fmla="*/ 867023 w 867023"/>
                <a:gd name="connsiteY1" fmla="*/ 270843 h 1397563"/>
                <a:gd name="connsiteX2" fmla="*/ 136911 w 867023"/>
                <a:gd name="connsiteY2" fmla="*/ 1397563 h 1397563"/>
                <a:gd name="connsiteX3" fmla="*/ 733 w 867023"/>
                <a:gd name="connsiteY3" fmla="*/ 1363398 h 1397563"/>
                <a:gd name="connsiteX4" fmla="*/ 685498 w 867023"/>
                <a:gd name="connsiteY4" fmla="*/ 0 h 1397563"/>
                <a:gd name="connsiteX0" fmla="*/ 685498 w 867023"/>
                <a:gd name="connsiteY0" fmla="*/ 0 h 1397563"/>
                <a:gd name="connsiteX1" fmla="*/ 867023 w 867023"/>
                <a:gd name="connsiteY1" fmla="*/ 270843 h 1397563"/>
                <a:gd name="connsiteX2" fmla="*/ 136911 w 867023"/>
                <a:gd name="connsiteY2" fmla="*/ 1397563 h 1397563"/>
                <a:gd name="connsiteX3" fmla="*/ 733 w 867023"/>
                <a:gd name="connsiteY3" fmla="*/ 1363398 h 1397563"/>
                <a:gd name="connsiteX4" fmla="*/ 685498 w 867023"/>
                <a:gd name="connsiteY4" fmla="*/ 0 h 1397563"/>
                <a:gd name="connsiteX0" fmla="*/ 685498 w 867023"/>
                <a:gd name="connsiteY0" fmla="*/ 0 h 1397563"/>
                <a:gd name="connsiteX1" fmla="*/ 867023 w 867023"/>
                <a:gd name="connsiteY1" fmla="*/ 270843 h 1397563"/>
                <a:gd name="connsiteX2" fmla="*/ 136911 w 867023"/>
                <a:gd name="connsiteY2" fmla="*/ 1397563 h 1397563"/>
                <a:gd name="connsiteX3" fmla="*/ 733 w 867023"/>
                <a:gd name="connsiteY3" fmla="*/ 1363398 h 1397563"/>
                <a:gd name="connsiteX4" fmla="*/ 685498 w 867023"/>
                <a:gd name="connsiteY4" fmla="*/ 0 h 1397563"/>
                <a:gd name="connsiteX0" fmla="*/ 685367 w 866892"/>
                <a:gd name="connsiteY0" fmla="*/ 0 h 1397563"/>
                <a:gd name="connsiteX1" fmla="*/ 866892 w 866892"/>
                <a:gd name="connsiteY1" fmla="*/ 270843 h 1397563"/>
                <a:gd name="connsiteX2" fmla="*/ 136780 w 866892"/>
                <a:gd name="connsiteY2" fmla="*/ 1397563 h 1397563"/>
                <a:gd name="connsiteX3" fmla="*/ 602 w 866892"/>
                <a:gd name="connsiteY3" fmla="*/ 1363398 h 1397563"/>
                <a:gd name="connsiteX4" fmla="*/ 685367 w 866892"/>
                <a:gd name="connsiteY4" fmla="*/ 0 h 139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2" h="1397563">
                  <a:moveTo>
                    <a:pt x="685367" y="0"/>
                  </a:moveTo>
                  <a:lnTo>
                    <a:pt x="866892" y="270843"/>
                  </a:lnTo>
                  <a:cubicBezTo>
                    <a:pt x="493346" y="527353"/>
                    <a:pt x="196001" y="1217252"/>
                    <a:pt x="136780" y="1397563"/>
                  </a:cubicBezTo>
                  <a:lnTo>
                    <a:pt x="602" y="1363398"/>
                  </a:lnTo>
                  <a:cubicBezTo>
                    <a:pt x="-17068" y="814580"/>
                    <a:pt x="357860" y="153738"/>
                    <a:pt x="685367" y="0"/>
                  </a:cubicBezTo>
                  <a:close/>
                </a:path>
              </a:pathLst>
            </a:custGeom>
            <a:solidFill>
              <a:srgbClr val="59A3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17CB57E-58F7-4D3A-B03C-FD2FC900292E}"/>
                </a:ext>
              </a:extLst>
            </p:cNvPr>
            <p:cNvSpPr/>
            <p:nvPr/>
          </p:nvSpPr>
          <p:spPr>
            <a:xfrm>
              <a:off x="1744462" y="2405471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0062998-44A4-41E0-B82A-34078E6B0655}"/>
                </a:ext>
              </a:extLst>
            </p:cNvPr>
            <p:cNvSpPr/>
            <p:nvPr/>
          </p:nvSpPr>
          <p:spPr>
            <a:xfrm>
              <a:off x="4088095" y="260907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428BF8E-1930-47B2-8233-582FFAD3A2EB}"/>
                </a:ext>
              </a:extLst>
            </p:cNvPr>
            <p:cNvSpPr/>
            <p:nvPr/>
          </p:nvSpPr>
          <p:spPr>
            <a:xfrm flipH="1">
              <a:off x="4943269" y="2695462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3051BC-11B5-4181-840E-2DC969888CDF}"/>
                </a:ext>
              </a:extLst>
            </p:cNvPr>
            <p:cNvSpPr/>
            <p:nvPr/>
          </p:nvSpPr>
          <p:spPr>
            <a:xfrm>
              <a:off x="2475990" y="193260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DB8522-8B20-4E59-8BCF-90EEB7FA65F1}"/>
                </a:ext>
              </a:extLst>
            </p:cNvPr>
            <p:cNvSpPr/>
            <p:nvPr/>
          </p:nvSpPr>
          <p:spPr>
            <a:xfrm>
              <a:off x="3268857" y="2179923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B776C30-AC97-49B7-B1FC-51D9F212806F}"/>
                </a:ext>
              </a:extLst>
            </p:cNvPr>
            <p:cNvSpPr/>
            <p:nvPr/>
          </p:nvSpPr>
          <p:spPr>
            <a:xfrm>
              <a:off x="4185354" y="3215001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A8CF0F8-BF4C-4793-A0A9-D6000B7F46CD}"/>
                </a:ext>
              </a:extLst>
            </p:cNvPr>
            <p:cNvSpPr/>
            <p:nvPr/>
          </p:nvSpPr>
          <p:spPr>
            <a:xfrm>
              <a:off x="3443154" y="301726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ACA9FA0-C5BF-4133-BBEC-E75EF9D4C612}"/>
                </a:ext>
              </a:extLst>
            </p:cNvPr>
            <p:cNvSpPr/>
            <p:nvPr/>
          </p:nvSpPr>
          <p:spPr>
            <a:xfrm>
              <a:off x="2537329" y="2795354"/>
              <a:ext cx="1179286" cy="1179286"/>
            </a:xfrm>
            <a:prstGeom prst="ellipse">
              <a:avLst/>
            </a:prstGeom>
            <a:solidFill>
              <a:srgbClr val="7E2B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55C71BB-A6A8-4514-882F-02080B2B1093}"/>
                </a:ext>
              </a:extLst>
            </p:cNvPr>
            <p:cNvSpPr/>
            <p:nvPr/>
          </p:nvSpPr>
          <p:spPr>
            <a:xfrm flipH="1">
              <a:off x="4306841" y="3111890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8B571C0-382E-47CC-BCF6-2636F5D49289}"/>
                </a:ext>
              </a:extLst>
            </p:cNvPr>
            <p:cNvSpPr/>
            <p:nvPr/>
          </p:nvSpPr>
          <p:spPr>
            <a:xfrm flipH="1">
              <a:off x="5050956" y="3310883"/>
              <a:ext cx="313159" cy="1006509"/>
            </a:xfrm>
            <a:custGeom>
              <a:avLst/>
              <a:gdLst>
                <a:gd name="connsiteX0" fmla="*/ 291268 w 313159"/>
                <a:gd name="connsiteY0" fmla="*/ 0 h 1023743"/>
                <a:gd name="connsiteX1" fmla="*/ 223170 w 313159"/>
                <a:gd name="connsiteY1" fmla="*/ 68506 h 1023743"/>
                <a:gd name="connsiteX2" fmla="*/ 75431 w 313159"/>
                <a:gd name="connsiteY2" fmla="*/ 500860 h 1023743"/>
                <a:gd name="connsiteX3" fmla="*/ 223170 w 313159"/>
                <a:gd name="connsiteY3" fmla="*/ 933214 h 1023743"/>
                <a:gd name="connsiteX4" fmla="*/ 313159 w 313159"/>
                <a:gd name="connsiteY4" fmla="*/ 1023743 h 1023743"/>
                <a:gd name="connsiteX5" fmla="*/ 259968 w 313159"/>
                <a:gd name="connsiteY5" fmla="*/ 994871 h 1023743"/>
                <a:gd name="connsiteX6" fmla="*/ 0 w 313159"/>
                <a:gd name="connsiteY6" fmla="*/ 505930 h 1023743"/>
                <a:gd name="connsiteX7" fmla="*/ 259968 w 313159"/>
                <a:gd name="connsiteY7" fmla="*/ 16989 h 1023743"/>
                <a:gd name="connsiteX8" fmla="*/ 291268 w 313159"/>
                <a:gd name="connsiteY8" fmla="*/ 0 h 102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159" h="1023743">
                  <a:moveTo>
                    <a:pt x="291268" y="0"/>
                  </a:moveTo>
                  <a:lnTo>
                    <a:pt x="223170" y="68506"/>
                  </a:lnTo>
                  <a:cubicBezTo>
                    <a:pt x="128683" y="188687"/>
                    <a:pt x="75431" y="341281"/>
                    <a:pt x="75431" y="500860"/>
                  </a:cubicBezTo>
                  <a:cubicBezTo>
                    <a:pt x="75431" y="660438"/>
                    <a:pt x="128683" y="813033"/>
                    <a:pt x="223170" y="933214"/>
                  </a:cubicBezTo>
                  <a:lnTo>
                    <a:pt x="313159" y="1023743"/>
                  </a:lnTo>
                  <a:lnTo>
                    <a:pt x="259968" y="994871"/>
                  </a:lnTo>
                  <a:cubicBezTo>
                    <a:pt x="103122" y="888908"/>
                    <a:pt x="0" y="709462"/>
                    <a:pt x="0" y="505930"/>
                  </a:cubicBezTo>
                  <a:cubicBezTo>
                    <a:pt x="0" y="302398"/>
                    <a:pt x="103122" y="122952"/>
                    <a:pt x="259968" y="16989"/>
                  </a:cubicBezTo>
                  <a:lnTo>
                    <a:pt x="2912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5F7D9C2-B0F8-419A-A2C2-9F81328C22A1}"/>
              </a:ext>
            </a:extLst>
          </p:cNvPr>
          <p:cNvSpPr/>
          <p:nvPr/>
        </p:nvSpPr>
        <p:spPr>
          <a:xfrm>
            <a:off x="8931695" y="534209"/>
            <a:ext cx="2779755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7E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7E2B83"/>
                </a:solidFill>
              </a:rPr>
              <a:t>Gr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apes</a:t>
            </a:r>
          </a:p>
        </p:txBody>
      </p:sp>
      <p:pic>
        <p:nvPicPr>
          <p:cNvPr id="17" name="ttsMP3.com_VoiceText_2025-4-14_0-53-47">
            <a:hlinkClick r:id="" action="ppaction://media"/>
            <a:extLst>
              <a:ext uri="{FF2B5EF4-FFF2-40B4-BE49-F238E27FC236}">
                <a16:creationId xmlns:a16="http://schemas.microsoft.com/office/drawing/2014/main" id="{39DAB70C-CDFE-4538-8056-3EF38FDFF4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53668" y="1447162"/>
            <a:ext cx="609600" cy="609600"/>
          </a:xfrm>
          <a:prstGeom prst="rect">
            <a:avLst/>
          </a:prstGeom>
        </p:spPr>
      </p:pic>
      <p:pic>
        <p:nvPicPr>
          <p:cNvPr id="156" name="1sec">
            <a:hlinkClick r:id="" action="ppaction://media"/>
            <a:extLst>
              <a:ext uri="{FF2B5EF4-FFF2-40B4-BE49-F238E27FC236}">
                <a16:creationId xmlns:a16="http://schemas.microsoft.com/office/drawing/2014/main" id="{6B4E358D-B4AE-4477-AB29-46B5C3145C4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93469" y="1480416"/>
            <a:ext cx="609600" cy="609600"/>
          </a:xfrm>
          <a:prstGeom prst="rect">
            <a:avLst/>
          </a:prstGeom>
        </p:spPr>
      </p:pic>
      <p:pic>
        <p:nvPicPr>
          <p:cNvPr id="18" name="ttsMP3.com_VoiceText_2025-4-14_0-58-14">
            <a:hlinkClick r:id="" action="ppaction://media"/>
            <a:extLst>
              <a:ext uri="{FF2B5EF4-FFF2-40B4-BE49-F238E27FC236}">
                <a16:creationId xmlns:a16="http://schemas.microsoft.com/office/drawing/2014/main" id="{E1D4B940-299C-4ECE-B889-503A88C77C6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63471" y="1488101"/>
            <a:ext cx="609600" cy="609600"/>
          </a:xfrm>
          <a:prstGeom prst="rect">
            <a:avLst/>
          </a:prstGeom>
        </p:spPr>
      </p:pic>
      <p:pic>
        <p:nvPicPr>
          <p:cNvPr id="159" name="1sec">
            <a:hlinkClick r:id="" action="ppaction://media"/>
            <a:extLst>
              <a:ext uri="{FF2B5EF4-FFF2-40B4-BE49-F238E27FC236}">
                <a16:creationId xmlns:a16="http://schemas.microsoft.com/office/drawing/2014/main" id="{5F2D74D8-47F8-4ED9-918C-C370BF827CD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27270" y="1512525"/>
            <a:ext cx="609600" cy="609600"/>
          </a:xfrm>
          <a:prstGeom prst="rect">
            <a:avLst/>
          </a:prstGeom>
        </p:spPr>
      </p:pic>
      <p:pic>
        <p:nvPicPr>
          <p:cNvPr id="160" name="1sec">
            <a:hlinkClick r:id="" action="ppaction://media"/>
            <a:extLst>
              <a:ext uri="{FF2B5EF4-FFF2-40B4-BE49-F238E27FC236}">
                <a16:creationId xmlns:a16="http://schemas.microsoft.com/office/drawing/2014/main" id="{407D5C83-F7C1-49B6-8B47-A5D874FCAA2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405495" y="15112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6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82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88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4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8979589" y="480797"/>
            <a:ext cx="2979050" cy="978316"/>
          </a:xfrm>
          <a:prstGeom prst="roundRect">
            <a:avLst/>
          </a:prstGeom>
          <a:noFill/>
          <a:ln>
            <a:solidFill>
              <a:srgbClr val="AD2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Pr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esent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137537" y="480797"/>
            <a:ext cx="1444619" cy="978316"/>
          </a:xfrm>
          <a:prstGeom prst="roundRect">
            <a:avLst/>
          </a:prstGeom>
          <a:noFill/>
          <a:ln>
            <a:solidFill>
              <a:srgbClr val="AD2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Pr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8CBAD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295485" y="480797"/>
            <a:ext cx="1444619" cy="978316"/>
          </a:xfrm>
          <a:prstGeom prst="roundRect">
            <a:avLst/>
          </a:prstGeom>
          <a:noFill/>
          <a:ln>
            <a:solidFill>
              <a:srgbClr val="AD2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Pr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8CBAD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140A1F1-0941-435A-9D60-7A703CD08D35}"/>
              </a:ext>
            </a:extLst>
          </p:cNvPr>
          <p:cNvGrpSpPr/>
          <p:nvPr/>
        </p:nvGrpSpPr>
        <p:grpSpPr>
          <a:xfrm>
            <a:off x="645935" y="1321815"/>
            <a:ext cx="5038688" cy="5072719"/>
            <a:chOff x="2806700" y="823180"/>
            <a:chExt cx="4726631" cy="4758554"/>
          </a:xfrm>
        </p:grpSpPr>
        <p:sp>
          <p:nvSpPr>
            <p:cNvPr id="161" name="Oval 20">
              <a:extLst>
                <a:ext uri="{FF2B5EF4-FFF2-40B4-BE49-F238E27FC236}">
                  <a16:creationId xmlns:a16="http://schemas.microsoft.com/office/drawing/2014/main" id="{EF37A34F-5A75-4D20-B4B8-C594E3D77036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20">
              <a:extLst>
                <a:ext uri="{FF2B5EF4-FFF2-40B4-BE49-F238E27FC236}">
                  <a16:creationId xmlns:a16="http://schemas.microsoft.com/office/drawing/2014/main" id="{EC4EEBFF-F413-4D12-A40F-5426502B1CEF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E425D48A-DD8B-40E1-918B-B888DE8EC937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8C005554-0D49-40B5-ABD9-3AC361D66FC7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15C3B0C9-4230-4A86-8D26-A49780C28216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6285FD6C-D2AC-400B-BB46-64408BA521C8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6E6787A-0499-47E2-9A3A-DB6A58AC48E1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188D08B-5BAE-4448-8B53-4E677F61379F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D75E83C-A4EF-4950-8CBA-92CABC6E7048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DEFE467-191B-44CA-B8E5-8D649C68D6E4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ttsMP3.com_VoiceText_2025-4-14_1-0-9">
            <a:hlinkClick r:id="" action="ppaction://media"/>
            <a:extLst>
              <a:ext uri="{FF2B5EF4-FFF2-40B4-BE49-F238E27FC236}">
                <a16:creationId xmlns:a16="http://schemas.microsoft.com/office/drawing/2014/main" id="{26EFEAA7-E01D-4493-83C8-F20AF7D581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537370" y="1676356"/>
            <a:ext cx="609600" cy="609600"/>
          </a:xfrm>
          <a:prstGeom prst="rect">
            <a:avLst/>
          </a:prstGeom>
        </p:spPr>
      </p:pic>
      <p:pic>
        <p:nvPicPr>
          <p:cNvPr id="172" name="1sec">
            <a:hlinkClick r:id="" action="ppaction://media"/>
            <a:extLst>
              <a:ext uri="{FF2B5EF4-FFF2-40B4-BE49-F238E27FC236}">
                <a16:creationId xmlns:a16="http://schemas.microsoft.com/office/drawing/2014/main" id="{BCFB668A-61AB-448D-81C7-7DB10C06E0E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25631" y="1735016"/>
            <a:ext cx="609600" cy="609600"/>
          </a:xfrm>
          <a:prstGeom prst="rect">
            <a:avLst/>
          </a:prstGeom>
        </p:spPr>
      </p:pic>
      <p:pic>
        <p:nvPicPr>
          <p:cNvPr id="18" name="ttsMP3.com_VoiceText_2025-4-14_1-3-28">
            <a:hlinkClick r:id="" action="ppaction://media"/>
            <a:extLst>
              <a:ext uri="{FF2B5EF4-FFF2-40B4-BE49-F238E27FC236}">
                <a16:creationId xmlns:a16="http://schemas.microsoft.com/office/drawing/2014/main" id="{2EE1E658-435A-49C6-A973-457DA4B8A31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137537" y="1735016"/>
            <a:ext cx="609600" cy="609600"/>
          </a:xfrm>
          <a:prstGeom prst="rect">
            <a:avLst/>
          </a:prstGeom>
        </p:spPr>
      </p:pic>
      <p:pic>
        <p:nvPicPr>
          <p:cNvPr id="173" name="1sec">
            <a:hlinkClick r:id="" action="ppaction://media"/>
            <a:extLst>
              <a:ext uri="{FF2B5EF4-FFF2-40B4-BE49-F238E27FC236}">
                <a16:creationId xmlns:a16="http://schemas.microsoft.com/office/drawing/2014/main" id="{209E9757-6302-4C3D-8A49-759A287E25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949443" y="1808951"/>
            <a:ext cx="609600" cy="609600"/>
          </a:xfrm>
          <a:prstGeom prst="rect">
            <a:avLst/>
          </a:prstGeom>
        </p:spPr>
      </p:pic>
      <p:pic>
        <p:nvPicPr>
          <p:cNvPr id="174" name="1sec">
            <a:hlinkClick r:id="" action="ppaction://media"/>
            <a:extLst>
              <a:ext uri="{FF2B5EF4-FFF2-40B4-BE49-F238E27FC236}">
                <a16:creationId xmlns:a16="http://schemas.microsoft.com/office/drawing/2014/main" id="{A08C50A6-26EC-4CE0-9B36-85AC2F08D4F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674789" y="17350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8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08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17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3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Tr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ain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Tr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Tr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A00520A-4CA8-4E67-888F-E90DE17D07F8}"/>
              </a:ext>
            </a:extLst>
          </p:cNvPr>
          <p:cNvGrpSpPr/>
          <p:nvPr/>
        </p:nvGrpSpPr>
        <p:grpSpPr>
          <a:xfrm>
            <a:off x="385899" y="1155700"/>
            <a:ext cx="10391928" cy="5129190"/>
            <a:chOff x="2250251" y="848095"/>
            <a:chExt cx="9981824" cy="492677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AD89901-9D1F-4CD2-AD1F-40398B2B6CB9}"/>
                </a:ext>
              </a:extLst>
            </p:cNvPr>
            <p:cNvSpPr/>
            <p:nvPr/>
          </p:nvSpPr>
          <p:spPr>
            <a:xfrm flipV="1">
              <a:off x="2250251" y="5542534"/>
              <a:ext cx="9981823" cy="2323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2747F8B-E15D-4AAC-A29C-03ABB26600E8}"/>
                </a:ext>
              </a:extLst>
            </p:cNvPr>
            <p:cNvSpPr/>
            <p:nvPr/>
          </p:nvSpPr>
          <p:spPr>
            <a:xfrm rot="21411363">
              <a:off x="9734370" y="4949367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0524C10-40AD-4C44-8C37-EB34BC2BFA85}"/>
                </a:ext>
              </a:extLst>
            </p:cNvPr>
            <p:cNvSpPr/>
            <p:nvPr/>
          </p:nvSpPr>
          <p:spPr>
            <a:xfrm>
              <a:off x="10111175" y="3947495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342A75F-5955-4AE3-AF46-E1D491AC2E12}"/>
                </a:ext>
              </a:extLst>
            </p:cNvPr>
            <p:cNvSpPr/>
            <p:nvPr/>
          </p:nvSpPr>
          <p:spPr>
            <a:xfrm>
              <a:off x="10233989" y="4622978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B9FE556-9F51-4A73-8AF8-AB310F9B2727}"/>
                </a:ext>
              </a:extLst>
            </p:cNvPr>
            <p:cNvSpPr/>
            <p:nvPr/>
          </p:nvSpPr>
          <p:spPr>
            <a:xfrm>
              <a:off x="11215934" y="4622978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71ECC3A-44E1-4C8F-809A-17184F159C4A}"/>
                </a:ext>
              </a:extLst>
            </p:cNvPr>
            <p:cNvSpPr/>
            <p:nvPr/>
          </p:nvSpPr>
          <p:spPr>
            <a:xfrm>
              <a:off x="10352815" y="5116225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D5DE8A1-144B-405F-A571-31A6A2320429}"/>
                </a:ext>
              </a:extLst>
            </p:cNvPr>
            <p:cNvSpPr/>
            <p:nvPr/>
          </p:nvSpPr>
          <p:spPr>
            <a:xfrm>
              <a:off x="10296723" y="5110348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1B41B-898E-4498-9A29-616E1CAE9739}"/>
                </a:ext>
              </a:extLst>
            </p:cNvPr>
            <p:cNvSpPr/>
            <p:nvPr/>
          </p:nvSpPr>
          <p:spPr>
            <a:xfrm>
              <a:off x="11723385" y="5110348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30B52AD-F8B2-4C67-AFA9-50F144356125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38958A4-D39F-4791-BB27-9A02A33C90B4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CAC72577-531E-4E8E-AB5C-CC5994B86B5F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DCF7320-5FA0-40DA-9A50-39141CFD6370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808EAC82-9867-4050-B532-FBD27A77C2C0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EDFBB8C-9033-41B5-A1E4-2FACC11E05F9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37703D2-6F49-4CB0-BDEF-7A6D4A59C20F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49CBE690-7930-44A9-BC51-8A8DB80B18F9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8E43A4E-95D2-4BC5-B8EB-643314C55293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F60AE2E-5EB6-4998-A5A7-AD5E75A8F959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04A6B36-E5F1-4B15-B946-5C0A77E0822C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F85706E9-45C4-4386-9BA8-5745987E3C06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: Rounded Corners 62">
              <a:extLst>
                <a:ext uri="{FF2B5EF4-FFF2-40B4-BE49-F238E27FC236}">
                  <a16:creationId xmlns:a16="http://schemas.microsoft.com/office/drawing/2014/main" id="{A9E06D9A-D749-4A03-9EB4-6A0F3D8DE6FF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A874EBC-97B6-416C-AB17-BFABC8C7FF0A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2EF6CB9-0F0C-4496-BE3D-C5F9A2C30242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7130B6E-E087-479B-8832-720D6633B731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1D6E3A-8116-4673-AE09-52EA2A0EB564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A5EEAAF-FAAC-4E24-BF84-3BD7068B8055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7F11AB1-0A64-488D-8E71-21B40C06B0A3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9C93B61-5BA6-482E-B78B-A13E431A6F96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63819A-C7DA-4E6D-B74A-2F5F8D4EA060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281926E-55E1-498B-BE29-2F7A03DE07A3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4054E3F7-FF1B-4432-904C-DF5718479544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E17752E-FE27-450F-A30F-4B5424335A7E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C9C0316-B230-4210-B738-F76E5272E274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014D1AA-74D9-4EAC-9072-ABEBB71DCFF9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151F039-694D-439A-B306-4D54331A8AAC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207ABEE-E4E5-4A3B-BAD7-0AB9AAAA2899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BECA469-CC12-40DF-AF88-368E72B2916C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4-14_1-7-47">
            <a:hlinkClick r:id="" action="ppaction://media"/>
            <a:extLst>
              <a:ext uri="{FF2B5EF4-FFF2-40B4-BE49-F238E27FC236}">
                <a16:creationId xmlns:a16="http://schemas.microsoft.com/office/drawing/2014/main" id="{FB8CEBAA-EAD4-43EC-87B6-4E58C0D5CC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44414" y="257958"/>
            <a:ext cx="609600" cy="609600"/>
          </a:xfrm>
          <a:prstGeom prst="rect">
            <a:avLst/>
          </a:prstGeom>
        </p:spPr>
      </p:pic>
      <p:pic>
        <p:nvPicPr>
          <p:cNvPr id="123" name="1sec">
            <a:hlinkClick r:id="" action="ppaction://media"/>
            <a:extLst>
              <a:ext uri="{FF2B5EF4-FFF2-40B4-BE49-F238E27FC236}">
                <a16:creationId xmlns:a16="http://schemas.microsoft.com/office/drawing/2014/main" id="{25C214D0-9E10-45AB-AE37-9B728C34AAA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858805" y="268310"/>
            <a:ext cx="609600" cy="609600"/>
          </a:xfrm>
          <a:prstGeom prst="rect">
            <a:avLst/>
          </a:prstGeom>
        </p:spPr>
      </p:pic>
      <p:pic>
        <p:nvPicPr>
          <p:cNvPr id="10" name="ttsMP3.com_VoiceText_2025-4-14_1-12-40">
            <a:hlinkClick r:id="" action="ppaction://media"/>
            <a:extLst>
              <a:ext uri="{FF2B5EF4-FFF2-40B4-BE49-F238E27FC236}">
                <a16:creationId xmlns:a16="http://schemas.microsoft.com/office/drawing/2014/main" id="{D3AEC050-65F3-4FB2-8044-7B01D263BD7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698203" y="235383"/>
            <a:ext cx="609600" cy="609600"/>
          </a:xfrm>
          <a:prstGeom prst="rect">
            <a:avLst/>
          </a:prstGeom>
        </p:spPr>
      </p:pic>
      <p:pic>
        <p:nvPicPr>
          <p:cNvPr id="124" name="1sec">
            <a:hlinkClick r:id="" action="ppaction://media"/>
            <a:extLst>
              <a:ext uri="{FF2B5EF4-FFF2-40B4-BE49-F238E27FC236}">
                <a16:creationId xmlns:a16="http://schemas.microsoft.com/office/drawing/2014/main" id="{221880D3-03D0-42B4-BDCA-69D413167C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88144" y="257958"/>
            <a:ext cx="609600" cy="609600"/>
          </a:xfrm>
          <a:prstGeom prst="rect">
            <a:avLst/>
          </a:prstGeom>
        </p:spPr>
      </p:pic>
      <p:pic>
        <p:nvPicPr>
          <p:cNvPr id="125" name="1sec">
            <a:hlinkClick r:id="" action="ppaction://media"/>
            <a:extLst>
              <a:ext uri="{FF2B5EF4-FFF2-40B4-BE49-F238E27FC236}">
                <a16:creationId xmlns:a16="http://schemas.microsoft.com/office/drawing/2014/main" id="{816BCC38-48FF-4060-AED2-C30DB4B1F0F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733" y="2138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2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8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3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72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77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40</Words>
  <Application>Microsoft Office PowerPoint</Application>
  <PresentationFormat>Widescreen</PresentationFormat>
  <Paragraphs>40</Paragraphs>
  <Slides>10</Slides>
  <Notes>0</Notes>
  <HiddenSlides>0</HiddenSlides>
  <MMClips>39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165</cp:revision>
  <dcterms:created xsi:type="dcterms:W3CDTF">2025-03-23T20:14:13Z</dcterms:created>
  <dcterms:modified xsi:type="dcterms:W3CDTF">2025-04-13T22:56:59Z</dcterms:modified>
</cp:coreProperties>
</file>