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1" r:id="rId3"/>
    <p:sldId id="310" r:id="rId4"/>
    <p:sldId id="312" r:id="rId5"/>
    <p:sldId id="313" r:id="rId6"/>
    <p:sldId id="314" r:id="rId7"/>
    <p:sldId id="318" r:id="rId8"/>
    <p:sldId id="319" r:id="rId9"/>
    <p:sldId id="315" r:id="rId10"/>
    <p:sldId id="317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DA1"/>
    <a:srgbClr val="ADB9CA"/>
    <a:srgbClr val="B1734A"/>
    <a:srgbClr val="F4B183"/>
    <a:srgbClr val="AF8B91"/>
    <a:srgbClr val="ACCBA9"/>
    <a:srgbClr val="FFE699"/>
    <a:srgbClr val="CCB7A4"/>
    <a:srgbClr val="CCCCCC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882E-A422-41C0-8C10-60E6CC22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64AA-EDC6-45DA-AD2E-908A806A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75C5-84F6-4FA7-8E79-D5AD87CD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5D8D-FBDE-4A7A-AB3D-11005B6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EA3D-CAD6-4A1A-947D-784B5D7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50B-4687-4557-913C-40E7B435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69A2-D6C2-45C5-981F-68ABCCCD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E256-0A0C-4D42-872A-8ECC9AC2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D55-6F3A-48D3-8441-BE74586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49F-4B15-4157-9DFC-2127B89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D6694-2300-4B4F-BBD2-8C277C5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EF3-36E0-40C3-9476-CEFA109C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619-0B01-445A-95F9-260D32F5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3605-2555-48A1-9413-542346F9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C415-5DEE-4D88-90BC-A9CFA40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7D2-0E4C-4330-910C-1CF4E53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FA41-33BE-479D-BD5B-6FC5274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CB5F-E0D0-4181-A2B7-DAD71EF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76FB-D2F7-4875-929F-0A3B52D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02A-FE23-4BCC-A8F9-21C06FE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BAC-7009-4C2E-AAA1-8DC78C5A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DADB-58E9-404A-98D0-1AFCD511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C402-C9AC-49CF-B6E9-AF35D30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A66F-9663-4BF9-AF7B-2AC5DA4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31AC-57E2-492F-874E-A5BD266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2AE4-DDEB-4CAB-A2E6-BE512F8C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EA70-6970-4E1D-B2D1-EB4A7F18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8FFE-4579-44CD-8290-99E24E74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DF7F-4F33-4F56-9988-90E962D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C718-EA6E-4FCE-A604-E03F533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5F0D-0621-456D-A9C8-F527A25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BDB-3A2F-4ADD-8C9D-01F108F3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10B9-5055-43DF-9B22-270CBC8C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5433-529F-47F5-B405-7927A3B8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90B8-27A4-4922-A042-AA1071C5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C2CA-E208-48D3-9FEE-18F63090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0225-7B2F-44F8-B302-D5782A90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1794-16EE-4F4D-9F6F-CDB1D1A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0F20-BD6F-47B3-9B87-7FFFC0C4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48F-AFCB-4D10-976F-C9888824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26DD-8A58-4620-83F7-1D7BEBA2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26CD5-9296-40C6-AEC0-EDEDF9D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A2DA-B3C5-48F3-8D8A-405ECDF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AD41F-3231-414F-A075-A3364C2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9B026-D986-4C84-B3EC-CB52D51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A392-EFE0-499F-BD73-1A1A03F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2D2-98AD-40AB-A665-1E80CD6D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FD6-E9D2-471F-9602-071AB9E1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B54C-F3F0-4759-A18A-0B88F3AA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8F0-F0E6-4810-AE1A-8DBD35F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2A4E-AF92-4DF6-938D-E2D13D98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DC3F-58AD-4DA1-A311-6E3A6D1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C54A-741B-4C28-B6C6-FB643D3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439E8-6484-45C3-B640-2B1D44FC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E2C4-835C-4C84-AB55-4B6259E3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435F-AF81-4C24-81C1-3307A6D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8222-3CF1-4124-ACDA-0294E6D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192-F3A6-4C00-BE7F-D823B99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F953-1197-474D-BDD1-A4DBC56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3D70-E804-424C-9282-59528E6F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B98B-7DD3-4CE6-BB77-120061C5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26EE-1511-4705-9BED-F27F22632D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AE5C-3820-4116-8FF7-59B21A4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38D6-57F6-49B1-8D7F-0C8822B4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2.mp3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4" Type="http://schemas.openxmlformats.org/officeDocument/2006/relationships/audio" Target="../media/media2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4" Type="http://schemas.openxmlformats.org/officeDocument/2006/relationships/audio" Target="../media/media2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2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3.mp3"/><Relationship Id="rId5" Type="http://schemas.microsoft.com/office/2007/relationships/media" Target="../media/media13.mp3"/><Relationship Id="rId4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17.mp3"/><Relationship Id="rId5" Type="http://schemas.microsoft.com/office/2007/relationships/media" Target="../media/media17.mp3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19.mp3"/><Relationship Id="rId5" Type="http://schemas.microsoft.com/office/2007/relationships/media" Target="../media/media19.mp3"/><Relationship Id="rId4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5332630" y="155860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lp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B4B0999-FBBC-4033-B1F9-BCE9EC185D1D}"/>
              </a:ext>
            </a:extLst>
          </p:cNvPr>
          <p:cNvSpPr/>
          <p:nvPr/>
        </p:nvSpPr>
        <p:spPr>
          <a:xfrm>
            <a:off x="10058551" y="158725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46A80B"/>
                </a:solidFill>
              </a:rPr>
              <a:t>lt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46A80B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E2687A4-360E-437E-8B74-6837C48893BE}"/>
              </a:ext>
            </a:extLst>
          </p:cNvPr>
          <p:cNvSpPr/>
          <p:nvPr/>
        </p:nvSpPr>
        <p:spPr>
          <a:xfrm>
            <a:off x="6681745" y="2844962"/>
            <a:ext cx="1583630" cy="1027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D966"/>
                </a:solidFill>
              </a:rPr>
              <a:t>lk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D966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DADAEE2-AAD7-4554-A6FC-F0E4A334DA24}"/>
              </a:ext>
            </a:extLst>
          </p:cNvPr>
          <p:cNvSpPr/>
          <p:nvPr/>
        </p:nvSpPr>
        <p:spPr>
          <a:xfrm>
            <a:off x="7704411" y="66196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6050"/>
                </a:solidFill>
              </a:rPr>
              <a:t>mp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6050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434285-A9A6-4198-B4E4-CDE9C119AFF4}"/>
              </a:ext>
            </a:extLst>
          </p:cNvPr>
          <p:cNvSpPr/>
          <p:nvPr/>
        </p:nvSpPr>
        <p:spPr>
          <a:xfrm>
            <a:off x="5332630" y="409476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7E2B83"/>
                </a:solidFill>
              </a:rPr>
              <a:t>nt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7E2B83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7A98B8-7B08-4E0F-9F8D-800FF8AD18FB}"/>
              </a:ext>
            </a:extLst>
          </p:cNvPr>
          <p:cNvSpPr/>
          <p:nvPr/>
        </p:nvSpPr>
        <p:spPr>
          <a:xfrm>
            <a:off x="10058551" y="4097344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</a:rPr>
              <a:t>nd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23E1F25-3D96-45C8-B68D-425AC7BA48AA}"/>
              </a:ext>
            </a:extLst>
          </p:cNvPr>
          <p:cNvSpPr/>
          <p:nvPr/>
        </p:nvSpPr>
        <p:spPr>
          <a:xfrm>
            <a:off x="7704411" y="5161762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lm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6268C7E-830C-4165-8CA6-4269D920A96E}"/>
              </a:ext>
            </a:extLst>
          </p:cNvPr>
          <p:cNvGrpSpPr/>
          <p:nvPr/>
        </p:nvGrpSpPr>
        <p:grpSpPr>
          <a:xfrm>
            <a:off x="578092" y="252095"/>
            <a:ext cx="4209689" cy="6353810"/>
            <a:chOff x="249865" y="426891"/>
            <a:chExt cx="2351241" cy="35487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6F5A80-22E5-4314-8694-F9D6AE138A6D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5">
              <a:extLst>
                <a:ext uri="{FF2B5EF4-FFF2-40B4-BE49-F238E27FC236}">
                  <a16:creationId xmlns:a16="http://schemas.microsoft.com/office/drawing/2014/main" id="{8FB45532-9861-4789-90F2-2B8D8553CDDB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: Rounded Corners 5">
              <a:extLst>
                <a:ext uri="{FF2B5EF4-FFF2-40B4-BE49-F238E27FC236}">
                  <a16:creationId xmlns:a16="http://schemas.microsoft.com/office/drawing/2014/main" id="{F6F9D2B2-F1F0-4EBC-9F0E-F88CD0B8154F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5">
              <a:extLst>
                <a:ext uri="{FF2B5EF4-FFF2-40B4-BE49-F238E27FC236}">
                  <a16:creationId xmlns:a16="http://schemas.microsoft.com/office/drawing/2014/main" id="{21C34FB7-1189-4B6F-B175-D2DE42963F90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: Rounded Corners 5">
              <a:extLst>
                <a:ext uri="{FF2B5EF4-FFF2-40B4-BE49-F238E27FC236}">
                  <a16:creationId xmlns:a16="http://schemas.microsoft.com/office/drawing/2014/main" id="{12E35312-917F-4BC0-ACA5-DFF310A603D5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98BB84D4-E2F5-4323-A155-F53253FB7B6C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26BA04-4102-4213-8454-044910CA7736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728A12BC-DE03-48BD-96DA-786BA196133B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78CEDD90-4C2D-4465-B90B-21ECDE5DF207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2C6473-9F4E-4107-9D5E-419BC7B08255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3552AA4-265D-4548-AC21-0713AF46F737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3E1A1953-671A-4589-9A6F-1AC9E796F015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D5F73CF-5F43-416A-98E1-B6FC607B16CE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E9AFDD-50D7-41A9-9254-0C9CBF827902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AA2F53F-22DF-4733-8CCB-47B545C822C6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02870C-F04C-4496-BE61-5106C278B0E2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41215C0-AECC-4109-82B6-A628F89CE9AF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0DC4C47-ECB5-421B-BF34-D8013D6BEF56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6D93E5B-BE45-45DC-B94E-3676FC2108F6}"/>
              </a:ext>
            </a:extLst>
          </p:cNvPr>
          <p:cNvSpPr/>
          <p:nvPr/>
        </p:nvSpPr>
        <p:spPr>
          <a:xfrm>
            <a:off x="8720412" y="2844962"/>
            <a:ext cx="1583630" cy="1027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pt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9ADA1"/>
              </a:solidFill>
            </a:endParaRPr>
          </a:p>
        </p:txBody>
      </p:sp>
      <p:pic>
        <p:nvPicPr>
          <p:cNvPr id="2" name="ttsMP3.com_VoiceText_2025-4-17_22-0-21">
            <a:hlinkClick r:id="" action="ppaction://media"/>
            <a:extLst>
              <a:ext uri="{FF2B5EF4-FFF2-40B4-BE49-F238E27FC236}">
                <a16:creationId xmlns:a16="http://schemas.microsoft.com/office/drawing/2014/main" id="{FD952F0D-D028-455A-A6AD-7CCBB2CCC1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06849" y="164401"/>
            <a:ext cx="609600" cy="609600"/>
          </a:xfrm>
          <a:prstGeom prst="rect">
            <a:avLst/>
          </a:prstGeom>
        </p:spPr>
      </p:pic>
      <p:pic>
        <p:nvPicPr>
          <p:cNvPr id="82" name="1sec">
            <a:hlinkClick r:id="" action="ppaction://media"/>
            <a:extLst>
              <a:ext uri="{FF2B5EF4-FFF2-40B4-BE49-F238E27FC236}">
                <a16:creationId xmlns:a16="http://schemas.microsoft.com/office/drawing/2014/main" id="{303CD89D-756E-4EF3-952B-295057F070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27830" y="186778"/>
            <a:ext cx="609600" cy="609600"/>
          </a:xfrm>
          <a:prstGeom prst="rect">
            <a:avLst/>
          </a:prstGeom>
        </p:spPr>
      </p:pic>
      <p:pic>
        <p:nvPicPr>
          <p:cNvPr id="4" name="ttsMP3.com_VoiceText_2025-4-17_22-0-54">
            <a:hlinkClick r:id="" action="ppaction://media"/>
            <a:extLst>
              <a:ext uri="{FF2B5EF4-FFF2-40B4-BE49-F238E27FC236}">
                <a16:creationId xmlns:a16="http://schemas.microsoft.com/office/drawing/2014/main" id="{892EA0B7-16C7-4543-8CA6-ABA0A061BC7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74523" y="290233"/>
            <a:ext cx="609600" cy="609600"/>
          </a:xfrm>
          <a:prstGeom prst="rect">
            <a:avLst/>
          </a:prstGeom>
        </p:spPr>
      </p:pic>
      <p:pic>
        <p:nvPicPr>
          <p:cNvPr id="83" name="1sec">
            <a:hlinkClick r:id="" action="ppaction://media"/>
            <a:extLst>
              <a:ext uri="{FF2B5EF4-FFF2-40B4-BE49-F238E27FC236}">
                <a16:creationId xmlns:a16="http://schemas.microsoft.com/office/drawing/2014/main" id="{113BA66E-92D1-47CA-88FB-2F8A7EF334C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21216" y="143684"/>
            <a:ext cx="609600" cy="609600"/>
          </a:xfrm>
          <a:prstGeom prst="rect">
            <a:avLst/>
          </a:prstGeom>
        </p:spPr>
      </p:pic>
      <p:pic>
        <p:nvPicPr>
          <p:cNvPr id="84" name="1sec">
            <a:hlinkClick r:id="" action="ppaction://media"/>
            <a:extLst>
              <a:ext uri="{FF2B5EF4-FFF2-40B4-BE49-F238E27FC236}">
                <a16:creationId xmlns:a16="http://schemas.microsoft.com/office/drawing/2014/main" id="{DFFF3A36-D108-4AAC-8D23-DAE30D16371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220602" y="2022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"/>
                            </p:stCondLst>
                            <p:childTnLst>
                              <p:par>
                                <p:cTn id="5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29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2"/>
                            </p:stCondLst>
                            <p:childTnLst>
                              <p:par>
                                <p:cTn id="5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1056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8"/>
                            </p:stCondLst>
                            <p:childTnLst>
                              <p:par>
                                <p:cTn id="6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46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190"/>
                            </p:stCondLst>
                            <p:childTnLst>
                              <p:par>
                                <p:cTn id="6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1056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246"/>
                            </p:stCondLst>
                            <p:childTnLst>
                              <p:par>
                                <p:cTn id="6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1056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  <p:audio>
              <p:cMediaNode vol="80000" showWhenStopped="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</p:childTnLst>
        </p:cTn>
      </p:par>
    </p:tnLst>
    <p:bldLst>
      <p:bldP spid="3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50" grpId="0" animBg="1"/>
      <p:bldP spid="8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8DF83A4-D968-4561-8DD0-51706B71A69C}"/>
              </a:ext>
            </a:extLst>
          </p:cNvPr>
          <p:cNvSpPr/>
          <p:nvPr/>
        </p:nvSpPr>
        <p:spPr>
          <a:xfrm>
            <a:off x="615376" y="61581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DB9CA"/>
                </a:solidFill>
              </a:rPr>
              <a:t>lk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DB9CA"/>
              </a:solidFill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9CF3F74B-2A00-4F86-89B0-646D70ADEEB0}"/>
              </a:ext>
            </a:extLst>
          </p:cNvPr>
          <p:cNvSpPr/>
          <p:nvPr/>
        </p:nvSpPr>
        <p:spPr>
          <a:xfrm>
            <a:off x="189996" y="1718903"/>
            <a:ext cx="2295377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Mi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DB9CA"/>
                </a:solidFill>
              </a:rPr>
              <a:t>lk</a:t>
            </a: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4A4CD1B5-804B-4137-9E41-237A0D19ECA5}"/>
              </a:ext>
            </a:extLst>
          </p:cNvPr>
          <p:cNvSpPr/>
          <p:nvPr/>
        </p:nvSpPr>
        <p:spPr>
          <a:xfrm>
            <a:off x="3070975" y="1718903"/>
            <a:ext cx="2053399" cy="978316"/>
          </a:xfrm>
          <a:prstGeom prst="roundRect">
            <a:avLst/>
          </a:prstGeom>
          <a:noFill/>
          <a:ln>
            <a:solidFill>
              <a:srgbClr val="B17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B1734A"/>
                </a:solidFill>
              </a:rPr>
              <a:t>lt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B9AE41D-C6B3-40EA-807D-E78537B1B00A}"/>
              </a:ext>
            </a:extLst>
          </p:cNvPr>
          <p:cNvSpPr/>
          <p:nvPr/>
        </p:nvSpPr>
        <p:spPr>
          <a:xfrm>
            <a:off x="3406757" y="615818"/>
            <a:ext cx="1444619" cy="978316"/>
          </a:xfrm>
          <a:prstGeom prst="roundRect">
            <a:avLst/>
          </a:prstGeom>
          <a:noFill/>
          <a:ln>
            <a:solidFill>
              <a:srgbClr val="B17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1734A"/>
                </a:solidFill>
              </a:rPr>
              <a:t>lt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1734A"/>
              </a:solidFill>
            </a:endParaRP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47A32B70-01FF-4D89-8C68-F22A740810D5}"/>
              </a:ext>
            </a:extLst>
          </p:cNvPr>
          <p:cNvSpPr/>
          <p:nvPr/>
        </p:nvSpPr>
        <p:spPr>
          <a:xfrm>
            <a:off x="6052457" y="61581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4B183"/>
                </a:solidFill>
              </a:rPr>
              <a:t>mp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4B183"/>
              </a:solidFill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E8FC06BB-C0F7-44C0-A4F2-35E0B04B1992}"/>
              </a:ext>
            </a:extLst>
          </p:cNvPr>
          <p:cNvSpPr/>
          <p:nvPr/>
        </p:nvSpPr>
        <p:spPr>
          <a:xfrm>
            <a:off x="5535358" y="1718903"/>
            <a:ext cx="2478816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4B183"/>
                </a:solidFill>
              </a:rPr>
              <a:t>mp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3AE586AC-7B4E-4E7F-9534-2A9F8FFCACA6}"/>
              </a:ext>
            </a:extLst>
          </p:cNvPr>
          <p:cNvSpPr/>
          <p:nvPr/>
        </p:nvSpPr>
        <p:spPr>
          <a:xfrm>
            <a:off x="9480620" y="61581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F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</a:rPr>
              <a:t>nt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F8B91"/>
              </a:solidFill>
            </a:endParaRP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3BD86174-FF38-421F-9A3E-BE9C3A936740}"/>
              </a:ext>
            </a:extLst>
          </p:cNvPr>
          <p:cNvSpPr/>
          <p:nvPr/>
        </p:nvSpPr>
        <p:spPr>
          <a:xfrm>
            <a:off x="8360741" y="1718903"/>
            <a:ext cx="3684375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F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Elepha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</a:rPr>
              <a:t>nt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339C9DE8-6AFA-467E-A8D3-F37C6C3D85FB}"/>
              </a:ext>
            </a:extLst>
          </p:cNvPr>
          <p:cNvSpPr/>
          <p:nvPr/>
        </p:nvSpPr>
        <p:spPr>
          <a:xfrm>
            <a:off x="214925" y="4915523"/>
            <a:ext cx="2337768" cy="978316"/>
          </a:xfrm>
          <a:prstGeom prst="roundRect">
            <a:avLst/>
          </a:prstGeom>
          <a:noFill/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nd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CCAF618D-43BF-4BF0-A469-AD5299D8CEBA}"/>
              </a:ext>
            </a:extLst>
          </p:cNvPr>
          <p:cNvSpPr/>
          <p:nvPr/>
        </p:nvSpPr>
        <p:spPr>
          <a:xfrm>
            <a:off x="671556" y="3692239"/>
            <a:ext cx="1444619" cy="978316"/>
          </a:xfrm>
          <a:prstGeom prst="roundRect">
            <a:avLst/>
          </a:prstGeom>
          <a:noFill/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nd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9ADA1"/>
              </a:solidFill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F4486F3D-7CAF-4EC8-9DB5-625C84E6DF47}"/>
              </a:ext>
            </a:extLst>
          </p:cNvPr>
          <p:cNvSpPr/>
          <p:nvPr/>
        </p:nvSpPr>
        <p:spPr>
          <a:xfrm>
            <a:off x="9480620" y="4894908"/>
            <a:ext cx="2182231" cy="978316"/>
          </a:xfrm>
          <a:prstGeom prst="roundRect">
            <a:avLst/>
          </a:prstGeom>
          <a:noFill/>
          <a:ln>
            <a:solidFill>
              <a:srgbClr val="ACC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CCBA9"/>
                </a:solidFill>
              </a:rPr>
              <a:t>lm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4538486F-2132-4DEA-A0EE-F30B51A67AC0}"/>
              </a:ext>
            </a:extLst>
          </p:cNvPr>
          <p:cNvSpPr/>
          <p:nvPr/>
        </p:nvSpPr>
        <p:spPr>
          <a:xfrm>
            <a:off x="9745134" y="3671624"/>
            <a:ext cx="1444619" cy="978316"/>
          </a:xfrm>
          <a:prstGeom prst="roundRect">
            <a:avLst/>
          </a:prstGeom>
          <a:noFill/>
          <a:ln>
            <a:solidFill>
              <a:srgbClr val="ACC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CCBA9"/>
                </a:solidFill>
              </a:rPr>
              <a:t>lm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CCBA9"/>
              </a:solidFill>
            </a:endParaRP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6F24DE26-DDAC-4AF6-BBF4-CDE159E43741}"/>
              </a:ext>
            </a:extLst>
          </p:cNvPr>
          <p:cNvSpPr/>
          <p:nvPr/>
        </p:nvSpPr>
        <p:spPr>
          <a:xfrm>
            <a:off x="3070975" y="4915523"/>
            <a:ext cx="2478817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Gu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lp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7895E6E-DF76-46F4-BA13-60B8F12EE558}"/>
              </a:ext>
            </a:extLst>
          </p:cNvPr>
          <p:cNvSpPr/>
          <p:nvPr/>
        </p:nvSpPr>
        <p:spPr>
          <a:xfrm>
            <a:off x="3531800" y="3692239"/>
            <a:ext cx="1444619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CCCCCC"/>
              </a:solidFill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0C2CE878-7B14-4A0B-950E-81324054E254}"/>
              </a:ext>
            </a:extLst>
          </p:cNvPr>
          <p:cNvSpPr/>
          <p:nvPr/>
        </p:nvSpPr>
        <p:spPr>
          <a:xfrm>
            <a:off x="6245112" y="4915523"/>
            <a:ext cx="2724171" cy="97831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We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A54282BB-7549-4908-90F4-DD2E62945510}"/>
              </a:ext>
            </a:extLst>
          </p:cNvPr>
          <p:cNvSpPr/>
          <p:nvPr/>
        </p:nvSpPr>
        <p:spPr>
          <a:xfrm>
            <a:off x="6884890" y="3692239"/>
            <a:ext cx="1444619" cy="97831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ttsMP3.com_VoiceText_2025-4-17_22-37-10">
            <a:hlinkClick r:id="" action="ppaction://media"/>
            <a:extLst>
              <a:ext uri="{FF2B5EF4-FFF2-40B4-BE49-F238E27FC236}">
                <a16:creationId xmlns:a16="http://schemas.microsoft.com/office/drawing/2014/main" id="{897DD997-3927-4288-A67B-F760A43CDE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61375" y="2942187"/>
            <a:ext cx="609600" cy="609600"/>
          </a:xfrm>
          <a:prstGeom prst="rect">
            <a:avLst/>
          </a:prstGeom>
        </p:spPr>
      </p:pic>
      <p:pic>
        <p:nvPicPr>
          <p:cNvPr id="252" name="1sec">
            <a:hlinkClick r:id="" action="ppaction://media"/>
            <a:extLst>
              <a:ext uri="{FF2B5EF4-FFF2-40B4-BE49-F238E27FC236}">
                <a16:creationId xmlns:a16="http://schemas.microsoft.com/office/drawing/2014/main" id="{C06F1FC5-52DE-468D-A29D-626A4B53164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88074" y="2960155"/>
            <a:ext cx="609600" cy="609600"/>
          </a:xfrm>
          <a:prstGeom prst="rect">
            <a:avLst/>
          </a:prstGeom>
        </p:spPr>
      </p:pic>
      <p:pic>
        <p:nvPicPr>
          <p:cNvPr id="3" name="ttsMP3.com_VoiceText_2025-4-17_22-38-2">
            <a:hlinkClick r:id="" action="ppaction://media"/>
            <a:extLst>
              <a:ext uri="{FF2B5EF4-FFF2-40B4-BE49-F238E27FC236}">
                <a16:creationId xmlns:a16="http://schemas.microsoft.com/office/drawing/2014/main" id="{2F776E17-66D3-46C9-9840-DCB1E5465F1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498785" y="2943994"/>
            <a:ext cx="609600" cy="609600"/>
          </a:xfrm>
          <a:prstGeom prst="rect">
            <a:avLst/>
          </a:prstGeom>
        </p:spPr>
      </p:pic>
      <p:pic>
        <p:nvPicPr>
          <p:cNvPr id="253" name="1sec">
            <a:hlinkClick r:id="" action="ppaction://media"/>
            <a:extLst>
              <a:ext uri="{FF2B5EF4-FFF2-40B4-BE49-F238E27FC236}">
                <a16:creationId xmlns:a16="http://schemas.microsoft.com/office/drawing/2014/main" id="{EC9C9D46-2229-4DEC-9B38-48C30EA745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442857" y="2960155"/>
            <a:ext cx="609600" cy="609600"/>
          </a:xfrm>
          <a:prstGeom prst="rect">
            <a:avLst/>
          </a:prstGeom>
        </p:spPr>
      </p:pic>
      <p:pic>
        <p:nvPicPr>
          <p:cNvPr id="254" name="1sec">
            <a:hlinkClick r:id="" action="ppaction://media"/>
            <a:extLst>
              <a:ext uri="{FF2B5EF4-FFF2-40B4-BE49-F238E27FC236}">
                <a16:creationId xmlns:a16="http://schemas.microsoft.com/office/drawing/2014/main" id="{C5BF130E-2C12-4FFD-8E7A-045FD4F6766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60825" y="30183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24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2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9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2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0C943-EF1E-4BF3-B498-C857F5EC23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F8DF83A4-D968-4561-8DD0-51706B71A69C}"/>
              </a:ext>
            </a:extLst>
          </p:cNvPr>
          <p:cNvSpPr/>
          <p:nvPr/>
        </p:nvSpPr>
        <p:spPr>
          <a:xfrm>
            <a:off x="5511440" y="321726"/>
            <a:ext cx="1010224" cy="684138"/>
          </a:xfrm>
          <a:prstGeom prst="roundRect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ADB9CA"/>
                </a:solidFill>
              </a:rPr>
              <a:t>lk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ADB9CA"/>
              </a:solidFill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9CF3F74B-2A00-4F86-89B0-646D70ADEEB0}"/>
              </a:ext>
            </a:extLst>
          </p:cNvPr>
          <p:cNvSpPr/>
          <p:nvPr/>
        </p:nvSpPr>
        <p:spPr>
          <a:xfrm>
            <a:off x="5149560" y="1076468"/>
            <a:ext cx="1765804" cy="752606"/>
          </a:xfrm>
          <a:prstGeom prst="roundRect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Mi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ADB9CA"/>
                </a:solidFill>
              </a:rPr>
              <a:t>lk</a:t>
            </a: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4A4CD1B5-804B-4137-9E41-237A0D19ECA5}"/>
              </a:ext>
            </a:extLst>
          </p:cNvPr>
          <p:cNvSpPr/>
          <p:nvPr/>
        </p:nvSpPr>
        <p:spPr>
          <a:xfrm>
            <a:off x="364274" y="2639144"/>
            <a:ext cx="1579657" cy="752607"/>
          </a:xfrm>
          <a:prstGeom prst="roundRect">
            <a:avLst/>
          </a:prstGeom>
          <a:noFill/>
          <a:ln>
            <a:solidFill>
              <a:srgbClr val="B17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B1734A"/>
                </a:solidFill>
              </a:rPr>
              <a:t>lt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CB9AE41D-C6B3-40EA-807D-E78537B1B00A}"/>
              </a:ext>
            </a:extLst>
          </p:cNvPr>
          <p:cNvSpPr/>
          <p:nvPr/>
        </p:nvSpPr>
        <p:spPr>
          <a:xfrm>
            <a:off x="670952" y="1878128"/>
            <a:ext cx="1010225" cy="684138"/>
          </a:xfrm>
          <a:prstGeom prst="roundRect">
            <a:avLst/>
          </a:prstGeom>
          <a:noFill/>
          <a:ln>
            <a:solidFill>
              <a:srgbClr val="B17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B1734A"/>
                </a:solidFill>
              </a:rPr>
              <a:t>lt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B1734A"/>
              </a:solidFill>
            </a:endParaRP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47A32B70-01FF-4D89-8C68-F22A740810D5}"/>
              </a:ext>
            </a:extLst>
          </p:cNvPr>
          <p:cNvSpPr/>
          <p:nvPr/>
        </p:nvSpPr>
        <p:spPr>
          <a:xfrm>
            <a:off x="10424188" y="315453"/>
            <a:ext cx="1010226" cy="684139"/>
          </a:xfrm>
          <a:prstGeom prst="roundRect">
            <a:avLst/>
          </a:prstGeom>
          <a:solidFill>
            <a:schemeClr val="bg1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rgbClr val="F4B183"/>
                </a:solidFill>
              </a:rPr>
              <a:t>mp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rgbClr val="F4B183"/>
              </a:solidFill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E8FC06BB-C0F7-44C0-A4F2-35E0B04B1992}"/>
              </a:ext>
            </a:extLst>
          </p:cNvPr>
          <p:cNvSpPr/>
          <p:nvPr/>
        </p:nvSpPr>
        <p:spPr>
          <a:xfrm>
            <a:off x="10001978" y="1076468"/>
            <a:ext cx="1906919" cy="752605"/>
          </a:xfrm>
          <a:prstGeom prst="roundRect">
            <a:avLst/>
          </a:prstGeom>
          <a:solidFill>
            <a:schemeClr val="bg1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La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4B183"/>
                </a:solidFill>
              </a:rPr>
              <a:t>mp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3AE586AC-7B4E-4E7F-9534-2A9F8FFCACA6}"/>
              </a:ext>
            </a:extLst>
          </p:cNvPr>
          <p:cNvSpPr/>
          <p:nvPr/>
        </p:nvSpPr>
        <p:spPr>
          <a:xfrm>
            <a:off x="8082136" y="2562266"/>
            <a:ext cx="1010224" cy="684138"/>
          </a:xfrm>
          <a:prstGeom prst="roundRect">
            <a:avLst/>
          </a:prstGeom>
          <a:solidFill>
            <a:schemeClr val="bg1"/>
          </a:solidFill>
          <a:ln>
            <a:solidFill>
              <a:srgbClr val="AF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</a:rPr>
              <a:t>nt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AF8B91"/>
              </a:solidFill>
            </a:endParaRP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3BD86174-FF38-421F-9A3E-BE9C3A936740}"/>
              </a:ext>
            </a:extLst>
          </p:cNvPr>
          <p:cNvSpPr/>
          <p:nvPr/>
        </p:nvSpPr>
        <p:spPr>
          <a:xfrm>
            <a:off x="7167643" y="3275277"/>
            <a:ext cx="2834335" cy="752604"/>
          </a:xfrm>
          <a:prstGeom prst="roundRect">
            <a:avLst/>
          </a:prstGeom>
          <a:solidFill>
            <a:schemeClr val="bg1"/>
          </a:solidFill>
          <a:ln>
            <a:solidFill>
              <a:srgbClr val="AF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Elepha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</a:rPr>
              <a:t>nt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339C9DE8-6AFA-467E-A8D3-F37C6C3D85FB}"/>
              </a:ext>
            </a:extLst>
          </p:cNvPr>
          <p:cNvSpPr/>
          <p:nvPr/>
        </p:nvSpPr>
        <p:spPr>
          <a:xfrm>
            <a:off x="7613558" y="1105643"/>
            <a:ext cx="1795364" cy="751329"/>
          </a:xfrm>
          <a:prstGeom prst="roundRect">
            <a:avLst/>
          </a:prstGeom>
          <a:noFill/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Ha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nd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CCAF618D-43BF-4BF0-A469-AD5299D8CEBA}"/>
              </a:ext>
            </a:extLst>
          </p:cNvPr>
          <p:cNvSpPr/>
          <p:nvPr/>
        </p:nvSpPr>
        <p:spPr>
          <a:xfrm>
            <a:off x="8011722" y="258024"/>
            <a:ext cx="999036" cy="676561"/>
          </a:xfrm>
          <a:prstGeom prst="roundRect">
            <a:avLst/>
          </a:prstGeom>
          <a:noFill/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nd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B9ADA1"/>
              </a:solidFill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F4486F3D-7CAF-4EC8-9DB5-625C84E6DF47}"/>
              </a:ext>
            </a:extLst>
          </p:cNvPr>
          <p:cNvSpPr/>
          <p:nvPr/>
        </p:nvSpPr>
        <p:spPr>
          <a:xfrm>
            <a:off x="10258379" y="5513136"/>
            <a:ext cx="1669737" cy="748559"/>
          </a:xfrm>
          <a:prstGeom prst="roundRect">
            <a:avLst/>
          </a:prstGeom>
          <a:noFill/>
          <a:ln>
            <a:solidFill>
              <a:srgbClr val="ACC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Pa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ACCBA9"/>
                </a:solidFill>
              </a:rPr>
              <a:t>lm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4538486F-2132-4DEA-A0EE-F30B51A67AC0}"/>
              </a:ext>
            </a:extLst>
          </p:cNvPr>
          <p:cNvSpPr/>
          <p:nvPr/>
        </p:nvSpPr>
        <p:spPr>
          <a:xfrm>
            <a:off x="10593729" y="4695397"/>
            <a:ext cx="999036" cy="676561"/>
          </a:xfrm>
          <a:prstGeom prst="roundRect">
            <a:avLst/>
          </a:prstGeom>
          <a:noFill/>
          <a:ln>
            <a:solidFill>
              <a:srgbClr val="ACC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ACCBA9"/>
                </a:solidFill>
              </a:rPr>
              <a:t>lm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ACCBA9"/>
              </a:solidFill>
            </a:endParaRP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6F24DE26-DDAC-4AF6-BBF4-CDE159E43741}"/>
              </a:ext>
            </a:extLst>
          </p:cNvPr>
          <p:cNvSpPr/>
          <p:nvPr/>
        </p:nvSpPr>
        <p:spPr>
          <a:xfrm>
            <a:off x="5145342" y="5513137"/>
            <a:ext cx="1905444" cy="752023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lp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7895E6E-DF76-46F4-BA13-60B8F12EE558}"/>
              </a:ext>
            </a:extLst>
          </p:cNvPr>
          <p:cNvSpPr/>
          <p:nvPr/>
        </p:nvSpPr>
        <p:spPr>
          <a:xfrm>
            <a:off x="5596482" y="4827760"/>
            <a:ext cx="999036" cy="676561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CCCCCC"/>
              </a:solidFill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0C2CE878-7B14-4A0B-950E-81324054E254}"/>
              </a:ext>
            </a:extLst>
          </p:cNvPr>
          <p:cNvSpPr/>
          <p:nvPr/>
        </p:nvSpPr>
        <p:spPr>
          <a:xfrm>
            <a:off x="7618264" y="5513137"/>
            <a:ext cx="2084397" cy="74855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We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A54282BB-7549-4908-90F4-DD2E62945510}"/>
              </a:ext>
            </a:extLst>
          </p:cNvPr>
          <p:cNvSpPr/>
          <p:nvPr/>
        </p:nvSpPr>
        <p:spPr>
          <a:xfrm>
            <a:off x="8007693" y="4675376"/>
            <a:ext cx="999037" cy="67656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pt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4C56B7-C41A-469B-B047-09D3D91B929B}"/>
              </a:ext>
            </a:extLst>
          </p:cNvPr>
          <p:cNvGrpSpPr/>
          <p:nvPr/>
        </p:nvGrpSpPr>
        <p:grpSpPr>
          <a:xfrm flipH="1">
            <a:off x="263884" y="1704907"/>
            <a:ext cx="5153717" cy="4645947"/>
            <a:chOff x="3028950" y="295720"/>
            <a:chExt cx="7218866" cy="6507628"/>
          </a:xfrm>
        </p:grpSpPr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7F7C8DA7-2353-46A5-A841-00551429B83F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8E97CE17-3440-4601-BAFF-1FB180500C0A}"/>
                </a:ext>
              </a:extLst>
            </p:cNvPr>
            <p:cNvSpPr/>
            <p:nvPr/>
          </p:nvSpPr>
          <p:spPr>
            <a:xfrm>
              <a:off x="3954327" y="4787901"/>
              <a:ext cx="1545328" cy="1612900"/>
            </a:xfrm>
            <a:custGeom>
              <a:avLst/>
              <a:gdLst>
                <a:gd name="connsiteX0" fmla="*/ 0 w 423966"/>
                <a:gd name="connsiteY0" fmla="*/ 0 h 520726"/>
                <a:gd name="connsiteX1" fmla="*/ 423966 w 423966"/>
                <a:gd name="connsiteY1" fmla="*/ 0 h 520726"/>
                <a:gd name="connsiteX2" fmla="*/ 423966 w 423966"/>
                <a:gd name="connsiteY2" fmla="*/ 520726 h 520726"/>
                <a:gd name="connsiteX3" fmla="*/ 0 w 423966"/>
                <a:gd name="connsiteY3" fmla="*/ 520726 h 520726"/>
                <a:gd name="connsiteX4" fmla="*/ 0 w 423966"/>
                <a:gd name="connsiteY4" fmla="*/ 0 h 520726"/>
                <a:gd name="connsiteX0" fmla="*/ 0 w 423966"/>
                <a:gd name="connsiteY0" fmla="*/ 0 h 1193826"/>
                <a:gd name="connsiteX1" fmla="*/ 423966 w 423966"/>
                <a:gd name="connsiteY1" fmla="*/ 0 h 1193826"/>
                <a:gd name="connsiteX2" fmla="*/ 423966 w 423966"/>
                <a:gd name="connsiteY2" fmla="*/ 520726 h 1193826"/>
                <a:gd name="connsiteX3" fmla="*/ 228600 w 423966"/>
                <a:gd name="connsiteY3" fmla="*/ 1193826 h 1193826"/>
                <a:gd name="connsiteX4" fmla="*/ 0 w 423966"/>
                <a:gd name="connsiteY4" fmla="*/ 0 h 1193826"/>
                <a:gd name="connsiteX0" fmla="*/ 0 w 855766"/>
                <a:gd name="connsiteY0" fmla="*/ 1511300 h 1511300"/>
                <a:gd name="connsiteX1" fmla="*/ 855766 w 855766"/>
                <a:gd name="connsiteY1" fmla="*/ 0 h 1511300"/>
                <a:gd name="connsiteX2" fmla="*/ 855766 w 855766"/>
                <a:gd name="connsiteY2" fmla="*/ 520726 h 1511300"/>
                <a:gd name="connsiteX3" fmla="*/ 660400 w 855766"/>
                <a:gd name="connsiteY3" fmla="*/ 1193826 h 1511300"/>
                <a:gd name="connsiteX4" fmla="*/ 0 w 855766"/>
                <a:gd name="connsiteY4" fmla="*/ 1511300 h 1511300"/>
                <a:gd name="connsiteX0" fmla="*/ 488190 w 1343956"/>
                <a:gd name="connsiteY0" fmla="*/ 1511300 h 1511300"/>
                <a:gd name="connsiteX1" fmla="*/ 1343956 w 1343956"/>
                <a:gd name="connsiteY1" fmla="*/ 0 h 1511300"/>
                <a:gd name="connsiteX2" fmla="*/ 1343956 w 1343956"/>
                <a:gd name="connsiteY2" fmla="*/ 520726 h 1511300"/>
                <a:gd name="connsiteX3" fmla="*/ 1148590 w 1343956"/>
                <a:gd name="connsiteY3" fmla="*/ 1193826 h 1511300"/>
                <a:gd name="connsiteX4" fmla="*/ 488190 w 1343956"/>
                <a:gd name="connsiteY4" fmla="*/ 1511300 h 15113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747056 w 1343956"/>
                <a:gd name="connsiteY2" fmla="*/ 9398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47056 w 1545328"/>
                <a:gd name="connsiteY3" fmla="*/ 93982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5328" h="1612900">
                  <a:moveTo>
                    <a:pt x="488190" y="1612900"/>
                  </a:moveTo>
                  <a:cubicBezTo>
                    <a:pt x="-890255" y="-135467"/>
                    <a:pt x="1058701" y="503767"/>
                    <a:pt x="1343956" y="0"/>
                  </a:cubicBezTo>
                  <a:cubicBezTo>
                    <a:pt x="1258495" y="143933"/>
                    <a:pt x="1617534" y="465666"/>
                    <a:pt x="1532073" y="609599"/>
                  </a:cubicBezTo>
                  <a:lnTo>
                    <a:pt x="701336" y="909346"/>
                  </a:lnTo>
                  <a:cubicBezTo>
                    <a:pt x="863121" y="1027879"/>
                    <a:pt x="1070625" y="1108313"/>
                    <a:pt x="1186690" y="1264946"/>
                  </a:cubicBezTo>
                  <a:cubicBezTo>
                    <a:pt x="966557" y="1393631"/>
                    <a:pt x="873423" y="1557875"/>
                    <a:pt x="488190" y="161290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D2B928-FD43-4857-9723-14206EFCAA4E}"/>
                </a:ext>
              </a:extLst>
            </p:cNvPr>
            <p:cNvSpPr/>
            <p:nvPr/>
          </p:nvSpPr>
          <p:spPr>
            <a:xfrm rot="19579132">
              <a:off x="4335052" y="6008262"/>
              <a:ext cx="786556" cy="301329"/>
            </a:xfrm>
            <a:custGeom>
              <a:avLst/>
              <a:gdLst>
                <a:gd name="connsiteX0" fmla="*/ 701705 w 786556"/>
                <a:gd name="connsiteY0" fmla="*/ 0 h 301329"/>
                <a:gd name="connsiteX1" fmla="*/ 705409 w 786556"/>
                <a:gd name="connsiteY1" fmla="*/ 7900 h 301329"/>
                <a:gd name="connsiteX2" fmla="*/ 786556 w 786556"/>
                <a:gd name="connsiteY2" fmla="*/ 292816 h 301329"/>
                <a:gd name="connsiteX3" fmla="*/ 12344 w 786556"/>
                <a:gd name="connsiteY3" fmla="*/ 194993 h 301329"/>
                <a:gd name="connsiteX4" fmla="*/ 0 w 786556"/>
                <a:gd name="connsiteY4" fmla="*/ 0 h 301329"/>
                <a:gd name="connsiteX5" fmla="*/ 701705 w 786556"/>
                <a:gd name="connsiteY5" fmla="*/ 0 h 30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556" h="301329">
                  <a:moveTo>
                    <a:pt x="701705" y="0"/>
                  </a:moveTo>
                  <a:lnTo>
                    <a:pt x="705409" y="7900"/>
                  </a:lnTo>
                  <a:cubicBezTo>
                    <a:pt x="747251" y="101284"/>
                    <a:pt x="781698" y="195463"/>
                    <a:pt x="786556" y="292816"/>
                  </a:cubicBezTo>
                  <a:cubicBezTo>
                    <a:pt x="532011" y="277820"/>
                    <a:pt x="363426" y="362844"/>
                    <a:pt x="12344" y="194993"/>
                  </a:cubicBezTo>
                  <a:lnTo>
                    <a:pt x="0" y="0"/>
                  </a:lnTo>
                  <a:lnTo>
                    <a:pt x="701705" y="0"/>
                  </a:lnTo>
                  <a:close/>
                </a:path>
              </a:pathLst>
            </a:custGeom>
            <a:solidFill>
              <a:srgbClr val="29292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A4D30BE-5B11-441D-B6DD-DF86809B4545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D46FDF9-0D7F-4809-8EC6-E6C0E2811105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FC1F703-C3F5-4CFD-9C7F-B08CEAFE0DEB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rgbClr val="156082">
                      <a:lumMod val="5000"/>
                      <a:lumOff val="95000"/>
                    </a:srgbClr>
                  </a:gs>
                </a:gsLst>
                <a:lin ang="4800000" scaled="0"/>
              </a:gra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B971B818-2984-49B1-966E-4442E83F8614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7C5F81E-29D0-4B01-AB71-27BE6C9B866B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153D704-FC2E-492A-AABE-439D9013552D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B7FAC8-1345-434C-B152-9CE13A998681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FE94057-E2A6-4E48-85DB-9027A4653533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28F71031-1B7D-417B-A985-EE6F9CC71E80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E808615-61C7-4183-B52A-02D9E7A3968F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3E59F91-58CE-4313-A016-431AAAC9C3EB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EAD888-FD4B-41D9-94EC-D47B0CE56943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4AC8E5-1CC2-47B7-B07B-BEA542DC1F6E}"/>
                </a:ext>
              </a:extLst>
            </p:cNvPr>
            <p:cNvSpPr/>
            <p:nvPr/>
          </p:nvSpPr>
          <p:spPr>
            <a:xfrm>
              <a:off x="4803276" y="2288788"/>
              <a:ext cx="445118" cy="42930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CAC84A-9170-4BD6-8E9F-9A9776351986}"/>
                </a:ext>
              </a:extLst>
            </p:cNvPr>
            <p:cNvSpPr/>
            <p:nvPr/>
          </p:nvSpPr>
          <p:spPr>
            <a:xfrm>
              <a:off x="4710596" y="2292323"/>
              <a:ext cx="554172" cy="520917"/>
            </a:xfrm>
            <a:prstGeom prst="ellipse">
              <a:avLst/>
            </a:pr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43296C-DAB7-46AE-9045-A83EFCA785A2}"/>
                </a:ext>
              </a:extLst>
            </p:cNvPr>
            <p:cNvSpPr/>
            <p:nvPr/>
          </p:nvSpPr>
          <p:spPr>
            <a:xfrm>
              <a:off x="4864606" y="2437103"/>
              <a:ext cx="233566" cy="21955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FA0113-86C9-4CFF-AF57-9E211065A0CE}"/>
                </a:ext>
              </a:extLst>
            </p:cNvPr>
            <p:cNvSpPr/>
            <p:nvPr/>
          </p:nvSpPr>
          <p:spPr>
            <a:xfrm>
              <a:off x="5044831" y="2376140"/>
              <a:ext cx="151073" cy="142007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79A7333-FCBA-4EB3-8248-DF3A57E8F4F9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3046AE5-A609-47CC-A47B-96638823B601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CF3709-1BDB-46EF-9F73-E6489AAB7709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11">
              <a:extLst>
                <a:ext uri="{FF2B5EF4-FFF2-40B4-BE49-F238E27FC236}">
                  <a16:creationId xmlns:a16="http://schemas.microsoft.com/office/drawing/2014/main" id="{D0C220BD-71B8-4A92-AB64-C5C9B2688BF9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12">
              <a:extLst>
                <a:ext uri="{FF2B5EF4-FFF2-40B4-BE49-F238E27FC236}">
                  <a16:creationId xmlns:a16="http://schemas.microsoft.com/office/drawing/2014/main" id="{EE3D8C1B-069F-49BF-B662-CCE38E564670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A70EE6-5D83-42AA-82DB-28748E0A3651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rgbClr val="156082">
                    <a:lumMod val="5000"/>
                    <a:lumOff val="95000"/>
                  </a:srgbClr>
                </a:gs>
              </a:gsLst>
              <a:lin ang="4800000" scaled="0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F8BC29A-FF32-4EAF-89D3-05A0D1B5C6A7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rgbClr val="156082">
                    <a:lumMod val="5000"/>
                    <a:lumOff val="95000"/>
                  </a:srgbClr>
                </a:gs>
              </a:gsLst>
              <a:lin ang="4800000" scaled="0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3C63F6B-1109-4155-BE0E-C01FD1209EA4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6BD3B2-A9FD-4299-A7A4-0CF348EC720C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56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BA130CC-5684-4351-8D42-514CC233B4D5}"/>
              </a:ext>
            </a:extLst>
          </p:cNvPr>
          <p:cNvGrpSpPr/>
          <p:nvPr/>
        </p:nvGrpSpPr>
        <p:grpSpPr>
          <a:xfrm>
            <a:off x="848778" y="648470"/>
            <a:ext cx="4170248" cy="5885441"/>
            <a:chOff x="-341837" y="677657"/>
            <a:chExt cx="4348007" cy="6136310"/>
          </a:xfrm>
        </p:grpSpPr>
        <p:sp>
          <p:nvSpPr>
            <p:cNvPr id="32" name="Flowchart: Manual Operation 38">
              <a:extLst>
                <a:ext uri="{FF2B5EF4-FFF2-40B4-BE49-F238E27FC236}">
                  <a16:creationId xmlns:a16="http://schemas.microsoft.com/office/drawing/2014/main" id="{AE316786-3678-474A-A6C6-582D32B2A114}"/>
                </a:ext>
              </a:extLst>
            </p:cNvPr>
            <p:cNvSpPr/>
            <p:nvPr/>
          </p:nvSpPr>
          <p:spPr>
            <a:xfrm>
              <a:off x="-341837" y="677657"/>
              <a:ext cx="4348007" cy="578415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Flowchart: Manual Operation 38">
              <a:extLst>
                <a:ext uri="{FF2B5EF4-FFF2-40B4-BE49-F238E27FC236}">
                  <a16:creationId xmlns:a16="http://schemas.microsoft.com/office/drawing/2014/main" id="{B019D74E-6EB5-4372-82B3-B04E08D3FC5A}"/>
                </a:ext>
              </a:extLst>
            </p:cNvPr>
            <p:cNvSpPr/>
            <p:nvPr/>
          </p:nvSpPr>
          <p:spPr>
            <a:xfrm>
              <a:off x="-341837" y="700289"/>
              <a:ext cx="4348007" cy="61136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nual Operation 38">
              <a:extLst>
                <a:ext uri="{FF2B5EF4-FFF2-40B4-BE49-F238E27FC236}">
                  <a16:creationId xmlns:a16="http://schemas.microsoft.com/office/drawing/2014/main" id="{9F13A060-BE4D-4E28-9176-61757D2F1C19}"/>
                </a:ext>
              </a:extLst>
            </p:cNvPr>
            <p:cNvSpPr/>
            <p:nvPr/>
          </p:nvSpPr>
          <p:spPr>
            <a:xfrm>
              <a:off x="-168170" y="2077206"/>
              <a:ext cx="3996090" cy="4384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01">
                  <a:moveTo>
                    <a:pt x="0" y="150"/>
                  </a:moveTo>
                  <a:cubicBezTo>
                    <a:pt x="1705" y="436"/>
                    <a:pt x="977" y="249"/>
                    <a:pt x="3807" y="0"/>
                  </a:cubicBezTo>
                  <a:cubicBezTo>
                    <a:pt x="7977" y="555"/>
                    <a:pt x="8081" y="418"/>
                    <a:pt x="10000" y="62"/>
                  </a:cubicBezTo>
                  <a:lnTo>
                    <a:pt x="8578" y="9641"/>
                  </a:lnTo>
                  <a:cubicBezTo>
                    <a:pt x="6778" y="10425"/>
                    <a:pt x="2123" y="10068"/>
                    <a:pt x="1296" y="9596"/>
                  </a:cubicBezTo>
                  <a:lnTo>
                    <a:pt x="0" y="15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930577" y="601304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DB9CA"/>
                </a:solidFill>
              </a:rPr>
              <a:t>lk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DB9CA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6088525" y="601304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DB9CA"/>
                </a:solidFill>
              </a:rPr>
              <a:t>lk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DB9CA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449CFFD-A393-416E-A2E2-ADAC5585317C}"/>
              </a:ext>
            </a:extLst>
          </p:cNvPr>
          <p:cNvSpPr/>
          <p:nvPr/>
        </p:nvSpPr>
        <p:spPr>
          <a:xfrm>
            <a:off x="9754018" y="601304"/>
            <a:ext cx="2295377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DB9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Mi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DB9CA"/>
                </a:solidFill>
              </a:rPr>
              <a:t>lk</a:t>
            </a:r>
          </a:p>
        </p:txBody>
      </p:sp>
      <p:pic>
        <p:nvPicPr>
          <p:cNvPr id="5" name="ttsMP3.com_VoiceText_2025-4-17_22-2-49">
            <a:hlinkClick r:id="" action="ppaction://media"/>
            <a:extLst>
              <a:ext uri="{FF2B5EF4-FFF2-40B4-BE49-F238E27FC236}">
                <a16:creationId xmlns:a16="http://schemas.microsoft.com/office/drawing/2014/main" id="{B94AFA60-FA75-4B27-B24E-CCECC46ED9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21669" y="1990802"/>
            <a:ext cx="609600" cy="609600"/>
          </a:xfrm>
          <a:prstGeom prst="rect">
            <a:avLst/>
          </a:prstGeom>
        </p:spPr>
      </p:pic>
      <p:pic>
        <p:nvPicPr>
          <p:cNvPr id="36" name="1sec">
            <a:hlinkClick r:id="" action="ppaction://media"/>
            <a:extLst>
              <a:ext uri="{FF2B5EF4-FFF2-40B4-BE49-F238E27FC236}">
                <a16:creationId xmlns:a16="http://schemas.microsoft.com/office/drawing/2014/main" id="{C86E1A0B-0E3E-49F7-8B0F-34B45322C87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65201" y="1990802"/>
            <a:ext cx="609600" cy="609600"/>
          </a:xfrm>
          <a:prstGeom prst="rect">
            <a:avLst/>
          </a:prstGeom>
        </p:spPr>
      </p:pic>
      <p:pic>
        <p:nvPicPr>
          <p:cNvPr id="6" name="ttsMP3.com_VoiceText_2025-4-17_22-3-41">
            <a:hlinkClick r:id="" action="ppaction://media"/>
            <a:extLst>
              <a:ext uri="{FF2B5EF4-FFF2-40B4-BE49-F238E27FC236}">
                <a16:creationId xmlns:a16="http://schemas.microsoft.com/office/drawing/2014/main" id="{6AADD22A-15E2-4F5F-A256-BD1D5AE1B06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923544" y="1990802"/>
            <a:ext cx="609600" cy="609600"/>
          </a:xfrm>
          <a:prstGeom prst="rect">
            <a:avLst/>
          </a:prstGeom>
        </p:spPr>
      </p:pic>
      <p:pic>
        <p:nvPicPr>
          <p:cNvPr id="38" name="1sec">
            <a:hlinkClick r:id="" action="ppaction://media"/>
            <a:extLst>
              <a:ext uri="{FF2B5EF4-FFF2-40B4-BE49-F238E27FC236}">
                <a16:creationId xmlns:a16="http://schemas.microsoft.com/office/drawing/2014/main" id="{C473C069-18E7-485B-9701-93B80119420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77087" y="1874687"/>
            <a:ext cx="609600" cy="609600"/>
          </a:xfrm>
          <a:prstGeom prst="rect">
            <a:avLst/>
          </a:prstGeom>
        </p:spPr>
      </p:pic>
      <p:pic>
        <p:nvPicPr>
          <p:cNvPr id="39" name="1sec">
            <a:hlinkClick r:id="" action="ppaction://media"/>
            <a:extLst>
              <a:ext uri="{FF2B5EF4-FFF2-40B4-BE49-F238E27FC236}">
                <a16:creationId xmlns:a16="http://schemas.microsoft.com/office/drawing/2014/main" id="{9B466171-E081-4FD4-AE53-03B75191288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23262" y="19908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08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21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7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575900" y="405174"/>
            <a:ext cx="2390814" cy="978316"/>
          </a:xfrm>
          <a:prstGeom prst="roundRect">
            <a:avLst/>
          </a:prstGeom>
          <a:noFill/>
          <a:ln>
            <a:solidFill>
              <a:srgbClr val="B17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B1734A"/>
                </a:solidFill>
              </a:rPr>
              <a:t>lt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728298" y="405174"/>
            <a:ext cx="1444619" cy="978316"/>
          </a:xfrm>
          <a:prstGeom prst="roundRect">
            <a:avLst/>
          </a:prstGeom>
          <a:noFill/>
          <a:ln>
            <a:solidFill>
              <a:srgbClr val="B17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1734A"/>
                </a:solidFill>
              </a:rPr>
              <a:t>lt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1734A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76EAD8-C34C-488B-93F3-8BDD27CCD8EA}"/>
              </a:ext>
            </a:extLst>
          </p:cNvPr>
          <p:cNvSpPr/>
          <p:nvPr/>
        </p:nvSpPr>
        <p:spPr>
          <a:xfrm>
            <a:off x="5886246" y="405174"/>
            <a:ext cx="1444619" cy="978316"/>
          </a:xfrm>
          <a:prstGeom prst="roundRect">
            <a:avLst/>
          </a:prstGeom>
          <a:noFill/>
          <a:ln>
            <a:solidFill>
              <a:srgbClr val="B173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1734A"/>
                </a:solidFill>
              </a:rPr>
              <a:t>lt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1734A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CC1B23-95BD-45C8-A993-8AB52E8753A2}"/>
              </a:ext>
            </a:extLst>
          </p:cNvPr>
          <p:cNvGrpSpPr/>
          <p:nvPr/>
        </p:nvGrpSpPr>
        <p:grpSpPr>
          <a:xfrm flipH="1">
            <a:off x="133184" y="1112010"/>
            <a:ext cx="5990947" cy="5400689"/>
            <a:chOff x="3028950" y="295720"/>
            <a:chExt cx="7218866" cy="6507628"/>
          </a:xfrm>
        </p:grpSpPr>
        <p:sp>
          <p:nvSpPr>
            <p:cNvPr id="60" name="Rectangle 14">
              <a:extLst>
                <a:ext uri="{FF2B5EF4-FFF2-40B4-BE49-F238E27FC236}">
                  <a16:creationId xmlns:a16="http://schemas.microsoft.com/office/drawing/2014/main" id="{B8606622-0E07-466A-BBC8-610647C79474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13">
              <a:extLst>
                <a:ext uri="{FF2B5EF4-FFF2-40B4-BE49-F238E27FC236}">
                  <a16:creationId xmlns:a16="http://schemas.microsoft.com/office/drawing/2014/main" id="{A34E4FDE-5C8F-4B0E-8D57-E94A0E5A634E}"/>
                </a:ext>
              </a:extLst>
            </p:cNvPr>
            <p:cNvSpPr/>
            <p:nvPr/>
          </p:nvSpPr>
          <p:spPr>
            <a:xfrm>
              <a:off x="3954327" y="4787901"/>
              <a:ext cx="1545328" cy="1612900"/>
            </a:xfrm>
            <a:custGeom>
              <a:avLst/>
              <a:gdLst>
                <a:gd name="connsiteX0" fmla="*/ 0 w 423966"/>
                <a:gd name="connsiteY0" fmla="*/ 0 h 520726"/>
                <a:gd name="connsiteX1" fmla="*/ 423966 w 423966"/>
                <a:gd name="connsiteY1" fmla="*/ 0 h 520726"/>
                <a:gd name="connsiteX2" fmla="*/ 423966 w 423966"/>
                <a:gd name="connsiteY2" fmla="*/ 520726 h 520726"/>
                <a:gd name="connsiteX3" fmla="*/ 0 w 423966"/>
                <a:gd name="connsiteY3" fmla="*/ 520726 h 520726"/>
                <a:gd name="connsiteX4" fmla="*/ 0 w 423966"/>
                <a:gd name="connsiteY4" fmla="*/ 0 h 520726"/>
                <a:gd name="connsiteX0" fmla="*/ 0 w 423966"/>
                <a:gd name="connsiteY0" fmla="*/ 0 h 1193826"/>
                <a:gd name="connsiteX1" fmla="*/ 423966 w 423966"/>
                <a:gd name="connsiteY1" fmla="*/ 0 h 1193826"/>
                <a:gd name="connsiteX2" fmla="*/ 423966 w 423966"/>
                <a:gd name="connsiteY2" fmla="*/ 520726 h 1193826"/>
                <a:gd name="connsiteX3" fmla="*/ 228600 w 423966"/>
                <a:gd name="connsiteY3" fmla="*/ 1193826 h 1193826"/>
                <a:gd name="connsiteX4" fmla="*/ 0 w 423966"/>
                <a:gd name="connsiteY4" fmla="*/ 0 h 1193826"/>
                <a:gd name="connsiteX0" fmla="*/ 0 w 855766"/>
                <a:gd name="connsiteY0" fmla="*/ 1511300 h 1511300"/>
                <a:gd name="connsiteX1" fmla="*/ 855766 w 855766"/>
                <a:gd name="connsiteY1" fmla="*/ 0 h 1511300"/>
                <a:gd name="connsiteX2" fmla="*/ 855766 w 855766"/>
                <a:gd name="connsiteY2" fmla="*/ 520726 h 1511300"/>
                <a:gd name="connsiteX3" fmla="*/ 660400 w 855766"/>
                <a:gd name="connsiteY3" fmla="*/ 1193826 h 1511300"/>
                <a:gd name="connsiteX4" fmla="*/ 0 w 855766"/>
                <a:gd name="connsiteY4" fmla="*/ 1511300 h 1511300"/>
                <a:gd name="connsiteX0" fmla="*/ 488190 w 1343956"/>
                <a:gd name="connsiteY0" fmla="*/ 1511300 h 1511300"/>
                <a:gd name="connsiteX1" fmla="*/ 1343956 w 1343956"/>
                <a:gd name="connsiteY1" fmla="*/ 0 h 1511300"/>
                <a:gd name="connsiteX2" fmla="*/ 1343956 w 1343956"/>
                <a:gd name="connsiteY2" fmla="*/ 520726 h 1511300"/>
                <a:gd name="connsiteX3" fmla="*/ 1148590 w 1343956"/>
                <a:gd name="connsiteY3" fmla="*/ 1193826 h 1511300"/>
                <a:gd name="connsiteX4" fmla="*/ 488190 w 1343956"/>
                <a:gd name="connsiteY4" fmla="*/ 1511300 h 15113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747056 w 1343956"/>
                <a:gd name="connsiteY2" fmla="*/ 9398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47056 w 1545328"/>
                <a:gd name="connsiteY3" fmla="*/ 93982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5328" h="1612900">
                  <a:moveTo>
                    <a:pt x="488190" y="1612900"/>
                  </a:moveTo>
                  <a:cubicBezTo>
                    <a:pt x="-890255" y="-135467"/>
                    <a:pt x="1058701" y="503767"/>
                    <a:pt x="1343956" y="0"/>
                  </a:cubicBezTo>
                  <a:cubicBezTo>
                    <a:pt x="1258495" y="143933"/>
                    <a:pt x="1617534" y="465666"/>
                    <a:pt x="1532073" y="609599"/>
                  </a:cubicBezTo>
                  <a:lnTo>
                    <a:pt x="701336" y="909346"/>
                  </a:lnTo>
                  <a:cubicBezTo>
                    <a:pt x="863121" y="1027879"/>
                    <a:pt x="1070625" y="1108313"/>
                    <a:pt x="1186690" y="1264946"/>
                  </a:cubicBezTo>
                  <a:cubicBezTo>
                    <a:pt x="966557" y="1393631"/>
                    <a:pt x="873423" y="1557875"/>
                    <a:pt x="488190" y="161290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A0C08E-61A6-4298-A0AE-352422E022F9}"/>
                </a:ext>
              </a:extLst>
            </p:cNvPr>
            <p:cNvSpPr/>
            <p:nvPr/>
          </p:nvSpPr>
          <p:spPr>
            <a:xfrm rot="19579132">
              <a:off x="4335052" y="6008262"/>
              <a:ext cx="786556" cy="301329"/>
            </a:xfrm>
            <a:custGeom>
              <a:avLst/>
              <a:gdLst>
                <a:gd name="connsiteX0" fmla="*/ 701705 w 786556"/>
                <a:gd name="connsiteY0" fmla="*/ 0 h 301329"/>
                <a:gd name="connsiteX1" fmla="*/ 705409 w 786556"/>
                <a:gd name="connsiteY1" fmla="*/ 7900 h 301329"/>
                <a:gd name="connsiteX2" fmla="*/ 786556 w 786556"/>
                <a:gd name="connsiteY2" fmla="*/ 292816 h 301329"/>
                <a:gd name="connsiteX3" fmla="*/ 12344 w 786556"/>
                <a:gd name="connsiteY3" fmla="*/ 194993 h 301329"/>
                <a:gd name="connsiteX4" fmla="*/ 0 w 786556"/>
                <a:gd name="connsiteY4" fmla="*/ 0 h 301329"/>
                <a:gd name="connsiteX5" fmla="*/ 701705 w 786556"/>
                <a:gd name="connsiteY5" fmla="*/ 0 h 30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556" h="301329">
                  <a:moveTo>
                    <a:pt x="701705" y="0"/>
                  </a:moveTo>
                  <a:lnTo>
                    <a:pt x="705409" y="7900"/>
                  </a:lnTo>
                  <a:cubicBezTo>
                    <a:pt x="747251" y="101284"/>
                    <a:pt x="781698" y="195463"/>
                    <a:pt x="786556" y="292816"/>
                  </a:cubicBezTo>
                  <a:cubicBezTo>
                    <a:pt x="532011" y="277820"/>
                    <a:pt x="363426" y="362844"/>
                    <a:pt x="12344" y="194993"/>
                  </a:cubicBezTo>
                  <a:lnTo>
                    <a:pt x="0" y="0"/>
                  </a:lnTo>
                  <a:lnTo>
                    <a:pt x="701705" y="0"/>
                  </a:lnTo>
                  <a:close/>
                </a:path>
              </a:pathLst>
            </a:custGeom>
            <a:solidFill>
              <a:srgbClr val="29292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A1608F3-EB21-4CF9-8B9E-8A728F93644C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3548C40-61DC-4DBD-80D3-FD2D304E8C92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B11C442-81D6-4FD1-B98C-59142EFD3F44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rgbClr val="156082">
                      <a:lumMod val="5000"/>
                      <a:lumOff val="95000"/>
                    </a:srgbClr>
                  </a:gs>
                </a:gsLst>
                <a:lin ang="4800000" scaled="0"/>
              </a:gra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64" name="Rectangle 10">
              <a:extLst>
                <a:ext uri="{FF2B5EF4-FFF2-40B4-BE49-F238E27FC236}">
                  <a16:creationId xmlns:a16="http://schemas.microsoft.com/office/drawing/2014/main" id="{32F75329-BC3D-438B-B745-7CB004336793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6E2C9DE1-58AA-46A6-9C21-02C574116227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3">
              <a:extLst>
                <a:ext uri="{FF2B5EF4-FFF2-40B4-BE49-F238E27FC236}">
                  <a16:creationId xmlns:a16="http://schemas.microsoft.com/office/drawing/2014/main" id="{47699628-069C-43CA-856E-34EAE65F505B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4BADF9-648D-40E8-9DE7-AE5A7B5471A1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182A5943-5C15-433A-8A70-A1885A63B245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9">
              <a:extLst>
                <a:ext uri="{FF2B5EF4-FFF2-40B4-BE49-F238E27FC236}">
                  <a16:creationId xmlns:a16="http://schemas.microsoft.com/office/drawing/2014/main" id="{561379DD-EC93-4633-A08A-2EFD00AEABE3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7BDB883-29DA-4B49-87E0-DACF066AFFD3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C4D48A2-963E-4010-96EE-07CC13F7A7B2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6FB314D-1DBA-45CB-B1B0-C8CBA597FAEB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CEEA9D0-E678-4560-AD84-3212CB696952}"/>
                </a:ext>
              </a:extLst>
            </p:cNvPr>
            <p:cNvSpPr/>
            <p:nvPr/>
          </p:nvSpPr>
          <p:spPr>
            <a:xfrm>
              <a:off x="4803276" y="2288788"/>
              <a:ext cx="445118" cy="42930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5F0DCE-EA89-4FC5-82C9-9DF8D84D1E7E}"/>
                </a:ext>
              </a:extLst>
            </p:cNvPr>
            <p:cNvSpPr/>
            <p:nvPr/>
          </p:nvSpPr>
          <p:spPr>
            <a:xfrm>
              <a:off x="4710596" y="2292323"/>
              <a:ext cx="554172" cy="520917"/>
            </a:xfrm>
            <a:prstGeom prst="ellipse">
              <a:avLst/>
            </a:pr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FD33CE-1106-4013-90D5-AEF6FB2A11EB}"/>
                </a:ext>
              </a:extLst>
            </p:cNvPr>
            <p:cNvSpPr/>
            <p:nvPr/>
          </p:nvSpPr>
          <p:spPr>
            <a:xfrm>
              <a:off x="4864606" y="2437103"/>
              <a:ext cx="233566" cy="21955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AF9CF93-4462-4804-B37E-3331114FE653}"/>
                </a:ext>
              </a:extLst>
            </p:cNvPr>
            <p:cNvSpPr/>
            <p:nvPr/>
          </p:nvSpPr>
          <p:spPr>
            <a:xfrm>
              <a:off x="5044831" y="2376140"/>
              <a:ext cx="151073" cy="142007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4B979D6D-CE3C-4371-B387-54FCA1EA3CDE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1444D72B-A625-4C95-966E-DDAC73E46C59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9360F16-B199-479C-9528-0A3EA1CD2D93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11">
              <a:extLst>
                <a:ext uri="{FF2B5EF4-FFF2-40B4-BE49-F238E27FC236}">
                  <a16:creationId xmlns:a16="http://schemas.microsoft.com/office/drawing/2014/main" id="{6AE9266D-8395-4EE2-B14E-4E580351BECF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12">
              <a:extLst>
                <a:ext uri="{FF2B5EF4-FFF2-40B4-BE49-F238E27FC236}">
                  <a16:creationId xmlns:a16="http://schemas.microsoft.com/office/drawing/2014/main" id="{9CFD84A4-61EB-4EB8-9C5B-C16763B99016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B1E3D0C-1556-4584-BB29-211D730483FB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rgbClr val="156082">
                    <a:lumMod val="5000"/>
                    <a:lumOff val="95000"/>
                  </a:srgbClr>
                </a:gs>
              </a:gsLst>
              <a:lin ang="4800000" scaled="0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B72C588-3BD5-4234-80C8-6D2F16293688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rgbClr val="156082">
                    <a:lumMod val="5000"/>
                    <a:lumOff val="95000"/>
                  </a:srgbClr>
                </a:gs>
              </a:gsLst>
              <a:lin ang="4800000" scaled="0"/>
            </a:gra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552FE2E-B5EF-4EC9-B3F0-F100C1AF985A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CDDCF30-93E3-4CC9-B71C-DD787C812DD1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4-17_22-5-31">
            <a:hlinkClick r:id="" action="ppaction://media"/>
            <a:extLst>
              <a:ext uri="{FF2B5EF4-FFF2-40B4-BE49-F238E27FC236}">
                <a16:creationId xmlns:a16="http://schemas.microsoft.com/office/drawing/2014/main" id="{7A62560A-CFD3-4D65-B410-2EEFC57015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23380" y="2924095"/>
            <a:ext cx="609600" cy="609600"/>
          </a:xfrm>
          <a:prstGeom prst="rect">
            <a:avLst/>
          </a:prstGeom>
        </p:spPr>
      </p:pic>
      <p:pic>
        <p:nvPicPr>
          <p:cNvPr id="103" name="1sec">
            <a:hlinkClick r:id="" action="ppaction://media"/>
            <a:extLst>
              <a:ext uri="{FF2B5EF4-FFF2-40B4-BE49-F238E27FC236}">
                <a16:creationId xmlns:a16="http://schemas.microsoft.com/office/drawing/2014/main" id="{1DCC88A1-70AA-49ED-A92C-92E05EEFEE9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8660" y="2877116"/>
            <a:ext cx="609600" cy="609600"/>
          </a:xfrm>
          <a:prstGeom prst="rect">
            <a:avLst/>
          </a:prstGeom>
        </p:spPr>
      </p:pic>
      <p:pic>
        <p:nvPicPr>
          <p:cNvPr id="4" name="ttsMP3.com_VoiceText_2025-4-17_22-6-25">
            <a:hlinkClick r:id="" action="ppaction://media"/>
            <a:extLst>
              <a:ext uri="{FF2B5EF4-FFF2-40B4-BE49-F238E27FC236}">
                <a16:creationId xmlns:a16="http://schemas.microsoft.com/office/drawing/2014/main" id="{F760D918-AED5-4B96-B3EA-112426EDC8E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67432" y="2904115"/>
            <a:ext cx="609600" cy="609600"/>
          </a:xfrm>
          <a:prstGeom prst="rect">
            <a:avLst/>
          </a:prstGeom>
        </p:spPr>
      </p:pic>
      <p:pic>
        <p:nvPicPr>
          <p:cNvPr id="104" name="1sec">
            <a:hlinkClick r:id="" action="ppaction://media"/>
            <a:extLst>
              <a:ext uri="{FF2B5EF4-FFF2-40B4-BE49-F238E27FC236}">
                <a16:creationId xmlns:a16="http://schemas.microsoft.com/office/drawing/2014/main" id="{C2C5804B-E691-49BD-B63F-79BC5920C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183622" y="3022409"/>
            <a:ext cx="609600" cy="609600"/>
          </a:xfrm>
          <a:prstGeom prst="rect">
            <a:avLst/>
          </a:prstGeom>
        </p:spPr>
      </p:pic>
      <p:pic>
        <p:nvPicPr>
          <p:cNvPr id="105" name="1sec">
            <a:hlinkClick r:id="" action="ppaction://media"/>
            <a:extLst>
              <a:ext uri="{FF2B5EF4-FFF2-40B4-BE49-F238E27FC236}">
                <a16:creationId xmlns:a16="http://schemas.microsoft.com/office/drawing/2014/main" id="{C9CF12D1-1205-41B3-AB08-6618D89FC8E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68496" y="30368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3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9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14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327792" y="59280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4B183"/>
                </a:solidFill>
              </a:rPr>
              <a:t>mp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4B183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485740" y="59280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4B183"/>
                </a:solidFill>
              </a:rPr>
              <a:t>mp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4B183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3988641-CF69-4B21-A41D-DB9022489F6E}"/>
              </a:ext>
            </a:extLst>
          </p:cNvPr>
          <p:cNvSpPr/>
          <p:nvPr/>
        </p:nvSpPr>
        <p:spPr>
          <a:xfrm>
            <a:off x="9169844" y="592808"/>
            <a:ext cx="2478816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4B183"/>
                </a:solidFill>
              </a:rPr>
              <a:t>mp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7A4607B-667D-4206-B68A-F9F395685808}"/>
              </a:ext>
            </a:extLst>
          </p:cNvPr>
          <p:cNvGrpSpPr/>
          <p:nvPr/>
        </p:nvGrpSpPr>
        <p:grpSpPr>
          <a:xfrm>
            <a:off x="846759" y="613105"/>
            <a:ext cx="3830612" cy="5898490"/>
            <a:chOff x="4165600" y="488950"/>
            <a:chExt cx="3830612" cy="589849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F8995A-F3BA-4E80-97DB-1C2C8A388822}"/>
                </a:ext>
              </a:extLst>
            </p:cNvPr>
            <p:cNvSpPr/>
            <p:nvPr/>
          </p:nvSpPr>
          <p:spPr>
            <a:xfrm>
              <a:off x="6821020" y="3170699"/>
              <a:ext cx="95251" cy="104078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93F1701-C8AC-4A51-8CAC-8C53D60561A1}"/>
                </a:ext>
              </a:extLst>
            </p:cNvPr>
            <p:cNvSpPr/>
            <p:nvPr/>
          </p:nvSpPr>
          <p:spPr>
            <a:xfrm>
              <a:off x="6721731" y="4185911"/>
              <a:ext cx="286702" cy="286702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55258 h 914400"/>
                <a:gd name="connsiteX6" fmla="*/ 155258 w 914400"/>
                <a:gd name="connsiteY6" fmla="*/ 457200 h 914400"/>
                <a:gd name="connsiteX7" fmla="*/ 457200 w 914400"/>
                <a:gd name="connsiteY7" fmla="*/ 759142 h 914400"/>
                <a:gd name="connsiteX8" fmla="*/ 759142 w 914400"/>
                <a:gd name="connsiteY8" fmla="*/ 457200 h 914400"/>
                <a:gd name="connsiteX9" fmla="*/ 457200 w 914400"/>
                <a:gd name="connsiteY9" fmla="*/ 15525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55258"/>
                  </a:moveTo>
                  <a:cubicBezTo>
                    <a:pt x="290442" y="155258"/>
                    <a:pt x="155258" y="290442"/>
                    <a:pt x="155258" y="457200"/>
                  </a:cubicBezTo>
                  <a:cubicBezTo>
                    <a:pt x="155258" y="623958"/>
                    <a:pt x="290442" y="759142"/>
                    <a:pt x="457200" y="759142"/>
                  </a:cubicBezTo>
                  <a:cubicBezTo>
                    <a:pt x="623958" y="759142"/>
                    <a:pt x="759142" y="623958"/>
                    <a:pt x="759142" y="457200"/>
                  </a:cubicBezTo>
                  <a:cubicBezTo>
                    <a:pt x="759142" y="290442"/>
                    <a:pt x="623958" y="155258"/>
                    <a:pt x="457200" y="15525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3DA7074-A1FC-4FBA-AE16-D9BC268DCDB9}"/>
                </a:ext>
              </a:extLst>
            </p:cNvPr>
            <p:cNvSpPr/>
            <p:nvPr/>
          </p:nvSpPr>
          <p:spPr>
            <a:xfrm>
              <a:off x="4176640" y="5548197"/>
              <a:ext cx="3729179" cy="83924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3912627-DC2B-4DC1-95DA-E7CE240AC681}"/>
                </a:ext>
              </a:extLst>
            </p:cNvPr>
            <p:cNvSpPr/>
            <p:nvPr/>
          </p:nvSpPr>
          <p:spPr>
            <a:xfrm>
              <a:off x="5519737" y="5751008"/>
              <a:ext cx="1042987" cy="32636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00B5FCB-6B08-47A2-B9BF-8C5AFC0372F4}"/>
                </a:ext>
              </a:extLst>
            </p:cNvPr>
            <p:cNvSpPr/>
            <p:nvPr/>
          </p:nvSpPr>
          <p:spPr>
            <a:xfrm>
              <a:off x="5820556" y="2706060"/>
              <a:ext cx="444500" cy="32464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0BF62AA-5364-47DF-B049-DAEC08758859}"/>
                </a:ext>
              </a:extLst>
            </p:cNvPr>
            <p:cNvSpPr/>
            <p:nvPr/>
          </p:nvSpPr>
          <p:spPr>
            <a:xfrm>
              <a:off x="5816287" y="5923385"/>
              <a:ext cx="506103" cy="9153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Manual Operation 5">
              <a:extLst>
                <a:ext uri="{FF2B5EF4-FFF2-40B4-BE49-F238E27FC236}">
                  <a16:creationId xmlns:a16="http://schemas.microsoft.com/office/drawing/2014/main" id="{A05689DF-4E8C-46C4-8BD5-C921CC8A9C1C}"/>
                </a:ext>
              </a:extLst>
            </p:cNvPr>
            <p:cNvSpPr/>
            <p:nvPr/>
          </p:nvSpPr>
          <p:spPr>
            <a:xfrm flipV="1">
              <a:off x="4165600" y="736580"/>
              <a:ext cx="3830612" cy="26041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8000 w 10000"/>
                <a:gd name="connsiteY2" fmla="*/ 10000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7934 w 10000"/>
                <a:gd name="connsiteY2" fmla="*/ 11058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1134 h 12317"/>
                <a:gd name="connsiteX1" fmla="*/ 10000 w 10000"/>
                <a:gd name="connsiteY1" fmla="*/ 1134 h 12317"/>
                <a:gd name="connsiteX2" fmla="*/ 7934 w 10000"/>
                <a:gd name="connsiteY2" fmla="*/ 12192 h 12317"/>
                <a:gd name="connsiteX3" fmla="*/ 1867 w 10000"/>
                <a:gd name="connsiteY3" fmla="*/ 12317 h 12317"/>
                <a:gd name="connsiteX4" fmla="*/ 0 w 10000"/>
                <a:gd name="connsiteY4" fmla="*/ 1134 h 12317"/>
                <a:gd name="connsiteX0" fmla="*/ 0 w 10000"/>
                <a:gd name="connsiteY0" fmla="*/ 1583 h 12766"/>
                <a:gd name="connsiteX1" fmla="*/ 10000 w 10000"/>
                <a:gd name="connsiteY1" fmla="*/ 1583 h 12766"/>
                <a:gd name="connsiteX2" fmla="*/ 7934 w 10000"/>
                <a:gd name="connsiteY2" fmla="*/ 12641 h 12766"/>
                <a:gd name="connsiteX3" fmla="*/ 1867 w 10000"/>
                <a:gd name="connsiteY3" fmla="*/ 12766 h 12766"/>
                <a:gd name="connsiteX4" fmla="*/ 0 w 10000"/>
                <a:gd name="connsiteY4" fmla="*/ 1583 h 1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2766">
                  <a:moveTo>
                    <a:pt x="0" y="1583"/>
                  </a:moveTo>
                  <a:cubicBezTo>
                    <a:pt x="3167" y="-970"/>
                    <a:pt x="7231" y="-36"/>
                    <a:pt x="10000" y="1583"/>
                  </a:cubicBezTo>
                  <a:lnTo>
                    <a:pt x="7934" y="12641"/>
                  </a:lnTo>
                  <a:lnTo>
                    <a:pt x="1867" y="12766"/>
                  </a:lnTo>
                  <a:lnTo>
                    <a:pt x="0" y="158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2AD8AF4-D9AA-4EBB-8DC9-F1739A0706B5}"/>
                </a:ext>
              </a:extLst>
            </p:cNvPr>
            <p:cNvSpPr/>
            <p:nvPr/>
          </p:nvSpPr>
          <p:spPr>
            <a:xfrm>
              <a:off x="4889500" y="488950"/>
              <a:ext cx="2324100" cy="4889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4-17_22-8-29">
            <a:hlinkClick r:id="" action="ppaction://media"/>
            <a:extLst>
              <a:ext uri="{FF2B5EF4-FFF2-40B4-BE49-F238E27FC236}">
                <a16:creationId xmlns:a16="http://schemas.microsoft.com/office/drawing/2014/main" id="{A63DD35C-B9F7-4DA0-B7D9-87EF72B6D8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59224" y="3047217"/>
            <a:ext cx="609600" cy="609600"/>
          </a:xfrm>
          <a:prstGeom prst="rect">
            <a:avLst/>
          </a:prstGeom>
        </p:spPr>
      </p:pic>
      <p:pic>
        <p:nvPicPr>
          <p:cNvPr id="78" name="1sec">
            <a:hlinkClick r:id="" action="ppaction://media"/>
            <a:extLst>
              <a:ext uri="{FF2B5EF4-FFF2-40B4-BE49-F238E27FC236}">
                <a16:creationId xmlns:a16="http://schemas.microsoft.com/office/drawing/2014/main" id="{1D497C41-EBA9-427A-B877-DD6DCBDA382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68496" y="3036831"/>
            <a:ext cx="609600" cy="609600"/>
          </a:xfrm>
          <a:prstGeom prst="rect">
            <a:avLst/>
          </a:prstGeom>
        </p:spPr>
      </p:pic>
      <p:pic>
        <p:nvPicPr>
          <p:cNvPr id="5" name="ttsMP3.com_VoiceText_2025-4-17_22-8-2">
            <a:hlinkClick r:id="" action="ppaction://media"/>
            <a:extLst>
              <a:ext uri="{FF2B5EF4-FFF2-40B4-BE49-F238E27FC236}">
                <a16:creationId xmlns:a16="http://schemas.microsoft.com/office/drawing/2014/main" id="{A5FC5370-463C-4ABA-B9C2-C641B3C5BF8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9" name="1sec">
            <a:hlinkClick r:id="" action="ppaction://media"/>
            <a:extLst>
              <a:ext uri="{FF2B5EF4-FFF2-40B4-BE49-F238E27FC236}">
                <a16:creationId xmlns:a16="http://schemas.microsoft.com/office/drawing/2014/main" id="{996EA543-FB7E-4E30-A320-AF31B11AF4D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66341" y="3160066"/>
            <a:ext cx="609600" cy="609600"/>
          </a:xfrm>
          <a:prstGeom prst="rect">
            <a:avLst/>
          </a:prstGeom>
        </p:spPr>
      </p:pic>
      <p:pic>
        <p:nvPicPr>
          <p:cNvPr id="80" name="1sec">
            <a:hlinkClick r:id="" action="ppaction://media"/>
            <a:extLst>
              <a:ext uri="{FF2B5EF4-FFF2-40B4-BE49-F238E27FC236}">
                <a16:creationId xmlns:a16="http://schemas.microsoft.com/office/drawing/2014/main" id="{B22FEF48-D819-481F-922F-58CA0F8211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440501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4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9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8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4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6493433" y="522219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F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</a:rPr>
              <a:t>nt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F8B9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4651381" y="522219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F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</a:rPr>
              <a:t>nt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F8B9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5F7D9C2-B0F8-419A-A2C2-9F81328C22A1}"/>
              </a:ext>
            </a:extLst>
          </p:cNvPr>
          <p:cNvSpPr/>
          <p:nvPr/>
        </p:nvSpPr>
        <p:spPr>
          <a:xfrm>
            <a:off x="8335485" y="522219"/>
            <a:ext cx="3684375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AF8B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Elepha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F8B91"/>
                </a:solidFill>
              </a:rPr>
              <a:t>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8E9F64-1EA8-4104-B6B0-27DE11E68655}"/>
              </a:ext>
            </a:extLst>
          </p:cNvPr>
          <p:cNvGrpSpPr/>
          <p:nvPr/>
        </p:nvGrpSpPr>
        <p:grpSpPr>
          <a:xfrm>
            <a:off x="448756" y="1099930"/>
            <a:ext cx="4554189" cy="5553758"/>
            <a:chOff x="6467470" y="2384585"/>
            <a:chExt cx="3486045" cy="425117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0C2E20-9B4F-48CD-8490-D5438E0A7833}"/>
                </a:ext>
              </a:extLst>
            </p:cNvPr>
            <p:cNvGrpSpPr/>
            <p:nvPr/>
          </p:nvGrpSpPr>
          <p:grpSpPr>
            <a:xfrm>
              <a:off x="7205741" y="4460601"/>
              <a:ext cx="696994" cy="2065169"/>
              <a:chOff x="9869116" y="4634175"/>
              <a:chExt cx="696994" cy="2065169"/>
            </a:xfrm>
          </p:grpSpPr>
          <p:sp>
            <p:nvSpPr>
              <p:cNvPr id="75" name="Rectangle: Rounded Corners 33">
                <a:extLst>
                  <a:ext uri="{FF2B5EF4-FFF2-40B4-BE49-F238E27FC236}">
                    <a16:creationId xmlns:a16="http://schemas.microsoft.com/office/drawing/2014/main" id="{104FCA9E-BB41-4FC5-8397-06D13D6891BE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F3988E5-286C-4E54-B60C-F71696A7FBA3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78BD5F0-191B-4D9A-99E8-2F5732BAB8F0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F0E85A2-9BE6-4F05-9860-FDF5E275EE23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C549A116-54E1-4F9A-B8E1-85C91AAAEBDD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F451FDD-96C8-4A95-A321-91BC3A66A28F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7ED981D-9037-4E0A-8F33-B331540BAEE3}"/>
                </a:ext>
              </a:extLst>
            </p:cNvPr>
            <p:cNvGrpSpPr/>
            <p:nvPr/>
          </p:nvGrpSpPr>
          <p:grpSpPr>
            <a:xfrm flipH="1">
              <a:off x="8378934" y="4452479"/>
              <a:ext cx="696994" cy="2065169"/>
              <a:chOff x="9869116" y="4634175"/>
              <a:chExt cx="696994" cy="2065169"/>
            </a:xfrm>
          </p:grpSpPr>
          <p:sp>
            <p:nvSpPr>
              <p:cNvPr id="69" name="Rectangle: Rounded Corners 33">
                <a:extLst>
                  <a:ext uri="{FF2B5EF4-FFF2-40B4-BE49-F238E27FC236}">
                    <a16:creationId xmlns:a16="http://schemas.microsoft.com/office/drawing/2014/main" id="{DC87F96B-BA72-4ACF-84EE-FC2B76A3DC24}"/>
                  </a:ext>
                </a:extLst>
              </p:cNvPr>
              <p:cNvSpPr/>
              <p:nvPr/>
            </p:nvSpPr>
            <p:spPr>
              <a:xfrm flipH="1">
                <a:off x="9869116" y="4634175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6CE3416-D065-4F78-8018-27ED37A60187}"/>
                  </a:ext>
                </a:extLst>
              </p:cNvPr>
              <p:cNvGrpSpPr/>
              <p:nvPr/>
            </p:nvGrpSpPr>
            <p:grpSpPr>
              <a:xfrm flipH="1">
                <a:off x="10059149" y="6574873"/>
                <a:ext cx="497530" cy="121547"/>
                <a:chOff x="7092035" y="5357049"/>
                <a:chExt cx="494648" cy="120843"/>
              </a:xfrm>
              <a:noFill/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C1C3DBA6-62F4-445A-ABF6-705CB3FF676C}"/>
                    </a:ext>
                  </a:extLst>
                </p:cNvPr>
                <p:cNvSpPr/>
                <p:nvPr/>
              </p:nvSpPr>
              <p:spPr>
                <a:xfrm>
                  <a:off x="7469173" y="5357049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F723009F-422B-4E99-B0E7-194F44A08F54}"/>
                    </a:ext>
                  </a:extLst>
                </p:cNvPr>
                <p:cNvSpPr/>
                <p:nvPr/>
              </p:nvSpPr>
              <p:spPr>
                <a:xfrm>
                  <a:off x="7092035" y="5360889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7F08A47-2BE9-44D0-907D-7302FA53DF57}"/>
                    </a:ext>
                  </a:extLst>
                </p:cNvPr>
                <p:cNvSpPr/>
                <p:nvPr/>
              </p:nvSpPr>
              <p:spPr>
                <a:xfrm>
                  <a:off x="7217127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334F854-9361-4E8C-AE5A-631E852E862E}"/>
                    </a:ext>
                  </a:extLst>
                </p:cNvPr>
                <p:cNvSpPr/>
                <p:nvPr/>
              </p:nvSpPr>
              <p:spPr>
                <a:xfrm>
                  <a:off x="7343152" y="5360889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5A26160-4354-4863-9EE1-3B72F8DF5410}"/>
                </a:ext>
              </a:extLst>
            </p:cNvPr>
            <p:cNvGrpSpPr/>
            <p:nvPr/>
          </p:nvGrpSpPr>
          <p:grpSpPr>
            <a:xfrm>
              <a:off x="6700167" y="3685437"/>
              <a:ext cx="2878584" cy="2950322"/>
              <a:chOff x="6775605" y="3685585"/>
              <a:chExt cx="2878584" cy="2950322"/>
            </a:xfrm>
          </p:grpSpPr>
          <p:sp>
            <p:nvSpPr>
              <p:cNvPr id="55" name="Oval 3">
                <a:extLst>
                  <a:ext uri="{FF2B5EF4-FFF2-40B4-BE49-F238E27FC236}">
                    <a16:creationId xmlns:a16="http://schemas.microsoft.com/office/drawing/2014/main" id="{F2A30D33-ECDF-4F1B-9312-FFA1F2AC56D2}"/>
                  </a:ext>
                </a:extLst>
              </p:cNvPr>
              <p:cNvSpPr/>
              <p:nvPr/>
            </p:nvSpPr>
            <p:spPr>
              <a:xfrm flipH="1">
                <a:off x="6775605" y="3685585"/>
                <a:ext cx="2878584" cy="2714596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: Rounded Corners 33">
                <a:extLst>
                  <a:ext uri="{FF2B5EF4-FFF2-40B4-BE49-F238E27FC236}">
                    <a16:creationId xmlns:a16="http://schemas.microsoft.com/office/drawing/2014/main" id="{74DB45BD-559A-4623-B8AD-4C689864FDF7}"/>
                  </a:ext>
                </a:extLst>
              </p:cNvPr>
              <p:cNvSpPr/>
              <p:nvPr/>
            </p:nvSpPr>
            <p:spPr>
              <a:xfrm flipH="1">
                <a:off x="6873984" y="4565490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22B58A1-6325-49C6-9EE0-B3A5291DD7BC}"/>
                  </a:ext>
                </a:extLst>
              </p:cNvPr>
              <p:cNvSpPr/>
              <p:nvPr/>
            </p:nvSpPr>
            <p:spPr>
              <a:xfrm rot="21078352">
                <a:off x="6809736" y="447661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33">
                <a:extLst>
                  <a:ext uri="{FF2B5EF4-FFF2-40B4-BE49-F238E27FC236}">
                    <a16:creationId xmlns:a16="http://schemas.microsoft.com/office/drawing/2014/main" id="{4F65F2DC-6C60-425E-8DB4-3410881D9B8E}"/>
                  </a:ext>
                </a:extLst>
              </p:cNvPr>
              <p:cNvSpPr/>
              <p:nvPr/>
            </p:nvSpPr>
            <p:spPr>
              <a:xfrm>
                <a:off x="8859417" y="4562143"/>
                <a:ext cx="696994" cy="2065169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0 w 601217"/>
                  <a:gd name="connsiteY0" fmla="*/ 84682 h 1790114"/>
                  <a:gd name="connsiteX1" fmla="*/ 84682 w 601217"/>
                  <a:gd name="connsiteY1" fmla="*/ 0 h 1790114"/>
                  <a:gd name="connsiteX2" fmla="*/ 423402 w 601217"/>
                  <a:gd name="connsiteY2" fmla="*/ 0 h 1790114"/>
                  <a:gd name="connsiteX3" fmla="*/ 508084 w 601217"/>
                  <a:gd name="connsiteY3" fmla="*/ 84682 h 1790114"/>
                  <a:gd name="connsiteX4" fmla="*/ 508084 w 601217"/>
                  <a:gd name="connsiteY4" fmla="*/ 1705432 h 1790114"/>
                  <a:gd name="connsiteX5" fmla="*/ 423402 w 601217"/>
                  <a:gd name="connsiteY5" fmla="*/ 1790114 h 1790114"/>
                  <a:gd name="connsiteX6" fmla="*/ 84682 w 601217"/>
                  <a:gd name="connsiteY6" fmla="*/ 1790114 h 1790114"/>
                  <a:gd name="connsiteX7" fmla="*/ 0 w 601217"/>
                  <a:gd name="connsiteY7" fmla="*/ 1705432 h 1790114"/>
                  <a:gd name="connsiteX8" fmla="*/ 0 w 601217"/>
                  <a:gd name="connsiteY8" fmla="*/ 84682 h 1790114"/>
                  <a:gd name="connsiteX0" fmla="*/ 0 w 692958"/>
                  <a:gd name="connsiteY0" fmla="*/ 347777 h 2053209"/>
                  <a:gd name="connsiteX1" fmla="*/ 84682 w 692958"/>
                  <a:gd name="connsiteY1" fmla="*/ 263095 h 2053209"/>
                  <a:gd name="connsiteX2" fmla="*/ 423402 w 692958"/>
                  <a:gd name="connsiteY2" fmla="*/ 263095 h 2053209"/>
                  <a:gd name="connsiteX3" fmla="*/ 622384 w 692958"/>
                  <a:gd name="connsiteY3" fmla="*/ 4877 h 2053209"/>
                  <a:gd name="connsiteX4" fmla="*/ 508084 w 692958"/>
                  <a:gd name="connsiteY4" fmla="*/ 1968527 h 2053209"/>
                  <a:gd name="connsiteX5" fmla="*/ 423402 w 692958"/>
                  <a:gd name="connsiteY5" fmla="*/ 2053209 h 2053209"/>
                  <a:gd name="connsiteX6" fmla="*/ 84682 w 692958"/>
                  <a:gd name="connsiteY6" fmla="*/ 2053209 h 2053209"/>
                  <a:gd name="connsiteX7" fmla="*/ 0 w 692958"/>
                  <a:gd name="connsiteY7" fmla="*/ 1968527 h 2053209"/>
                  <a:gd name="connsiteX8" fmla="*/ 0 w 692958"/>
                  <a:gd name="connsiteY8" fmla="*/ 347777 h 20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2958" h="2053209">
                    <a:moveTo>
                      <a:pt x="0" y="347777"/>
                    </a:moveTo>
                    <a:cubicBezTo>
                      <a:pt x="0" y="301008"/>
                      <a:pt x="37913" y="263095"/>
                      <a:pt x="84682" y="263095"/>
                    </a:cubicBezTo>
                    <a:lnTo>
                      <a:pt x="423402" y="263095"/>
                    </a:lnTo>
                    <a:cubicBezTo>
                      <a:pt x="470171" y="263095"/>
                      <a:pt x="622384" y="-41892"/>
                      <a:pt x="622384" y="4877"/>
                    </a:cubicBezTo>
                    <a:cubicBezTo>
                      <a:pt x="831934" y="811827"/>
                      <a:pt x="508084" y="1428277"/>
                      <a:pt x="508084" y="1968527"/>
                    </a:cubicBezTo>
                    <a:cubicBezTo>
                      <a:pt x="508084" y="2015296"/>
                      <a:pt x="470171" y="2053209"/>
                      <a:pt x="423402" y="2053209"/>
                    </a:cubicBezTo>
                    <a:lnTo>
                      <a:pt x="84682" y="2053209"/>
                    </a:lnTo>
                    <a:cubicBezTo>
                      <a:pt x="37913" y="2053209"/>
                      <a:pt x="0" y="2015296"/>
                      <a:pt x="0" y="1968527"/>
                    </a:cubicBezTo>
                    <a:lnTo>
                      <a:pt x="0" y="347777"/>
                    </a:ln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20E41CD-FF16-4FDD-8E1A-688692D8FB6B}"/>
                  </a:ext>
                </a:extLst>
              </p:cNvPr>
              <p:cNvSpPr/>
              <p:nvPr/>
            </p:nvSpPr>
            <p:spPr>
              <a:xfrm rot="213224">
                <a:off x="8783831" y="4447231"/>
                <a:ext cx="812581" cy="1167803"/>
              </a:xfrm>
              <a:prstGeom prst="ellipse">
                <a:avLst/>
              </a:prstGeom>
              <a:solidFill>
                <a:srgbClr val="AF8B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87CC508-56E2-4700-91F7-572E445D2C26}"/>
                  </a:ext>
                </a:extLst>
              </p:cNvPr>
              <p:cNvGrpSpPr/>
              <p:nvPr/>
            </p:nvGrpSpPr>
            <p:grpSpPr>
              <a:xfrm flipH="1">
                <a:off x="7049809" y="6512171"/>
                <a:ext cx="2318942" cy="123736"/>
                <a:chOff x="5798068" y="5395767"/>
                <a:chExt cx="2305509" cy="123021"/>
              </a:xfrm>
              <a:noFill/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3B0CA81-2840-40C5-A357-99511B29B747}"/>
                    </a:ext>
                  </a:extLst>
                </p:cNvPr>
                <p:cNvSpPr/>
                <p:nvPr/>
              </p:nvSpPr>
              <p:spPr>
                <a:xfrm>
                  <a:off x="6175203" y="5397884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99A3F79E-D9C6-4DAE-AC78-C612760387D1}"/>
                    </a:ext>
                  </a:extLst>
                </p:cNvPr>
                <p:cNvSpPr/>
                <p:nvPr/>
              </p:nvSpPr>
              <p:spPr>
                <a:xfrm>
                  <a:off x="5798068" y="5401785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C29D2C77-9097-4DC5-ACDE-9D457BA54478}"/>
                    </a:ext>
                  </a:extLst>
                </p:cNvPr>
                <p:cNvSpPr/>
                <p:nvPr/>
              </p:nvSpPr>
              <p:spPr>
                <a:xfrm>
                  <a:off x="5923158" y="540178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FC99F3E-6388-4D53-854C-7E163DA05DDF}"/>
                    </a:ext>
                  </a:extLst>
                </p:cNvPr>
                <p:cNvSpPr/>
                <p:nvPr/>
              </p:nvSpPr>
              <p:spPr>
                <a:xfrm>
                  <a:off x="6049181" y="5401770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A49EA723-C7EF-42E4-A110-3E75058298A4}"/>
                    </a:ext>
                  </a:extLst>
                </p:cNvPr>
                <p:cNvSpPr/>
                <p:nvPr/>
              </p:nvSpPr>
              <p:spPr>
                <a:xfrm>
                  <a:off x="7986067" y="5395767"/>
                  <a:ext cx="117510" cy="120841"/>
                </a:xfrm>
                <a:custGeom>
                  <a:avLst/>
                  <a:gdLst>
                    <a:gd name="connsiteX0" fmla="*/ 59402 w 117511"/>
                    <a:gd name="connsiteY0" fmla="*/ 0 h 120842"/>
                    <a:gd name="connsiteX1" fmla="*/ 114136 w 117511"/>
                    <a:gd name="connsiteY1" fmla="*/ 63867 h 120842"/>
                    <a:gd name="connsiteX2" fmla="*/ 117511 w 117511"/>
                    <a:gd name="connsiteY2" fmla="*/ 93298 h 120842"/>
                    <a:gd name="connsiteX3" fmla="*/ 110989 w 117511"/>
                    <a:gd name="connsiteY3" fmla="*/ 109044 h 120842"/>
                    <a:gd name="connsiteX4" fmla="*/ 82506 w 117511"/>
                    <a:gd name="connsiteY4" fmla="*/ 120842 h 120842"/>
                    <a:gd name="connsiteX5" fmla="*/ 1866 w 117511"/>
                    <a:gd name="connsiteY5" fmla="*/ 120842 h 120842"/>
                    <a:gd name="connsiteX6" fmla="*/ 0 w 117511"/>
                    <a:gd name="connsiteY6" fmla="*/ 104571 h 120842"/>
                    <a:gd name="connsiteX7" fmla="*/ 59402 w 117511"/>
                    <a:gd name="connsiteY7" fmla="*/ 0 h 120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511" h="120842">
                      <a:moveTo>
                        <a:pt x="59402" y="0"/>
                      </a:moveTo>
                      <a:cubicBezTo>
                        <a:pt x="84007" y="0"/>
                        <a:pt x="105118" y="26335"/>
                        <a:pt x="114136" y="63867"/>
                      </a:cubicBezTo>
                      <a:lnTo>
                        <a:pt x="117511" y="93298"/>
                      </a:lnTo>
                      <a:lnTo>
                        <a:pt x="110989" y="109044"/>
                      </a:lnTo>
                      <a:cubicBezTo>
                        <a:pt x="103700" y="116334"/>
                        <a:pt x="93630" y="120842"/>
                        <a:pt x="82506" y="120842"/>
                      </a:cubicBezTo>
                      <a:lnTo>
                        <a:pt x="1866" y="120842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9E54A943-92EF-409E-9836-736CE2F2B0FF}"/>
                    </a:ext>
                  </a:extLst>
                </p:cNvPr>
                <p:cNvSpPr/>
                <p:nvPr/>
              </p:nvSpPr>
              <p:spPr>
                <a:xfrm>
                  <a:off x="7608928" y="5399612"/>
                  <a:ext cx="117868" cy="117003"/>
                </a:xfrm>
                <a:custGeom>
                  <a:avLst/>
                  <a:gdLst>
                    <a:gd name="connsiteX0" fmla="*/ 58467 w 117869"/>
                    <a:gd name="connsiteY0" fmla="*/ 0 h 117004"/>
                    <a:gd name="connsiteX1" fmla="*/ 117869 w 117869"/>
                    <a:gd name="connsiteY1" fmla="*/ 104571 h 117004"/>
                    <a:gd name="connsiteX2" fmla="*/ 116443 w 117869"/>
                    <a:gd name="connsiteY2" fmla="*/ 117004 h 117004"/>
                    <a:gd name="connsiteX3" fmla="*/ 32124 w 117869"/>
                    <a:gd name="connsiteY3" fmla="*/ 117004 h 117004"/>
                    <a:gd name="connsiteX4" fmla="*/ 3641 w 117869"/>
                    <a:gd name="connsiteY4" fmla="*/ 105206 h 117004"/>
                    <a:gd name="connsiteX5" fmla="*/ 0 w 117869"/>
                    <a:gd name="connsiteY5" fmla="*/ 96417 h 117004"/>
                    <a:gd name="connsiteX6" fmla="*/ 3733 w 117869"/>
                    <a:gd name="connsiteY6" fmla="*/ 63867 h 117004"/>
                    <a:gd name="connsiteX7" fmla="*/ 58467 w 117869"/>
                    <a:gd name="connsiteY7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869" h="117004">
                      <a:moveTo>
                        <a:pt x="58467" y="0"/>
                      </a:moveTo>
                      <a:cubicBezTo>
                        <a:pt x="91274" y="0"/>
                        <a:pt x="117869" y="46818"/>
                        <a:pt x="117869" y="104571"/>
                      </a:cubicBezTo>
                      <a:lnTo>
                        <a:pt x="116443" y="117004"/>
                      </a:lnTo>
                      <a:lnTo>
                        <a:pt x="32124" y="117004"/>
                      </a:lnTo>
                      <a:cubicBezTo>
                        <a:pt x="21000" y="117004"/>
                        <a:pt x="10930" y="112496"/>
                        <a:pt x="3641" y="105206"/>
                      </a:cubicBezTo>
                      <a:lnTo>
                        <a:pt x="0" y="96417"/>
                      </a:lnTo>
                      <a:lnTo>
                        <a:pt x="3733" y="63867"/>
                      </a:lnTo>
                      <a:cubicBezTo>
                        <a:pt x="12751" y="26335"/>
                        <a:pt x="33862" y="0"/>
                        <a:pt x="584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EA60584-AFA9-414D-9BC8-E34D917CFD7E}"/>
                    </a:ext>
                  </a:extLst>
                </p:cNvPr>
                <p:cNvSpPr/>
                <p:nvPr/>
              </p:nvSpPr>
              <p:spPr>
                <a:xfrm>
                  <a:off x="7734020" y="5399612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FFAA8A6-DE21-4922-90CF-4734BB4BDC4B}"/>
                    </a:ext>
                  </a:extLst>
                </p:cNvPr>
                <p:cNvSpPr/>
                <p:nvPr/>
              </p:nvSpPr>
              <p:spPr>
                <a:xfrm>
                  <a:off x="7860045" y="5399611"/>
                  <a:ext cx="118803" cy="117003"/>
                </a:xfrm>
                <a:custGeom>
                  <a:avLst/>
                  <a:gdLst>
                    <a:gd name="connsiteX0" fmla="*/ 59402 w 118804"/>
                    <a:gd name="connsiteY0" fmla="*/ 0 h 117004"/>
                    <a:gd name="connsiteX1" fmla="*/ 118804 w 118804"/>
                    <a:gd name="connsiteY1" fmla="*/ 104571 h 117004"/>
                    <a:gd name="connsiteX2" fmla="*/ 117378 w 118804"/>
                    <a:gd name="connsiteY2" fmla="*/ 117004 h 117004"/>
                    <a:gd name="connsiteX3" fmla="*/ 1426 w 118804"/>
                    <a:gd name="connsiteY3" fmla="*/ 117004 h 117004"/>
                    <a:gd name="connsiteX4" fmla="*/ 0 w 118804"/>
                    <a:gd name="connsiteY4" fmla="*/ 104571 h 117004"/>
                    <a:gd name="connsiteX5" fmla="*/ 59402 w 118804"/>
                    <a:gd name="connsiteY5" fmla="*/ 0 h 117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804" h="117004">
                      <a:moveTo>
                        <a:pt x="59402" y="0"/>
                      </a:moveTo>
                      <a:cubicBezTo>
                        <a:pt x="92209" y="0"/>
                        <a:pt x="118804" y="46818"/>
                        <a:pt x="118804" y="104571"/>
                      </a:cubicBezTo>
                      <a:lnTo>
                        <a:pt x="117378" y="117004"/>
                      </a:lnTo>
                      <a:lnTo>
                        <a:pt x="1426" y="117004"/>
                      </a:lnTo>
                      <a:lnTo>
                        <a:pt x="0" y="104571"/>
                      </a:lnTo>
                      <a:cubicBezTo>
                        <a:pt x="0" y="46818"/>
                        <a:pt x="26595" y="0"/>
                        <a:pt x="5940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775D62B-8E96-49D1-862D-92C046074EA8}"/>
                </a:ext>
              </a:extLst>
            </p:cNvPr>
            <p:cNvGrpSpPr/>
            <p:nvPr/>
          </p:nvGrpSpPr>
          <p:grpSpPr>
            <a:xfrm>
              <a:off x="6467470" y="2384585"/>
              <a:ext cx="3486045" cy="3277963"/>
              <a:chOff x="6467470" y="2384585"/>
              <a:chExt cx="3486045" cy="32779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5092FA8-0B57-4BBB-96F4-E6B9F577A1E1}"/>
                  </a:ext>
                </a:extLst>
              </p:cNvPr>
              <p:cNvSpPr/>
              <p:nvPr/>
            </p:nvSpPr>
            <p:spPr>
              <a:xfrm flipH="1">
                <a:off x="7999338" y="2384585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697A7A6-840C-49CC-B919-B86F37D48E83}"/>
                  </a:ext>
                </a:extLst>
              </p:cNvPr>
              <p:cNvSpPr/>
              <p:nvPr/>
            </p:nvSpPr>
            <p:spPr>
              <a:xfrm flipH="1">
                <a:off x="6467470" y="2403438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A2BB664-5649-4C7E-B963-3597F5FB5C0C}"/>
                  </a:ext>
                </a:extLst>
              </p:cNvPr>
              <p:cNvSpPr/>
              <p:nvPr/>
            </p:nvSpPr>
            <p:spPr>
              <a:xfrm flipH="1">
                <a:off x="7279676" y="2633086"/>
                <a:ext cx="1954177" cy="2446723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240527-7A14-4B2E-A6B1-5A608B35D842}"/>
                  </a:ext>
                </a:extLst>
              </p:cNvPr>
              <p:cNvSpPr/>
              <p:nvPr/>
            </p:nvSpPr>
            <p:spPr>
              <a:xfrm flipH="1">
                <a:off x="7630472" y="3412145"/>
                <a:ext cx="423217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CF2D7D6-2761-430E-BA17-0C357D3D230D}"/>
                  </a:ext>
                </a:extLst>
              </p:cNvPr>
              <p:cNvSpPr/>
              <p:nvPr/>
            </p:nvSpPr>
            <p:spPr>
              <a:xfrm flipH="1">
                <a:off x="7757893" y="3495017"/>
                <a:ext cx="288137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913957-A3B8-449B-B9C5-377C7AC8EA0D}"/>
                  </a:ext>
                </a:extLst>
              </p:cNvPr>
              <p:cNvSpPr/>
              <p:nvPr/>
            </p:nvSpPr>
            <p:spPr>
              <a:xfrm flipH="1">
                <a:off x="7880944" y="3564083"/>
                <a:ext cx="164228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50DDF75-05A6-4723-97F8-BD8EDB01D7A8}"/>
                  </a:ext>
                </a:extLst>
              </p:cNvPr>
              <p:cNvSpPr/>
              <p:nvPr/>
            </p:nvSpPr>
            <p:spPr>
              <a:xfrm rot="14181203" flipH="1">
                <a:off x="7721234" y="2723600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29A4E45B-179C-40E0-81E6-2A539D8789F6}"/>
                  </a:ext>
                </a:extLst>
              </p:cNvPr>
              <p:cNvSpPr/>
              <p:nvPr/>
            </p:nvSpPr>
            <p:spPr>
              <a:xfrm rot="11645295" flipH="1">
                <a:off x="8075026" y="2585219"/>
                <a:ext cx="1347317" cy="1760341"/>
              </a:xfrm>
              <a:prstGeom prst="arc">
                <a:avLst>
                  <a:gd name="adj1" fmla="val 16200000"/>
                  <a:gd name="adj2" fmla="val 18371650"/>
                </a:avLst>
              </a:prstGeom>
              <a:noFill/>
              <a:ln w="285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9">
                <a:extLst>
                  <a:ext uri="{FF2B5EF4-FFF2-40B4-BE49-F238E27FC236}">
                    <a16:creationId xmlns:a16="http://schemas.microsoft.com/office/drawing/2014/main" id="{F1A091D0-5E52-4FA6-B803-1FA5610D7CF8}"/>
                  </a:ext>
                </a:extLst>
              </p:cNvPr>
              <p:cNvSpPr/>
              <p:nvPr/>
            </p:nvSpPr>
            <p:spPr>
              <a:xfrm flipH="1">
                <a:off x="8060406" y="3979426"/>
                <a:ext cx="784709" cy="1683122"/>
              </a:xfrm>
              <a:custGeom>
                <a:avLst/>
                <a:gdLst>
                  <a:gd name="connsiteX0" fmla="*/ 0 w 508084"/>
                  <a:gd name="connsiteY0" fmla="*/ 84682 h 1790114"/>
                  <a:gd name="connsiteX1" fmla="*/ 84682 w 508084"/>
                  <a:gd name="connsiteY1" fmla="*/ 0 h 1790114"/>
                  <a:gd name="connsiteX2" fmla="*/ 423402 w 508084"/>
                  <a:gd name="connsiteY2" fmla="*/ 0 h 1790114"/>
                  <a:gd name="connsiteX3" fmla="*/ 508084 w 508084"/>
                  <a:gd name="connsiteY3" fmla="*/ 84682 h 1790114"/>
                  <a:gd name="connsiteX4" fmla="*/ 508084 w 508084"/>
                  <a:gd name="connsiteY4" fmla="*/ 1705432 h 1790114"/>
                  <a:gd name="connsiteX5" fmla="*/ 423402 w 508084"/>
                  <a:gd name="connsiteY5" fmla="*/ 1790114 h 1790114"/>
                  <a:gd name="connsiteX6" fmla="*/ 84682 w 508084"/>
                  <a:gd name="connsiteY6" fmla="*/ 1790114 h 1790114"/>
                  <a:gd name="connsiteX7" fmla="*/ 0 w 508084"/>
                  <a:gd name="connsiteY7" fmla="*/ 1705432 h 1790114"/>
                  <a:gd name="connsiteX8" fmla="*/ 0 w 508084"/>
                  <a:gd name="connsiteY8" fmla="*/ 84682 h 1790114"/>
                  <a:gd name="connsiteX0" fmla="*/ 272078 w 780162"/>
                  <a:gd name="connsiteY0" fmla="*/ 84682 h 1790114"/>
                  <a:gd name="connsiteX1" fmla="*/ 356760 w 780162"/>
                  <a:gd name="connsiteY1" fmla="*/ 0 h 1790114"/>
                  <a:gd name="connsiteX2" fmla="*/ 695480 w 780162"/>
                  <a:gd name="connsiteY2" fmla="*/ 0 h 1790114"/>
                  <a:gd name="connsiteX3" fmla="*/ 780162 w 780162"/>
                  <a:gd name="connsiteY3" fmla="*/ 84682 h 1790114"/>
                  <a:gd name="connsiteX4" fmla="*/ 780162 w 780162"/>
                  <a:gd name="connsiteY4" fmla="*/ 1705432 h 1790114"/>
                  <a:gd name="connsiteX5" fmla="*/ 695480 w 780162"/>
                  <a:gd name="connsiteY5" fmla="*/ 1790114 h 1790114"/>
                  <a:gd name="connsiteX6" fmla="*/ 356760 w 780162"/>
                  <a:gd name="connsiteY6" fmla="*/ 1790114 h 1790114"/>
                  <a:gd name="connsiteX7" fmla="*/ 0 w 780162"/>
                  <a:gd name="connsiteY7" fmla="*/ 1500633 h 1790114"/>
                  <a:gd name="connsiteX8" fmla="*/ 272078 w 780162"/>
                  <a:gd name="connsiteY8" fmla="*/ 84682 h 1790114"/>
                  <a:gd name="connsiteX0" fmla="*/ 632224 w 1140308"/>
                  <a:gd name="connsiteY0" fmla="*/ 84682 h 1790114"/>
                  <a:gd name="connsiteX1" fmla="*/ 716906 w 1140308"/>
                  <a:gd name="connsiteY1" fmla="*/ 0 h 1790114"/>
                  <a:gd name="connsiteX2" fmla="*/ 1055626 w 1140308"/>
                  <a:gd name="connsiteY2" fmla="*/ 0 h 1790114"/>
                  <a:gd name="connsiteX3" fmla="*/ 1140308 w 1140308"/>
                  <a:gd name="connsiteY3" fmla="*/ 84682 h 1790114"/>
                  <a:gd name="connsiteX4" fmla="*/ 1140308 w 1140308"/>
                  <a:gd name="connsiteY4" fmla="*/ 1705432 h 1790114"/>
                  <a:gd name="connsiteX5" fmla="*/ 1055626 w 1140308"/>
                  <a:gd name="connsiteY5" fmla="*/ 1790114 h 1790114"/>
                  <a:gd name="connsiteX6" fmla="*/ 3775 w 1140308"/>
                  <a:gd name="connsiteY6" fmla="*/ 1235869 h 1790114"/>
                  <a:gd name="connsiteX7" fmla="*/ 360146 w 1140308"/>
                  <a:gd name="connsiteY7" fmla="*/ 1500633 h 1790114"/>
                  <a:gd name="connsiteX8" fmla="*/ 632224 w 1140308"/>
                  <a:gd name="connsiteY8" fmla="*/ 84682 h 1790114"/>
                  <a:gd name="connsiteX0" fmla="*/ 632224 w 1140308"/>
                  <a:gd name="connsiteY0" fmla="*/ 84682 h 1720257"/>
                  <a:gd name="connsiteX1" fmla="*/ 716906 w 1140308"/>
                  <a:gd name="connsiteY1" fmla="*/ 0 h 1720257"/>
                  <a:gd name="connsiteX2" fmla="*/ 1055626 w 1140308"/>
                  <a:gd name="connsiteY2" fmla="*/ 0 h 1720257"/>
                  <a:gd name="connsiteX3" fmla="*/ 1140308 w 1140308"/>
                  <a:gd name="connsiteY3" fmla="*/ 84682 h 1720257"/>
                  <a:gd name="connsiteX4" fmla="*/ 1140308 w 1140308"/>
                  <a:gd name="connsiteY4" fmla="*/ 1705432 h 1720257"/>
                  <a:gd name="connsiteX5" fmla="*/ 559427 w 1140308"/>
                  <a:gd name="connsiteY5" fmla="*/ 1673373 h 1720257"/>
                  <a:gd name="connsiteX6" fmla="*/ 3775 w 1140308"/>
                  <a:gd name="connsiteY6" fmla="*/ 1235869 h 1720257"/>
                  <a:gd name="connsiteX7" fmla="*/ 360146 w 1140308"/>
                  <a:gd name="connsiteY7" fmla="*/ 1500633 h 1720257"/>
                  <a:gd name="connsiteX8" fmla="*/ 632224 w 1140308"/>
                  <a:gd name="connsiteY8" fmla="*/ 84682 h 1720257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632224 w 1140308"/>
                  <a:gd name="connsiteY0" fmla="*/ 84682 h 1673373"/>
                  <a:gd name="connsiteX1" fmla="*/ 716906 w 1140308"/>
                  <a:gd name="connsiteY1" fmla="*/ 0 h 1673373"/>
                  <a:gd name="connsiteX2" fmla="*/ 1055626 w 1140308"/>
                  <a:gd name="connsiteY2" fmla="*/ 0 h 1673373"/>
                  <a:gd name="connsiteX3" fmla="*/ 1140308 w 1140308"/>
                  <a:gd name="connsiteY3" fmla="*/ 84682 h 1673373"/>
                  <a:gd name="connsiteX4" fmla="*/ 684922 w 1140308"/>
                  <a:gd name="connsiteY4" fmla="*/ 1577953 h 1673373"/>
                  <a:gd name="connsiteX5" fmla="*/ 559427 w 1140308"/>
                  <a:gd name="connsiteY5" fmla="*/ 1673373 h 1673373"/>
                  <a:gd name="connsiteX6" fmla="*/ 3775 w 1140308"/>
                  <a:gd name="connsiteY6" fmla="*/ 1235869 h 1673373"/>
                  <a:gd name="connsiteX7" fmla="*/ 360146 w 1140308"/>
                  <a:gd name="connsiteY7" fmla="*/ 1500633 h 1673373"/>
                  <a:gd name="connsiteX8" fmla="*/ 632224 w 1140308"/>
                  <a:gd name="connsiteY8" fmla="*/ 84682 h 1673373"/>
                  <a:gd name="connsiteX0" fmla="*/ 272078 w 780162"/>
                  <a:gd name="connsiteY0" fmla="*/ 84682 h 1673373"/>
                  <a:gd name="connsiteX1" fmla="*/ 356760 w 780162"/>
                  <a:gd name="connsiteY1" fmla="*/ 0 h 1673373"/>
                  <a:gd name="connsiteX2" fmla="*/ 695480 w 780162"/>
                  <a:gd name="connsiteY2" fmla="*/ 0 h 1673373"/>
                  <a:gd name="connsiteX3" fmla="*/ 780162 w 780162"/>
                  <a:gd name="connsiteY3" fmla="*/ 84682 h 1673373"/>
                  <a:gd name="connsiteX4" fmla="*/ 324776 w 780162"/>
                  <a:gd name="connsiteY4" fmla="*/ 1577953 h 1673373"/>
                  <a:gd name="connsiteX5" fmla="*/ 199281 w 780162"/>
                  <a:gd name="connsiteY5" fmla="*/ 1673373 h 1673373"/>
                  <a:gd name="connsiteX6" fmla="*/ 0 w 780162"/>
                  <a:gd name="connsiteY6" fmla="*/ 1500633 h 1673373"/>
                  <a:gd name="connsiteX7" fmla="*/ 272078 w 780162"/>
                  <a:gd name="connsiteY7" fmla="*/ 84682 h 1673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0162" h="1673373">
                    <a:moveTo>
                      <a:pt x="272078" y="84682"/>
                    </a:moveTo>
                    <a:cubicBezTo>
                      <a:pt x="272078" y="37913"/>
                      <a:pt x="309991" y="0"/>
                      <a:pt x="356760" y="0"/>
                    </a:cubicBezTo>
                    <a:lnTo>
                      <a:pt x="695480" y="0"/>
                    </a:lnTo>
                    <a:cubicBezTo>
                      <a:pt x="742249" y="0"/>
                      <a:pt x="780162" y="37913"/>
                      <a:pt x="780162" y="84682"/>
                    </a:cubicBezTo>
                    <a:cubicBezTo>
                      <a:pt x="708539" y="997739"/>
                      <a:pt x="645529" y="1501230"/>
                      <a:pt x="324776" y="1577953"/>
                    </a:cubicBezTo>
                    <a:cubicBezTo>
                      <a:pt x="324776" y="1624722"/>
                      <a:pt x="246050" y="1673373"/>
                      <a:pt x="199281" y="1673373"/>
                    </a:cubicBezTo>
                    <a:lnTo>
                      <a:pt x="0" y="1500633"/>
                    </a:lnTo>
                    <a:cubicBezTo>
                      <a:pt x="698830" y="1183823"/>
                      <a:pt x="272078" y="624932"/>
                      <a:pt x="272078" y="84682"/>
                    </a:cubicBezTo>
                    <a:close/>
                  </a:path>
                </a:pathLst>
              </a:custGeom>
              <a:solidFill>
                <a:srgbClr val="AF8B9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C539D21-997F-450C-BAC0-DE64D9BEDE3B}"/>
                  </a:ext>
                </a:extLst>
              </p:cNvPr>
              <p:cNvSpPr/>
              <p:nvPr/>
            </p:nvSpPr>
            <p:spPr>
              <a:xfrm flipH="1">
                <a:off x="7967606" y="3856433"/>
                <a:ext cx="711964" cy="496015"/>
              </a:xfrm>
              <a:prstGeom prst="ellipse">
                <a:avLst/>
              </a:prstGeom>
              <a:solidFill>
                <a:srgbClr val="AF8B91"/>
              </a:solidFill>
              <a:ln>
                <a:solidFill>
                  <a:srgbClr val="AF8B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1C7630C-E64D-4A8A-B0B7-A1D4950C7FBF}"/>
                  </a:ext>
                </a:extLst>
              </p:cNvPr>
              <p:cNvSpPr/>
              <p:nvPr/>
            </p:nvSpPr>
            <p:spPr>
              <a:xfrm flipH="1">
                <a:off x="8533058" y="3412225"/>
                <a:ext cx="423217" cy="4307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761C1A7-FF47-4216-B71D-31AB1AA79E75}"/>
                  </a:ext>
                </a:extLst>
              </p:cNvPr>
              <p:cNvSpPr/>
              <p:nvPr/>
            </p:nvSpPr>
            <p:spPr>
              <a:xfrm flipH="1">
                <a:off x="8660479" y="3495097"/>
                <a:ext cx="288137" cy="3055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D981A97-662A-47F5-BC10-8DE571908387}"/>
                  </a:ext>
                </a:extLst>
              </p:cNvPr>
              <p:cNvSpPr/>
              <p:nvPr/>
            </p:nvSpPr>
            <p:spPr>
              <a:xfrm flipH="1">
                <a:off x="8783530" y="3564164"/>
                <a:ext cx="164228" cy="1801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" name="ttsMP3.com_VoiceText_2025-4-17_22-10-53">
            <a:hlinkClick r:id="" action="ppaction://media"/>
            <a:extLst>
              <a:ext uri="{FF2B5EF4-FFF2-40B4-BE49-F238E27FC236}">
                <a16:creationId xmlns:a16="http://schemas.microsoft.com/office/drawing/2014/main" id="{3BFE7683-95AE-4461-B1B4-BE2661EEC0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38589" y="3124200"/>
            <a:ext cx="609600" cy="609600"/>
          </a:xfrm>
          <a:prstGeom prst="rect">
            <a:avLst/>
          </a:prstGeom>
        </p:spPr>
      </p:pic>
      <p:pic>
        <p:nvPicPr>
          <p:cNvPr id="84" name="1sec">
            <a:hlinkClick r:id="" action="ppaction://media"/>
            <a:extLst>
              <a:ext uri="{FF2B5EF4-FFF2-40B4-BE49-F238E27FC236}">
                <a16:creationId xmlns:a16="http://schemas.microsoft.com/office/drawing/2014/main" id="{DF042678-AD84-4158-B5EC-5F86913A6D1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834213" y="3151703"/>
            <a:ext cx="609600" cy="609600"/>
          </a:xfrm>
          <a:prstGeom prst="rect">
            <a:avLst/>
          </a:prstGeom>
        </p:spPr>
      </p:pic>
      <p:pic>
        <p:nvPicPr>
          <p:cNvPr id="5" name="ttsMP3.com_VoiceText_2025-4-17_22-10-22">
            <a:hlinkClick r:id="" action="ppaction://media"/>
            <a:extLst>
              <a:ext uri="{FF2B5EF4-FFF2-40B4-BE49-F238E27FC236}">
                <a16:creationId xmlns:a16="http://schemas.microsoft.com/office/drawing/2014/main" id="{3587FE95-5469-45DB-9E1E-DE399C00BB2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99386" y="3124200"/>
            <a:ext cx="609600" cy="609600"/>
          </a:xfrm>
          <a:prstGeom prst="rect">
            <a:avLst/>
          </a:prstGeom>
        </p:spPr>
      </p:pic>
      <p:pic>
        <p:nvPicPr>
          <p:cNvPr id="85" name="1sec">
            <a:hlinkClick r:id="" action="ppaction://media"/>
            <a:extLst>
              <a:ext uri="{FF2B5EF4-FFF2-40B4-BE49-F238E27FC236}">
                <a16:creationId xmlns:a16="http://schemas.microsoft.com/office/drawing/2014/main" id="{BF79AF67-4A02-4A5D-A2F0-E394850D4C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33252" y="3103876"/>
            <a:ext cx="609600" cy="609600"/>
          </a:xfrm>
          <a:prstGeom prst="rect">
            <a:avLst/>
          </a:prstGeom>
        </p:spPr>
      </p:pic>
      <p:pic>
        <p:nvPicPr>
          <p:cNvPr id="86" name="1sec">
            <a:hlinkClick r:id="" action="ppaction://media"/>
            <a:extLst>
              <a:ext uri="{FF2B5EF4-FFF2-40B4-BE49-F238E27FC236}">
                <a16:creationId xmlns:a16="http://schemas.microsoft.com/office/drawing/2014/main" id="{0568FF44-0938-41CF-AAC4-35868680E3D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78496" y="30611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9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12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18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589189" y="441040"/>
            <a:ext cx="2337768" cy="978316"/>
          </a:xfrm>
          <a:prstGeom prst="roundRect">
            <a:avLst/>
          </a:prstGeom>
          <a:noFill/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nd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747137" y="441040"/>
            <a:ext cx="1444619" cy="978316"/>
          </a:xfrm>
          <a:prstGeom prst="roundRect">
            <a:avLst/>
          </a:prstGeom>
          <a:noFill/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nd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9ADA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905085" y="441040"/>
            <a:ext cx="1444619" cy="978316"/>
          </a:xfrm>
          <a:prstGeom prst="roundRect">
            <a:avLst/>
          </a:prstGeom>
          <a:noFill/>
          <a:ln>
            <a:solidFill>
              <a:srgbClr val="B9AD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9ADA1"/>
                </a:solidFill>
              </a:rPr>
              <a:t>nd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9ADA1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B789A4AA-FFA0-4CBD-8FD7-A3F393858678}"/>
              </a:ext>
            </a:extLst>
          </p:cNvPr>
          <p:cNvSpPr/>
          <p:nvPr/>
        </p:nvSpPr>
        <p:spPr>
          <a:xfrm>
            <a:off x="382847" y="622852"/>
            <a:ext cx="5200270" cy="6235148"/>
          </a:xfrm>
          <a:custGeom>
            <a:avLst/>
            <a:gdLst>
              <a:gd name="connsiteX0" fmla="*/ 0 w 685800"/>
              <a:gd name="connsiteY0" fmla="*/ 0 h 203200"/>
              <a:gd name="connsiteX1" fmla="*/ 685800 w 685800"/>
              <a:gd name="connsiteY1" fmla="*/ 0 h 203200"/>
              <a:gd name="connsiteX2" fmla="*/ 685800 w 685800"/>
              <a:gd name="connsiteY2" fmla="*/ 203200 h 203200"/>
              <a:gd name="connsiteX3" fmla="*/ 0 w 685800"/>
              <a:gd name="connsiteY3" fmla="*/ 203200 h 203200"/>
              <a:gd name="connsiteX4" fmla="*/ 0 w 685800"/>
              <a:gd name="connsiteY4" fmla="*/ 0 h 203200"/>
              <a:gd name="connsiteX0" fmla="*/ 0 w 685800"/>
              <a:gd name="connsiteY0" fmla="*/ 0 h 340360"/>
              <a:gd name="connsiteX1" fmla="*/ 685800 w 685800"/>
              <a:gd name="connsiteY1" fmla="*/ 137160 h 340360"/>
              <a:gd name="connsiteX2" fmla="*/ 685800 w 685800"/>
              <a:gd name="connsiteY2" fmla="*/ 340360 h 340360"/>
              <a:gd name="connsiteX3" fmla="*/ 0 w 685800"/>
              <a:gd name="connsiteY3" fmla="*/ 340360 h 340360"/>
              <a:gd name="connsiteX4" fmla="*/ 0 w 685800"/>
              <a:gd name="connsiteY4" fmla="*/ 0 h 340360"/>
              <a:gd name="connsiteX0" fmla="*/ 0 w 685800"/>
              <a:gd name="connsiteY0" fmla="*/ 60960 h 401320"/>
              <a:gd name="connsiteX1" fmla="*/ 670560 w 685800"/>
              <a:gd name="connsiteY1" fmla="*/ 0 h 401320"/>
              <a:gd name="connsiteX2" fmla="*/ 685800 w 685800"/>
              <a:gd name="connsiteY2" fmla="*/ 401320 h 401320"/>
              <a:gd name="connsiteX3" fmla="*/ 0 w 685800"/>
              <a:gd name="connsiteY3" fmla="*/ 401320 h 401320"/>
              <a:gd name="connsiteX4" fmla="*/ 0 w 685800"/>
              <a:gd name="connsiteY4" fmla="*/ 60960 h 401320"/>
              <a:gd name="connsiteX0" fmla="*/ 0 w 1102360"/>
              <a:gd name="connsiteY0" fmla="*/ 706120 h 1046480"/>
              <a:gd name="connsiteX1" fmla="*/ 1102360 w 1102360"/>
              <a:gd name="connsiteY1" fmla="*/ 0 h 1046480"/>
              <a:gd name="connsiteX2" fmla="*/ 670560 w 1102360"/>
              <a:gd name="connsiteY2" fmla="*/ 645160 h 1046480"/>
              <a:gd name="connsiteX3" fmla="*/ 685800 w 1102360"/>
              <a:gd name="connsiteY3" fmla="*/ 1046480 h 1046480"/>
              <a:gd name="connsiteX4" fmla="*/ 0 w 1102360"/>
              <a:gd name="connsiteY4" fmla="*/ 1046480 h 1046480"/>
              <a:gd name="connsiteX5" fmla="*/ 0 w 1102360"/>
              <a:gd name="connsiteY5" fmla="*/ 706120 h 1046480"/>
              <a:gd name="connsiteX0" fmla="*/ 0 w 1105634"/>
              <a:gd name="connsiteY0" fmla="*/ 832336 h 1172696"/>
              <a:gd name="connsiteX1" fmla="*/ 835660 w 1105634"/>
              <a:gd name="connsiteY1" fmla="*/ 50016 h 1172696"/>
              <a:gd name="connsiteX2" fmla="*/ 1102360 w 1105634"/>
              <a:gd name="connsiteY2" fmla="*/ 126216 h 1172696"/>
              <a:gd name="connsiteX3" fmla="*/ 670560 w 1105634"/>
              <a:gd name="connsiteY3" fmla="*/ 771376 h 1172696"/>
              <a:gd name="connsiteX4" fmla="*/ 685800 w 1105634"/>
              <a:gd name="connsiteY4" fmla="*/ 1172696 h 1172696"/>
              <a:gd name="connsiteX5" fmla="*/ 0 w 1105634"/>
              <a:gd name="connsiteY5" fmla="*/ 1172696 h 1172696"/>
              <a:gd name="connsiteX6" fmla="*/ 0 w 1105634"/>
              <a:gd name="connsiteY6" fmla="*/ 832336 h 1172696"/>
              <a:gd name="connsiteX0" fmla="*/ 0 w 1105634"/>
              <a:gd name="connsiteY0" fmla="*/ 832336 h 1172696"/>
              <a:gd name="connsiteX1" fmla="*/ 835660 w 1105634"/>
              <a:gd name="connsiteY1" fmla="*/ 50016 h 1172696"/>
              <a:gd name="connsiteX2" fmla="*/ 1102360 w 1105634"/>
              <a:gd name="connsiteY2" fmla="*/ 126216 h 1172696"/>
              <a:gd name="connsiteX3" fmla="*/ 670560 w 1105634"/>
              <a:gd name="connsiteY3" fmla="*/ 771376 h 1172696"/>
              <a:gd name="connsiteX4" fmla="*/ 685800 w 1105634"/>
              <a:gd name="connsiteY4" fmla="*/ 1172696 h 1172696"/>
              <a:gd name="connsiteX5" fmla="*/ 0 w 1105634"/>
              <a:gd name="connsiteY5" fmla="*/ 1172696 h 1172696"/>
              <a:gd name="connsiteX6" fmla="*/ 0 w 1105634"/>
              <a:gd name="connsiteY6" fmla="*/ 832336 h 1172696"/>
              <a:gd name="connsiteX0" fmla="*/ 0 w 1175546"/>
              <a:gd name="connsiteY0" fmla="*/ 1167327 h 1507687"/>
              <a:gd name="connsiteX1" fmla="*/ 835660 w 1175546"/>
              <a:gd name="connsiteY1" fmla="*/ 385007 h 1507687"/>
              <a:gd name="connsiteX2" fmla="*/ 1102360 w 1175546"/>
              <a:gd name="connsiteY2" fmla="*/ 461207 h 1507687"/>
              <a:gd name="connsiteX3" fmla="*/ 670560 w 1175546"/>
              <a:gd name="connsiteY3" fmla="*/ 1106367 h 1507687"/>
              <a:gd name="connsiteX4" fmla="*/ 685800 w 1175546"/>
              <a:gd name="connsiteY4" fmla="*/ 1507687 h 1507687"/>
              <a:gd name="connsiteX5" fmla="*/ 0 w 1175546"/>
              <a:gd name="connsiteY5" fmla="*/ 1507687 h 1507687"/>
              <a:gd name="connsiteX6" fmla="*/ 0 w 1175546"/>
              <a:gd name="connsiteY6" fmla="*/ 1167327 h 1507687"/>
              <a:gd name="connsiteX0" fmla="*/ 0 w 1311945"/>
              <a:gd name="connsiteY0" fmla="*/ 1257568 h 1597928"/>
              <a:gd name="connsiteX1" fmla="*/ 835660 w 1311945"/>
              <a:gd name="connsiteY1" fmla="*/ 475248 h 1597928"/>
              <a:gd name="connsiteX2" fmla="*/ 1102360 w 1311945"/>
              <a:gd name="connsiteY2" fmla="*/ 551448 h 1597928"/>
              <a:gd name="connsiteX3" fmla="*/ 670560 w 1311945"/>
              <a:gd name="connsiteY3" fmla="*/ 1196608 h 1597928"/>
              <a:gd name="connsiteX4" fmla="*/ 685800 w 1311945"/>
              <a:gd name="connsiteY4" fmla="*/ 1597928 h 1597928"/>
              <a:gd name="connsiteX5" fmla="*/ 0 w 1311945"/>
              <a:gd name="connsiteY5" fmla="*/ 1597928 h 1597928"/>
              <a:gd name="connsiteX6" fmla="*/ 0 w 1311945"/>
              <a:gd name="connsiteY6" fmla="*/ 1257568 h 1597928"/>
              <a:gd name="connsiteX0" fmla="*/ 0 w 1267463"/>
              <a:gd name="connsiteY0" fmla="*/ 1283974 h 1624334"/>
              <a:gd name="connsiteX1" fmla="*/ 835660 w 1267463"/>
              <a:gd name="connsiteY1" fmla="*/ 501654 h 1624334"/>
              <a:gd name="connsiteX2" fmla="*/ 1102360 w 1267463"/>
              <a:gd name="connsiteY2" fmla="*/ 577854 h 1624334"/>
              <a:gd name="connsiteX3" fmla="*/ 670560 w 1267463"/>
              <a:gd name="connsiteY3" fmla="*/ 1223014 h 1624334"/>
              <a:gd name="connsiteX4" fmla="*/ 685800 w 1267463"/>
              <a:gd name="connsiteY4" fmla="*/ 1624334 h 1624334"/>
              <a:gd name="connsiteX5" fmla="*/ 0 w 1267463"/>
              <a:gd name="connsiteY5" fmla="*/ 1624334 h 1624334"/>
              <a:gd name="connsiteX6" fmla="*/ 0 w 1267463"/>
              <a:gd name="connsiteY6" fmla="*/ 1283974 h 1624334"/>
              <a:gd name="connsiteX0" fmla="*/ 0 w 1314876"/>
              <a:gd name="connsiteY0" fmla="*/ 1294879 h 1635239"/>
              <a:gd name="connsiteX1" fmla="*/ 835660 w 1314876"/>
              <a:gd name="connsiteY1" fmla="*/ 512559 h 1635239"/>
              <a:gd name="connsiteX2" fmla="*/ 1102360 w 1314876"/>
              <a:gd name="connsiteY2" fmla="*/ 588759 h 1635239"/>
              <a:gd name="connsiteX3" fmla="*/ 670560 w 1314876"/>
              <a:gd name="connsiteY3" fmla="*/ 1233919 h 1635239"/>
              <a:gd name="connsiteX4" fmla="*/ 685800 w 1314876"/>
              <a:gd name="connsiteY4" fmla="*/ 1635239 h 1635239"/>
              <a:gd name="connsiteX5" fmla="*/ 0 w 1314876"/>
              <a:gd name="connsiteY5" fmla="*/ 1635239 h 1635239"/>
              <a:gd name="connsiteX6" fmla="*/ 0 w 1314876"/>
              <a:gd name="connsiteY6" fmla="*/ 1294879 h 1635239"/>
              <a:gd name="connsiteX0" fmla="*/ 0 w 1314876"/>
              <a:gd name="connsiteY0" fmla="*/ 2226323 h 2566683"/>
              <a:gd name="connsiteX1" fmla="*/ 927099 w 1314876"/>
              <a:gd name="connsiteY1" fmla="*/ 7635 h 2566683"/>
              <a:gd name="connsiteX2" fmla="*/ 835660 w 1314876"/>
              <a:gd name="connsiteY2" fmla="*/ 1444003 h 2566683"/>
              <a:gd name="connsiteX3" fmla="*/ 1102360 w 1314876"/>
              <a:gd name="connsiteY3" fmla="*/ 1520203 h 2566683"/>
              <a:gd name="connsiteX4" fmla="*/ 670560 w 1314876"/>
              <a:gd name="connsiteY4" fmla="*/ 2165363 h 2566683"/>
              <a:gd name="connsiteX5" fmla="*/ 685800 w 1314876"/>
              <a:gd name="connsiteY5" fmla="*/ 2566683 h 2566683"/>
              <a:gd name="connsiteX6" fmla="*/ 0 w 1314876"/>
              <a:gd name="connsiteY6" fmla="*/ 2566683 h 2566683"/>
              <a:gd name="connsiteX7" fmla="*/ 0 w 1314876"/>
              <a:gd name="connsiteY7" fmla="*/ 2226323 h 2566683"/>
              <a:gd name="connsiteX0" fmla="*/ 0 w 1288866"/>
              <a:gd name="connsiteY0" fmla="*/ 2227192 h 2567552"/>
              <a:gd name="connsiteX1" fmla="*/ 927099 w 1288866"/>
              <a:gd name="connsiteY1" fmla="*/ 8504 h 2567552"/>
              <a:gd name="connsiteX2" fmla="*/ 835660 w 1288866"/>
              <a:gd name="connsiteY2" fmla="*/ 1444872 h 2567552"/>
              <a:gd name="connsiteX3" fmla="*/ 1279524 w 1288866"/>
              <a:gd name="connsiteY3" fmla="*/ 941954 h 2567552"/>
              <a:gd name="connsiteX4" fmla="*/ 1102360 w 1288866"/>
              <a:gd name="connsiteY4" fmla="*/ 1521072 h 2567552"/>
              <a:gd name="connsiteX5" fmla="*/ 670560 w 1288866"/>
              <a:gd name="connsiteY5" fmla="*/ 2166232 h 2567552"/>
              <a:gd name="connsiteX6" fmla="*/ 685800 w 1288866"/>
              <a:gd name="connsiteY6" fmla="*/ 2567552 h 2567552"/>
              <a:gd name="connsiteX7" fmla="*/ 0 w 1288866"/>
              <a:gd name="connsiteY7" fmla="*/ 2567552 h 2567552"/>
              <a:gd name="connsiteX8" fmla="*/ 0 w 1288866"/>
              <a:gd name="connsiteY8" fmla="*/ 2227192 h 2567552"/>
              <a:gd name="connsiteX0" fmla="*/ 0 w 1288866"/>
              <a:gd name="connsiteY0" fmla="*/ 2222611 h 2562971"/>
              <a:gd name="connsiteX1" fmla="*/ 441324 w 1288866"/>
              <a:gd name="connsiteY1" fmla="*/ 956423 h 2562971"/>
              <a:gd name="connsiteX2" fmla="*/ 927099 w 1288866"/>
              <a:gd name="connsiteY2" fmla="*/ 3923 h 2562971"/>
              <a:gd name="connsiteX3" fmla="*/ 835660 w 1288866"/>
              <a:gd name="connsiteY3" fmla="*/ 1440291 h 2562971"/>
              <a:gd name="connsiteX4" fmla="*/ 1279524 w 1288866"/>
              <a:gd name="connsiteY4" fmla="*/ 937373 h 2562971"/>
              <a:gd name="connsiteX5" fmla="*/ 1102360 w 1288866"/>
              <a:gd name="connsiteY5" fmla="*/ 1516491 h 2562971"/>
              <a:gd name="connsiteX6" fmla="*/ 670560 w 1288866"/>
              <a:gd name="connsiteY6" fmla="*/ 2161651 h 2562971"/>
              <a:gd name="connsiteX7" fmla="*/ 685800 w 1288866"/>
              <a:gd name="connsiteY7" fmla="*/ 2562971 h 2562971"/>
              <a:gd name="connsiteX8" fmla="*/ 0 w 1288866"/>
              <a:gd name="connsiteY8" fmla="*/ 2562971 h 2562971"/>
              <a:gd name="connsiteX9" fmla="*/ 0 w 1288866"/>
              <a:gd name="connsiteY9" fmla="*/ 2222611 h 2562971"/>
              <a:gd name="connsiteX0" fmla="*/ 0 w 1288866"/>
              <a:gd name="connsiteY0" fmla="*/ 2335014 h 2675374"/>
              <a:gd name="connsiteX1" fmla="*/ 298449 w 1288866"/>
              <a:gd name="connsiteY1" fmla="*/ 21076 h 2675374"/>
              <a:gd name="connsiteX2" fmla="*/ 441324 w 1288866"/>
              <a:gd name="connsiteY2" fmla="*/ 1068826 h 2675374"/>
              <a:gd name="connsiteX3" fmla="*/ 927099 w 1288866"/>
              <a:gd name="connsiteY3" fmla="*/ 116326 h 2675374"/>
              <a:gd name="connsiteX4" fmla="*/ 835660 w 1288866"/>
              <a:gd name="connsiteY4" fmla="*/ 1552694 h 2675374"/>
              <a:gd name="connsiteX5" fmla="*/ 1279524 w 1288866"/>
              <a:gd name="connsiteY5" fmla="*/ 1049776 h 2675374"/>
              <a:gd name="connsiteX6" fmla="*/ 1102360 w 1288866"/>
              <a:gd name="connsiteY6" fmla="*/ 1628894 h 2675374"/>
              <a:gd name="connsiteX7" fmla="*/ 670560 w 1288866"/>
              <a:gd name="connsiteY7" fmla="*/ 2274054 h 2675374"/>
              <a:gd name="connsiteX8" fmla="*/ 685800 w 1288866"/>
              <a:gd name="connsiteY8" fmla="*/ 2675374 h 2675374"/>
              <a:gd name="connsiteX9" fmla="*/ 0 w 1288866"/>
              <a:gd name="connsiteY9" fmla="*/ 2675374 h 2675374"/>
              <a:gd name="connsiteX10" fmla="*/ 0 w 1288866"/>
              <a:gd name="connsiteY10" fmla="*/ 2335014 h 2675374"/>
              <a:gd name="connsiteX0" fmla="*/ 0 w 1288866"/>
              <a:gd name="connsiteY0" fmla="*/ 2314089 h 2654449"/>
              <a:gd name="connsiteX1" fmla="*/ 98424 w 1288866"/>
              <a:gd name="connsiteY1" fmla="*/ 981226 h 2654449"/>
              <a:gd name="connsiteX2" fmla="*/ 298449 w 1288866"/>
              <a:gd name="connsiteY2" fmla="*/ 151 h 2654449"/>
              <a:gd name="connsiteX3" fmla="*/ 441324 w 1288866"/>
              <a:gd name="connsiteY3" fmla="*/ 1047901 h 2654449"/>
              <a:gd name="connsiteX4" fmla="*/ 927099 w 1288866"/>
              <a:gd name="connsiteY4" fmla="*/ 95401 h 2654449"/>
              <a:gd name="connsiteX5" fmla="*/ 835660 w 1288866"/>
              <a:gd name="connsiteY5" fmla="*/ 1531769 h 2654449"/>
              <a:gd name="connsiteX6" fmla="*/ 1279524 w 1288866"/>
              <a:gd name="connsiteY6" fmla="*/ 1028851 h 2654449"/>
              <a:gd name="connsiteX7" fmla="*/ 1102360 w 1288866"/>
              <a:gd name="connsiteY7" fmla="*/ 1607969 h 2654449"/>
              <a:gd name="connsiteX8" fmla="*/ 670560 w 1288866"/>
              <a:gd name="connsiteY8" fmla="*/ 2253129 h 2654449"/>
              <a:gd name="connsiteX9" fmla="*/ 685800 w 1288866"/>
              <a:gd name="connsiteY9" fmla="*/ 2654449 h 2654449"/>
              <a:gd name="connsiteX10" fmla="*/ 0 w 1288866"/>
              <a:gd name="connsiteY10" fmla="*/ 2654449 h 2654449"/>
              <a:gd name="connsiteX11" fmla="*/ 0 w 1288866"/>
              <a:gd name="connsiteY11" fmla="*/ 2314089 h 2654449"/>
              <a:gd name="connsiteX0" fmla="*/ 311727 w 1600593"/>
              <a:gd name="connsiteY0" fmla="*/ 2314054 h 2654414"/>
              <a:gd name="connsiteX1" fmla="*/ 576 w 1600593"/>
              <a:gd name="connsiteY1" fmla="*/ 123941 h 2654414"/>
              <a:gd name="connsiteX2" fmla="*/ 410151 w 1600593"/>
              <a:gd name="connsiteY2" fmla="*/ 981191 h 2654414"/>
              <a:gd name="connsiteX3" fmla="*/ 610176 w 1600593"/>
              <a:gd name="connsiteY3" fmla="*/ 116 h 2654414"/>
              <a:gd name="connsiteX4" fmla="*/ 753051 w 1600593"/>
              <a:gd name="connsiteY4" fmla="*/ 1047866 h 2654414"/>
              <a:gd name="connsiteX5" fmla="*/ 1238826 w 1600593"/>
              <a:gd name="connsiteY5" fmla="*/ 95366 h 2654414"/>
              <a:gd name="connsiteX6" fmla="*/ 1147387 w 1600593"/>
              <a:gd name="connsiteY6" fmla="*/ 1531734 h 2654414"/>
              <a:gd name="connsiteX7" fmla="*/ 1591251 w 1600593"/>
              <a:gd name="connsiteY7" fmla="*/ 1028816 h 2654414"/>
              <a:gd name="connsiteX8" fmla="*/ 1414087 w 1600593"/>
              <a:gd name="connsiteY8" fmla="*/ 1607934 h 2654414"/>
              <a:gd name="connsiteX9" fmla="*/ 982287 w 1600593"/>
              <a:gd name="connsiteY9" fmla="*/ 2253094 h 2654414"/>
              <a:gd name="connsiteX10" fmla="*/ 997527 w 1600593"/>
              <a:gd name="connsiteY10" fmla="*/ 2654414 h 2654414"/>
              <a:gd name="connsiteX11" fmla="*/ 311727 w 1600593"/>
              <a:gd name="connsiteY11" fmla="*/ 2654414 h 2654414"/>
              <a:gd name="connsiteX12" fmla="*/ 311727 w 1600593"/>
              <a:gd name="connsiteY12" fmla="*/ 2314054 h 2654414"/>
              <a:gd name="connsiteX0" fmla="*/ 328788 w 1617654"/>
              <a:gd name="connsiteY0" fmla="*/ 2314054 h 2654414"/>
              <a:gd name="connsiteX1" fmla="*/ 84313 w 1617654"/>
              <a:gd name="connsiteY1" fmla="*/ 1152640 h 2654414"/>
              <a:gd name="connsiteX2" fmla="*/ 17637 w 1617654"/>
              <a:gd name="connsiteY2" fmla="*/ 123941 h 2654414"/>
              <a:gd name="connsiteX3" fmla="*/ 427212 w 1617654"/>
              <a:gd name="connsiteY3" fmla="*/ 981191 h 2654414"/>
              <a:gd name="connsiteX4" fmla="*/ 627237 w 1617654"/>
              <a:gd name="connsiteY4" fmla="*/ 116 h 2654414"/>
              <a:gd name="connsiteX5" fmla="*/ 770112 w 1617654"/>
              <a:gd name="connsiteY5" fmla="*/ 1047866 h 2654414"/>
              <a:gd name="connsiteX6" fmla="*/ 1255887 w 1617654"/>
              <a:gd name="connsiteY6" fmla="*/ 95366 h 2654414"/>
              <a:gd name="connsiteX7" fmla="*/ 1164448 w 1617654"/>
              <a:gd name="connsiteY7" fmla="*/ 1531734 h 2654414"/>
              <a:gd name="connsiteX8" fmla="*/ 1608312 w 1617654"/>
              <a:gd name="connsiteY8" fmla="*/ 1028816 h 2654414"/>
              <a:gd name="connsiteX9" fmla="*/ 1431148 w 1617654"/>
              <a:gd name="connsiteY9" fmla="*/ 1607934 h 2654414"/>
              <a:gd name="connsiteX10" fmla="*/ 999348 w 1617654"/>
              <a:gd name="connsiteY10" fmla="*/ 2253094 h 2654414"/>
              <a:gd name="connsiteX11" fmla="*/ 1014588 w 1617654"/>
              <a:gd name="connsiteY11" fmla="*/ 2654414 h 2654414"/>
              <a:gd name="connsiteX12" fmla="*/ 328788 w 1617654"/>
              <a:gd name="connsiteY12" fmla="*/ 2654414 h 2654414"/>
              <a:gd name="connsiteX13" fmla="*/ 328788 w 1617654"/>
              <a:gd name="connsiteY13" fmla="*/ 2314054 h 2654414"/>
              <a:gd name="connsiteX0" fmla="*/ 836876 w 2125742"/>
              <a:gd name="connsiteY0" fmla="*/ 2314054 h 2654414"/>
              <a:gd name="connsiteX1" fmla="*/ 1851 w 2125742"/>
              <a:gd name="connsiteY1" fmla="*/ 609715 h 2654414"/>
              <a:gd name="connsiteX2" fmla="*/ 592401 w 2125742"/>
              <a:gd name="connsiteY2" fmla="*/ 1152640 h 2654414"/>
              <a:gd name="connsiteX3" fmla="*/ 525725 w 2125742"/>
              <a:gd name="connsiteY3" fmla="*/ 123941 h 2654414"/>
              <a:gd name="connsiteX4" fmla="*/ 935300 w 2125742"/>
              <a:gd name="connsiteY4" fmla="*/ 981191 h 2654414"/>
              <a:gd name="connsiteX5" fmla="*/ 1135325 w 2125742"/>
              <a:gd name="connsiteY5" fmla="*/ 116 h 2654414"/>
              <a:gd name="connsiteX6" fmla="*/ 1278200 w 2125742"/>
              <a:gd name="connsiteY6" fmla="*/ 1047866 h 2654414"/>
              <a:gd name="connsiteX7" fmla="*/ 1763975 w 2125742"/>
              <a:gd name="connsiteY7" fmla="*/ 95366 h 2654414"/>
              <a:gd name="connsiteX8" fmla="*/ 1672536 w 2125742"/>
              <a:gd name="connsiteY8" fmla="*/ 1531734 h 2654414"/>
              <a:gd name="connsiteX9" fmla="*/ 2116400 w 2125742"/>
              <a:gd name="connsiteY9" fmla="*/ 1028816 h 2654414"/>
              <a:gd name="connsiteX10" fmla="*/ 1939236 w 2125742"/>
              <a:gd name="connsiteY10" fmla="*/ 1607934 h 2654414"/>
              <a:gd name="connsiteX11" fmla="*/ 1507436 w 2125742"/>
              <a:gd name="connsiteY11" fmla="*/ 2253094 h 2654414"/>
              <a:gd name="connsiteX12" fmla="*/ 1522676 w 2125742"/>
              <a:gd name="connsiteY12" fmla="*/ 2654414 h 2654414"/>
              <a:gd name="connsiteX13" fmla="*/ 836876 w 2125742"/>
              <a:gd name="connsiteY13" fmla="*/ 2654414 h 2654414"/>
              <a:gd name="connsiteX14" fmla="*/ 836876 w 2125742"/>
              <a:gd name="connsiteY14" fmla="*/ 2314054 h 2654414"/>
              <a:gd name="connsiteX0" fmla="*/ 838472 w 2127338"/>
              <a:gd name="connsiteY0" fmla="*/ 2314054 h 2654414"/>
              <a:gd name="connsiteX1" fmla="*/ 346347 w 2127338"/>
              <a:gd name="connsiteY1" fmla="*/ 1352665 h 2654414"/>
              <a:gd name="connsiteX2" fmla="*/ 3447 w 2127338"/>
              <a:gd name="connsiteY2" fmla="*/ 609715 h 2654414"/>
              <a:gd name="connsiteX3" fmla="*/ 593997 w 2127338"/>
              <a:gd name="connsiteY3" fmla="*/ 1152640 h 2654414"/>
              <a:gd name="connsiteX4" fmla="*/ 527321 w 2127338"/>
              <a:gd name="connsiteY4" fmla="*/ 123941 h 2654414"/>
              <a:gd name="connsiteX5" fmla="*/ 936896 w 2127338"/>
              <a:gd name="connsiteY5" fmla="*/ 981191 h 2654414"/>
              <a:gd name="connsiteX6" fmla="*/ 1136921 w 2127338"/>
              <a:gd name="connsiteY6" fmla="*/ 116 h 2654414"/>
              <a:gd name="connsiteX7" fmla="*/ 1279796 w 2127338"/>
              <a:gd name="connsiteY7" fmla="*/ 1047866 h 2654414"/>
              <a:gd name="connsiteX8" fmla="*/ 1765571 w 2127338"/>
              <a:gd name="connsiteY8" fmla="*/ 95366 h 2654414"/>
              <a:gd name="connsiteX9" fmla="*/ 1674132 w 2127338"/>
              <a:gd name="connsiteY9" fmla="*/ 1531734 h 2654414"/>
              <a:gd name="connsiteX10" fmla="*/ 2117996 w 2127338"/>
              <a:gd name="connsiteY10" fmla="*/ 1028816 h 2654414"/>
              <a:gd name="connsiteX11" fmla="*/ 1940832 w 2127338"/>
              <a:gd name="connsiteY11" fmla="*/ 1607934 h 2654414"/>
              <a:gd name="connsiteX12" fmla="*/ 1509032 w 2127338"/>
              <a:gd name="connsiteY12" fmla="*/ 2253094 h 2654414"/>
              <a:gd name="connsiteX13" fmla="*/ 1524272 w 2127338"/>
              <a:gd name="connsiteY13" fmla="*/ 2654414 h 2654414"/>
              <a:gd name="connsiteX14" fmla="*/ 838472 w 2127338"/>
              <a:gd name="connsiteY14" fmla="*/ 2654414 h 2654414"/>
              <a:gd name="connsiteX15" fmla="*/ 838472 w 2127338"/>
              <a:gd name="connsiteY15" fmla="*/ 2314054 h 2654414"/>
              <a:gd name="connsiteX0" fmla="*/ 810307 w 2099173"/>
              <a:gd name="connsiteY0" fmla="*/ 2314054 h 2654414"/>
              <a:gd name="connsiteX1" fmla="*/ 318182 w 2099173"/>
              <a:gd name="connsiteY1" fmla="*/ 1352665 h 2654414"/>
              <a:gd name="connsiteX2" fmla="*/ 3857 w 2099173"/>
              <a:gd name="connsiteY2" fmla="*/ 600190 h 2654414"/>
              <a:gd name="connsiteX3" fmla="*/ 565832 w 2099173"/>
              <a:gd name="connsiteY3" fmla="*/ 1152640 h 2654414"/>
              <a:gd name="connsiteX4" fmla="*/ 499156 w 2099173"/>
              <a:gd name="connsiteY4" fmla="*/ 123941 h 2654414"/>
              <a:gd name="connsiteX5" fmla="*/ 908731 w 2099173"/>
              <a:gd name="connsiteY5" fmla="*/ 981191 h 2654414"/>
              <a:gd name="connsiteX6" fmla="*/ 1108756 w 2099173"/>
              <a:gd name="connsiteY6" fmla="*/ 116 h 2654414"/>
              <a:gd name="connsiteX7" fmla="*/ 1251631 w 2099173"/>
              <a:gd name="connsiteY7" fmla="*/ 1047866 h 2654414"/>
              <a:gd name="connsiteX8" fmla="*/ 1737406 w 2099173"/>
              <a:gd name="connsiteY8" fmla="*/ 95366 h 2654414"/>
              <a:gd name="connsiteX9" fmla="*/ 1645967 w 2099173"/>
              <a:gd name="connsiteY9" fmla="*/ 1531734 h 2654414"/>
              <a:gd name="connsiteX10" fmla="*/ 2089831 w 2099173"/>
              <a:gd name="connsiteY10" fmla="*/ 1028816 h 2654414"/>
              <a:gd name="connsiteX11" fmla="*/ 1912667 w 2099173"/>
              <a:gd name="connsiteY11" fmla="*/ 1607934 h 2654414"/>
              <a:gd name="connsiteX12" fmla="*/ 1480867 w 2099173"/>
              <a:gd name="connsiteY12" fmla="*/ 2253094 h 2654414"/>
              <a:gd name="connsiteX13" fmla="*/ 1496107 w 2099173"/>
              <a:gd name="connsiteY13" fmla="*/ 2654414 h 2654414"/>
              <a:gd name="connsiteX14" fmla="*/ 810307 w 2099173"/>
              <a:gd name="connsiteY14" fmla="*/ 2654414 h 2654414"/>
              <a:gd name="connsiteX15" fmla="*/ 810307 w 2099173"/>
              <a:gd name="connsiteY15" fmla="*/ 2314054 h 2654414"/>
              <a:gd name="connsiteX0" fmla="*/ 829074 w 2117940"/>
              <a:gd name="connsiteY0" fmla="*/ 2314054 h 2654414"/>
              <a:gd name="connsiteX1" fmla="*/ 336949 w 2117940"/>
              <a:gd name="connsiteY1" fmla="*/ 1352665 h 2654414"/>
              <a:gd name="connsiteX2" fmla="*/ 3574 w 2117940"/>
              <a:gd name="connsiteY2" fmla="*/ 600190 h 2654414"/>
              <a:gd name="connsiteX3" fmla="*/ 584599 w 2117940"/>
              <a:gd name="connsiteY3" fmla="*/ 1152640 h 2654414"/>
              <a:gd name="connsiteX4" fmla="*/ 517923 w 2117940"/>
              <a:gd name="connsiteY4" fmla="*/ 123941 h 2654414"/>
              <a:gd name="connsiteX5" fmla="*/ 927498 w 2117940"/>
              <a:gd name="connsiteY5" fmla="*/ 981191 h 2654414"/>
              <a:gd name="connsiteX6" fmla="*/ 1127523 w 2117940"/>
              <a:gd name="connsiteY6" fmla="*/ 116 h 2654414"/>
              <a:gd name="connsiteX7" fmla="*/ 1270398 w 2117940"/>
              <a:gd name="connsiteY7" fmla="*/ 1047866 h 2654414"/>
              <a:gd name="connsiteX8" fmla="*/ 1756173 w 2117940"/>
              <a:gd name="connsiteY8" fmla="*/ 95366 h 2654414"/>
              <a:gd name="connsiteX9" fmla="*/ 1664734 w 2117940"/>
              <a:gd name="connsiteY9" fmla="*/ 1531734 h 2654414"/>
              <a:gd name="connsiteX10" fmla="*/ 2108598 w 2117940"/>
              <a:gd name="connsiteY10" fmla="*/ 1028816 h 2654414"/>
              <a:gd name="connsiteX11" fmla="*/ 1931434 w 2117940"/>
              <a:gd name="connsiteY11" fmla="*/ 1607934 h 2654414"/>
              <a:gd name="connsiteX12" fmla="*/ 1499634 w 2117940"/>
              <a:gd name="connsiteY12" fmla="*/ 2253094 h 2654414"/>
              <a:gd name="connsiteX13" fmla="*/ 1514874 w 2117940"/>
              <a:gd name="connsiteY13" fmla="*/ 2654414 h 2654414"/>
              <a:gd name="connsiteX14" fmla="*/ 829074 w 2117940"/>
              <a:gd name="connsiteY14" fmla="*/ 2654414 h 2654414"/>
              <a:gd name="connsiteX15" fmla="*/ 829074 w 2117940"/>
              <a:gd name="connsiteY15" fmla="*/ 2314054 h 2654414"/>
              <a:gd name="connsiteX0" fmla="*/ 882533 w 2171399"/>
              <a:gd name="connsiteY0" fmla="*/ 2314054 h 2654414"/>
              <a:gd name="connsiteX1" fmla="*/ 390408 w 2171399"/>
              <a:gd name="connsiteY1" fmla="*/ 1352665 h 2654414"/>
              <a:gd name="connsiteX2" fmla="*/ 57033 w 2171399"/>
              <a:gd name="connsiteY2" fmla="*/ 600190 h 2654414"/>
              <a:gd name="connsiteX3" fmla="*/ 638058 w 2171399"/>
              <a:gd name="connsiteY3" fmla="*/ 1152640 h 2654414"/>
              <a:gd name="connsiteX4" fmla="*/ 571382 w 2171399"/>
              <a:gd name="connsiteY4" fmla="*/ 123941 h 2654414"/>
              <a:gd name="connsiteX5" fmla="*/ 980957 w 2171399"/>
              <a:gd name="connsiteY5" fmla="*/ 981191 h 2654414"/>
              <a:gd name="connsiteX6" fmla="*/ 1180982 w 2171399"/>
              <a:gd name="connsiteY6" fmla="*/ 116 h 2654414"/>
              <a:gd name="connsiteX7" fmla="*/ 1323857 w 2171399"/>
              <a:gd name="connsiteY7" fmla="*/ 1047866 h 2654414"/>
              <a:gd name="connsiteX8" fmla="*/ 1809632 w 2171399"/>
              <a:gd name="connsiteY8" fmla="*/ 95366 h 2654414"/>
              <a:gd name="connsiteX9" fmla="*/ 1718193 w 2171399"/>
              <a:gd name="connsiteY9" fmla="*/ 1531734 h 2654414"/>
              <a:gd name="connsiteX10" fmla="*/ 2162057 w 2171399"/>
              <a:gd name="connsiteY10" fmla="*/ 1028816 h 2654414"/>
              <a:gd name="connsiteX11" fmla="*/ 1984893 w 2171399"/>
              <a:gd name="connsiteY11" fmla="*/ 1607934 h 2654414"/>
              <a:gd name="connsiteX12" fmla="*/ 1553093 w 2171399"/>
              <a:gd name="connsiteY12" fmla="*/ 2253094 h 2654414"/>
              <a:gd name="connsiteX13" fmla="*/ 1568333 w 2171399"/>
              <a:gd name="connsiteY13" fmla="*/ 2654414 h 2654414"/>
              <a:gd name="connsiteX14" fmla="*/ 882533 w 2171399"/>
              <a:gd name="connsiteY14" fmla="*/ 2654414 h 2654414"/>
              <a:gd name="connsiteX15" fmla="*/ 882533 w 2171399"/>
              <a:gd name="connsiteY15" fmla="*/ 2314054 h 2654414"/>
              <a:gd name="connsiteX0" fmla="*/ 882533 w 2171399"/>
              <a:gd name="connsiteY0" fmla="*/ 2314054 h 2654414"/>
              <a:gd name="connsiteX1" fmla="*/ 390408 w 2171399"/>
              <a:gd name="connsiteY1" fmla="*/ 1352665 h 2654414"/>
              <a:gd name="connsiteX2" fmla="*/ 57033 w 2171399"/>
              <a:gd name="connsiteY2" fmla="*/ 600190 h 2654414"/>
              <a:gd name="connsiteX3" fmla="*/ 638058 w 2171399"/>
              <a:gd name="connsiteY3" fmla="*/ 1152640 h 2654414"/>
              <a:gd name="connsiteX4" fmla="*/ 571382 w 2171399"/>
              <a:gd name="connsiteY4" fmla="*/ 123941 h 2654414"/>
              <a:gd name="connsiteX5" fmla="*/ 980957 w 2171399"/>
              <a:gd name="connsiteY5" fmla="*/ 981191 h 2654414"/>
              <a:gd name="connsiteX6" fmla="*/ 1180982 w 2171399"/>
              <a:gd name="connsiteY6" fmla="*/ 116 h 2654414"/>
              <a:gd name="connsiteX7" fmla="*/ 1323857 w 2171399"/>
              <a:gd name="connsiteY7" fmla="*/ 1047866 h 2654414"/>
              <a:gd name="connsiteX8" fmla="*/ 1809632 w 2171399"/>
              <a:gd name="connsiteY8" fmla="*/ 95366 h 2654414"/>
              <a:gd name="connsiteX9" fmla="*/ 1718193 w 2171399"/>
              <a:gd name="connsiteY9" fmla="*/ 1531734 h 2654414"/>
              <a:gd name="connsiteX10" fmla="*/ 2162057 w 2171399"/>
              <a:gd name="connsiteY10" fmla="*/ 1028816 h 2654414"/>
              <a:gd name="connsiteX11" fmla="*/ 1984893 w 2171399"/>
              <a:gd name="connsiteY11" fmla="*/ 1607934 h 2654414"/>
              <a:gd name="connsiteX12" fmla="*/ 1553093 w 2171399"/>
              <a:gd name="connsiteY12" fmla="*/ 2253094 h 2654414"/>
              <a:gd name="connsiteX13" fmla="*/ 1568333 w 2171399"/>
              <a:gd name="connsiteY13" fmla="*/ 2654414 h 2654414"/>
              <a:gd name="connsiteX14" fmla="*/ 882533 w 2171399"/>
              <a:gd name="connsiteY14" fmla="*/ 2654414 h 2654414"/>
              <a:gd name="connsiteX15" fmla="*/ 882533 w 2171399"/>
              <a:gd name="connsiteY15" fmla="*/ 2314054 h 2654414"/>
              <a:gd name="connsiteX0" fmla="*/ 899714 w 2188580"/>
              <a:gd name="connsiteY0" fmla="*/ 2314054 h 2654414"/>
              <a:gd name="connsiteX1" fmla="*/ 407589 w 2188580"/>
              <a:gd name="connsiteY1" fmla="*/ 1352665 h 2654414"/>
              <a:gd name="connsiteX2" fmla="*/ 55164 w 2188580"/>
              <a:gd name="connsiteY2" fmla="*/ 600190 h 2654414"/>
              <a:gd name="connsiteX3" fmla="*/ 655239 w 2188580"/>
              <a:gd name="connsiteY3" fmla="*/ 1152640 h 2654414"/>
              <a:gd name="connsiteX4" fmla="*/ 588563 w 2188580"/>
              <a:gd name="connsiteY4" fmla="*/ 123941 h 2654414"/>
              <a:gd name="connsiteX5" fmla="*/ 998138 w 2188580"/>
              <a:gd name="connsiteY5" fmla="*/ 981191 h 2654414"/>
              <a:gd name="connsiteX6" fmla="*/ 1198163 w 2188580"/>
              <a:gd name="connsiteY6" fmla="*/ 116 h 2654414"/>
              <a:gd name="connsiteX7" fmla="*/ 1341038 w 2188580"/>
              <a:gd name="connsiteY7" fmla="*/ 1047866 h 2654414"/>
              <a:gd name="connsiteX8" fmla="*/ 1826813 w 2188580"/>
              <a:gd name="connsiteY8" fmla="*/ 95366 h 2654414"/>
              <a:gd name="connsiteX9" fmla="*/ 1735374 w 2188580"/>
              <a:gd name="connsiteY9" fmla="*/ 1531734 h 2654414"/>
              <a:gd name="connsiteX10" fmla="*/ 2179238 w 2188580"/>
              <a:gd name="connsiteY10" fmla="*/ 1028816 h 2654414"/>
              <a:gd name="connsiteX11" fmla="*/ 2002074 w 2188580"/>
              <a:gd name="connsiteY11" fmla="*/ 1607934 h 2654414"/>
              <a:gd name="connsiteX12" fmla="*/ 1570274 w 2188580"/>
              <a:gd name="connsiteY12" fmla="*/ 2253094 h 2654414"/>
              <a:gd name="connsiteX13" fmla="*/ 1585514 w 2188580"/>
              <a:gd name="connsiteY13" fmla="*/ 2654414 h 2654414"/>
              <a:gd name="connsiteX14" fmla="*/ 899714 w 2188580"/>
              <a:gd name="connsiteY14" fmla="*/ 2654414 h 2654414"/>
              <a:gd name="connsiteX15" fmla="*/ 899714 w 2188580"/>
              <a:gd name="connsiteY15" fmla="*/ 2314054 h 2654414"/>
              <a:gd name="connsiteX0" fmla="*/ 899714 w 2188580"/>
              <a:gd name="connsiteY0" fmla="*/ 2314054 h 2654414"/>
              <a:gd name="connsiteX1" fmla="*/ 407589 w 2188580"/>
              <a:gd name="connsiteY1" fmla="*/ 1352665 h 2654414"/>
              <a:gd name="connsiteX2" fmla="*/ 55164 w 2188580"/>
              <a:gd name="connsiteY2" fmla="*/ 600190 h 2654414"/>
              <a:gd name="connsiteX3" fmla="*/ 655239 w 2188580"/>
              <a:gd name="connsiteY3" fmla="*/ 1152640 h 2654414"/>
              <a:gd name="connsiteX4" fmla="*/ 588563 w 2188580"/>
              <a:gd name="connsiteY4" fmla="*/ 123941 h 2654414"/>
              <a:gd name="connsiteX5" fmla="*/ 998138 w 2188580"/>
              <a:gd name="connsiteY5" fmla="*/ 981191 h 2654414"/>
              <a:gd name="connsiteX6" fmla="*/ 1198163 w 2188580"/>
              <a:gd name="connsiteY6" fmla="*/ 116 h 2654414"/>
              <a:gd name="connsiteX7" fmla="*/ 1341038 w 2188580"/>
              <a:gd name="connsiteY7" fmla="*/ 1047866 h 2654414"/>
              <a:gd name="connsiteX8" fmla="*/ 1826813 w 2188580"/>
              <a:gd name="connsiteY8" fmla="*/ 95366 h 2654414"/>
              <a:gd name="connsiteX9" fmla="*/ 1735374 w 2188580"/>
              <a:gd name="connsiteY9" fmla="*/ 1531734 h 2654414"/>
              <a:gd name="connsiteX10" fmla="*/ 2179238 w 2188580"/>
              <a:gd name="connsiteY10" fmla="*/ 1028816 h 2654414"/>
              <a:gd name="connsiteX11" fmla="*/ 2002074 w 2188580"/>
              <a:gd name="connsiteY11" fmla="*/ 1607934 h 2654414"/>
              <a:gd name="connsiteX12" fmla="*/ 1570274 w 2188580"/>
              <a:gd name="connsiteY12" fmla="*/ 2253094 h 2654414"/>
              <a:gd name="connsiteX13" fmla="*/ 1585514 w 2188580"/>
              <a:gd name="connsiteY13" fmla="*/ 2654414 h 2654414"/>
              <a:gd name="connsiteX14" fmla="*/ 899714 w 2188580"/>
              <a:gd name="connsiteY14" fmla="*/ 2654414 h 2654414"/>
              <a:gd name="connsiteX15" fmla="*/ 899714 w 2188580"/>
              <a:gd name="connsiteY15" fmla="*/ 2314054 h 2654414"/>
              <a:gd name="connsiteX0" fmla="*/ 910511 w 2199377"/>
              <a:gd name="connsiteY0" fmla="*/ 2314054 h 2654414"/>
              <a:gd name="connsiteX1" fmla="*/ 418386 w 2199377"/>
              <a:gd name="connsiteY1" fmla="*/ 1352665 h 2654414"/>
              <a:gd name="connsiteX2" fmla="*/ 54055 w 2199377"/>
              <a:gd name="connsiteY2" fmla="*/ 583521 h 2654414"/>
              <a:gd name="connsiteX3" fmla="*/ 666036 w 2199377"/>
              <a:gd name="connsiteY3" fmla="*/ 1152640 h 2654414"/>
              <a:gd name="connsiteX4" fmla="*/ 599360 w 2199377"/>
              <a:gd name="connsiteY4" fmla="*/ 123941 h 2654414"/>
              <a:gd name="connsiteX5" fmla="*/ 1008935 w 2199377"/>
              <a:gd name="connsiteY5" fmla="*/ 981191 h 2654414"/>
              <a:gd name="connsiteX6" fmla="*/ 1208960 w 2199377"/>
              <a:gd name="connsiteY6" fmla="*/ 116 h 2654414"/>
              <a:gd name="connsiteX7" fmla="*/ 1351835 w 2199377"/>
              <a:gd name="connsiteY7" fmla="*/ 1047866 h 2654414"/>
              <a:gd name="connsiteX8" fmla="*/ 1837610 w 2199377"/>
              <a:gd name="connsiteY8" fmla="*/ 95366 h 2654414"/>
              <a:gd name="connsiteX9" fmla="*/ 1746171 w 2199377"/>
              <a:gd name="connsiteY9" fmla="*/ 1531734 h 2654414"/>
              <a:gd name="connsiteX10" fmla="*/ 2190035 w 2199377"/>
              <a:gd name="connsiteY10" fmla="*/ 1028816 h 2654414"/>
              <a:gd name="connsiteX11" fmla="*/ 2012871 w 2199377"/>
              <a:gd name="connsiteY11" fmla="*/ 1607934 h 2654414"/>
              <a:gd name="connsiteX12" fmla="*/ 1581071 w 2199377"/>
              <a:gd name="connsiteY12" fmla="*/ 2253094 h 2654414"/>
              <a:gd name="connsiteX13" fmla="*/ 1596311 w 2199377"/>
              <a:gd name="connsiteY13" fmla="*/ 2654414 h 2654414"/>
              <a:gd name="connsiteX14" fmla="*/ 910511 w 2199377"/>
              <a:gd name="connsiteY14" fmla="*/ 2654414 h 2654414"/>
              <a:gd name="connsiteX15" fmla="*/ 910511 w 2199377"/>
              <a:gd name="connsiteY15" fmla="*/ 2314054 h 2654414"/>
              <a:gd name="connsiteX0" fmla="*/ 910511 w 2199377"/>
              <a:gd name="connsiteY0" fmla="*/ 2314054 h 2654414"/>
              <a:gd name="connsiteX1" fmla="*/ 418386 w 2199377"/>
              <a:gd name="connsiteY1" fmla="*/ 1352665 h 2654414"/>
              <a:gd name="connsiteX2" fmla="*/ 54055 w 2199377"/>
              <a:gd name="connsiteY2" fmla="*/ 583521 h 2654414"/>
              <a:gd name="connsiteX3" fmla="*/ 666036 w 2199377"/>
              <a:gd name="connsiteY3" fmla="*/ 1152640 h 2654414"/>
              <a:gd name="connsiteX4" fmla="*/ 599360 w 2199377"/>
              <a:gd name="connsiteY4" fmla="*/ 123941 h 2654414"/>
              <a:gd name="connsiteX5" fmla="*/ 1008935 w 2199377"/>
              <a:gd name="connsiteY5" fmla="*/ 981191 h 2654414"/>
              <a:gd name="connsiteX6" fmla="*/ 1208960 w 2199377"/>
              <a:gd name="connsiteY6" fmla="*/ 116 h 2654414"/>
              <a:gd name="connsiteX7" fmla="*/ 1351835 w 2199377"/>
              <a:gd name="connsiteY7" fmla="*/ 1047866 h 2654414"/>
              <a:gd name="connsiteX8" fmla="*/ 1837610 w 2199377"/>
              <a:gd name="connsiteY8" fmla="*/ 95366 h 2654414"/>
              <a:gd name="connsiteX9" fmla="*/ 1746171 w 2199377"/>
              <a:gd name="connsiteY9" fmla="*/ 1531734 h 2654414"/>
              <a:gd name="connsiteX10" fmla="*/ 2190035 w 2199377"/>
              <a:gd name="connsiteY10" fmla="*/ 1028816 h 2654414"/>
              <a:gd name="connsiteX11" fmla="*/ 2012871 w 2199377"/>
              <a:gd name="connsiteY11" fmla="*/ 1607934 h 2654414"/>
              <a:gd name="connsiteX12" fmla="*/ 1581071 w 2199377"/>
              <a:gd name="connsiteY12" fmla="*/ 2253094 h 2654414"/>
              <a:gd name="connsiteX13" fmla="*/ 1596311 w 2199377"/>
              <a:gd name="connsiteY13" fmla="*/ 2654414 h 2654414"/>
              <a:gd name="connsiteX14" fmla="*/ 910511 w 2199377"/>
              <a:gd name="connsiteY14" fmla="*/ 2654414 h 2654414"/>
              <a:gd name="connsiteX15" fmla="*/ 910511 w 2199377"/>
              <a:gd name="connsiteY15" fmla="*/ 2314054 h 2654414"/>
              <a:gd name="connsiteX0" fmla="*/ 900971 w 2189837"/>
              <a:gd name="connsiteY0" fmla="*/ 2314054 h 2654414"/>
              <a:gd name="connsiteX1" fmla="*/ 408846 w 2189837"/>
              <a:gd name="connsiteY1" fmla="*/ 1352665 h 2654414"/>
              <a:gd name="connsiteX2" fmla="*/ 44515 w 2189837"/>
              <a:gd name="connsiteY2" fmla="*/ 583521 h 2654414"/>
              <a:gd name="connsiteX3" fmla="*/ 656496 w 2189837"/>
              <a:gd name="connsiteY3" fmla="*/ 1152640 h 2654414"/>
              <a:gd name="connsiteX4" fmla="*/ 589820 w 2189837"/>
              <a:gd name="connsiteY4" fmla="*/ 123941 h 2654414"/>
              <a:gd name="connsiteX5" fmla="*/ 999395 w 2189837"/>
              <a:gd name="connsiteY5" fmla="*/ 981191 h 2654414"/>
              <a:gd name="connsiteX6" fmla="*/ 1199420 w 2189837"/>
              <a:gd name="connsiteY6" fmla="*/ 116 h 2654414"/>
              <a:gd name="connsiteX7" fmla="*/ 1342295 w 2189837"/>
              <a:gd name="connsiteY7" fmla="*/ 1047866 h 2654414"/>
              <a:gd name="connsiteX8" fmla="*/ 1828070 w 2189837"/>
              <a:gd name="connsiteY8" fmla="*/ 95366 h 2654414"/>
              <a:gd name="connsiteX9" fmla="*/ 1736631 w 2189837"/>
              <a:gd name="connsiteY9" fmla="*/ 1531734 h 2654414"/>
              <a:gd name="connsiteX10" fmla="*/ 2180495 w 2189837"/>
              <a:gd name="connsiteY10" fmla="*/ 1028816 h 2654414"/>
              <a:gd name="connsiteX11" fmla="*/ 2003331 w 2189837"/>
              <a:gd name="connsiteY11" fmla="*/ 1607934 h 2654414"/>
              <a:gd name="connsiteX12" fmla="*/ 1571531 w 2189837"/>
              <a:gd name="connsiteY12" fmla="*/ 2253094 h 2654414"/>
              <a:gd name="connsiteX13" fmla="*/ 1586771 w 2189837"/>
              <a:gd name="connsiteY13" fmla="*/ 2654414 h 2654414"/>
              <a:gd name="connsiteX14" fmla="*/ 900971 w 2189837"/>
              <a:gd name="connsiteY14" fmla="*/ 2654414 h 2654414"/>
              <a:gd name="connsiteX15" fmla="*/ 900971 w 2189837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50608 w 2183949"/>
              <a:gd name="connsiteY3" fmla="*/ 1152640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50608 w 2183949"/>
              <a:gd name="connsiteY3" fmla="*/ 1152640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50608 w 2183949"/>
              <a:gd name="connsiteY3" fmla="*/ 1152640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50608 w 2183949"/>
              <a:gd name="connsiteY3" fmla="*/ 1152640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50608 w 2183949"/>
              <a:gd name="connsiteY3" fmla="*/ 1152640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60133 w 2183949"/>
              <a:gd name="connsiteY3" fmla="*/ 1176452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60133 w 2183949"/>
              <a:gd name="connsiteY3" fmla="*/ 1176452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60133 w 2183949"/>
              <a:gd name="connsiteY3" fmla="*/ 1176452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60133 w 2183949"/>
              <a:gd name="connsiteY3" fmla="*/ 1176452 h 2654414"/>
              <a:gd name="connsiteX4" fmla="*/ 583932 w 2183949"/>
              <a:gd name="connsiteY4" fmla="*/ 123941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60133 w 2183949"/>
              <a:gd name="connsiteY3" fmla="*/ 1176452 h 2654414"/>
              <a:gd name="connsiteX4" fmla="*/ 586313 w 2183949"/>
              <a:gd name="connsiteY4" fmla="*/ 95366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60133 w 2183949"/>
              <a:gd name="connsiteY3" fmla="*/ 1176452 h 2654414"/>
              <a:gd name="connsiteX4" fmla="*/ 586313 w 2183949"/>
              <a:gd name="connsiteY4" fmla="*/ 95366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4 h 2654414"/>
              <a:gd name="connsiteX1" fmla="*/ 402958 w 2183949"/>
              <a:gd name="connsiteY1" fmla="*/ 1352665 h 2654414"/>
              <a:gd name="connsiteX2" fmla="*/ 38627 w 2183949"/>
              <a:gd name="connsiteY2" fmla="*/ 583521 h 2654414"/>
              <a:gd name="connsiteX3" fmla="*/ 660133 w 2183949"/>
              <a:gd name="connsiteY3" fmla="*/ 1176452 h 2654414"/>
              <a:gd name="connsiteX4" fmla="*/ 586313 w 2183949"/>
              <a:gd name="connsiteY4" fmla="*/ 95366 h 2654414"/>
              <a:gd name="connsiteX5" fmla="*/ 993507 w 2183949"/>
              <a:gd name="connsiteY5" fmla="*/ 981191 h 2654414"/>
              <a:gd name="connsiteX6" fmla="*/ 1193532 w 2183949"/>
              <a:gd name="connsiteY6" fmla="*/ 116 h 2654414"/>
              <a:gd name="connsiteX7" fmla="*/ 1336407 w 2183949"/>
              <a:gd name="connsiteY7" fmla="*/ 1047866 h 2654414"/>
              <a:gd name="connsiteX8" fmla="*/ 1822182 w 2183949"/>
              <a:gd name="connsiteY8" fmla="*/ 95366 h 2654414"/>
              <a:gd name="connsiteX9" fmla="*/ 1730743 w 2183949"/>
              <a:gd name="connsiteY9" fmla="*/ 1531734 h 2654414"/>
              <a:gd name="connsiteX10" fmla="*/ 2174607 w 2183949"/>
              <a:gd name="connsiteY10" fmla="*/ 1028816 h 2654414"/>
              <a:gd name="connsiteX11" fmla="*/ 1997443 w 2183949"/>
              <a:gd name="connsiteY11" fmla="*/ 1607934 h 2654414"/>
              <a:gd name="connsiteX12" fmla="*/ 1565643 w 2183949"/>
              <a:gd name="connsiteY12" fmla="*/ 2253094 h 2654414"/>
              <a:gd name="connsiteX13" fmla="*/ 1580883 w 2183949"/>
              <a:gd name="connsiteY13" fmla="*/ 2654414 h 2654414"/>
              <a:gd name="connsiteX14" fmla="*/ 895083 w 2183949"/>
              <a:gd name="connsiteY14" fmla="*/ 2654414 h 2654414"/>
              <a:gd name="connsiteX15" fmla="*/ 895083 w 2183949"/>
              <a:gd name="connsiteY15" fmla="*/ 2314054 h 2654414"/>
              <a:gd name="connsiteX0" fmla="*/ 895083 w 2183949"/>
              <a:gd name="connsiteY0" fmla="*/ 2314052 h 2654412"/>
              <a:gd name="connsiteX1" fmla="*/ 402958 w 2183949"/>
              <a:gd name="connsiteY1" fmla="*/ 1352663 h 2654412"/>
              <a:gd name="connsiteX2" fmla="*/ 38627 w 2183949"/>
              <a:gd name="connsiteY2" fmla="*/ 583519 h 2654412"/>
              <a:gd name="connsiteX3" fmla="*/ 660133 w 2183949"/>
              <a:gd name="connsiteY3" fmla="*/ 1176450 h 2654412"/>
              <a:gd name="connsiteX4" fmla="*/ 586313 w 2183949"/>
              <a:gd name="connsiteY4" fmla="*/ 95364 h 2654412"/>
              <a:gd name="connsiteX5" fmla="*/ 972076 w 2183949"/>
              <a:gd name="connsiteY5" fmla="*/ 995477 h 2654412"/>
              <a:gd name="connsiteX6" fmla="*/ 1193532 w 2183949"/>
              <a:gd name="connsiteY6" fmla="*/ 114 h 2654412"/>
              <a:gd name="connsiteX7" fmla="*/ 1336407 w 2183949"/>
              <a:gd name="connsiteY7" fmla="*/ 1047864 h 2654412"/>
              <a:gd name="connsiteX8" fmla="*/ 1822182 w 2183949"/>
              <a:gd name="connsiteY8" fmla="*/ 95364 h 2654412"/>
              <a:gd name="connsiteX9" fmla="*/ 1730743 w 2183949"/>
              <a:gd name="connsiteY9" fmla="*/ 1531732 h 2654412"/>
              <a:gd name="connsiteX10" fmla="*/ 2174607 w 2183949"/>
              <a:gd name="connsiteY10" fmla="*/ 1028814 h 2654412"/>
              <a:gd name="connsiteX11" fmla="*/ 1997443 w 2183949"/>
              <a:gd name="connsiteY11" fmla="*/ 1607932 h 2654412"/>
              <a:gd name="connsiteX12" fmla="*/ 1565643 w 2183949"/>
              <a:gd name="connsiteY12" fmla="*/ 2253092 h 2654412"/>
              <a:gd name="connsiteX13" fmla="*/ 1580883 w 2183949"/>
              <a:gd name="connsiteY13" fmla="*/ 2654412 h 2654412"/>
              <a:gd name="connsiteX14" fmla="*/ 895083 w 2183949"/>
              <a:gd name="connsiteY14" fmla="*/ 2654412 h 2654412"/>
              <a:gd name="connsiteX15" fmla="*/ 895083 w 2183949"/>
              <a:gd name="connsiteY15" fmla="*/ 2314052 h 2654412"/>
              <a:gd name="connsiteX0" fmla="*/ 895083 w 2183949"/>
              <a:gd name="connsiteY0" fmla="*/ 2314052 h 2654412"/>
              <a:gd name="connsiteX1" fmla="*/ 402958 w 2183949"/>
              <a:gd name="connsiteY1" fmla="*/ 1352663 h 2654412"/>
              <a:gd name="connsiteX2" fmla="*/ 38627 w 2183949"/>
              <a:gd name="connsiteY2" fmla="*/ 583519 h 2654412"/>
              <a:gd name="connsiteX3" fmla="*/ 660133 w 2183949"/>
              <a:gd name="connsiteY3" fmla="*/ 1176450 h 2654412"/>
              <a:gd name="connsiteX4" fmla="*/ 586313 w 2183949"/>
              <a:gd name="connsiteY4" fmla="*/ 95364 h 2654412"/>
              <a:gd name="connsiteX5" fmla="*/ 972076 w 2183949"/>
              <a:gd name="connsiteY5" fmla="*/ 995477 h 2654412"/>
              <a:gd name="connsiteX6" fmla="*/ 1193532 w 2183949"/>
              <a:gd name="connsiteY6" fmla="*/ 114 h 2654412"/>
              <a:gd name="connsiteX7" fmla="*/ 1336407 w 2183949"/>
              <a:gd name="connsiteY7" fmla="*/ 1047864 h 2654412"/>
              <a:gd name="connsiteX8" fmla="*/ 1822182 w 2183949"/>
              <a:gd name="connsiteY8" fmla="*/ 95364 h 2654412"/>
              <a:gd name="connsiteX9" fmla="*/ 1730743 w 2183949"/>
              <a:gd name="connsiteY9" fmla="*/ 1531732 h 2654412"/>
              <a:gd name="connsiteX10" fmla="*/ 2174607 w 2183949"/>
              <a:gd name="connsiteY10" fmla="*/ 1028814 h 2654412"/>
              <a:gd name="connsiteX11" fmla="*/ 1997443 w 2183949"/>
              <a:gd name="connsiteY11" fmla="*/ 1607932 h 2654412"/>
              <a:gd name="connsiteX12" fmla="*/ 1565643 w 2183949"/>
              <a:gd name="connsiteY12" fmla="*/ 2253092 h 2654412"/>
              <a:gd name="connsiteX13" fmla="*/ 1580883 w 2183949"/>
              <a:gd name="connsiteY13" fmla="*/ 2654412 h 2654412"/>
              <a:gd name="connsiteX14" fmla="*/ 895083 w 2183949"/>
              <a:gd name="connsiteY14" fmla="*/ 2654412 h 2654412"/>
              <a:gd name="connsiteX15" fmla="*/ 895083 w 2183949"/>
              <a:gd name="connsiteY15" fmla="*/ 2314052 h 2654412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36407 w 2183949"/>
              <a:gd name="connsiteY7" fmla="*/ 1047842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36407 w 2183949"/>
              <a:gd name="connsiteY7" fmla="*/ 1047842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36407 w 2183949"/>
              <a:gd name="connsiteY7" fmla="*/ 1047842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36407 w 2183949"/>
              <a:gd name="connsiteY7" fmla="*/ 1047842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36407 w 2183949"/>
              <a:gd name="connsiteY7" fmla="*/ 1047842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22182 w 2183949"/>
              <a:gd name="connsiteY8" fmla="*/ 95342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22182 w 2183949"/>
              <a:gd name="connsiteY8" fmla="*/ 83436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22182 w 2183949"/>
              <a:gd name="connsiteY8" fmla="*/ 83436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48376 w 2183949"/>
              <a:gd name="connsiteY8" fmla="*/ 107249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48376 w 2183949"/>
              <a:gd name="connsiteY8" fmla="*/ 107249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14030 h 2654390"/>
              <a:gd name="connsiteX1" fmla="*/ 402958 w 2183949"/>
              <a:gd name="connsiteY1" fmla="*/ 1352641 h 2654390"/>
              <a:gd name="connsiteX2" fmla="*/ 38627 w 2183949"/>
              <a:gd name="connsiteY2" fmla="*/ 583497 h 2654390"/>
              <a:gd name="connsiteX3" fmla="*/ 660133 w 2183949"/>
              <a:gd name="connsiteY3" fmla="*/ 1176428 h 2654390"/>
              <a:gd name="connsiteX4" fmla="*/ 586313 w 2183949"/>
              <a:gd name="connsiteY4" fmla="*/ 95342 h 2654390"/>
              <a:gd name="connsiteX5" fmla="*/ 972076 w 2183949"/>
              <a:gd name="connsiteY5" fmla="*/ 995455 h 2654390"/>
              <a:gd name="connsiteX6" fmla="*/ 1193532 w 2183949"/>
              <a:gd name="connsiteY6" fmla="*/ 92 h 2654390"/>
              <a:gd name="connsiteX7" fmla="*/ 1314975 w 2183949"/>
              <a:gd name="connsiteY7" fmla="*/ 1012123 h 2654390"/>
              <a:gd name="connsiteX8" fmla="*/ 1848376 w 2183949"/>
              <a:gd name="connsiteY8" fmla="*/ 107249 h 2654390"/>
              <a:gd name="connsiteX9" fmla="*/ 1730743 w 2183949"/>
              <a:gd name="connsiteY9" fmla="*/ 1531710 h 2654390"/>
              <a:gd name="connsiteX10" fmla="*/ 2174607 w 2183949"/>
              <a:gd name="connsiteY10" fmla="*/ 1028792 h 2654390"/>
              <a:gd name="connsiteX11" fmla="*/ 1997443 w 2183949"/>
              <a:gd name="connsiteY11" fmla="*/ 1607910 h 2654390"/>
              <a:gd name="connsiteX12" fmla="*/ 1565643 w 2183949"/>
              <a:gd name="connsiteY12" fmla="*/ 2253070 h 2654390"/>
              <a:gd name="connsiteX13" fmla="*/ 1580883 w 2183949"/>
              <a:gd name="connsiteY13" fmla="*/ 2654390 h 2654390"/>
              <a:gd name="connsiteX14" fmla="*/ 895083 w 2183949"/>
              <a:gd name="connsiteY14" fmla="*/ 2654390 h 2654390"/>
              <a:gd name="connsiteX15" fmla="*/ 895083 w 2183949"/>
              <a:gd name="connsiteY15" fmla="*/ 2314030 h 2654390"/>
              <a:gd name="connsiteX0" fmla="*/ 895083 w 2183949"/>
              <a:gd name="connsiteY0" fmla="*/ 2337840 h 2678200"/>
              <a:gd name="connsiteX1" fmla="*/ 402958 w 2183949"/>
              <a:gd name="connsiteY1" fmla="*/ 1376451 h 2678200"/>
              <a:gd name="connsiteX2" fmla="*/ 38627 w 2183949"/>
              <a:gd name="connsiteY2" fmla="*/ 607307 h 2678200"/>
              <a:gd name="connsiteX3" fmla="*/ 660133 w 2183949"/>
              <a:gd name="connsiteY3" fmla="*/ 1200238 h 2678200"/>
              <a:gd name="connsiteX4" fmla="*/ 586313 w 2183949"/>
              <a:gd name="connsiteY4" fmla="*/ 119152 h 2678200"/>
              <a:gd name="connsiteX5" fmla="*/ 972076 w 2183949"/>
              <a:gd name="connsiteY5" fmla="*/ 1019265 h 2678200"/>
              <a:gd name="connsiteX6" fmla="*/ 1193532 w 2183949"/>
              <a:gd name="connsiteY6" fmla="*/ 90 h 2678200"/>
              <a:gd name="connsiteX7" fmla="*/ 1314975 w 2183949"/>
              <a:gd name="connsiteY7" fmla="*/ 1035933 h 2678200"/>
              <a:gd name="connsiteX8" fmla="*/ 1848376 w 2183949"/>
              <a:gd name="connsiteY8" fmla="*/ 131059 h 2678200"/>
              <a:gd name="connsiteX9" fmla="*/ 1730743 w 2183949"/>
              <a:gd name="connsiteY9" fmla="*/ 1555520 h 2678200"/>
              <a:gd name="connsiteX10" fmla="*/ 2174607 w 2183949"/>
              <a:gd name="connsiteY10" fmla="*/ 1052602 h 2678200"/>
              <a:gd name="connsiteX11" fmla="*/ 1997443 w 2183949"/>
              <a:gd name="connsiteY11" fmla="*/ 1631720 h 2678200"/>
              <a:gd name="connsiteX12" fmla="*/ 1565643 w 2183949"/>
              <a:gd name="connsiteY12" fmla="*/ 2276880 h 2678200"/>
              <a:gd name="connsiteX13" fmla="*/ 1580883 w 2183949"/>
              <a:gd name="connsiteY13" fmla="*/ 2678200 h 2678200"/>
              <a:gd name="connsiteX14" fmla="*/ 895083 w 2183949"/>
              <a:gd name="connsiteY14" fmla="*/ 2678200 h 2678200"/>
              <a:gd name="connsiteX15" fmla="*/ 895083 w 2183949"/>
              <a:gd name="connsiteY15" fmla="*/ 2337840 h 2678200"/>
              <a:gd name="connsiteX0" fmla="*/ 895083 w 2183949"/>
              <a:gd name="connsiteY0" fmla="*/ 2337750 h 2678110"/>
              <a:gd name="connsiteX1" fmla="*/ 402958 w 2183949"/>
              <a:gd name="connsiteY1" fmla="*/ 1376361 h 2678110"/>
              <a:gd name="connsiteX2" fmla="*/ 38627 w 2183949"/>
              <a:gd name="connsiteY2" fmla="*/ 607217 h 2678110"/>
              <a:gd name="connsiteX3" fmla="*/ 660133 w 2183949"/>
              <a:gd name="connsiteY3" fmla="*/ 1200148 h 2678110"/>
              <a:gd name="connsiteX4" fmla="*/ 586313 w 2183949"/>
              <a:gd name="connsiteY4" fmla="*/ 119062 h 2678110"/>
              <a:gd name="connsiteX5" fmla="*/ 972076 w 2183949"/>
              <a:gd name="connsiteY5" fmla="*/ 1019175 h 2678110"/>
              <a:gd name="connsiteX6" fmla="*/ 1193532 w 2183949"/>
              <a:gd name="connsiteY6" fmla="*/ 0 h 2678110"/>
              <a:gd name="connsiteX7" fmla="*/ 1314975 w 2183949"/>
              <a:gd name="connsiteY7" fmla="*/ 1035843 h 2678110"/>
              <a:gd name="connsiteX8" fmla="*/ 1848376 w 2183949"/>
              <a:gd name="connsiteY8" fmla="*/ 130969 h 2678110"/>
              <a:gd name="connsiteX9" fmla="*/ 1730743 w 2183949"/>
              <a:gd name="connsiteY9" fmla="*/ 1555430 h 2678110"/>
              <a:gd name="connsiteX10" fmla="*/ 2174607 w 2183949"/>
              <a:gd name="connsiteY10" fmla="*/ 1052512 h 2678110"/>
              <a:gd name="connsiteX11" fmla="*/ 1997443 w 2183949"/>
              <a:gd name="connsiteY11" fmla="*/ 1631630 h 2678110"/>
              <a:gd name="connsiteX12" fmla="*/ 1565643 w 2183949"/>
              <a:gd name="connsiteY12" fmla="*/ 2276790 h 2678110"/>
              <a:gd name="connsiteX13" fmla="*/ 1580883 w 2183949"/>
              <a:gd name="connsiteY13" fmla="*/ 2678110 h 2678110"/>
              <a:gd name="connsiteX14" fmla="*/ 895083 w 2183949"/>
              <a:gd name="connsiteY14" fmla="*/ 2678110 h 2678110"/>
              <a:gd name="connsiteX15" fmla="*/ 895083 w 2183949"/>
              <a:gd name="connsiteY15" fmla="*/ 2337750 h 2678110"/>
              <a:gd name="connsiteX0" fmla="*/ 895083 w 2183949"/>
              <a:gd name="connsiteY0" fmla="*/ 2337750 h 2678110"/>
              <a:gd name="connsiteX1" fmla="*/ 402958 w 2183949"/>
              <a:gd name="connsiteY1" fmla="*/ 1376361 h 2678110"/>
              <a:gd name="connsiteX2" fmla="*/ 38627 w 2183949"/>
              <a:gd name="connsiteY2" fmla="*/ 607217 h 2678110"/>
              <a:gd name="connsiteX3" fmla="*/ 660133 w 2183949"/>
              <a:gd name="connsiteY3" fmla="*/ 1200148 h 2678110"/>
              <a:gd name="connsiteX4" fmla="*/ 586313 w 2183949"/>
              <a:gd name="connsiteY4" fmla="*/ 119062 h 2678110"/>
              <a:gd name="connsiteX5" fmla="*/ 972076 w 2183949"/>
              <a:gd name="connsiteY5" fmla="*/ 1019175 h 2678110"/>
              <a:gd name="connsiteX6" fmla="*/ 1193532 w 2183949"/>
              <a:gd name="connsiteY6" fmla="*/ 0 h 2678110"/>
              <a:gd name="connsiteX7" fmla="*/ 1314975 w 2183949"/>
              <a:gd name="connsiteY7" fmla="*/ 1035843 h 2678110"/>
              <a:gd name="connsiteX8" fmla="*/ 1848376 w 2183949"/>
              <a:gd name="connsiteY8" fmla="*/ 130969 h 2678110"/>
              <a:gd name="connsiteX9" fmla="*/ 1730743 w 2183949"/>
              <a:gd name="connsiteY9" fmla="*/ 1555430 h 2678110"/>
              <a:gd name="connsiteX10" fmla="*/ 2174607 w 2183949"/>
              <a:gd name="connsiteY10" fmla="*/ 1052512 h 2678110"/>
              <a:gd name="connsiteX11" fmla="*/ 1997443 w 2183949"/>
              <a:gd name="connsiteY11" fmla="*/ 1631630 h 2678110"/>
              <a:gd name="connsiteX12" fmla="*/ 1565643 w 2183949"/>
              <a:gd name="connsiteY12" fmla="*/ 2276790 h 2678110"/>
              <a:gd name="connsiteX13" fmla="*/ 1580883 w 2183949"/>
              <a:gd name="connsiteY13" fmla="*/ 2678110 h 2678110"/>
              <a:gd name="connsiteX14" fmla="*/ 895083 w 2183949"/>
              <a:gd name="connsiteY14" fmla="*/ 2678110 h 2678110"/>
              <a:gd name="connsiteX15" fmla="*/ 895083 w 2183949"/>
              <a:gd name="connsiteY15" fmla="*/ 2337750 h 2678110"/>
              <a:gd name="connsiteX0" fmla="*/ 895083 w 2183949"/>
              <a:gd name="connsiteY0" fmla="*/ 2337750 h 2678110"/>
              <a:gd name="connsiteX1" fmla="*/ 402958 w 2183949"/>
              <a:gd name="connsiteY1" fmla="*/ 1376361 h 2678110"/>
              <a:gd name="connsiteX2" fmla="*/ 38627 w 2183949"/>
              <a:gd name="connsiteY2" fmla="*/ 607217 h 2678110"/>
              <a:gd name="connsiteX3" fmla="*/ 660133 w 2183949"/>
              <a:gd name="connsiteY3" fmla="*/ 1200148 h 2678110"/>
              <a:gd name="connsiteX4" fmla="*/ 586313 w 2183949"/>
              <a:gd name="connsiteY4" fmla="*/ 119062 h 2678110"/>
              <a:gd name="connsiteX5" fmla="*/ 972076 w 2183949"/>
              <a:gd name="connsiteY5" fmla="*/ 1019175 h 2678110"/>
              <a:gd name="connsiteX6" fmla="*/ 1193532 w 2183949"/>
              <a:gd name="connsiteY6" fmla="*/ 0 h 2678110"/>
              <a:gd name="connsiteX7" fmla="*/ 1314975 w 2183949"/>
              <a:gd name="connsiteY7" fmla="*/ 1035843 h 2678110"/>
              <a:gd name="connsiteX8" fmla="*/ 1848376 w 2183949"/>
              <a:gd name="connsiteY8" fmla="*/ 130969 h 2678110"/>
              <a:gd name="connsiteX9" fmla="*/ 1730743 w 2183949"/>
              <a:gd name="connsiteY9" fmla="*/ 1555430 h 2678110"/>
              <a:gd name="connsiteX10" fmla="*/ 2174607 w 2183949"/>
              <a:gd name="connsiteY10" fmla="*/ 1052512 h 2678110"/>
              <a:gd name="connsiteX11" fmla="*/ 1997443 w 2183949"/>
              <a:gd name="connsiteY11" fmla="*/ 1631630 h 2678110"/>
              <a:gd name="connsiteX12" fmla="*/ 1565643 w 2183949"/>
              <a:gd name="connsiteY12" fmla="*/ 2276790 h 2678110"/>
              <a:gd name="connsiteX13" fmla="*/ 1580883 w 2183949"/>
              <a:gd name="connsiteY13" fmla="*/ 2678110 h 2678110"/>
              <a:gd name="connsiteX14" fmla="*/ 895083 w 2183949"/>
              <a:gd name="connsiteY14" fmla="*/ 2678110 h 2678110"/>
              <a:gd name="connsiteX15" fmla="*/ 895083 w 2183949"/>
              <a:gd name="connsiteY15" fmla="*/ 2337750 h 2678110"/>
              <a:gd name="connsiteX0" fmla="*/ 895083 w 2183949"/>
              <a:gd name="connsiteY0" fmla="*/ 2337750 h 2678110"/>
              <a:gd name="connsiteX1" fmla="*/ 402958 w 2183949"/>
              <a:gd name="connsiteY1" fmla="*/ 1376361 h 2678110"/>
              <a:gd name="connsiteX2" fmla="*/ 38627 w 2183949"/>
              <a:gd name="connsiteY2" fmla="*/ 607217 h 2678110"/>
              <a:gd name="connsiteX3" fmla="*/ 660133 w 2183949"/>
              <a:gd name="connsiteY3" fmla="*/ 1200148 h 2678110"/>
              <a:gd name="connsiteX4" fmla="*/ 586313 w 2183949"/>
              <a:gd name="connsiteY4" fmla="*/ 119062 h 2678110"/>
              <a:gd name="connsiteX5" fmla="*/ 972076 w 2183949"/>
              <a:gd name="connsiteY5" fmla="*/ 1019175 h 2678110"/>
              <a:gd name="connsiteX6" fmla="*/ 1193532 w 2183949"/>
              <a:gd name="connsiteY6" fmla="*/ 0 h 2678110"/>
              <a:gd name="connsiteX7" fmla="*/ 1314975 w 2183949"/>
              <a:gd name="connsiteY7" fmla="*/ 1035843 h 2678110"/>
              <a:gd name="connsiteX8" fmla="*/ 1848376 w 2183949"/>
              <a:gd name="connsiteY8" fmla="*/ 130969 h 2678110"/>
              <a:gd name="connsiteX9" fmla="*/ 1686293 w 2183949"/>
              <a:gd name="connsiteY9" fmla="*/ 1526855 h 2678110"/>
              <a:gd name="connsiteX10" fmla="*/ 2174607 w 2183949"/>
              <a:gd name="connsiteY10" fmla="*/ 1052512 h 2678110"/>
              <a:gd name="connsiteX11" fmla="*/ 1997443 w 2183949"/>
              <a:gd name="connsiteY11" fmla="*/ 1631630 h 2678110"/>
              <a:gd name="connsiteX12" fmla="*/ 1565643 w 2183949"/>
              <a:gd name="connsiteY12" fmla="*/ 2276790 h 2678110"/>
              <a:gd name="connsiteX13" fmla="*/ 1580883 w 2183949"/>
              <a:gd name="connsiteY13" fmla="*/ 2678110 h 2678110"/>
              <a:gd name="connsiteX14" fmla="*/ 895083 w 2183949"/>
              <a:gd name="connsiteY14" fmla="*/ 2678110 h 2678110"/>
              <a:gd name="connsiteX15" fmla="*/ 895083 w 2183949"/>
              <a:gd name="connsiteY15" fmla="*/ 2337750 h 2678110"/>
              <a:gd name="connsiteX0" fmla="*/ 895083 w 2183949"/>
              <a:gd name="connsiteY0" fmla="*/ 2337750 h 2678110"/>
              <a:gd name="connsiteX1" fmla="*/ 402958 w 2183949"/>
              <a:gd name="connsiteY1" fmla="*/ 1376361 h 2678110"/>
              <a:gd name="connsiteX2" fmla="*/ 38627 w 2183949"/>
              <a:gd name="connsiteY2" fmla="*/ 607217 h 2678110"/>
              <a:gd name="connsiteX3" fmla="*/ 660133 w 2183949"/>
              <a:gd name="connsiteY3" fmla="*/ 1200148 h 2678110"/>
              <a:gd name="connsiteX4" fmla="*/ 586313 w 2183949"/>
              <a:gd name="connsiteY4" fmla="*/ 119062 h 2678110"/>
              <a:gd name="connsiteX5" fmla="*/ 972076 w 2183949"/>
              <a:gd name="connsiteY5" fmla="*/ 1019175 h 2678110"/>
              <a:gd name="connsiteX6" fmla="*/ 1193532 w 2183949"/>
              <a:gd name="connsiteY6" fmla="*/ 0 h 2678110"/>
              <a:gd name="connsiteX7" fmla="*/ 1314975 w 2183949"/>
              <a:gd name="connsiteY7" fmla="*/ 1035843 h 2678110"/>
              <a:gd name="connsiteX8" fmla="*/ 1848376 w 2183949"/>
              <a:gd name="connsiteY8" fmla="*/ 130969 h 2678110"/>
              <a:gd name="connsiteX9" fmla="*/ 1686293 w 2183949"/>
              <a:gd name="connsiteY9" fmla="*/ 1526855 h 2678110"/>
              <a:gd name="connsiteX10" fmla="*/ 2174607 w 2183949"/>
              <a:gd name="connsiteY10" fmla="*/ 1052512 h 2678110"/>
              <a:gd name="connsiteX11" fmla="*/ 1997443 w 2183949"/>
              <a:gd name="connsiteY11" fmla="*/ 1631630 h 2678110"/>
              <a:gd name="connsiteX12" fmla="*/ 1565643 w 2183949"/>
              <a:gd name="connsiteY12" fmla="*/ 2276790 h 2678110"/>
              <a:gd name="connsiteX13" fmla="*/ 1580883 w 2183949"/>
              <a:gd name="connsiteY13" fmla="*/ 2678110 h 2678110"/>
              <a:gd name="connsiteX14" fmla="*/ 895083 w 2183949"/>
              <a:gd name="connsiteY14" fmla="*/ 2678110 h 2678110"/>
              <a:gd name="connsiteX15" fmla="*/ 895083 w 2183949"/>
              <a:gd name="connsiteY15" fmla="*/ 2337750 h 2678110"/>
              <a:gd name="connsiteX0" fmla="*/ 895083 w 2183949"/>
              <a:gd name="connsiteY0" fmla="*/ 2337750 h 2678110"/>
              <a:gd name="connsiteX1" fmla="*/ 402958 w 2183949"/>
              <a:gd name="connsiteY1" fmla="*/ 1376361 h 2678110"/>
              <a:gd name="connsiteX2" fmla="*/ 38627 w 2183949"/>
              <a:gd name="connsiteY2" fmla="*/ 607217 h 2678110"/>
              <a:gd name="connsiteX3" fmla="*/ 660133 w 2183949"/>
              <a:gd name="connsiteY3" fmla="*/ 1200148 h 2678110"/>
              <a:gd name="connsiteX4" fmla="*/ 586313 w 2183949"/>
              <a:gd name="connsiteY4" fmla="*/ 119062 h 2678110"/>
              <a:gd name="connsiteX5" fmla="*/ 972076 w 2183949"/>
              <a:gd name="connsiteY5" fmla="*/ 1019175 h 2678110"/>
              <a:gd name="connsiteX6" fmla="*/ 1193532 w 2183949"/>
              <a:gd name="connsiteY6" fmla="*/ 0 h 2678110"/>
              <a:gd name="connsiteX7" fmla="*/ 1314975 w 2183949"/>
              <a:gd name="connsiteY7" fmla="*/ 1035843 h 2678110"/>
              <a:gd name="connsiteX8" fmla="*/ 1848376 w 2183949"/>
              <a:gd name="connsiteY8" fmla="*/ 130969 h 2678110"/>
              <a:gd name="connsiteX9" fmla="*/ 1686293 w 2183949"/>
              <a:gd name="connsiteY9" fmla="*/ 1526855 h 2678110"/>
              <a:gd name="connsiteX10" fmla="*/ 2174607 w 2183949"/>
              <a:gd name="connsiteY10" fmla="*/ 1052512 h 2678110"/>
              <a:gd name="connsiteX11" fmla="*/ 1997443 w 2183949"/>
              <a:gd name="connsiteY11" fmla="*/ 1631630 h 2678110"/>
              <a:gd name="connsiteX12" fmla="*/ 1565643 w 2183949"/>
              <a:gd name="connsiteY12" fmla="*/ 2276790 h 2678110"/>
              <a:gd name="connsiteX13" fmla="*/ 1580883 w 2183949"/>
              <a:gd name="connsiteY13" fmla="*/ 2678110 h 2678110"/>
              <a:gd name="connsiteX14" fmla="*/ 895083 w 2183949"/>
              <a:gd name="connsiteY14" fmla="*/ 2678110 h 2678110"/>
              <a:gd name="connsiteX15" fmla="*/ 895083 w 2183949"/>
              <a:gd name="connsiteY15" fmla="*/ 2337750 h 2678110"/>
              <a:gd name="connsiteX0" fmla="*/ 895083 w 2183949"/>
              <a:gd name="connsiteY0" fmla="*/ 2337750 h 2678110"/>
              <a:gd name="connsiteX1" fmla="*/ 402958 w 2183949"/>
              <a:gd name="connsiteY1" fmla="*/ 1376361 h 2678110"/>
              <a:gd name="connsiteX2" fmla="*/ 38627 w 2183949"/>
              <a:gd name="connsiteY2" fmla="*/ 607217 h 2678110"/>
              <a:gd name="connsiteX3" fmla="*/ 660133 w 2183949"/>
              <a:gd name="connsiteY3" fmla="*/ 1200148 h 2678110"/>
              <a:gd name="connsiteX4" fmla="*/ 586313 w 2183949"/>
              <a:gd name="connsiteY4" fmla="*/ 119062 h 2678110"/>
              <a:gd name="connsiteX5" fmla="*/ 972076 w 2183949"/>
              <a:gd name="connsiteY5" fmla="*/ 1019175 h 2678110"/>
              <a:gd name="connsiteX6" fmla="*/ 1193532 w 2183949"/>
              <a:gd name="connsiteY6" fmla="*/ 0 h 2678110"/>
              <a:gd name="connsiteX7" fmla="*/ 1314975 w 2183949"/>
              <a:gd name="connsiteY7" fmla="*/ 1035843 h 2678110"/>
              <a:gd name="connsiteX8" fmla="*/ 1848376 w 2183949"/>
              <a:gd name="connsiteY8" fmla="*/ 130969 h 2678110"/>
              <a:gd name="connsiteX9" fmla="*/ 1686293 w 2183949"/>
              <a:gd name="connsiteY9" fmla="*/ 1526855 h 2678110"/>
              <a:gd name="connsiteX10" fmla="*/ 2174607 w 2183949"/>
              <a:gd name="connsiteY10" fmla="*/ 1052512 h 2678110"/>
              <a:gd name="connsiteX11" fmla="*/ 1997443 w 2183949"/>
              <a:gd name="connsiteY11" fmla="*/ 1631630 h 2678110"/>
              <a:gd name="connsiteX12" fmla="*/ 1565643 w 2183949"/>
              <a:gd name="connsiteY12" fmla="*/ 2276790 h 2678110"/>
              <a:gd name="connsiteX13" fmla="*/ 1580883 w 2183949"/>
              <a:gd name="connsiteY13" fmla="*/ 2678110 h 2678110"/>
              <a:gd name="connsiteX14" fmla="*/ 895083 w 2183949"/>
              <a:gd name="connsiteY14" fmla="*/ 2678110 h 2678110"/>
              <a:gd name="connsiteX15" fmla="*/ 895083 w 2183949"/>
              <a:gd name="connsiteY15" fmla="*/ 2337750 h 2678110"/>
              <a:gd name="connsiteX0" fmla="*/ 895083 w 2229467"/>
              <a:gd name="connsiteY0" fmla="*/ 2337750 h 2678110"/>
              <a:gd name="connsiteX1" fmla="*/ 402958 w 2229467"/>
              <a:gd name="connsiteY1" fmla="*/ 1376361 h 2678110"/>
              <a:gd name="connsiteX2" fmla="*/ 38627 w 2229467"/>
              <a:gd name="connsiteY2" fmla="*/ 607217 h 2678110"/>
              <a:gd name="connsiteX3" fmla="*/ 660133 w 2229467"/>
              <a:gd name="connsiteY3" fmla="*/ 1200148 h 2678110"/>
              <a:gd name="connsiteX4" fmla="*/ 586313 w 2229467"/>
              <a:gd name="connsiteY4" fmla="*/ 119062 h 2678110"/>
              <a:gd name="connsiteX5" fmla="*/ 972076 w 2229467"/>
              <a:gd name="connsiteY5" fmla="*/ 1019175 h 2678110"/>
              <a:gd name="connsiteX6" fmla="*/ 1193532 w 2229467"/>
              <a:gd name="connsiteY6" fmla="*/ 0 h 2678110"/>
              <a:gd name="connsiteX7" fmla="*/ 1314975 w 2229467"/>
              <a:gd name="connsiteY7" fmla="*/ 1035843 h 2678110"/>
              <a:gd name="connsiteX8" fmla="*/ 1848376 w 2229467"/>
              <a:gd name="connsiteY8" fmla="*/ 130969 h 2678110"/>
              <a:gd name="connsiteX9" fmla="*/ 1686293 w 2229467"/>
              <a:gd name="connsiteY9" fmla="*/ 1526855 h 2678110"/>
              <a:gd name="connsiteX10" fmla="*/ 2222232 w 2229467"/>
              <a:gd name="connsiteY10" fmla="*/ 1131887 h 2678110"/>
              <a:gd name="connsiteX11" fmla="*/ 1997443 w 2229467"/>
              <a:gd name="connsiteY11" fmla="*/ 1631630 h 2678110"/>
              <a:gd name="connsiteX12" fmla="*/ 1565643 w 2229467"/>
              <a:gd name="connsiteY12" fmla="*/ 2276790 h 2678110"/>
              <a:gd name="connsiteX13" fmla="*/ 1580883 w 2229467"/>
              <a:gd name="connsiteY13" fmla="*/ 2678110 h 2678110"/>
              <a:gd name="connsiteX14" fmla="*/ 895083 w 2229467"/>
              <a:gd name="connsiteY14" fmla="*/ 2678110 h 2678110"/>
              <a:gd name="connsiteX15" fmla="*/ 895083 w 2229467"/>
              <a:gd name="connsiteY15" fmla="*/ 2337750 h 2678110"/>
              <a:gd name="connsiteX0" fmla="*/ 895083 w 2229467"/>
              <a:gd name="connsiteY0" fmla="*/ 2337750 h 2678110"/>
              <a:gd name="connsiteX1" fmla="*/ 402958 w 2229467"/>
              <a:gd name="connsiteY1" fmla="*/ 1376361 h 2678110"/>
              <a:gd name="connsiteX2" fmla="*/ 38627 w 2229467"/>
              <a:gd name="connsiteY2" fmla="*/ 607217 h 2678110"/>
              <a:gd name="connsiteX3" fmla="*/ 660133 w 2229467"/>
              <a:gd name="connsiteY3" fmla="*/ 1200148 h 2678110"/>
              <a:gd name="connsiteX4" fmla="*/ 586313 w 2229467"/>
              <a:gd name="connsiteY4" fmla="*/ 119062 h 2678110"/>
              <a:gd name="connsiteX5" fmla="*/ 972076 w 2229467"/>
              <a:gd name="connsiteY5" fmla="*/ 1019175 h 2678110"/>
              <a:gd name="connsiteX6" fmla="*/ 1193532 w 2229467"/>
              <a:gd name="connsiteY6" fmla="*/ 0 h 2678110"/>
              <a:gd name="connsiteX7" fmla="*/ 1314975 w 2229467"/>
              <a:gd name="connsiteY7" fmla="*/ 1035843 h 2678110"/>
              <a:gd name="connsiteX8" fmla="*/ 1848376 w 2229467"/>
              <a:gd name="connsiteY8" fmla="*/ 130969 h 2678110"/>
              <a:gd name="connsiteX9" fmla="*/ 1686293 w 2229467"/>
              <a:gd name="connsiteY9" fmla="*/ 1526855 h 2678110"/>
              <a:gd name="connsiteX10" fmla="*/ 2222232 w 2229467"/>
              <a:gd name="connsiteY10" fmla="*/ 1131887 h 2678110"/>
              <a:gd name="connsiteX11" fmla="*/ 1997443 w 2229467"/>
              <a:gd name="connsiteY11" fmla="*/ 1631630 h 2678110"/>
              <a:gd name="connsiteX12" fmla="*/ 1565643 w 2229467"/>
              <a:gd name="connsiteY12" fmla="*/ 2276790 h 2678110"/>
              <a:gd name="connsiteX13" fmla="*/ 1580883 w 2229467"/>
              <a:gd name="connsiteY13" fmla="*/ 2678110 h 2678110"/>
              <a:gd name="connsiteX14" fmla="*/ 895083 w 2229467"/>
              <a:gd name="connsiteY14" fmla="*/ 2678110 h 2678110"/>
              <a:gd name="connsiteX15" fmla="*/ 895083 w 2229467"/>
              <a:gd name="connsiteY15" fmla="*/ 2337750 h 2678110"/>
              <a:gd name="connsiteX0" fmla="*/ 895083 w 2228596"/>
              <a:gd name="connsiteY0" fmla="*/ 2337750 h 2678110"/>
              <a:gd name="connsiteX1" fmla="*/ 402958 w 2228596"/>
              <a:gd name="connsiteY1" fmla="*/ 1376361 h 2678110"/>
              <a:gd name="connsiteX2" fmla="*/ 38627 w 2228596"/>
              <a:gd name="connsiteY2" fmla="*/ 607217 h 2678110"/>
              <a:gd name="connsiteX3" fmla="*/ 660133 w 2228596"/>
              <a:gd name="connsiteY3" fmla="*/ 1200148 h 2678110"/>
              <a:gd name="connsiteX4" fmla="*/ 586313 w 2228596"/>
              <a:gd name="connsiteY4" fmla="*/ 119062 h 2678110"/>
              <a:gd name="connsiteX5" fmla="*/ 972076 w 2228596"/>
              <a:gd name="connsiteY5" fmla="*/ 1019175 h 2678110"/>
              <a:gd name="connsiteX6" fmla="*/ 1193532 w 2228596"/>
              <a:gd name="connsiteY6" fmla="*/ 0 h 2678110"/>
              <a:gd name="connsiteX7" fmla="*/ 1314975 w 2228596"/>
              <a:gd name="connsiteY7" fmla="*/ 1035843 h 2678110"/>
              <a:gd name="connsiteX8" fmla="*/ 1848376 w 2228596"/>
              <a:gd name="connsiteY8" fmla="*/ 130969 h 2678110"/>
              <a:gd name="connsiteX9" fmla="*/ 1686293 w 2228596"/>
              <a:gd name="connsiteY9" fmla="*/ 1526855 h 2678110"/>
              <a:gd name="connsiteX10" fmla="*/ 2222232 w 2228596"/>
              <a:gd name="connsiteY10" fmla="*/ 1131887 h 2678110"/>
              <a:gd name="connsiteX11" fmla="*/ 1968868 w 2228596"/>
              <a:gd name="connsiteY11" fmla="*/ 1641155 h 2678110"/>
              <a:gd name="connsiteX12" fmla="*/ 1565643 w 2228596"/>
              <a:gd name="connsiteY12" fmla="*/ 2276790 h 2678110"/>
              <a:gd name="connsiteX13" fmla="*/ 1580883 w 2228596"/>
              <a:gd name="connsiteY13" fmla="*/ 2678110 h 2678110"/>
              <a:gd name="connsiteX14" fmla="*/ 895083 w 2228596"/>
              <a:gd name="connsiteY14" fmla="*/ 2678110 h 2678110"/>
              <a:gd name="connsiteX15" fmla="*/ 895083 w 2228596"/>
              <a:gd name="connsiteY15" fmla="*/ 2337750 h 2678110"/>
              <a:gd name="connsiteX0" fmla="*/ 895083 w 2233611"/>
              <a:gd name="connsiteY0" fmla="*/ 2337750 h 2678110"/>
              <a:gd name="connsiteX1" fmla="*/ 402958 w 2233611"/>
              <a:gd name="connsiteY1" fmla="*/ 1376361 h 2678110"/>
              <a:gd name="connsiteX2" fmla="*/ 38627 w 2233611"/>
              <a:gd name="connsiteY2" fmla="*/ 607217 h 2678110"/>
              <a:gd name="connsiteX3" fmla="*/ 660133 w 2233611"/>
              <a:gd name="connsiteY3" fmla="*/ 1200148 h 2678110"/>
              <a:gd name="connsiteX4" fmla="*/ 586313 w 2233611"/>
              <a:gd name="connsiteY4" fmla="*/ 119062 h 2678110"/>
              <a:gd name="connsiteX5" fmla="*/ 972076 w 2233611"/>
              <a:gd name="connsiteY5" fmla="*/ 1019175 h 2678110"/>
              <a:gd name="connsiteX6" fmla="*/ 1193532 w 2233611"/>
              <a:gd name="connsiteY6" fmla="*/ 0 h 2678110"/>
              <a:gd name="connsiteX7" fmla="*/ 1314975 w 2233611"/>
              <a:gd name="connsiteY7" fmla="*/ 1035843 h 2678110"/>
              <a:gd name="connsiteX8" fmla="*/ 1848376 w 2233611"/>
              <a:gd name="connsiteY8" fmla="*/ 130969 h 2678110"/>
              <a:gd name="connsiteX9" fmla="*/ 1686293 w 2233611"/>
              <a:gd name="connsiteY9" fmla="*/ 1526855 h 2678110"/>
              <a:gd name="connsiteX10" fmla="*/ 2222232 w 2233611"/>
              <a:gd name="connsiteY10" fmla="*/ 1131887 h 2678110"/>
              <a:gd name="connsiteX11" fmla="*/ 1968868 w 2233611"/>
              <a:gd name="connsiteY11" fmla="*/ 1641155 h 2678110"/>
              <a:gd name="connsiteX12" fmla="*/ 1565643 w 2233611"/>
              <a:gd name="connsiteY12" fmla="*/ 2276790 h 2678110"/>
              <a:gd name="connsiteX13" fmla="*/ 1580883 w 2233611"/>
              <a:gd name="connsiteY13" fmla="*/ 2678110 h 2678110"/>
              <a:gd name="connsiteX14" fmla="*/ 895083 w 2233611"/>
              <a:gd name="connsiteY14" fmla="*/ 2678110 h 2678110"/>
              <a:gd name="connsiteX15" fmla="*/ 895083 w 2233611"/>
              <a:gd name="connsiteY15" fmla="*/ 2337750 h 2678110"/>
              <a:gd name="connsiteX0" fmla="*/ 895083 w 2233611"/>
              <a:gd name="connsiteY0" fmla="*/ 2337750 h 2678110"/>
              <a:gd name="connsiteX1" fmla="*/ 402958 w 2233611"/>
              <a:gd name="connsiteY1" fmla="*/ 1376361 h 2678110"/>
              <a:gd name="connsiteX2" fmla="*/ 38627 w 2233611"/>
              <a:gd name="connsiteY2" fmla="*/ 607217 h 2678110"/>
              <a:gd name="connsiteX3" fmla="*/ 660133 w 2233611"/>
              <a:gd name="connsiteY3" fmla="*/ 1200148 h 2678110"/>
              <a:gd name="connsiteX4" fmla="*/ 586313 w 2233611"/>
              <a:gd name="connsiteY4" fmla="*/ 119062 h 2678110"/>
              <a:gd name="connsiteX5" fmla="*/ 972076 w 2233611"/>
              <a:gd name="connsiteY5" fmla="*/ 1019175 h 2678110"/>
              <a:gd name="connsiteX6" fmla="*/ 1193532 w 2233611"/>
              <a:gd name="connsiteY6" fmla="*/ 0 h 2678110"/>
              <a:gd name="connsiteX7" fmla="*/ 1314975 w 2233611"/>
              <a:gd name="connsiteY7" fmla="*/ 1035843 h 2678110"/>
              <a:gd name="connsiteX8" fmla="*/ 1848376 w 2233611"/>
              <a:gd name="connsiteY8" fmla="*/ 130969 h 2678110"/>
              <a:gd name="connsiteX9" fmla="*/ 1686293 w 2233611"/>
              <a:gd name="connsiteY9" fmla="*/ 1526855 h 2678110"/>
              <a:gd name="connsiteX10" fmla="*/ 2222232 w 2233611"/>
              <a:gd name="connsiteY10" fmla="*/ 1131887 h 2678110"/>
              <a:gd name="connsiteX11" fmla="*/ 1968868 w 2233611"/>
              <a:gd name="connsiteY11" fmla="*/ 1641155 h 2678110"/>
              <a:gd name="connsiteX12" fmla="*/ 1565643 w 2233611"/>
              <a:gd name="connsiteY12" fmla="*/ 2276790 h 2678110"/>
              <a:gd name="connsiteX13" fmla="*/ 1580883 w 2233611"/>
              <a:gd name="connsiteY13" fmla="*/ 2678110 h 2678110"/>
              <a:gd name="connsiteX14" fmla="*/ 895083 w 2233611"/>
              <a:gd name="connsiteY14" fmla="*/ 2678110 h 2678110"/>
              <a:gd name="connsiteX15" fmla="*/ 895083 w 2233611"/>
              <a:gd name="connsiteY15" fmla="*/ 2337750 h 2678110"/>
              <a:gd name="connsiteX0" fmla="*/ 895083 w 2233611"/>
              <a:gd name="connsiteY0" fmla="*/ 2337750 h 2678110"/>
              <a:gd name="connsiteX1" fmla="*/ 402958 w 2233611"/>
              <a:gd name="connsiteY1" fmla="*/ 1376361 h 2678110"/>
              <a:gd name="connsiteX2" fmla="*/ 38627 w 2233611"/>
              <a:gd name="connsiteY2" fmla="*/ 607217 h 2678110"/>
              <a:gd name="connsiteX3" fmla="*/ 660133 w 2233611"/>
              <a:gd name="connsiteY3" fmla="*/ 1200148 h 2678110"/>
              <a:gd name="connsiteX4" fmla="*/ 586313 w 2233611"/>
              <a:gd name="connsiteY4" fmla="*/ 119062 h 2678110"/>
              <a:gd name="connsiteX5" fmla="*/ 972076 w 2233611"/>
              <a:gd name="connsiteY5" fmla="*/ 1019175 h 2678110"/>
              <a:gd name="connsiteX6" fmla="*/ 1193532 w 2233611"/>
              <a:gd name="connsiteY6" fmla="*/ 0 h 2678110"/>
              <a:gd name="connsiteX7" fmla="*/ 1314975 w 2233611"/>
              <a:gd name="connsiteY7" fmla="*/ 1035843 h 2678110"/>
              <a:gd name="connsiteX8" fmla="*/ 1848376 w 2233611"/>
              <a:gd name="connsiteY8" fmla="*/ 130969 h 2678110"/>
              <a:gd name="connsiteX9" fmla="*/ 1686293 w 2233611"/>
              <a:gd name="connsiteY9" fmla="*/ 1526855 h 2678110"/>
              <a:gd name="connsiteX10" fmla="*/ 2222232 w 2233611"/>
              <a:gd name="connsiteY10" fmla="*/ 1131887 h 2678110"/>
              <a:gd name="connsiteX11" fmla="*/ 1968868 w 2233611"/>
              <a:gd name="connsiteY11" fmla="*/ 1641155 h 2678110"/>
              <a:gd name="connsiteX12" fmla="*/ 1565643 w 2233611"/>
              <a:gd name="connsiteY12" fmla="*/ 2276790 h 2678110"/>
              <a:gd name="connsiteX13" fmla="*/ 1580883 w 2233611"/>
              <a:gd name="connsiteY13" fmla="*/ 2678110 h 2678110"/>
              <a:gd name="connsiteX14" fmla="*/ 895083 w 2233611"/>
              <a:gd name="connsiteY14" fmla="*/ 2678110 h 2678110"/>
              <a:gd name="connsiteX15" fmla="*/ 895083 w 2233611"/>
              <a:gd name="connsiteY15" fmla="*/ 2337750 h 2678110"/>
              <a:gd name="connsiteX0" fmla="*/ 895083 w 2233611"/>
              <a:gd name="connsiteY0" fmla="*/ 2337750 h 2678110"/>
              <a:gd name="connsiteX1" fmla="*/ 402958 w 2233611"/>
              <a:gd name="connsiteY1" fmla="*/ 1376361 h 2678110"/>
              <a:gd name="connsiteX2" fmla="*/ 38627 w 2233611"/>
              <a:gd name="connsiteY2" fmla="*/ 607217 h 2678110"/>
              <a:gd name="connsiteX3" fmla="*/ 660133 w 2233611"/>
              <a:gd name="connsiteY3" fmla="*/ 1200148 h 2678110"/>
              <a:gd name="connsiteX4" fmla="*/ 586313 w 2233611"/>
              <a:gd name="connsiteY4" fmla="*/ 119062 h 2678110"/>
              <a:gd name="connsiteX5" fmla="*/ 972076 w 2233611"/>
              <a:gd name="connsiteY5" fmla="*/ 1019175 h 2678110"/>
              <a:gd name="connsiteX6" fmla="*/ 1193532 w 2233611"/>
              <a:gd name="connsiteY6" fmla="*/ 0 h 2678110"/>
              <a:gd name="connsiteX7" fmla="*/ 1314975 w 2233611"/>
              <a:gd name="connsiteY7" fmla="*/ 1035843 h 2678110"/>
              <a:gd name="connsiteX8" fmla="*/ 1848376 w 2233611"/>
              <a:gd name="connsiteY8" fmla="*/ 130969 h 2678110"/>
              <a:gd name="connsiteX9" fmla="*/ 1686293 w 2233611"/>
              <a:gd name="connsiteY9" fmla="*/ 1526855 h 2678110"/>
              <a:gd name="connsiteX10" fmla="*/ 2222232 w 2233611"/>
              <a:gd name="connsiteY10" fmla="*/ 1131887 h 2678110"/>
              <a:gd name="connsiteX11" fmla="*/ 1968868 w 2233611"/>
              <a:gd name="connsiteY11" fmla="*/ 1641155 h 2678110"/>
              <a:gd name="connsiteX12" fmla="*/ 1565643 w 2233611"/>
              <a:gd name="connsiteY12" fmla="*/ 2276790 h 2678110"/>
              <a:gd name="connsiteX13" fmla="*/ 1580883 w 2233611"/>
              <a:gd name="connsiteY13" fmla="*/ 2678110 h 2678110"/>
              <a:gd name="connsiteX14" fmla="*/ 895083 w 2233611"/>
              <a:gd name="connsiteY14" fmla="*/ 2678110 h 2678110"/>
              <a:gd name="connsiteX15" fmla="*/ 895083 w 2233611"/>
              <a:gd name="connsiteY15" fmla="*/ 2337750 h 2678110"/>
              <a:gd name="connsiteX0" fmla="*/ 895083 w 2233611"/>
              <a:gd name="connsiteY0" fmla="*/ 2678110 h 2769550"/>
              <a:gd name="connsiteX1" fmla="*/ 895083 w 2233611"/>
              <a:gd name="connsiteY1" fmla="*/ 2337750 h 2769550"/>
              <a:gd name="connsiteX2" fmla="*/ 402958 w 2233611"/>
              <a:gd name="connsiteY2" fmla="*/ 1376361 h 2769550"/>
              <a:gd name="connsiteX3" fmla="*/ 38627 w 2233611"/>
              <a:gd name="connsiteY3" fmla="*/ 607217 h 2769550"/>
              <a:gd name="connsiteX4" fmla="*/ 660133 w 2233611"/>
              <a:gd name="connsiteY4" fmla="*/ 1200148 h 2769550"/>
              <a:gd name="connsiteX5" fmla="*/ 586313 w 2233611"/>
              <a:gd name="connsiteY5" fmla="*/ 119062 h 2769550"/>
              <a:gd name="connsiteX6" fmla="*/ 972076 w 2233611"/>
              <a:gd name="connsiteY6" fmla="*/ 1019175 h 2769550"/>
              <a:gd name="connsiteX7" fmla="*/ 1193532 w 2233611"/>
              <a:gd name="connsiteY7" fmla="*/ 0 h 2769550"/>
              <a:gd name="connsiteX8" fmla="*/ 1314975 w 2233611"/>
              <a:gd name="connsiteY8" fmla="*/ 1035843 h 2769550"/>
              <a:gd name="connsiteX9" fmla="*/ 1848376 w 2233611"/>
              <a:gd name="connsiteY9" fmla="*/ 130969 h 2769550"/>
              <a:gd name="connsiteX10" fmla="*/ 1686293 w 2233611"/>
              <a:gd name="connsiteY10" fmla="*/ 1526855 h 2769550"/>
              <a:gd name="connsiteX11" fmla="*/ 2222232 w 2233611"/>
              <a:gd name="connsiteY11" fmla="*/ 1131887 h 2769550"/>
              <a:gd name="connsiteX12" fmla="*/ 1968868 w 2233611"/>
              <a:gd name="connsiteY12" fmla="*/ 1641155 h 2769550"/>
              <a:gd name="connsiteX13" fmla="*/ 1565643 w 2233611"/>
              <a:gd name="connsiteY13" fmla="*/ 2276790 h 2769550"/>
              <a:gd name="connsiteX14" fmla="*/ 1580883 w 2233611"/>
              <a:gd name="connsiteY14" fmla="*/ 2678110 h 2769550"/>
              <a:gd name="connsiteX15" fmla="*/ 986523 w 2233611"/>
              <a:gd name="connsiteY15" fmla="*/ 2769550 h 2769550"/>
              <a:gd name="connsiteX0" fmla="*/ 895083 w 2233611"/>
              <a:gd name="connsiteY0" fmla="*/ 2678110 h 2678110"/>
              <a:gd name="connsiteX1" fmla="*/ 895083 w 2233611"/>
              <a:gd name="connsiteY1" fmla="*/ 2337750 h 2678110"/>
              <a:gd name="connsiteX2" fmla="*/ 402958 w 2233611"/>
              <a:gd name="connsiteY2" fmla="*/ 1376361 h 2678110"/>
              <a:gd name="connsiteX3" fmla="*/ 38627 w 2233611"/>
              <a:gd name="connsiteY3" fmla="*/ 607217 h 2678110"/>
              <a:gd name="connsiteX4" fmla="*/ 660133 w 2233611"/>
              <a:gd name="connsiteY4" fmla="*/ 1200148 h 2678110"/>
              <a:gd name="connsiteX5" fmla="*/ 586313 w 2233611"/>
              <a:gd name="connsiteY5" fmla="*/ 119062 h 2678110"/>
              <a:gd name="connsiteX6" fmla="*/ 972076 w 2233611"/>
              <a:gd name="connsiteY6" fmla="*/ 1019175 h 2678110"/>
              <a:gd name="connsiteX7" fmla="*/ 1193532 w 2233611"/>
              <a:gd name="connsiteY7" fmla="*/ 0 h 2678110"/>
              <a:gd name="connsiteX8" fmla="*/ 1314975 w 2233611"/>
              <a:gd name="connsiteY8" fmla="*/ 1035843 h 2678110"/>
              <a:gd name="connsiteX9" fmla="*/ 1848376 w 2233611"/>
              <a:gd name="connsiteY9" fmla="*/ 130969 h 2678110"/>
              <a:gd name="connsiteX10" fmla="*/ 1686293 w 2233611"/>
              <a:gd name="connsiteY10" fmla="*/ 1526855 h 2678110"/>
              <a:gd name="connsiteX11" fmla="*/ 2222232 w 2233611"/>
              <a:gd name="connsiteY11" fmla="*/ 1131887 h 2678110"/>
              <a:gd name="connsiteX12" fmla="*/ 1968868 w 2233611"/>
              <a:gd name="connsiteY12" fmla="*/ 1641155 h 2678110"/>
              <a:gd name="connsiteX13" fmla="*/ 1565643 w 2233611"/>
              <a:gd name="connsiteY13" fmla="*/ 2276790 h 2678110"/>
              <a:gd name="connsiteX14" fmla="*/ 1580883 w 2233611"/>
              <a:gd name="connsiteY14" fmla="*/ 2678110 h 267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3611" h="2678110">
                <a:moveTo>
                  <a:pt x="895083" y="2678110"/>
                </a:moveTo>
                <a:lnTo>
                  <a:pt x="895083" y="2337750"/>
                </a:lnTo>
                <a:cubicBezTo>
                  <a:pt x="540012" y="1965217"/>
                  <a:pt x="542129" y="1660418"/>
                  <a:pt x="402958" y="1376361"/>
                </a:cubicBezTo>
                <a:cubicBezTo>
                  <a:pt x="263787" y="1092305"/>
                  <a:pt x="-122505" y="707229"/>
                  <a:pt x="38627" y="607217"/>
                </a:cubicBezTo>
                <a:cubicBezTo>
                  <a:pt x="183089" y="528635"/>
                  <a:pt x="560121" y="1246979"/>
                  <a:pt x="660133" y="1200148"/>
                </a:cubicBezTo>
                <a:cubicBezTo>
                  <a:pt x="764908" y="1127124"/>
                  <a:pt x="387082" y="151605"/>
                  <a:pt x="586313" y="119062"/>
                </a:cubicBezTo>
                <a:cubicBezTo>
                  <a:pt x="835550" y="38894"/>
                  <a:pt x="864920" y="1019175"/>
                  <a:pt x="972076" y="1019175"/>
                </a:cubicBezTo>
                <a:cubicBezTo>
                  <a:pt x="1048276" y="1004887"/>
                  <a:pt x="997476" y="5557"/>
                  <a:pt x="1193532" y="0"/>
                </a:cubicBezTo>
                <a:cubicBezTo>
                  <a:pt x="1391970" y="-794"/>
                  <a:pt x="1257031" y="1024730"/>
                  <a:pt x="1314975" y="1035843"/>
                </a:cubicBezTo>
                <a:cubicBezTo>
                  <a:pt x="1425305" y="1060450"/>
                  <a:pt x="1606440" y="47943"/>
                  <a:pt x="1848376" y="130969"/>
                </a:cubicBezTo>
                <a:cubicBezTo>
                  <a:pt x="2053006" y="248126"/>
                  <a:pt x="1395780" y="1217292"/>
                  <a:pt x="1686293" y="1526855"/>
                </a:cubicBezTo>
                <a:cubicBezTo>
                  <a:pt x="1741856" y="1684018"/>
                  <a:pt x="1914257" y="925512"/>
                  <a:pt x="2222232" y="1131887"/>
                </a:cubicBezTo>
                <a:cubicBezTo>
                  <a:pt x="2285732" y="1227137"/>
                  <a:pt x="2067187" y="1438696"/>
                  <a:pt x="1968868" y="1641155"/>
                </a:cubicBezTo>
                <a:cubicBezTo>
                  <a:pt x="1824935" y="1856208"/>
                  <a:pt x="1875946" y="2017922"/>
                  <a:pt x="1565643" y="2276790"/>
                </a:cubicBezTo>
                <a:cubicBezTo>
                  <a:pt x="1532623" y="2455013"/>
                  <a:pt x="1575803" y="2544337"/>
                  <a:pt x="1580883" y="267811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ttsMP3.com_VoiceText_2025-4-17_22-12-48">
            <a:hlinkClick r:id="" action="ppaction://media"/>
            <a:extLst>
              <a:ext uri="{FF2B5EF4-FFF2-40B4-BE49-F238E27FC236}">
                <a16:creationId xmlns:a16="http://schemas.microsoft.com/office/drawing/2014/main" id="{15895FAD-6649-454A-BB1C-0673F39C6F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1" name="1sec">
            <a:hlinkClick r:id="" action="ppaction://media"/>
            <a:extLst>
              <a:ext uri="{FF2B5EF4-FFF2-40B4-BE49-F238E27FC236}">
                <a16:creationId xmlns:a16="http://schemas.microsoft.com/office/drawing/2014/main" id="{50F782F8-94AF-43B1-820C-F0F255482AA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08883" y="3124200"/>
            <a:ext cx="609600" cy="609600"/>
          </a:xfrm>
          <a:prstGeom prst="rect">
            <a:avLst/>
          </a:prstGeom>
        </p:spPr>
      </p:pic>
      <p:pic>
        <p:nvPicPr>
          <p:cNvPr id="4" name="ttsMP3.com_VoiceText_2025-4-17_22-16-39">
            <a:hlinkClick r:id="" action="ppaction://media"/>
            <a:extLst>
              <a:ext uri="{FF2B5EF4-FFF2-40B4-BE49-F238E27FC236}">
                <a16:creationId xmlns:a16="http://schemas.microsoft.com/office/drawing/2014/main" id="{B44664BD-5556-4FF4-9980-4163D134FC2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05486" y="3124200"/>
            <a:ext cx="609600" cy="609600"/>
          </a:xfrm>
          <a:prstGeom prst="rect">
            <a:avLst/>
          </a:prstGeom>
        </p:spPr>
      </p:pic>
      <p:pic>
        <p:nvPicPr>
          <p:cNvPr id="25" name="1sec">
            <a:hlinkClick r:id="" action="ppaction://media"/>
            <a:extLst>
              <a:ext uri="{FF2B5EF4-FFF2-40B4-BE49-F238E27FC236}">
                <a16:creationId xmlns:a16="http://schemas.microsoft.com/office/drawing/2014/main" id="{4B8B0C16-43C4-4628-892E-6053D4F299F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83961" y="3124200"/>
            <a:ext cx="609600" cy="609600"/>
          </a:xfrm>
          <a:prstGeom prst="rect">
            <a:avLst/>
          </a:prstGeom>
        </p:spPr>
      </p:pic>
      <p:pic>
        <p:nvPicPr>
          <p:cNvPr id="26" name="1sec">
            <a:hlinkClick r:id="" action="ppaction://media"/>
            <a:extLst>
              <a:ext uri="{FF2B5EF4-FFF2-40B4-BE49-F238E27FC236}">
                <a16:creationId xmlns:a16="http://schemas.microsoft.com/office/drawing/2014/main" id="{95F59D1C-A0C7-408E-B3B1-1230D5822F4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470933" y="3130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8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6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76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82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Gu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lp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CCCCCC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CCCCCC"/>
                </a:solidFill>
              </a:rPr>
              <a:t>lp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CCCCCC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E238D9-593F-4935-9E1B-1C3A9D13887E}"/>
              </a:ext>
            </a:extLst>
          </p:cNvPr>
          <p:cNvGrpSpPr/>
          <p:nvPr/>
        </p:nvGrpSpPr>
        <p:grpSpPr>
          <a:xfrm>
            <a:off x="978154" y="774188"/>
            <a:ext cx="3033646" cy="5726065"/>
            <a:chOff x="2010583" y="403127"/>
            <a:chExt cx="3033646" cy="5726065"/>
          </a:xfrm>
        </p:grpSpPr>
        <p:sp>
          <p:nvSpPr>
            <p:cNvPr id="59" name="Arrow: Right 30">
              <a:extLst>
                <a:ext uri="{FF2B5EF4-FFF2-40B4-BE49-F238E27FC236}">
                  <a16:creationId xmlns:a16="http://schemas.microsoft.com/office/drawing/2014/main" id="{DFDB05F8-213E-4A6C-9826-66EAB4A0199E}"/>
                </a:ext>
              </a:extLst>
            </p:cNvPr>
            <p:cNvSpPr/>
            <p:nvPr/>
          </p:nvSpPr>
          <p:spPr>
            <a:xfrm rot="727582">
              <a:off x="2550959" y="5679925"/>
              <a:ext cx="571929" cy="407301"/>
            </a:xfrm>
            <a:custGeom>
              <a:avLst/>
              <a:gdLst>
                <a:gd name="connsiteX0" fmla="*/ 0 w 251130"/>
                <a:gd name="connsiteY0" fmla="*/ 100891 h 403564"/>
                <a:gd name="connsiteX1" fmla="*/ 125565 w 251130"/>
                <a:gd name="connsiteY1" fmla="*/ 100891 h 403564"/>
                <a:gd name="connsiteX2" fmla="*/ 125565 w 251130"/>
                <a:gd name="connsiteY2" fmla="*/ 0 h 403564"/>
                <a:gd name="connsiteX3" fmla="*/ 251130 w 251130"/>
                <a:gd name="connsiteY3" fmla="*/ 201782 h 403564"/>
                <a:gd name="connsiteX4" fmla="*/ 125565 w 251130"/>
                <a:gd name="connsiteY4" fmla="*/ 403564 h 403564"/>
                <a:gd name="connsiteX5" fmla="*/ 125565 w 251130"/>
                <a:gd name="connsiteY5" fmla="*/ 302673 h 403564"/>
                <a:gd name="connsiteX6" fmla="*/ 0 w 251130"/>
                <a:gd name="connsiteY6" fmla="*/ 302673 h 403564"/>
                <a:gd name="connsiteX7" fmla="*/ 0 w 251130"/>
                <a:gd name="connsiteY7" fmla="*/ 100891 h 403564"/>
                <a:gd name="connsiteX0" fmla="*/ 0 w 251130"/>
                <a:gd name="connsiteY0" fmla="*/ 100891 h 403564"/>
                <a:gd name="connsiteX1" fmla="*/ 125565 w 251130"/>
                <a:gd name="connsiteY1" fmla="*/ 100891 h 403564"/>
                <a:gd name="connsiteX2" fmla="*/ 125565 w 251130"/>
                <a:gd name="connsiteY2" fmla="*/ 0 h 403564"/>
                <a:gd name="connsiteX3" fmla="*/ 251130 w 251130"/>
                <a:gd name="connsiteY3" fmla="*/ 201782 h 403564"/>
                <a:gd name="connsiteX4" fmla="*/ 125565 w 251130"/>
                <a:gd name="connsiteY4" fmla="*/ 403564 h 403564"/>
                <a:gd name="connsiteX5" fmla="*/ 0 w 251130"/>
                <a:gd name="connsiteY5" fmla="*/ 302673 h 403564"/>
                <a:gd name="connsiteX6" fmla="*/ 0 w 251130"/>
                <a:gd name="connsiteY6" fmla="*/ 100891 h 403564"/>
                <a:gd name="connsiteX0" fmla="*/ 0 w 251130"/>
                <a:gd name="connsiteY0" fmla="*/ 0 h 302673"/>
                <a:gd name="connsiteX1" fmla="*/ 125565 w 251130"/>
                <a:gd name="connsiteY1" fmla="*/ 0 h 302673"/>
                <a:gd name="connsiteX2" fmla="*/ 251130 w 251130"/>
                <a:gd name="connsiteY2" fmla="*/ 100891 h 302673"/>
                <a:gd name="connsiteX3" fmla="*/ 125565 w 251130"/>
                <a:gd name="connsiteY3" fmla="*/ 302673 h 302673"/>
                <a:gd name="connsiteX4" fmla="*/ 0 w 251130"/>
                <a:gd name="connsiteY4" fmla="*/ 201782 h 302673"/>
                <a:gd name="connsiteX5" fmla="*/ 0 w 251130"/>
                <a:gd name="connsiteY5" fmla="*/ 0 h 302673"/>
                <a:gd name="connsiteX0" fmla="*/ 0 w 324949"/>
                <a:gd name="connsiteY0" fmla="*/ 0 h 302673"/>
                <a:gd name="connsiteX1" fmla="*/ 125565 w 324949"/>
                <a:gd name="connsiteY1" fmla="*/ 0 h 302673"/>
                <a:gd name="connsiteX2" fmla="*/ 324949 w 324949"/>
                <a:gd name="connsiteY2" fmla="*/ 72316 h 302673"/>
                <a:gd name="connsiteX3" fmla="*/ 125565 w 324949"/>
                <a:gd name="connsiteY3" fmla="*/ 302673 h 302673"/>
                <a:gd name="connsiteX4" fmla="*/ 0 w 324949"/>
                <a:gd name="connsiteY4" fmla="*/ 201782 h 302673"/>
                <a:gd name="connsiteX5" fmla="*/ 0 w 324949"/>
                <a:gd name="connsiteY5" fmla="*/ 0 h 302673"/>
                <a:gd name="connsiteX0" fmla="*/ 0 w 324949"/>
                <a:gd name="connsiteY0" fmla="*/ 0 h 302673"/>
                <a:gd name="connsiteX1" fmla="*/ 125565 w 324949"/>
                <a:gd name="connsiteY1" fmla="*/ 0 h 302673"/>
                <a:gd name="connsiteX2" fmla="*/ 324949 w 324949"/>
                <a:gd name="connsiteY2" fmla="*/ 72316 h 302673"/>
                <a:gd name="connsiteX3" fmla="*/ 125565 w 324949"/>
                <a:gd name="connsiteY3" fmla="*/ 302673 h 302673"/>
                <a:gd name="connsiteX4" fmla="*/ 0 w 324949"/>
                <a:gd name="connsiteY4" fmla="*/ 0 h 302673"/>
                <a:gd name="connsiteX0" fmla="*/ 0 w 324949"/>
                <a:gd name="connsiteY0" fmla="*/ 0 h 72316"/>
                <a:gd name="connsiteX1" fmla="*/ 125565 w 324949"/>
                <a:gd name="connsiteY1" fmla="*/ 0 h 72316"/>
                <a:gd name="connsiteX2" fmla="*/ 324949 w 324949"/>
                <a:gd name="connsiteY2" fmla="*/ 72316 h 72316"/>
                <a:gd name="connsiteX3" fmla="*/ 0 w 324949"/>
                <a:gd name="connsiteY3" fmla="*/ 0 h 72316"/>
                <a:gd name="connsiteX0" fmla="*/ 0 w 408293"/>
                <a:gd name="connsiteY0" fmla="*/ 85725 h 85725"/>
                <a:gd name="connsiteX1" fmla="*/ 208909 w 408293"/>
                <a:gd name="connsiteY1" fmla="*/ 0 h 85725"/>
                <a:gd name="connsiteX2" fmla="*/ 408293 w 408293"/>
                <a:gd name="connsiteY2" fmla="*/ 72316 h 85725"/>
                <a:gd name="connsiteX3" fmla="*/ 0 w 408293"/>
                <a:gd name="connsiteY3" fmla="*/ 85725 h 85725"/>
                <a:gd name="connsiteX0" fmla="*/ 138919 w 547212"/>
                <a:gd name="connsiteY0" fmla="*/ 85725 h 296127"/>
                <a:gd name="connsiteX1" fmla="*/ 347828 w 547212"/>
                <a:gd name="connsiteY1" fmla="*/ 0 h 296127"/>
                <a:gd name="connsiteX2" fmla="*/ 547212 w 547212"/>
                <a:gd name="connsiteY2" fmla="*/ 72316 h 296127"/>
                <a:gd name="connsiteX3" fmla="*/ 138919 w 547212"/>
                <a:gd name="connsiteY3" fmla="*/ 85725 h 296127"/>
                <a:gd name="connsiteX0" fmla="*/ 140209 w 538977"/>
                <a:gd name="connsiteY0" fmla="*/ 85725 h 367362"/>
                <a:gd name="connsiteX1" fmla="*/ 349118 w 538977"/>
                <a:gd name="connsiteY1" fmla="*/ 0 h 367362"/>
                <a:gd name="connsiteX2" fmla="*/ 538977 w 538977"/>
                <a:gd name="connsiteY2" fmla="*/ 284247 h 367362"/>
                <a:gd name="connsiteX3" fmla="*/ 140209 w 538977"/>
                <a:gd name="connsiteY3" fmla="*/ 85725 h 367362"/>
                <a:gd name="connsiteX0" fmla="*/ 140209 w 538977"/>
                <a:gd name="connsiteY0" fmla="*/ 42862 h 324499"/>
                <a:gd name="connsiteX1" fmla="*/ 534855 w 538977"/>
                <a:gd name="connsiteY1" fmla="*/ 0 h 324499"/>
                <a:gd name="connsiteX2" fmla="*/ 538977 w 538977"/>
                <a:gd name="connsiteY2" fmla="*/ 241384 h 324499"/>
                <a:gd name="connsiteX3" fmla="*/ 140209 w 538977"/>
                <a:gd name="connsiteY3" fmla="*/ 42862 h 324499"/>
                <a:gd name="connsiteX0" fmla="*/ 140209 w 565883"/>
                <a:gd name="connsiteY0" fmla="*/ 42862 h 324499"/>
                <a:gd name="connsiteX1" fmla="*/ 534855 w 565883"/>
                <a:gd name="connsiteY1" fmla="*/ 0 h 324499"/>
                <a:gd name="connsiteX2" fmla="*/ 538977 w 565883"/>
                <a:gd name="connsiteY2" fmla="*/ 241384 h 324499"/>
                <a:gd name="connsiteX3" fmla="*/ 140209 w 565883"/>
                <a:gd name="connsiteY3" fmla="*/ 42862 h 324499"/>
                <a:gd name="connsiteX0" fmla="*/ 140209 w 575116"/>
                <a:gd name="connsiteY0" fmla="*/ 42862 h 324499"/>
                <a:gd name="connsiteX1" fmla="*/ 534855 w 575116"/>
                <a:gd name="connsiteY1" fmla="*/ 0 h 324499"/>
                <a:gd name="connsiteX2" fmla="*/ 538977 w 575116"/>
                <a:gd name="connsiteY2" fmla="*/ 241384 h 324499"/>
                <a:gd name="connsiteX3" fmla="*/ 140209 w 575116"/>
                <a:gd name="connsiteY3" fmla="*/ 42862 h 324499"/>
                <a:gd name="connsiteX0" fmla="*/ 137022 w 571929"/>
                <a:gd name="connsiteY0" fmla="*/ 42862 h 407301"/>
                <a:gd name="connsiteX1" fmla="*/ 531668 w 571929"/>
                <a:gd name="connsiteY1" fmla="*/ 0 h 407301"/>
                <a:gd name="connsiteX2" fmla="*/ 535790 w 571929"/>
                <a:gd name="connsiteY2" fmla="*/ 241384 h 407301"/>
                <a:gd name="connsiteX3" fmla="*/ 137022 w 571929"/>
                <a:gd name="connsiteY3" fmla="*/ 42862 h 40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929" h="407301">
                  <a:moveTo>
                    <a:pt x="137022" y="42862"/>
                  </a:moveTo>
                  <a:lnTo>
                    <a:pt x="531668" y="0"/>
                  </a:lnTo>
                  <a:cubicBezTo>
                    <a:pt x="599717" y="47124"/>
                    <a:pt x="567754" y="227598"/>
                    <a:pt x="535790" y="241384"/>
                  </a:cubicBezTo>
                  <a:cubicBezTo>
                    <a:pt x="425885" y="462547"/>
                    <a:pt x="-295999" y="521786"/>
                    <a:pt x="137022" y="4286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BD15BF8D-2E71-4096-9FE2-7CBE53C2ECB0}"/>
                </a:ext>
              </a:extLst>
            </p:cNvPr>
            <p:cNvSpPr/>
            <p:nvPr/>
          </p:nvSpPr>
          <p:spPr>
            <a:xfrm>
              <a:off x="2966234" y="5721891"/>
              <a:ext cx="571929" cy="407301"/>
            </a:xfrm>
            <a:custGeom>
              <a:avLst/>
              <a:gdLst>
                <a:gd name="connsiteX0" fmla="*/ 0 w 251130"/>
                <a:gd name="connsiteY0" fmla="*/ 100891 h 403564"/>
                <a:gd name="connsiteX1" fmla="*/ 125565 w 251130"/>
                <a:gd name="connsiteY1" fmla="*/ 100891 h 403564"/>
                <a:gd name="connsiteX2" fmla="*/ 125565 w 251130"/>
                <a:gd name="connsiteY2" fmla="*/ 0 h 403564"/>
                <a:gd name="connsiteX3" fmla="*/ 251130 w 251130"/>
                <a:gd name="connsiteY3" fmla="*/ 201782 h 403564"/>
                <a:gd name="connsiteX4" fmla="*/ 125565 w 251130"/>
                <a:gd name="connsiteY4" fmla="*/ 403564 h 403564"/>
                <a:gd name="connsiteX5" fmla="*/ 125565 w 251130"/>
                <a:gd name="connsiteY5" fmla="*/ 302673 h 403564"/>
                <a:gd name="connsiteX6" fmla="*/ 0 w 251130"/>
                <a:gd name="connsiteY6" fmla="*/ 302673 h 403564"/>
                <a:gd name="connsiteX7" fmla="*/ 0 w 251130"/>
                <a:gd name="connsiteY7" fmla="*/ 100891 h 403564"/>
                <a:gd name="connsiteX0" fmla="*/ 0 w 251130"/>
                <a:gd name="connsiteY0" fmla="*/ 100891 h 403564"/>
                <a:gd name="connsiteX1" fmla="*/ 125565 w 251130"/>
                <a:gd name="connsiteY1" fmla="*/ 100891 h 403564"/>
                <a:gd name="connsiteX2" fmla="*/ 125565 w 251130"/>
                <a:gd name="connsiteY2" fmla="*/ 0 h 403564"/>
                <a:gd name="connsiteX3" fmla="*/ 251130 w 251130"/>
                <a:gd name="connsiteY3" fmla="*/ 201782 h 403564"/>
                <a:gd name="connsiteX4" fmla="*/ 125565 w 251130"/>
                <a:gd name="connsiteY4" fmla="*/ 403564 h 403564"/>
                <a:gd name="connsiteX5" fmla="*/ 0 w 251130"/>
                <a:gd name="connsiteY5" fmla="*/ 302673 h 403564"/>
                <a:gd name="connsiteX6" fmla="*/ 0 w 251130"/>
                <a:gd name="connsiteY6" fmla="*/ 100891 h 403564"/>
                <a:gd name="connsiteX0" fmla="*/ 0 w 251130"/>
                <a:gd name="connsiteY0" fmla="*/ 0 h 302673"/>
                <a:gd name="connsiteX1" fmla="*/ 125565 w 251130"/>
                <a:gd name="connsiteY1" fmla="*/ 0 h 302673"/>
                <a:gd name="connsiteX2" fmla="*/ 251130 w 251130"/>
                <a:gd name="connsiteY2" fmla="*/ 100891 h 302673"/>
                <a:gd name="connsiteX3" fmla="*/ 125565 w 251130"/>
                <a:gd name="connsiteY3" fmla="*/ 302673 h 302673"/>
                <a:gd name="connsiteX4" fmla="*/ 0 w 251130"/>
                <a:gd name="connsiteY4" fmla="*/ 201782 h 302673"/>
                <a:gd name="connsiteX5" fmla="*/ 0 w 251130"/>
                <a:gd name="connsiteY5" fmla="*/ 0 h 302673"/>
                <a:gd name="connsiteX0" fmla="*/ 0 w 324949"/>
                <a:gd name="connsiteY0" fmla="*/ 0 h 302673"/>
                <a:gd name="connsiteX1" fmla="*/ 125565 w 324949"/>
                <a:gd name="connsiteY1" fmla="*/ 0 h 302673"/>
                <a:gd name="connsiteX2" fmla="*/ 324949 w 324949"/>
                <a:gd name="connsiteY2" fmla="*/ 72316 h 302673"/>
                <a:gd name="connsiteX3" fmla="*/ 125565 w 324949"/>
                <a:gd name="connsiteY3" fmla="*/ 302673 h 302673"/>
                <a:gd name="connsiteX4" fmla="*/ 0 w 324949"/>
                <a:gd name="connsiteY4" fmla="*/ 201782 h 302673"/>
                <a:gd name="connsiteX5" fmla="*/ 0 w 324949"/>
                <a:gd name="connsiteY5" fmla="*/ 0 h 302673"/>
                <a:gd name="connsiteX0" fmla="*/ 0 w 324949"/>
                <a:gd name="connsiteY0" fmla="*/ 0 h 302673"/>
                <a:gd name="connsiteX1" fmla="*/ 125565 w 324949"/>
                <a:gd name="connsiteY1" fmla="*/ 0 h 302673"/>
                <a:gd name="connsiteX2" fmla="*/ 324949 w 324949"/>
                <a:gd name="connsiteY2" fmla="*/ 72316 h 302673"/>
                <a:gd name="connsiteX3" fmla="*/ 125565 w 324949"/>
                <a:gd name="connsiteY3" fmla="*/ 302673 h 302673"/>
                <a:gd name="connsiteX4" fmla="*/ 0 w 324949"/>
                <a:gd name="connsiteY4" fmla="*/ 0 h 302673"/>
                <a:gd name="connsiteX0" fmla="*/ 0 w 324949"/>
                <a:gd name="connsiteY0" fmla="*/ 0 h 72316"/>
                <a:gd name="connsiteX1" fmla="*/ 125565 w 324949"/>
                <a:gd name="connsiteY1" fmla="*/ 0 h 72316"/>
                <a:gd name="connsiteX2" fmla="*/ 324949 w 324949"/>
                <a:gd name="connsiteY2" fmla="*/ 72316 h 72316"/>
                <a:gd name="connsiteX3" fmla="*/ 0 w 324949"/>
                <a:gd name="connsiteY3" fmla="*/ 0 h 72316"/>
                <a:gd name="connsiteX0" fmla="*/ 0 w 408293"/>
                <a:gd name="connsiteY0" fmla="*/ 85725 h 85725"/>
                <a:gd name="connsiteX1" fmla="*/ 208909 w 408293"/>
                <a:gd name="connsiteY1" fmla="*/ 0 h 85725"/>
                <a:gd name="connsiteX2" fmla="*/ 408293 w 408293"/>
                <a:gd name="connsiteY2" fmla="*/ 72316 h 85725"/>
                <a:gd name="connsiteX3" fmla="*/ 0 w 408293"/>
                <a:gd name="connsiteY3" fmla="*/ 85725 h 85725"/>
                <a:gd name="connsiteX0" fmla="*/ 138919 w 547212"/>
                <a:gd name="connsiteY0" fmla="*/ 85725 h 296127"/>
                <a:gd name="connsiteX1" fmla="*/ 347828 w 547212"/>
                <a:gd name="connsiteY1" fmla="*/ 0 h 296127"/>
                <a:gd name="connsiteX2" fmla="*/ 547212 w 547212"/>
                <a:gd name="connsiteY2" fmla="*/ 72316 h 296127"/>
                <a:gd name="connsiteX3" fmla="*/ 138919 w 547212"/>
                <a:gd name="connsiteY3" fmla="*/ 85725 h 296127"/>
                <a:gd name="connsiteX0" fmla="*/ 140209 w 538977"/>
                <a:gd name="connsiteY0" fmla="*/ 85725 h 367362"/>
                <a:gd name="connsiteX1" fmla="*/ 349118 w 538977"/>
                <a:gd name="connsiteY1" fmla="*/ 0 h 367362"/>
                <a:gd name="connsiteX2" fmla="*/ 538977 w 538977"/>
                <a:gd name="connsiteY2" fmla="*/ 284247 h 367362"/>
                <a:gd name="connsiteX3" fmla="*/ 140209 w 538977"/>
                <a:gd name="connsiteY3" fmla="*/ 85725 h 367362"/>
                <a:gd name="connsiteX0" fmla="*/ 140209 w 538977"/>
                <a:gd name="connsiteY0" fmla="*/ 42862 h 324499"/>
                <a:gd name="connsiteX1" fmla="*/ 534855 w 538977"/>
                <a:gd name="connsiteY1" fmla="*/ 0 h 324499"/>
                <a:gd name="connsiteX2" fmla="*/ 538977 w 538977"/>
                <a:gd name="connsiteY2" fmla="*/ 241384 h 324499"/>
                <a:gd name="connsiteX3" fmla="*/ 140209 w 538977"/>
                <a:gd name="connsiteY3" fmla="*/ 42862 h 324499"/>
                <a:gd name="connsiteX0" fmla="*/ 140209 w 565883"/>
                <a:gd name="connsiteY0" fmla="*/ 42862 h 324499"/>
                <a:gd name="connsiteX1" fmla="*/ 534855 w 565883"/>
                <a:gd name="connsiteY1" fmla="*/ 0 h 324499"/>
                <a:gd name="connsiteX2" fmla="*/ 538977 w 565883"/>
                <a:gd name="connsiteY2" fmla="*/ 241384 h 324499"/>
                <a:gd name="connsiteX3" fmla="*/ 140209 w 565883"/>
                <a:gd name="connsiteY3" fmla="*/ 42862 h 324499"/>
                <a:gd name="connsiteX0" fmla="*/ 140209 w 575116"/>
                <a:gd name="connsiteY0" fmla="*/ 42862 h 324499"/>
                <a:gd name="connsiteX1" fmla="*/ 534855 w 575116"/>
                <a:gd name="connsiteY1" fmla="*/ 0 h 324499"/>
                <a:gd name="connsiteX2" fmla="*/ 538977 w 575116"/>
                <a:gd name="connsiteY2" fmla="*/ 241384 h 324499"/>
                <a:gd name="connsiteX3" fmla="*/ 140209 w 575116"/>
                <a:gd name="connsiteY3" fmla="*/ 42862 h 324499"/>
                <a:gd name="connsiteX0" fmla="*/ 137022 w 571929"/>
                <a:gd name="connsiteY0" fmla="*/ 42862 h 407301"/>
                <a:gd name="connsiteX1" fmla="*/ 531668 w 571929"/>
                <a:gd name="connsiteY1" fmla="*/ 0 h 407301"/>
                <a:gd name="connsiteX2" fmla="*/ 535790 w 571929"/>
                <a:gd name="connsiteY2" fmla="*/ 241384 h 407301"/>
                <a:gd name="connsiteX3" fmla="*/ 137022 w 571929"/>
                <a:gd name="connsiteY3" fmla="*/ 42862 h 40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929" h="407301">
                  <a:moveTo>
                    <a:pt x="137022" y="42862"/>
                  </a:moveTo>
                  <a:lnTo>
                    <a:pt x="531668" y="0"/>
                  </a:lnTo>
                  <a:cubicBezTo>
                    <a:pt x="599717" y="47124"/>
                    <a:pt x="567754" y="227598"/>
                    <a:pt x="535790" y="241384"/>
                  </a:cubicBezTo>
                  <a:cubicBezTo>
                    <a:pt x="425885" y="462547"/>
                    <a:pt x="-295999" y="521786"/>
                    <a:pt x="137022" y="4286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E2B690-98D3-4350-B128-C827A13C8531}"/>
                </a:ext>
              </a:extLst>
            </p:cNvPr>
            <p:cNvSpPr/>
            <p:nvPr/>
          </p:nvSpPr>
          <p:spPr>
            <a:xfrm>
              <a:off x="2432978" y="4216002"/>
              <a:ext cx="1288615" cy="1615289"/>
            </a:xfrm>
            <a:custGeom>
              <a:avLst/>
              <a:gdLst>
                <a:gd name="connsiteX0" fmla="*/ 0 w 1250515"/>
                <a:gd name="connsiteY0" fmla="*/ 0 h 529614"/>
                <a:gd name="connsiteX1" fmla="*/ 1250515 w 1250515"/>
                <a:gd name="connsiteY1" fmla="*/ 0 h 529614"/>
                <a:gd name="connsiteX2" fmla="*/ 1250515 w 1250515"/>
                <a:gd name="connsiteY2" fmla="*/ 529614 h 529614"/>
                <a:gd name="connsiteX3" fmla="*/ 0 w 1250515"/>
                <a:gd name="connsiteY3" fmla="*/ 529614 h 529614"/>
                <a:gd name="connsiteX4" fmla="*/ 0 w 1250515"/>
                <a:gd name="connsiteY4" fmla="*/ 0 h 529614"/>
                <a:gd name="connsiteX0" fmla="*/ 0 w 1250515"/>
                <a:gd name="connsiteY0" fmla="*/ 0 h 1558314"/>
                <a:gd name="connsiteX1" fmla="*/ 1250515 w 1250515"/>
                <a:gd name="connsiteY1" fmla="*/ 0 h 1558314"/>
                <a:gd name="connsiteX2" fmla="*/ 1250515 w 1250515"/>
                <a:gd name="connsiteY2" fmla="*/ 529614 h 1558314"/>
                <a:gd name="connsiteX3" fmla="*/ 139700 w 1250515"/>
                <a:gd name="connsiteY3" fmla="*/ 1558314 h 1558314"/>
                <a:gd name="connsiteX4" fmla="*/ 0 w 1250515"/>
                <a:gd name="connsiteY4" fmla="*/ 0 h 1558314"/>
                <a:gd name="connsiteX0" fmla="*/ 0 w 1250515"/>
                <a:gd name="connsiteY0" fmla="*/ 0 h 1571014"/>
                <a:gd name="connsiteX1" fmla="*/ 1250515 w 1250515"/>
                <a:gd name="connsiteY1" fmla="*/ 0 h 1571014"/>
                <a:gd name="connsiteX2" fmla="*/ 1021915 w 1250515"/>
                <a:gd name="connsiteY2" fmla="*/ 1571014 h 1571014"/>
                <a:gd name="connsiteX3" fmla="*/ 139700 w 1250515"/>
                <a:gd name="connsiteY3" fmla="*/ 1558314 h 1571014"/>
                <a:gd name="connsiteX4" fmla="*/ 0 w 1250515"/>
                <a:gd name="connsiteY4" fmla="*/ 0 h 1571014"/>
                <a:gd name="connsiteX0" fmla="*/ 0 w 1250515"/>
                <a:gd name="connsiteY0" fmla="*/ 0 h 1571037"/>
                <a:gd name="connsiteX1" fmla="*/ 1250515 w 1250515"/>
                <a:gd name="connsiteY1" fmla="*/ 0 h 1571037"/>
                <a:gd name="connsiteX2" fmla="*/ 1021915 w 1250515"/>
                <a:gd name="connsiteY2" fmla="*/ 1571014 h 1571037"/>
                <a:gd name="connsiteX3" fmla="*/ 500722 w 1250515"/>
                <a:gd name="connsiteY3" fmla="*/ 1524000 h 1571037"/>
                <a:gd name="connsiteX4" fmla="*/ 139700 w 1250515"/>
                <a:gd name="connsiteY4" fmla="*/ 1558314 h 1571037"/>
                <a:gd name="connsiteX5" fmla="*/ 0 w 1250515"/>
                <a:gd name="connsiteY5" fmla="*/ 0 h 1571037"/>
                <a:gd name="connsiteX0" fmla="*/ 0 w 1250515"/>
                <a:gd name="connsiteY0" fmla="*/ 397 h 1571434"/>
                <a:gd name="connsiteX1" fmla="*/ 538822 w 1250515"/>
                <a:gd name="connsiteY1" fmla="*/ 13097 h 1571434"/>
                <a:gd name="connsiteX2" fmla="*/ 1250515 w 1250515"/>
                <a:gd name="connsiteY2" fmla="*/ 397 h 1571434"/>
                <a:gd name="connsiteX3" fmla="*/ 1021915 w 1250515"/>
                <a:gd name="connsiteY3" fmla="*/ 1571411 h 1571434"/>
                <a:gd name="connsiteX4" fmla="*/ 500722 w 1250515"/>
                <a:gd name="connsiteY4" fmla="*/ 1524397 h 1571434"/>
                <a:gd name="connsiteX5" fmla="*/ 139700 w 1250515"/>
                <a:gd name="connsiteY5" fmla="*/ 1558711 h 1571434"/>
                <a:gd name="connsiteX6" fmla="*/ 0 w 1250515"/>
                <a:gd name="connsiteY6" fmla="*/ 397 h 1571434"/>
                <a:gd name="connsiteX0" fmla="*/ 0 w 1250515"/>
                <a:gd name="connsiteY0" fmla="*/ 397 h 1571427"/>
                <a:gd name="connsiteX1" fmla="*/ 538822 w 1250515"/>
                <a:gd name="connsiteY1" fmla="*/ 13097 h 1571427"/>
                <a:gd name="connsiteX2" fmla="*/ 1250515 w 1250515"/>
                <a:gd name="connsiteY2" fmla="*/ 397 h 1571427"/>
                <a:gd name="connsiteX3" fmla="*/ 1021915 w 1250515"/>
                <a:gd name="connsiteY3" fmla="*/ 1571411 h 1571427"/>
                <a:gd name="connsiteX4" fmla="*/ 569302 w 1250515"/>
                <a:gd name="connsiteY4" fmla="*/ 1501537 h 1571427"/>
                <a:gd name="connsiteX5" fmla="*/ 139700 w 1250515"/>
                <a:gd name="connsiteY5" fmla="*/ 1558711 h 1571427"/>
                <a:gd name="connsiteX6" fmla="*/ 0 w 1250515"/>
                <a:gd name="connsiteY6" fmla="*/ 397 h 1571427"/>
                <a:gd name="connsiteX0" fmla="*/ 0 w 1250515"/>
                <a:gd name="connsiteY0" fmla="*/ 397 h 1615289"/>
                <a:gd name="connsiteX1" fmla="*/ 538822 w 1250515"/>
                <a:gd name="connsiteY1" fmla="*/ 13097 h 1615289"/>
                <a:gd name="connsiteX2" fmla="*/ 1250515 w 1250515"/>
                <a:gd name="connsiteY2" fmla="*/ 397 h 1615289"/>
                <a:gd name="connsiteX3" fmla="*/ 1021915 w 1250515"/>
                <a:gd name="connsiteY3" fmla="*/ 1571411 h 1615289"/>
                <a:gd name="connsiteX4" fmla="*/ 569302 w 1250515"/>
                <a:gd name="connsiteY4" fmla="*/ 1501537 h 1615289"/>
                <a:gd name="connsiteX5" fmla="*/ 139700 w 1250515"/>
                <a:gd name="connsiteY5" fmla="*/ 1558711 h 1615289"/>
                <a:gd name="connsiteX6" fmla="*/ 0 w 1250515"/>
                <a:gd name="connsiteY6" fmla="*/ 397 h 1615289"/>
                <a:gd name="connsiteX0" fmla="*/ 0 w 1250515"/>
                <a:gd name="connsiteY0" fmla="*/ 397 h 1615289"/>
                <a:gd name="connsiteX1" fmla="*/ 538822 w 1250515"/>
                <a:gd name="connsiteY1" fmla="*/ 13097 h 1615289"/>
                <a:gd name="connsiteX2" fmla="*/ 1250515 w 1250515"/>
                <a:gd name="connsiteY2" fmla="*/ 397 h 1615289"/>
                <a:gd name="connsiteX3" fmla="*/ 1021915 w 1250515"/>
                <a:gd name="connsiteY3" fmla="*/ 1571411 h 1615289"/>
                <a:gd name="connsiteX4" fmla="*/ 569302 w 1250515"/>
                <a:gd name="connsiteY4" fmla="*/ 1501537 h 1615289"/>
                <a:gd name="connsiteX5" fmla="*/ 139700 w 1250515"/>
                <a:gd name="connsiteY5" fmla="*/ 1558711 h 1615289"/>
                <a:gd name="connsiteX6" fmla="*/ 0 w 1250515"/>
                <a:gd name="connsiteY6" fmla="*/ 397 h 1615289"/>
                <a:gd name="connsiteX0" fmla="*/ 0 w 1250515"/>
                <a:gd name="connsiteY0" fmla="*/ 397 h 1615289"/>
                <a:gd name="connsiteX1" fmla="*/ 538822 w 1250515"/>
                <a:gd name="connsiteY1" fmla="*/ 13097 h 1615289"/>
                <a:gd name="connsiteX2" fmla="*/ 1250515 w 1250515"/>
                <a:gd name="connsiteY2" fmla="*/ 397 h 1615289"/>
                <a:gd name="connsiteX3" fmla="*/ 1021915 w 1250515"/>
                <a:gd name="connsiteY3" fmla="*/ 1571411 h 1615289"/>
                <a:gd name="connsiteX4" fmla="*/ 569302 w 1250515"/>
                <a:gd name="connsiteY4" fmla="*/ 1501537 h 1615289"/>
                <a:gd name="connsiteX5" fmla="*/ 170180 w 1250515"/>
                <a:gd name="connsiteY5" fmla="*/ 1558711 h 1615289"/>
                <a:gd name="connsiteX6" fmla="*/ 0 w 1250515"/>
                <a:gd name="connsiteY6" fmla="*/ 397 h 1615289"/>
                <a:gd name="connsiteX0" fmla="*/ 0 w 1250515"/>
                <a:gd name="connsiteY0" fmla="*/ 397 h 1615289"/>
                <a:gd name="connsiteX1" fmla="*/ 538822 w 1250515"/>
                <a:gd name="connsiteY1" fmla="*/ 13097 h 1615289"/>
                <a:gd name="connsiteX2" fmla="*/ 1250515 w 1250515"/>
                <a:gd name="connsiteY2" fmla="*/ 397 h 1615289"/>
                <a:gd name="connsiteX3" fmla="*/ 1021915 w 1250515"/>
                <a:gd name="connsiteY3" fmla="*/ 1571411 h 1615289"/>
                <a:gd name="connsiteX4" fmla="*/ 569302 w 1250515"/>
                <a:gd name="connsiteY4" fmla="*/ 1501537 h 1615289"/>
                <a:gd name="connsiteX5" fmla="*/ 170180 w 1250515"/>
                <a:gd name="connsiteY5" fmla="*/ 1558711 h 1615289"/>
                <a:gd name="connsiteX6" fmla="*/ 0 w 1250515"/>
                <a:gd name="connsiteY6" fmla="*/ 397 h 1615289"/>
                <a:gd name="connsiteX0" fmla="*/ 0 w 1288615"/>
                <a:gd name="connsiteY0" fmla="*/ 397 h 1615289"/>
                <a:gd name="connsiteX1" fmla="*/ 576922 w 1288615"/>
                <a:gd name="connsiteY1" fmla="*/ 13097 h 1615289"/>
                <a:gd name="connsiteX2" fmla="*/ 1288615 w 1288615"/>
                <a:gd name="connsiteY2" fmla="*/ 397 h 1615289"/>
                <a:gd name="connsiteX3" fmla="*/ 1060015 w 1288615"/>
                <a:gd name="connsiteY3" fmla="*/ 1571411 h 1615289"/>
                <a:gd name="connsiteX4" fmla="*/ 607402 w 1288615"/>
                <a:gd name="connsiteY4" fmla="*/ 1501537 h 1615289"/>
                <a:gd name="connsiteX5" fmla="*/ 208280 w 1288615"/>
                <a:gd name="connsiteY5" fmla="*/ 1558711 h 1615289"/>
                <a:gd name="connsiteX6" fmla="*/ 0 w 1288615"/>
                <a:gd name="connsiteY6" fmla="*/ 397 h 1615289"/>
                <a:gd name="connsiteX0" fmla="*/ 0 w 1288615"/>
                <a:gd name="connsiteY0" fmla="*/ 397 h 1615289"/>
                <a:gd name="connsiteX1" fmla="*/ 576922 w 1288615"/>
                <a:gd name="connsiteY1" fmla="*/ 13097 h 1615289"/>
                <a:gd name="connsiteX2" fmla="*/ 1288615 w 1288615"/>
                <a:gd name="connsiteY2" fmla="*/ 397 h 1615289"/>
                <a:gd name="connsiteX3" fmla="*/ 1060015 w 1288615"/>
                <a:gd name="connsiteY3" fmla="*/ 1571411 h 1615289"/>
                <a:gd name="connsiteX4" fmla="*/ 607402 w 1288615"/>
                <a:gd name="connsiteY4" fmla="*/ 1501537 h 1615289"/>
                <a:gd name="connsiteX5" fmla="*/ 208280 w 1288615"/>
                <a:gd name="connsiteY5" fmla="*/ 1558711 h 1615289"/>
                <a:gd name="connsiteX6" fmla="*/ 0 w 1288615"/>
                <a:gd name="connsiteY6" fmla="*/ 397 h 1615289"/>
                <a:gd name="connsiteX0" fmla="*/ 0 w 1288615"/>
                <a:gd name="connsiteY0" fmla="*/ 397 h 1615289"/>
                <a:gd name="connsiteX1" fmla="*/ 576922 w 1288615"/>
                <a:gd name="connsiteY1" fmla="*/ 13097 h 1615289"/>
                <a:gd name="connsiteX2" fmla="*/ 1288615 w 1288615"/>
                <a:gd name="connsiteY2" fmla="*/ 397 h 1615289"/>
                <a:gd name="connsiteX3" fmla="*/ 1060015 w 1288615"/>
                <a:gd name="connsiteY3" fmla="*/ 1571411 h 1615289"/>
                <a:gd name="connsiteX4" fmla="*/ 607402 w 1288615"/>
                <a:gd name="connsiteY4" fmla="*/ 1501537 h 1615289"/>
                <a:gd name="connsiteX5" fmla="*/ 208280 w 1288615"/>
                <a:gd name="connsiteY5" fmla="*/ 1558711 h 1615289"/>
                <a:gd name="connsiteX6" fmla="*/ 0 w 1288615"/>
                <a:gd name="connsiteY6" fmla="*/ 397 h 1615289"/>
                <a:gd name="connsiteX0" fmla="*/ 0 w 1288615"/>
                <a:gd name="connsiteY0" fmla="*/ 397 h 1615289"/>
                <a:gd name="connsiteX1" fmla="*/ 576922 w 1288615"/>
                <a:gd name="connsiteY1" fmla="*/ 13097 h 1615289"/>
                <a:gd name="connsiteX2" fmla="*/ 1288615 w 1288615"/>
                <a:gd name="connsiteY2" fmla="*/ 397 h 1615289"/>
                <a:gd name="connsiteX3" fmla="*/ 1060015 w 1288615"/>
                <a:gd name="connsiteY3" fmla="*/ 1571411 h 1615289"/>
                <a:gd name="connsiteX4" fmla="*/ 607402 w 1288615"/>
                <a:gd name="connsiteY4" fmla="*/ 1501537 h 1615289"/>
                <a:gd name="connsiteX5" fmla="*/ 160655 w 1288615"/>
                <a:gd name="connsiteY5" fmla="*/ 1553948 h 1615289"/>
                <a:gd name="connsiteX6" fmla="*/ 0 w 1288615"/>
                <a:gd name="connsiteY6" fmla="*/ 397 h 161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615" h="1615289">
                  <a:moveTo>
                    <a:pt x="0" y="397"/>
                  </a:moveTo>
                  <a:cubicBezTo>
                    <a:pt x="179607" y="-2990"/>
                    <a:pt x="397315" y="16484"/>
                    <a:pt x="576922" y="13097"/>
                  </a:cubicBezTo>
                  <a:lnTo>
                    <a:pt x="1288615" y="397"/>
                  </a:lnTo>
                  <a:cubicBezTo>
                    <a:pt x="1212415" y="524068"/>
                    <a:pt x="1197175" y="1390640"/>
                    <a:pt x="1060015" y="1571411"/>
                  </a:cubicBezTo>
                  <a:cubicBezTo>
                    <a:pt x="882051" y="1572673"/>
                    <a:pt x="686306" y="1706015"/>
                    <a:pt x="607402" y="1501537"/>
                  </a:cubicBezTo>
                  <a:cubicBezTo>
                    <a:pt x="466741" y="1596795"/>
                    <a:pt x="270836" y="1580610"/>
                    <a:pt x="160655" y="1553948"/>
                  </a:cubicBezTo>
                  <a:cubicBezTo>
                    <a:pt x="111548" y="1407890"/>
                    <a:pt x="56727" y="519835"/>
                    <a:pt x="0" y="397"/>
                  </a:cubicBezTo>
                  <a:close/>
                </a:path>
              </a:pathLst>
            </a:custGeom>
            <a:solidFill>
              <a:srgbClr val="CCB7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FEEAE1-A155-4351-ABCE-1C56D3033FD4}"/>
                </a:ext>
              </a:extLst>
            </p:cNvPr>
            <p:cNvSpPr/>
            <p:nvPr/>
          </p:nvSpPr>
          <p:spPr>
            <a:xfrm>
              <a:off x="3713267" y="3557199"/>
              <a:ext cx="547341" cy="1302350"/>
            </a:xfrm>
            <a:custGeom>
              <a:avLst/>
              <a:gdLst>
                <a:gd name="connsiteX0" fmla="*/ 0 w 482191"/>
                <a:gd name="connsiteY0" fmla="*/ 0 h 572843"/>
                <a:gd name="connsiteX1" fmla="*/ 482191 w 482191"/>
                <a:gd name="connsiteY1" fmla="*/ 0 h 572843"/>
                <a:gd name="connsiteX2" fmla="*/ 482191 w 482191"/>
                <a:gd name="connsiteY2" fmla="*/ 572843 h 572843"/>
                <a:gd name="connsiteX3" fmla="*/ 0 w 482191"/>
                <a:gd name="connsiteY3" fmla="*/ 572843 h 572843"/>
                <a:gd name="connsiteX4" fmla="*/ 0 w 482191"/>
                <a:gd name="connsiteY4" fmla="*/ 0 h 572843"/>
                <a:gd name="connsiteX0" fmla="*/ 0 w 482191"/>
                <a:gd name="connsiteY0" fmla="*/ 0 h 824303"/>
                <a:gd name="connsiteX1" fmla="*/ 482191 w 482191"/>
                <a:gd name="connsiteY1" fmla="*/ 0 h 824303"/>
                <a:gd name="connsiteX2" fmla="*/ 482191 w 482191"/>
                <a:gd name="connsiteY2" fmla="*/ 572843 h 824303"/>
                <a:gd name="connsiteX3" fmla="*/ 129540 w 482191"/>
                <a:gd name="connsiteY3" fmla="*/ 824303 h 824303"/>
                <a:gd name="connsiteX4" fmla="*/ 0 w 482191"/>
                <a:gd name="connsiteY4" fmla="*/ 0 h 824303"/>
                <a:gd name="connsiteX0" fmla="*/ 0 w 482191"/>
                <a:gd name="connsiteY0" fmla="*/ 0 h 824303"/>
                <a:gd name="connsiteX1" fmla="*/ 482191 w 482191"/>
                <a:gd name="connsiteY1" fmla="*/ 0 h 824303"/>
                <a:gd name="connsiteX2" fmla="*/ 428851 w 482191"/>
                <a:gd name="connsiteY2" fmla="*/ 755723 h 824303"/>
                <a:gd name="connsiteX3" fmla="*/ 129540 w 482191"/>
                <a:gd name="connsiteY3" fmla="*/ 824303 h 824303"/>
                <a:gd name="connsiteX4" fmla="*/ 0 w 482191"/>
                <a:gd name="connsiteY4" fmla="*/ 0 h 824303"/>
                <a:gd name="connsiteX0" fmla="*/ 0 w 511086"/>
                <a:gd name="connsiteY0" fmla="*/ 0 h 1182443"/>
                <a:gd name="connsiteX1" fmla="*/ 482191 w 511086"/>
                <a:gd name="connsiteY1" fmla="*/ 0 h 1182443"/>
                <a:gd name="connsiteX2" fmla="*/ 428851 w 511086"/>
                <a:gd name="connsiteY2" fmla="*/ 755723 h 1182443"/>
                <a:gd name="connsiteX3" fmla="*/ 499888 w 511086"/>
                <a:gd name="connsiteY3" fmla="*/ 1182443 h 1182443"/>
                <a:gd name="connsiteX4" fmla="*/ 129540 w 511086"/>
                <a:gd name="connsiteY4" fmla="*/ 824303 h 1182443"/>
                <a:gd name="connsiteX5" fmla="*/ 0 w 511086"/>
                <a:gd name="connsiteY5" fmla="*/ 0 h 1182443"/>
                <a:gd name="connsiteX0" fmla="*/ 0 w 511086"/>
                <a:gd name="connsiteY0" fmla="*/ 0 h 1182443"/>
                <a:gd name="connsiteX1" fmla="*/ 482191 w 511086"/>
                <a:gd name="connsiteY1" fmla="*/ 0 h 1182443"/>
                <a:gd name="connsiteX2" fmla="*/ 428851 w 511086"/>
                <a:gd name="connsiteY2" fmla="*/ 755723 h 1182443"/>
                <a:gd name="connsiteX3" fmla="*/ 499888 w 511086"/>
                <a:gd name="connsiteY3" fmla="*/ 1182443 h 1182443"/>
                <a:gd name="connsiteX4" fmla="*/ 129540 w 511086"/>
                <a:gd name="connsiteY4" fmla="*/ 824303 h 1182443"/>
                <a:gd name="connsiteX5" fmla="*/ 0 w 511086"/>
                <a:gd name="connsiteY5" fmla="*/ 0 h 1182443"/>
                <a:gd name="connsiteX0" fmla="*/ 0 w 511086"/>
                <a:gd name="connsiteY0" fmla="*/ 0 h 1194838"/>
                <a:gd name="connsiteX1" fmla="*/ 482191 w 511086"/>
                <a:gd name="connsiteY1" fmla="*/ 0 h 1194838"/>
                <a:gd name="connsiteX2" fmla="*/ 428851 w 511086"/>
                <a:gd name="connsiteY2" fmla="*/ 755723 h 1194838"/>
                <a:gd name="connsiteX3" fmla="*/ 499888 w 511086"/>
                <a:gd name="connsiteY3" fmla="*/ 1182443 h 1194838"/>
                <a:gd name="connsiteX4" fmla="*/ 129540 w 511086"/>
                <a:gd name="connsiteY4" fmla="*/ 824303 h 1194838"/>
                <a:gd name="connsiteX5" fmla="*/ 0 w 511086"/>
                <a:gd name="connsiteY5" fmla="*/ 0 h 1194838"/>
                <a:gd name="connsiteX0" fmla="*/ 0 w 511086"/>
                <a:gd name="connsiteY0" fmla="*/ 0 h 1192711"/>
                <a:gd name="connsiteX1" fmla="*/ 482191 w 511086"/>
                <a:gd name="connsiteY1" fmla="*/ 0 h 1192711"/>
                <a:gd name="connsiteX2" fmla="*/ 428851 w 511086"/>
                <a:gd name="connsiteY2" fmla="*/ 755723 h 1192711"/>
                <a:gd name="connsiteX3" fmla="*/ 499888 w 511086"/>
                <a:gd name="connsiteY3" fmla="*/ 1182443 h 1192711"/>
                <a:gd name="connsiteX4" fmla="*/ 332247 w 511086"/>
                <a:gd name="connsiteY4" fmla="*/ 1007182 h 1192711"/>
                <a:gd name="connsiteX5" fmla="*/ 129540 w 511086"/>
                <a:gd name="connsiteY5" fmla="*/ 824303 h 1192711"/>
                <a:gd name="connsiteX6" fmla="*/ 0 w 511086"/>
                <a:gd name="connsiteY6" fmla="*/ 0 h 1192711"/>
                <a:gd name="connsiteX0" fmla="*/ 0 w 511086"/>
                <a:gd name="connsiteY0" fmla="*/ 0 h 1192711"/>
                <a:gd name="connsiteX1" fmla="*/ 482191 w 511086"/>
                <a:gd name="connsiteY1" fmla="*/ 0 h 1192711"/>
                <a:gd name="connsiteX2" fmla="*/ 428851 w 511086"/>
                <a:gd name="connsiteY2" fmla="*/ 755723 h 1192711"/>
                <a:gd name="connsiteX3" fmla="*/ 499888 w 511086"/>
                <a:gd name="connsiteY3" fmla="*/ 1182443 h 1192711"/>
                <a:gd name="connsiteX4" fmla="*/ 332247 w 511086"/>
                <a:gd name="connsiteY4" fmla="*/ 1007182 h 1192711"/>
                <a:gd name="connsiteX5" fmla="*/ 187467 w 511086"/>
                <a:gd name="connsiteY5" fmla="*/ 991943 h 1192711"/>
                <a:gd name="connsiteX6" fmla="*/ 129540 w 511086"/>
                <a:gd name="connsiteY6" fmla="*/ 824303 h 1192711"/>
                <a:gd name="connsiteX7" fmla="*/ 0 w 511086"/>
                <a:gd name="connsiteY7" fmla="*/ 0 h 1192711"/>
                <a:gd name="connsiteX0" fmla="*/ 0 w 511086"/>
                <a:gd name="connsiteY0" fmla="*/ 0 h 1192711"/>
                <a:gd name="connsiteX1" fmla="*/ 482191 w 511086"/>
                <a:gd name="connsiteY1" fmla="*/ 0 h 1192711"/>
                <a:gd name="connsiteX2" fmla="*/ 428851 w 511086"/>
                <a:gd name="connsiteY2" fmla="*/ 755723 h 1192711"/>
                <a:gd name="connsiteX3" fmla="*/ 499888 w 511086"/>
                <a:gd name="connsiteY3" fmla="*/ 1182443 h 1192711"/>
                <a:gd name="connsiteX4" fmla="*/ 362727 w 511086"/>
                <a:gd name="connsiteY4" fmla="*/ 1007182 h 1192711"/>
                <a:gd name="connsiteX5" fmla="*/ 187467 w 511086"/>
                <a:gd name="connsiteY5" fmla="*/ 991943 h 1192711"/>
                <a:gd name="connsiteX6" fmla="*/ 129540 w 511086"/>
                <a:gd name="connsiteY6" fmla="*/ 824303 h 1192711"/>
                <a:gd name="connsiteX7" fmla="*/ 0 w 511086"/>
                <a:gd name="connsiteY7" fmla="*/ 0 h 1192711"/>
                <a:gd name="connsiteX0" fmla="*/ 0 w 511086"/>
                <a:gd name="connsiteY0" fmla="*/ 0 h 1334856"/>
                <a:gd name="connsiteX1" fmla="*/ 482191 w 511086"/>
                <a:gd name="connsiteY1" fmla="*/ 0 h 1334856"/>
                <a:gd name="connsiteX2" fmla="*/ 428851 w 511086"/>
                <a:gd name="connsiteY2" fmla="*/ 755723 h 1334856"/>
                <a:gd name="connsiteX3" fmla="*/ 499888 w 511086"/>
                <a:gd name="connsiteY3" fmla="*/ 1182443 h 1334856"/>
                <a:gd name="connsiteX4" fmla="*/ 362727 w 511086"/>
                <a:gd name="connsiteY4" fmla="*/ 1007182 h 1334856"/>
                <a:gd name="connsiteX5" fmla="*/ 134127 w 511086"/>
                <a:gd name="connsiteY5" fmla="*/ 1334843 h 1334856"/>
                <a:gd name="connsiteX6" fmla="*/ 187467 w 511086"/>
                <a:gd name="connsiteY6" fmla="*/ 991943 h 1334856"/>
                <a:gd name="connsiteX7" fmla="*/ 129540 w 511086"/>
                <a:gd name="connsiteY7" fmla="*/ 824303 h 1334856"/>
                <a:gd name="connsiteX8" fmla="*/ 0 w 511086"/>
                <a:gd name="connsiteY8" fmla="*/ 0 h 1334856"/>
                <a:gd name="connsiteX0" fmla="*/ 0 w 514709"/>
                <a:gd name="connsiteY0" fmla="*/ 0 h 1334856"/>
                <a:gd name="connsiteX1" fmla="*/ 482191 w 514709"/>
                <a:gd name="connsiteY1" fmla="*/ 0 h 1334856"/>
                <a:gd name="connsiteX2" fmla="*/ 482191 w 514709"/>
                <a:gd name="connsiteY2" fmla="*/ 748103 h 1334856"/>
                <a:gd name="connsiteX3" fmla="*/ 499888 w 514709"/>
                <a:gd name="connsiteY3" fmla="*/ 1182443 h 1334856"/>
                <a:gd name="connsiteX4" fmla="*/ 362727 w 514709"/>
                <a:gd name="connsiteY4" fmla="*/ 1007182 h 1334856"/>
                <a:gd name="connsiteX5" fmla="*/ 134127 w 514709"/>
                <a:gd name="connsiteY5" fmla="*/ 1334843 h 1334856"/>
                <a:gd name="connsiteX6" fmla="*/ 187467 w 514709"/>
                <a:gd name="connsiteY6" fmla="*/ 991943 h 1334856"/>
                <a:gd name="connsiteX7" fmla="*/ 129540 w 514709"/>
                <a:gd name="connsiteY7" fmla="*/ 824303 h 1334856"/>
                <a:gd name="connsiteX8" fmla="*/ 0 w 514709"/>
                <a:gd name="connsiteY8" fmla="*/ 0 h 1334856"/>
                <a:gd name="connsiteX0" fmla="*/ 0 w 511489"/>
                <a:gd name="connsiteY0" fmla="*/ 0 h 1334856"/>
                <a:gd name="connsiteX1" fmla="*/ 482191 w 511489"/>
                <a:gd name="connsiteY1" fmla="*/ 0 h 1334856"/>
                <a:gd name="connsiteX2" fmla="*/ 436471 w 511489"/>
                <a:gd name="connsiteY2" fmla="*/ 748103 h 1334856"/>
                <a:gd name="connsiteX3" fmla="*/ 499888 w 511489"/>
                <a:gd name="connsiteY3" fmla="*/ 1182443 h 1334856"/>
                <a:gd name="connsiteX4" fmla="*/ 362727 w 511489"/>
                <a:gd name="connsiteY4" fmla="*/ 1007182 h 1334856"/>
                <a:gd name="connsiteX5" fmla="*/ 134127 w 511489"/>
                <a:gd name="connsiteY5" fmla="*/ 1334843 h 1334856"/>
                <a:gd name="connsiteX6" fmla="*/ 187467 w 511489"/>
                <a:gd name="connsiteY6" fmla="*/ 991943 h 1334856"/>
                <a:gd name="connsiteX7" fmla="*/ 129540 w 511489"/>
                <a:gd name="connsiteY7" fmla="*/ 824303 h 1334856"/>
                <a:gd name="connsiteX8" fmla="*/ 0 w 511489"/>
                <a:gd name="connsiteY8" fmla="*/ 0 h 1334856"/>
                <a:gd name="connsiteX0" fmla="*/ 0 w 553979"/>
                <a:gd name="connsiteY0" fmla="*/ 0 h 1334856"/>
                <a:gd name="connsiteX1" fmla="*/ 482191 w 553979"/>
                <a:gd name="connsiteY1" fmla="*/ 0 h 1334856"/>
                <a:gd name="connsiteX2" fmla="*/ 436471 w 553979"/>
                <a:gd name="connsiteY2" fmla="*/ 748103 h 1334856"/>
                <a:gd name="connsiteX3" fmla="*/ 499888 w 553979"/>
                <a:gd name="connsiteY3" fmla="*/ 1182443 h 1334856"/>
                <a:gd name="connsiteX4" fmla="*/ 362727 w 553979"/>
                <a:gd name="connsiteY4" fmla="*/ 1007182 h 1334856"/>
                <a:gd name="connsiteX5" fmla="*/ 134127 w 553979"/>
                <a:gd name="connsiteY5" fmla="*/ 1334843 h 1334856"/>
                <a:gd name="connsiteX6" fmla="*/ 187467 w 553979"/>
                <a:gd name="connsiteY6" fmla="*/ 991943 h 1334856"/>
                <a:gd name="connsiteX7" fmla="*/ 129540 w 553979"/>
                <a:gd name="connsiteY7" fmla="*/ 824303 h 1334856"/>
                <a:gd name="connsiteX8" fmla="*/ 0 w 553979"/>
                <a:gd name="connsiteY8" fmla="*/ 0 h 1334856"/>
                <a:gd name="connsiteX0" fmla="*/ 0 w 553979"/>
                <a:gd name="connsiteY0" fmla="*/ 0 h 1334856"/>
                <a:gd name="connsiteX1" fmla="*/ 482191 w 553979"/>
                <a:gd name="connsiteY1" fmla="*/ 0 h 1334856"/>
                <a:gd name="connsiteX2" fmla="*/ 436471 w 553979"/>
                <a:gd name="connsiteY2" fmla="*/ 748103 h 1334856"/>
                <a:gd name="connsiteX3" fmla="*/ 499888 w 553979"/>
                <a:gd name="connsiteY3" fmla="*/ 1182443 h 1334856"/>
                <a:gd name="connsiteX4" fmla="*/ 469407 w 553979"/>
                <a:gd name="connsiteY4" fmla="*/ 1014802 h 1334856"/>
                <a:gd name="connsiteX5" fmla="*/ 362727 w 553979"/>
                <a:gd name="connsiteY5" fmla="*/ 1007182 h 1334856"/>
                <a:gd name="connsiteX6" fmla="*/ 134127 w 553979"/>
                <a:gd name="connsiteY6" fmla="*/ 1334843 h 1334856"/>
                <a:gd name="connsiteX7" fmla="*/ 187467 w 553979"/>
                <a:gd name="connsiteY7" fmla="*/ 991943 h 1334856"/>
                <a:gd name="connsiteX8" fmla="*/ 129540 w 553979"/>
                <a:gd name="connsiteY8" fmla="*/ 824303 h 1334856"/>
                <a:gd name="connsiteX9" fmla="*/ 0 w 553979"/>
                <a:gd name="connsiteY9" fmla="*/ 0 h 1334856"/>
                <a:gd name="connsiteX0" fmla="*/ 0 w 553979"/>
                <a:gd name="connsiteY0" fmla="*/ 0 h 1334856"/>
                <a:gd name="connsiteX1" fmla="*/ 482191 w 553979"/>
                <a:gd name="connsiteY1" fmla="*/ 0 h 1334856"/>
                <a:gd name="connsiteX2" fmla="*/ 436471 w 553979"/>
                <a:gd name="connsiteY2" fmla="*/ 748103 h 1334856"/>
                <a:gd name="connsiteX3" fmla="*/ 499888 w 553979"/>
                <a:gd name="connsiteY3" fmla="*/ 1182443 h 1334856"/>
                <a:gd name="connsiteX4" fmla="*/ 469407 w 553979"/>
                <a:gd name="connsiteY4" fmla="*/ 1014802 h 1334856"/>
                <a:gd name="connsiteX5" fmla="*/ 329707 w 553979"/>
                <a:gd name="connsiteY5" fmla="*/ 1256102 h 1334856"/>
                <a:gd name="connsiteX6" fmla="*/ 362727 w 553979"/>
                <a:gd name="connsiteY6" fmla="*/ 1007182 h 1334856"/>
                <a:gd name="connsiteX7" fmla="*/ 134127 w 553979"/>
                <a:gd name="connsiteY7" fmla="*/ 1334843 h 1334856"/>
                <a:gd name="connsiteX8" fmla="*/ 187467 w 553979"/>
                <a:gd name="connsiteY8" fmla="*/ 991943 h 1334856"/>
                <a:gd name="connsiteX9" fmla="*/ 129540 w 553979"/>
                <a:gd name="connsiteY9" fmla="*/ 824303 h 1334856"/>
                <a:gd name="connsiteX10" fmla="*/ 0 w 553979"/>
                <a:gd name="connsiteY10" fmla="*/ 0 h 1334856"/>
                <a:gd name="connsiteX0" fmla="*/ 0 w 553979"/>
                <a:gd name="connsiteY0" fmla="*/ 0 h 1334856"/>
                <a:gd name="connsiteX1" fmla="*/ 482191 w 553979"/>
                <a:gd name="connsiteY1" fmla="*/ 0 h 1334856"/>
                <a:gd name="connsiteX2" fmla="*/ 436471 w 553979"/>
                <a:gd name="connsiteY2" fmla="*/ 748103 h 1334856"/>
                <a:gd name="connsiteX3" fmla="*/ 499888 w 553979"/>
                <a:gd name="connsiteY3" fmla="*/ 1182443 h 1334856"/>
                <a:gd name="connsiteX4" fmla="*/ 469407 w 553979"/>
                <a:gd name="connsiteY4" fmla="*/ 1014802 h 1334856"/>
                <a:gd name="connsiteX5" fmla="*/ 329707 w 553979"/>
                <a:gd name="connsiteY5" fmla="*/ 1256102 h 1334856"/>
                <a:gd name="connsiteX6" fmla="*/ 362727 w 553979"/>
                <a:gd name="connsiteY6" fmla="*/ 1007182 h 1334856"/>
                <a:gd name="connsiteX7" fmla="*/ 134127 w 553979"/>
                <a:gd name="connsiteY7" fmla="*/ 1334843 h 1334856"/>
                <a:gd name="connsiteX8" fmla="*/ 187467 w 553979"/>
                <a:gd name="connsiteY8" fmla="*/ 991943 h 1334856"/>
                <a:gd name="connsiteX9" fmla="*/ 129540 w 553979"/>
                <a:gd name="connsiteY9" fmla="*/ 824303 h 1334856"/>
                <a:gd name="connsiteX10" fmla="*/ 0 w 553979"/>
                <a:gd name="connsiteY10" fmla="*/ 0 h 1334856"/>
                <a:gd name="connsiteX0" fmla="*/ 0 w 553979"/>
                <a:gd name="connsiteY0" fmla="*/ 0 h 1334856"/>
                <a:gd name="connsiteX1" fmla="*/ 482191 w 553979"/>
                <a:gd name="connsiteY1" fmla="*/ 0 h 1334856"/>
                <a:gd name="connsiteX2" fmla="*/ 436471 w 553979"/>
                <a:gd name="connsiteY2" fmla="*/ 748103 h 1334856"/>
                <a:gd name="connsiteX3" fmla="*/ 499888 w 553979"/>
                <a:gd name="connsiteY3" fmla="*/ 1182443 h 1334856"/>
                <a:gd name="connsiteX4" fmla="*/ 469407 w 553979"/>
                <a:gd name="connsiteY4" fmla="*/ 1014802 h 1334856"/>
                <a:gd name="connsiteX5" fmla="*/ 329707 w 553979"/>
                <a:gd name="connsiteY5" fmla="*/ 1256102 h 1334856"/>
                <a:gd name="connsiteX6" fmla="*/ 362727 w 553979"/>
                <a:gd name="connsiteY6" fmla="*/ 1007182 h 1334856"/>
                <a:gd name="connsiteX7" fmla="*/ 134127 w 553979"/>
                <a:gd name="connsiteY7" fmla="*/ 1334843 h 1334856"/>
                <a:gd name="connsiteX8" fmla="*/ 187467 w 553979"/>
                <a:gd name="connsiteY8" fmla="*/ 991943 h 1334856"/>
                <a:gd name="connsiteX9" fmla="*/ 129540 w 553979"/>
                <a:gd name="connsiteY9" fmla="*/ 824303 h 1334856"/>
                <a:gd name="connsiteX10" fmla="*/ 0 w 553979"/>
                <a:gd name="connsiteY10" fmla="*/ 0 h 1334856"/>
                <a:gd name="connsiteX0" fmla="*/ 0 w 553979"/>
                <a:gd name="connsiteY0" fmla="*/ 0 h 1299932"/>
                <a:gd name="connsiteX1" fmla="*/ 482191 w 553979"/>
                <a:gd name="connsiteY1" fmla="*/ 0 h 1299932"/>
                <a:gd name="connsiteX2" fmla="*/ 436471 w 553979"/>
                <a:gd name="connsiteY2" fmla="*/ 748103 h 1299932"/>
                <a:gd name="connsiteX3" fmla="*/ 499888 w 553979"/>
                <a:gd name="connsiteY3" fmla="*/ 1182443 h 1299932"/>
                <a:gd name="connsiteX4" fmla="*/ 469407 w 553979"/>
                <a:gd name="connsiteY4" fmla="*/ 1014802 h 1299932"/>
                <a:gd name="connsiteX5" fmla="*/ 329707 w 553979"/>
                <a:gd name="connsiteY5" fmla="*/ 1256102 h 1299932"/>
                <a:gd name="connsiteX6" fmla="*/ 362727 w 553979"/>
                <a:gd name="connsiteY6" fmla="*/ 1007182 h 1299932"/>
                <a:gd name="connsiteX7" fmla="*/ 150002 w 553979"/>
                <a:gd name="connsiteY7" fmla="*/ 1299918 h 1299932"/>
                <a:gd name="connsiteX8" fmla="*/ 187467 w 553979"/>
                <a:gd name="connsiteY8" fmla="*/ 991943 h 1299932"/>
                <a:gd name="connsiteX9" fmla="*/ 129540 w 553979"/>
                <a:gd name="connsiteY9" fmla="*/ 824303 h 1299932"/>
                <a:gd name="connsiteX10" fmla="*/ 0 w 553979"/>
                <a:gd name="connsiteY10" fmla="*/ 0 h 1299932"/>
                <a:gd name="connsiteX0" fmla="*/ 0 w 553979"/>
                <a:gd name="connsiteY0" fmla="*/ 0 h 1299932"/>
                <a:gd name="connsiteX1" fmla="*/ 482191 w 553979"/>
                <a:gd name="connsiteY1" fmla="*/ 0 h 1299932"/>
                <a:gd name="connsiteX2" fmla="*/ 436471 w 553979"/>
                <a:gd name="connsiteY2" fmla="*/ 748103 h 1299932"/>
                <a:gd name="connsiteX3" fmla="*/ 499888 w 553979"/>
                <a:gd name="connsiteY3" fmla="*/ 1182443 h 1299932"/>
                <a:gd name="connsiteX4" fmla="*/ 469407 w 553979"/>
                <a:gd name="connsiteY4" fmla="*/ 1014802 h 1299932"/>
                <a:gd name="connsiteX5" fmla="*/ 329707 w 553979"/>
                <a:gd name="connsiteY5" fmla="*/ 1256102 h 1299932"/>
                <a:gd name="connsiteX6" fmla="*/ 362727 w 553979"/>
                <a:gd name="connsiteY6" fmla="*/ 1007182 h 1299932"/>
                <a:gd name="connsiteX7" fmla="*/ 150002 w 553979"/>
                <a:gd name="connsiteY7" fmla="*/ 1299918 h 1299932"/>
                <a:gd name="connsiteX8" fmla="*/ 187467 w 553979"/>
                <a:gd name="connsiteY8" fmla="*/ 991943 h 1299932"/>
                <a:gd name="connsiteX9" fmla="*/ 129540 w 553979"/>
                <a:gd name="connsiteY9" fmla="*/ 824303 h 1299932"/>
                <a:gd name="connsiteX10" fmla="*/ 0 w 553979"/>
                <a:gd name="connsiteY10" fmla="*/ 0 h 1299932"/>
                <a:gd name="connsiteX0" fmla="*/ 0 w 553979"/>
                <a:gd name="connsiteY0" fmla="*/ 0 h 1302231"/>
                <a:gd name="connsiteX1" fmla="*/ 482191 w 553979"/>
                <a:gd name="connsiteY1" fmla="*/ 0 h 1302231"/>
                <a:gd name="connsiteX2" fmla="*/ 436471 w 553979"/>
                <a:gd name="connsiteY2" fmla="*/ 748103 h 1302231"/>
                <a:gd name="connsiteX3" fmla="*/ 499888 w 553979"/>
                <a:gd name="connsiteY3" fmla="*/ 1182443 h 1302231"/>
                <a:gd name="connsiteX4" fmla="*/ 469407 w 553979"/>
                <a:gd name="connsiteY4" fmla="*/ 1014802 h 1302231"/>
                <a:gd name="connsiteX5" fmla="*/ 329707 w 553979"/>
                <a:gd name="connsiteY5" fmla="*/ 1256102 h 1302231"/>
                <a:gd name="connsiteX6" fmla="*/ 362727 w 553979"/>
                <a:gd name="connsiteY6" fmla="*/ 1007182 h 1302231"/>
                <a:gd name="connsiteX7" fmla="*/ 150002 w 553979"/>
                <a:gd name="connsiteY7" fmla="*/ 1299918 h 1302231"/>
                <a:gd name="connsiteX8" fmla="*/ 187467 w 553979"/>
                <a:gd name="connsiteY8" fmla="*/ 991943 h 1302231"/>
                <a:gd name="connsiteX9" fmla="*/ 129540 w 553979"/>
                <a:gd name="connsiteY9" fmla="*/ 824303 h 1302231"/>
                <a:gd name="connsiteX10" fmla="*/ 0 w 553979"/>
                <a:gd name="connsiteY10" fmla="*/ 0 h 1302231"/>
                <a:gd name="connsiteX0" fmla="*/ 0 w 553979"/>
                <a:gd name="connsiteY0" fmla="*/ 0 h 1302231"/>
                <a:gd name="connsiteX1" fmla="*/ 482191 w 553979"/>
                <a:gd name="connsiteY1" fmla="*/ 0 h 1302231"/>
                <a:gd name="connsiteX2" fmla="*/ 436471 w 553979"/>
                <a:gd name="connsiteY2" fmla="*/ 748103 h 1302231"/>
                <a:gd name="connsiteX3" fmla="*/ 499888 w 553979"/>
                <a:gd name="connsiteY3" fmla="*/ 1182443 h 1302231"/>
                <a:gd name="connsiteX4" fmla="*/ 469407 w 553979"/>
                <a:gd name="connsiteY4" fmla="*/ 1014802 h 1302231"/>
                <a:gd name="connsiteX5" fmla="*/ 329707 w 553979"/>
                <a:gd name="connsiteY5" fmla="*/ 1256102 h 1302231"/>
                <a:gd name="connsiteX6" fmla="*/ 362727 w 553979"/>
                <a:gd name="connsiteY6" fmla="*/ 1007182 h 1302231"/>
                <a:gd name="connsiteX7" fmla="*/ 150002 w 553979"/>
                <a:gd name="connsiteY7" fmla="*/ 1299918 h 1302231"/>
                <a:gd name="connsiteX8" fmla="*/ 187467 w 553979"/>
                <a:gd name="connsiteY8" fmla="*/ 991943 h 1302231"/>
                <a:gd name="connsiteX9" fmla="*/ 129540 w 553979"/>
                <a:gd name="connsiteY9" fmla="*/ 824303 h 1302231"/>
                <a:gd name="connsiteX10" fmla="*/ 0 w 553979"/>
                <a:gd name="connsiteY10" fmla="*/ 0 h 1302231"/>
                <a:gd name="connsiteX0" fmla="*/ 0 w 553979"/>
                <a:gd name="connsiteY0" fmla="*/ 0 h 1302231"/>
                <a:gd name="connsiteX1" fmla="*/ 482191 w 553979"/>
                <a:gd name="connsiteY1" fmla="*/ 0 h 1302231"/>
                <a:gd name="connsiteX2" fmla="*/ 436471 w 553979"/>
                <a:gd name="connsiteY2" fmla="*/ 748103 h 1302231"/>
                <a:gd name="connsiteX3" fmla="*/ 499888 w 553979"/>
                <a:gd name="connsiteY3" fmla="*/ 1182443 h 1302231"/>
                <a:gd name="connsiteX4" fmla="*/ 469407 w 553979"/>
                <a:gd name="connsiteY4" fmla="*/ 1014802 h 1302231"/>
                <a:gd name="connsiteX5" fmla="*/ 329707 w 553979"/>
                <a:gd name="connsiteY5" fmla="*/ 1256102 h 1302231"/>
                <a:gd name="connsiteX6" fmla="*/ 362727 w 553979"/>
                <a:gd name="connsiteY6" fmla="*/ 1007182 h 1302231"/>
                <a:gd name="connsiteX7" fmla="*/ 150002 w 553979"/>
                <a:gd name="connsiteY7" fmla="*/ 1299918 h 1302231"/>
                <a:gd name="connsiteX8" fmla="*/ 187467 w 553979"/>
                <a:gd name="connsiteY8" fmla="*/ 991943 h 1302231"/>
                <a:gd name="connsiteX9" fmla="*/ 129540 w 553979"/>
                <a:gd name="connsiteY9" fmla="*/ 824303 h 1302231"/>
                <a:gd name="connsiteX10" fmla="*/ 0 w 553979"/>
                <a:gd name="connsiteY10" fmla="*/ 0 h 1302231"/>
                <a:gd name="connsiteX0" fmla="*/ 0 w 553979"/>
                <a:gd name="connsiteY0" fmla="*/ 0 h 1302231"/>
                <a:gd name="connsiteX1" fmla="*/ 482191 w 553979"/>
                <a:gd name="connsiteY1" fmla="*/ 0 h 1302231"/>
                <a:gd name="connsiteX2" fmla="*/ 436471 w 553979"/>
                <a:gd name="connsiteY2" fmla="*/ 748103 h 1302231"/>
                <a:gd name="connsiteX3" fmla="*/ 499888 w 553979"/>
                <a:gd name="connsiteY3" fmla="*/ 1182443 h 1302231"/>
                <a:gd name="connsiteX4" fmla="*/ 469407 w 553979"/>
                <a:gd name="connsiteY4" fmla="*/ 1014802 h 1302231"/>
                <a:gd name="connsiteX5" fmla="*/ 329707 w 553979"/>
                <a:gd name="connsiteY5" fmla="*/ 1256102 h 1302231"/>
                <a:gd name="connsiteX6" fmla="*/ 362727 w 553979"/>
                <a:gd name="connsiteY6" fmla="*/ 1007182 h 1302231"/>
                <a:gd name="connsiteX7" fmla="*/ 150002 w 553979"/>
                <a:gd name="connsiteY7" fmla="*/ 1299918 h 1302231"/>
                <a:gd name="connsiteX8" fmla="*/ 187467 w 553979"/>
                <a:gd name="connsiteY8" fmla="*/ 991943 h 1302231"/>
                <a:gd name="connsiteX9" fmla="*/ 129540 w 553979"/>
                <a:gd name="connsiteY9" fmla="*/ 824303 h 1302231"/>
                <a:gd name="connsiteX10" fmla="*/ 0 w 553979"/>
                <a:gd name="connsiteY10" fmla="*/ 0 h 1302231"/>
                <a:gd name="connsiteX0" fmla="*/ 0 w 553979"/>
                <a:gd name="connsiteY0" fmla="*/ 0 h 1302231"/>
                <a:gd name="connsiteX1" fmla="*/ 482191 w 553979"/>
                <a:gd name="connsiteY1" fmla="*/ 0 h 1302231"/>
                <a:gd name="connsiteX2" fmla="*/ 436471 w 553979"/>
                <a:gd name="connsiteY2" fmla="*/ 748103 h 1302231"/>
                <a:gd name="connsiteX3" fmla="*/ 499888 w 553979"/>
                <a:gd name="connsiteY3" fmla="*/ 1182443 h 1302231"/>
                <a:gd name="connsiteX4" fmla="*/ 469407 w 553979"/>
                <a:gd name="connsiteY4" fmla="*/ 1014802 h 1302231"/>
                <a:gd name="connsiteX5" fmla="*/ 329707 w 553979"/>
                <a:gd name="connsiteY5" fmla="*/ 1256102 h 1302231"/>
                <a:gd name="connsiteX6" fmla="*/ 362727 w 553979"/>
                <a:gd name="connsiteY6" fmla="*/ 1007182 h 1302231"/>
                <a:gd name="connsiteX7" fmla="*/ 150002 w 553979"/>
                <a:gd name="connsiteY7" fmla="*/ 1299918 h 1302231"/>
                <a:gd name="connsiteX8" fmla="*/ 187467 w 553979"/>
                <a:gd name="connsiteY8" fmla="*/ 991943 h 1302231"/>
                <a:gd name="connsiteX9" fmla="*/ 129540 w 553979"/>
                <a:gd name="connsiteY9" fmla="*/ 824303 h 1302231"/>
                <a:gd name="connsiteX10" fmla="*/ 0 w 553979"/>
                <a:gd name="connsiteY10" fmla="*/ 0 h 1302231"/>
                <a:gd name="connsiteX0" fmla="*/ 0 w 553979"/>
                <a:gd name="connsiteY0" fmla="*/ 0 h 1302231"/>
                <a:gd name="connsiteX1" fmla="*/ 482191 w 553979"/>
                <a:gd name="connsiteY1" fmla="*/ 0 h 1302231"/>
                <a:gd name="connsiteX2" fmla="*/ 436471 w 553979"/>
                <a:gd name="connsiteY2" fmla="*/ 748103 h 1302231"/>
                <a:gd name="connsiteX3" fmla="*/ 499888 w 553979"/>
                <a:gd name="connsiteY3" fmla="*/ 1182443 h 1302231"/>
                <a:gd name="connsiteX4" fmla="*/ 469407 w 553979"/>
                <a:gd name="connsiteY4" fmla="*/ 1014802 h 1302231"/>
                <a:gd name="connsiteX5" fmla="*/ 329707 w 553979"/>
                <a:gd name="connsiteY5" fmla="*/ 1256102 h 1302231"/>
                <a:gd name="connsiteX6" fmla="*/ 362727 w 553979"/>
                <a:gd name="connsiteY6" fmla="*/ 1007182 h 1302231"/>
                <a:gd name="connsiteX7" fmla="*/ 150002 w 553979"/>
                <a:gd name="connsiteY7" fmla="*/ 1299918 h 1302231"/>
                <a:gd name="connsiteX8" fmla="*/ 187467 w 553979"/>
                <a:gd name="connsiteY8" fmla="*/ 991943 h 1302231"/>
                <a:gd name="connsiteX9" fmla="*/ 129540 w 553979"/>
                <a:gd name="connsiteY9" fmla="*/ 824303 h 1302231"/>
                <a:gd name="connsiteX10" fmla="*/ 0 w 553979"/>
                <a:gd name="connsiteY10" fmla="*/ 0 h 1302231"/>
                <a:gd name="connsiteX0" fmla="*/ 8326 w 562305"/>
                <a:gd name="connsiteY0" fmla="*/ 0 h 1302231"/>
                <a:gd name="connsiteX1" fmla="*/ 490517 w 562305"/>
                <a:gd name="connsiteY1" fmla="*/ 0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62305"/>
                <a:gd name="connsiteY0" fmla="*/ 0 h 1302231"/>
                <a:gd name="connsiteX1" fmla="*/ 490517 w 562305"/>
                <a:gd name="connsiteY1" fmla="*/ 0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62305"/>
                <a:gd name="connsiteY0" fmla="*/ 0 h 1302231"/>
                <a:gd name="connsiteX1" fmla="*/ 433367 w 562305"/>
                <a:gd name="connsiteY1" fmla="*/ 3175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62305"/>
                <a:gd name="connsiteY0" fmla="*/ 0 h 1302231"/>
                <a:gd name="connsiteX1" fmla="*/ 433367 w 562305"/>
                <a:gd name="connsiteY1" fmla="*/ 3175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62305"/>
                <a:gd name="connsiteY0" fmla="*/ 0 h 1302231"/>
                <a:gd name="connsiteX1" fmla="*/ 433367 w 562305"/>
                <a:gd name="connsiteY1" fmla="*/ 3175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62305"/>
                <a:gd name="connsiteY0" fmla="*/ 0 h 1302231"/>
                <a:gd name="connsiteX1" fmla="*/ 433367 w 562305"/>
                <a:gd name="connsiteY1" fmla="*/ 3175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62305"/>
                <a:gd name="connsiteY0" fmla="*/ 0 h 1302231"/>
                <a:gd name="connsiteX1" fmla="*/ 433367 w 562305"/>
                <a:gd name="connsiteY1" fmla="*/ 3175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62305"/>
                <a:gd name="connsiteY0" fmla="*/ 0 h 1302231"/>
                <a:gd name="connsiteX1" fmla="*/ 433367 w 562305"/>
                <a:gd name="connsiteY1" fmla="*/ 3175 h 1302231"/>
                <a:gd name="connsiteX2" fmla="*/ 444797 w 562305"/>
                <a:gd name="connsiteY2" fmla="*/ 748103 h 1302231"/>
                <a:gd name="connsiteX3" fmla="*/ 508214 w 562305"/>
                <a:gd name="connsiteY3" fmla="*/ 1182443 h 1302231"/>
                <a:gd name="connsiteX4" fmla="*/ 477733 w 562305"/>
                <a:gd name="connsiteY4" fmla="*/ 1014802 h 1302231"/>
                <a:gd name="connsiteX5" fmla="*/ 338033 w 562305"/>
                <a:gd name="connsiteY5" fmla="*/ 1256102 h 1302231"/>
                <a:gd name="connsiteX6" fmla="*/ 371053 w 562305"/>
                <a:gd name="connsiteY6" fmla="*/ 1007182 h 1302231"/>
                <a:gd name="connsiteX7" fmla="*/ 158328 w 562305"/>
                <a:gd name="connsiteY7" fmla="*/ 1299918 h 1302231"/>
                <a:gd name="connsiteX8" fmla="*/ 195793 w 562305"/>
                <a:gd name="connsiteY8" fmla="*/ 991943 h 1302231"/>
                <a:gd name="connsiteX9" fmla="*/ 137866 w 562305"/>
                <a:gd name="connsiteY9" fmla="*/ 824303 h 1302231"/>
                <a:gd name="connsiteX10" fmla="*/ 8326 w 562305"/>
                <a:gd name="connsiteY10" fmla="*/ 0 h 1302231"/>
                <a:gd name="connsiteX0" fmla="*/ 8326 w 547341"/>
                <a:gd name="connsiteY0" fmla="*/ 0 h 1302231"/>
                <a:gd name="connsiteX1" fmla="*/ 433367 w 547341"/>
                <a:gd name="connsiteY1" fmla="*/ 3175 h 1302231"/>
                <a:gd name="connsiteX2" fmla="*/ 444797 w 547341"/>
                <a:gd name="connsiteY2" fmla="*/ 748103 h 1302231"/>
                <a:gd name="connsiteX3" fmla="*/ 476464 w 547341"/>
                <a:gd name="connsiteY3" fmla="*/ 1188793 h 1302231"/>
                <a:gd name="connsiteX4" fmla="*/ 477733 w 547341"/>
                <a:gd name="connsiteY4" fmla="*/ 1014802 h 1302231"/>
                <a:gd name="connsiteX5" fmla="*/ 338033 w 547341"/>
                <a:gd name="connsiteY5" fmla="*/ 1256102 h 1302231"/>
                <a:gd name="connsiteX6" fmla="*/ 371053 w 547341"/>
                <a:gd name="connsiteY6" fmla="*/ 1007182 h 1302231"/>
                <a:gd name="connsiteX7" fmla="*/ 158328 w 547341"/>
                <a:gd name="connsiteY7" fmla="*/ 1299918 h 1302231"/>
                <a:gd name="connsiteX8" fmla="*/ 195793 w 547341"/>
                <a:gd name="connsiteY8" fmla="*/ 991943 h 1302231"/>
                <a:gd name="connsiteX9" fmla="*/ 137866 w 547341"/>
                <a:gd name="connsiteY9" fmla="*/ 824303 h 1302231"/>
                <a:gd name="connsiteX10" fmla="*/ 8326 w 547341"/>
                <a:gd name="connsiteY10" fmla="*/ 0 h 1302231"/>
                <a:gd name="connsiteX0" fmla="*/ 8326 w 547341"/>
                <a:gd name="connsiteY0" fmla="*/ 0 h 1302231"/>
                <a:gd name="connsiteX1" fmla="*/ 433367 w 547341"/>
                <a:gd name="connsiteY1" fmla="*/ 3175 h 1302231"/>
                <a:gd name="connsiteX2" fmla="*/ 444797 w 547341"/>
                <a:gd name="connsiteY2" fmla="*/ 748103 h 1302231"/>
                <a:gd name="connsiteX3" fmla="*/ 476464 w 547341"/>
                <a:gd name="connsiteY3" fmla="*/ 1188793 h 1302231"/>
                <a:gd name="connsiteX4" fmla="*/ 477733 w 547341"/>
                <a:gd name="connsiteY4" fmla="*/ 1014802 h 1302231"/>
                <a:gd name="connsiteX5" fmla="*/ 338033 w 547341"/>
                <a:gd name="connsiteY5" fmla="*/ 1256102 h 1302231"/>
                <a:gd name="connsiteX6" fmla="*/ 371053 w 547341"/>
                <a:gd name="connsiteY6" fmla="*/ 1007182 h 1302231"/>
                <a:gd name="connsiteX7" fmla="*/ 158328 w 547341"/>
                <a:gd name="connsiteY7" fmla="*/ 1299918 h 1302231"/>
                <a:gd name="connsiteX8" fmla="*/ 195793 w 547341"/>
                <a:gd name="connsiteY8" fmla="*/ 991943 h 1302231"/>
                <a:gd name="connsiteX9" fmla="*/ 137866 w 547341"/>
                <a:gd name="connsiteY9" fmla="*/ 824303 h 1302231"/>
                <a:gd name="connsiteX10" fmla="*/ 8326 w 547341"/>
                <a:gd name="connsiteY10" fmla="*/ 0 h 1302231"/>
                <a:gd name="connsiteX0" fmla="*/ 8326 w 547341"/>
                <a:gd name="connsiteY0" fmla="*/ 0 h 1302231"/>
                <a:gd name="connsiteX1" fmla="*/ 433367 w 547341"/>
                <a:gd name="connsiteY1" fmla="*/ 3175 h 1302231"/>
                <a:gd name="connsiteX2" fmla="*/ 444797 w 547341"/>
                <a:gd name="connsiteY2" fmla="*/ 748103 h 1302231"/>
                <a:gd name="connsiteX3" fmla="*/ 476464 w 547341"/>
                <a:gd name="connsiteY3" fmla="*/ 1188793 h 1302231"/>
                <a:gd name="connsiteX4" fmla="*/ 477733 w 547341"/>
                <a:gd name="connsiteY4" fmla="*/ 1014802 h 1302231"/>
                <a:gd name="connsiteX5" fmla="*/ 338033 w 547341"/>
                <a:gd name="connsiteY5" fmla="*/ 1256102 h 1302231"/>
                <a:gd name="connsiteX6" fmla="*/ 371053 w 547341"/>
                <a:gd name="connsiteY6" fmla="*/ 1007182 h 1302231"/>
                <a:gd name="connsiteX7" fmla="*/ 158328 w 547341"/>
                <a:gd name="connsiteY7" fmla="*/ 1299918 h 1302231"/>
                <a:gd name="connsiteX8" fmla="*/ 195793 w 547341"/>
                <a:gd name="connsiteY8" fmla="*/ 991943 h 1302231"/>
                <a:gd name="connsiteX9" fmla="*/ 137866 w 547341"/>
                <a:gd name="connsiteY9" fmla="*/ 824303 h 1302231"/>
                <a:gd name="connsiteX10" fmla="*/ 8326 w 547341"/>
                <a:gd name="connsiteY10" fmla="*/ 0 h 1302231"/>
                <a:gd name="connsiteX0" fmla="*/ 8326 w 547341"/>
                <a:gd name="connsiteY0" fmla="*/ 0 h 1302231"/>
                <a:gd name="connsiteX1" fmla="*/ 433367 w 547341"/>
                <a:gd name="connsiteY1" fmla="*/ 3175 h 1302231"/>
                <a:gd name="connsiteX2" fmla="*/ 444797 w 547341"/>
                <a:gd name="connsiteY2" fmla="*/ 748103 h 1302231"/>
                <a:gd name="connsiteX3" fmla="*/ 476464 w 547341"/>
                <a:gd name="connsiteY3" fmla="*/ 1188793 h 1302231"/>
                <a:gd name="connsiteX4" fmla="*/ 477733 w 547341"/>
                <a:gd name="connsiteY4" fmla="*/ 1014802 h 1302231"/>
                <a:gd name="connsiteX5" fmla="*/ 338033 w 547341"/>
                <a:gd name="connsiteY5" fmla="*/ 1256102 h 1302231"/>
                <a:gd name="connsiteX6" fmla="*/ 371053 w 547341"/>
                <a:gd name="connsiteY6" fmla="*/ 1007182 h 1302231"/>
                <a:gd name="connsiteX7" fmla="*/ 158328 w 547341"/>
                <a:gd name="connsiteY7" fmla="*/ 1299918 h 1302231"/>
                <a:gd name="connsiteX8" fmla="*/ 195793 w 547341"/>
                <a:gd name="connsiteY8" fmla="*/ 991943 h 1302231"/>
                <a:gd name="connsiteX9" fmla="*/ 137866 w 547341"/>
                <a:gd name="connsiteY9" fmla="*/ 824303 h 1302231"/>
                <a:gd name="connsiteX10" fmla="*/ 8326 w 547341"/>
                <a:gd name="connsiteY10" fmla="*/ 0 h 1302231"/>
                <a:gd name="connsiteX0" fmla="*/ 8326 w 547341"/>
                <a:gd name="connsiteY0" fmla="*/ 0 h 1302350"/>
                <a:gd name="connsiteX1" fmla="*/ 433367 w 547341"/>
                <a:gd name="connsiteY1" fmla="*/ 3175 h 1302350"/>
                <a:gd name="connsiteX2" fmla="*/ 444797 w 547341"/>
                <a:gd name="connsiteY2" fmla="*/ 748103 h 1302350"/>
                <a:gd name="connsiteX3" fmla="*/ 476464 w 547341"/>
                <a:gd name="connsiteY3" fmla="*/ 1188793 h 1302350"/>
                <a:gd name="connsiteX4" fmla="*/ 477733 w 547341"/>
                <a:gd name="connsiteY4" fmla="*/ 1014802 h 1302350"/>
                <a:gd name="connsiteX5" fmla="*/ 338033 w 547341"/>
                <a:gd name="connsiteY5" fmla="*/ 1256102 h 1302350"/>
                <a:gd name="connsiteX6" fmla="*/ 371053 w 547341"/>
                <a:gd name="connsiteY6" fmla="*/ 1007182 h 1302350"/>
                <a:gd name="connsiteX7" fmla="*/ 158328 w 547341"/>
                <a:gd name="connsiteY7" fmla="*/ 1299918 h 1302350"/>
                <a:gd name="connsiteX8" fmla="*/ 195793 w 547341"/>
                <a:gd name="connsiteY8" fmla="*/ 991943 h 1302350"/>
                <a:gd name="connsiteX9" fmla="*/ 137866 w 547341"/>
                <a:gd name="connsiteY9" fmla="*/ 824303 h 1302350"/>
                <a:gd name="connsiteX10" fmla="*/ 8326 w 547341"/>
                <a:gd name="connsiteY10" fmla="*/ 0 h 130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7341" h="1302350">
                  <a:moveTo>
                    <a:pt x="8326" y="0"/>
                  </a:moveTo>
                  <a:lnTo>
                    <a:pt x="433367" y="3175"/>
                  </a:lnTo>
                  <a:cubicBezTo>
                    <a:pt x="519727" y="246193"/>
                    <a:pt x="479087" y="698760"/>
                    <a:pt x="444797" y="748103"/>
                  </a:cubicBezTo>
                  <a:cubicBezTo>
                    <a:pt x="615796" y="864943"/>
                    <a:pt x="534065" y="1178633"/>
                    <a:pt x="476464" y="1188793"/>
                  </a:cubicBezTo>
                  <a:cubicBezTo>
                    <a:pt x="417924" y="1178739"/>
                    <a:pt x="437093" y="1101162"/>
                    <a:pt x="477733" y="1014802"/>
                  </a:cubicBezTo>
                  <a:cubicBezTo>
                    <a:pt x="462070" y="981570"/>
                    <a:pt x="403438" y="1270072"/>
                    <a:pt x="338033" y="1256102"/>
                  </a:cubicBezTo>
                  <a:cubicBezTo>
                    <a:pt x="193253" y="1289757"/>
                    <a:pt x="362374" y="1015225"/>
                    <a:pt x="371053" y="1007182"/>
                  </a:cubicBezTo>
                  <a:cubicBezTo>
                    <a:pt x="341843" y="994482"/>
                    <a:pt x="263738" y="1334208"/>
                    <a:pt x="158328" y="1299918"/>
                  </a:cubicBezTo>
                  <a:cubicBezTo>
                    <a:pt x="59268" y="1297378"/>
                    <a:pt x="215607" y="1019883"/>
                    <a:pt x="195793" y="991943"/>
                  </a:cubicBezTo>
                  <a:cubicBezTo>
                    <a:pt x="122004" y="1056078"/>
                    <a:pt x="-119814" y="970577"/>
                    <a:pt x="137866" y="824303"/>
                  </a:cubicBezTo>
                  <a:cubicBezTo>
                    <a:pt x="-35489" y="225685"/>
                    <a:pt x="706" y="62043"/>
                    <a:pt x="8326" y="0"/>
                  </a:cubicBezTo>
                  <a:close/>
                </a:path>
              </a:pathLst>
            </a:cu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2A80B0-C2BB-4084-AF8C-504A97AE9455}"/>
                </a:ext>
              </a:extLst>
            </p:cNvPr>
            <p:cNvSpPr/>
            <p:nvPr/>
          </p:nvSpPr>
          <p:spPr>
            <a:xfrm>
              <a:off x="2179637" y="2367204"/>
              <a:ext cx="2024146" cy="1990847"/>
            </a:xfrm>
            <a:custGeom>
              <a:avLst/>
              <a:gdLst>
                <a:gd name="connsiteX0" fmla="*/ 0 w 700481"/>
                <a:gd name="connsiteY0" fmla="*/ 0 h 582994"/>
                <a:gd name="connsiteX1" fmla="*/ 700481 w 700481"/>
                <a:gd name="connsiteY1" fmla="*/ 0 h 582994"/>
                <a:gd name="connsiteX2" fmla="*/ 700481 w 700481"/>
                <a:gd name="connsiteY2" fmla="*/ 582994 h 582994"/>
                <a:gd name="connsiteX3" fmla="*/ 0 w 700481"/>
                <a:gd name="connsiteY3" fmla="*/ 582994 h 582994"/>
                <a:gd name="connsiteX4" fmla="*/ 0 w 700481"/>
                <a:gd name="connsiteY4" fmla="*/ 0 h 582994"/>
                <a:gd name="connsiteX0" fmla="*/ 0 w 700481"/>
                <a:gd name="connsiteY0" fmla="*/ 0 h 628714"/>
                <a:gd name="connsiteX1" fmla="*/ 700481 w 700481"/>
                <a:gd name="connsiteY1" fmla="*/ 45720 h 628714"/>
                <a:gd name="connsiteX2" fmla="*/ 700481 w 700481"/>
                <a:gd name="connsiteY2" fmla="*/ 628714 h 628714"/>
                <a:gd name="connsiteX3" fmla="*/ 0 w 700481"/>
                <a:gd name="connsiteY3" fmla="*/ 628714 h 628714"/>
                <a:gd name="connsiteX4" fmla="*/ 0 w 700481"/>
                <a:gd name="connsiteY4" fmla="*/ 0 h 628714"/>
                <a:gd name="connsiteX0" fmla="*/ 800659 w 1501140"/>
                <a:gd name="connsiteY0" fmla="*/ 0 h 628714"/>
                <a:gd name="connsiteX1" fmla="*/ 1501140 w 1501140"/>
                <a:gd name="connsiteY1" fmla="*/ 45720 h 628714"/>
                <a:gd name="connsiteX2" fmla="*/ 1501140 w 1501140"/>
                <a:gd name="connsiteY2" fmla="*/ 628714 h 628714"/>
                <a:gd name="connsiteX3" fmla="*/ 800659 w 1501140"/>
                <a:gd name="connsiteY3" fmla="*/ 628714 h 628714"/>
                <a:gd name="connsiteX4" fmla="*/ 0 w 1501140"/>
                <a:gd name="connsiteY4" fmla="*/ 337897 h 628714"/>
                <a:gd name="connsiteX5" fmla="*/ 800659 w 1501140"/>
                <a:gd name="connsiteY5" fmla="*/ 0 h 628714"/>
                <a:gd name="connsiteX0" fmla="*/ 823202 w 1523683"/>
                <a:gd name="connsiteY0" fmla="*/ 0 h 876406"/>
                <a:gd name="connsiteX1" fmla="*/ 1523683 w 1523683"/>
                <a:gd name="connsiteY1" fmla="*/ 45720 h 876406"/>
                <a:gd name="connsiteX2" fmla="*/ 1523683 w 1523683"/>
                <a:gd name="connsiteY2" fmla="*/ 628714 h 876406"/>
                <a:gd name="connsiteX3" fmla="*/ 823202 w 1523683"/>
                <a:gd name="connsiteY3" fmla="*/ 628714 h 876406"/>
                <a:gd name="connsiteX4" fmla="*/ 144463 w 1523683"/>
                <a:gd name="connsiteY4" fmla="*/ 871297 h 876406"/>
                <a:gd name="connsiteX5" fmla="*/ 22543 w 1523683"/>
                <a:gd name="connsiteY5" fmla="*/ 337897 h 876406"/>
                <a:gd name="connsiteX6" fmla="*/ 823202 w 1523683"/>
                <a:gd name="connsiteY6" fmla="*/ 0 h 876406"/>
                <a:gd name="connsiteX0" fmla="*/ 823202 w 1523683"/>
                <a:gd name="connsiteY0" fmla="*/ 0 h 903034"/>
                <a:gd name="connsiteX1" fmla="*/ 1523683 w 1523683"/>
                <a:gd name="connsiteY1" fmla="*/ 45720 h 903034"/>
                <a:gd name="connsiteX2" fmla="*/ 1523683 w 1523683"/>
                <a:gd name="connsiteY2" fmla="*/ 628714 h 903034"/>
                <a:gd name="connsiteX3" fmla="*/ 426962 w 1523683"/>
                <a:gd name="connsiteY3" fmla="*/ 903034 h 903034"/>
                <a:gd name="connsiteX4" fmla="*/ 144463 w 1523683"/>
                <a:gd name="connsiteY4" fmla="*/ 871297 h 903034"/>
                <a:gd name="connsiteX5" fmla="*/ 22543 w 1523683"/>
                <a:gd name="connsiteY5" fmla="*/ 337897 h 903034"/>
                <a:gd name="connsiteX6" fmla="*/ 823202 w 1523683"/>
                <a:gd name="connsiteY6" fmla="*/ 0 h 903034"/>
                <a:gd name="connsiteX0" fmla="*/ 823202 w 1523683"/>
                <a:gd name="connsiteY0" fmla="*/ 0 h 1874597"/>
                <a:gd name="connsiteX1" fmla="*/ 1523683 w 1523683"/>
                <a:gd name="connsiteY1" fmla="*/ 45720 h 1874597"/>
                <a:gd name="connsiteX2" fmla="*/ 1523683 w 1523683"/>
                <a:gd name="connsiteY2" fmla="*/ 628714 h 1874597"/>
                <a:gd name="connsiteX3" fmla="*/ 169864 w 1523683"/>
                <a:gd name="connsiteY3" fmla="*/ 1874597 h 1874597"/>
                <a:gd name="connsiteX4" fmla="*/ 426962 w 1523683"/>
                <a:gd name="connsiteY4" fmla="*/ 903034 h 1874597"/>
                <a:gd name="connsiteX5" fmla="*/ 144463 w 1523683"/>
                <a:gd name="connsiteY5" fmla="*/ 871297 h 1874597"/>
                <a:gd name="connsiteX6" fmla="*/ 22543 w 1523683"/>
                <a:gd name="connsiteY6" fmla="*/ 337897 h 1874597"/>
                <a:gd name="connsiteX7" fmla="*/ 823202 w 1523683"/>
                <a:gd name="connsiteY7" fmla="*/ 0 h 1874597"/>
                <a:gd name="connsiteX0" fmla="*/ 823202 w 1574483"/>
                <a:gd name="connsiteY0" fmla="*/ 0 h 1944670"/>
                <a:gd name="connsiteX1" fmla="*/ 1523683 w 1574483"/>
                <a:gd name="connsiteY1" fmla="*/ 45720 h 1944670"/>
                <a:gd name="connsiteX2" fmla="*/ 1574483 w 1574483"/>
                <a:gd name="connsiteY2" fmla="*/ 1936814 h 1944670"/>
                <a:gd name="connsiteX3" fmla="*/ 169864 w 1574483"/>
                <a:gd name="connsiteY3" fmla="*/ 1874597 h 1944670"/>
                <a:gd name="connsiteX4" fmla="*/ 426962 w 1574483"/>
                <a:gd name="connsiteY4" fmla="*/ 903034 h 1944670"/>
                <a:gd name="connsiteX5" fmla="*/ 144463 w 1574483"/>
                <a:gd name="connsiteY5" fmla="*/ 871297 h 1944670"/>
                <a:gd name="connsiteX6" fmla="*/ 22543 w 1574483"/>
                <a:gd name="connsiteY6" fmla="*/ 337897 h 1944670"/>
                <a:gd name="connsiteX7" fmla="*/ 823202 w 1574483"/>
                <a:gd name="connsiteY7" fmla="*/ 0 h 1944670"/>
                <a:gd name="connsiteX0" fmla="*/ 823202 w 1574483"/>
                <a:gd name="connsiteY0" fmla="*/ 0 h 1981926"/>
                <a:gd name="connsiteX1" fmla="*/ 1523683 w 1574483"/>
                <a:gd name="connsiteY1" fmla="*/ 45720 h 1981926"/>
                <a:gd name="connsiteX2" fmla="*/ 1574483 w 1574483"/>
                <a:gd name="connsiteY2" fmla="*/ 1936814 h 1981926"/>
                <a:gd name="connsiteX3" fmla="*/ 169864 w 1574483"/>
                <a:gd name="connsiteY3" fmla="*/ 1874597 h 1981926"/>
                <a:gd name="connsiteX4" fmla="*/ 426962 w 1574483"/>
                <a:gd name="connsiteY4" fmla="*/ 903034 h 1981926"/>
                <a:gd name="connsiteX5" fmla="*/ 144463 w 1574483"/>
                <a:gd name="connsiteY5" fmla="*/ 871297 h 1981926"/>
                <a:gd name="connsiteX6" fmla="*/ 22543 w 1574483"/>
                <a:gd name="connsiteY6" fmla="*/ 337897 h 1981926"/>
                <a:gd name="connsiteX7" fmla="*/ 823202 w 1574483"/>
                <a:gd name="connsiteY7" fmla="*/ 0 h 1981926"/>
                <a:gd name="connsiteX0" fmla="*/ 823202 w 1574483"/>
                <a:gd name="connsiteY0" fmla="*/ 0 h 1981926"/>
                <a:gd name="connsiteX1" fmla="*/ 1523683 w 1574483"/>
                <a:gd name="connsiteY1" fmla="*/ 45720 h 1981926"/>
                <a:gd name="connsiteX2" fmla="*/ 1566864 w 1574483"/>
                <a:gd name="connsiteY2" fmla="*/ 1391996 h 1981926"/>
                <a:gd name="connsiteX3" fmla="*/ 1574483 w 1574483"/>
                <a:gd name="connsiteY3" fmla="*/ 1936814 h 1981926"/>
                <a:gd name="connsiteX4" fmla="*/ 169864 w 1574483"/>
                <a:gd name="connsiteY4" fmla="*/ 1874597 h 1981926"/>
                <a:gd name="connsiteX5" fmla="*/ 426962 w 1574483"/>
                <a:gd name="connsiteY5" fmla="*/ 903034 h 1981926"/>
                <a:gd name="connsiteX6" fmla="*/ 144463 w 1574483"/>
                <a:gd name="connsiteY6" fmla="*/ 871297 h 1981926"/>
                <a:gd name="connsiteX7" fmla="*/ 22543 w 1574483"/>
                <a:gd name="connsiteY7" fmla="*/ 337897 h 1981926"/>
                <a:gd name="connsiteX8" fmla="*/ 823202 w 1574483"/>
                <a:gd name="connsiteY8" fmla="*/ 0 h 1981926"/>
                <a:gd name="connsiteX0" fmla="*/ 823202 w 2024146"/>
                <a:gd name="connsiteY0" fmla="*/ 0 h 1981926"/>
                <a:gd name="connsiteX1" fmla="*/ 1523683 w 2024146"/>
                <a:gd name="connsiteY1" fmla="*/ 45720 h 1981926"/>
                <a:gd name="connsiteX2" fmla="*/ 2024064 w 2024146"/>
                <a:gd name="connsiteY2" fmla="*/ 1176096 h 1981926"/>
                <a:gd name="connsiteX3" fmla="*/ 1566864 w 2024146"/>
                <a:gd name="connsiteY3" fmla="*/ 1391996 h 1981926"/>
                <a:gd name="connsiteX4" fmla="*/ 1574483 w 2024146"/>
                <a:gd name="connsiteY4" fmla="*/ 1936814 h 1981926"/>
                <a:gd name="connsiteX5" fmla="*/ 169864 w 2024146"/>
                <a:gd name="connsiteY5" fmla="*/ 1874597 h 1981926"/>
                <a:gd name="connsiteX6" fmla="*/ 426962 w 2024146"/>
                <a:gd name="connsiteY6" fmla="*/ 903034 h 1981926"/>
                <a:gd name="connsiteX7" fmla="*/ 144463 w 2024146"/>
                <a:gd name="connsiteY7" fmla="*/ 871297 h 1981926"/>
                <a:gd name="connsiteX8" fmla="*/ 22543 w 2024146"/>
                <a:gd name="connsiteY8" fmla="*/ 337897 h 1981926"/>
                <a:gd name="connsiteX9" fmla="*/ 823202 w 2024146"/>
                <a:gd name="connsiteY9" fmla="*/ 0 h 1981926"/>
                <a:gd name="connsiteX0" fmla="*/ 823202 w 2024146"/>
                <a:gd name="connsiteY0" fmla="*/ 0 h 1981926"/>
                <a:gd name="connsiteX1" fmla="*/ 1447483 w 2024146"/>
                <a:gd name="connsiteY1" fmla="*/ 210820 h 1981926"/>
                <a:gd name="connsiteX2" fmla="*/ 2024064 w 2024146"/>
                <a:gd name="connsiteY2" fmla="*/ 1176096 h 1981926"/>
                <a:gd name="connsiteX3" fmla="*/ 1566864 w 2024146"/>
                <a:gd name="connsiteY3" fmla="*/ 1391996 h 1981926"/>
                <a:gd name="connsiteX4" fmla="*/ 1574483 w 2024146"/>
                <a:gd name="connsiteY4" fmla="*/ 1936814 h 1981926"/>
                <a:gd name="connsiteX5" fmla="*/ 169864 w 2024146"/>
                <a:gd name="connsiteY5" fmla="*/ 1874597 h 1981926"/>
                <a:gd name="connsiteX6" fmla="*/ 426962 w 2024146"/>
                <a:gd name="connsiteY6" fmla="*/ 903034 h 1981926"/>
                <a:gd name="connsiteX7" fmla="*/ 144463 w 2024146"/>
                <a:gd name="connsiteY7" fmla="*/ 871297 h 1981926"/>
                <a:gd name="connsiteX8" fmla="*/ 22543 w 2024146"/>
                <a:gd name="connsiteY8" fmla="*/ 337897 h 1981926"/>
                <a:gd name="connsiteX9" fmla="*/ 823202 w 2024146"/>
                <a:gd name="connsiteY9" fmla="*/ 0 h 1981926"/>
                <a:gd name="connsiteX0" fmla="*/ 823202 w 2024146"/>
                <a:gd name="connsiteY0" fmla="*/ 0 h 1981926"/>
                <a:gd name="connsiteX1" fmla="*/ 1447483 w 2024146"/>
                <a:gd name="connsiteY1" fmla="*/ 210820 h 1981926"/>
                <a:gd name="connsiteX2" fmla="*/ 2024064 w 2024146"/>
                <a:gd name="connsiteY2" fmla="*/ 1176096 h 1981926"/>
                <a:gd name="connsiteX3" fmla="*/ 1566864 w 2024146"/>
                <a:gd name="connsiteY3" fmla="*/ 1391996 h 1981926"/>
                <a:gd name="connsiteX4" fmla="*/ 1574483 w 2024146"/>
                <a:gd name="connsiteY4" fmla="*/ 1936814 h 1981926"/>
                <a:gd name="connsiteX5" fmla="*/ 169864 w 2024146"/>
                <a:gd name="connsiteY5" fmla="*/ 1874597 h 1981926"/>
                <a:gd name="connsiteX6" fmla="*/ 426962 w 2024146"/>
                <a:gd name="connsiteY6" fmla="*/ 903034 h 1981926"/>
                <a:gd name="connsiteX7" fmla="*/ 144463 w 2024146"/>
                <a:gd name="connsiteY7" fmla="*/ 871297 h 1981926"/>
                <a:gd name="connsiteX8" fmla="*/ 22543 w 2024146"/>
                <a:gd name="connsiteY8" fmla="*/ 337897 h 1981926"/>
                <a:gd name="connsiteX9" fmla="*/ 823202 w 2024146"/>
                <a:gd name="connsiteY9" fmla="*/ 0 h 1981926"/>
                <a:gd name="connsiteX0" fmla="*/ 823202 w 2024146"/>
                <a:gd name="connsiteY0" fmla="*/ 0 h 1981926"/>
                <a:gd name="connsiteX1" fmla="*/ 1447483 w 2024146"/>
                <a:gd name="connsiteY1" fmla="*/ 210820 h 1981926"/>
                <a:gd name="connsiteX2" fmla="*/ 2024064 w 2024146"/>
                <a:gd name="connsiteY2" fmla="*/ 1176096 h 1981926"/>
                <a:gd name="connsiteX3" fmla="*/ 1566864 w 2024146"/>
                <a:gd name="connsiteY3" fmla="*/ 1391996 h 1981926"/>
                <a:gd name="connsiteX4" fmla="*/ 1574483 w 2024146"/>
                <a:gd name="connsiteY4" fmla="*/ 1936814 h 1981926"/>
                <a:gd name="connsiteX5" fmla="*/ 169864 w 2024146"/>
                <a:gd name="connsiteY5" fmla="*/ 1874597 h 1981926"/>
                <a:gd name="connsiteX6" fmla="*/ 426962 w 2024146"/>
                <a:gd name="connsiteY6" fmla="*/ 903034 h 1981926"/>
                <a:gd name="connsiteX7" fmla="*/ 144463 w 2024146"/>
                <a:gd name="connsiteY7" fmla="*/ 871297 h 1981926"/>
                <a:gd name="connsiteX8" fmla="*/ 22543 w 2024146"/>
                <a:gd name="connsiteY8" fmla="*/ 337897 h 1981926"/>
                <a:gd name="connsiteX9" fmla="*/ 823202 w 2024146"/>
                <a:gd name="connsiteY9" fmla="*/ 0 h 1981926"/>
                <a:gd name="connsiteX0" fmla="*/ 823202 w 2024146"/>
                <a:gd name="connsiteY0" fmla="*/ 0 h 1981926"/>
                <a:gd name="connsiteX1" fmla="*/ 1447483 w 2024146"/>
                <a:gd name="connsiteY1" fmla="*/ 210820 h 1981926"/>
                <a:gd name="connsiteX2" fmla="*/ 2024064 w 2024146"/>
                <a:gd name="connsiteY2" fmla="*/ 1176096 h 1981926"/>
                <a:gd name="connsiteX3" fmla="*/ 1566864 w 2024146"/>
                <a:gd name="connsiteY3" fmla="*/ 1391996 h 1981926"/>
                <a:gd name="connsiteX4" fmla="*/ 1574483 w 2024146"/>
                <a:gd name="connsiteY4" fmla="*/ 1936814 h 1981926"/>
                <a:gd name="connsiteX5" fmla="*/ 169864 w 2024146"/>
                <a:gd name="connsiteY5" fmla="*/ 1874597 h 1981926"/>
                <a:gd name="connsiteX6" fmla="*/ 426962 w 2024146"/>
                <a:gd name="connsiteY6" fmla="*/ 903034 h 1981926"/>
                <a:gd name="connsiteX7" fmla="*/ 144463 w 2024146"/>
                <a:gd name="connsiteY7" fmla="*/ 871297 h 1981926"/>
                <a:gd name="connsiteX8" fmla="*/ 22543 w 2024146"/>
                <a:gd name="connsiteY8" fmla="*/ 337897 h 1981926"/>
                <a:gd name="connsiteX9" fmla="*/ 823202 w 2024146"/>
                <a:gd name="connsiteY9" fmla="*/ 0 h 1981926"/>
                <a:gd name="connsiteX0" fmla="*/ 823202 w 2024146"/>
                <a:gd name="connsiteY0" fmla="*/ 0 h 1981926"/>
                <a:gd name="connsiteX1" fmla="*/ 1447483 w 2024146"/>
                <a:gd name="connsiteY1" fmla="*/ 210820 h 1981926"/>
                <a:gd name="connsiteX2" fmla="*/ 2024064 w 2024146"/>
                <a:gd name="connsiteY2" fmla="*/ 1176096 h 1981926"/>
                <a:gd name="connsiteX3" fmla="*/ 1566864 w 2024146"/>
                <a:gd name="connsiteY3" fmla="*/ 1391996 h 1981926"/>
                <a:gd name="connsiteX4" fmla="*/ 1574483 w 2024146"/>
                <a:gd name="connsiteY4" fmla="*/ 1936814 h 1981926"/>
                <a:gd name="connsiteX5" fmla="*/ 169864 w 2024146"/>
                <a:gd name="connsiteY5" fmla="*/ 1874597 h 1981926"/>
                <a:gd name="connsiteX6" fmla="*/ 426962 w 2024146"/>
                <a:gd name="connsiteY6" fmla="*/ 903034 h 1981926"/>
                <a:gd name="connsiteX7" fmla="*/ 144463 w 2024146"/>
                <a:gd name="connsiteY7" fmla="*/ 871297 h 1981926"/>
                <a:gd name="connsiteX8" fmla="*/ 22543 w 2024146"/>
                <a:gd name="connsiteY8" fmla="*/ 337897 h 1981926"/>
                <a:gd name="connsiteX9" fmla="*/ 823202 w 2024146"/>
                <a:gd name="connsiteY9" fmla="*/ 0 h 1981926"/>
                <a:gd name="connsiteX0" fmla="*/ 823202 w 2024146"/>
                <a:gd name="connsiteY0" fmla="*/ 0 h 1990847"/>
                <a:gd name="connsiteX1" fmla="*/ 1447483 w 2024146"/>
                <a:gd name="connsiteY1" fmla="*/ 210820 h 1990847"/>
                <a:gd name="connsiteX2" fmla="*/ 2024064 w 2024146"/>
                <a:gd name="connsiteY2" fmla="*/ 1176096 h 1990847"/>
                <a:gd name="connsiteX3" fmla="*/ 1566864 w 2024146"/>
                <a:gd name="connsiteY3" fmla="*/ 1391996 h 1990847"/>
                <a:gd name="connsiteX4" fmla="*/ 1574483 w 2024146"/>
                <a:gd name="connsiteY4" fmla="*/ 1936814 h 1990847"/>
                <a:gd name="connsiteX5" fmla="*/ 169864 w 2024146"/>
                <a:gd name="connsiteY5" fmla="*/ 1874597 h 1990847"/>
                <a:gd name="connsiteX6" fmla="*/ 426962 w 2024146"/>
                <a:gd name="connsiteY6" fmla="*/ 903034 h 1990847"/>
                <a:gd name="connsiteX7" fmla="*/ 144463 w 2024146"/>
                <a:gd name="connsiteY7" fmla="*/ 871297 h 1990847"/>
                <a:gd name="connsiteX8" fmla="*/ 22543 w 2024146"/>
                <a:gd name="connsiteY8" fmla="*/ 337897 h 1990847"/>
                <a:gd name="connsiteX9" fmla="*/ 823202 w 2024146"/>
                <a:gd name="connsiteY9" fmla="*/ 0 h 199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4146" h="1990847">
                  <a:moveTo>
                    <a:pt x="823202" y="0"/>
                  </a:moveTo>
                  <a:lnTo>
                    <a:pt x="1447483" y="210820"/>
                  </a:lnTo>
                  <a:cubicBezTo>
                    <a:pt x="1937610" y="315819"/>
                    <a:pt x="2016867" y="951717"/>
                    <a:pt x="2024064" y="1176096"/>
                  </a:cubicBezTo>
                  <a:cubicBezTo>
                    <a:pt x="2031261" y="1400475"/>
                    <a:pt x="1563478" y="1199593"/>
                    <a:pt x="1566864" y="1391996"/>
                  </a:cubicBezTo>
                  <a:cubicBezTo>
                    <a:pt x="1569404" y="1573602"/>
                    <a:pt x="1686243" y="1816168"/>
                    <a:pt x="1574483" y="1936814"/>
                  </a:cubicBezTo>
                  <a:cubicBezTo>
                    <a:pt x="1343343" y="2002435"/>
                    <a:pt x="439104" y="2035036"/>
                    <a:pt x="169864" y="1874597"/>
                  </a:cubicBezTo>
                  <a:cubicBezTo>
                    <a:pt x="255563" y="1550743"/>
                    <a:pt x="239663" y="1226888"/>
                    <a:pt x="426962" y="903034"/>
                  </a:cubicBezTo>
                  <a:cubicBezTo>
                    <a:pt x="256782" y="881235"/>
                    <a:pt x="277906" y="919766"/>
                    <a:pt x="144463" y="871297"/>
                  </a:cubicBezTo>
                  <a:cubicBezTo>
                    <a:pt x="11020" y="822828"/>
                    <a:pt x="-30890" y="420883"/>
                    <a:pt x="22543" y="337897"/>
                  </a:cubicBezTo>
                  <a:cubicBezTo>
                    <a:pt x="289429" y="225265"/>
                    <a:pt x="313429" y="79294"/>
                    <a:pt x="823202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F0D541-7BC3-4662-954C-D46687F0A754}"/>
                </a:ext>
              </a:extLst>
            </p:cNvPr>
            <p:cNvCxnSpPr>
              <a:cxnSpLocks/>
              <a:stCxn id="30" idx="4"/>
            </p:cNvCxnSpPr>
            <p:nvPr/>
          </p:nvCxnSpPr>
          <p:spPr>
            <a:xfrm flipH="1" flipV="1">
              <a:off x="2962116" y="4854071"/>
              <a:ext cx="78264" cy="8634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933835-5478-4AE7-9344-4816B2920096}"/>
                </a:ext>
              </a:extLst>
            </p:cNvPr>
            <p:cNvSpPr/>
            <p:nvPr/>
          </p:nvSpPr>
          <p:spPr>
            <a:xfrm rot="2561726">
              <a:off x="2966426" y="704978"/>
              <a:ext cx="1510333" cy="2050595"/>
            </a:xfrm>
            <a:prstGeom prst="ellipse">
              <a:avLst/>
            </a:pr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4474886-E25C-4C0F-81F0-506B99BCECCD}"/>
                </a:ext>
              </a:extLst>
            </p:cNvPr>
            <p:cNvSpPr/>
            <p:nvPr/>
          </p:nvSpPr>
          <p:spPr>
            <a:xfrm rot="21121987">
              <a:off x="3175735" y="2571316"/>
              <a:ext cx="333419" cy="209790"/>
            </a:xfrm>
            <a:custGeom>
              <a:avLst/>
              <a:gdLst>
                <a:gd name="connsiteX0" fmla="*/ 0 w 502920"/>
                <a:gd name="connsiteY0" fmla="*/ 263519 h 527037"/>
                <a:gd name="connsiteX1" fmla="*/ 251460 w 502920"/>
                <a:gd name="connsiteY1" fmla="*/ 0 h 527037"/>
                <a:gd name="connsiteX2" fmla="*/ 502920 w 502920"/>
                <a:gd name="connsiteY2" fmla="*/ 263519 h 527037"/>
                <a:gd name="connsiteX3" fmla="*/ 251460 w 502920"/>
                <a:gd name="connsiteY3" fmla="*/ 527038 h 527037"/>
                <a:gd name="connsiteX4" fmla="*/ 0 w 502920"/>
                <a:gd name="connsiteY4" fmla="*/ 263519 h 527037"/>
                <a:gd name="connsiteX0" fmla="*/ 0 w 509910"/>
                <a:gd name="connsiteY0" fmla="*/ 32940 h 296459"/>
                <a:gd name="connsiteX1" fmla="*/ 502920 w 509910"/>
                <a:gd name="connsiteY1" fmla="*/ 32940 h 296459"/>
                <a:gd name="connsiteX2" fmla="*/ 251460 w 509910"/>
                <a:gd name="connsiteY2" fmla="*/ 296459 h 296459"/>
                <a:gd name="connsiteX3" fmla="*/ 0 w 509910"/>
                <a:gd name="connsiteY3" fmla="*/ 32940 h 296459"/>
                <a:gd name="connsiteX0" fmla="*/ 2812 w 289528"/>
                <a:gd name="connsiteY0" fmla="*/ 17826 h 327252"/>
                <a:gd name="connsiteX1" fmla="*/ 284752 w 289528"/>
                <a:gd name="connsiteY1" fmla="*/ 63546 h 327252"/>
                <a:gd name="connsiteX2" fmla="*/ 33292 w 289528"/>
                <a:gd name="connsiteY2" fmla="*/ 327065 h 327252"/>
                <a:gd name="connsiteX3" fmla="*/ 2812 w 289528"/>
                <a:gd name="connsiteY3" fmla="*/ 17826 h 327252"/>
                <a:gd name="connsiteX0" fmla="*/ 104154 w 390870"/>
                <a:gd name="connsiteY0" fmla="*/ 22291 h 331717"/>
                <a:gd name="connsiteX1" fmla="*/ 386094 w 390870"/>
                <a:gd name="connsiteY1" fmla="*/ 68011 h 331717"/>
                <a:gd name="connsiteX2" fmla="*/ 134634 w 390870"/>
                <a:gd name="connsiteY2" fmla="*/ 331530 h 331717"/>
                <a:gd name="connsiteX3" fmla="*/ 104154 w 390870"/>
                <a:gd name="connsiteY3" fmla="*/ 22291 h 331717"/>
                <a:gd name="connsiteX0" fmla="*/ 175268 w 461984"/>
                <a:gd name="connsiteY0" fmla="*/ 22291 h 331717"/>
                <a:gd name="connsiteX1" fmla="*/ 457208 w 461984"/>
                <a:gd name="connsiteY1" fmla="*/ 68011 h 331717"/>
                <a:gd name="connsiteX2" fmla="*/ 205748 w 461984"/>
                <a:gd name="connsiteY2" fmla="*/ 331530 h 331717"/>
                <a:gd name="connsiteX3" fmla="*/ 175268 w 461984"/>
                <a:gd name="connsiteY3" fmla="*/ 22291 h 331717"/>
                <a:gd name="connsiteX0" fmla="*/ 177003 w 456078"/>
                <a:gd name="connsiteY0" fmla="*/ 18311 h 350819"/>
                <a:gd name="connsiteX1" fmla="*/ 451323 w 456078"/>
                <a:gd name="connsiteY1" fmla="*/ 86891 h 350819"/>
                <a:gd name="connsiteX2" fmla="*/ 199863 w 456078"/>
                <a:gd name="connsiteY2" fmla="*/ 350410 h 350819"/>
                <a:gd name="connsiteX3" fmla="*/ 177003 w 456078"/>
                <a:gd name="connsiteY3" fmla="*/ 18311 h 350819"/>
                <a:gd name="connsiteX0" fmla="*/ 156689 w 435764"/>
                <a:gd name="connsiteY0" fmla="*/ 63533 h 396041"/>
                <a:gd name="connsiteX1" fmla="*/ 431009 w 435764"/>
                <a:gd name="connsiteY1" fmla="*/ 132113 h 396041"/>
                <a:gd name="connsiteX2" fmla="*/ 179549 w 435764"/>
                <a:gd name="connsiteY2" fmla="*/ 395632 h 396041"/>
                <a:gd name="connsiteX3" fmla="*/ 156689 w 435764"/>
                <a:gd name="connsiteY3" fmla="*/ 63533 h 396041"/>
                <a:gd name="connsiteX0" fmla="*/ 203965 w 481469"/>
                <a:gd name="connsiteY0" fmla="*/ 71569 h 320478"/>
                <a:gd name="connsiteX1" fmla="*/ 478285 w 481469"/>
                <a:gd name="connsiteY1" fmla="*/ 140149 h 320478"/>
                <a:gd name="connsiteX2" fmla="*/ 89665 w 481469"/>
                <a:gd name="connsiteY2" fmla="*/ 319848 h 320478"/>
                <a:gd name="connsiteX3" fmla="*/ 203965 w 481469"/>
                <a:gd name="connsiteY3" fmla="*/ 71569 h 320478"/>
                <a:gd name="connsiteX0" fmla="*/ 203965 w 484800"/>
                <a:gd name="connsiteY0" fmla="*/ 71569 h 332614"/>
                <a:gd name="connsiteX1" fmla="*/ 478285 w 484800"/>
                <a:gd name="connsiteY1" fmla="*/ 140149 h 332614"/>
                <a:gd name="connsiteX2" fmla="*/ 89665 w 484800"/>
                <a:gd name="connsiteY2" fmla="*/ 319848 h 332614"/>
                <a:gd name="connsiteX3" fmla="*/ 203965 w 484800"/>
                <a:gd name="connsiteY3" fmla="*/ 71569 h 332614"/>
                <a:gd name="connsiteX0" fmla="*/ 166043 w 446878"/>
                <a:gd name="connsiteY0" fmla="*/ 54185 h 315230"/>
                <a:gd name="connsiteX1" fmla="*/ 440363 w 446878"/>
                <a:gd name="connsiteY1" fmla="*/ 122765 h 315230"/>
                <a:gd name="connsiteX2" fmla="*/ 51743 w 446878"/>
                <a:gd name="connsiteY2" fmla="*/ 302464 h 315230"/>
                <a:gd name="connsiteX3" fmla="*/ 166043 w 446878"/>
                <a:gd name="connsiteY3" fmla="*/ 54185 h 315230"/>
                <a:gd name="connsiteX0" fmla="*/ 148685 w 429520"/>
                <a:gd name="connsiteY0" fmla="*/ 74533 h 335578"/>
                <a:gd name="connsiteX1" fmla="*/ 423005 w 429520"/>
                <a:gd name="connsiteY1" fmla="*/ 143113 h 335578"/>
                <a:gd name="connsiteX2" fmla="*/ 34385 w 429520"/>
                <a:gd name="connsiteY2" fmla="*/ 322812 h 335578"/>
                <a:gd name="connsiteX3" fmla="*/ 148685 w 429520"/>
                <a:gd name="connsiteY3" fmla="*/ 74533 h 335578"/>
                <a:gd name="connsiteX0" fmla="*/ 187741 w 467262"/>
                <a:gd name="connsiteY0" fmla="*/ 74533 h 335578"/>
                <a:gd name="connsiteX1" fmla="*/ 462061 w 467262"/>
                <a:gd name="connsiteY1" fmla="*/ 143113 h 335578"/>
                <a:gd name="connsiteX2" fmla="*/ 20101 w 467262"/>
                <a:gd name="connsiteY2" fmla="*/ 322812 h 335578"/>
                <a:gd name="connsiteX3" fmla="*/ 187741 w 467262"/>
                <a:gd name="connsiteY3" fmla="*/ 74533 h 335578"/>
                <a:gd name="connsiteX0" fmla="*/ 184337 w 463858"/>
                <a:gd name="connsiteY0" fmla="*/ 51366 h 312411"/>
                <a:gd name="connsiteX1" fmla="*/ 458657 w 463858"/>
                <a:gd name="connsiteY1" fmla="*/ 119946 h 312411"/>
                <a:gd name="connsiteX2" fmla="*/ 16697 w 463858"/>
                <a:gd name="connsiteY2" fmla="*/ 299645 h 312411"/>
                <a:gd name="connsiteX3" fmla="*/ 184337 w 463858"/>
                <a:gd name="connsiteY3" fmla="*/ 51366 h 312411"/>
                <a:gd name="connsiteX0" fmla="*/ 184337 w 467387"/>
                <a:gd name="connsiteY0" fmla="*/ 51366 h 314794"/>
                <a:gd name="connsiteX1" fmla="*/ 458657 w 467387"/>
                <a:gd name="connsiteY1" fmla="*/ 119946 h 314794"/>
                <a:gd name="connsiteX2" fmla="*/ 16697 w 467387"/>
                <a:gd name="connsiteY2" fmla="*/ 299645 h 314794"/>
                <a:gd name="connsiteX3" fmla="*/ 184337 w 467387"/>
                <a:gd name="connsiteY3" fmla="*/ 51366 h 314794"/>
                <a:gd name="connsiteX0" fmla="*/ 184337 w 467387"/>
                <a:gd name="connsiteY0" fmla="*/ 51366 h 314794"/>
                <a:gd name="connsiteX1" fmla="*/ 458657 w 467387"/>
                <a:gd name="connsiteY1" fmla="*/ 119946 h 314794"/>
                <a:gd name="connsiteX2" fmla="*/ 16697 w 467387"/>
                <a:gd name="connsiteY2" fmla="*/ 299645 h 314794"/>
                <a:gd name="connsiteX3" fmla="*/ 184337 w 467387"/>
                <a:gd name="connsiteY3" fmla="*/ 51366 h 314794"/>
                <a:gd name="connsiteX0" fmla="*/ 184337 w 467387"/>
                <a:gd name="connsiteY0" fmla="*/ 51366 h 314794"/>
                <a:gd name="connsiteX1" fmla="*/ 458657 w 467387"/>
                <a:gd name="connsiteY1" fmla="*/ 119946 h 314794"/>
                <a:gd name="connsiteX2" fmla="*/ 16697 w 467387"/>
                <a:gd name="connsiteY2" fmla="*/ 299645 h 314794"/>
                <a:gd name="connsiteX3" fmla="*/ 184337 w 467387"/>
                <a:gd name="connsiteY3" fmla="*/ 51366 h 314794"/>
                <a:gd name="connsiteX0" fmla="*/ 458657 w 550097"/>
                <a:gd name="connsiteY0" fmla="*/ 119946 h 314794"/>
                <a:gd name="connsiteX1" fmla="*/ 16697 w 550097"/>
                <a:gd name="connsiteY1" fmla="*/ 299645 h 314794"/>
                <a:gd name="connsiteX2" fmla="*/ 184337 w 550097"/>
                <a:gd name="connsiteY2" fmla="*/ 51366 h 314794"/>
                <a:gd name="connsiteX3" fmla="*/ 550097 w 550097"/>
                <a:gd name="connsiteY3" fmla="*/ 211386 h 314794"/>
                <a:gd name="connsiteX0" fmla="*/ 458657 w 467387"/>
                <a:gd name="connsiteY0" fmla="*/ 119946 h 314794"/>
                <a:gd name="connsiteX1" fmla="*/ 16697 w 467387"/>
                <a:gd name="connsiteY1" fmla="*/ 299645 h 314794"/>
                <a:gd name="connsiteX2" fmla="*/ 184337 w 467387"/>
                <a:gd name="connsiteY2" fmla="*/ 51366 h 314794"/>
                <a:gd name="connsiteX0" fmla="*/ 465916 w 474646"/>
                <a:gd name="connsiteY0" fmla="*/ 68580 h 263428"/>
                <a:gd name="connsiteX1" fmla="*/ 23956 w 474646"/>
                <a:gd name="connsiteY1" fmla="*/ 248279 h 263428"/>
                <a:gd name="connsiteX2" fmla="*/ 191596 w 474646"/>
                <a:gd name="connsiteY2" fmla="*/ 0 h 263428"/>
                <a:gd name="connsiteX0" fmla="*/ 422072 w 435645"/>
                <a:gd name="connsiteY0" fmla="*/ 68580 h 272155"/>
                <a:gd name="connsiteX1" fmla="*/ 46144 w 435645"/>
                <a:gd name="connsiteY1" fmla="*/ 257520 h 272155"/>
                <a:gd name="connsiteX2" fmla="*/ 147752 w 435645"/>
                <a:gd name="connsiteY2" fmla="*/ 0 h 272155"/>
                <a:gd name="connsiteX0" fmla="*/ 445405 w 455798"/>
                <a:gd name="connsiteY0" fmla="*/ 68580 h 267164"/>
                <a:gd name="connsiteX1" fmla="*/ 31744 w 455798"/>
                <a:gd name="connsiteY1" fmla="*/ 252240 h 267164"/>
                <a:gd name="connsiteX2" fmla="*/ 171085 w 455798"/>
                <a:gd name="connsiteY2" fmla="*/ 0 h 267164"/>
                <a:gd name="connsiteX0" fmla="*/ 445405 w 451500"/>
                <a:gd name="connsiteY0" fmla="*/ 68580 h 285553"/>
                <a:gd name="connsiteX1" fmla="*/ 31744 w 451500"/>
                <a:gd name="connsiteY1" fmla="*/ 252240 h 285553"/>
                <a:gd name="connsiteX2" fmla="*/ 171085 w 451500"/>
                <a:gd name="connsiteY2" fmla="*/ 0 h 285553"/>
                <a:gd name="connsiteX0" fmla="*/ 445405 w 451500"/>
                <a:gd name="connsiteY0" fmla="*/ 68580 h 285553"/>
                <a:gd name="connsiteX1" fmla="*/ 31744 w 451500"/>
                <a:gd name="connsiteY1" fmla="*/ 252240 h 285553"/>
                <a:gd name="connsiteX2" fmla="*/ 171085 w 451500"/>
                <a:gd name="connsiteY2" fmla="*/ 0 h 285553"/>
                <a:gd name="connsiteX0" fmla="*/ 445405 w 451500"/>
                <a:gd name="connsiteY0" fmla="*/ 68580 h 285553"/>
                <a:gd name="connsiteX1" fmla="*/ 31744 w 451500"/>
                <a:gd name="connsiteY1" fmla="*/ 252240 h 285553"/>
                <a:gd name="connsiteX2" fmla="*/ 171085 w 451500"/>
                <a:gd name="connsiteY2" fmla="*/ 0 h 285553"/>
                <a:gd name="connsiteX0" fmla="*/ 440735 w 446830"/>
                <a:gd name="connsiteY0" fmla="*/ 68580 h 285553"/>
                <a:gd name="connsiteX1" fmla="*/ 27074 w 446830"/>
                <a:gd name="connsiteY1" fmla="*/ 252240 h 285553"/>
                <a:gd name="connsiteX2" fmla="*/ 166415 w 446830"/>
                <a:gd name="connsiteY2" fmla="*/ 0 h 285553"/>
                <a:gd name="connsiteX0" fmla="*/ 401393 w 410184"/>
                <a:gd name="connsiteY0" fmla="*/ 68580 h 230343"/>
                <a:gd name="connsiteX1" fmla="*/ 58947 w 410184"/>
                <a:gd name="connsiteY1" fmla="*/ 190074 h 230343"/>
                <a:gd name="connsiteX2" fmla="*/ 127073 w 410184"/>
                <a:gd name="connsiteY2" fmla="*/ 0 h 230343"/>
                <a:gd name="connsiteX0" fmla="*/ 401393 w 408114"/>
                <a:gd name="connsiteY0" fmla="*/ 68580 h 214020"/>
                <a:gd name="connsiteX1" fmla="*/ 58947 w 408114"/>
                <a:gd name="connsiteY1" fmla="*/ 190074 h 214020"/>
                <a:gd name="connsiteX2" fmla="*/ 127073 w 408114"/>
                <a:gd name="connsiteY2" fmla="*/ 0 h 214020"/>
                <a:gd name="connsiteX0" fmla="*/ 374793 w 381514"/>
                <a:gd name="connsiteY0" fmla="*/ 68580 h 214020"/>
                <a:gd name="connsiteX1" fmla="*/ 32347 w 381514"/>
                <a:gd name="connsiteY1" fmla="*/ 190074 h 214020"/>
                <a:gd name="connsiteX2" fmla="*/ 100473 w 381514"/>
                <a:gd name="connsiteY2" fmla="*/ 0 h 214020"/>
                <a:gd name="connsiteX0" fmla="*/ 274320 w 274320"/>
                <a:gd name="connsiteY0" fmla="*/ 68580 h 68580"/>
                <a:gd name="connsiteX1" fmla="*/ 0 w 274320"/>
                <a:gd name="connsiteY1" fmla="*/ 0 h 68580"/>
                <a:gd name="connsiteX0" fmla="*/ 274320 w 274320"/>
                <a:gd name="connsiteY0" fmla="*/ 68580 h 155718"/>
                <a:gd name="connsiteX1" fmla="*/ 0 w 274320"/>
                <a:gd name="connsiteY1" fmla="*/ 0 h 155718"/>
                <a:gd name="connsiteX0" fmla="*/ 333419 w 333419"/>
                <a:gd name="connsiteY0" fmla="*/ 68580 h 209790"/>
                <a:gd name="connsiteX1" fmla="*/ 59099 w 333419"/>
                <a:gd name="connsiteY1" fmla="*/ 0 h 20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419" h="209790">
                  <a:moveTo>
                    <a:pt x="333419" y="68580"/>
                  </a:moveTo>
                  <a:cubicBezTo>
                    <a:pt x="164546" y="289756"/>
                    <a:pt x="-124988" y="239172"/>
                    <a:pt x="59099" y="0"/>
                  </a:cubicBezTo>
                </a:path>
              </a:pathLst>
            </a:cu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F676FF-34A9-4D5B-A263-BAD7901333D9}"/>
                </a:ext>
              </a:extLst>
            </p:cNvPr>
            <p:cNvSpPr/>
            <p:nvPr/>
          </p:nvSpPr>
          <p:spPr>
            <a:xfrm rot="1855838">
              <a:off x="3437825" y="1692254"/>
              <a:ext cx="167452" cy="151502"/>
            </a:xfrm>
            <a:custGeom>
              <a:avLst/>
              <a:gdLst>
                <a:gd name="connsiteX0" fmla="*/ 38100 w 38100"/>
                <a:gd name="connsiteY0" fmla="*/ 0 h 119062"/>
                <a:gd name="connsiteX1" fmla="*/ 0 w 38100"/>
                <a:gd name="connsiteY1" fmla="*/ 119062 h 119062"/>
                <a:gd name="connsiteX2" fmla="*/ 0 w 38100"/>
                <a:gd name="connsiteY2" fmla="*/ 119062 h 119062"/>
                <a:gd name="connsiteX0" fmla="*/ 135915 w 135915"/>
                <a:gd name="connsiteY0" fmla="*/ 14902 h 133964"/>
                <a:gd name="connsiteX1" fmla="*/ 97815 w 135915"/>
                <a:gd name="connsiteY1" fmla="*/ 133964 h 133964"/>
                <a:gd name="connsiteX2" fmla="*/ 97815 w 135915"/>
                <a:gd name="connsiteY2" fmla="*/ 133964 h 133964"/>
                <a:gd name="connsiteX0" fmla="*/ 171381 w 171381"/>
                <a:gd name="connsiteY0" fmla="*/ 9069 h 144868"/>
                <a:gd name="connsiteX1" fmla="*/ 133281 w 171381"/>
                <a:gd name="connsiteY1" fmla="*/ 128131 h 144868"/>
                <a:gd name="connsiteX2" fmla="*/ 133281 w 171381"/>
                <a:gd name="connsiteY2" fmla="*/ 128131 h 144868"/>
                <a:gd name="connsiteX0" fmla="*/ 167452 w 167452"/>
                <a:gd name="connsiteY0" fmla="*/ 17036 h 151502"/>
                <a:gd name="connsiteX1" fmla="*/ 129352 w 167452"/>
                <a:gd name="connsiteY1" fmla="*/ 136098 h 151502"/>
                <a:gd name="connsiteX2" fmla="*/ 129352 w 167452"/>
                <a:gd name="connsiteY2" fmla="*/ 136098 h 1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452" h="151502">
                  <a:moveTo>
                    <a:pt x="167452" y="17036"/>
                  </a:moveTo>
                  <a:cubicBezTo>
                    <a:pt x="-111948" y="-71865"/>
                    <a:pt x="18227" y="220236"/>
                    <a:pt x="129352" y="136098"/>
                  </a:cubicBezTo>
                  <a:lnTo>
                    <a:pt x="129352" y="13609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F6547-0B4D-4BA8-B4B2-CA83C4229453}"/>
                </a:ext>
              </a:extLst>
            </p:cNvPr>
            <p:cNvSpPr/>
            <p:nvPr/>
          </p:nvSpPr>
          <p:spPr>
            <a:xfrm rot="173098">
              <a:off x="3035741" y="403127"/>
              <a:ext cx="2008488" cy="1753426"/>
            </a:xfrm>
            <a:custGeom>
              <a:avLst/>
              <a:gdLst>
                <a:gd name="connsiteX0" fmla="*/ 0 w 1295597"/>
                <a:gd name="connsiteY0" fmla="*/ 0 h 1342776"/>
                <a:gd name="connsiteX1" fmla="*/ 1295597 w 1295597"/>
                <a:gd name="connsiteY1" fmla="*/ 0 h 1342776"/>
                <a:gd name="connsiteX2" fmla="*/ 1295597 w 1295597"/>
                <a:gd name="connsiteY2" fmla="*/ 1342776 h 1342776"/>
                <a:gd name="connsiteX3" fmla="*/ 0 w 1295597"/>
                <a:gd name="connsiteY3" fmla="*/ 1342776 h 1342776"/>
                <a:gd name="connsiteX4" fmla="*/ 0 w 1295597"/>
                <a:gd name="connsiteY4" fmla="*/ 0 h 1342776"/>
                <a:gd name="connsiteX0" fmla="*/ 0 w 1469768"/>
                <a:gd name="connsiteY0" fmla="*/ 188686 h 1342776"/>
                <a:gd name="connsiteX1" fmla="*/ 1469768 w 1469768"/>
                <a:gd name="connsiteY1" fmla="*/ 0 h 1342776"/>
                <a:gd name="connsiteX2" fmla="*/ 1469768 w 1469768"/>
                <a:gd name="connsiteY2" fmla="*/ 1342776 h 1342776"/>
                <a:gd name="connsiteX3" fmla="*/ 174171 w 1469768"/>
                <a:gd name="connsiteY3" fmla="*/ 1342776 h 1342776"/>
                <a:gd name="connsiteX4" fmla="*/ 0 w 1469768"/>
                <a:gd name="connsiteY4" fmla="*/ 188686 h 1342776"/>
                <a:gd name="connsiteX0" fmla="*/ 0 w 1469768"/>
                <a:gd name="connsiteY0" fmla="*/ 224767 h 1378857"/>
                <a:gd name="connsiteX1" fmla="*/ 435428 w 1469768"/>
                <a:gd name="connsiteY1" fmla="*/ 0 h 1378857"/>
                <a:gd name="connsiteX2" fmla="*/ 1469768 w 1469768"/>
                <a:gd name="connsiteY2" fmla="*/ 36081 h 1378857"/>
                <a:gd name="connsiteX3" fmla="*/ 1469768 w 1469768"/>
                <a:gd name="connsiteY3" fmla="*/ 1378857 h 1378857"/>
                <a:gd name="connsiteX4" fmla="*/ 174171 w 1469768"/>
                <a:gd name="connsiteY4" fmla="*/ 1378857 h 1378857"/>
                <a:gd name="connsiteX5" fmla="*/ 0 w 1469768"/>
                <a:gd name="connsiteY5" fmla="*/ 224767 h 1378857"/>
                <a:gd name="connsiteX0" fmla="*/ 0 w 1469768"/>
                <a:gd name="connsiteY0" fmla="*/ 226162 h 1380252"/>
                <a:gd name="connsiteX1" fmla="*/ 435428 w 1469768"/>
                <a:gd name="connsiteY1" fmla="*/ 1395 h 1380252"/>
                <a:gd name="connsiteX2" fmla="*/ 870856 w 1469768"/>
                <a:gd name="connsiteY2" fmla="*/ 1396 h 1380252"/>
                <a:gd name="connsiteX3" fmla="*/ 1469768 w 1469768"/>
                <a:gd name="connsiteY3" fmla="*/ 37476 h 1380252"/>
                <a:gd name="connsiteX4" fmla="*/ 1469768 w 1469768"/>
                <a:gd name="connsiteY4" fmla="*/ 1380252 h 1380252"/>
                <a:gd name="connsiteX5" fmla="*/ 174171 w 1469768"/>
                <a:gd name="connsiteY5" fmla="*/ 1380252 h 1380252"/>
                <a:gd name="connsiteX6" fmla="*/ 0 w 1469768"/>
                <a:gd name="connsiteY6" fmla="*/ 226162 h 1380252"/>
                <a:gd name="connsiteX0" fmla="*/ 0 w 1469768"/>
                <a:gd name="connsiteY0" fmla="*/ 226162 h 1380252"/>
                <a:gd name="connsiteX1" fmla="*/ 435428 w 1469768"/>
                <a:gd name="connsiteY1" fmla="*/ 1395 h 1380252"/>
                <a:gd name="connsiteX2" fmla="*/ 870856 w 1469768"/>
                <a:gd name="connsiteY2" fmla="*/ 1396 h 1380252"/>
                <a:gd name="connsiteX3" fmla="*/ 1353654 w 1469768"/>
                <a:gd name="connsiteY3" fmla="*/ 197133 h 1380252"/>
                <a:gd name="connsiteX4" fmla="*/ 1469768 w 1469768"/>
                <a:gd name="connsiteY4" fmla="*/ 1380252 h 1380252"/>
                <a:gd name="connsiteX5" fmla="*/ 174171 w 1469768"/>
                <a:gd name="connsiteY5" fmla="*/ 1380252 h 1380252"/>
                <a:gd name="connsiteX6" fmla="*/ 0 w 1469768"/>
                <a:gd name="connsiteY6" fmla="*/ 226162 h 1380252"/>
                <a:gd name="connsiteX0" fmla="*/ 0 w 1538513"/>
                <a:gd name="connsiteY0" fmla="*/ 226162 h 1380252"/>
                <a:gd name="connsiteX1" fmla="*/ 435428 w 1538513"/>
                <a:gd name="connsiteY1" fmla="*/ 1395 h 1380252"/>
                <a:gd name="connsiteX2" fmla="*/ 870856 w 1538513"/>
                <a:gd name="connsiteY2" fmla="*/ 1396 h 1380252"/>
                <a:gd name="connsiteX3" fmla="*/ 1353654 w 1538513"/>
                <a:gd name="connsiteY3" fmla="*/ 197133 h 1380252"/>
                <a:gd name="connsiteX4" fmla="*/ 1538513 w 1538513"/>
                <a:gd name="connsiteY4" fmla="*/ 654538 h 1380252"/>
                <a:gd name="connsiteX5" fmla="*/ 1469768 w 1538513"/>
                <a:gd name="connsiteY5" fmla="*/ 1380252 h 1380252"/>
                <a:gd name="connsiteX6" fmla="*/ 174171 w 1538513"/>
                <a:gd name="connsiteY6" fmla="*/ 1380252 h 1380252"/>
                <a:gd name="connsiteX7" fmla="*/ 0 w 1538513"/>
                <a:gd name="connsiteY7" fmla="*/ 226162 h 1380252"/>
                <a:gd name="connsiteX0" fmla="*/ 0 w 1557338"/>
                <a:gd name="connsiteY0" fmla="*/ 226162 h 1380252"/>
                <a:gd name="connsiteX1" fmla="*/ 435428 w 1557338"/>
                <a:gd name="connsiteY1" fmla="*/ 1395 h 1380252"/>
                <a:gd name="connsiteX2" fmla="*/ 870856 w 1557338"/>
                <a:gd name="connsiteY2" fmla="*/ 1396 h 1380252"/>
                <a:gd name="connsiteX3" fmla="*/ 1353654 w 1557338"/>
                <a:gd name="connsiteY3" fmla="*/ 197133 h 1380252"/>
                <a:gd name="connsiteX4" fmla="*/ 1538513 w 1557338"/>
                <a:gd name="connsiteY4" fmla="*/ 654538 h 1380252"/>
                <a:gd name="connsiteX5" fmla="*/ 1553028 w 1557338"/>
                <a:gd name="connsiteY5" fmla="*/ 1060938 h 1380252"/>
                <a:gd name="connsiteX6" fmla="*/ 1469768 w 1557338"/>
                <a:gd name="connsiteY6" fmla="*/ 1380252 h 1380252"/>
                <a:gd name="connsiteX7" fmla="*/ 174171 w 1557338"/>
                <a:gd name="connsiteY7" fmla="*/ 1380252 h 1380252"/>
                <a:gd name="connsiteX8" fmla="*/ 0 w 1557338"/>
                <a:gd name="connsiteY8" fmla="*/ 226162 h 1380252"/>
                <a:gd name="connsiteX0" fmla="*/ 0 w 1557338"/>
                <a:gd name="connsiteY0" fmla="*/ 226162 h 1554424"/>
                <a:gd name="connsiteX1" fmla="*/ 435428 w 1557338"/>
                <a:gd name="connsiteY1" fmla="*/ 1395 h 1554424"/>
                <a:gd name="connsiteX2" fmla="*/ 870856 w 1557338"/>
                <a:gd name="connsiteY2" fmla="*/ 1396 h 1554424"/>
                <a:gd name="connsiteX3" fmla="*/ 1353654 w 1557338"/>
                <a:gd name="connsiteY3" fmla="*/ 197133 h 1554424"/>
                <a:gd name="connsiteX4" fmla="*/ 1538513 w 1557338"/>
                <a:gd name="connsiteY4" fmla="*/ 654538 h 1554424"/>
                <a:gd name="connsiteX5" fmla="*/ 1553028 w 1557338"/>
                <a:gd name="connsiteY5" fmla="*/ 1060938 h 1554424"/>
                <a:gd name="connsiteX6" fmla="*/ 1237540 w 1557338"/>
                <a:gd name="connsiteY6" fmla="*/ 1554424 h 1554424"/>
                <a:gd name="connsiteX7" fmla="*/ 174171 w 1557338"/>
                <a:gd name="connsiteY7" fmla="*/ 1380252 h 1554424"/>
                <a:gd name="connsiteX8" fmla="*/ 0 w 1557338"/>
                <a:gd name="connsiteY8" fmla="*/ 226162 h 1554424"/>
                <a:gd name="connsiteX0" fmla="*/ 0 w 1571852"/>
                <a:gd name="connsiteY0" fmla="*/ 197134 h 1554424"/>
                <a:gd name="connsiteX1" fmla="*/ 449942 w 1571852"/>
                <a:gd name="connsiteY1" fmla="*/ 1395 h 1554424"/>
                <a:gd name="connsiteX2" fmla="*/ 885370 w 1571852"/>
                <a:gd name="connsiteY2" fmla="*/ 1396 h 1554424"/>
                <a:gd name="connsiteX3" fmla="*/ 1368168 w 1571852"/>
                <a:gd name="connsiteY3" fmla="*/ 197133 h 1554424"/>
                <a:gd name="connsiteX4" fmla="*/ 1553027 w 1571852"/>
                <a:gd name="connsiteY4" fmla="*/ 654538 h 1554424"/>
                <a:gd name="connsiteX5" fmla="*/ 1567542 w 1571852"/>
                <a:gd name="connsiteY5" fmla="*/ 1060938 h 1554424"/>
                <a:gd name="connsiteX6" fmla="*/ 1252054 w 1571852"/>
                <a:gd name="connsiteY6" fmla="*/ 1554424 h 1554424"/>
                <a:gd name="connsiteX7" fmla="*/ 188685 w 1571852"/>
                <a:gd name="connsiteY7" fmla="*/ 1380252 h 1554424"/>
                <a:gd name="connsiteX8" fmla="*/ 0 w 1571852"/>
                <a:gd name="connsiteY8" fmla="*/ 197134 h 1554424"/>
                <a:gd name="connsiteX0" fmla="*/ 101602 w 1673454"/>
                <a:gd name="connsiteY0" fmla="*/ 197134 h 1554424"/>
                <a:gd name="connsiteX1" fmla="*/ 551544 w 1673454"/>
                <a:gd name="connsiteY1" fmla="*/ 1395 h 1554424"/>
                <a:gd name="connsiteX2" fmla="*/ 986972 w 1673454"/>
                <a:gd name="connsiteY2" fmla="*/ 1396 h 1554424"/>
                <a:gd name="connsiteX3" fmla="*/ 1469770 w 1673454"/>
                <a:gd name="connsiteY3" fmla="*/ 197133 h 1554424"/>
                <a:gd name="connsiteX4" fmla="*/ 1654629 w 1673454"/>
                <a:gd name="connsiteY4" fmla="*/ 654538 h 1554424"/>
                <a:gd name="connsiteX5" fmla="*/ 1669144 w 1673454"/>
                <a:gd name="connsiteY5" fmla="*/ 1060938 h 1554424"/>
                <a:gd name="connsiteX6" fmla="*/ 1353656 w 1673454"/>
                <a:gd name="connsiteY6" fmla="*/ 1554424 h 1554424"/>
                <a:gd name="connsiteX7" fmla="*/ 290287 w 1673454"/>
                <a:gd name="connsiteY7" fmla="*/ 1380252 h 1554424"/>
                <a:gd name="connsiteX8" fmla="*/ 0 w 1673454"/>
                <a:gd name="connsiteY8" fmla="*/ 698081 h 1554424"/>
                <a:gd name="connsiteX9" fmla="*/ 101602 w 1673454"/>
                <a:gd name="connsiteY9" fmla="*/ 197134 h 1554424"/>
                <a:gd name="connsiteX0" fmla="*/ 101602 w 1673454"/>
                <a:gd name="connsiteY0" fmla="*/ 197134 h 1554424"/>
                <a:gd name="connsiteX1" fmla="*/ 551544 w 1673454"/>
                <a:gd name="connsiteY1" fmla="*/ 1395 h 1554424"/>
                <a:gd name="connsiteX2" fmla="*/ 986972 w 1673454"/>
                <a:gd name="connsiteY2" fmla="*/ 1396 h 1554424"/>
                <a:gd name="connsiteX3" fmla="*/ 1469770 w 1673454"/>
                <a:gd name="connsiteY3" fmla="*/ 197133 h 1554424"/>
                <a:gd name="connsiteX4" fmla="*/ 1654629 w 1673454"/>
                <a:gd name="connsiteY4" fmla="*/ 654538 h 1554424"/>
                <a:gd name="connsiteX5" fmla="*/ 1669144 w 1673454"/>
                <a:gd name="connsiteY5" fmla="*/ 1060938 h 1554424"/>
                <a:gd name="connsiteX6" fmla="*/ 1353656 w 1673454"/>
                <a:gd name="connsiteY6" fmla="*/ 1554424 h 1554424"/>
                <a:gd name="connsiteX7" fmla="*/ 290287 w 1673454"/>
                <a:gd name="connsiteY7" fmla="*/ 1380252 h 1554424"/>
                <a:gd name="connsiteX8" fmla="*/ 154895 w 1673454"/>
                <a:gd name="connsiteY8" fmla="*/ 507355 h 1554424"/>
                <a:gd name="connsiteX9" fmla="*/ 0 w 1673454"/>
                <a:gd name="connsiteY9" fmla="*/ 698081 h 1554424"/>
                <a:gd name="connsiteX10" fmla="*/ 101602 w 1673454"/>
                <a:gd name="connsiteY10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328387 w 1711554"/>
                <a:gd name="connsiteY7" fmla="*/ 1380252 h 1554424"/>
                <a:gd name="connsiteX8" fmla="*/ 192995 w 1711554"/>
                <a:gd name="connsiteY8" fmla="*/ 507355 h 1554424"/>
                <a:gd name="connsiteX9" fmla="*/ 0 w 1711554"/>
                <a:gd name="connsiteY9" fmla="*/ 669506 h 1554424"/>
                <a:gd name="connsiteX10" fmla="*/ 139702 w 1711554"/>
                <a:gd name="connsiteY10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485550 w 1711554"/>
                <a:gd name="connsiteY7" fmla="*/ 437277 h 1554424"/>
                <a:gd name="connsiteX8" fmla="*/ 192995 w 1711554"/>
                <a:gd name="connsiteY8" fmla="*/ 507355 h 1554424"/>
                <a:gd name="connsiteX9" fmla="*/ 0 w 1711554"/>
                <a:gd name="connsiteY9" fmla="*/ 669506 h 1554424"/>
                <a:gd name="connsiteX10" fmla="*/ 139702 w 1711554"/>
                <a:gd name="connsiteY10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485550 w 1711554"/>
                <a:gd name="connsiteY7" fmla="*/ 437277 h 1554424"/>
                <a:gd name="connsiteX8" fmla="*/ 192995 w 1711554"/>
                <a:gd name="connsiteY8" fmla="*/ 507355 h 1554424"/>
                <a:gd name="connsiteX9" fmla="*/ 0 w 1711554"/>
                <a:gd name="connsiteY9" fmla="*/ 669506 h 1554424"/>
                <a:gd name="connsiteX10" fmla="*/ 139702 w 1711554"/>
                <a:gd name="connsiteY10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485550 w 1711554"/>
                <a:gd name="connsiteY7" fmla="*/ 437277 h 1554424"/>
                <a:gd name="connsiteX8" fmla="*/ 192995 w 1711554"/>
                <a:gd name="connsiteY8" fmla="*/ 507355 h 1554424"/>
                <a:gd name="connsiteX9" fmla="*/ 0 w 1711554"/>
                <a:gd name="connsiteY9" fmla="*/ 669506 h 1554424"/>
                <a:gd name="connsiteX10" fmla="*/ 139702 w 1711554"/>
                <a:gd name="connsiteY10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831170 w 1711554"/>
                <a:gd name="connsiteY7" fmla="*/ 507355 h 1554424"/>
                <a:gd name="connsiteX8" fmla="*/ 485550 w 1711554"/>
                <a:gd name="connsiteY8" fmla="*/ 437277 h 1554424"/>
                <a:gd name="connsiteX9" fmla="*/ 192995 w 1711554"/>
                <a:gd name="connsiteY9" fmla="*/ 507355 h 1554424"/>
                <a:gd name="connsiteX10" fmla="*/ 0 w 1711554"/>
                <a:gd name="connsiteY10" fmla="*/ 669506 h 1554424"/>
                <a:gd name="connsiteX11" fmla="*/ 139702 w 1711554"/>
                <a:gd name="connsiteY11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831170 w 1711554"/>
                <a:gd name="connsiteY7" fmla="*/ 507355 h 1554424"/>
                <a:gd name="connsiteX8" fmla="*/ 485550 w 1711554"/>
                <a:gd name="connsiteY8" fmla="*/ 437277 h 1554424"/>
                <a:gd name="connsiteX9" fmla="*/ 192995 w 1711554"/>
                <a:gd name="connsiteY9" fmla="*/ 507355 h 1554424"/>
                <a:gd name="connsiteX10" fmla="*/ 0 w 1711554"/>
                <a:gd name="connsiteY10" fmla="*/ 669506 h 1554424"/>
                <a:gd name="connsiteX11" fmla="*/ 139702 w 1711554"/>
                <a:gd name="connsiteY11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831170 w 1711554"/>
                <a:gd name="connsiteY7" fmla="*/ 507355 h 1554424"/>
                <a:gd name="connsiteX8" fmla="*/ 485550 w 1711554"/>
                <a:gd name="connsiteY8" fmla="*/ 437277 h 1554424"/>
                <a:gd name="connsiteX9" fmla="*/ 192995 w 1711554"/>
                <a:gd name="connsiteY9" fmla="*/ 507355 h 1554424"/>
                <a:gd name="connsiteX10" fmla="*/ 0 w 1711554"/>
                <a:gd name="connsiteY10" fmla="*/ 669506 h 1554424"/>
                <a:gd name="connsiteX11" fmla="*/ 139702 w 1711554"/>
                <a:gd name="connsiteY11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1155020 w 1711554"/>
                <a:gd name="connsiteY7" fmla="*/ 750242 h 1554424"/>
                <a:gd name="connsiteX8" fmla="*/ 831170 w 1711554"/>
                <a:gd name="connsiteY8" fmla="*/ 507355 h 1554424"/>
                <a:gd name="connsiteX9" fmla="*/ 485550 w 1711554"/>
                <a:gd name="connsiteY9" fmla="*/ 437277 h 1554424"/>
                <a:gd name="connsiteX10" fmla="*/ 192995 w 1711554"/>
                <a:gd name="connsiteY10" fmla="*/ 507355 h 1554424"/>
                <a:gd name="connsiteX11" fmla="*/ 0 w 1711554"/>
                <a:gd name="connsiteY11" fmla="*/ 669506 h 1554424"/>
                <a:gd name="connsiteX12" fmla="*/ 139702 w 1711554"/>
                <a:gd name="connsiteY12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1155020 w 1711554"/>
                <a:gd name="connsiteY7" fmla="*/ 750242 h 1554424"/>
                <a:gd name="connsiteX8" fmla="*/ 831170 w 1711554"/>
                <a:gd name="connsiteY8" fmla="*/ 507355 h 1554424"/>
                <a:gd name="connsiteX9" fmla="*/ 485550 w 1711554"/>
                <a:gd name="connsiteY9" fmla="*/ 437277 h 1554424"/>
                <a:gd name="connsiteX10" fmla="*/ 192995 w 1711554"/>
                <a:gd name="connsiteY10" fmla="*/ 507355 h 1554424"/>
                <a:gd name="connsiteX11" fmla="*/ 0 w 1711554"/>
                <a:gd name="connsiteY11" fmla="*/ 669506 h 1554424"/>
                <a:gd name="connsiteX12" fmla="*/ 139702 w 1711554"/>
                <a:gd name="connsiteY12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1155020 w 1711554"/>
                <a:gd name="connsiteY7" fmla="*/ 750242 h 1554424"/>
                <a:gd name="connsiteX8" fmla="*/ 831170 w 1711554"/>
                <a:gd name="connsiteY8" fmla="*/ 507355 h 1554424"/>
                <a:gd name="connsiteX9" fmla="*/ 485550 w 1711554"/>
                <a:gd name="connsiteY9" fmla="*/ 437277 h 1554424"/>
                <a:gd name="connsiteX10" fmla="*/ 192995 w 1711554"/>
                <a:gd name="connsiteY10" fmla="*/ 507355 h 1554424"/>
                <a:gd name="connsiteX11" fmla="*/ 0 w 1711554"/>
                <a:gd name="connsiteY11" fmla="*/ 669506 h 1554424"/>
                <a:gd name="connsiteX12" fmla="*/ 139702 w 1711554"/>
                <a:gd name="connsiteY12" fmla="*/ 197134 h 1554424"/>
                <a:gd name="connsiteX0" fmla="*/ 139702 w 1711554"/>
                <a:gd name="connsiteY0" fmla="*/ 197134 h 1554443"/>
                <a:gd name="connsiteX1" fmla="*/ 589644 w 1711554"/>
                <a:gd name="connsiteY1" fmla="*/ 1395 h 1554443"/>
                <a:gd name="connsiteX2" fmla="*/ 1025072 w 1711554"/>
                <a:gd name="connsiteY2" fmla="*/ 1396 h 1554443"/>
                <a:gd name="connsiteX3" fmla="*/ 1507870 w 1711554"/>
                <a:gd name="connsiteY3" fmla="*/ 197133 h 1554443"/>
                <a:gd name="connsiteX4" fmla="*/ 1692729 w 1711554"/>
                <a:gd name="connsiteY4" fmla="*/ 654538 h 1554443"/>
                <a:gd name="connsiteX5" fmla="*/ 1707244 w 1711554"/>
                <a:gd name="connsiteY5" fmla="*/ 1060938 h 1554443"/>
                <a:gd name="connsiteX6" fmla="*/ 1391756 w 1711554"/>
                <a:gd name="connsiteY6" fmla="*/ 1554424 h 1554443"/>
                <a:gd name="connsiteX7" fmla="*/ 1207407 w 1711554"/>
                <a:gd name="connsiteY7" fmla="*/ 1078855 h 1554443"/>
                <a:gd name="connsiteX8" fmla="*/ 1155020 w 1711554"/>
                <a:gd name="connsiteY8" fmla="*/ 750242 h 1554443"/>
                <a:gd name="connsiteX9" fmla="*/ 831170 w 1711554"/>
                <a:gd name="connsiteY9" fmla="*/ 507355 h 1554443"/>
                <a:gd name="connsiteX10" fmla="*/ 485550 w 1711554"/>
                <a:gd name="connsiteY10" fmla="*/ 437277 h 1554443"/>
                <a:gd name="connsiteX11" fmla="*/ 192995 w 1711554"/>
                <a:gd name="connsiteY11" fmla="*/ 507355 h 1554443"/>
                <a:gd name="connsiteX12" fmla="*/ 0 w 1711554"/>
                <a:gd name="connsiteY12" fmla="*/ 669506 h 1554443"/>
                <a:gd name="connsiteX13" fmla="*/ 139702 w 1711554"/>
                <a:gd name="connsiteY13" fmla="*/ 197134 h 1554443"/>
                <a:gd name="connsiteX0" fmla="*/ 139702 w 1711554"/>
                <a:gd name="connsiteY0" fmla="*/ 197134 h 1554443"/>
                <a:gd name="connsiteX1" fmla="*/ 589644 w 1711554"/>
                <a:gd name="connsiteY1" fmla="*/ 1395 h 1554443"/>
                <a:gd name="connsiteX2" fmla="*/ 1025072 w 1711554"/>
                <a:gd name="connsiteY2" fmla="*/ 1396 h 1554443"/>
                <a:gd name="connsiteX3" fmla="*/ 1507870 w 1711554"/>
                <a:gd name="connsiteY3" fmla="*/ 197133 h 1554443"/>
                <a:gd name="connsiteX4" fmla="*/ 1692729 w 1711554"/>
                <a:gd name="connsiteY4" fmla="*/ 654538 h 1554443"/>
                <a:gd name="connsiteX5" fmla="*/ 1707244 w 1711554"/>
                <a:gd name="connsiteY5" fmla="*/ 1060938 h 1554443"/>
                <a:gd name="connsiteX6" fmla="*/ 1391756 w 1711554"/>
                <a:gd name="connsiteY6" fmla="*/ 1554424 h 1554443"/>
                <a:gd name="connsiteX7" fmla="*/ 1207407 w 1711554"/>
                <a:gd name="connsiteY7" fmla="*/ 1078855 h 1554443"/>
                <a:gd name="connsiteX8" fmla="*/ 1155020 w 1711554"/>
                <a:gd name="connsiteY8" fmla="*/ 750242 h 1554443"/>
                <a:gd name="connsiteX9" fmla="*/ 831170 w 1711554"/>
                <a:gd name="connsiteY9" fmla="*/ 507355 h 1554443"/>
                <a:gd name="connsiteX10" fmla="*/ 485550 w 1711554"/>
                <a:gd name="connsiteY10" fmla="*/ 437277 h 1554443"/>
                <a:gd name="connsiteX11" fmla="*/ 192995 w 1711554"/>
                <a:gd name="connsiteY11" fmla="*/ 507355 h 1554443"/>
                <a:gd name="connsiteX12" fmla="*/ 0 w 1711554"/>
                <a:gd name="connsiteY12" fmla="*/ 669506 h 1554443"/>
                <a:gd name="connsiteX13" fmla="*/ 139702 w 1711554"/>
                <a:gd name="connsiteY13" fmla="*/ 197134 h 1554443"/>
                <a:gd name="connsiteX0" fmla="*/ 139702 w 1711554"/>
                <a:gd name="connsiteY0" fmla="*/ 197134 h 1554443"/>
                <a:gd name="connsiteX1" fmla="*/ 589644 w 1711554"/>
                <a:gd name="connsiteY1" fmla="*/ 1395 h 1554443"/>
                <a:gd name="connsiteX2" fmla="*/ 1025072 w 1711554"/>
                <a:gd name="connsiteY2" fmla="*/ 1396 h 1554443"/>
                <a:gd name="connsiteX3" fmla="*/ 1507870 w 1711554"/>
                <a:gd name="connsiteY3" fmla="*/ 197133 h 1554443"/>
                <a:gd name="connsiteX4" fmla="*/ 1692729 w 1711554"/>
                <a:gd name="connsiteY4" fmla="*/ 654538 h 1554443"/>
                <a:gd name="connsiteX5" fmla="*/ 1707244 w 1711554"/>
                <a:gd name="connsiteY5" fmla="*/ 1060938 h 1554443"/>
                <a:gd name="connsiteX6" fmla="*/ 1391756 w 1711554"/>
                <a:gd name="connsiteY6" fmla="*/ 1554424 h 1554443"/>
                <a:gd name="connsiteX7" fmla="*/ 1207407 w 1711554"/>
                <a:gd name="connsiteY7" fmla="*/ 1078855 h 1554443"/>
                <a:gd name="connsiteX8" fmla="*/ 1155020 w 1711554"/>
                <a:gd name="connsiteY8" fmla="*/ 750242 h 1554443"/>
                <a:gd name="connsiteX9" fmla="*/ 831170 w 1711554"/>
                <a:gd name="connsiteY9" fmla="*/ 507355 h 1554443"/>
                <a:gd name="connsiteX10" fmla="*/ 485550 w 1711554"/>
                <a:gd name="connsiteY10" fmla="*/ 437277 h 1554443"/>
                <a:gd name="connsiteX11" fmla="*/ 192995 w 1711554"/>
                <a:gd name="connsiteY11" fmla="*/ 507355 h 1554443"/>
                <a:gd name="connsiteX12" fmla="*/ 0 w 1711554"/>
                <a:gd name="connsiteY12" fmla="*/ 669506 h 1554443"/>
                <a:gd name="connsiteX13" fmla="*/ 139702 w 1711554"/>
                <a:gd name="connsiteY13" fmla="*/ 197134 h 1554443"/>
                <a:gd name="connsiteX0" fmla="*/ 139702 w 1711554"/>
                <a:gd name="connsiteY0" fmla="*/ 197134 h 1570185"/>
                <a:gd name="connsiteX1" fmla="*/ 589644 w 1711554"/>
                <a:gd name="connsiteY1" fmla="*/ 1395 h 1570185"/>
                <a:gd name="connsiteX2" fmla="*/ 1025072 w 1711554"/>
                <a:gd name="connsiteY2" fmla="*/ 1396 h 1570185"/>
                <a:gd name="connsiteX3" fmla="*/ 1507870 w 1711554"/>
                <a:gd name="connsiteY3" fmla="*/ 197133 h 1570185"/>
                <a:gd name="connsiteX4" fmla="*/ 1692729 w 1711554"/>
                <a:gd name="connsiteY4" fmla="*/ 654538 h 1570185"/>
                <a:gd name="connsiteX5" fmla="*/ 1707244 w 1711554"/>
                <a:gd name="connsiteY5" fmla="*/ 1060938 h 1570185"/>
                <a:gd name="connsiteX6" fmla="*/ 1391756 w 1711554"/>
                <a:gd name="connsiteY6" fmla="*/ 1554424 h 1570185"/>
                <a:gd name="connsiteX7" fmla="*/ 1231220 w 1711554"/>
                <a:gd name="connsiteY7" fmla="*/ 1431280 h 1570185"/>
                <a:gd name="connsiteX8" fmla="*/ 1207407 w 1711554"/>
                <a:gd name="connsiteY8" fmla="*/ 1078855 h 1570185"/>
                <a:gd name="connsiteX9" fmla="*/ 1155020 w 1711554"/>
                <a:gd name="connsiteY9" fmla="*/ 750242 h 1570185"/>
                <a:gd name="connsiteX10" fmla="*/ 831170 w 1711554"/>
                <a:gd name="connsiteY10" fmla="*/ 507355 h 1570185"/>
                <a:gd name="connsiteX11" fmla="*/ 485550 w 1711554"/>
                <a:gd name="connsiteY11" fmla="*/ 437277 h 1570185"/>
                <a:gd name="connsiteX12" fmla="*/ 192995 w 1711554"/>
                <a:gd name="connsiteY12" fmla="*/ 507355 h 1570185"/>
                <a:gd name="connsiteX13" fmla="*/ 0 w 1711554"/>
                <a:gd name="connsiteY13" fmla="*/ 669506 h 1570185"/>
                <a:gd name="connsiteX14" fmla="*/ 139702 w 1711554"/>
                <a:gd name="connsiteY14" fmla="*/ 197134 h 1570185"/>
                <a:gd name="connsiteX0" fmla="*/ 139702 w 1711554"/>
                <a:gd name="connsiteY0" fmla="*/ 197134 h 1570185"/>
                <a:gd name="connsiteX1" fmla="*/ 589644 w 1711554"/>
                <a:gd name="connsiteY1" fmla="*/ 1395 h 1570185"/>
                <a:gd name="connsiteX2" fmla="*/ 1025072 w 1711554"/>
                <a:gd name="connsiteY2" fmla="*/ 1396 h 1570185"/>
                <a:gd name="connsiteX3" fmla="*/ 1507870 w 1711554"/>
                <a:gd name="connsiteY3" fmla="*/ 197133 h 1570185"/>
                <a:gd name="connsiteX4" fmla="*/ 1692729 w 1711554"/>
                <a:gd name="connsiteY4" fmla="*/ 654538 h 1570185"/>
                <a:gd name="connsiteX5" fmla="*/ 1707244 w 1711554"/>
                <a:gd name="connsiteY5" fmla="*/ 1060938 h 1570185"/>
                <a:gd name="connsiteX6" fmla="*/ 1391756 w 1711554"/>
                <a:gd name="connsiteY6" fmla="*/ 1554424 h 1570185"/>
                <a:gd name="connsiteX7" fmla="*/ 1231220 w 1711554"/>
                <a:gd name="connsiteY7" fmla="*/ 1431280 h 1570185"/>
                <a:gd name="connsiteX8" fmla="*/ 1207407 w 1711554"/>
                <a:gd name="connsiteY8" fmla="*/ 1078855 h 1570185"/>
                <a:gd name="connsiteX9" fmla="*/ 1155020 w 1711554"/>
                <a:gd name="connsiteY9" fmla="*/ 750242 h 1570185"/>
                <a:gd name="connsiteX10" fmla="*/ 831170 w 1711554"/>
                <a:gd name="connsiteY10" fmla="*/ 507355 h 1570185"/>
                <a:gd name="connsiteX11" fmla="*/ 485550 w 1711554"/>
                <a:gd name="connsiteY11" fmla="*/ 437277 h 1570185"/>
                <a:gd name="connsiteX12" fmla="*/ 192995 w 1711554"/>
                <a:gd name="connsiteY12" fmla="*/ 507355 h 1570185"/>
                <a:gd name="connsiteX13" fmla="*/ 0 w 1711554"/>
                <a:gd name="connsiteY13" fmla="*/ 669506 h 1570185"/>
                <a:gd name="connsiteX14" fmla="*/ 139702 w 1711554"/>
                <a:gd name="connsiteY14" fmla="*/ 197134 h 1570185"/>
                <a:gd name="connsiteX0" fmla="*/ 139702 w 1711554"/>
                <a:gd name="connsiteY0" fmla="*/ 197134 h 1570185"/>
                <a:gd name="connsiteX1" fmla="*/ 589644 w 1711554"/>
                <a:gd name="connsiteY1" fmla="*/ 1395 h 1570185"/>
                <a:gd name="connsiteX2" fmla="*/ 1025072 w 1711554"/>
                <a:gd name="connsiteY2" fmla="*/ 1396 h 1570185"/>
                <a:gd name="connsiteX3" fmla="*/ 1507870 w 1711554"/>
                <a:gd name="connsiteY3" fmla="*/ 197133 h 1570185"/>
                <a:gd name="connsiteX4" fmla="*/ 1692729 w 1711554"/>
                <a:gd name="connsiteY4" fmla="*/ 654538 h 1570185"/>
                <a:gd name="connsiteX5" fmla="*/ 1707244 w 1711554"/>
                <a:gd name="connsiteY5" fmla="*/ 1060938 h 1570185"/>
                <a:gd name="connsiteX6" fmla="*/ 1391756 w 1711554"/>
                <a:gd name="connsiteY6" fmla="*/ 1554424 h 1570185"/>
                <a:gd name="connsiteX7" fmla="*/ 1231220 w 1711554"/>
                <a:gd name="connsiteY7" fmla="*/ 1431280 h 1570185"/>
                <a:gd name="connsiteX8" fmla="*/ 1207407 w 1711554"/>
                <a:gd name="connsiteY8" fmla="*/ 1078855 h 1570185"/>
                <a:gd name="connsiteX9" fmla="*/ 1155020 w 1711554"/>
                <a:gd name="connsiteY9" fmla="*/ 750242 h 1570185"/>
                <a:gd name="connsiteX10" fmla="*/ 831170 w 1711554"/>
                <a:gd name="connsiteY10" fmla="*/ 507355 h 1570185"/>
                <a:gd name="connsiteX11" fmla="*/ 485550 w 1711554"/>
                <a:gd name="connsiteY11" fmla="*/ 437277 h 1570185"/>
                <a:gd name="connsiteX12" fmla="*/ 192995 w 1711554"/>
                <a:gd name="connsiteY12" fmla="*/ 507355 h 1570185"/>
                <a:gd name="connsiteX13" fmla="*/ 0 w 1711554"/>
                <a:gd name="connsiteY13" fmla="*/ 669506 h 1570185"/>
                <a:gd name="connsiteX14" fmla="*/ 139702 w 1711554"/>
                <a:gd name="connsiteY14" fmla="*/ 197134 h 1570185"/>
                <a:gd name="connsiteX0" fmla="*/ 139702 w 1711554"/>
                <a:gd name="connsiteY0" fmla="*/ 197134 h 1561673"/>
                <a:gd name="connsiteX1" fmla="*/ 589644 w 1711554"/>
                <a:gd name="connsiteY1" fmla="*/ 1395 h 1561673"/>
                <a:gd name="connsiteX2" fmla="*/ 1025072 w 1711554"/>
                <a:gd name="connsiteY2" fmla="*/ 1396 h 1561673"/>
                <a:gd name="connsiteX3" fmla="*/ 1507870 w 1711554"/>
                <a:gd name="connsiteY3" fmla="*/ 197133 h 1561673"/>
                <a:gd name="connsiteX4" fmla="*/ 1692729 w 1711554"/>
                <a:gd name="connsiteY4" fmla="*/ 654538 h 1561673"/>
                <a:gd name="connsiteX5" fmla="*/ 1707244 w 1711554"/>
                <a:gd name="connsiteY5" fmla="*/ 1060938 h 1561673"/>
                <a:gd name="connsiteX6" fmla="*/ 1391756 w 1711554"/>
                <a:gd name="connsiteY6" fmla="*/ 1554424 h 1561673"/>
                <a:gd name="connsiteX7" fmla="*/ 1231220 w 1711554"/>
                <a:gd name="connsiteY7" fmla="*/ 1431280 h 1561673"/>
                <a:gd name="connsiteX8" fmla="*/ 1207407 w 1711554"/>
                <a:gd name="connsiteY8" fmla="*/ 1078855 h 1561673"/>
                <a:gd name="connsiteX9" fmla="*/ 1155020 w 1711554"/>
                <a:gd name="connsiteY9" fmla="*/ 750242 h 1561673"/>
                <a:gd name="connsiteX10" fmla="*/ 831170 w 1711554"/>
                <a:gd name="connsiteY10" fmla="*/ 507355 h 1561673"/>
                <a:gd name="connsiteX11" fmla="*/ 485550 w 1711554"/>
                <a:gd name="connsiteY11" fmla="*/ 437277 h 1561673"/>
                <a:gd name="connsiteX12" fmla="*/ 192995 w 1711554"/>
                <a:gd name="connsiteY12" fmla="*/ 507355 h 1561673"/>
                <a:gd name="connsiteX13" fmla="*/ 0 w 1711554"/>
                <a:gd name="connsiteY13" fmla="*/ 669506 h 1561673"/>
                <a:gd name="connsiteX14" fmla="*/ 139702 w 1711554"/>
                <a:gd name="connsiteY14" fmla="*/ 197134 h 1561673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391756 w 1711554"/>
                <a:gd name="connsiteY6" fmla="*/ 1554424 h 1554424"/>
                <a:gd name="connsiteX7" fmla="*/ 1231220 w 1711554"/>
                <a:gd name="connsiteY7" fmla="*/ 1431280 h 1554424"/>
                <a:gd name="connsiteX8" fmla="*/ 1207407 w 1711554"/>
                <a:gd name="connsiteY8" fmla="*/ 1078855 h 1554424"/>
                <a:gd name="connsiteX9" fmla="*/ 1155020 w 1711554"/>
                <a:gd name="connsiteY9" fmla="*/ 750242 h 1554424"/>
                <a:gd name="connsiteX10" fmla="*/ 831170 w 1711554"/>
                <a:gd name="connsiteY10" fmla="*/ 507355 h 1554424"/>
                <a:gd name="connsiteX11" fmla="*/ 485550 w 1711554"/>
                <a:gd name="connsiteY11" fmla="*/ 437277 h 1554424"/>
                <a:gd name="connsiteX12" fmla="*/ 192995 w 1711554"/>
                <a:gd name="connsiteY12" fmla="*/ 507355 h 1554424"/>
                <a:gd name="connsiteX13" fmla="*/ 0 w 1711554"/>
                <a:gd name="connsiteY13" fmla="*/ 669506 h 1554424"/>
                <a:gd name="connsiteX14" fmla="*/ 139702 w 1711554"/>
                <a:gd name="connsiteY14" fmla="*/ 197134 h 1554424"/>
                <a:gd name="connsiteX0" fmla="*/ 139702 w 1711554"/>
                <a:gd name="connsiteY0" fmla="*/ 197134 h 1554424"/>
                <a:gd name="connsiteX1" fmla="*/ 589644 w 1711554"/>
                <a:gd name="connsiteY1" fmla="*/ 1395 h 1554424"/>
                <a:gd name="connsiteX2" fmla="*/ 1025072 w 1711554"/>
                <a:gd name="connsiteY2" fmla="*/ 1396 h 1554424"/>
                <a:gd name="connsiteX3" fmla="*/ 1507870 w 1711554"/>
                <a:gd name="connsiteY3" fmla="*/ 197133 h 1554424"/>
                <a:gd name="connsiteX4" fmla="*/ 1692729 w 1711554"/>
                <a:gd name="connsiteY4" fmla="*/ 654538 h 1554424"/>
                <a:gd name="connsiteX5" fmla="*/ 1707244 w 1711554"/>
                <a:gd name="connsiteY5" fmla="*/ 1060938 h 1554424"/>
                <a:gd name="connsiteX6" fmla="*/ 1410806 w 1711554"/>
                <a:gd name="connsiteY6" fmla="*/ 1554424 h 1554424"/>
                <a:gd name="connsiteX7" fmla="*/ 1231220 w 1711554"/>
                <a:gd name="connsiteY7" fmla="*/ 1431280 h 1554424"/>
                <a:gd name="connsiteX8" fmla="*/ 1207407 w 1711554"/>
                <a:gd name="connsiteY8" fmla="*/ 1078855 h 1554424"/>
                <a:gd name="connsiteX9" fmla="*/ 1155020 w 1711554"/>
                <a:gd name="connsiteY9" fmla="*/ 750242 h 1554424"/>
                <a:gd name="connsiteX10" fmla="*/ 831170 w 1711554"/>
                <a:gd name="connsiteY10" fmla="*/ 507355 h 1554424"/>
                <a:gd name="connsiteX11" fmla="*/ 485550 w 1711554"/>
                <a:gd name="connsiteY11" fmla="*/ 437277 h 1554424"/>
                <a:gd name="connsiteX12" fmla="*/ 192995 w 1711554"/>
                <a:gd name="connsiteY12" fmla="*/ 507355 h 1554424"/>
                <a:gd name="connsiteX13" fmla="*/ 0 w 1711554"/>
                <a:gd name="connsiteY13" fmla="*/ 669506 h 1554424"/>
                <a:gd name="connsiteX14" fmla="*/ 139702 w 1711554"/>
                <a:gd name="connsiteY14" fmla="*/ 197134 h 1554424"/>
                <a:gd name="connsiteX0" fmla="*/ 139702 w 1711554"/>
                <a:gd name="connsiteY0" fmla="*/ 197134 h 1578882"/>
                <a:gd name="connsiteX1" fmla="*/ 589644 w 1711554"/>
                <a:gd name="connsiteY1" fmla="*/ 1395 h 1578882"/>
                <a:gd name="connsiteX2" fmla="*/ 1025072 w 1711554"/>
                <a:gd name="connsiteY2" fmla="*/ 1396 h 1578882"/>
                <a:gd name="connsiteX3" fmla="*/ 1507870 w 1711554"/>
                <a:gd name="connsiteY3" fmla="*/ 197133 h 1578882"/>
                <a:gd name="connsiteX4" fmla="*/ 1692729 w 1711554"/>
                <a:gd name="connsiteY4" fmla="*/ 654538 h 1578882"/>
                <a:gd name="connsiteX5" fmla="*/ 1707244 w 1711554"/>
                <a:gd name="connsiteY5" fmla="*/ 1060938 h 1578882"/>
                <a:gd name="connsiteX6" fmla="*/ 1410806 w 1711554"/>
                <a:gd name="connsiteY6" fmla="*/ 1554424 h 1578882"/>
                <a:gd name="connsiteX7" fmla="*/ 1231220 w 1711554"/>
                <a:gd name="connsiteY7" fmla="*/ 1431280 h 1578882"/>
                <a:gd name="connsiteX8" fmla="*/ 1207407 w 1711554"/>
                <a:gd name="connsiteY8" fmla="*/ 1078855 h 1578882"/>
                <a:gd name="connsiteX9" fmla="*/ 1155020 w 1711554"/>
                <a:gd name="connsiteY9" fmla="*/ 750242 h 1578882"/>
                <a:gd name="connsiteX10" fmla="*/ 831170 w 1711554"/>
                <a:gd name="connsiteY10" fmla="*/ 507355 h 1578882"/>
                <a:gd name="connsiteX11" fmla="*/ 485550 w 1711554"/>
                <a:gd name="connsiteY11" fmla="*/ 437277 h 1578882"/>
                <a:gd name="connsiteX12" fmla="*/ 192995 w 1711554"/>
                <a:gd name="connsiteY12" fmla="*/ 507355 h 1578882"/>
                <a:gd name="connsiteX13" fmla="*/ 0 w 1711554"/>
                <a:gd name="connsiteY13" fmla="*/ 669506 h 1578882"/>
                <a:gd name="connsiteX14" fmla="*/ 139702 w 1711554"/>
                <a:gd name="connsiteY14" fmla="*/ 197134 h 1578882"/>
                <a:gd name="connsiteX0" fmla="*/ 139702 w 1692729"/>
                <a:gd name="connsiteY0" fmla="*/ 197134 h 1582094"/>
                <a:gd name="connsiteX1" fmla="*/ 589644 w 1692729"/>
                <a:gd name="connsiteY1" fmla="*/ 1395 h 1582094"/>
                <a:gd name="connsiteX2" fmla="*/ 1025072 w 1692729"/>
                <a:gd name="connsiteY2" fmla="*/ 1396 h 1582094"/>
                <a:gd name="connsiteX3" fmla="*/ 1507870 w 1692729"/>
                <a:gd name="connsiteY3" fmla="*/ 197133 h 1582094"/>
                <a:gd name="connsiteX4" fmla="*/ 1692729 w 1692729"/>
                <a:gd name="connsiteY4" fmla="*/ 654538 h 1582094"/>
                <a:gd name="connsiteX5" fmla="*/ 1669144 w 1692729"/>
                <a:gd name="connsiteY5" fmla="*/ 1127613 h 1582094"/>
                <a:gd name="connsiteX6" fmla="*/ 1410806 w 1692729"/>
                <a:gd name="connsiteY6" fmla="*/ 1554424 h 1582094"/>
                <a:gd name="connsiteX7" fmla="*/ 1231220 w 1692729"/>
                <a:gd name="connsiteY7" fmla="*/ 1431280 h 1582094"/>
                <a:gd name="connsiteX8" fmla="*/ 1207407 w 1692729"/>
                <a:gd name="connsiteY8" fmla="*/ 1078855 h 1582094"/>
                <a:gd name="connsiteX9" fmla="*/ 1155020 w 1692729"/>
                <a:gd name="connsiteY9" fmla="*/ 750242 h 1582094"/>
                <a:gd name="connsiteX10" fmla="*/ 831170 w 1692729"/>
                <a:gd name="connsiteY10" fmla="*/ 507355 h 1582094"/>
                <a:gd name="connsiteX11" fmla="*/ 485550 w 1692729"/>
                <a:gd name="connsiteY11" fmla="*/ 437277 h 1582094"/>
                <a:gd name="connsiteX12" fmla="*/ 192995 w 1692729"/>
                <a:gd name="connsiteY12" fmla="*/ 507355 h 1582094"/>
                <a:gd name="connsiteX13" fmla="*/ 0 w 1692729"/>
                <a:gd name="connsiteY13" fmla="*/ 669506 h 1582094"/>
                <a:gd name="connsiteX14" fmla="*/ 139702 w 1692729"/>
                <a:gd name="connsiteY14" fmla="*/ 197134 h 1582094"/>
                <a:gd name="connsiteX0" fmla="*/ 139702 w 1695657"/>
                <a:gd name="connsiteY0" fmla="*/ 197134 h 1580915"/>
                <a:gd name="connsiteX1" fmla="*/ 589644 w 1695657"/>
                <a:gd name="connsiteY1" fmla="*/ 1395 h 1580915"/>
                <a:gd name="connsiteX2" fmla="*/ 1025072 w 1695657"/>
                <a:gd name="connsiteY2" fmla="*/ 1396 h 1580915"/>
                <a:gd name="connsiteX3" fmla="*/ 1507870 w 1695657"/>
                <a:gd name="connsiteY3" fmla="*/ 197133 h 1580915"/>
                <a:gd name="connsiteX4" fmla="*/ 1692729 w 1695657"/>
                <a:gd name="connsiteY4" fmla="*/ 654538 h 1580915"/>
                <a:gd name="connsiteX5" fmla="*/ 1669144 w 1695657"/>
                <a:gd name="connsiteY5" fmla="*/ 1127613 h 1580915"/>
                <a:gd name="connsiteX6" fmla="*/ 1410806 w 1695657"/>
                <a:gd name="connsiteY6" fmla="*/ 1554424 h 1580915"/>
                <a:gd name="connsiteX7" fmla="*/ 1231220 w 1695657"/>
                <a:gd name="connsiteY7" fmla="*/ 1431280 h 1580915"/>
                <a:gd name="connsiteX8" fmla="*/ 1207407 w 1695657"/>
                <a:gd name="connsiteY8" fmla="*/ 1078855 h 1580915"/>
                <a:gd name="connsiteX9" fmla="*/ 1155020 w 1695657"/>
                <a:gd name="connsiteY9" fmla="*/ 750242 h 1580915"/>
                <a:gd name="connsiteX10" fmla="*/ 831170 w 1695657"/>
                <a:gd name="connsiteY10" fmla="*/ 507355 h 1580915"/>
                <a:gd name="connsiteX11" fmla="*/ 485550 w 1695657"/>
                <a:gd name="connsiteY11" fmla="*/ 437277 h 1580915"/>
                <a:gd name="connsiteX12" fmla="*/ 192995 w 1695657"/>
                <a:gd name="connsiteY12" fmla="*/ 507355 h 1580915"/>
                <a:gd name="connsiteX13" fmla="*/ 0 w 1695657"/>
                <a:gd name="connsiteY13" fmla="*/ 669506 h 1580915"/>
                <a:gd name="connsiteX14" fmla="*/ 139702 w 1695657"/>
                <a:gd name="connsiteY14" fmla="*/ 197134 h 1580915"/>
                <a:gd name="connsiteX0" fmla="*/ 139702 w 1783325"/>
                <a:gd name="connsiteY0" fmla="*/ 197134 h 1580915"/>
                <a:gd name="connsiteX1" fmla="*/ 589644 w 1783325"/>
                <a:gd name="connsiteY1" fmla="*/ 1395 h 1580915"/>
                <a:gd name="connsiteX2" fmla="*/ 1025072 w 1783325"/>
                <a:gd name="connsiteY2" fmla="*/ 1396 h 1580915"/>
                <a:gd name="connsiteX3" fmla="*/ 1507870 w 1783325"/>
                <a:gd name="connsiteY3" fmla="*/ 197133 h 1580915"/>
                <a:gd name="connsiteX4" fmla="*/ 1692729 w 1783325"/>
                <a:gd name="connsiteY4" fmla="*/ 654538 h 1580915"/>
                <a:gd name="connsiteX5" fmla="*/ 1669144 w 1783325"/>
                <a:gd name="connsiteY5" fmla="*/ 1127613 h 1580915"/>
                <a:gd name="connsiteX6" fmla="*/ 1410806 w 1783325"/>
                <a:gd name="connsiteY6" fmla="*/ 1554424 h 1580915"/>
                <a:gd name="connsiteX7" fmla="*/ 1231220 w 1783325"/>
                <a:gd name="connsiteY7" fmla="*/ 1431280 h 1580915"/>
                <a:gd name="connsiteX8" fmla="*/ 1207407 w 1783325"/>
                <a:gd name="connsiteY8" fmla="*/ 1078855 h 1580915"/>
                <a:gd name="connsiteX9" fmla="*/ 1155020 w 1783325"/>
                <a:gd name="connsiteY9" fmla="*/ 750242 h 1580915"/>
                <a:gd name="connsiteX10" fmla="*/ 831170 w 1783325"/>
                <a:gd name="connsiteY10" fmla="*/ 507355 h 1580915"/>
                <a:gd name="connsiteX11" fmla="*/ 485550 w 1783325"/>
                <a:gd name="connsiteY11" fmla="*/ 437277 h 1580915"/>
                <a:gd name="connsiteX12" fmla="*/ 192995 w 1783325"/>
                <a:gd name="connsiteY12" fmla="*/ 507355 h 1580915"/>
                <a:gd name="connsiteX13" fmla="*/ 0 w 1783325"/>
                <a:gd name="connsiteY13" fmla="*/ 669506 h 1580915"/>
                <a:gd name="connsiteX14" fmla="*/ 139702 w 1783325"/>
                <a:gd name="connsiteY14" fmla="*/ 197134 h 1580915"/>
                <a:gd name="connsiteX0" fmla="*/ 139702 w 1820513"/>
                <a:gd name="connsiteY0" fmla="*/ 197134 h 1580915"/>
                <a:gd name="connsiteX1" fmla="*/ 589644 w 1820513"/>
                <a:gd name="connsiteY1" fmla="*/ 1395 h 1580915"/>
                <a:gd name="connsiteX2" fmla="*/ 1025072 w 1820513"/>
                <a:gd name="connsiteY2" fmla="*/ 1396 h 1580915"/>
                <a:gd name="connsiteX3" fmla="*/ 1507870 w 1820513"/>
                <a:gd name="connsiteY3" fmla="*/ 197133 h 1580915"/>
                <a:gd name="connsiteX4" fmla="*/ 1692729 w 1820513"/>
                <a:gd name="connsiteY4" fmla="*/ 654538 h 1580915"/>
                <a:gd name="connsiteX5" fmla="*/ 1669144 w 1820513"/>
                <a:gd name="connsiteY5" fmla="*/ 1127613 h 1580915"/>
                <a:gd name="connsiteX6" fmla="*/ 1410806 w 1820513"/>
                <a:gd name="connsiteY6" fmla="*/ 1554424 h 1580915"/>
                <a:gd name="connsiteX7" fmla="*/ 1231220 w 1820513"/>
                <a:gd name="connsiteY7" fmla="*/ 1431280 h 1580915"/>
                <a:gd name="connsiteX8" fmla="*/ 1207407 w 1820513"/>
                <a:gd name="connsiteY8" fmla="*/ 1078855 h 1580915"/>
                <a:gd name="connsiteX9" fmla="*/ 1155020 w 1820513"/>
                <a:gd name="connsiteY9" fmla="*/ 750242 h 1580915"/>
                <a:gd name="connsiteX10" fmla="*/ 831170 w 1820513"/>
                <a:gd name="connsiteY10" fmla="*/ 507355 h 1580915"/>
                <a:gd name="connsiteX11" fmla="*/ 485550 w 1820513"/>
                <a:gd name="connsiteY11" fmla="*/ 437277 h 1580915"/>
                <a:gd name="connsiteX12" fmla="*/ 192995 w 1820513"/>
                <a:gd name="connsiteY12" fmla="*/ 507355 h 1580915"/>
                <a:gd name="connsiteX13" fmla="*/ 0 w 1820513"/>
                <a:gd name="connsiteY13" fmla="*/ 669506 h 1580915"/>
                <a:gd name="connsiteX14" fmla="*/ 139702 w 1820513"/>
                <a:gd name="connsiteY14" fmla="*/ 197134 h 1580915"/>
                <a:gd name="connsiteX0" fmla="*/ 139702 w 1820513"/>
                <a:gd name="connsiteY0" fmla="*/ 197134 h 1580915"/>
                <a:gd name="connsiteX1" fmla="*/ 589644 w 1820513"/>
                <a:gd name="connsiteY1" fmla="*/ 1395 h 1580915"/>
                <a:gd name="connsiteX2" fmla="*/ 1025072 w 1820513"/>
                <a:gd name="connsiteY2" fmla="*/ 1396 h 1580915"/>
                <a:gd name="connsiteX3" fmla="*/ 1507870 w 1820513"/>
                <a:gd name="connsiteY3" fmla="*/ 197133 h 1580915"/>
                <a:gd name="connsiteX4" fmla="*/ 1692729 w 1820513"/>
                <a:gd name="connsiteY4" fmla="*/ 654538 h 1580915"/>
                <a:gd name="connsiteX5" fmla="*/ 1669144 w 1820513"/>
                <a:gd name="connsiteY5" fmla="*/ 1127613 h 1580915"/>
                <a:gd name="connsiteX6" fmla="*/ 1410806 w 1820513"/>
                <a:gd name="connsiteY6" fmla="*/ 1554424 h 1580915"/>
                <a:gd name="connsiteX7" fmla="*/ 1231220 w 1820513"/>
                <a:gd name="connsiteY7" fmla="*/ 1431280 h 1580915"/>
                <a:gd name="connsiteX8" fmla="*/ 1207407 w 1820513"/>
                <a:gd name="connsiteY8" fmla="*/ 1078855 h 1580915"/>
                <a:gd name="connsiteX9" fmla="*/ 1155020 w 1820513"/>
                <a:gd name="connsiteY9" fmla="*/ 750242 h 1580915"/>
                <a:gd name="connsiteX10" fmla="*/ 831170 w 1820513"/>
                <a:gd name="connsiteY10" fmla="*/ 507355 h 1580915"/>
                <a:gd name="connsiteX11" fmla="*/ 485550 w 1820513"/>
                <a:gd name="connsiteY11" fmla="*/ 437277 h 1580915"/>
                <a:gd name="connsiteX12" fmla="*/ 192995 w 1820513"/>
                <a:gd name="connsiteY12" fmla="*/ 507355 h 1580915"/>
                <a:gd name="connsiteX13" fmla="*/ 0 w 1820513"/>
                <a:gd name="connsiteY13" fmla="*/ 669506 h 1580915"/>
                <a:gd name="connsiteX14" fmla="*/ 139702 w 1820513"/>
                <a:gd name="connsiteY14" fmla="*/ 197134 h 1580915"/>
                <a:gd name="connsiteX0" fmla="*/ 139702 w 1820513"/>
                <a:gd name="connsiteY0" fmla="*/ 197134 h 1580915"/>
                <a:gd name="connsiteX1" fmla="*/ 589644 w 1820513"/>
                <a:gd name="connsiteY1" fmla="*/ 1395 h 1580915"/>
                <a:gd name="connsiteX2" fmla="*/ 1025072 w 1820513"/>
                <a:gd name="connsiteY2" fmla="*/ 1396 h 1580915"/>
                <a:gd name="connsiteX3" fmla="*/ 1498345 w 1820513"/>
                <a:gd name="connsiteY3" fmla="*/ 230470 h 1580915"/>
                <a:gd name="connsiteX4" fmla="*/ 1692729 w 1820513"/>
                <a:gd name="connsiteY4" fmla="*/ 654538 h 1580915"/>
                <a:gd name="connsiteX5" fmla="*/ 1669144 w 1820513"/>
                <a:gd name="connsiteY5" fmla="*/ 1127613 h 1580915"/>
                <a:gd name="connsiteX6" fmla="*/ 1410806 w 1820513"/>
                <a:gd name="connsiteY6" fmla="*/ 1554424 h 1580915"/>
                <a:gd name="connsiteX7" fmla="*/ 1231220 w 1820513"/>
                <a:gd name="connsiteY7" fmla="*/ 1431280 h 1580915"/>
                <a:gd name="connsiteX8" fmla="*/ 1207407 w 1820513"/>
                <a:gd name="connsiteY8" fmla="*/ 1078855 h 1580915"/>
                <a:gd name="connsiteX9" fmla="*/ 1155020 w 1820513"/>
                <a:gd name="connsiteY9" fmla="*/ 750242 h 1580915"/>
                <a:gd name="connsiteX10" fmla="*/ 831170 w 1820513"/>
                <a:gd name="connsiteY10" fmla="*/ 507355 h 1580915"/>
                <a:gd name="connsiteX11" fmla="*/ 485550 w 1820513"/>
                <a:gd name="connsiteY11" fmla="*/ 437277 h 1580915"/>
                <a:gd name="connsiteX12" fmla="*/ 192995 w 1820513"/>
                <a:gd name="connsiteY12" fmla="*/ 507355 h 1580915"/>
                <a:gd name="connsiteX13" fmla="*/ 0 w 1820513"/>
                <a:gd name="connsiteY13" fmla="*/ 669506 h 1580915"/>
                <a:gd name="connsiteX14" fmla="*/ 139702 w 1820513"/>
                <a:gd name="connsiteY14" fmla="*/ 197134 h 1580915"/>
                <a:gd name="connsiteX0" fmla="*/ 139702 w 1820513"/>
                <a:gd name="connsiteY0" fmla="*/ 197134 h 1580915"/>
                <a:gd name="connsiteX1" fmla="*/ 589644 w 1820513"/>
                <a:gd name="connsiteY1" fmla="*/ 1395 h 1580915"/>
                <a:gd name="connsiteX2" fmla="*/ 1025072 w 1820513"/>
                <a:gd name="connsiteY2" fmla="*/ 1396 h 1580915"/>
                <a:gd name="connsiteX3" fmla="*/ 1498345 w 1820513"/>
                <a:gd name="connsiteY3" fmla="*/ 230470 h 1580915"/>
                <a:gd name="connsiteX4" fmla="*/ 1692729 w 1820513"/>
                <a:gd name="connsiteY4" fmla="*/ 654538 h 1580915"/>
                <a:gd name="connsiteX5" fmla="*/ 1669144 w 1820513"/>
                <a:gd name="connsiteY5" fmla="*/ 1127613 h 1580915"/>
                <a:gd name="connsiteX6" fmla="*/ 1410806 w 1820513"/>
                <a:gd name="connsiteY6" fmla="*/ 1554424 h 1580915"/>
                <a:gd name="connsiteX7" fmla="*/ 1231220 w 1820513"/>
                <a:gd name="connsiteY7" fmla="*/ 1431280 h 1580915"/>
                <a:gd name="connsiteX8" fmla="*/ 1207407 w 1820513"/>
                <a:gd name="connsiteY8" fmla="*/ 1078855 h 1580915"/>
                <a:gd name="connsiteX9" fmla="*/ 1155020 w 1820513"/>
                <a:gd name="connsiteY9" fmla="*/ 750242 h 1580915"/>
                <a:gd name="connsiteX10" fmla="*/ 831170 w 1820513"/>
                <a:gd name="connsiteY10" fmla="*/ 507355 h 1580915"/>
                <a:gd name="connsiteX11" fmla="*/ 485550 w 1820513"/>
                <a:gd name="connsiteY11" fmla="*/ 437277 h 1580915"/>
                <a:gd name="connsiteX12" fmla="*/ 192995 w 1820513"/>
                <a:gd name="connsiteY12" fmla="*/ 507355 h 1580915"/>
                <a:gd name="connsiteX13" fmla="*/ 0 w 1820513"/>
                <a:gd name="connsiteY13" fmla="*/ 669506 h 1580915"/>
                <a:gd name="connsiteX14" fmla="*/ 139702 w 1820513"/>
                <a:gd name="connsiteY14" fmla="*/ 197134 h 1580915"/>
                <a:gd name="connsiteX0" fmla="*/ 139702 w 1820513"/>
                <a:gd name="connsiteY0" fmla="*/ 197134 h 1580915"/>
                <a:gd name="connsiteX1" fmla="*/ 589644 w 1820513"/>
                <a:gd name="connsiteY1" fmla="*/ 1395 h 1580915"/>
                <a:gd name="connsiteX2" fmla="*/ 1025072 w 1820513"/>
                <a:gd name="connsiteY2" fmla="*/ 1396 h 1580915"/>
                <a:gd name="connsiteX3" fmla="*/ 1498345 w 1820513"/>
                <a:gd name="connsiteY3" fmla="*/ 230470 h 1580915"/>
                <a:gd name="connsiteX4" fmla="*/ 1692729 w 1820513"/>
                <a:gd name="connsiteY4" fmla="*/ 654538 h 1580915"/>
                <a:gd name="connsiteX5" fmla="*/ 1669144 w 1820513"/>
                <a:gd name="connsiteY5" fmla="*/ 1127613 h 1580915"/>
                <a:gd name="connsiteX6" fmla="*/ 1410806 w 1820513"/>
                <a:gd name="connsiteY6" fmla="*/ 1554424 h 1580915"/>
                <a:gd name="connsiteX7" fmla="*/ 1231220 w 1820513"/>
                <a:gd name="connsiteY7" fmla="*/ 1431280 h 1580915"/>
                <a:gd name="connsiteX8" fmla="*/ 1207407 w 1820513"/>
                <a:gd name="connsiteY8" fmla="*/ 1078855 h 1580915"/>
                <a:gd name="connsiteX9" fmla="*/ 1155020 w 1820513"/>
                <a:gd name="connsiteY9" fmla="*/ 750242 h 1580915"/>
                <a:gd name="connsiteX10" fmla="*/ 831170 w 1820513"/>
                <a:gd name="connsiteY10" fmla="*/ 507355 h 1580915"/>
                <a:gd name="connsiteX11" fmla="*/ 485550 w 1820513"/>
                <a:gd name="connsiteY11" fmla="*/ 437277 h 1580915"/>
                <a:gd name="connsiteX12" fmla="*/ 192995 w 1820513"/>
                <a:gd name="connsiteY12" fmla="*/ 507355 h 1580915"/>
                <a:gd name="connsiteX13" fmla="*/ 0 w 1820513"/>
                <a:gd name="connsiteY13" fmla="*/ 669506 h 1580915"/>
                <a:gd name="connsiteX14" fmla="*/ 139702 w 1820513"/>
                <a:gd name="connsiteY14" fmla="*/ 197134 h 1580915"/>
                <a:gd name="connsiteX0" fmla="*/ 139702 w 1820513"/>
                <a:gd name="connsiteY0" fmla="*/ 280367 h 1664148"/>
                <a:gd name="connsiteX1" fmla="*/ 589644 w 1820513"/>
                <a:gd name="connsiteY1" fmla="*/ 84628 h 1664148"/>
                <a:gd name="connsiteX2" fmla="*/ 1025072 w 1820513"/>
                <a:gd name="connsiteY2" fmla="*/ 84629 h 1664148"/>
                <a:gd name="connsiteX3" fmla="*/ 1498345 w 1820513"/>
                <a:gd name="connsiteY3" fmla="*/ 313703 h 1664148"/>
                <a:gd name="connsiteX4" fmla="*/ 1692729 w 1820513"/>
                <a:gd name="connsiteY4" fmla="*/ 737771 h 1664148"/>
                <a:gd name="connsiteX5" fmla="*/ 1669144 w 1820513"/>
                <a:gd name="connsiteY5" fmla="*/ 1210846 h 1664148"/>
                <a:gd name="connsiteX6" fmla="*/ 1410806 w 1820513"/>
                <a:gd name="connsiteY6" fmla="*/ 1637657 h 1664148"/>
                <a:gd name="connsiteX7" fmla="*/ 1231220 w 1820513"/>
                <a:gd name="connsiteY7" fmla="*/ 1514513 h 1664148"/>
                <a:gd name="connsiteX8" fmla="*/ 1207407 w 1820513"/>
                <a:gd name="connsiteY8" fmla="*/ 1162088 h 1664148"/>
                <a:gd name="connsiteX9" fmla="*/ 1155020 w 1820513"/>
                <a:gd name="connsiteY9" fmla="*/ 833475 h 1664148"/>
                <a:gd name="connsiteX10" fmla="*/ 831170 w 1820513"/>
                <a:gd name="connsiteY10" fmla="*/ 590588 h 1664148"/>
                <a:gd name="connsiteX11" fmla="*/ 485550 w 1820513"/>
                <a:gd name="connsiteY11" fmla="*/ 520510 h 1664148"/>
                <a:gd name="connsiteX12" fmla="*/ 192995 w 1820513"/>
                <a:gd name="connsiteY12" fmla="*/ 590588 h 1664148"/>
                <a:gd name="connsiteX13" fmla="*/ 0 w 1820513"/>
                <a:gd name="connsiteY13" fmla="*/ 752739 h 1664148"/>
                <a:gd name="connsiteX14" fmla="*/ 139702 w 1820513"/>
                <a:gd name="connsiteY14" fmla="*/ 280367 h 1664148"/>
                <a:gd name="connsiteX0" fmla="*/ 139702 w 1820513"/>
                <a:gd name="connsiteY0" fmla="*/ 325936 h 1709717"/>
                <a:gd name="connsiteX1" fmla="*/ 589644 w 1820513"/>
                <a:gd name="connsiteY1" fmla="*/ 130197 h 1709717"/>
                <a:gd name="connsiteX2" fmla="*/ 1025072 w 1820513"/>
                <a:gd name="connsiteY2" fmla="*/ 130198 h 1709717"/>
                <a:gd name="connsiteX3" fmla="*/ 1498345 w 1820513"/>
                <a:gd name="connsiteY3" fmla="*/ 359272 h 1709717"/>
                <a:gd name="connsiteX4" fmla="*/ 1692729 w 1820513"/>
                <a:gd name="connsiteY4" fmla="*/ 783340 h 1709717"/>
                <a:gd name="connsiteX5" fmla="*/ 1669144 w 1820513"/>
                <a:gd name="connsiteY5" fmla="*/ 1256415 h 1709717"/>
                <a:gd name="connsiteX6" fmla="*/ 1410806 w 1820513"/>
                <a:gd name="connsiteY6" fmla="*/ 1683226 h 1709717"/>
                <a:gd name="connsiteX7" fmla="*/ 1231220 w 1820513"/>
                <a:gd name="connsiteY7" fmla="*/ 1560082 h 1709717"/>
                <a:gd name="connsiteX8" fmla="*/ 1207407 w 1820513"/>
                <a:gd name="connsiteY8" fmla="*/ 1207657 h 1709717"/>
                <a:gd name="connsiteX9" fmla="*/ 1155020 w 1820513"/>
                <a:gd name="connsiteY9" fmla="*/ 879044 h 1709717"/>
                <a:gd name="connsiteX10" fmla="*/ 831170 w 1820513"/>
                <a:gd name="connsiteY10" fmla="*/ 636157 h 1709717"/>
                <a:gd name="connsiteX11" fmla="*/ 485550 w 1820513"/>
                <a:gd name="connsiteY11" fmla="*/ 566079 h 1709717"/>
                <a:gd name="connsiteX12" fmla="*/ 192995 w 1820513"/>
                <a:gd name="connsiteY12" fmla="*/ 636157 h 1709717"/>
                <a:gd name="connsiteX13" fmla="*/ 0 w 1820513"/>
                <a:gd name="connsiteY13" fmla="*/ 798308 h 1709717"/>
                <a:gd name="connsiteX14" fmla="*/ 139702 w 1820513"/>
                <a:gd name="connsiteY14" fmla="*/ 325936 h 1709717"/>
                <a:gd name="connsiteX0" fmla="*/ 139702 w 1820513"/>
                <a:gd name="connsiteY0" fmla="*/ 337880 h 1721661"/>
                <a:gd name="connsiteX1" fmla="*/ 575356 w 1820513"/>
                <a:gd name="connsiteY1" fmla="*/ 99279 h 1721661"/>
                <a:gd name="connsiteX2" fmla="*/ 1025072 w 1820513"/>
                <a:gd name="connsiteY2" fmla="*/ 142142 h 1721661"/>
                <a:gd name="connsiteX3" fmla="*/ 1498345 w 1820513"/>
                <a:gd name="connsiteY3" fmla="*/ 371216 h 1721661"/>
                <a:gd name="connsiteX4" fmla="*/ 1692729 w 1820513"/>
                <a:gd name="connsiteY4" fmla="*/ 795284 h 1721661"/>
                <a:gd name="connsiteX5" fmla="*/ 1669144 w 1820513"/>
                <a:gd name="connsiteY5" fmla="*/ 1268359 h 1721661"/>
                <a:gd name="connsiteX6" fmla="*/ 1410806 w 1820513"/>
                <a:gd name="connsiteY6" fmla="*/ 1695170 h 1721661"/>
                <a:gd name="connsiteX7" fmla="*/ 1231220 w 1820513"/>
                <a:gd name="connsiteY7" fmla="*/ 1572026 h 1721661"/>
                <a:gd name="connsiteX8" fmla="*/ 1207407 w 1820513"/>
                <a:gd name="connsiteY8" fmla="*/ 1219601 h 1721661"/>
                <a:gd name="connsiteX9" fmla="*/ 1155020 w 1820513"/>
                <a:gd name="connsiteY9" fmla="*/ 890988 h 1721661"/>
                <a:gd name="connsiteX10" fmla="*/ 831170 w 1820513"/>
                <a:gd name="connsiteY10" fmla="*/ 648101 h 1721661"/>
                <a:gd name="connsiteX11" fmla="*/ 485550 w 1820513"/>
                <a:gd name="connsiteY11" fmla="*/ 578023 h 1721661"/>
                <a:gd name="connsiteX12" fmla="*/ 192995 w 1820513"/>
                <a:gd name="connsiteY12" fmla="*/ 648101 h 1721661"/>
                <a:gd name="connsiteX13" fmla="*/ 0 w 1820513"/>
                <a:gd name="connsiteY13" fmla="*/ 810252 h 1721661"/>
                <a:gd name="connsiteX14" fmla="*/ 139702 w 1820513"/>
                <a:gd name="connsiteY14" fmla="*/ 337880 h 1721661"/>
                <a:gd name="connsiteX0" fmla="*/ 139702 w 1820513"/>
                <a:gd name="connsiteY0" fmla="*/ 369645 h 1753426"/>
                <a:gd name="connsiteX1" fmla="*/ 575356 w 1820513"/>
                <a:gd name="connsiteY1" fmla="*/ 131044 h 1753426"/>
                <a:gd name="connsiteX2" fmla="*/ 1025072 w 1820513"/>
                <a:gd name="connsiteY2" fmla="*/ 173907 h 1753426"/>
                <a:gd name="connsiteX3" fmla="*/ 1498345 w 1820513"/>
                <a:gd name="connsiteY3" fmla="*/ 402981 h 1753426"/>
                <a:gd name="connsiteX4" fmla="*/ 1692729 w 1820513"/>
                <a:gd name="connsiteY4" fmla="*/ 827049 h 1753426"/>
                <a:gd name="connsiteX5" fmla="*/ 1669144 w 1820513"/>
                <a:gd name="connsiteY5" fmla="*/ 1300124 h 1753426"/>
                <a:gd name="connsiteX6" fmla="*/ 1410806 w 1820513"/>
                <a:gd name="connsiteY6" fmla="*/ 1726935 h 1753426"/>
                <a:gd name="connsiteX7" fmla="*/ 1231220 w 1820513"/>
                <a:gd name="connsiteY7" fmla="*/ 1603791 h 1753426"/>
                <a:gd name="connsiteX8" fmla="*/ 1207407 w 1820513"/>
                <a:gd name="connsiteY8" fmla="*/ 1251366 h 1753426"/>
                <a:gd name="connsiteX9" fmla="*/ 1155020 w 1820513"/>
                <a:gd name="connsiteY9" fmla="*/ 922753 h 1753426"/>
                <a:gd name="connsiteX10" fmla="*/ 831170 w 1820513"/>
                <a:gd name="connsiteY10" fmla="*/ 679866 h 1753426"/>
                <a:gd name="connsiteX11" fmla="*/ 485550 w 1820513"/>
                <a:gd name="connsiteY11" fmla="*/ 609788 h 1753426"/>
                <a:gd name="connsiteX12" fmla="*/ 192995 w 1820513"/>
                <a:gd name="connsiteY12" fmla="*/ 679866 h 1753426"/>
                <a:gd name="connsiteX13" fmla="*/ 0 w 1820513"/>
                <a:gd name="connsiteY13" fmla="*/ 842017 h 1753426"/>
                <a:gd name="connsiteX14" fmla="*/ 139702 w 1820513"/>
                <a:gd name="connsiteY14" fmla="*/ 369645 h 1753426"/>
                <a:gd name="connsiteX0" fmla="*/ 139702 w 1820513"/>
                <a:gd name="connsiteY0" fmla="*/ 369645 h 1753426"/>
                <a:gd name="connsiteX1" fmla="*/ 575356 w 1820513"/>
                <a:gd name="connsiteY1" fmla="*/ 131044 h 1753426"/>
                <a:gd name="connsiteX2" fmla="*/ 1025072 w 1820513"/>
                <a:gd name="connsiteY2" fmla="*/ 173907 h 1753426"/>
                <a:gd name="connsiteX3" fmla="*/ 1498345 w 1820513"/>
                <a:gd name="connsiteY3" fmla="*/ 402981 h 1753426"/>
                <a:gd name="connsiteX4" fmla="*/ 1692729 w 1820513"/>
                <a:gd name="connsiteY4" fmla="*/ 827049 h 1753426"/>
                <a:gd name="connsiteX5" fmla="*/ 1669144 w 1820513"/>
                <a:gd name="connsiteY5" fmla="*/ 1300124 h 1753426"/>
                <a:gd name="connsiteX6" fmla="*/ 1410806 w 1820513"/>
                <a:gd name="connsiteY6" fmla="*/ 1726935 h 1753426"/>
                <a:gd name="connsiteX7" fmla="*/ 1231220 w 1820513"/>
                <a:gd name="connsiteY7" fmla="*/ 1603791 h 1753426"/>
                <a:gd name="connsiteX8" fmla="*/ 1207407 w 1820513"/>
                <a:gd name="connsiteY8" fmla="*/ 1251366 h 1753426"/>
                <a:gd name="connsiteX9" fmla="*/ 1155020 w 1820513"/>
                <a:gd name="connsiteY9" fmla="*/ 922753 h 1753426"/>
                <a:gd name="connsiteX10" fmla="*/ 831170 w 1820513"/>
                <a:gd name="connsiteY10" fmla="*/ 679866 h 1753426"/>
                <a:gd name="connsiteX11" fmla="*/ 485550 w 1820513"/>
                <a:gd name="connsiteY11" fmla="*/ 609788 h 1753426"/>
                <a:gd name="connsiteX12" fmla="*/ 192995 w 1820513"/>
                <a:gd name="connsiteY12" fmla="*/ 679866 h 1753426"/>
                <a:gd name="connsiteX13" fmla="*/ 0 w 1820513"/>
                <a:gd name="connsiteY13" fmla="*/ 842017 h 1753426"/>
                <a:gd name="connsiteX14" fmla="*/ 139702 w 1820513"/>
                <a:gd name="connsiteY14" fmla="*/ 369645 h 1753426"/>
                <a:gd name="connsiteX0" fmla="*/ 120652 w 1820513"/>
                <a:gd name="connsiteY0" fmla="*/ 322020 h 1753426"/>
                <a:gd name="connsiteX1" fmla="*/ 575356 w 1820513"/>
                <a:gd name="connsiteY1" fmla="*/ 131044 h 1753426"/>
                <a:gd name="connsiteX2" fmla="*/ 1025072 w 1820513"/>
                <a:gd name="connsiteY2" fmla="*/ 173907 h 1753426"/>
                <a:gd name="connsiteX3" fmla="*/ 1498345 w 1820513"/>
                <a:gd name="connsiteY3" fmla="*/ 402981 h 1753426"/>
                <a:gd name="connsiteX4" fmla="*/ 1692729 w 1820513"/>
                <a:gd name="connsiteY4" fmla="*/ 827049 h 1753426"/>
                <a:gd name="connsiteX5" fmla="*/ 1669144 w 1820513"/>
                <a:gd name="connsiteY5" fmla="*/ 1300124 h 1753426"/>
                <a:gd name="connsiteX6" fmla="*/ 1410806 w 1820513"/>
                <a:gd name="connsiteY6" fmla="*/ 1726935 h 1753426"/>
                <a:gd name="connsiteX7" fmla="*/ 1231220 w 1820513"/>
                <a:gd name="connsiteY7" fmla="*/ 1603791 h 1753426"/>
                <a:gd name="connsiteX8" fmla="*/ 1207407 w 1820513"/>
                <a:gd name="connsiteY8" fmla="*/ 1251366 h 1753426"/>
                <a:gd name="connsiteX9" fmla="*/ 1155020 w 1820513"/>
                <a:gd name="connsiteY9" fmla="*/ 922753 h 1753426"/>
                <a:gd name="connsiteX10" fmla="*/ 831170 w 1820513"/>
                <a:gd name="connsiteY10" fmla="*/ 679866 h 1753426"/>
                <a:gd name="connsiteX11" fmla="*/ 485550 w 1820513"/>
                <a:gd name="connsiteY11" fmla="*/ 609788 h 1753426"/>
                <a:gd name="connsiteX12" fmla="*/ 192995 w 1820513"/>
                <a:gd name="connsiteY12" fmla="*/ 679866 h 1753426"/>
                <a:gd name="connsiteX13" fmla="*/ 0 w 1820513"/>
                <a:gd name="connsiteY13" fmla="*/ 842017 h 1753426"/>
                <a:gd name="connsiteX14" fmla="*/ 120652 w 1820513"/>
                <a:gd name="connsiteY14" fmla="*/ 322020 h 1753426"/>
                <a:gd name="connsiteX0" fmla="*/ 120652 w 1820513"/>
                <a:gd name="connsiteY0" fmla="*/ 322020 h 1753426"/>
                <a:gd name="connsiteX1" fmla="*/ 575356 w 1820513"/>
                <a:gd name="connsiteY1" fmla="*/ 131044 h 1753426"/>
                <a:gd name="connsiteX2" fmla="*/ 1025072 w 1820513"/>
                <a:gd name="connsiteY2" fmla="*/ 173907 h 1753426"/>
                <a:gd name="connsiteX3" fmla="*/ 1498345 w 1820513"/>
                <a:gd name="connsiteY3" fmla="*/ 402981 h 1753426"/>
                <a:gd name="connsiteX4" fmla="*/ 1692729 w 1820513"/>
                <a:gd name="connsiteY4" fmla="*/ 827049 h 1753426"/>
                <a:gd name="connsiteX5" fmla="*/ 1669144 w 1820513"/>
                <a:gd name="connsiteY5" fmla="*/ 1300124 h 1753426"/>
                <a:gd name="connsiteX6" fmla="*/ 1410806 w 1820513"/>
                <a:gd name="connsiteY6" fmla="*/ 1726935 h 1753426"/>
                <a:gd name="connsiteX7" fmla="*/ 1231220 w 1820513"/>
                <a:gd name="connsiteY7" fmla="*/ 1603791 h 1753426"/>
                <a:gd name="connsiteX8" fmla="*/ 1207407 w 1820513"/>
                <a:gd name="connsiteY8" fmla="*/ 1251366 h 1753426"/>
                <a:gd name="connsiteX9" fmla="*/ 1155020 w 1820513"/>
                <a:gd name="connsiteY9" fmla="*/ 922753 h 1753426"/>
                <a:gd name="connsiteX10" fmla="*/ 831170 w 1820513"/>
                <a:gd name="connsiteY10" fmla="*/ 679866 h 1753426"/>
                <a:gd name="connsiteX11" fmla="*/ 485550 w 1820513"/>
                <a:gd name="connsiteY11" fmla="*/ 609788 h 1753426"/>
                <a:gd name="connsiteX12" fmla="*/ 192995 w 1820513"/>
                <a:gd name="connsiteY12" fmla="*/ 679866 h 1753426"/>
                <a:gd name="connsiteX13" fmla="*/ 0 w 1820513"/>
                <a:gd name="connsiteY13" fmla="*/ 842017 h 1753426"/>
                <a:gd name="connsiteX14" fmla="*/ 120652 w 1820513"/>
                <a:gd name="connsiteY14" fmla="*/ 322020 h 1753426"/>
                <a:gd name="connsiteX0" fmla="*/ 120652 w 1820513"/>
                <a:gd name="connsiteY0" fmla="*/ 322020 h 1753426"/>
                <a:gd name="connsiteX1" fmla="*/ 575356 w 1820513"/>
                <a:gd name="connsiteY1" fmla="*/ 131044 h 1753426"/>
                <a:gd name="connsiteX2" fmla="*/ 1025072 w 1820513"/>
                <a:gd name="connsiteY2" fmla="*/ 173907 h 1753426"/>
                <a:gd name="connsiteX3" fmla="*/ 1498345 w 1820513"/>
                <a:gd name="connsiteY3" fmla="*/ 402981 h 1753426"/>
                <a:gd name="connsiteX4" fmla="*/ 1692729 w 1820513"/>
                <a:gd name="connsiteY4" fmla="*/ 827049 h 1753426"/>
                <a:gd name="connsiteX5" fmla="*/ 1669144 w 1820513"/>
                <a:gd name="connsiteY5" fmla="*/ 1300124 h 1753426"/>
                <a:gd name="connsiteX6" fmla="*/ 1410806 w 1820513"/>
                <a:gd name="connsiteY6" fmla="*/ 1726935 h 1753426"/>
                <a:gd name="connsiteX7" fmla="*/ 1231220 w 1820513"/>
                <a:gd name="connsiteY7" fmla="*/ 1603791 h 1753426"/>
                <a:gd name="connsiteX8" fmla="*/ 1207407 w 1820513"/>
                <a:gd name="connsiteY8" fmla="*/ 1251366 h 1753426"/>
                <a:gd name="connsiteX9" fmla="*/ 1155020 w 1820513"/>
                <a:gd name="connsiteY9" fmla="*/ 922753 h 1753426"/>
                <a:gd name="connsiteX10" fmla="*/ 831170 w 1820513"/>
                <a:gd name="connsiteY10" fmla="*/ 679866 h 1753426"/>
                <a:gd name="connsiteX11" fmla="*/ 485550 w 1820513"/>
                <a:gd name="connsiteY11" fmla="*/ 609788 h 1753426"/>
                <a:gd name="connsiteX12" fmla="*/ 192995 w 1820513"/>
                <a:gd name="connsiteY12" fmla="*/ 679866 h 1753426"/>
                <a:gd name="connsiteX13" fmla="*/ 0 w 1820513"/>
                <a:gd name="connsiteY13" fmla="*/ 842017 h 1753426"/>
                <a:gd name="connsiteX14" fmla="*/ 120652 w 1820513"/>
                <a:gd name="connsiteY14" fmla="*/ 322020 h 1753426"/>
                <a:gd name="connsiteX0" fmla="*/ 204649 w 1904510"/>
                <a:gd name="connsiteY0" fmla="*/ 322020 h 1753426"/>
                <a:gd name="connsiteX1" fmla="*/ 659353 w 1904510"/>
                <a:gd name="connsiteY1" fmla="*/ 131044 h 1753426"/>
                <a:gd name="connsiteX2" fmla="*/ 1109069 w 1904510"/>
                <a:gd name="connsiteY2" fmla="*/ 173907 h 1753426"/>
                <a:gd name="connsiteX3" fmla="*/ 1582342 w 1904510"/>
                <a:gd name="connsiteY3" fmla="*/ 402981 h 1753426"/>
                <a:gd name="connsiteX4" fmla="*/ 1776726 w 1904510"/>
                <a:gd name="connsiteY4" fmla="*/ 827049 h 1753426"/>
                <a:gd name="connsiteX5" fmla="*/ 1753141 w 1904510"/>
                <a:gd name="connsiteY5" fmla="*/ 1300124 h 1753426"/>
                <a:gd name="connsiteX6" fmla="*/ 1494803 w 1904510"/>
                <a:gd name="connsiteY6" fmla="*/ 1726935 h 1753426"/>
                <a:gd name="connsiteX7" fmla="*/ 1315217 w 1904510"/>
                <a:gd name="connsiteY7" fmla="*/ 1603791 h 1753426"/>
                <a:gd name="connsiteX8" fmla="*/ 1291404 w 1904510"/>
                <a:gd name="connsiteY8" fmla="*/ 1251366 h 1753426"/>
                <a:gd name="connsiteX9" fmla="*/ 1239017 w 1904510"/>
                <a:gd name="connsiteY9" fmla="*/ 922753 h 1753426"/>
                <a:gd name="connsiteX10" fmla="*/ 915167 w 1904510"/>
                <a:gd name="connsiteY10" fmla="*/ 679866 h 1753426"/>
                <a:gd name="connsiteX11" fmla="*/ 569547 w 1904510"/>
                <a:gd name="connsiteY11" fmla="*/ 609788 h 1753426"/>
                <a:gd name="connsiteX12" fmla="*/ 276992 w 1904510"/>
                <a:gd name="connsiteY12" fmla="*/ 679866 h 1753426"/>
                <a:gd name="connsiteX13" fmla="*/ 83997 w 1904510"/>
                <a:gd name="connsiteY13" fmla="*/ 842017 h 1753426"/>
                <a:gd name="connsiteX14" fmla="*/ 204649 w 1904510"/>
                <a:gd name="connsiteY14" fmla="*/ 322020 h 1753426"/>
                <a:gd name="connsiteX0" fmla="*/ 272855 w 1972716"/>
                <a:gd name="connsiteY0" fmla="*/ 322020 h 1753426"/>
                <a:gd name="connsiteX1" fmla="*/ 727559 w 1972716"/>
                <a:gd name="connsiteY1" fmla="*/ 131044 h 1753426"/>
                <a:gd name="connsiteX2" fmla="*/ 1177275 w 1972716"/>
                <a:gd name="connsiteY2" fmla="*/ 173907 h 1753426"/>
                <a:gd name="connsiteX3" fmla="*/ 1650548 w 1972716"/>
                <a:gd name="connsiteY3" fmla="*/ 402981 h 1753426"/>
                <a:gd name="connsiteX4" fmla="*/ 1844932 w 1972716"/>
                <a:gd name="connsiteY4" fmla="*/ 827049 h 1753426"/>
                <a:gd name="connsiteX5" fmla="*/ 1821347 w 1972716"/>
                <a:gd name="connsiteY5" fmla="*/ 1300124 h 1753426"/>
                <a:gd name="connsiteX6" fmla="*/ 1563009 w 1972716"/>
                <a:gd name="connsiteY6" fmla="*/ 1726935 h 1753426"/>
                <a:gd name="connsiteX7" fmla="*/ 1383423 w 1972716"/>
                <a:gd name="connsiteY7" fmla="*/ 1603791 h 1753426"/>
                <a:gd name="connsiteX8" fmla="*/ 1359610 w 1972716"/>
                <a:gd name="connsiteY8" fmla="*/ 1251366 h 1753426"/>
                <a:gd name="connsiteX9" fmla="*/ 1307223 w 1972716"/>
                <a:gd name="connsiteY9" fmla="*/ 922753 h 1753426"/>
                <a:gd name="connsiteX10" fmla="*/ 983373 w 1972716"/>
                <a:gd name="connsiteY10" fmla="*/ 679866 h 1753426"/>
                <a:gd name="connsiteX11" fmla="*/ 637753 w 1972716"/>
                <a:gd name="connsiteY11" fmla="*/ 609788 h 1753426"/>
                <a:gd name="connsiteX12" fmla="*/ 345198 w 1972716"/>
                <a:gd name="connsiteY12" fmla="*/ 679866 h 1753426"/>
                <a:gd name="connsiteX13" fmla="*/ 152203 w 1972716"/>
                <a:gd name="connsiteY13" fmla="*/ 842017 h 1753426"/>
                <a:gd name="connsiteX14" fmla="*/ 272855 w 1972716"/>
                <a:gd name="connsiteY14" fmla="*/ 322020 h 1753426"/>
                <a:gd name="connsiteX0" fmla="*/ 293482 w 1993343"/>
                <a:gd name="connsiteY0" fmla="*/ 322020 h 1753426"/>
                <a:gd name="connsiteX1" fmla="*/ 748186 w 1993343"/>
                <a:gd name="connsiteY1" fmla="*/ 131044 h 1753426"/>
                <a:gd name="connsiteX2" fmla="*/ 1197902 w 1993343"/>
                <a:gd name="connsiteY2" fmla="*/ 173907 h 1753426"/>
                <a:gd name="connsiteX3" fmla="*/ 1671175 w 1993343"/>
                <a:gd name="connsiteY3" fmla="*/ 402981 h 1753426"/>
                <a:gd name="connsiteX4" fmla="*/ 1865559 w 1993343"/>
                <a:gd name="connsiteY4" fmla="*/ 827049 h 1753426"/>
                <a:gd name="connsiteX5" fmla="*/ 1841974 w 1993343"/>
                <a:gd name="connsiteY5" fmla="*/ 1300124 h 1753426"/>
                <a:gd name="connsiteX6" fmla="*/ 1583636 w 1993343"/>
                <a:gd name="connsiteY6" fmla="*/ 1726935 h 1753426"/>
                <a:gd name="connsiteX7" fmla="*/ 1404050 w 1993343"/>
                <a:gd name="connsiteY7" fmla="*/ 1603791 h 1753426"/>
                <a:gd name="connsiteX8" fmla="*/ 1380237 w 1993343"/>
                <a:gd name="connsiteY8" fmla="*/ 1251366 h 1753426"/>
                <a:gd name="connsiteX9" fmla="*/ 1327850 w 1993343"/>
                <a:gd name="connsiteY9" fmla="*/ 922753 h 1753426"/>
                <a:gd name="connsiteX10" fmla="*/ 1004000 w 1993343"/>
                <a:gd name="connsiteY10" fmla="*/ 679866 h 1753426"/>
                <a:gd name="connsiteX11" fmla="*/ 658380 w 1993343"/>
                <a:gd name="connsiteY11" fmla="*/ 609788 h 1753426"/>
                <a:gd name="connsiteX12" fmla="*/ 365825 w 1993343"/>
                <a:gd name="connsiteY12" fmla="*/ 679866 h 1753426"/>
                <a:gd name="connsiteX13" fmla="*/ 133819 w 1993343"/>
                <a:gd name="connsiteY13" fmla="*/ 824909 h 1753426"/>
                <a:gd name="connsiteX14" fmla="*/ 293482 w 1993343"/>
                <a:gd name="connsiteY14" fmla="*/ 322020 h 1753426"/>
                <a:gd name="connsiteX0" fmla="*/ 304438 w 2004299"/>
                <a:gd name="connsiteY0" fmla="*/ 322020 h 1753426"/>
                <a:gd name="connsiteX1" fmla="*/ 759142 w 2004299"/>
                <a:gd name="connsiteY1" fmla="*/ 131044 h 1753426"/>
                <a:gd name="connsiteX2" fmla="*/ 1208858 w 2004299"/>
                <a:gd name="connsiteY2" fmla="*/ 173907 h 1753426"/>
                <a:gd name="connsiteX3" fmla="*/ 1682131 w 2004299"/>
                <a:gd name="connsiteY3" fmla="*/ 402981 h 1753426"/>
                <a:gd name="connsiteX4" fmla="*/ 1876515 w 2004299"/>
                <a:gd name="connsiteY4" fmla="*/ 827049 h 1753426"/>
                <a:gd name="connsiteX5" fmla="*/ 1852930 w 2004299"/>
                <a:gd name="connsiteY5" fmla="*/ 1300124 h 1753426"/>
                <a:gd name="connsiteX6" fmla="*/ 1594592 w 2004299"/>
                <a:gd name="connsiteY6" fmla="*/ 1726935 h 1753426"/>
                <a:gd name="connsiteX7" fmla="*/ 1415006 w 2004299"/>
                <a:gd name="connsiteY7" fmla="*/ 1603791 h 1753426"/>
                <a:gd name="connsiteX8" fmla="*/ 1391193 w 2004299"/>
                <a:gd name="connsiteY8" fmla="*/ 1251366 h 1753426"/>
                <a:gd name="connsiteX9" fmla="*/ 1338806 w 2004299"/>
                <a:gd name="connsiteY9" fmla="*/ 922753 h 1753426"/>
                <a:gd name="connsiteX10" fmla="*/ 1014956 w 2004299"/>
                <a:gd name="connsiteY10" fmla="*/ 679866 h 1753426"/>
                <a:gd name="connsiteX11" fmla="*/ 669336 w 2004299"/>
                <a:gd name="connsiteY11" fmla="*/ 609788 h 1753426"/>
                <a:gd name="connsiteX12" fmla="*/ 376781 w 2004299"/>
                <a:gd name="connsiteY12" fmla="*/ 679866 h 1753426"/>
                <a:gd name="connsiteX13" fmla="*/ 125510 w 2004299"/>
                <a:gd name="connsiteY13" fmla="*/ 821112 h 1753426"/>
                <a:gd name="connsiteX14" fmla="*/ 304438 w 2004299"/>
                <a:gd name="connsiteY14" fmla="*/ 322020 h 1753426"/>
                <a:gd name="connsiteX0" fmla="*/ 308627 w 2008488"/>
                <a:gd name="connsiteY0" fmla="*/ 322020 h 1753426"/>
                <a:gd name="connsiteX1" fmla="*/ 763331 w 2008488"/>
                <a:gd name="connsiteY1" fmla="*/ 131044 h 1753426"/>
                <a:gd name="connsiteX2" fmla="*/ 1213047 w 2008488"/>
                <a:gd name="connsiteY2" fmla="*/ 173907 h 1753426"/>
                <a:gd name="connsiteX3" fmla="*/ 1686320 w 2008488"/>
                <a:gd name="connsiteY3" fmla="*/ 402981 h 1753426"/>
                <a:gd name="connsiteX4" fmla="*/ 1880704 w 2008488"/>
                <a:gd name="connsiteY4" fmla="*/ 827049 h 1753426"/>
                <a:gd name="connsiteX5" fmla="*/ 1857119 w 2008488"/>
                <a:gd name="connsiteY5" fmla="*/ 1300124 h 1753426"/>
                <a:gd name="connsiteX6" fmla="*/ 1598781 w 2008488"/>
                <a:gd name="connsiteY6" fmla="*/ 1726935 h 1753426"/>
                <a:gd name="connsiteX7" fmla="*/ 1419195 w 2008488"/>
                <a:gd name="connsiteY7" fmla="*/ 1603791 h 1753426"/>
                <a:gd name="connsiteX8" fmla="*/ 1395382 w 2008488"/>
                <a:gd name="connsiteY8" fmla="*/ 1251366 h 1753426"/>
                <a:gd name="connsiteX9" fmla="*/ 1342995 w 2008488"/>
                <a:gd name="connsiteY9" fmla="*/ 922753 h 1753426"/>
                <a:gd name="connsiteX10" fmla="*/ 1019145 w 2008488"/>
                <a:gd name="connsiteY10" fmla="*/ 679866 h 1753426"/>
                <a:gd name="connsiteX11" fmla="*/ 673525 w 2008488"/>
                <a:gd name="connsiteY11" fmla="*/ 609788 h 1753426"/>
                <a:gd name="connsiteX12" fmla="*/ 380970 w 2008488"/>
                <a:gd name="connsiteY12" fmla="*/ 679866 h 1753426"/>
                <a:gd name="connsiteX13" fmla="*/ 122564 w 2008488"/>
                <a:gd name="connsiteY13" fmla="*/ 821472 h 1753426"/>
                <a:gd name="connsiteX14" fmla="*/ 308627 w 2008488"/>
                <a:gd name="connsiteY14" fmla="*/ 322020 h 175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8488" h="1753426">
                  <a:moveTo>
                    <a:pt x="308627" y="322020"/>
                  </a:moveTo>
                  <a:cubicBezTo>
                    <a:pt x="359653" y="243090"/>
                    <a:pt x="450367" y="14711"/>
                    <a:pt x="763331" y="131044"/>
                  </a:cubicBezTo>
                  <a:cubicBezTo>
                    <a:pt x="856540" y="26344"/>
                    <a:pt x="1076976" y="-121444"/>
                    <a:pt x="1213047" y="173907"/>
                  </a:cubicBezTo>
                  <a:cubicBezTo>
                    <a:pt x="1418430" y="12140"/>
                    <a:pt x="1676200" y="78973"/>
                    <a:pt x="1686320" y="402981"/>
                  </a:cubicBezTo>
                  <a:cubicBezTo>
                    <a:pt x="1842434" y="436765"/>
                    <a:pt x="2019865" y="593240"/>
                    <a:pt x="1880704" y="827049"/>
                  </a:cubicBezTo>
                  <a:cubicBezTo>
                    <a:pt x="1994702" y="891079"/>
                    <a:pt x="2109833" y="1064645"/>
                    <a:pt x="1857119" y="1300124"/>
                  </a:cubicBezTo>
                  <a:cubicBezTo>
                    <a:pt x="1948806" y="1440806"/>
                    <a:pt x="1788082" y="1862478"/>
                    <a:pt x="1598781" y="1726935"/>
                  </a:cubicBezTo>
                  <a:cubicBezTo>
                    <a:pt x="1593262" y="1657690"/>
                    <a:pt x="1559458" y="1506840"/>
                    <a:pt x="1419195" y="1603791"/>
                  </a:cubicBezTo>
                  <a:cubicBezTo>
                    <a:pt x="1264645" y="1515005"/>
                    <a:pt x="1324738" y="1357728"/>
                    <a:pt x="1395382" y="1251366"/>
                  </a:cubicBezTo>
                  <a:cubicBezTo>
                    <a:pt x="1274964" y="1188774"/>
                    <a:pt x="1288226" y="1027528"/>
                    <a:pt x="1342995" y="922753"/>
                  </a:cubicBezTo>
                  <a:cubicBezTo>
                    <a:pt x="1097164" y="948267"/>
                    <a:pt x="1040236" y="781239"/>
                    <a:pt x="1019145" y="679866"/>
                  </a:cubicBezTo>
                  <a:cubicBezTo>
                    <a:pt x="818213" y="756520"/>
                    <a:pt x="745870" y="685534"/>
                    <a:pt x="673525" y="609788"/>
                  </a:cubicBezTo>
                  <a:cubicBezTo>
                    <a:pt x="561837" y="636889"/>
                    <a:pt x="515076" y="703073"/>
                    <a:pt x="380970" y="679866"/>
                  </a:cubicBezTo>
                  <a:cubicBezTo>
                    <a:pt x="332589" y="566171"/>
                    <a:pt x="129065" y="960488"/>
                    <a:pt x="122564" y="821472"/>
                  </a:cubicBezTo>
                  <a:cubicBezTo>
                    <a:pt x="-42007" y="733865"/>
                    <a:pt x="-93540" y="295327"/>
                    <a:pt x="308627" y="3220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8295D3-8AC1-4419-A91B-8B2392228D93}"/>
                </a:ext>
              </a:extLst>
            </p:cNvPr>
            <p:cNvSpPr/>
            <p:nvPr/>
          </p:nvSpPr>
          <p:spPr>
            <a:xfrm>
              <a:off x="4256522" y="1919130"/>
              <a:ext cx="322047" cy="353920"/>
            </a:xfrm>
            <a:custGeom>
              <a:avLst/>
              <a:gdLst>
                <a:gd name="connsiteX0" fmla="*/ 0 w 273568"/>
                <a:gd name="connsiteY0" fmla="*/ 0 h 273892"/>
                <a:gd name="connsiteX1" fmla="*/ 273568 w 273568"/>
                <a:gd name="connsiteY1" fmla="*/ 0 h 273892"/>
                <a:gd name="connsiteX2" fmla="*/ 273568 w 273568"/>
                <a:gd name="connsiteY2" fmla="*/ 273892 h 273892"/>
                <a:gd name="connsiteX3" fmla="*/ 0 w 273568"/>
                <a:gd name="connsiteY3" fmla="*/ 273892 h 273892"/>
                <a:gd name="connsiteX4" fmla="*/ 0 w 273568"/>
                <a:gd name="connsiteY4" fmla="*/ 0 h 273892"/>
                <a:gd name="connsiteX0" fmla="*/ 90487 w 273568"/>
                <a:gd name="connsiteY0" fmla="*/ 42863 h 273892"/>
                <a:gd name="connsiteX1" fmla="*/ 273568 w 273568"/>
                <a:gd name="connsiteY1" fmla="*/ 0 h 273892"/>
                <a:gd name="connsiteX2" fmla="*/ 273568 w 273568"/>
                <a:gd name="connsiteY2" fmla="*/ 273892 h 273892"/>
                <a:gd name="connsiteX3" fmla="*/ 0 w 273568"/>
                <a:gd name="connsiteY3" fmla="*/ 273892 h 273892"/>
                <a:gd name="connsiteX4" fmla="*/ 90487 w 273568"/>
                <a:gd name="connsiteY4" fmla="*/ 42863 h 273892"/>
                <a:gd name="connsiteX0" fmla="*/ 90487 w 273568"/>
                <a:gd name="connsiteY0" fmla="*/ 42863 h 273892"/>
                <a:gd name="connsiteX1" fmla="*/ 273568 w 273568"/>
                <a:gd name="connsiteY1" fmla="*/ 0 h 273892"/>
                <a:gd name="connsiteX2" fmla="*/ 0 w 273568"/>
                <a:gd name="connsiteY2" fmla="*/ 273892 h 273892"/>
                <a:gd name="connsiteX3" fmla="*/ 90487 w 273568"/>
                <a:gd name="connsiteY3" fmla="*/ 42863 h 273892"/>
                <a:gd name="connsiteX0" fmla="*/ 90487 w 273568"/>
                <a:gd name="connsiteY0" fmla="*/ 42863 h 273892"/>
                <a:gd name="connsiteX1" fmla="*/ 273568 w 273568"/>
                <a:gd name="connsiteY1" fmla="*/ 0 h 273892"/>
                <a:gd name="connsiteX2" fmla="*/ 0 w 273568"/>
                <a:gd name="connsiteY2" fmla="*/ 273892 h 273892"/>
                <a:gd name="connsiteX3" fmla="*/ 90487 w 273568"/>
                <a:gd name="connsiteY3" fmla="*/ 42863 h 273892"/>
                <a:gd name="connsiteX0" fmla="*/ 90487 w 90487"/>
                <a:gd name="connsiteY0" fmla="*/ 0 h 231029"/>
                <a:gd name="connsiteX1" fmla="*/ 0 w 90487"/>
                <a:gd name="connsiteY1" fmla="*/ 231029 h 231029"/>
                <a:gd name="connsiteX2" fmla="*/ 90487 w 90487"/>
                <a:gd name="connsiteY2" fmla="*/ 0 h 231029"/>
                <a:gd name="connsiteX0" fmla="*/ 90487 w 90487"/>
                <a:gd name="connsiteY0" fmla="*/ 0 h 231029"/>
                <a:gd name="connsiteX1" fmla="*/ 0 w 90487"/>
                <a:gd name="connsiteY1" fmla="*/ 231029 h 231029"/>
                <a:gd name="connsiteX2" fmla="*/ 90487 w 90487"/>
                <a:gd name="connsiteY2" fmla="*/ 0 h 231029"/>
                <a:gd name="connsiteX0" fmla="*/ 90487 w 139074"/>
                <a:gd name="connsiteY0" fmla="*/ 0 h 293043"/>
                <a:gd name="connsiteX1" fmla="*/ 0 w 139074"/>
                <a:gd name="connsiteY1" fmla="*/ 231029 h 293043"/>
                <a:gd name="connsiteX2" fmla="*/ 90487 w 139074"/>
                <a:gd name="connsiteY2" fmla="*/ 0 h 293043"/>
                <a:gd name="connsiteX0" fmla="*/ 109537 w 146250"/>
                <a:gd name="connsiteY0" fmla="*/ 0 h 309877"/>
                <a:gd name="connsiteX1" fmla="*/ 0 w 146250"/>
                <a:gd name="connsiteY1" fmla="*/ 250079 h 309877"/>
                <a:gd name="connsiteX2" fmla="*/ 109537 w 146250"/>
                <a:gd name="connsiteY2" fmla="*/ 0 h 309877"/>
                <a:gd name="connsiteX0" fmla="*/ 109537 w 197238"/>
                <a:gd name="connsiteY0" fmla="*/ 0 h 309877"/>
                <a:gd name="connsiteX1" fmla="*/ 0 w 197238"/>
                <a:gd name="connsiteY1" fmla="*/ 250079 h 309877"/>
                <a:gd name="connsiteX2" fmla="*/ 109537 w 197238"/>
                <a:gd name="connsiteY2" fmla="*/ 0 h 309877"/>
                <a:gd name="connsiteX0" fmla="*/ 109537 w 320096"/>
                <a:gd name="connsiteY0" fmla="*/ 61352 h 348151"/>
                <a:gd name="connsiteX1" fmla="*/ 0 w 320096"/>
                <a:gd name="connsiteY1" fmla="*/ 311431 h 348151"/>
                <a:gd name="connsiteX2" fmla="*/ 109537 w 320096"/>
                <a:gd name="connsiteY2" fmla="*/ 61352 h 348151"/>
                <a:gd name="connsiteX0" fmla="*/ 109537 w 322047"/>
                <a:gd name="connsiteY0" fmla="*/ 67901 h 353920"/>
                <a:gd name="connsiteX1" fmla="*/ 0 w 322047"/>
                <a:gd name="connsiteY1" fmla="*/ 317980 h 353920"/>
                <a:gd name="connsiteX2" fmla="*/ 109537 w 322047"/>
                <a:gd name="connsiteY2" fmla="*/ 67901 h 353920"/>
                <a:gd name="connsiteX0" fmla="*/ 109537 w 322047"/>
                <a:gd name="connsiteY0" fmla="*/ 67901 h 353920"/>
                <a:gd name="connsiteX1" fmla="*/ 0 w 322047"/>
                <a:gd name="connsiteY1" fmla="*/ 317980 h 353920"/>
                <a:gd name="connsiteX2" fmla="*/ 200977 w 322047"/>
                <a:gd name="connsiteY2" fmla="*/ 159341 h 353920"/>
                <a:gd name="connsiteX0" fmla="*/ 109537 w 322047"/>
                <a:gd name="connsiteY0" fmla="*/ 67901 h 353920"/>
                <a:gd name="connsiteX1" fmla="*/ 0 w 322047"/>
                <a:gd name="connsiteY1" fmla="*/ 317980 h 3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047" h="353920">
                  <a:moveTo>
                    <a:pt x="109537" y="67901"/>
                  </a:moveTo>
                  <a:cubicBezTo>
                    <a:pt x="427038" y="-221802"/>
                    <a:pt x="387349" y="521957"/>
                    <a:pt x="0" y="317980"/>
                  </a:cubicBezTo>
                </a:path>
              </a:pathLst>
            </a:cu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697EDD7-D1F6-4116-8DCA-95E737985E81}"/>
                </a:ext>
              </a:extLst>
            </p:cNvPr>
            <p:cNvSpPr/>
            <p:nvPr/>
          </p:nvSpPr>
          <p:spPr>
            <a:xfrm rot="2030132">
              <a:off x="3809891" y="1492268"/>
              <a:ext cx="326718" cy="3785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527551-41DF-41CC-B2E3-B7A8E823DF1A}"/>
                </a:ext>
              </a:extLst>
            </p:cNvPr>
            <p:cNvSpPr/>
            <p:nvPr/>
          </p:nvSpPr>
          <p:spPr>
            <a:xfrm rot="2030132">
              <a:off x="3404460" y="1267344"/>
              <a:ext cx="278405" cy="3225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1FC0D73-F3A4-46E4-97F0-550F5ED3E60C}"/>
                </a:ext>
              </a:extLst>
            </p:cNvPr>
            <p:cNvSpPr/>
            <p:nvPr/>
          </p:nvSpPr>
          <p:spPr>
            <a:xfrm rot="2030132">
              <a:off x="3822744" y="1578714"/>
              <a:ext cx="214455" cy="2484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171EF60-2D64-4F52-9292-0ADD37786248}"/>
                </a:ext>
              </a:extLst>
            </p:cNvPr>
            <p:cNvSpPr/>
            <p:nvPr/>
          </p:nvSpPr>
          <p:spPr>
            <a:xfrm rot="2030132">
              <a:off x="3413884" y="1353344"/>
              <a:ext cx="168837" cy="1955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894512-20AD-4DAF-AC86-8E30624DCCF9}"/>
                </a:ext>
              </a:extLst>
            </p:cNvPr>
            <p:cNvGrpSpPr/>
            <p:nvPr/>
          </p:nvGrpSpPr>
          <p:grpSpPr>
            <a:xfrm>
              <a:off x="3046386" y="1936492"/>
              <a:ext cx="464112" cy="392328"/>
              <a:chOff x="3046386" y="1936492"/>
              <a:chExt cx="464112" cy="39232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35BA16-7FFA-4A41-A459-5EAC3CD131E9}"/>
                  </a:ext>
                </a:extLst>
              </p:cNvPr>
              <p:cNvSpPr/>
              <p:nvPr/>
            </p:nvSpPr>
            <p:spPr>
              <a:xfrm rot="1784408">
                <a:off x="3080652" y="1936492"/>
                <a:ext cx="375447" cy="39232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00A6F32-A011-4A28-A65E-223A9F5CF1F0}"/>
                  </a:ext>
                </a:extLst>
              </p:cNvPr>
              <p:cNvSpPr/>
              <p:nvPr/>
            </p:nvSpPr>
            <p:spPr>
              <a:xfrm rot="2509965">
                <a:off x="3225682" y="1981710"/>
                <a:ext cx="284816" cy="72277"/>
              </a:xfrm>
              <a:custGeom>
                <a:avLst/>
                <a:gdLst>
                  <a:gd name="connsiteX0" fmla="*/ 34994 w 284816"/>
                  <a:gd name="connsiteY0" fmla="*/ 34410 h 72277"/>
                  <a:gd name="connsiteX1" fmla="*/ 103214 w 284816"/>
                  <a:gd name="connsiteY1" fmla="*/ 4029 h 72277"/>
                  <a:gd name="connsiteX2" fmla="*/ 245046 w 284816"/>
                  <a:gd name="connsiteY2" fmla="*/ 32400 h 72277"/>
                  <a:gd name="connsiteX3" fmla="*/ 284816 w 284816"/>
                  <a:gd name="connsiteY3" fmla="*/ 72277 h 72277"/>
                  <a:gd name="connsiteX4" fmla="*/ 0 w 284816"/>
                  <a:gd name="connsiteY4" fmla="*/ 72277 h 72277"/>
                  <a:gd name="connsiteX5" fmla="*/ 34994 w 284816"/>
                  <a:gd name="connsiteY5" fmla="*/ 34410 h 72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816" h="72277">
                    <a:moveTo>
                      <a:pt x="34994" y="34410"/>
                    </a:moveTo>
                    <a:cubicBezTo>
                      <a:pt x="54875" y="19999"/>
                      <a:pt x="77870" y="9458"/>
                      <a:pt x="103214" y="4029"/>
                    </a:cubicBezTo>
                    <a:cubicBezTo>
                      <a:pt x="153902" y="-6831"/>
                      <a:pt x="204392" y="4806"/>
                      <a:pt x="245046" y="32400"/>
                    </a:cubicBezTo>
                    <a:lnTo>
                      <a:pt x="284816" y="72277"/>
                    </a:lnTo>
                    <a:lnTo>
                      <a:pt x="0" y="72277"/>
                    </a:lnTo>
                    <a:lnTo>
                      <a:pt x="34994" y="344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6D350D4-3013-4713-9E60-B2B1991307D7}"/>
                  </a:ext>
                </a:extLst>
              </p:cNvPr>
              <p:cNvSpPr/>
              <p:nvPr/>
            </p:nvSpPr>
            <p:spPr>
              <a:xfrm rot="2509965">
                <a:off x="3046386" y="2242345"/>
                <a:ext cx="221789" cy="39475"/>
              </a:xfrm>
              <a:custGeom>
                <a:avLst/>
                <a:gdLst>
                  <a:gd name="connsiteX0" fmla="*/ 0 w 221789"/>
                  <a:gd name="connsiteY0" fmla="*/ 0 h 39475"/>
                  <a:gd name="connsiteX1" fmla="*/ 221789 w 221789"/>
                  <a:gd name="connsiteY1" fmla="*/ 0 h 39475"/>
                  <a:gd name="connsiteX2" fmla="*/ 217108 w 221789"/>
                  <a:gd name="connsiteY2" fmla="*/ 5065 h 39475"/>
                  <a:gd name="connsiteX3" fmla="*/ 148888 w 221789"/>
                  <a:gd name="connsiteY3" fmla="*/ 35446 h 39475"/>
                  <a:gd name="connsiteX4" fmla="*/ 7056 w 221789"/>
                  <a:gd name="connsiteY4" fmla="*/ 7075 h 39475"/>
                  <a:gd name="connsiteX5" fmla="*/ 0 w 221789"/>
                  <a:gd name="connsiteY5" fmla="*/ 0 h 39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1789" h="39475">
                    <a:moveTo>
                      <a:pt x="0" y="0"/>
                    </a:moveTo>
                    <a:lnTo>
                      <a:pt x="221789" y="0"/>
                    </a:lnTo>
                    <a:lnTo>
                      <a:pt x="217108" y="5065"/>
                    </a:lnTo>
                    <a:cubicBezTo>
                      <a:pt x="197227" y="19476"/>
                      <a:pt x="174232" y="30016"/>
                      <a:pt x="148888" y="35446"/>
                    </a:cubicBezTo>
                    <a:cubicBezTo>
                      <a:pt x="98200" y="46307"/>
                      <a:pt x="47710" y="34669"/>
                      <a:pt x="7056" y="70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49EAB1-3FC9-48C8-A7A4-A290B9AB278C}"/>
                </a:ext>
              </a:extLst>
            </p:cNvPr>
            <p:cNvGrpSpPr/>
            <p:nvPr/>
          </p:nvGrpSpPr>
          <p:grpSpPr>
            <a:xfrm>
              <a:off x="2405031" y="1766334"/>
              <a:ext cx="801078" cy="560558"/>
              <a:chOff x="2438055" y="1800511"/>
              <a:chExt cx="801078" cy="560558"/>
            </a:xfrm>
            <a:no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313154-F281-445A-8B4D-D5D62BE984AF}"/>
                  </a:ext>
                </a:extLst>
              </p:cNvPr>
              <p:cNvSpPr/>
              <p:nvPr/>
            </p:nvSpPr>
            <p:spPr>
              <a:xfrm rot="21108805">
                <a:off x="2438055" y="1917797"/>
                <a:ext cx="135731" cy="443272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2F8799-EC20-46A9-B17F-12D92253E9C1}"/>
                  </a:ext>
                </a:extLst>
              </p:cNvPr>
              <p:cNvSpPr/>
              <p:nvPr/>
            </p:nvSpPr>
            <p:spPr>
              <a:xfrm rot="20979851">
                <a:off x="2504989" y="1863555"/>
                <a:ext cx="647700" cy="436589"/>
              </a:xfrm>
              <a:custGeom>
                <a:avLst/>
                <a:gdLst>
                  <a:gd name="connsiteX0" fmla="*/ 0 w 647700"/>
                  <a:gd name="connsiteY0" fmla="*/ 0 h 436589"/>
                  <a:gd name="connsiteX1" fmla="*/ 647700 w 647700"/>
                  <a:gd name="connsiteY1" fmla="*/ 0 h 436589"/>
                  <a:gd name="connsiteX2" fmla="*/ 647700 w 647700"/>
                  <a:gd name="connsiteY2" fmla="*/ 436589 h 436589"/>
                  <a:gd name="connsiteX3" fmla="*/ 0 w 647700"/>
                  <a:gd name="connsiteY3" fmla="*/ 436589 h 436589"/>
                  <a:gd name="connsiteX4" fmla="*/ 0 w 647700"/>
                  <a:gd name="connsiteY4" fmla="*/ 0 h 436589"/>
                  <a:gd name="connsiteX0" fmla="*/ 0 w 647700"/>
                  <a:gd name="connsiteY0" fmla="*/ 0 h 436589"/>
                  <a:gd name="connsiteX1" fmla="*/ 647700 w 647700"/>
                  <a:gd name="connsiteY1" fmla="*/ 0 h 436589"/>
                  <a:gd name="connsiteX2" fmla="*/ 647700 w 647700"/>
                  <a:gd name="connsiteY2" fmla="*/ 436589 h 436589"/>
                  <a:gd name="connsiteX3" fmla="*/ 0 w 647700"/>
                  <a:gd name="connsiteY3" fmla="*/ 436589 h 436589"/>
                  <a:gd name="connsiteX4" fmla="*/ 91440 w 647700"/>
                  <a:gd name="connsiteY4" fmla="*/ 91440 h 436589"/>
                  <a:gd name="connsiteX0" fmla="*/ 0 w 647700"/>
                  <a:gd name="connsiteY0" fmla="*/ 0 h 436589"/>
                  <a:gd name="connsiteX1" fmla="*/ 647700 w 647700"/>
                  <a:gd name="connsiteY1" fmla="*/ 0 h 436589"/>
                  <a:gd name="connsiteX2" fmla="*/ 647700 w 647700"/>
                  <a:gd name="connsiteY2" fmla="*/ 436589 h 436589"/>
                  <a:gd name="connsiteX3" fmla="*/ 0 w 647700"/>
                  <a:gd name="connsiteY3" fmla="*/ 436589 h 43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700" h="436589">
                    <a:moveTo>
                      <a:pt x="0" y="0"/>
                    </a:moveTo>
                    <a:lnTo>
                      <a:pt x="647700" y="0"/>
                    </a:lnTo>
                    <a:lnTo>
                      <a:pt x="647700" y="436589"/>
                    </a:lnTo>
                    <a:lnTo>
                      <a:pt x="0" y="436589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8DE9E2A-2DB9-4D62-98DE-8DC0039B8F7B}"/>
                  </a:ext>
                </a:extLst>
              </p:cNvPr>
              <p:cNvSpPr/>
              <p:nvPr/>
            </p:nvSpPr>
            <p:spPr>
              <a:xfrm rot="21138666">
                <a:off x="3055357" y="1800511"/>
                <a:ext cx="183776" cy="44295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833D5A7-EA37-4BA6-959C-39CA724834D0}"/>
                </a:ext>
              </a:extLst>
            </p:cNvPr>
            <p:cNvSpPr/>
            <p:nvPr/>
          </p:nvSpPr>
          <p:spPr>
            <a:xfrm rot="1108718">
              <a:off x="2495895" y="1722122"/>
              <a:ext cx="217988" cy="156249"/>
            </a:xfrm>
            <a:prstGeom prst="ellipse">
              <a:avLst/>
            </a:pr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DFAA75-D151-453A-9A54-961A3646338F}"/>
                </a:ext>
              </a:extLst>
            </p:cNvPr>
            <p:cNvSpPr/>
            <p:nvPr/>
          </p:nvSpPr>
          <p:spPr>
            <a:xfrm rot="1108718">
              <a:off x="2339079" y="1736405"/>
              <a:ext cx="269910" cy="195532"/>
            </a:xfrm>
            <a:prstGeom prst="ellipse">
              <a:avLst/>
            </a:pr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14C09-A855-4944-8478-48B5D0983CE0}"/>
                </a:ext>
              </a:extLst>
            </p:cNvPr>
            <p:cNvSpPr/>
            <p:nvPr/>
          </p:nvSpPr>
          <p:spPr>
            <a:xfrm>
              <a:off x="2010583" y="1805471"/>
              <a:ext cx="536756" cy="1316670"/>
            </a:xfrm>
            <a:custGeom>
              <a:avLst/>
              <a:gdLst>
                <a:gd name="connsiteX0" fmla="*/ 0 w 190183"/>
                <a:gd name="connsiteY0" fmla="*/ 0 h 838200"/>
                <a:gd name="connsiteX1" fmla="*/ 190183 w 190183"/>
                <a:gd name="connsiteY1" fmla="*/ 0 h 838200"/>
                <a:gd name="connsiteX2" fmla="*/ 190183 w 190183"/>
                <a:gd name="connsiteY2" fmla="*/ 838200 h 838200"/>
                <a:gd name="connsiteX3" fmla="*/ 0 w 190183"/>
                <a:gd name="connsiteY3" fmla="*/ 838200 h 838200"/>
                <a:gd name="connsiteX4" fmla="*/ 0 w 190183"/>
                <a:gd name="connsiteY4" fmla="*/ 0 h 838200"/>
                <a:gd name="connsiteX0" fmla="*/ 0 w 312103"/>
                <a:gd name="connsiteY0" fmla="*/ 0 h 838200"/>
                <a:gd name="connsiteX1" fmla="*/ 312103 w 312103"/>
                <a:gd name="connsiteY1" fmla="*/ 38100 h 838200"/>
                <a:gd name="connsiteX2" fmla="*/ 190183 w 312103"/>
                <a:gd name="connsiteY2" fmla="*/ 838200 h 838200"/>
                <a:gd name="connsiteX3" fmla="*/ 0 w 312103"/>
                <a:gd name="connsiteY3" fmla="*/ 838200 h 838200"/>
                <a:gd name="connsiteX4" fmla="*/ 0 w 312103"/>
                <a:gd name="connsiteY4" fmla="*/ 0 h 838200"/>
                <a:gd name="connsiteX0" fmla="*/ 0 w 312103"/>
                <a:gd name="connsiteY0" fmla="*/ 0 h 838200"/>
                <a:gd name="connsiteX1" fmla="*/ 312103 w 312103"/>
                <a:gd name="connsiteY1" fmla="*/ 38100 h 838200"/>
                <a:gd name="connsiteX2" fmla="*/ 190183 w 312103"/>
                <a:gd name="connsiteY2" fmla="*/ 838200 h 838200"/>
                <a:gd name="connsiteX3" fmla="*/ 0 w 312103"/>
                <a:gd name="connsiteY3" fmla="*/ 0 h 838200"/>
                <a:gd name="connsiteX0" fmla="*/ 132821 w 444924"/>
                <a:gd name="connsiteY0" fmla="*/ 0 h 843757"/>
                <a:gd name="connsiteX1" fmla="*/ 444924 w 444924"/>
                <a:gd name="connsiteY1" fmla="*/ 38100 h 843757"/>
                <a:gd name="connsiteX2" fmla="*/ 323004 w 444924"/>
                <a:gd name="connsiteY2" fmla="*/ 838200 h 843757"/>
                <a:gd name="connsiteX3" fmla="*/ 132821 w 444924"/>
                <a:gd name="connsiteY3" fmla="*/ 0 h 843757"/>
                <a:gd name="connsiteX0" fmla="*/ 184808 w 496911"/>
                <a:gd name="connsiteY0" fmla="*/ 0 h 843581"/>
                <a:gd name="connsiteX1" fmla="*/ 496911 w 496911"/>
                <a:gd name="connsiteY1" fmla="*/ 38100 h 843581"/>
                <a:gd name="connsiteX2" fmla="*/ 374991 w 496911"/>
                <a:gd name="connsiteY2" fmla="*/ 838200 h 843581"/>
                <a:gd name="connsiteX3" fmla="*/ 184808 w 496911"/>
                <a:gd name="connsiteY3" fmla="*/ 0 h 843581"/>
                <a:gd name="connsiteX0" fmla="*/ 207156 w 481159"/>
                <a:gd name="connsiteY0" fmla="*/ 0 h 820900"/>
                <a:gd name="connsiteX1" fmla="*/ 481159 w 481159"/>
                <a:gd name="connsiteY1" fmla="*/ 15240 h 820900"/>
                <a:gd name="connsiteX2" fmla="*/ 359239 w 481159"/>
                <a:gd name="connsiteY2" fmla="*/ 815340 h 820900"/>
                <a:gd name="connsiteX3" fmla="*/ 207156 w 481159"/>
                <a:gd name="connsiteY3" fmla="*/ 0 h 820900"/>
                <a:gd name="connsiteX0" fmla="*/ 207156 w 481159"/>
                <a:gd name="connsiteY0" fmla="*/ 0 h 820900"/>
                <a:gd name="connsiteX1" fmla="*/ 481159 w 481159"/>
                <a:gd name="connsiteY1" fmla="*/ 15240 h 820900"/>
                <a:gd name="connsiteX2" fmla="*/ 359239 w 481159"/>
                <a:gd name="connsiteY2" fmla="*/ 815340 h 820900"/>
                <a:gd name="connsiteX3" fmla="*/ 207156 w 481159"/>
                <a:gd name="connsiteY3" fmla="*/ 0 h 820900"/>
                <a:gd name="connsiteX0" fmla="*/ 207156 w 481159"/>
                <a:gd name="connsiteY0" fmla="*/ 0 h 820900"/>
                <a:gd name="connsiteX1" fmla="*/ 481159 w 481159"/>
                <a:gd name="connsiteY1" fmla="*/ 38100 h 820900"/>
                <a:gd name="connsiteX2" fmla="*/ 359239 w 481159"/>
                <a:gd name="connsiteY2" fmla="*/ 815340 h 820900"/>
                <a:gd name="connsiteX3" fmla="*/ 207156 w 481159"/>
                <a:gd name="connsiteY3" fmla="*/ 0 h 820900"/>
                <a:gd name="connsiteX0" fmla="*/ 207156 w 504020"/>
                <a:gd name="connsiteY0" fmla="*/ 457242 h 1278142"/>
                <a:gd name="connsiteX1" fmla="*/ 504020 w 504020"/>
                <a:gd name="connsiteY1" fmla="*/ 41 h 1278142"/>
                <a:gd name="connsiteX2" fmla="*/ 481159 w 504020"/>
                <a:gd name="connsiteY2" fmla="*/ 495342 h 1278142"/>
                <a:gd name="connsiteX3" fmla="*/ 359239 w 504020"/>
                <a:gd name="connsiteY3" fmla="*/ 1272582 h 1278142"/>
                <a:gd name="connsiteX4" fmla="*/ 207156 w 504020"/>
                <a:gd name="connsiteY4" fmla="*/ 457242 h 1278142"/>
                <a:gd name="connsiteX0" fmla="*/ 207156 w 504020"/>
                <a:gd name="connsiteY0" fmla="*/ 484889 h 1305789"/>
                <a:gd name="connsiteX1" fmla="*/ 504020 w 504020"/>
                <a:gd name="connsiteY1" fmla="*/ 27688 h 1305789"/>
                <a:gd name="connsiteX2" fmla="*/ 481159 w 504020"/>
                <a:gd name="connsiteY2" fmla="*/ 522989 h 1305789"/>
                <a:gd name="connsiteX3" fmla="*/ 359239 w 504020"/>
                <a:gd name="connsiteY3" fmla="*/ 1300229 h 1305789"/>
                <a:gd name="connsiteX4" fmla="*/ 207156 w 504020"/>
                <a:gd name="connsiteY4" fmla="*/ 484889 h 1305789"/>
                <a:gd name="connsiteX0" fmla="*/ 207156 w 504020"/>
                <a:gd name="connsiteY0" fmla="*/ 484889 h 1305789"/>
                <a:gd name="connsiteX1" fmla="*/ 504020 w 504020"/>
                <a:gd name="connsiteY1" fmla="*/ 27688 h 1305789"/>
                <a:gd name="connsiteX2" fmla="*/ 481159 w 504020"/>
                <a:gd name="connsiteY2" fmla="*/ 522989 h 1305789"/>
                <a:gd name="connsiteX3" fmla="*/ 359239 w 504020"/>
                <a:gd name="connsiteY3" fmla="*/ 1300229 h 1305789"/>
                <a:gd name="connsiteX4" fmla="*/ 207156 w 504020"/>
                <a:gd name="connsiteY4" fmla="*/ 484889 h 1305789"/>
                <a:gd name="connsiteX0" fmla="*/ 207156 w 504020"/>
                <a:gd name="connsiteY0" fmla="*/ 484889 h 1305789"/>
                <a:gd name="connsiteX1" fmla="*/ 504020 w 504020"/>
                <a:gd name="connsiteY1" fmla="*/ 27688 h 1305789"/>
                <a:gd name="connsiteX2" fmla="*/ 481159 w 504020"/>
                <a:gd name="connsiteY2" fmla="*/ 522989 h 1305789"/>
                <a:gd name="connsiteX3" fmla="*/ 359239 w 504020"/>
                <a:gd name="connsiteY3" fmla="*/ 1300229 h 1305789"/>
                <a:gd name="connsiteX4" fmla="*/ 207156 w 504020"/>
                <a:gd name="connsiteY4" fmla="*/ 484889 h 1305789"/>
                <a:gd name="connsiteX0" fmla="*/ 207156 w 510803"/>
                <a:gd name="connsiteY0" fmla="*/ 484889 h 1305789"/>
                <a:gd name="connsiteX1" fmla="*/ 504020 w 510803"/>
                <a:gd name="connsiteY1" fmla="*/ 27688 h 1305789"/>
                <a:gd name="connsiteX2" fmla="*/ 366859 w 510803"/>
                <a:gd name="connsiteY2" fmla="*/ 111509 h 1305789"/>
                <a:gd name="connsiteX3" fmla="*/ 481159 w 510803"/>
                <a:gd name="connsiteY3" fmla="*/ 522989 h 1305789"/>
                <a:gd name="connsiteX4" fmla="*/ 359239 w 510803"/>
                <a:gd name="connsiteY4" fmla="*/ 1300229 h 1305789"/>
                <a:gd name="connsiteX5" fmla="*/ 207156 w 510803"/>
                <a:gd name="connsiteY5" fmla="*/ 484889 h 1305789"/>
                <a:gd name="connsiteX0" fmla="*/ 207156 w 510803"/>
                <a:gd name="connsiteY0" fmla="*/ 484889 h 1305789"/>
                <a:gd name="connsiteX1" fmla="*/ 504020 w 510803"/>
                <a:gd name="connsiteY1" fmla="*/ 27688 h 1305789"/>
                <a:gd name="connsiteX2" fmla="*/ 366859 w 510803"/>
                <a:gd name="connsiteY2" fmla="*/ 111509 h 1305789"/>
                <a:gd name="connsiteX3" fmla="*/ 481159 w 510803"/>
                <a:gd name="connsiteY3" fmla="*/ 522989 h 1305789"/>
                <a:gd name="connsiteX4" fmla="*/ 359239 w 510803"/>
                <a:gd name="connsiteY4" fmla="*/ 1300229 h 1305789"/>
                <a:gd name="connsiteX5" fmla="*/ 207156 w 510803"/>
                <a:gd name="connsiteY5" fmla="*/ 484889 h 1305789"/>
                <a:gd name="connsiteX0" fmla="*/ 207156 w 510803"/>
                <a:gd name="connsiteY0" fmla="*/ 484889 h 1305789"/>
                <a:gd name="connsiteX1" fmla="*/ 504020 w 510803"/>
                <a:gd name="connsiteY1" fmla="*/ 27688 h 1305789"/>
                <a:gd name="connsiteX2" fmla="*/ 366859 w 510803"/>
                <a:gd name="connsiteY2" fmla="*/ 111509 h 1305789"/>
                <a:gd name="connsiteX3" fmla="*/ 481159 w 510803"/>
                <a:gd name="connsiteY3" fmla="*/ 522989 h 1305789"/>
                <a:gd name="connsiteX4" fmla="*/ 359239 w 510803"/>
                <a:gd name="connsiteY4" fmla="*/ 1300229 h 1305789"/>
                <a:gd name="connsiteX5" fmla="*/ 207156 w 510803"/>
                <a:gd name="connsiteY5" fmla="*/ 484889 h 1305789"/>
                <a:gd name="connsiteX0" fmla="*/ 207156 w 504153"/>
                <a:gd name="connsiteY0" fmla="*/ 484889 h 1305789"/>
                <a:gd name="connsiteX1" fmla="*/ 504020 w 504153"/>
                <a:gd name="connsiteY1" fmla="*/ 27688 h 1305789"/>
                <a:gd name="connsiteX2" fmla="*/ 366859 w 504153"/>
                <a:gd name="connsiteY2" fmla="*/ 111509 h 1305789"/>
                <a:gd name="connsiteX3" fmla="*/ 481159 w 504153"/>
                <a:gd name="connsiteY3" fmla="*/ 522989 h 1305789"/>
                <a:gd name="connsiteX4" fmla="*/ 359239 w 504153"/>
                <a:gd name="connsiteY4" fmla="*/ 1300229 h 1305789"/>
                <a:gd name="connsiteX5" fmla="*/ 207156 w 504153"/>
                <a:gd name="connsiteY5" fmla="*/ 484889 h 1305789"/>
                <a:gd name="connsiteX0" fmla="*/ 207156 w 504796"/>
                <a:gd name="connsiteY0" fmla="*/ 484889 h 1305789"/>
                <a:gd name="connsiteX1" fmla="*/ 504020 w 504796"/>
                <a:gd name="connsiteY1" fmla="*/ 27688 h 1305789"/>
                <a:gd name="connsiteX2" fmla="*/ 366859 w 504796"/>
                <a:gd name="connsiteY2" fmla="*/ 111509 h 1305789"/>
                <a:gd name="connsiteX3" fmla="*/ 481159 w 504796"/>
                <a:gd name="connsiteY3" fmla="*/ 522989 h 1305789"/>
                <a:gd name="connsiteX4" fmla="*/ 359239 w 504796"/>
                <a:gd name="connsiteY4" fmla="*/ 1300229 h 1305789"/>
                <a:gd name="connsiteX5" fmla="*/ 207156 w 504796"/>
                <a:gd name="connsiteY5" fmla="*/ 484889 h 1305789"/>
                <a:gd name="connsiteX0" fmla="*/ 207156 w 504796"/>
                <a:gd name="connsiteY0" fmla="*/ 487575 h 1308475"/>
                <a:gd name="connsiteX1" fmla="*/ 504020 w 504796"/>
                <a:gd name="connsiteY1" fmla="*/ 30374 h 1308475"/>
                <a:gd name="connsiteX2" fmla="*/ 366859 w 504796"/>
                <a:gd name="connsiteY2" fmla="*/ 114195 h 1308475"/>
                <a:gd name="connsiteX3" fmla="*/ 481159 w 504796"/>
                <a:gd name="connsiteY3" fmla="*/ 525675 h 1308475"/>
                <a:gd name="connsiteX4" fmla="*/ 359239 w 504796"/>
                <a:gd name="connsiteY4" fmla="*/ 1302915 h 1308475"/>
                <a:gd name="connsiteX5" fmla="*/ 207156 w 504796"/>
                <a:gd name="connsiteY5" fmla="*/ 487575 h 1308475"/>
                <a:gd name="connsiteX0" fmla="*/ 207156 w 504796"/>
                <a:gd name="connsiteY0" fmla="*/ 519467 h 1340367"/>
                <a:gd name="connsiteX1" fmla="*/ 504020 w 504796"/>
                <a:gd name="connsiteY1" fmla="*/ 62266 h 1340367"/>
                <a:gd name="connsiteX2" fmla="*/ 366859 w 504796"/>
                <a:gd name="connsiteY2" fmla="*/ 146087 h 1340367"/>
                <a:gd name="connsiteX3" fmla="*/ 481159 w 504796"/>
                <a:gd name="connsiteY3" fmla="*/ 557567 h 1340367"/>
                <a:gd name="connsiteX4" fmla="*/ 359239 w 504796"/>
                <a:gd name="connsiteY4" fmla="*/ 1334807 h 1340367"/>
                <a:gd name="connsiteX5" fmla="*/ 207156 w 504796"/>
                <a:gd name="connsiteY5" fmla="*/ 519467 h 1340367"/>
                <a:gd name="connsiteX0" fmla="*/ 207156 w 504796"/>
                <a:gd name="connsiteY0" fmla="*/ 509109 h 1330009"/>
                <a:gd name="connsiteX1" fmla="*/ 504020 w 504796"/>
                <a:gd name="connsiteY1" fmla="*/ 51908 h 1330009"/>
                <a:gd name="connsiteX2" fmla="*/ 366859 w 504796"/>
                <a:gd name="connsiteY2" fmla="*/ 135729 h 1330009"/>
                <a:gd name="connsiteX3" fmla="*/ 481159 w 504796"/>
                <a:gd name="connsiteY3" fmla="*/ 547209 h 1330009"/>
                <a:gd name="connsiteX4" fmla="*/ 359239 w 504796"/>
                <a:gd name="connsiteY4" fmla="*/ 1324449 h 1330009"/>
                <a:gd name="connsiteX5" fmla="*/ 207156 w 504796"/>
                <a:gd name="connsiteY5" fmla="*/ 509109 h 1330009"/>
                <a:gd name="connsiteX0" fmla="*/ 207156 w 504796"/>
                <a:gd name="connsiteY0" fmla="*/ 509109 h 1330009"/>
                <a:gd name="connsiteX1" fmla="*/ 504020 w 504796"/>
                <a:gd name="connsiteY1" fmla="*/ 51908 h 1330009"/>
                <a:gd name="connsiteX2" fmla="*/ 366859 w 504796"/>
                <a:gd name="connsiteY2" fmla="*/ 135729 h 1330009"/>
                <a:gd name="connsiteX3" fmla="*/ 481159 w 504796"/>
                <a:gd name="connsiteY3" fmla="*/ 547209 h 1330009"/>
                <a:gd name="connsiteX4" fmla="*/ 359239 w 504796"/>
                <a:gd name="connsiteY4" fmla="*/ 1324449 h 1330009"/>
                <a:gd name="connsiteX5" fmla="*/ 207156 w 504796"/>
                <a:gd name="connsiteY5" fmla="*/ 509109 h 1330009"/>
                <a:gd name="connsiteX0" fmla="*/ 207156 w 504796"/>
                <a:gd name="connsiteY0" fmla="*/ 509109 h 1330009"/>
                <a:gd name="connsiteX1" fmla="*/ 504020 w 504796"/>
                <a:gd name="connsiteY1" fmla="*/ 51908 h 1330009"/>
                <a:gd name="connsiteX2" fmla="*/ 366859 w 504796"/>
                <a:gd name="connsiteY2" fmla="*/ 135729 h 1330009"/>
                <a:gd name="connsiteX3" fmla="*/ 481159 w 504796"/>
                <a:gd name="connsiteY3" fmla="*/ 547209 h 1330009"/>
                <a:gd name="connsiteX4" fmla="*/ 359239 w 504796"/>
                <a:gd name="connsiteY4" fmla="*/ 1324449 h 1330009"/>
                <a:gd name="connsiteX5" fmla="*/ 207156 w 504796"/>
                <a:gd name="connsiteY5" fmla="*/ 509109 h 1330009"/>
                <a:gd name="connsiteX0" fmla="*/ 207156 w 504796"/>
                <a:gd name="connsiteY0" fmla="*/ 509109 h 1330009"/>
                <a:gd name="connsiteX1" fmla="*/ 504020 w 504796"/>
                <a:gd name="connsiteY1" fmla="*/ 51908 h 1330009"/>
                <a:gd name="connsiteX2" fmla="*/ 366859 w 504796"/>
                <a:gd name="connsiteY2" fmla="*/ 135729 h 1330009"/>
                <a:gd name="connsiteX3" fmla="*/ 481159 w 504796"/>
                <a:gd name="connsiteY3" fmla="*/ 547209 h 1330009"/>
                <a:gd name="connsiteX4" fmla="*/ 359239 w 504796"/>
                <a:gd name="connsiteY4" fmla="*/ 1324449 h 1330009"/>
                <a:gd name="connsiteX5" fmla="*/ 207156 w 504796"/>
                <a:gd name="connsiteY5" fmla="*/ 509109 h 1330009"/>
                <a:gd name="connsiteX0" fmla="*/ 207156 w 515640"/>
                <a:gd name="connsiteY0" fmla="*/ 509109 h 1330009"/>
                <a:gd name="connsiteX1" fmla="*/ 504020 w 515640"/>
                <a:gd name="connsiteY1" fmla="*/ 51908 h 1330009"/>
                <a:gd name="connsiteX2" fmla="*/ 366859 w 515640"/>
                <a:gd name="connsiteY2" fmla="*/ 135729 h 1330009"/>
                <a:gd name="connsiteX3" fmla="*/ 481159 w 515640"/>
                <a:gd name="connsiteY3" fmla="*/ 547209 h 1330009"/>
                <a:gd name="connsiteX4" fmla="*/ 359239 w 515640"/>
                <a:gd name="connsiteY4" fmla="*/ 1324449 h 1330009"/>
                <a:gd name="connsiteX5" fmla="*/ 207156 w 515640"/>
                <a:gd name="connsiteY5" fmla="*/ 509109 h 1330009"/>
                <a:gd name="connsiteX0" fmla="*/ 207156 w 516349"/>
                <a:gd name="connsiteY0" fmla="*/ 509109 h 1330009"/>
                <a:gd name="connsiteX1" fmla="*/ 504020 w 516349"/>
                <a:gd name="connsiteY1" fmla="*/ 51908 h 1330009"/>
                <a:gd name="connsiteX2" fmla="*/ 366859 w 516349"/>
                <a:gd name="connsiteY2" fmla="*/ 135729 h 1330009"/>
                <a:gd name="connsiteX3" fmla="*/ 481159 w 516349"/>
                <a:gd name="connsiteY3" fmla="*/ 547209 h 1330009"/>
                <a:gd name="connsiteX4" fmla="*/ 359239 w 516349"/>
                <a:gd name="connsiteY4" fmla="*/ 1324449 h 1330009"/>
                <a:gd name="connsiteX5" fmla="*/ 207156 w 516349"/>
                <a:gd name="connsiteY5" fmla="*/ 509109 h 1330009"/>
                <a:gd name="connsiteX0" fmla="*/ 207156 w 531210"/>
                <a:gd name="connsiteY0" fmla="*/ 509109 h 1330009"/>
                <a:gd name="connsiteX1" fmla="*/ 504020 w 531210"/>
                <a:gd name="connsiteY1" fmla="*/ 51908 h 1330009"/>
                <a:gd name="connsiteX2" fmla="*/ 366859 w 531210"/>
                <a:gd name="connsiteY2" fmla="*/ 135729 h 1330009"/>
                <a:gd name="connsiteX3" fmla="*/ 481159 w 531210"/>
                <a:gd name="connsiteY3" fmla="*/ 547209 h 1330009"/>
                <a:gd name="connsiteX4" fmla="*/ 359239 w 531210"/>
                <a:gd name="connsiteY4" fmla="*/ 1324449 h 1330009"/>
                <a:gd name="connsiteX5" fmla="*/ 207156 w 531210"/>
                <a:gd name="connsiteY5" fmla="*/ 509109 h 1330009"/>
                <a:gd name="connsiteX0" fmla="*/ 207156 w 527719"/>
                <a:gd name="connsiteY0" fmla="*/ 509109 h 1330009"/>
                <a:gd name="connsiteX1" fmla="*/ 504020 w 527719"/>
                <a:gd name="connsiteY1" fmla="*/ 51908 h 1330009"/>
                <a:gd name="connsiteX2" fmla="*/ 366859 w 527719"/>
                <a:gd name="connsiteY2" fmla="*/ 135729 h 1330009"/>
                <a:gd name="connsiteX3" fmla="*/ 481159 w 527719"/>
                <a:gd name="connsiteY3" fmla="*/ 547209 h 1330009"/>
                <a:gd name="connsiteX4" fmla="*/ 359239 w 527719"/>
                <a:gd name="connsiteY4" fmla="*/ 1324449 h 1330009"/>
                <a:gd name="connsiteX5" fmla="*/ 207156 w 527719"/>
                <a:gd name="connsiteY5" fmla="*/ 509109 h 1330009"/>
                <a:gd name="connsiteX0" fmla="*/ 207156 w 527719"/>
                <a:gd name="connsiteY0" fmla="*/ 509109 h 1330009"/>
                <a:gd name="connsiteX1" fmla="*/ 504020 w 527719"/>
                <a:gd name="connsiteY1" fmla="*/ 51908 h 1330009"/>
                <a:gd name="connsiteX2" fmla="*/ 366859 w 527719"/>
                <a:gd name="connsiteY2" fmla="*/ 135729 h 1330009"/>
                <a:gd name="connsiteX3" fmla="*/ 481159 w 527719"/>
                <a:gd name="connsiteY3" fmla="*/ 547209 h 1330009"/>
                <a:gd name="connsiteX4" fmla="*/ 359239 w 527719"/>
                <a:gd name="connsiteY4" fmla="*/ 1324449 h 1330009"/>
                <a:gd name="connsiteX5" fmla="*/ 207156 w 527719"/>
                <a:gd name="connsiteY5" fmla="*/ 509109 h 1330009"/>
                <a:gd name="connsiteX0" fmla="*/ 207156 w 510399"/>
                <a:gd name="connsiteY0" fmla="*/ 495770 h 1316670"/>
                <a:gd name="connsiteX1" fmla="*/ 484970 w 510399"/>
                <a:gd name="connsiteY1" fmla="*/ 52857 h 1316670"/>
                <a:gd name="connsiteX2" fmla="*/ 366859 w 510399"/>
                <a:gd name="connsiteY2" fmla="*/ 122390 h 1316670"/>
                <a:gd name="connsiteX3" fmla="*/ 481159 w 510399"/>
                <a:gd name="connsiteY3" fmla="*/ 533870 h 1316670"/>
                <a:gd name="connsiteX4" fmla="*/ 359239 w 510399"/>
                <a:gd name="connsiteY4" fmla="*/ 1311110 h 1316670"/>
                <a:gd name="connsiteX5" fmla="*/ 207156 w 510399"/>
                <a:gd name="connsiteY5" fmla="*/ 495770 h 1316670"/>
                <a:gd name="connsiteX0" fmla="*/ 207156 w 534937"/>
                <a:gd name="connsiteY0" fmla="*/ 495770 h 1316670"/>
                <a:gd name="connsiteX1" fmla="*/ 484970 w 534937"/>
                <a:gd name="connsiteY1" fmla="*/ 52857 h 1316670"/>
                <a:gd name="connsiteX2" fmla="*/ 366859 w 534937"/>
                <a:gd name="connsiteY2" fmla="*/ 122390 h 1316670"/>
                <a:gd name="connsiteX3" fmla="*/ 481159 w 534937"/>
                <a:gd name="connsiteY3" fmla="*/ 533870 h 1316670"/>
                <a:gd name="connsiteX4" fmla="*/ 359239 w 534937"/>
                <a:gd name="connsiteY4" fmla="*/ 1311110 h 1316670"/>
                <a:gd name="connsiteX5" fmla="*/ 207156 w 534937"/>
                <a:gd name="connsiteY5" fmla="*/ 495770 h 1316670"/>
                <a:gd name="connsiteX0" fmla="*/ 207156 w 536756"/>
                <a:gd name="connsiteY0" fmla="*/ 495770 h 1316670"/>
                <a:gd name="connsiteX1" fmla="*/ 484970 w 536756"/>
                <a:gd name="connsiteY1" fmla="*/ 52857 h 1316670"/>
                <a:gd name="connsiteX2" fmla="*/ 366859 w 536756"/>
                <a:gd name="connsiteY2" fmla="*/ 122390 h 1316670"/>
                <a:gd name="connsiteX3" fmla="*/ 481159 w 536756"/>
                <a:gd name="connsiteY3" fmla="*/ 533870 h 1316670"/>
                <a:gd name="connsiteX4" fmla="*/ 359239 w 536756"/>
                <a:gd name="connsiteY4" fmla="*/ 1311110 h 1316670"/>
                <a:gd name="connsiteX5" fmla="*/ 207156 w 536756"/>
                <a:gd name="connsiteY5" fmla="*/ 495770 h 131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756" h="1316670">
                  <a:moveTo>
                    <a:pt x="207156" y="495770"/>
                  </a:moveTo>
                  <a:cubicBezTo>
                    <a:pt x="87671" y="432270"/>
                    <a:pt x="-50865" y="-180823"/>
                    <a:pt x="484970" y="52857"/>
                  </a:cubicBezTo>
                  <a:cubicBezTo>
                    <a:pt x="640492" y="217004"/>
                    <a:pt x="399244" y="197003"/>
                    <a:pt x="366859" y="122390"/>
                  </a:cubicBezTo>
                  <a:cubicBezTo>
                    <a:pt x="431629" y="212560"/>
                    <a:pt x="361779" y="429730"/>
                    <a:pt x="481159" y="533870"/>
                  </a:cubicBezTo>
                  <a:cubicBezTo>
                    <a:pt x="509099" y="579590"/>
                    <a:pt x="483699" y="1234910"/>
                    <a:pt x="359239" y="1311110"/>
                  </a:cubicBezTo>
                  <a:cubicBezTo>
                    <a:pt x="-275655" y="1382230"/>
                    <a:pt x="102910" y="752310"/>
                    <a:pt x="207156" y="495770"/>
                  </a:cubicBezTo>
                  <a:close/>
                </a:path>
              </a:pathLst>
            </a:cu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ardrop 45">
            <a:extLst>
              <a:ext uri="{FF2B5EF4-FFF2-40B4-BE49-F238E27FC236}">
                <a16:creationId xmlns:a16="http://schemas.microsoft.com/office/drawing/2014/main" id="{A340E6E6-2F9E-4125-BD4B-F3A7F3869401}"/>
              </a:ext>
            </a:extLst>
          </p:cNvPr>
          <p:cNvSpPr/>
          <p:nvPr/>
        </p:nvSpPr>
        <p:spPr>
          <a:xfrm rot="4293791" flipH="1" flipV="1">
            <a:off x="2145957" y="2451558"/>
            <a:ext cx="192199" cy="180788"/>
          </a:xfrm>
          <a:prstGeom prst="teardrop">
            <a:avLst>
              <a:gd name="adj" fmla="val 1390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ttsMP3.com_VoiceText_2025-4-17_22-18-3">
            <a:hlinkClick r:id="" action="ppaction://media"/>
            <a:extLst>
              <a:ext uri="{FF2B5EF4-FFF2-40B4-BE49-F238E27FC236}">
                <a16:creationId xmlns:a16="http://schemas.microsoft.com/office/drawing/2014/main" id="{66F067AA-FD54-4FF7-82B1-DEE672A03B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68505" y="2834867"/>
            <a:ext cx="609600" cy="609600"/>
          </a:xfrm>
          <a:prstGeom prst="rect">
            <a:avLst/>
          </a:prstGeom>
        </p:spPr>
      </p:pic>
      <p:pic>
        <p:nvPicPr>
          <p:cNvPr id="90" name="1sec">
            <a:hlinkClick r:id="" action="ppaction://media"/>
            <a:extLst>
              <a:ext uri="{FF2B5EF4-FFF2-40B4-BE49-F238E27FC236}">
                <a16:creationId xmlns:a16="http://schemas.microsoft.com/office/drawing/2014/main" id="{A5143CAD-A419-4C29-B3C2-20789CF209E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95707" y="2883602"/>
            <a:ext cx="609600" cy="609600"/>
          </a:xfrm>
          <a:prstGeom prst="rect">
            <a:avLst/>
          </a:prstGeom>
        </p:spPr>
      </p:pic>
      <p:pic>
        <p:nvPicPr>
          <p:cNvPr id="48" name="ttsMP3.com_VoiceText_2025-4-17_22-21-21">
            <a:hlinkClick r:id="" action="ppaction://media"/>
            <a:extLst>
              <a:ext uri="{FF2B5EF4-FFF2-40B4-BE49-F238E27FC236}">
                <a16:creationId xmlns:a16="http://schemas.microsoft.com/office/drawing/2014/main" id="{4573C64A-3595-4894-BD24-3E06E508391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61323" y="2920283"/>
            <a:ext cx="609600" cy="609600"/>
          </a:xfrm>
          <a:prstGeom prst="rect">
            <a:avLst/>
          </a:prstGeom>
        </p:spPr>
      </p:pic>
      <p:pic>
        <p:nvPicPr>
          <p:cNvPr id="92" name="1sec">
            <a:hlinkClick r:id="" action="ppaction://media"/>
            <a:extLst>
              <a:ext uri="{FF2B5EF4-FFF2-40B4-BE49-F238E27FC236}">
                <a16:creationId xmlns:a16="http://schemas.microsoft.com/office/drawing/2014/main" id="{9633A1E3-8DB3-413D-839C-AB3169B881F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31756" y="2819400"/>
            <a:ext cx="609600" cy="609600"/>
          </a:xfrm>
          <a:prstGeom prst="rect">
            <a:avLst/>
          </a:prstGeom>
        </p:spPr>
      </p:pic>
      <p:pic>
        <p:nvPicPr>
          <p:cNvPr id="93" name="1sec">
            <a:hlinkClick r:id="" action="ppaction://media"/>
            <a:extLst>
              <a:ext uri="{FF2B5EF4-FFF2-40B4-BE49-F238E27FC236}">
                <a16:creationId xmlns:a16="http://schemas.microsoft.com/office/drawing/2014/main" id="{2BC5E3CE-C8C4-41BC-9724-E62D54455EE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10742" y="28694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768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2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8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We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CD5E84-84CE-49EE-847B-16955D3BC9EB}"/>
              </a:ext>
            </a:extLst>
          </p:cNvPr>
          <p:cNvGrpSpPr/>
          <p:nvPr/>
        </p:nvGrpSpPr>
        <p:grpSpPr>
          <a:xfrm>
            <a:off x="-6254616" y="-658932"/>
            <a:ext cx="3866502" cy="4336313"/>
            <a:chOff x="8446675" y="2189459"/>
            <a:chExt cx="3866502" cy="433631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28587F-6DBE-4464-B00B-2DC4EEED5164}"/>
                </a:ext>
              </a:extLst>
            </p:cNvPr>
            <p:cNvSpPr/>
            <p:nvPr/>
          </p:nvSpPr>
          <p:spPr>
            <a:xfrm>
              <a:off x="8514809" y="2829337"/>
              <a:ext cx="3696435" cy="3696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0432DDAB-FC62-4297-93FD-91123AE7BD66}"/>
                </a:ext>
              </a:extLst>
            </p:cNvPr>
            <p:cNvSpPr/>
            <p:nvPr/>
          </p:nvSpPr>
          <p:spPr>
            <a:xfrm>
              <a:off x="8446675" y="2189459"/>
              <a:ext cx="3866502" cy="3339549"/>
            </a:xfrm>
            <a:custGeom>
              <a:avLst/>
              <a:gdLst>
                <a:gd name="connsiteX0" fmla="*/ 0 w 4023652"/>
                <a:gd name="connsiteY0" fmla="*/ 0 h 1166192"/>
                <a:gd name="connsiteX1" fmla="*/ 4023652 w 4023652"/>
                <a:gd name="connsiteY1" fmla="*/ 0 h 1166192"/>
                <a:gd name="connsiteX2" fmla="*/ 4023652 w 4023652"/>
                <a:gd name="connsiteY2" fmla="*/ 1166192 h 1166192"/>
                <a:gd name="connsiteX3" fmla="*/ 0 w 4023652"/>
                <a:gd name="connsiteY3" fmla="*/ 1166192 h 1166192"/>
                <a:gd name="connsiteX4" fmla="*/ 0 w 4023652"/>
                <a:gd name="connsiteY4" fmla="*/ 0 h 1166192"/>
                <a:gd name="connsiteX0" fmla="*/ 0 w 4023652"/>
                <a:gd name="connsiteY0" fmla="*/ 0 h 1298814"/>
                <a:gd name="connsiteX1" fmla="*/ 4023652 w 4023652"/>
                <a:gd name="connsiteY1" fmla="*/ 0 h 1298814"/>
                <a:gd name="connsiteX2" fmla="*/ 4023652 w 4023652"/>
                <a:gd name="connsiteY2" fmla="*/ 1166192 h 1298814"/>
                <a:gd name="connsiteX3" fmla="*/ 768626 w 4023652"/>
                <a:gd name="connsiteY3" fmla="*/ 1298713 h 1298814"/>
                <a:gd name="connsiteX4" fmla="*/ 0 w 4023652"/>
                <a:gd name="connsiteY4" fmla="*/ 1166192 h 1298814"/>
                <a:gd name="connsiteX5" fmla="*/ 0 w 4023652"/>
                <a:gd name="connsiteY5" fmla="*/ 0 h 1298814"/>
                <a:gd name="connsiteX0" fmla="*/ 0 w 4023652"/>
                <a:gd name="connsiteY0" fmla="*/ 0 h 3339549"/>
                <a:gd name="connsiteX1" fmla="*/ 4023652 w 4023652"/>
                <a:gd name="connsiteY1" fmla="*/ 0 h 3339549"/>
                <a:gd name="connsiteX2" fmla="*/ 4023652 w 4023652"/>
                <a:gd name="connsiteY2" fmla="*/ 1166192 h 3339549"/>
                <a:gd name="connsiteX3" fmla="*/ 768626 w 4023652"/>
                <a:gd name="connsiteY3" fmla="*/ 1298713 h 3339549"/>
                <a:gd name="connsiteX4" fmla="*/ 185530 w 4023652"/>
                <a:gd name="connsiteY4" fmla="*/ 3339549 h 3339549"/>
                <a:gd name="connsiteX5" fmla="*/ 0 w 4023652"/>
                <a:gd name="connsiteY5" fmla="*/ 0 h 3339549"/>
                <a:gd name="connsiteX0" fmla="*/ 0 w 3944139"/>
                <a:gd name="connsiteY0" fmla="*/ 940904 h 3339549"/>
                <a:gd name="connsiteX1" fmla="*/ 3944139 w 3944139"/>
                <a:gd name="connsiteY1" fmla="*/ 0 h 3339549"/>
                <a:gd name="connsiteX2" fmla="*/ 3944139 w 3944139"/>
                <a:gd name="connsiteY2" fmla="*/ 1166192 h 3339549"/>
                <a:gd name="connsiteX3" fmla="*/ 689113 w 3944139"/>
                <a:gd name="connsiteY3" fmla="*/ 1298713 h 3339549"/>
                <a:gd name="connsiteX4" fmla="*/ 106017 w 3944139"/>
                <a:gd name="connsiteY4" fmla="*/ 3339549 h 3339549"/>
                <a:gd name="connsiteX5" fmla="*/ 0 w 3944139"/>
                <a:gd name="connsiteY5" fmla="*/ 940904 h 3339549"/>
                <a:gd name="connsiteX0" fmla="*/ 1722783 w 3838122"/>
                <a:gd name="connsiteY0" fmla="*/ 569843 h 3339549"/>
                <a:gd name="connsiteX1" fmla="*/ 3838122 w 3838122"/>
                <a:gd name="connsiteY1" fmla="*/ 0 h 3339549"/>
                <a:gd name="connsiteX2" fmla="*/ 3838122 w 3838122"/>
                <a:gd name="connsiteY2" fmla="*/ 1166192 h 3339549"/>
                <a:gd name="connsiteX3" fmla="*/ 583096 w 3838122"/>
                <a:gd name="connsiteY3" fmla="*/ 1298713 h 3339549"/>
                <a:gd name="connsiteX4" fmla="*/ 0 w 3838122"/>
                <a:gd name="connsiteY4" fmla="*/ 3339549 h 3339549"/>
                <a:gd name="connsiteX5" fmla="*/ 1722783 w 3838122"/>
                <a:gd name="connsiteY5" fmla="*/ 569843 h 3339549"/>
                <a:gd name="connsiteX0" fmla="*/ 1751163 w 3866502"/>
                <a:gd name="connsiteY0" fmla="*/ 569843 h 3339549"/>
                <a:gd name="connsiteX1" fmla="*/ 3866502 w 3866502"/>
                <a:gd name="connsiteY1" fmla="*/ 0 h 3339549"/>
                <a:gd name="connsiteX2" fmla="*/ 3866502 w 3866502"/>
                <a:gd name="connsiteY2" fmla="*/ 1166192 h 3339549"/>
                <a:gd name="connsiteX3" fmla="*/ 611476 w 3866502"/>
                <a:gd name="connsiteY3" fmla="*/ 1298713 h 3339549"/>
                <a:gd name="connsiteX4" fmla="*/ 28380 w 3866502"/>
                <a:gd name="connsiteY4" fmla="*/ 3339549 h 3339549"/>
                <a:gd name="connsiteX5" fmla="*/ 1751163 w 3866502"/>
                <a:gd name="connsiteY5" fmla="*/ 569843 h 333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502" h="3339549">
                  <a:moveTo>
                    <a:pt x="1751163" y="569843"/>
                  </a:moveTo>
                  <a:lnTo>
                    <a:pt x="3866502" y="0"/>
                  </a:lnTo>
                  <a:lnTo>
                    <a:pt x="3866502" y="1166192"/>
                  </a:lnTo>
                  <a:cubicBezTo>
                    <a:pt x="2781493" y="1161774"/>
                    <a:pt x="1696485" y="1303131"/>
                    <a:pt x="611476" y="1298713"/>
                  </a:cubicBezTo>
                  <a:lnTo>
                    <a:pt x="28380" y="3339549"/>
                  </a:lnTo>
                  <a:cubicBezTo>
                    <a:pt x="602641" y="2416314"/>
                    <a:pt x="-1195237" y="777461"/>
                    <a:pt x="1751163" y="56984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D6F17C-5A9A-4047-BA44-78B27AFF45FA}"/>
              </a:ext>
            </a:extLst>
          </p:cNvPr>
          <p:cNvGrpSpPr/>
          <p:nvPr/>
        </p:nvGrpSpPr>
        <p:grpSpPr>
          <a:xfrm>
            <a:off x="426326" y="966534"/>
            <a:ext cx="6080100" cy="5421694"/>
            <a:chOff x="5560923" y="1010476"/>
            <a:chExt cx="3925977" cy="35008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D5C00-DAF8-4661-A9FD-C3C052843B84}"/>
                </a:ext>
              </a:extLst>
            </p:cNvPr>
            <p:cNvSpPr/>
            <p:nvPr/>
          </p:nvSpPr>
          <p:spPr>
            <a:xfrm>
              <a:off x="6242364" y="1010476"/>
              <a:ext cx="2618667" cy="2532824"/>
            </a:xfrm>
            <a:custGeom>
              <a:avLst/>
              <a:gdLst>
                <a:gd name="connsiteX0" fmla="*/ 0 w 1625884"/>
                <a:gd name="connsiteY0" fmla="*/ 0 h 1808924"/>
                <a:gd name="connsiteX1" fmla="*/ 1625884 w 1625884"/>
                <a:gd name="connsiteY1" fmla="*/ 0 h 1808924"/>
                <a:gd name="connsiteX2" fmla="*/ 1625884 w 1625884"/>
                <a:gd name="connsiteY2" fmla="*/ 1808924 h 1808924"/>
                <a:gd name="connsiteX3" fmla="*/ 0 w 1625884"/>
                <a:gd name="connsiteY3" fmla="*/ 1808924 h 1808924"/>
                <a:gd name="connsiteX4" fmla="*/ 0 w 1625884"/>
                <a:gd name="connsiteY4" fmla="*/ 0 h 1808924"/>
                <a:gd name="connsiteX0" fmla="*/ 596900 w 1625884"/>
                <a:gd name="connsiteY0" fmla="*/ 0 h 1961324"/>
                <a:gd name="connsiteX1" fmla="*/ 1625884 w 1625884"/>
                <a:gd name="connsiteY1" fmla="*/ 152400 h 1961324"/>
                <a:gd name="connsiteX2" fmla="*/ 1625884 w 1625884"/>
                <a:gd name="connsiteY2" fmla="*/ 1961324 h 1961324"/>
                <a:gd name="connsiteX3" fmla="*/ 0 w 1625884"/>
                <a:gd name="connsiteY3" fmla="*/ 1961324 h 1961324"/>
                <a:gd name="connsiteX4" fmla="*/ 596900 w 1625884"/>
                <a:gd name="connsiteY4" fmla="*/ 0 h 1961324"/>
                <a:gd name="connsiteX0" fmla="*/ 596900 w 1778284"/>
                <a:gd name="connsiteY0" fmla="*/ 0 h 2374900"/>
                <a:gd name="connsiteX1" fmla="*/ 1778284 w 1778284"/>
                <a:gd name="connsiteY1" fmla="*/ 2374900 h 2374900"/>
                <a:gd name="connsiteX2" fmla="*/ 1625884 w 1778284"/>
                <a:gd name="connsiteY2" fmla="*/ 1961324 h 2374900"/>
                <a:gd name="connsiteX3" fmla="*/ 0 w 1778284"/>
                <a:gd name="connsiteY3" fmla="*/ 1961324 h 2374900"/>
                <a:gd name="connsiteX4" fmla="*/ 596900 w 1778284"/>
                <a:gd name="connsiteY4" fmla="*/ 0 h 2374900"/>
                <a:gd name="connsiteX0" fmla="*/ 1181100 w 2362484"/>
                <a:gd name="connsiteY0" fmla="*/ 0 h 2374900"/>
                <a:gd name="connsiteX1" fmla="*/ 2362484 w 2362484"/>
                <a:gd name="connsiteY1" fmla="*/ 2374900 h 2374900"/>
                <a:gd name="connsiteX2" fmla="*/ 2210084 w 2362484"/>
                <a:gd name="connsiteY2" fmla="*/ 1961324 h 2374900"/>
                <a:gd name="connsiteX3" fmla="*/ 0 w 2362484"/>
                <a:gd name="connsiteY3" fmla="*/ 2367724 h 2374900"/>
                <a:gd name="connsiteX4" fmla="*/ 1181100 w 2362484"/>
                <a:gd name="connsiteY4" fmla="*/ 0 h 2374900"/>
                <a:gd name="connsiteX0" fmla="*/ 1181100 w 2362484"/>
                <a:gd name="connsiteY0" fmla="*/ 0 h 2532824"/>
                <a:gd name="connsiteX1" fmla="*/ 2362484 w 2362484"/>
                <a:gd name="connsiteY1" fmla="*/ 2374900 h 2532824"/>
                <a:gd name="connsiteX2" fmla="*/ 1219484 w 2362484"/>
                <a:gd name="connsiteY2" fmla="*/ 2532824 h 2532824"/>
                <a:gd name="connsiteX3" fmla="*/ 0 w 2362484"/>
                <a:gd name="connsiteY3" fmla="*/ 2367724 h 2532824"/>
                <a:gd name="connsiteX4" fmla="*/ 1181100 w 2362484"/>
                <a:gd name="connsiteY4" fmla="*/ 0 h 2532824"/>
                <a:gd name="connsiteX0" fmla="*/ 1181100 w 2362484"/>
                <a:gd name="connsiteY0" fmla="*/ 0 h 2532824"/>
                <a:gd name="connsiteX1" fmla="*/ 2362484 w 2362484"/>
                <a:gd name="connsiteY1" fmla="*/ 2374900 h 2532824"/>
                <a:gd name="connsiteX2" fmla="*/ 1219484 w 2362484"/>
                <a:gd name="connsiteY2" fmla="*/ 2532824 h 2532824"/>
                <a:gd name="connsiteX3" fmla="*/ 0 w 2362484"/>
                <a:gd name="connsiteY3" fmla="*/ 2367724 h 2532824"/>
                <a:gd name="connsiteX4" fmla="*/ 1181100 w 2362484"/>
                <a:gd name="connsiteY4" fmla="*/ 0 h 2532824"/>
                <a:gd name="connsiteX0" fmla="*/ 1263052 w 2444436"/>
                <a:gd name="connsiteY0" fmla="*/ 0 h 2532824"/>
                <a:gd name="connsiteX1" fmla="*/ 2444436 w 2444436"/>
                <a:gd name="connsiteY1" fmla="*/ 2374900 h 2532824"/>
                <a:gd name="connsiteX2" fmla="*/ 1301436 w 2444436"/>
                <a:gd name="connsiteY2" fmla="*/ 2532824 h 2532824"/>
                <a:gd name="connsiteX3" fmla="*/ 81952 w 2444436"/>
                <a:gd name="connsiteY3" fmla="*/ 2367724 h 2532824"/>
                <a:gd name="connsiteX4" fmla="*/ 1263052 w 2444436"/>
                <a:gd name="connsiteY4" fmla="*/ 0 h 2532824"/>
                <a:gd name="connsiteX0" fmla="*/ 1263052 w 2453855"/>
                <a:gd name="connsiteY0" fmla="*/ 0 h 2532824"/>
                <a:gd name="connsiteX1" fmla="*/ 2444436 w 2453855"/>
                <a:gd name="connsiteY1" fmla="*/ 2374900 h 2532824"/>
                <a:gd name="connsiteX2" fmla="*/ 1301436 w 2453855"/>
                <a:gd name="connsiteY2" fmla="*/ 2532824 h 2532824"/>
                <a:gd name="connsiteX3" fmla="*/ 81952 w 2453855"/>
                <a:gd name="connsiteY3" fmla="*/ 2367724 h 2532824"/>
                <a:gd name="connsiteX4" fmla="*/ 1263052 w 2453855"/>
                <a:gd name="connsiteY4" fmla="*/ 0 h 2532824"/>
                <a:gd name="connsiteX0" fmla="*/ 1263052 w 2618667"/>
                <a:gd name="connsiteY0" fmla="*/ 0 h 2532824"/>
                <a:gd name="connsiteX1" fmla="*/ 2444436 w 2618667"/>
                <a:gd name="connsiteY1" fmla="*/ 2374900 h 2532824"/>
                <a:gd name="connsiteX2" fmla="*/ 1301436 w 2618667"/>
                <a:gd name="connsiteY2" fmla="*/ 2532824 h 2532824"/>
                <a:gd name="connsiteX3" fmla="*/ 81952 w 2618667"/>
                <a:gd name="connsiteY3" fmla="*/ 2367724 h 2532824"/>
                <a:gd name="connsiteX4" fmla="*/ 1263052 w 2618667"/>
                <a:gd name="connsiteY4" fmla="*/ 0 h 2532824"/>
                <a:gd name="connsiteX0" fmla="*/ 1263052 w 2618667"/>
                <a:gd name="connsiteY0" fmla="*/ 0 h 2532824"/>
                <a:gd name="connsiteX1" fmla="*/ 2444436 w 2618667"/>
                <a:gd name="connsiteY1" fmla="*/ 2374900 h 2532824"/>
                <a:gd name="connsiteX2" fmla="*/ 1301436 w 2618667"/>
                <a:gd name="connsiteY2" fmla="*/ 2532824 h 2532824"/>
                <a:gd name="connsiteX3" fmla="*/ 81952 w 2618667"/>
                <a:gd name="connsiteY3" fmla="*/ 2367724 h 2532824"/>
                <a:gd name="connsiteX4" fmla="*/ 1263052 w 2618667"/>
                <a:gd name="connsiteY4" fmla="*/ 0 h 2532824"/>
                <a:gd name="connsiteX0" fmla="*/ 1263052 w 2618667"/>
                <a:gd name="connsiteY0" fmla="*/ 0 h 2532824"/>
                <a:gd name="connsiteX1" fmla="*/ 2444436 w 2618667"/>
                <a:gd name="connsiteY1" fmla="*/ 2374900 h 2532824"/>
                <a:gd name="connsiteX2" fmla="*/ 1301436 w 2618667"/>
                <a:gd name="connsiteY2" fmla="*/ 2532824 h 2532824"/>
                <a:gd name="connsiteX3" fmla="*/ 81952 w 2618667"/>
                <a:gd name="connsiteY3" fmla="*/ 2367724 h 2532824"/>
                <a:gd name="connsiteX4" fmla="*/ 1263052 w 2618667"/>
                <a:gd name="connsiteY4" fmla="*/ 0 h 2532824"/>
                <a:gd name="connsiteX0" fmla="*/ 1263052 w 2618667"/>
                <a:gd name="connsiteY0" fmla="*/ 0 h 2532824"/>
                <a:gd name="connsiteX1" fmla="*/ 2444436 w 2618667"/>
                <a:gd name="connsiteY1" fmla="*/ 2374900 h 2532824"/>
                <a:gd name="connsiteX2" fmla="*/ 1301436 w 2618667"/>
                <a:gd name="connsiteY2" fmla="*/ 2532824 h 2532824"/>
                <a:gd name="connsiteX3" fmla="*/ 81952 w 2618667"/>
                <a:gd name="connsiteY3" fmla="*/ 2367724 h 2532824"/>
                <a:gd name="connsiteX4" fmla="*/ 1263052 w 2618667"/>
                <a:gd name="connsiteY4" fmla="*/ 0 h 253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8667" h="2532824">
                  <a:moveTo>
                    <a:pt x="1263052" y="0"/>
                  </a:moveTo>
                  <a:cubicBezTo>
                    <a:pt x="3257047" y="80433"/>
                    <a:pt x="2469741" y="2027767"/>
                    <a:pt x="2444436" y="2374900"/>
                  </a:cubicBezTo>
                  <a:cubicBezTo>
                    <a:pt x="1644336" y="2529141"/>
                    <a:pt x="1682436" y="2480183"/>
                    <a:pt x="1301436" y="2532824"/>
                  </a:cubicBezTo>
                  <a:cubicBezTo>
                    <a:pt x="894941" y="2477791"/>
                    <a:pt x="501147" y="2448157"/>
                    <a:pt x="81952" y="2367724"/>
                  </a:cubicBezTo>
                  <a:cubicBezTo>
                    <a:pt x="81952" y="1883283"/>
                    <a:pt x="-464148" y="1841"/>
                    <a:pt x="126305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DE907D-11C0-4F3A-B86E-50EE3F14ABBE}"/>
                </a:ext>
              </a:extLst>
            </p:cNvPr>
            <p:cNvSpPr/>
            <p:nvPr/>
          </p:nvSpPr>
          <p:spPr>
            <a:xfrm>
              <a:off x="6423086" y="1460500"/>
              <a:ext cx="2200275" cy="20828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DC299D-36B6-4AD1-ACE9-A18F46B1C951}"/>
                </a:ext>
              </a:extLst>
            </p:cNvPr>
            <p:cNvSpPr/>
            <p:nvPr/>
          </p:nvSpPr>
          <p:spPr>
            <a:xfrm>
              <a:off x="8422100" y="3242440"/>
              <a:ext cx="1064800" cy="1268874"/>
            </a:xfrm>
            <a:custGeom>
              <a:avLst/>
              <a:gdLst>
                <a:gd name="connsiteX0" fmla="*/ 0 w 469900"/>
                <a:gd name="connsiteY0" fmla="*/ 0 h 612414"/>
                <a:gd name="connsiteX1" fmla="*/ 469900 w 469900"/>
                <a:gd name="connsiteY1" fmla="*/ 0 h 612414"/>
                <a:gd name="connsiteX2" fmla="*/ 469900 w 469900"/>
                <a:gd name="connsiteY2" fmla="*/ 612414 h 612414"/>
                <a:gd name="connsiteX3" fmla="*/ 0 w 469900"/>
                <a:gd name="connsiteY3" fmla="*/ 612414 h 612414"/>
                <a:gd name="connsiteX4" fmla="*/ 0 w 469900"/>
                <a:gd name="connsiteY4" fmla="*/ 0 h 612414"/>
                <a:gd name="connsiteX0" fmla="*/ 0 w 520700"/>
                <a:gd name="connsiteY0" fmla="*/ 0 h 675914"/>
                <a:gd name="connsiteX1" fmla="*/ 520700 w 520700"/>
                <a:gd name="connsiteY1" fmla="*/ 63500 h 675914"/>
                <a:gd name="connsiteX2" fmla="*/ 520700 w 520700"/>
                <a:gd name="connsiteY2" fmla="*/ 675914 h 675914"/>
                <a:gd name="connsiteX3" fmla="*/ 50800 w 520700"/>
                <a:gd name="connsiteY3" fmla="*/ 675914 h 675914"/>
                <a:gd name="connsiteX4" fmla="*/ 0 w 520700"/>
                <a:gd name="connsiteY4" fmla="*/ 0 h 675914"/>
                <a:gd name="connsiteX0" fmla="*/ 0 w 927100"/>
                <a:gd name="connsiteY0" fmla="*/ 0 h 1247414"/>
                <a:gd name="connsiteX1" fmla="*/ 520700 w 927100"/>
                <a:gd name="connsiteY1" fmla="*/ 63500 h 1247414"/>
                <a:gd name="connsiteX2" fmla="*/ 927100 w 927100"/>
                <a:gd name="connsiteY2" fmla="*/ 1247414 h 1247414"/>
                <a:gd name="connsiteX3" fmla="*/ 50800 w 927100"/>
                <a:gd name="connsiteY3" fmla="*/ 675914 h 1247414"/>
                <a:gd name="connsiteX4" fmla="*/ 0 w 927100"/>
                <a:gd name="connsiteY4" fmla="*/ 0 h 1247414"/>
                <a:gd name="connsiteX0" fmla="*/ 0 w 927100"/>
                <a:gd name="connsiteY0" fmla="*/ 0 h 1247414"/>
                <a:gd name="connsiteX1" fmla="*/ 520700 w 927100"/>
                <a:gd name="connsiteY1" fmla="*/ 63500 h 1247414"/>
                <a:gd name="connsiteX2" fmla="*/ 927100 w 927100"/>
                <a:gd name="connsiteY2" fmla="*/ 1247414 h 1247414"/>
                <a:gd name="connsiteX3" fmla="*/ 0 w 927100"/>
                <a:gd name="connsiteY3" fmla="*/ 0 h 1247414"/>
                <a:gd name="connsiteX0" fmla="*/ 123668 w 1050768"/>
                <a:gd name="connsiteY0" fmla="*/ 0 h 1247414"/>
                <a:gd name="connsiteX1" fmla="*/ 644368 w 1050768"/>
                <a:gd name="connsiteY1" fmla="*/ 63500 h 1247414"/>
                <a:gd name="connsiteX2" fmla="*/ 1050768 w 1050768"/>
                <a:gd name="connsiteY2" fmla="*/ 1247414 h 1247414"/>
                <a:gd name="connsiteX3" fmla="*/ 123668 w 1050768"/>
                <a:gd name="connsiteY3" fmla="*/ 0 h 1247414"/>
                <a:gd name="connsiteX0" fmla="*/ 137700 w 1064800"/>
                <a:gd name="connsiteY0" fmla="*/ 0 h 1247414"/>
                <a:gd name="connsiteX1" fmla="*/ 658400 w 1064800"/>
                <a:gd name="connsiteY1" fmla="*/ 63500 h 1247414"/>
                <a:gd name="connsiteX2" fmla="*/ 1064800 w 1064800"/>
                <a:gd name="connsiteY2" fmla="*/ 1247414 h 1247414"/>
                <a:gd name="connsiteX3" fmla="*/ 137700 w 1064800"/>
                <a:gd name="connsiteY3" fmla="*/ 0 h 1247414"/>
                <a:gd name="connsiteX0" fmla="*/ 137700 w 1064800"/>
                <a:gd name="connsiteY0" fmla="*/ 0 h 1247414"/>
                <a:gd name="connsiteX1" fmla="*/ 1064800 w 1064800"/>
                <a:gd name="connsiteY1" fmla="*/ 1247414 h 1247414"/>
                <a:gd name="connsiteX2" fmla="*/ 137700 w 1064800"/>
                <a:gd name="connsiteY2" fmla="*/ 0 h 1247414"/>
                <a:gd name="connsiteX0" fmla="*/ 137700 w 1064800"/>
                <a:gd name="connsiteY0" fmla="*/ 21460 h 1268874"/>
                <a:gd name="connsiteX1" fmla="*/ 1064800 w 1064800"/>
                <a:gd name="connsiteY1" fmla="*/ 1268874 h 1268874"/>
                <a:gd name="connsiteX2" fmla="*/ 137700 w 1064800"/>
                <a:gd name="connsiteY2" fmla="*/ 21460 h 126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4800" h="1268874">
                  <a:moveTo>
                    <a:pt x="137700" y="21460"/>
                  </a:moveTo>
                  <a:cubicBezTo>
                    <a:pt x="992833" y="-159635"/>
                    <a:pt x="755767" y="853069"/>
                    <a:pt x="1064800" y="1268874"/>
                  </a:cubicBezTo>
                  <a:cubicBezTo>
                    <a:pt x="590667" y="1259469"/>
                    <a:pt x="-353367" y="1173865"/>
                    <a:pt x="137700" y="21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7FD1B261-97D1-4975-9EA2-DFDE8756A085}"/>
                </a:ext>
              </a:extLst>
            </p:cNvPr>
            <p:cNvSpPr/>
            <p:nvPr/>
          </p:nvSpPr>
          <p:spPr>
            <a:xfrm flipH="1">
              <a:off x="5560923" y="3220013"/>
              <a:ext cx="1064800" cy="1268874"/>
            </a:xfrm>
            <a:custGeom>
              <a:avLst/>
              <a:gdLst>
                <a:gd name="connsiteX0" fmla="*/ 0 w 469900"/>
                <a:gd name="connsiteY0" fmla="*/ 0 h 612414"/>
                <a:gd name="connsiteX1" fmla="*/ 469900 w 469900"/>
                <a:gd name="connsiteY1" fmla="*/ 0 h 612414"/>
                <a:gd name="connsiteX2" fmla="*/ 469900 w 469900"/>
                <a:gd name="connsiteY2" fmla="*/ 612414 h 612414"/>
                <a:gd name="connsiteX3" fmla="*/ 0 w 469900"/>
                <a:gd name="connsiteY3" fmla="*/ 612414 h 612414"/>
                <a:gd name="connsiteX4" fmla="*/ 0 w 469900"/>
                <a:gd name="connsiteY4" fmla="*/ 0 h 612414"/>
                <a:gd name="connsiteX0" fmla="*/ 0 w 520700"/>
                <a:gd name="connsiteY0" fmla="*/ 0 h 675914"/>
                <a:gd name="connsiteX1" fmla="*/ 520700 w 520700"/>
                <a:gd name="connsiteY1" fmla="*/ 63500 h 675914"/>
                <a:gd name="connsiteX2" fmla="*/ 520700 w 520700"/>
                <a:gd name="connsiteY2" fmla="*/ 675914 h 675914"/>
                <a:gd name="connsiteX3" fmla="*/ 50800 w 520700"/>
                <a:gd name="connsiteY3" fmla="*/ 675914 h 675914"/>
                <a:gd name="connsiteX4" fmla="*/ 0 w 520700"/>
                <a:gd name="connsiteY4" fmla="*/ 0 h 675914"/>
                <a:gd name="connsiteX0" fmla="*/ 0 w 927100"/>
                <a:gd name="connsiteY0" fmla="*/ 0 h 1247414"/>
                <a:gd name="connsiteX1" fmla="*/ 520700 w 927100"/>
                <a:gd name="connsiteY1" fmla="*/ 63500 h 1247414"/>
                <a:gd name="connsiteX2" fmla="*/ 927100 w 927100"/>
                <a:gd name="connsiteY2" fmla="*/ 1247414 h 1247414"/>
                <a:gd name="connsiteX3" fmla="*/ 50800 w 927100"/>
                <a:gd name="connsiteY3" fmla="*/ 675914 h 1247414"/>
                <a:gd name="connsiteX4" fmla="*/ 0 w 927100"/>
                <a:gd name="connsiteY4" fmla="*/ 0 h 1247414"/>
                <a:gd name="connsiteX0" fmla="*/ 0 w 927100"/>
                <a:gd name="connsiteY0" fmla="*/ 0 h 1247414"/>
                <a:gd name="connsiteX1" fmla="*/ 520700 w 927100"/>
                <a:gd name="connsiteY1" fmla="*/ 63500 h 1247414"/>
                <a:gd name="connsiteX2" fmla="*/ 927100 w 927100"/>
                <a:gd name="connsiteY2" fmla="*/ 1247414 h 1247414"/>
                <a:gd name="connsiteX3" fmla="*/ 0 w 927100"/>
                <a:gd name="connsiteY3" fmla="*/ 0 h 1247414"/>
                <a:gd name="connsiteX0" fmla="*/ 123668 w 1050768"/>
                <a:gd name="connsiteY0" fmla="*/ 0 h 1247414"/>
                <a:gd name="connsiteX1" fmla="*/ 644368 w 1050768"/>
                <a:gd name="connsiteY1" fmla="*/ 63500 h 1247414"/>
                <a:gd name="connsiteX2" fmla="*/ 1050768 w 1050768"/>
                <a:gd name="connsiteY2" fmla="*/ 1247414 h 1247414"/>
                <a:gd name="connsiteX3" fmla="*/ 123668 w 1050768"/>
                <a:gd name="connsiteY3" fmla="*/ 0 h 1247414"/>
                <a:gd name="connsiteX0" fmla="*/ 137700 w 1064800"/>
                <a:gd name="connsiteY0" fmla="*/ 0 h 1247414"/>
                <a:gd name="connsiteX1" fmla="*/ 658400 w 1064800"/>
                <a:gd name="connsiteY1" fmla="*/ 63500 h 1247414"/>
                <a:gd name="connsiteX2" fmla="*/ 1064800 w 1064800"/>
                <a:gd name="connsiteY2" fmla="*/ 1247414 h 1247414"/>
                <a:gd name="connsiteX3" fmla="*/ 137700 w 1064800"/>
                <a:gd name="connsiteY3" fmla="*/ 0 h 1247414"/>
                <a:gd name="connsiteX0" fmla="*/ 137700 w 1064800"/>
                <a:gd name="connsiteY0" fmla="*/ 0 h 1247414"/>
                <a:gd name="connsiteX1" fmla="*/ 1064800 w 1064800"/>
                <a:gd name="connsiteY1" fmla="*/ 1247414 h 1247414"/>
                <a:gd name="connsiteX2" fmla="*/ 137700 w 1064800"/>
                <a:gd name="connsiteY2" fmla="*/ 0 h 1247414"/>
                <a:gd name="connsiteX0" fmla="*/ 137700 w 1064800"/>
                <a:gd name="connsiteY0" fmla="*/ 21460 h 1268874"/>
                <a:gd name="connsiteX1" fmla="*/ 1064800 w 1064800"/>
                <a:gd name="connsiteY1" fmla="*/ 1268874 h 1268874"/>
                <a:gd name="connsiteX2" fmla="*/ 137700 w 1064800"/>
                <a:gd name="connsiteY2" fmla="*/ 21460 h 126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4800" h="1268874">
                  <a:moveTo>
                    <a:pt x="137700" y="21460"/>
                  </a:moveTo>
                  <a:cubicBezTo>
                    <a:pt x="992833" y="-159635"/>
                    <a:pt x="755767" y="853069"/>
                    <a:pt x="1064800" y="1268874"/>
                  </a:cubicBezTo>
                  <a:cubicBezTo>
                    <a:pt x="590667" y="1259469"/>
                    <a:pt x="-353367" y="1173865"/>
                    <a:pt x="137700" y="214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ECBCA45C-978B-4DB0-9C42-AB523C322859}"/>
                </a:ext>
              </a:extLst>
            </p:cNvPr>
            <p:cNvSpPr/>
            <p:nvPr/>
          </p:nvSpPr>
          <p:spPr>
            <a:xfrm rot="19133275">
              <a:off x="7184240" y="3035516"/>
              <a:ext cx="679343" cy="67934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C9D664C1-1892-4C4E-A99D-3BEA745EFA54}"/>
                </a:ext>
              </a:extLst>
            </p:cNvPr>
            <p:cNvSpPr/>
            <p:nvPr/>
          </p:nvSpPr>
          <p:spPr>
            <a:xfrm rot="17746295">
              <a:off x="8237003" y="2606987"/>
              <a:ext cx="123483" cy="123483"/>
            </a:xfrm>
            <a:prstGeom prst="teardrop">
              <a:avLst>
                <a:gd name="adj" fmla="val 146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FAE42E31-AA46-4A34-808F-7CE4DCA2A959}"/>
                </a:ext>
              </a:extLst>
            </p:cNvPr>
            <p:cNvSpPr/>
            <p:nvPr/>
          </p:nvSpPr>
          <p:spPr>
            <a:xfrm rot="20816694">
              <a:off x="6711021" y="2598633"/>
              <a:ext cx="123483" cy="123483"/>
            </a:xfrm>
            <a:prstGeom prst="teardrop">
              <a:avLst>
                <a:gd name="adj" fmla="val 14640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7531E8C-D4AD-4E04-80B7-1590070CAAB8}"/>
                </a:ext>
              </a:extLst>
            </p:cNvPr>
            <p:cNvSpPr/>
            <p:nvPr/>
          </p:nvSpPr>
          <p:spPr>
            <a:xfrm rot="19133275">
              <a:off x="7837389" y="2465651"/>
              <a:ext cx="429932" cy="4299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DA716FCA-0E2F-4F42-9EF4-E826C384CF3C}"/>
                </a:ext>
              </a:extLst>
            </p:cNvPr>
            <p:cNvSpPr/>
            <p:nvPr/>
          </p:nvSpPr>
          <p:spPr>
            <a:xfrm rot="19133275">
              <a:off x="6779766" y="2445408"/>
              <a:ext cx="429932" cy="42993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C7BF3C9-D3A7-485B-800C-0BD3DA7CB9A0}"/>
                </a:ext>
              </a:extLst>
            </p:cNvPr>
            <p:cNvCxnSpPr/>
            <p:nvPr/>
          </p:nvCxnSpPr>
          <p:spPr>
            <a:xfrm>
              <a:off x="7896864" y="2276888"/>
              <a:ext cx="31344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4F2FBB-94EB-4738-927E-4841A928A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2347" y="2264908"/>
              <a:ext cx="31344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69CFA5-8E6E-4AC6-B31B-D5D04E858F5A}"/>
                </a:ext>
              </a:extLst>
            </p:cNvPr>
            <p:cNvSpPr/>
            <p:nvPr/>
          </p:nvSpPr>
          <p:spPr>
            <a:xfrm>
              <a:off x="6351649" y="1162876"/>
              <a:ext cx="2348876" cy="1608437"/>
            </a:xfrm>
            <a:custGeom>
              <a:avLst/>
              <a:gdLst>
                <a:gd name="connsiteX0" fmla="*/ 0 w 2253868"/>
                <a:gd name="connsiteY0" fmla="*/ 0 h 1427653"/>
                <a:gd name="connsiteX1" fmla="*/ 2253868 w 2253868"/>
                <a:gd name="connsiteY1" fmla="*/ 0 h 1427653"/>
                <a:gd name="connsiteX2" fmla="*/ 2253868 w 2253868"/>
                <a:gd name="connsiteY2" fmla="*/ 1427653 h 1427653"/>
                <a:gd name="connsiteX3" fmla="*/ 0 w 2253868"/>
                <a:gd name="connsiteY3" fmla="*/ 1427653 h 1427653"/>
                <a:gd name="connsiteX4" fmla="*/ 0 w 2253868"/>
                <a:gd name="connsiteY4" fmla="*/ 0 h 1427653"/>
                <a:gd name="connsiteX0" fmla="*/ 1765300 w 2253868"/>
                <a:gd name="connsiteY0" fmla="*/ 0 h 2138853"/>
                <a:gd name="connsiteX1" fmla="*/ 2253868 w 2253868"/>
                <a:gd name="connsiteY1" fmla="*/ 711200 h 2138853"/>
                <a:gd name="connsiteX2" fmla="*/ 2253868 w 2253868"/>
                <a:gd name="connsiteY2" fmla="*/ 2138853 h 2138853"/>
                <a:gd name="connsiteX3" fmla="*/ 0 w 2253868"/>
                <a:gd name="connsiteY3" fmla="*/ 2138853 h 2138853"/>
                <a:gd name="connsiteX4" fmla="*/ 1765300 w 2253868"/>
                <a:gd name="connsiteY4" fmla="*/ 0 h 2138853"/>
                <a:gd name="connsiteX0" fmla="*/ 1524000 w 2012568"/>
                <a:gd name="connsiteY0" fmla="*/ 0 h 2138853"/>
                <a:gd name="connsiteX1" fmla="*/ 2012568 w 2012568"/>
                <a:gd name="connsiteY1" fmla="*/ 711200 h 2138853"/>
                <a:gd name="connsiteX2" fmla="*/ 2012568 w 2012568"/>
                <a:gd name="connsiteY2" fmla="*/ 2138853 h 2138853"/>
                <a:gd name="connsiteX3" fmla="*/ 0 w 2012568"/>
                <a:gd name="connsiteY3" fmla="*/ 1199053 h 2138853"/>
                <a:gd name="connsiteX4" fmla="*/ 1524000 w 2012568"/>
                <a:gd name="connsiteY4" fmla="*/ 0 h 2138853"/>
                <a:gd name="connsiteX0" fmla="*/ 1610807 w 2099375"/>
                <a:gd name="connsiteY0" fmla="*/ 0 h 2138853"/>
                <a:gd name="connsiteX1" fmla="*/ 2099375 w 2099375"/>
                <a:gd name="connsiteY1" fmla="*/ 711200 h 2138853"/>
                <a:gd name="connsiteX2" fmla="*/ 2099375 w 2099375"/>
                <a:gd name="connsiteY2" fmla="*/ 2138853 h 2138853"/>
                <a:gd name="connsiteX3" fmla="*/ 86807 w 2099375"/>
                <a:gd name="connsiteY3" fmla="*/ 1199053 h 2138853"/>
                <a:gd name="connsiteX4" fmla="*/ 1610807 w 2099375"/>
                <a:gd name="connsiteY4" fmla="*/ 0 h 2138853"/>
                <a:gd name="connsiteX0" fmla="*/ 1624527 w 2113095"/>
                <a:gd name="connsiteY0" fmla="*/ 297669 h 2436522"/>
                <a:gd name="connsiteX1" fmla="*/ 2113095 w 2113095"/>
                <a:gd name="connsiteY1" fmla="*/ 1008869 h 2436522"/>
                <a:gd name="connsiteX2" fmla="*/ 2113095 w 2113095"/>
                <a:gd name="connsiteY2" fmla="*/ 2436522 h 2436522"/>
                <a:gd name="connsiteX3" fmla="*/ 100527 w 2113095"/>
                <a:gd name="connsiteY3" fmla="*/ 1496722 h 2436522"/>
                <a:gd name="connsiteX4" fmla="*/ 1624527 w 2113095"/>
                <a:gd name="connsiteY4" fmla="*/ 297669 h 2436522"/>
                <a:gd name="connsiteX0" fmla="*/ 1624527 w 2113095"/>
                <a:gd name="connsiteY0" fmla="*/ 297669 h 1496722"/>
                <a:gd name="connsiteX1" fmla="*/ 2113095 w 2113095"/>
                <a:gd name="connsiteY1" fmla="*/ 1008869 h 1496722"/>
                <a:gd name="connsiteX2" fmla="*/ 1528895 w 2113095"/>
                <a:gd name="connsiteY2" fmla="*/ 569622 h 1496722"/>
                <a:gd name="connsiteX3" fmla="*/ 100527 w 2113095"/>
                <a:gd name="connsiteY3" fmla="*/ 1496722 h 1496722"/>
                <a:gd name="connsiteX4" fmla="*/ 1624527 w 2113095"/>
                <a:gd name="connsiteY4" fmla="*/ 297669 h 1496722"/>
                <a:gd name="connsiteX0" fmla="*/ 1624527 w 2214695"/>
                <a:gd name="connsiteY0" fmla="*/ 297669 h 1529569"/>
                <a:gd name="connsiteX1" fmla="*/ 2214695 w 2214695"/>
                <a:gd name="connsiteY1" fmla="*/ 1529569 h 1529569"/>
                <a:gd name="connsiteX2" fmla="*/ 1528895 w 2214695"/>
                <a:gd name="connsiteY2" fmla="*/ 569622 h 1529569"/>
                <a:gd name="connsiteX3" fmla="*/ 100527 w 2214695"/>
                <a:gd name="connsiteY3" fmla="*/ 1496722 h 1529569"/>
                <a:gd name="connsiteX4" fmla="*/ 1624527 w 2214695"/>
                <a:gd name="connsiteY4" fmla="*/ 297669 h 1529569"/>
                <a:gd name="connsiteX0" fmla="*/ 1624527 w 2233481"/>
                <a:gd name="connsiteY0" fmla="*/ 297669 h 1529569"/>
                <a:gd name="connsiteX1" fmla="*/ 2214695 w 2233481"/>
                <a:gd name="connsiteY1" fmla="*/ 1529569 h 1529569"/>
                <a:gd name="connsiteX2" fmla="*/ 1528895 w 2233481"/>
                <a:gd name="connsiteY2" fmla="*/ 569622 h 1529569"/>
                <a:gd name="connsiteX3" fmla="*/ 100527 w 2233481"/>
                <a:gd name="connsiteY3" fmla="*/ 1496722 h 1529569"/>
                <a:gd name="connsiteX4" fmla="*/ 1624527 w 2233481"/>
                <a:gd name="connsiteY4" fmla="*/ 297669 h 1529569"/>
                <a:gd name="connsiteX0" fmla="*/ 1624527 w 2244921"/>
                <a:gd name="connsiteY0" fmla="*/ 297669 h 1529569"/>
                <a:gd name="connsiteX1" fmla="*/ 2214695 w 2244921"/>
                <a:gd name="connsiteY1" fmla="*/ 1529569 h 1529569"/>
                <a:gd name="connsiteX2" fmla="*/ 1528895 w 2244921"/>
                <a:gd name="connsiteY2" fmla="*/ 569622 h 1529569"/>
                <a:gd name="connsiteX3" fmla="*/ 100527 w 2244921"/>
                <a:gd name="connsiteY3" fmla="*/ 1496722 h 1529569"/>
                <a:gd name="connsiteX4" fmla="*/ 1624527 w 2244921"/>
                <a:gd name="connsiteY4" fmla="*/ 297669 h 1529569"/>
                <a:gd name="connsiteX0" fmla="*/ 1681826 w 2302220"/>
                <a:gd name="connsiteY0" fmla="*/ 281267 h 1579380"/>
                <a:gd name="connsiteX1" fmla="*/ 2271994 w 2302220"/>
                <a:gd name="connsiteY1" fmla="*/ 1513167 h 1579380"/>
                <a:gd name="connsiteX2" fmla="*/ 1586194 w 2302220"/>
                <a:gd name="connsiteY2" fmla="*/ 553220 h 1579380"/>
                <a:gd name="connsiteX3" fmla="*/ 96866 w 2302220"/>
                <a:gd name="connsiteY3" fmla="*/ 1579380 h 1579380"/>
                <a:gd name="connsiteX4" fmla="*/ 1681826 w 2302220"/>
                <a:gd name="connsiteY4" fmla="*/ 281267 h 1579380"/>
                <a:gd name="connsiteX0" fmla="*/ 1681826 w 2302220"/>
                <a:gd name="connsiteY0" fmla="*/ 281267 h 1579380"/>
                <a:gd name="connsiteX1" fmla="*/ 2271994 w 2302220"/>
                <a:gd name="connsiteY1" fmla="*/ 1513167 h 1579380"/>
                <a:gd name="connsiteX2" fmla="*/ 1586194 w 2302220"/>
                <a:gd name="connsiteY2" fmla="*/ 553220 h 1579380"/>
                <a:gd name="connsiteX3" fmla="*/ 96866 w 2302220"/>
                <a:gd name="connsiteY3" fmla="*/ 1579380 h 1579380"/>
                <a:gd name="connsiteX4" fmla="*/ 1681826 w 2302220"/>
                <a:gd name="connsiteY4" fmla="*/ 281267 h 1579380"/>
                <a:gd name="connsiteX0" fmla="*/ 1681826 w 2302220"/>
                <a:gd name="connsiteY0" fmla="*/ 281267 h 1579380"/>
                <a:gd name="connsiteX1" fmla="*/ 2271994 w 2302220"/>
                <a:gd name="connsiteY1" fmla="*/ 1513167 h 1579380"/>
                <a:gd name="connsiteX2" fmla="*/ 1586194 w 2302220"/>
                <a:gd name="connsiteY2" fmla="*/ 553220 h 1579380"/>
                <a:gd name="connsiteX3" fmla="*/ 96866 w 2302220"/>
                <a:gd name="connsiteY3" fmla="*/ 1579380 h 1579380"/>
                <a:gd name="connsiteX4" fmla="*/ 1681826 w 2302220"/>
                <a:gd name="connsiteY4" fmla="*/ 281267 h 1579380"/>
                <a:gd name="connsiteX0" fmla="*/ 1681826 w 2302220"/>
                <a:gd name="connsiteY0" fmla="*/ 281267 h 1579380"/>
                <a:gd name="connsiteX1" fmla="*/ 2271994 w 2302220"/>
                <a:gd name="connsiteY1" fmla="*/ 1513167 h 1579380"/>
                <a:gd name="connsiteX2" fmla="*/ 1586194 w 2302220"/>
                <a:gd name="connsiteY2" fmla="*/ 553220 h 1579380"/>
                <a:gd name="connsiteX3" fmla="*/ 96866 w 2302220"/>
                <a:gd name="connsiteY3" fmla="*/ 1579380 h 1579380"/>
                <a:gd name="connsiteX4" fmla="*/ 1681826 w 2302220"/>
                <a:gd name="connsiteY4" fmla="*/ 281267 h 1579380"/>
                <a:gd name="connsiteX0" fmla="*/ 1681826 w 2302220"/>
                <a:gd name="connsiteY0" fmla="*/ 281267 h 1579380"/>
                <a:gd name="connsiteX1" fmla="*/ 2271994 w 2302220"/>
                <a:gd name="connsiteY1" fmla="*/ 1513167 h 1579380"/>
                <a:gd name="connsiteX2" fmla="*/ 1586194 w 2302220"/>
                <a:gd name="connsiteY2" fmla="*/ 553220 h 1579380"/>
                <a:gd name="connsiteX3" fmla="*/ 96866 w 2302220"/>
                <a:gd name="connsiteY3" fmla="*/ 1579380 h 1579380"/>
                <a:gd name="connsiteX4" fmla="*/ 1681826 w 2302220"/>
                <a:gd name="connsiteY4" fmla="*/ 281267 h 1579380"/>
                <a:gd name="connsiteX0" fmla="*/ 1681826 w 2302220"/>
                <a:gd name="connsiteY0" fmla="*/ 281267 h 1579380"/>
                <a:gd name="connsiteX1" fmla="*/ 2271994 w 2302220"/>
                <a:gd name="connsiteY1" fmla="*/ 1513167 h 1579380"/>
                <a:gd name="connsiteX2" fmla="*/ 1586194 w 2302220"/>
                <a:gd name="connsiteY2" fmla="*/ 553220 h 1579380"/>
                <a:gd name="connsiteX3" fmla="*/ 96866 w 2302220"/>
                <a:gd name="connsiteY3" fmla="*/ 1579380 h 1579380"/>
                <a:gd name="connsiteX4" fmla="*/ 1681826 w 2302220"/>
                <a:gd name="connsiteY4" fmla="*/ 281267 h 1579380"/>
                <a:gd name="connsiteX0" fmla="*/ 1681826 w 2253314"/>
                <a:gd name="connsiteY0" fmla="*/ 281267 h 1579380"/>
                <a:gd name="connsiteX1" fmla="*/ 2218654 w 2253314"/>
                <a:gd name="connsiteY1" fmla="*/ 1520787 h 1579380"/>
                <a:gd name="connsiteX2" fmla="*/ 1586194 w 2253314"/>
                <a:gd name="connsiteY2" fmla="*/ 553220 h 1579380"/>
                <a:gd name="connsiteX3" fmla="*/ 96866 w 2253314"/>
                <a:gd name="connsiteY3" fmla="*/ 1579380 h 1579380"/>
                <a:gd name="connsiteX4" fmla="*/ 1681826 w 2253314"/>
                <a:gd name="connsiteY4" fmla="*/ 281267 h 1579380"/>
                <a:gd name="connsiteX0" fmla="*/ 1681826 w 2253314"/>
                <a:gd name="connsiteY0" fmla="*/ 281267 h 1579380"/>
                <a:gd name="connsiteX1" fmla="*/ 2218654 w 2253314"/>
                <a:gd name="connsiteY1" fmla="*/ 1520787 h 1579380"/>
                <a:gd name="connsiteX2" fmla="*/ 1586194 w 2253314"/>
                <a:gd name="connsiteY2" fmla="*/ 553220 h 1579380"/>
                <a:gd name="connsiteX3" fmla="*/ 96866 w 2253314"/>
                <a:gd name="connsiteY3" fmla="*/ 1579380 h 1579380"/>
                <a:gd name="connsiteX4" fmla="*/ 1681826 w 2253314"/>
                <a:gd name="connsiteY4" fmla="*/ 281267 h 1579380"/>
                <a:gd name="connsiteX0" fmla="*/ 1681826 w 2253314"/>
                <a:gd name="connsiteY0" fmla="*/ 281267 h 1579380"/>
                <a:gd name="connsiteX1" fmla="*/ 2218654 w 2253314"/>
                <a:gd name="connsiteY1" fmla="*/ 1520787 h 1579380"/>
                <a:gd name="connsiteX2" fmla="*/ 1586194 w 2253314"/>
                <a:gd name="connsiteY2" fmla="*/ 553220 h 1579380"/>
                <a:gd name="connsiteX3" fmla="*/ 96866 w 2253314"/>
                <a:gd name="connsiteY3" fmla="*/ 1579380 h 1579380"/>
                <a:gd name="connsiteX4" fmla="*/ 1681826 w 2253314"/>
                <a:gd name="connsiteY4" fmla="*/ 281267 h 1579380"/>
                <a:gd name="connsiteX0" fmla="*/ 1681826 w 2317429"/>
                <a:gd name="connsiteY0" fmla="*/ 281267 h 1579380"/>
                <a:gd name="connsiteX1" fmla="*/ 2218654 w 2317429"/>
                <a:gd name="connsiteY1" fmla="*/ 1520787 h 1579380"/>
                <a:gd name="connsiteX2" fmla="*/ 1586194 w 2317429"/>
                <a:gd name="connsiteY2" fmla="*/ 553220 h 1579380"/>
                <a:gd name="connsiteX3" fmla="*/ 96866 w 2317429"/>
                <a:gd name="connsiteY3" fmla="*/ 1579380 h 1579380"/>
                <a:gd name="connsiteX4" fmla="*/ 1681826 w 2317429"/>
                <a:gd name="connsiteY4" fmla="*/ 281267 h 1579380"/>
                <a:gd name="connsiteX0" fmla="*/ 1681826 w 2323819"/>
                <a:gd name="connsiteY0" fmla="*/ 281267 h 1579380"/>
                <a:gd name="connsiteX1" fmla="*/ 2218654 w 2323819"/>
                <a:gd name="connsiteY1" fmla="*/ 1520787 h 1579380"/>
                <a:gd name="connsiteX2" fmla="*/ 1586194 w 2323819"/>
                <a:gd name="connsiteY2" fmla="*/ 553220 h 1579380"/>
                <a:gd name="connsiteX3" fmla="*/ 96866 w 2323819"/>
                <a:gd name="connsiteY3" fmla="*/ 1579380 h 1579380"/>
                <a:gd name="connsiteX4" fmla="*/ 1681826 w 2323819"/>
                <a:gd name="connsiteY4" fmla="*/ 281267 h 1579380"/>
                <a:gd name="connsiteX0" fmla="*/ 1680181 w 2322174"/>
                <a:gd name="connsiteY0" fmla="*/ 310324 h 1608437"/>
                <a:gd name="connsiteX1" fmla="*/ 2217009 w 2322174"/>
                <a:gd name="connsiteY1" fmla="*/ 1549844 h 1608437"/>
                <a:gd name="connsiteX2" fmla="*/ 1584549 w 2322174"/>
                <a:gd name="connsiteY2" fmla="*/ 582277 h 1608437"/>
                <a:gd name="connsiteX3" fmla="*/ 95221 w 2322174"/>
                <a:gd name="connsiteY3" fmla="*/ 1608437 h 1608437"/>
                <a:gd name="connsiteX4" fmla="*/ 1680181 w 2322174"/>
                <a:gd name="connsiteY4" fmla="*/ 310324 h 160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2174" h="1608437">
                  <a:moveTo>
                    <a:pt x="1680181" y="310324"/>
                  </a:moveTo>
                  <a:cubicBezTo>
                    <a:pt x="2174084" y="202797"/>
                    <a:pt x="2500346" y="742971"/>
                    <a:pt x="2217009" y="1549844"/>
                  </a:cubicBezTo>
                  <a:cubicBezTo>
                    <a:pt x="2178909" y="986022"/>
                    <a:pt x="1630269" y="1184199"/>
                    <a:pt x="1584549" y="582277"/>
                  </a:cubicBezTo>
                  <a:cubicBezTo>
                    <a:pt x="1392906" y="1221510"/>
                    <a:pt x="225904" y="473904"/>
                    <a:pt x="95221" y="1608437"/>
                  </a:cubicBezTo>
                  <a:cubicBezTo>
                    <a:pt x="-361979" y="510253"/>
                    <a:pt x="935961" y="-539672"/>
                    <a:pt x="1680181" y="31032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6" name="ttsMP3.com_VoiceText_2025-4-17_22-25-13">
            <a:hlinkClick r:id="" action="ppaction://media"/>
            <a:extLst>
              <a:ext uri="{FF2B5EF4-FFF2-40B4-BE49-F238E27FC236}">
                <a16:creationId xmlns:a16="http://schemas.microsoft.com/office/drawing/2014/main" id="{5BFDB2FF-84EE-4474-8C4A-5A06E8D40E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1" name="1sec">
            <a:hlinkClick r:id="" action="ppaction://media"/>
            <a:extLst>
              <a:ext uri="{FF2B5EF4-FFF2-40B4-BE49-F238E27FC236}">
                <a16:creationId xmlns:a16="http://schemas.microsoft.com/office/drawing/2014/main" id="{544CA29C-F9C5-4668-88A8-7A50F73BBC5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266196" y="2778526"/>
            <a:ext cx="609600" cy="609600"/>
          </a:xfrm>
          <a:prstGeom prst="rect">
            <a:avLst/>
          </a:prstGeom>
        </p:spPr>
      </p:pic>
      <p:pic>
        <p:nvPicPr>
          <p:cNvPr id="82" name="ttsMP3.com_VoiceText_2025-4-17_22-23-55">
            <a:hlinkClick r:id="" action="ppaction://media"/>
            <a:extLst>
              <a:ext uri="{FF2B5EF4-FFF2-40B4-BE49-F238E27FC236}">
                <a16:creationId xmlns:a16="http://schemas.microsoft.com/office/drawing/2014/main" id="{9D0AD3B1-D983-42D4-9090-38ABF828FAC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49798" y="2831484"/>
            <a:ext cx="609600" cy="609600"/>
          </a:xfrm>
          <a:prstGeom prst="rect">
            <a:avLst/>
          </a:prstGeom>
        </p:spPr>
      </p:pic>
      <p:pic>
        <p:nvPicPr>
          <p:cNvPr id="85" name="1sec">
            <a:hlinkClick r:id="" action="ppaction://media"/>
            <a:extLst>
              <a:ext uri="{FF2B5EF4-FFF2-40B4-BE49-F238E27FC236}">
                <a16:creationId xmlns:a16="http://schemas.microsoft.com/office/drawing/2014/main" id="{BF9E8C0E-FAE6-4A68-9FEA-A0A765A203C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42453" y="2809982"/>
            <a:ext cx="609600" cy="609600"/>
          </a:xfrm>
          <a:prstGeom prst="rect">
            <a:avLst/>
          </a:prstGeom>
        </p:spPr>
      </p:pic>
      <p:pic>
        <p:nvPicPr>
          <p:cNvPr id="86" name="1sec">
            <a:hlinkClick r:id="" action="ppaction://media"/>
            <a:extLst>
              <a:ext uri="{FF2B5EF4-FFF2-40B4-BE49-F238E27FC236}">
                <a16:creationId xmlns:a16="http://schemas.microsoft.com/office/drawing/2014/main" id="{204C3148-C099-4184-8B71-015E8F2111A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26055" y="2819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5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1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032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4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10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182231" cy="978316"/>
          </a:xfrm>
          <a:prstGeom prst="roundRect">
            <a:avLst/>
          </a:prstGeom>
          <a:noFill/>
          <a:ln>
            <a:solidFill>
              <a:srgbClr val="ACC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Pa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CCBA9"/>
                </a:solidFill>
              </a:rPr>
              <a:t>lm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ACC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CCBA9"/>
                </a:solidFill>
              </a:rPr>
              <a:t>lm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CCBA9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ACC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ACCBA9"/>
                </a:solidFill>
              </a:rPr>
              <a:t>lm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ACCBA9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CEF13C-D23E-451C-9C92-9787E6E0CE92}"/>
              </a:ext>
            </a:extLst>
          </p:cNvPr>
          <p:cNvGrpSpPr/>
          <p:nvPr/>
        </p:nvGrpSpPr>
        <p:grpSpPr>
          <a:xfrm>
            <a:off x="638629" y="489755"/>
            <a:ext cx="5793869" cy="5878490"/>
            <a:chOff x="397203" y="1536548"/>
            <a:chExt cx="3629863" cy="3682878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63B223C-9AC7-4DDB-847C-D94964CB08E5}"/>
                </a:ext>
              </a:extLst>
            </p:cNvPr>
            <p:cNvGrpSpPr/>
            <p:nvPr/>
          </p:nvGrpSpPr>
          <p:grpSpPr>
            <a:xfrm>
              <a:off x="605483" y="1631804"/>
              <a:ext cx="3421583" cy="2987106"/>
              <a:chOff x="3920183" y="2203304"/>
              <a:chExt cx="3421583" cy="298710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4" name="Rectangle 4">
                <a:extLst>
                  <a:ext uri="{FF2B5EF4-FFF2-40B4-BE49-F238E27FC236}">
                    <a16:creationId xmlns:a16="http://schemas.microsoft.com/office/drawing/2014/main" id="{5F725DB8-740A-45AD-8DE0-8FEAB6CBCF66}"/>
                  </a:ext>
                </a:extLst>
              </p:cNvPr>
              <p:cNvSpPr/>
              <p:nvPr/>
            </p:nvSpPr>
            <p:spPr>
              <a:xfrm rot="1014057">
                <a:off x="3920183" y="2203304"/>
                <a:ext cx="3421583" cy="2987106"/>
              </a:xfrm>
              <a:custGeom>
                <a:avLst/>
                <a:gdLst>
                  <a:gd name="connsiteX0" fmla="*/ 0 w 685800"/>
                  <a:gd name="connsiteY0" fmla="*/ 0 h 203200"/>
                  <a:gd name="connsiteX1" fmla="*/ 685800 w 685800"/>
                  <a:gd name="connsiteY1" fmla="*/ 0 h 203200"/>
                  <a:gd name="connsiteX2" fmla="*/ 685800 w 685800"/>
                  <a:gd name="connsiteY2" fmla="*/ 203200 h 203200"/>
                  <a:gd name="connsiteX3" fmla="*/ 0 w 685800"/>
                  <a:gd name="connsiteY3" fmla="*/ 203200 h 203200"/>
                  <a:gd name="connsiteX4" fmla="*/ 0 w 685800"/>
                  <a:gd name="connsiteY4" fmla="*/ 0 h 203200"/>
                  <a:gd name="connsiteX0" fmla="*/ 0 w 685800"/>
                  <a:gd name="connsiteY0" fmla="*/ 0 h 340360"/>
                  <a:gd name="connsiteX1" fmla="*/ 685800 w 685800"/>
                  <a:gd name="connsiteY1" fmla="*/ 137160 h 340360"/>
                  <a:gd name="connsiteX2" fmla="*/ 685800 w 685800"/>
                  <a:gd name="connsiteY2" fmla="*/ 340360 h 340360"/>
                  <a:gd name="connsiteX3" fmla="*/ 0 w 685800"/>
                  <a:gd name="connsiteY3" fmla="*/ 340360 h 340360"/>
                  <a:gd name="connsiteX4" fmla="*/ 0 w 685800"/>
                  <a:gd name="connsiteY4" fmla="*/ 0 h 340360"/>
                  <a:gd name="connsiteX0" fmla="*/ 0 w 685800"/>
                  <a:gd name="connsiteY0" fmla="*/ 60960 h 401320"/>
                  <a:gd name="connsiteX1" fmla="*/ 670560 w 685800"/>
                  <a:gd name="connsiteY1" fmla="*/ 0 h 401320"/>
                  <a:gd name="connsiteX2" fmla="*/ 685800 w 685800"/>
                  <a:gd name="connsiteY2" fmla="*/ 401320 h 401320"/>
                  <a:gd name="connsiteX3" fmla="*/ 0 w 685800"/>
                  <a:gd name="connsiteY3" fmla="*/ 401320 h 401320"/>
                  <a:gd name="connsiteX4" fmla="*/ 0 w 685800"/>
                  <a:gd name="connsiteY4" fmla="*/ 60960 h 401320"/>
                  <a:gd name="connsiteX0" fmla="*/ 0 w 1102360"/>
                  <a:gd name="connsiteY0" fmla="*/ 706120 h 1046480"/>
                  <a:gd name="connsiteX1" fmla="*/ 1102360 w 1102360"/>
                  <a:gd name="connsiteY1" fmla="*/ 0 h 1046480"/>
                  <a:gd name="connsiteX2" fmla="*/ 670560 w 1102360"/>
                  <a:gd name="connsiteY2" fmla="*/ 645160 h 1046480"/>
                  <a:gd name="connsiteX3" fmla="*/ 685800 w 1102360"/>
                  <a:gd name="connsiteY3" fmla="*/ 1046480 h 1046480"/>
                  <a:gd name="connsiteX4" fmla="*/ 0 w 1102360"/>
                  <a:gd name="connsiteY4" fmla="*/ 1046480 h 1046480"/>
                  <a:gd name="connsiteX5" fmla="*/ 0 w 1102360"/>
                  <a:gd name="connsiteY5" fmla="*/ 706120 h 1046480"/>
                  <a:gd name="connsiteX0" fmla="*/ 0 w 1105634"/>
                  <a:gd name="connsiteY0" fmla="*/ 832336 h 1172696"/>
                  <a:gd name="connsiteX1" fmla="*/ 835660 w 1105634"/>
                  <a:gd name="connsiteY1" fmla="*/ 50016 h 1172696"/>
                  <a:gd name="connsiteX2" fmla="*/ 1102360 w 1105634"/>
                  <a:gd name="connsiteY2" fmla="*/ 126216 h 1172696"/>
                  <a:gd name="connsiteX3" fmla="*/ 670560 w 1105634"/>
                  <a:gd name="connsiteY3" fmla="*/ 771376 h 1172696"/>
                  <a:gd name="connsiteX4" fmla="*/ 685800 w 1105634"/>
                  <a:gd name="connsiteY4" fmla="*/ 1172696 h 1172696"/>
                  <a:gd name="connsiteX5" fmla="*/ 0 w 1105634"/>
                  <a:gd name="connsiteY5" fmla="*/ 1172696 h 1172696"/>
                  <a:gd name="connsiteX6" fmla="*/ 0 w 1105634"/>
                  <a:gd name="connsiteY6" fmla="*/ 832336 h 1172696"/>
                  <a:gd name="connsiteX0" fmla="*/ 0 w 1105634"/>
                  <a:gd name="connsiteY0" fmla="*/ 832336 h 1172696"/>
                  <a:gd name="connsiteX1" fmla="*/ 835660 w 1105634"/>
                  <a:gd name="connsiteY1" fmla="*/ 50016 h 1172696"/>
                  <a:gd name="connsiteX2" fmla="*/ 1102360 w 1105634"/>
                  <a:gd name="connsiteY2" fmla="*/ 126216 h 1172696"/>
                  <a:gd name="connsiteX3" fmla="*/ 670560 w 1105634"/>
                  <a:gd name="connsiteY3" fmla="*/ 771376 h 1172696"/>
                  <a:gd name="connsiteX4" fmla="*/ 685800 w 1105634"/>
                  <a:gd name="connsiteY4" fmla="*/ 1172696 h 1172696"/>
                  <a:gd name="connsiteX5" fmla="*/ 0 w 1105634"/>
                  <a:gd name="connsiteY5" fmla="*/ 1172696 h 1172696"/>
                  <a:gd name="connsiteX6" fmla="*/ 0 w 1105634"/>
                  <a:gd name="connsiteY6" fmla="*/ 832336 h 1172696"/>
                  <a:gd name="connsiteX0" fmla="*/ 0 w 1175546"/>
                  <a:gd name="connsiteY0" fmla="*/ 1167327 h 1507687"/>
                  <a:gd name="connsiteX1" fmla="*/ 835660 w 1175546"/>
                  <a:gd name="connsiteY1" fmla="*/ 385007 h 1507687"/>
                  <a:gd name="connsiteX2" fmla="*/ 1102360 w 1175546"/>
                  <a:gd name="connsiteY2" fmla="*/ 461207 h 1507687"/>
                  <a:gd name="connsiteX3" fmla="*/ 670560 w 1175546"/>
                  <a:gd name="connsiteY3" fmla="*/ 1106367 h 1507687"/>
                  <a:gd name="connsiteX4" fmla="*/ 685800 w 1175546"/>
                  <a:gd name="connsiteY4" fmla="*/ 1507687 h 1507687"/>
                  <a:gd name="connsiteX5" fmla="*/ 0 w 1175546"/>
                  <a:gd name="connsiteY5" fmla="*/ 1507687 h 1507687"/>
                  <a:gd name="connsiteX6" fmla="*/ 0 w 1175546"/>
                  <a:gd name="connsiteY6" fmla="*/ 1167327 h 1507687"/>
                  <a:gd name="connsiteX0" fmla="*/ 0 w 1311945"/>
                  <a:gd name="connsiteY0" fmla="*/ 1257568 h 1597928"/>
                  <a:gd name="connsiteX1" fmla="*/ 835660 w 1311945"/>
                  <a:gd name="connsiteY1" fmla="*/ 475248 h 1597928"/>
                  <a:gd name="connsiteX2" fmla="*/ 1102360 w 1311945"/>
                  <a:gd name="connsiteY2" fmla="*/ 551448 h 1597928"/>
                  <a:gd name="connsiteX3" fmla="*/ 670560 w 1311945"/>
                  <a:gd name="connsiteY3" fmla="*/ 1196608 h 1597928"/>
                  <a:gd name="connsiteX4" fmla="*/ 685800 w 1311945"/>
                  <a:gd name="connsiteY4" fmla="*/ 1597928 h 1597928"/>
                  <a:gd name="connsiteX5" fmla="*/ 0 w 1311945"/>
                  <a:gd name="connsiteY5" fmla="*/ 1597928 h 1597928"/>
                  <a:gd name="connsiteX6" fmla="*/ 0 w 1311945"/>
                  <a:gd name="connsiteY6" fmla="*/ 1257568 h 1597928"/>
                  <a:gd name="connsiteX0" fmla="*/ 0 w 1267463"/>
                  <a:gd name="connsiteY0" fmla="*/ 1283974 h 1624334"/>
                  <a:gd name="connsiteX1" fmla="*/ 835660 w 1267463"/>
                  <a:gd name="connsiteY1" fmla="*/ 501654 h 1624334"/>
                  <a:gd name="connsiteX2" fmla="*/ 1102360 w 1267463"/>
                  <a:gd name="connsiteY2" fmla="*/ 577854 h 1624334"/>
                  <a:gd name="connsiteX3" fmla="*/ 670560 w 1267463"/>
                  <a:gd name="connsiteY3" fmla="*/ 1223014 h 1624334"/>
                  <a:gd name="connsiteX4" fmla="*/ 685800 w 1267463"/>
                  <a:gd name="connsiteY4" fmla="*/ 1624334 h 1624334"/>
                  <a:gd name="connsiteX5" fmla="*/ 0 w 1267463"/>
                  <a:gd name="connsiteY5" fmla="*/ 1624334 h 1624334"/>
                  <a:gd name="connsiteX6" fmla="*/ 0 w 1267463"/>
                  <a:gd name="connsiteY6" fmla="*/ 1283974 h 1624334"/>
                  <a:gd name="connsiteX0" fmla="*/ 0 w 1314876"/>
                  <a:gd name="connsiteY0" fmla="*/ 1294879 h 1635239"/>
                  <a:gd name="connsiteX1" fmla="*/ 835660 w 1314876"/>
                  <a:gd name="connsiteY1" fmla="*/ 512559 h 1635239"/>
                  <a:gd name="connsiteX2" fmla="*/ 1102360 w 1314876"/>
                  <a:gd name="connsiteY2" fmla="*/ 588759 h 1635239"/>
                  <a:gd name="connsiteX3" fmla="*/ 670560 w 1314876"/>
                  <a:gd name="connsiteY3" fmla="*/ 1233919 h 1635239"/>
                  <a:gd name="connsiteX4" fmla="*/ 685800 w 1314876"/>
                  <a:gd name="connsiteY4" fmla="*/ 1635239 h 1635239"/>
                  <a:gd name="connsiteX5" fmla="*/ 0 w 1314876"/>
                  <a:gd name="connsiteY5" fmla="*/ 1635239 h 1635239"/>
                  <a:gd name="connsiteX6" fmla="*/ 0 w 1314876"/>
                  <a:gd name="connsiteY6" fmla="*/ 1294879 h 1635239"/>
                  <a:gd name="connsiteX0" fmla="*/ 0 w 1314876"/>
                  <a:gd name="connsiteY0" fmla="*/ 2226323 h 2566683"/>
                  <a:gd name="connsiteX1" fmla="*/ 927099 w 1314876"/>
                  <a:gd name="connsiteY1" fmla="*/ 7635 h 2566683"/>
                  <a:gd name="connsiteX2" fmla="*/ 835660 w 1314876"/>
                  <a:gd name="connsiteY2" fmla="*/ 1444003 h 2566683"/>
                  <a:gd name="connsiteX3" fmla="*/ 1102360 w 1314876"/>
                  <a:gd name="connsiteY3" fmla="*/ 1520203 h 2566683"/>
                  <a:gd name="connsiteX4" fmla="*/ 670560 w 1314876"/>
                  <a:gd name="connsiteY4" fmla="*/ 2165363 h 2566683"/>
                  <a:gd name="connsiteX5" fmla="*/ 685800 w 1314876"/>
                  <a:gd name="connsiteY5" fmla="*/ 2566683 h 2566683"/>
                  <a:gd name="connsiteX6" fmla="*/ 0 w 1314876"/>
                  <a:gd name="connsiteY6" fmla="*/ 2566683 h 2566683"/>
                  <a:gd name="connsiteX7" fmla="*/ 0 w 1314876"/>
                  <a:gd name="connsiteY7" fmla="*/ 2226323 h 2566683"/>
                  <a:gd name="connsiteX0" fmla="*/ 0 w 1288866"/>
                  <a:gd name="connsiteY0" fmla="*/ 2227192 h 2567552"/>
                  <a:gd name="connsiteX1" fmla="*/ 927099 w 1288866"/>
                  <a:gd name="connsiteY1" fmla="*/ 8504 h 2567552"/>
                  <a:gd name="connsiteX2" fmla="*/ 835660 w 1288866"/>
                  <a:gd name="connsiteY2" fmla="*/ 1444872 h 2567552"/>
                  <a:gd name="connsiteX3" fmla="*/ 1279524 w 1288866"/>
                  <a:gd name="connsiteY3" fmla="*/ 941954 h 2567552"/>
                  <a:gd name="connsiteX4" fmla="*/ 1102360 w 1288866"/>
                  <a:gd name="connsiteY4" fmla="*/ 1521072 h 2567552"/>
                  <a:gd name="connsiteX5" fmla="*/ 670560 w 1288866"/>
                  <a:gd name="connsiteY5" fmla="*/ 2166232 h 2567552"/>
                  <a:gd name="connsiteX6" fmla="*/ 685800 w 1288866"/>
                  <a:gd name="connsiteY6" fmla="*/ 2567552 h 2567552"/>
                  <a:gd name="connsiteX7" fmla="*/ 0 w 1288866"/>
                  <a:gd name="connsiteY7" fmla="*/ 2567552 h 2567552"/>
                  <a:gd name="connsiteX8" fmla="*/ 0 w 1288866"/>
                  <a:gd name="connsiteY8" fmla="*/ 2227192 h 2567552"/>
                  <a:gd name="connsiteX0" fmla="*/ 0 w 1288866"/>
                  <a:gd name="connsiteY0" fmla="*/ 2222611 h 2562971"/>
                  <a:gd name="connsiteX1" fmla="*/ 441324 w 1288866"/>
                  <a:gd name="connsiteY1" fmla="*/ 956423 h 2562971"/>
                  <a:gd name="connsiteX2" fmla="*/ 927099 w 1288866"/>
                  <a:gd name="connsiteY2" fmla="*/ 3923 h 2562971"/>
                  <a:gd name="connsiteX3" fmla="*/ 835660 w 1288866"/>
                  <a:gd name="connsiteY3" fmla="*/ 1440291 h 2562971"/>
                  <a:gd name="connsiteX4" fmla="*/ 1279524 w 1288866"/>
                  <a:gd name="connsiteY4" fmla="*/ 937373 h 2562971"/>
                  <a:gd name="connsiteX5" fmla="*/ 1102360 w 1288866"/>
                  <a:gd name="connsiteY5" fmla="*/ 1516491 h 2562971"/>
                  <a:gd name="connsiteX6" fmla="*/ 670560 w 1288866"/>
                  <a:gd name="connsiteY6" fmla="*/ 2161651 h 2562971"/>
                  <a:gd name="connsiteX7" fmla="*/ 685800 w 1288866"/>
                  <a:gd name="connsiteY7" fmla="*/ 2562971 h 2562971"/>
                  <a:gd name="connsiteX8" fmla="*/ 0 w 1288866"/>
                  <a:gd name="connsiteY8" fmla="*/ 2562971 h 2562971"/>
                  <a:gd name="connsiteX9" fmla="*/ 0 w 1288866"/>
                  <a:gd name="connsiteY9" fmla="*/ 2222611 h 2562971"/>
                  <a:gd name="connsiteX0" fmla="*/ 0 w 1288866"/>
                  <a:gd name="connsiteY0" fmla="*/ 2335014 h 2675374"/>
                  <a:gd name="connsiteX1" fmla="*/ 298449 w 1288866"/>
                  <a:gd name="connsiteY1" fmla="*/ 21076 h 2675374"/>
                  <a:gd name="connsiteX2" fmla="*/ 441324 w 1288866"/>
                  <a:gd name="connsiteY2" fmla="*/ 1068826 h 2675374"/>
                  <a:gd name="connsiteX3" fmla="*/ 927099 w 1288866"/>
                  <a:gd name="connsiteY3" fmla="*/ 116326 h 2675374"/>
                  <a:gd name="connsiteX4" fmla="*/ 835660 w 1288866"/>
                  <a:gd name="connsiteY4" fmla="*/ 1552694 h 2675374"/>
                  <a:gd name="connsiteX5" fmla="*/ 1279524 w 1288866"/>
                  <a:gd name="connsiteY5" fmla="*/ 1049776 h 2675374"/>
                  <a:gd name="connsiteX6" fmla="*/ 1102360 w 1288866"/>
                  <a:gd name="connsiteY6" fmla="*/ 1628894 h 2675374"/>
                  <a:gd name="connsiteX7" fmla="*/ 670560 w 1288866"/>
                  <a:gd name="connsiteY7" fmla="*/ 2274054 h 2675374"/>
                  <a:gd name="connsiteX8" fmla="*/ 685800 w 1288866"/>
                  <a:gd name="connsiteY8" fmla="*/ 2675374 h 2675374"/>
                  <a:gd name="connsiteX9" fmla="*/ 0 w 1288866"/>
                  <a:gd name="connsiteY9" fmla="*/ 2675374 h 2675374"/>
                  <a:gd name="connsiteX10" fmla="*/ 0 w 1288866"/>
                  <a:gd name="connsiteY10" fmla="*/ 2335014 h 2675374"/>
                  <a:gd name="connsiteX0" fmla="*/ 0 w 1288866"/>
                  <a:gd name="connsiteY0" fmla="*/ 2314089 h 2654449"/>
                  <a:gd name="connsiteX1" fmla="*/ 98424 w 1288866"/>
                  <a:gd name="connsiteY1" fmla="*/ 981226 h 2654449"/>
                  <a:gd name="connsiteX2" fmla="*/ 298449 w 1288866"/>
                  <a:gd name="connsiteY2" fmla="*/ 151 h 2654449"/>
                  <a:gd name="connsiteX3" fmla="*/ 441324 w 1288866"/>
                  <a:gd name="connsiteY3" fmla="*/ 1047901 h 2654449"/>
                  <a:gd name="connsiteX4" fmla="*/ 927099 w 1288866"/>
                  <a:gd name="connsiteY4" fmla="*/ 95401 h 2654449"/>
                  <a:gd name="connsiteX5" fmla="*/ 835660 w 1288866"/>
                  <a:gd name="connsiteY5" fmla="*/ 1531769 h 2654449"/>
                  <a:gd name="connsiteX6" fmla="*/ 1279524 w 1288866"/>
                  <a:gd name="connsiteY6" fmla="*/ 1028851 h 2654449"/>
                  <a:gd name="connsiteX7" fmla="*/ 1102360 w 1288866"/>
                  <a:gd name="connsiteY7" fmla="*/ 1607969 h 2654449"/>
                  <a:gd name="connsiteX8" fmla="*/ 670560 w 1288866"/>
                  <a:gd name="connsiteY8" fmla="*/ 2253129 h 2654449"/>
                  <a:gd name="connsiteX9" fmla="*/ 685800 w 1288866"/>
                  <a:gd name="connsiteY9" fmla="*/ 2654449 h 2654449"/>
                  <a:gd name="connsiteX10" fmla="*/ 0 w 1288866"/>
                  <a:gd name="connsiteY10" fmla="*/ 2654449 h 2654449"/>
                  <a:gd name="connsiteX11" fmla="*/ 0 w 1288866"/>
                  <a:gd name="connsiteY11" fmla="*/ 2314089 h 2654449"/>
                  <a:gd name="connsiteX0" fmla="*/ 311727 w 1600593"/>
                  <a:gd name="connsiteY0" fmla="*/ 2314054 h 2654414"/>
                  <a:gd name="connsiteX1" fmla="*/ 576 w 1600593"/>
                  <a:gd name="connsiteY1" fmla="*/ 123941 h 2654414"/>
                  <a:gd name="connsiteX2" fmla="*/ 410151 w 1600593"/>
                  <a:gd name="connsiteY2" fmla="*/ 981191 h 2654414"/>
                  <a:gd name="connsiteX3" fmla="*/ 610176 w 1600593"/>
                  <a:gd name="connsiteY3" fmla="*/ 116 h 2654414"/>
                  <a:gd name="connsiteX4" fmla="*/ 753051 w 1600593"/>
                  <a:gd name="connsiteY4" fmla="*/ 1047866 h 2654414"/>
                  <a:gd name="connsiteX5" fmla="*/ 1238826 w 1600593"/>
                  <a:gd name="connsiteY5" fmla="*/ 95366 h 2654414"/>
                  <a:gd name="connsiteX6" fmla="*/ 1147387 w 1600593"/>
                  <a:gd name="connsiteY6" fmla="*/ 1531734 h 2654414"/>
                  <a:gd name="connsiteX7" fmla="*/ 1591251 w 1600593"/>
                  <a:gd name="connsiteY7" fmla="*/ 1028816 h 2654414"/>
                  <a:gd name="connsiteX8" fmla="*/ 1414087 w 1600593"/>
                  <a:gd name="connsiteY8" fmla="*/ 1607934 h 2654414"/>
                  <a:gd name="connsiteX9" fmla="*/ 982287 w 1600593"/>
                  <a:gd name="connsiteY9" fmla="*/ 2253094 h 2654414"/>
                  <a:gd name="connsiteX10" fmla="*/ 997527 w 1600593"/>
                  <a:gd name="connsiteY10" fmla="*/ 2654414 h 2654414"/>
                  <a:gd name="connsiteX11" fmla="*/ 311727 w 1600593"/>
                  <a:gd name="connsiteY11" fmla="*/ 2654414 h 2654414"/>
                  <a:gd name="connsiteX12" fmla="*/ 311727 w 1600593"/>
                  <a:gd name="connsiteY12" fmla="*/ 2314054 h 2654414"/>
                  <a:gd name="connsiteX0" fmla="*/ 328788 w 1617654"/>
                  <a:gd name="connsiteY0" fmla="*/ 2314054 h 2654414"/>
                  <a:gd name="connsiteX1" fmla="*/ 84313 w 1617654"/>
                  <a:gd name="connsiteY1" fmla="*/ 1152640 h 2654414"/>
                  <a:gd name="connsiteX2" fmla="*/ 17637 w 1617654"/>
                  <a:gd name="connsiteY2" fmla="*/ 123941 h 2654414"/>
                  <a:gd name="connsiteX3" fmla="*/ 427212 w 1617654"/>
                  <a:gd name="connsiteY3" fmla="*/ 981191 h 2654414"/>
                  <a:gd name="connsiteX4" fmla="*/ 627237 w 1617654"/>
                  <a:gd name="connsiteY4" fmla="*/ 116 h 2654414"/>
                  <a:gd name="connsiteX5" fmla="*/ 770112 w 1617654"/>
                  <a:gd name="connsiteY5" fmla="*/ 1047866 h 2654414"/>
                  <a:gd name="connsiteX6" fmla="*/ 1255887 w 1617654"/>
                  <a:gd name="connsiteY6" fmla="*/ 95366 h 2654414"/>
                  <a:gd name="connsiteX7" fmla="*/ 1164448 w 1617654"/>
                  <a:gd name="connsiteY7" fmla="*/ 1531734 h 2654414"/>
                  <a:gd name="connsiteX8" fmla="*/ 1608312 w 1617654"/>
                  <a:gd name="connsiteY8" fmla="*/ 1028816 h 2654414"/>
                  <a:gd name="connsiteX9" fmla="*/ 1431148 w 1617654"/>
                  <a:gd name="connsiteY9" fmla="*/ 1607934 h 2654414"/>
                  <a:gd name="connsiteX10" fmla="*/ 999348 w 1617654"/>
                  <a:gd name="connsiteY10" fmla="*/ 2253094 h 2654414"/>
                  <a:gd name="connsiteX11" fmla="*/ 1014588 w 1617654"/>
                  <a:gd name="connsiteY11" fmla="*/ 2654414 h 2654414"/>
                  <a:gd name="connsiteX12" fmla="*/ 328788 w 1617654"/>
                  <a:gd name="connsiteY12" fmla="*/ 2654414 h 2654414"/>
                  <a:gd name="connsiteX13" fmla="*/ 328788 w 1617654"/>
                  <a:gd name="connsiteY13" fmla="*/ 2314054 h 2654414"/>
                  <a:gd name="connsiteX0" fmla="*/ 836876 w 2125742"/>
                  <a:gd name="connsiteY0" fmla="*/ 2314054 h 2654414"/>
                  <a:gd name="connsiteX1" fmla="*/ 1851 w 2125742"/>
                  <a:gd name="connsiteY1" fmla="*/ 609715 h 2654414"/>
                  <a:gd name="connsiteX2" fmla="*/ 592401 w 2125742"/>
                  <a:gd name="connsiteY2" fmla="*/ 1152640 h 2654414"/>
                  <a:gd name="connsiteX3" fmla="*/ 525725 w 2125742"/>
                  <a:gd name="connsiteY3" fmla="*/ 123941 h 2654414"/>
                  <a:gd name="connsiteX4" fmla="*/ 935300 w 2125742"/>
                  <a:gd name="connsiteY4" fmla="*/ 981191 h 2654414"/>
                  <a:gd name="connsiteX5" fmla="*/ 1135325 w 2125742"/>
                  <a:gd name="connsiteY5" fmla="*/ 116 h 2654414"/>
                  <a:gd name="connsiteX6" fmla="*/ 1278200 w 2125742"/>
                  <a:gd name="connsiteY6" fmla="*/ 1047866 h 2654414"/>
                  <a:gd name="connsiteX7" fmla="*/ 1763975 w 2125742"/>
                  <a:gd name="connsiteY7" fmla="*/ 95366 h 2654414"/>
                  <a:gd name="connsiteX8" fmla="*/ 1672536 w 2125742"/>
                  <a:gd name="connsiteY8" fmla="*/ 1531734 h 2654414"/>
                  <a:gd name="connsiteX9" fmla="*/ 2116400 w 2125742"/>
                  <a:gd name="connsiteY9" fmla="*/ 1028816 h 2654414"/>
                  <a:gd name="connsiteX10" fmla="*/ 1939236 w 2125742"/>
                  <a:gd name="connsiteY10" fmla="*/ 1607934 h 2654414"/>
                  <a:gd name="connsiteX11" fmla="*/ 1507436 w 2125742"/>
                  <a:gd name="connsiteY11" fmla="*/ 2253094 h 2654414"/>
                  <a:gd name="connsiteX12" fmla="*/ 1522676 w 2125742"/>
                  <a:gd name="connsiteY12" fmla="*/ 2654414 h 2654414"/>
                  <a:gd name="connsiteX13" fmla="*/ 836876 w 2125742"/>
                  <a:gd name="connsiteY13" fmla="*/ 2654414 h 2654414"/>
                  <a:gd name="connsiteX14" fmla="*/ 836876 w 2125742"/>
                  <a:gd name="connsiteY14" fmla="*/ 2314054 h 2654414"/>
                  <a:gd name="connsiteX0" fmla="*/ 838472 w 2127338"/>
                  <a:gd name="connsiteY0" fmla="*/ 2314054 h 2654414"/>
                  <a:gd name="connsiteX1" fmla="*/ 346347 w 2127338"/>
                  <a:gd name="connsiteY1" fmla="*/ 1352665 h 2654414"/>
                  <a:gd name="connsiteX2" fmla="*/ 3447 w 2127338"/>
                  <a:gd name="connsiteY2" fmla="*/ 609715 h 2654414"/>
                  <a:gd name="connsiteX3" fmla="*/ 593997 w 2127338"/>
                  <a:gd name="connsiteY3" fmla="*/ 1152640 h 2654414"/>
                  <a:gd name="connsiteX4" fmla="*/ 527321 w 2127338"/>
                  <a:gd name="connsiteY4" fmla="*/ 123941 h 2654414"/>
                  <a:gd name="connsiteX5" fmla="*/ 936896 w 2127338"/>
                  <a:gd name="connsiteY5" fmla="*/ 981191 h 2654414"/>
                  <a:gd name="connsiteX6" fmla="*/ 1136921 w 2127338"/>
                  <a:gd name="connsiteY6" fmla="*/ 116 h 2654414"/>
                  <a:gd name="connsiteX7" fmla="*/ 1279796 w 2127338"/>
                  <a:gd name="connsiteY7" fmla="*/ 1047866 h 2654414"/>
                  <a:gd name="connsiteX8" fmla="*/ 1765571 w 2127338"/>
                  <a:gd name="connsiteY8" fmla="*/ 95366 h 2654414"/>
                  <a:gd name="connsiteX9" fmla="*/ 1674132 w 2127338"/>
                  <a:gd name="connsiteY9" fmla="*/ 1531734 h 2654414"/>
                  <a:gd name="connsiteX10" fmla="*/ 2117996 w 2127338"/>
                  <a:gd name="connsiteY10" fmla="*/ 1028816 h 2654414"/>
                  <a:gd name="connsiteX11" fmla="*/ 1940832 w 2127338"/>
                  <a:gd name="connsiteY11" fmla="*/ 1607934 h 2654414"/>
                  <a:gd name="connsiteX12" fmla="*/ 1509032 w 2127338"/>
                  <a:gd name="connsiteY12" fmla="*/ 2253094 h 2654414"/>
                  <a:gd name="connsiteX13" fmla="*/ 1524272 w 2127338"/>
                  <a:gd name="connsiteY13" fmla="*/ 2654414 h 2654414"/>
                  <a:gd name="connsiteX14" fmla="*/ 838472 w 2127338"/>
                  <a:gd name="connsiteY14" fmla="*/ 2654414 h 2654414"/>
                  <a:gd name="connsiteX15" fmla="*/ 838472 w 2127338"/>
                  <a:gd name="connsiteY15" fmla="*/ 2314054 h 2654414"/>
                  <a:gd name="connsiteX0" fmla="*/ 810307 w 2099173"/>
                  <a:gd name="connsiteY0" fmla="*/ 2314054 h 2654414"/>
                  <a:gd name="connsiteX1" fmla="*/ 318182 w 2099173"/>
                  <a:gd name="connsiteY1" fmla="*/ 1352665 h 2654414"/>
                  <a:gd name="connsiteX2" fmla="*/ 3857 w 2099173"/>
                  <a:gd name="connsiteY2" fmla="*/ 600190 h 2654414"/>
                  <a:gd name="connsiteX3" fmla="*/ 565832 w 2099173"/>
                  <a:gd name="connsiteY3" fmla="*/ 1152640 h 2654414"/>
                  <a:gd name="connsiteX4" fmla="*/ 499156 w 2099173"/>
                  <a:gd name="connsiteY4" fmla="*/ 123941 h 2654414"/>
                  <a:gd name="connsiteX5" fmla="*/ 908731 w 2099173"/>
                  <a:gd name="connsiteY5" fmla="*/ 981191 h 2654414"/>
                  <a:gd name="connsiteX6" fmla="*/ 1108756 w 2099173"/>
                  <a:gd name="connsiteY6" fmla="*/ 116 h 2654414"/>
                  <a:gd name="connsiteX7" fmla="*/ 1251631 w 2099173"/>
                  <a:gd name="connsiteY7" fmla="*/ 1047866 h 2654414"/>
                  <a:gd name="connsiteX8" fmla="*/ 1737406 w 2099173"/>
                  <a:gd name="connsiteY8" fmla="*/ 95366 h 2654414"/>
                  <a:gd name="connsiteX9" fmla="*/ 1645967 w 2099173"/>
                  <a:gd name="connsiteY9" fmla="*/ 1531734 h 2654414"/>
                  <a:gd name="connsiteX10" fmla="*/ 2089831 w 2099173"/>
                  <a:gd name="connsiteY10" fmla="*/ 1028816 h 2654414"/>
                  <a:gd name="connsiteX11" fmla="*/ 1912667 w 2099173"/>
                  <a:gd name="connsiteY11" fmla="*/ 1607934 h 2654414"/>
                  <a:gd name="connsiteX12" fmla="*/ 1480867 w 2099173"/>
                  <a:gd name="connsiteY12" fmla="*/ 2253094 h 2654414"/>
                  <a:gd name="connsiteX13" fmla="*/ 1496107 w 2099173"/>
                  <a:gd name="connsiteY13" fmla="*/ 2654414 h 2654414"/>
                  <a:gd name="connsiteX14" fmla="*/ 810307 w 2099173"/>
                  <a:gd name="connsiteY14" fmla="*/ 2654414 h 2654414"/>
                  <a:gd name="connsiteX15" fmla="*/ 810307 w 2099173"/>
                  <a:gd name="connsiteY15" fmla="*/ 2314054 h 2654414"/>
                  <a:gd name="connsiteX0" fmla="*/ 829074 w 2117940"/>
                  <a:gd name="connsiteY0" fmla="*/ 2314054 h 2654414"/>
                  <a:gd name="connsiteX1" fmla="*/ 336949 w 2117940"/>
                  <a:gd name="connsiteY1" fmla="*/ 1352665 h 2654414"/>
                  <a:gd name="connsiteX2" fmla="*/ 3574 w 2117940"/>
                  <a:gd name="connsiteY2" fmla="*/ 600190 h 2654414"/>
                  <a:gd name="connsiteX3" fmla="*/ 584599 w 2117940"/>
                  <a:gd name="connsiteY3" fmla="*/ 1152640 h 2654414"/>
                  <a:gd name="connsiteX4" fmla="*/ 517923 w 2117940"/>
                  <a:gd name="connsiteY4" fmla="*/ 123941 h 2654414"/>
                  <a:gd name="connsiteX5" fmla="*/ 927498 w 2117940"/>
                  <a:gd name="connsiteY5" fmla="*/ 981191 h 2654414"/>
                  <a:gd name="connsiteX6" fmla="*/ 1127523 w 2117940"/>
                  <a:gd name="connsiteY6" fmla="*/ 116 h 2654414"/>
                  <a:gd name="connsiteX7" fmla="*/ 1270398 w 2117940"/>
                  <a:gd name="connsiteY7" fmla="*/ 1047866 h 2654414"/>
                  <a:gd name="connsiteX8" fmla="*/ 1756173 w 2117940"/>
                  <a:gd name="connsiteY8" fmla="*/ 95366 h 2654414"/>
                  <a:gd name="connsiteX9" fmla="*/ 1664734 w 2117940"/>
                  <a:gd name="connsiteY9" fmla="*/ 1531734 h 2654414"/>
                  <a:gd name="connsiteX10" fmla="*/ 2108598 w 2117940"/>
                  <a:gd name="connsiteY10" fmla="*/ 1028816 h 2654414"/>
                  <a:gd name="connsiteX11" fmla="*/ 1931434 w 2117940"/>
                  <a:gd name="connsiteY11" fmla="*/ 1607934 h 2654414"/>
                  <a:gd name="connsiteX12" fmla="*/ 1499634 w 2117940"/>
                  <a:gd name="connsiteY12" fmla="*/ 2253094 h 2654414"/>
                  <a:gd name="connsiteX13" fmla="*/ 1514874 w 2117940"/>
                  <a:gd name="connsiteY13" fmla="*/ 2654414 h 2654414"/>
                  <a:gd name="connsiteX14" fmla="*/ 829074 w 2117940"/>
                  <a:gd name="connsiteY14" fmla="*/ 2654414 h 2654414"/>
                  <a:gd name="connsiteX15" fmla="*/ 829074 w 2117940"/>
                  <a:gd name="connsiteY15" fmla="*/ 2314054 h 2654414"/>
                  <a:gd name="connsiteX0" fmla="*/ 882533 w 2171399"/>
                  <a:gd name="connsiteY0" fmla="*/ 2314054 h 2654414"/>
                  <a:gd name="connsiteX1" fmla="*/ 390408 w 2171399"/>
                  <a:gd name="connsiteY1" fmla="*/ 1352665 h 2654414"/>
                  <a:gd name="connsiteX2" fmla="*/ 57033 w 2171399"/>
                  <a:gd name="connsiteY2" fmla="*/ 600190 h 2654414"/>
                  <a:gd name="connsiteX3" fmla="*/ 638058 w 2171399"/>
                  <a:gd name="connsiteY3" fmla="*/ 1152640 h 2654414"/>
                  <a:gd name="connsiteX4" fmla="*/ 571382 w 2171399"/>
                  <a:gd name="connsiteY4" fmla="*/ 123941 h 2654414"/>
                  <a:gd name="connsiteX5" fmla="*/ 980957 w 2171399"/>
                  <a:gd name="connsiteY5" fmla="*/ 981191 h 2654414"/>
                  <a:gd name="connsiteX6" fmla="*/ 1180982 w 2171399"/>
                  <a:gd name="connsiteY6" fmla="*/ 116 h 2654414"/>
                  <a:gd name="connsiteX7" fmla="*/ 1323857 w 2171399"/>
                  <a:gd name="connsiteY7" fmla="*/ 1047866 h 2654414"/>
                  <a:gd name="connsiteX8" fmla="*/ 1809632 w 2171399"/>
                  <a:gd name="connsiteY8" fmla="*/ 95366 h 2654414"/>
                  <a:gd name="connsiteX9" fmla="*/ 1718193 w 2171399"/>
                  <a:gd name="connsiteY9" fmla="*/ 1531734 h 2654414"/>
                  <a:gd name="connsiteX10" fmla="*/ 2162057 w 2171399"/>
                  <a:gd name="connsiteY10" fmla="*/ 1028816 h 2654414"/>
                  <a:gd name="connsiteX11" fmla="*/ 1984893 w 2171399"/>
                  <a:gd name="connsiteY11" fmla="*/ 1607934 h 2654414"/>
                  <a:gd name="connsiteX12" fmla="*/ 1553093 w 2171399"/>
                  <a:gd name="connsiteY12" fmla="*/ 2253094 h 2654414"/>
                  <a:gd name="connsiteX13" fmla="*/ 1568333 w 2171399"/>
                  <a:gd name="connsiteY13" fmla="*/ 2654414 h 2654414"/>
                  <a:gd name="connsiteX14" fmla="*/ 882533 w 2171399"/>
                  <a:gd name="connsiteY14" fmla="*/ 2654414 h 2654414"/>
                  <a:gd name="connsiteX15" fmla="*/ 882533 w 2171399"/>
                  <a:gd name="connsiteY15" fmla="*/ 2314054 h 2654414"/>
                  <a:gd name="connsiteX0" fmla="*/ 882533 w 2171399"/>
                  <a:gd name="connsiteY0" fmla="*/ 2314054 h 2654414"/>
                  <a:gd name="connsiteX1" fmla="*/ 390408 w 2171399"/>
                  <a:gd name="connsiteY1" fmla="*/ 1352665 h 2654414"/>
                  <a:gd name="connsiteX2" fmla="*/ 57033 w 2171399"/>
                  <a:gd name="connsiteY2" fmla="*/ 600190 h 2654414"/>
                  <a:gd name="connsiteX3" fmla="*/ 638058 w 2171399"/>
                  <a:gd name="connsiteY3" fmla="*/ 1152640 h 2654414"/>
                  <a:gd name="connsiteX4" fmla="*/ 571382 w 2171399"/>
                  <a:gd name="connsiteY4" fmla="*/ 123941 h 2654414"/>
                  <a:gd name="connsiteX5" fmla="*/ 980957 w 2171399"/>
                  <a:gd name="connsiteY5" fmla="*/ 981191 h 2654414"/>
                  <a:gd name="connsiteX6" fmla="*/ 1180982 w 2171399"/>
                  <a:gd name="connsiteY6" fmla="*/ 116 h 2654414"/>
                  <a:gd name="connsiteX7" fmla="*/ 1323857 w 2171399"/>
                  <a:gd name="connsiteY7" fmla="*/ 1047866 h 2654414"/>
                  <a:gd name="connsiteX8" fmla="*/ 1809632 w 2171399"/>
                  <a:gd name="connsiteY8" fmla="*/ 95366 h 2654414"/>
                  <a:gd name="connsiteX9" fmla="*/ 1718193 w 2171399"/>
                  <a:gd name="connsiteY9" fmla="*/ 1531734 h 2654414"/>
                  <a:gd name="connsiteX10" fmla="*/ 2162057 w 2171399"/>
                  <a:gd name="connsiteY10" fmla="*/ 1028816 h 2654414"/>
                  <a:gd name="connsiteX11" fmla="*/ 1984893 w 2171399"/>
                  <a:gd name="connsiteY11" fmla="*/ 1607934 h 2654414"/>
                  <a:gd name="connsiteX12" fmla="*/ 1553093 w 2171399"/>
                  <a:gd name="connsiteY12" fmla="*/ 2253094 h 2654414"/>
                  <a:gd name="connsiteX13" fmla="*/ 1568333 w 2171399"/>
                  <a:gd name="connsiteY13" fmla="*/ 2654414 h 2654414"/>
                  <a:gd name="connsiteX14" fmla="*/ 882533 w 2171399"/>
                  <a:gd name="connsiteY14" fmla="*/ 2654414 h 2654414"/>
                  <a:gd name="connsiteX15" fmla="*/ 882533 w 2171399"/>
                  <a:gd name="connsiteY15" fmla="*/ 2314054 h 2654414"/>
                  <a:gd name="connsiteX0" fmla="*/ 899714 w 2188580"/>
                  <a:gd name="connsiteY0" fmla="*/ 2314054 h 2654414"/>
                  <a:gd name="connsiteX1" fmla="*/ 407589 w 2188580"/>
                  <a:gd name="connsiteY1" fmla="*/ 1352665 h 2654414"/>
                  <a:gd name="connsiteX2" fmla="*/ 55164 w 2188580"/>
                  <a:gd name="connsiteY2" fmla="*/ 600190 h 2654414"/>
                  <a:gd name="connsiteX3" fmla="*/ 655239 w 2188580"/>
                  <a:gd name="connsiteY3" fmla="*/ 1152640 h 2654414"/>
                  <a:gd name="connsiteX4" fmla="*/ 588563 w 2188580"/>
                  <a:gd name="connsiteY4" fmla="*/ 123941 h 2654414"/>
                  <a:gd name="connsiteX5" fmla="*/ 998138 w 2188580"/>
                  <a:gd name="connsiteY5" fmla="*/ 981191 h 2654414"/>
                  <a:gd name="connsiteX6" fmla="*/ 1198163 w 2188580"/>
                  <a:gd name="connsiteY6" fmla="*/ 116 h 2654414"/>
                  <a:gd name="connsiteX7" fmla="*/ 1341038 w 2188580"/>
                  <a:gd name="connsiteY7" fmla="*/ 1047866 h 2654414"/>
                  <a:gd name="connsiteX8" fmla="*/ 1826813 w 2188580"/>
                  <a:gd name="connsiteY8" fmla="*/ 95366 h 2654414"/>
                  <a:gd name="connsiteX9" fmla="*/ 1735374 w 2188580"/>
                  <a:gd name="connsiteY9" fmla="*/ 1531734 h 2654414"/>
                  <a:gd name="connsiteX10" fmla="*/ 2179238 w 2188580"/>
                  <a:gd name="connsiteY10" fmla="*/ 1028816 h 2654414"/>
                  <a:gd name="connsiteX11" fmla="*/ 2002074 w 2188580"/>
                  <a:gd name="connsiteY11" fmla="*/ 1607934 h 2654414"/>
                  <a:gd name="connsiteX12" fmla="*/ 1570274 w 2188580"/>
                  <a:gd name="connsiteY12" fmla="*/ 2253094 h 2654414"/>
                  <a:gd name="connsiteX13" fmla="*/ 1585514 w 2188580"/>
                  <a:gd name="connsiteY13" fmla="*/ 2654414 h 2654414"/>
                  <a:gd name="connsiteX14" fmla="*/ 899714 w 2188580"/>
                  <a:gd name="connsiteY14" fmla="*/ 2654414 h 2654414"/>
                  <a:gd name="connsiteX15" fmla="*/ 899714 w 2188580"/>
                  <a:gd name="connsiteY15" fmla="*/ 2314054 h 2654414"/>
                  <a:gd name="connsiteX0" fmla="*/ 899714 w 2188580"/>
                  <a:gd name="connsiteY0" fmla="*/ 2314054 h 2654414"/>
                  <a:gd name="connsiteX1" fmla="*/ 407589 w 2188580"/>
                  <a:gd name="connsiteY1" fmla="*/ 1352665 h 2654414"/>
                  <a:gd name="connsiteX2" fmla="*/ 55164 w 2188580"/>
                  <a:gd name="connsiteY2" fmla="*/ 600190 h 2654414"/>
                  <a:gd name="connsiteX3" fmla="*/ 655239 w 2188580"/>
                  <a:gd name="connsiteY3" fmla="*/ 1152640 h 2654414"/>
                  <a:gd name="connsiteX4" fmla="*/ 588563 w 2188580"/>
                  <a:gd name="connsiteY4" fmla="*/ 123941 h 2654414"/>
                  <a:gd name="connsiteX5" fmla="*/ 998138 w 2188580"/>
                  <a:gd name="connsiteY5" fmla="*/ 981191 h 2654414"/>
                  <a:gd name="connsiteX6" fmla="*/ 1198163 w 2188580"/>
                  <a:gd name="connsiteY6" fmla="*/ 116 h 2654414"/>
                  <a:gd name="connsiteX7" fmla="*/ 1341038 w 2188580"/>
                  <a:gd name="connsiteY7" fmla="*/ 1047866 h 2654414"/>
                  <a:gd name="connsiteX8" fmla="*/ 1826813 w 2188580"/>
                  <a:gd name="connsiteY8" fmla="*/ 95366 h 2654414"/>
                  <a:gd name="connsiteX9" fmla="*/ 1735374 w 2188580"/>
                  <a:gd name="connsiteY9" fmla="*/ 1531734 h 2654414"/>
                  <a:gd name="connsiteX10" fmla="*/ 2179238 w 2188580"/>
                  <a:gd name="connsiteY10" fmla="*/ 1028816 h 2654414"/>
                  <a:gd name="connsiteX11" fmla="*/ 2002074 w 2188580"/>
                  <a:gd name="connsiteY11" fmla="*/ 1607934 h 2654414"/>
                  <a:gd name="connsiteX12" fmla="*/ 1570274 w 2188580"/>
                  <a:gd name="connsiteY12" fmla="*/ 2253094 h 2654414"/>
                  <a:gd name="connsiteX13" fmla="*/ 1585514 w 2188580"/>
                  <a:gd name="connsiteY13" fmla="*/ 2654414 h 2654414"/>
                  <a:gd name="connsiteX14" fmla="*/ 899714 w 2188580"/>
                  <a:gd name="connsiteY14" fmla="*/ 2654414 h 2654414"/>
                  <a:gd name="connsiteX15" fmla="*/ 899714 w 2188580"/>
                  <a:gd name="connsiteY15" fmla="*/ 2314054 h 2654414"/>
                  <a:gd name="connsiteX0" fmla="*/ 910511 w 2199377"/>
                  <a:gd name="connsiteY0" fmla="*/ 2314054 h 2654414"/>
                  <a:gd name="connsiteX1" fmla="*/ 418386 w 2199377"/>
                  <a:gd name="connsiteY1" fmla="*/ 1352665 h 2654414"/>
                  <a:gd name="connsiteX2" fmla="*/ 54055 w 2199377"/>
                  <a:gd name="connsiteY2" fmla="*/ 583521 h 2654414"/>
                  <a:gd name="connsiteX3" fmla="*/ 666036 w 2199377"/>
                  <a:gd name="connsiteY3" fmla="*/ 1152640 h 2654414"/>
                  <a:gd name="connsiteX4" fmla="*/ 599360 w 2199377"/>
                  <a:gd name="connsiteY4" fmla="*/ 123941 h 2654414"/>
                  <a:gd name="connsiteX5" fmla="*/ 1008935 w 2199377"/>
                  <a:gd name="connsiteY5" fmla="*/ 981191 h 2654414"/>
                  <a:gd name="connsiteX6" fmla="*/ 1208960 w 2199377"/>
                  <a:gd name="connsiteY6" fmla="*/ 116 h 2654414"/>
                  <a:gd name="connsiteX7" fmla="*/ 1351835 w 2199377"/>
                  <a:gd name="connsiteY7" fmla="*/ 1047866 h 2654414"/>
                  <a:gd name="connsiteX8" fmla="*/ 1837610 w 2199377"/>
                  <a:gd name="connsiteY8" fmla="*/ 95366 h 2654414"/>
                  <a:gd name="connsiteX9" fmla="*/ 1746171 w 2199377"/>
                  <a:gd name="connsiteY9" fmla="*/ 1531734 h 2654414"/>
                  <a:gd name="connsiteX10" fmla="*/ 2190035 w 2199377"/>
                  <a:gd name="connsiteY10" fmla="*/ 1028816 h 2654414"/>
                  <a:gd name="connsiteX11" fmla="*/ 2012871 w 2199377"/>
                  <a:gd name="connsiteY11" fmla="*/ 1607934 h 2654414"/>
                  <a:gd name="connsiteX12" fmla="*/ 1581071 w 2199377"/>
                  <a:gd name="connsiteY12" fmla="*/ 2253094 h 2654414"/>
                  <a:gd name="connsiteX13" fmla="*/ 1596311 w 2199377"/>
                  <a:gd name="connsiteY13" fmla="*/ 2654414 h 2654414"/>
                  <a:gd name="connsiteX14" fmla="*/ 910511 w 2199377"/>
                  <a:gd name="connsiteY14" fmla="*/ 2654414 h 2654414"/>
                  <a:gd name="connsiteX15" fmla="*/ 910511 w 2199377"/>
                  <a:gd name="connsiteY15" fmla="*/ 2314054 h 2654414"/>
                  <a:gd name="connsiteX0" fmla="*/ 910511 w 2199377"/>
                  <a:gd name="connsiteY0" fmla="*/ 2314054 h 2654414"/>
                  <a:gd name="connsiteX1" fmla="*/ 418386 w 2199377"/>
                  <a:gd name="connsiteY1" fmla="*/ 1352665 h 2654414"/>
                  <a:gd name="connsiteX2" fmla="*/ 54055 w 2199377"/>
                  <a:gd name="connsiteY2" fmla="*/ 583521 h 2654414"/>
                  <a:gd name="connsiteX3" fmla="*/ 666036 w 2199377"/>
                  <a:gd name="connsiteY3" fmla="*/ 1152640 h 2654414"/>
                  <a:gd name="connsiteX4" fmla="*/ 599360 w 2199377"/>
                  <a:gd name="connsiteY4" fmla="*/ 123941 h 2654414"/>
                  <a:gd name="connsiteX5" fmla="*/ 1008935 w 2199377"/>
                  <a:gd name="connsiteY5" fmla="*/ 981191 h 2654414"/>
                  <a:gd name="connsiteX6" fmla="*/ 1208960 w 2199377"/>
                  <a:gd name="connsiteY6" fmla="*/ 116 h 2654414"/>
                  <a:gd name="connsiteX7" fmla="*/ 1351835 w 2199377"/>
                  <a:gd name="connsiteY7" fmla="*/ 1047866 h 2654414"/>
                  <a:gd name="connsiteX8" fmla="*/ 1837610 w 2199377"/>
                  <a:gd name="connsiteY8" fmla="*/ 95366 h 2654414"/>
                  <a:gd name="connsiteX9" fmla="*/ 1746171 w 2199377"/>
                  <a:gd name="connsiteY9" fmla="*/ 1531734 h 2654414"/>
                  <a:gd name="connsiteX10" fmla="*/ 2190035 w 2199377"/>
                  <a:gd name="connsiteY10" fmla="*/ 1028816 h 2654414"/>
                  <a:gd name="connsiteX11" fmla="*/ 2012871 w 2199377"/>
                  <a:gd name="connsiteY11" fmla="*/ 1607934 h 2654414"/>
                  <a:gd name="connsiteX12" fmla="*/ 1581071 w 2199377"/>
                  <a:gd name="connsiteY12" fmla="*/ 2253094 h 2654414"/>
                  <a:gd name="connsiteX13" fmla="*/ 1596311 w 2199377"/>
                  <a:gd name="connsiteY13" fmla="*/ 2654414 h 2654414"/>
                  <a:gd name="connsiteX14" fmla="*/ 910511 w 2199377"/>
                  <a:gd name="connsiteY14" fmla="*/ 2654414 h 2654414"/>
                  <a:gd name="connsiteX15" fmla="*/ 910511 w 2199377"/>
                  <a:gd name="connsiteY15" fmla="*/ 2314054 h 2654414"/>
                  <a:gd name="connsiteX0" fmla="*/ 900971 w 2189837"/>
                  <a:gd name="connsiteY0" fmla="*/ 2314054 h 2654414"/>
                  <a:gd name="connsiteX1" fmla="*/ 408846 w 2189837"/>
                  <a:gd name="connsiteY1" fmla="*/ 1352665 h 2654414"/>
                  <a:gd name="connsiteX2" fmla="*/ 44515 w 2189837"/>
                  <a:gd name="connsiteY2" fmla="*/ 583521 h 2654414"/>
                  <a:gd name="connsiteX3" fmla="*/ 656496 w 2189837"/>
                  <a:gd name="connsiteY3" fmla="*/ 1152640 h 2654414"/>
                  <a:gd name="connsiteX4" fmla="*/ 589820 w 2189837"/>
                  <a:gd name="connsiteY4" fmla="*/ 123941 h 2654414"/>
                  <a:gd name="connsiteX5" fmla="*/ 999395 w 2189837"/>
                  <a:gd name="connsiteY5" fmla="*/ 981191 h 2654414"/>
                  <a:gd name="connsiteX6" fmla="*/ 1199420 w 2189837"/>
                  <a:gd name="connsiteY6" fmla="*/ 116 h 2654414"/>
                  <a:gd name="connsiteX7" fmla="*/ 1342295 w 2189837"/>
                  <a:gd name="connsiteY7" fmla="*/ 1047866 h 2654414"/>
                  <a:gd name="connsiteX8" fmla="*/ 1828070 w 2189837"/>
                  <a:gd name="connsiteY8" fmla="*/ 95366 h 2654414"/>
                  <a:gd name="connsiteX9" fmla="*/ 1736631 w 2189837"/>
                  <a:gd name="connsiteY9" fmla="*/ 1531734 h 2654414"/>
                  <a:gd name="connsiteX10" fmla="*/ 2180495 w 2189837"/>
                  <a:gd name="connsiteY10" fmla="*/ 1028816 h 2654414"/>
                  <a:gd name="connsiteX11" fmla="*/ 2003331 w 2189837"/>
                  <a:gd name="connsiteY11" fmla="*/ 1607934 h 2654414"/>
                  <a:gd name="connsiteX12" fmla="*/ 1571531 w 2189837"/>
                  <a:gd name="connsiteY12" fmla="*/ 2253094 h 2654414"/>
                  <a:gd name="connsiteX13" fmla="*/ 1586771 w 2189837"/>
                  <a:gd name="connsiteY13" fmla="*/ 2654414 h 2654414"/>
                  <a:gd name="connsiteX14" fmla="*/ 900971 w 2189837"/>
                  <a:gd name="connsiteY14" fmla="*/ 2654414 h 2654414"/>
                  <a:gd name="connsiteX15" fmla="*/ 900971 w 2189837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6313 w 2183949"/>
                  <a:gd name="connsiteY4" fmla="*/ 95366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6313 w 2183949"/>
                  <a:gd name="connsiteY4" fmla="*/ 95366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6313 w 2183949"/>
                  <a:gd name="connsiteY4" fmla="*/ 95366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2 h 2654412"/>
                  <a:gd name="connsiteX1" fmla="*/ 402958 w 2183949"/>
                  <a:gd name="connsiteY1" fmla="*/ 1352663 h 2654412"/>
                  <a:gd name="connsiteX2" fmla="*/ 38627 w 2183949"/>
                  <a:gd name="connsiteY2" fmla="*/ 583519 h 2654412"/>
                  <a:gd name="connsiteX3" fmla="*/ 660133 w 2183949"/>
                  <a:gd name="connsiteY3" fmla="*/ 1176450 h 2654412"/>
                  <a:gd name="connsiteX4" fmla="*/ 586313 w 2183949"/>
                  <a:gd name="connsiteY4" fmla="*/ 95364 h 2654412"/>
                  <a:gd name="connsiteX5" fmla="*/ 972076 w 2183949"/>
                  <a:gd name="connsiteY5" fmla="*/ 995477 h 2654412"/>
                  <a:gd name="connsiteX6" fmla="*/ 1193532 w 2183949"/>
                  <a:gd name="connsiteY6" fmla="*/ 114 h 2654412"/>
                  <a:gd name="connsiteX7" fmla="*/ 1336407 w 2183949"/>
                  <a:gd name="connsiteY7" fmla="*/ 1047864 h 2654412"/>
                  <a:gd name="connsiteX8" fmla="*/ 1822182 w 2183949"/>
                  <a:gd name="connsiteY8" fmla="*/ 95364 h 2654412"/>
                  <a:gd name="connsiteX9" fmla="*/ 1730743 w 2183949"/>
                  <a:gd name="connsiteY9" fmla="*/ 1531732 h 2654412"/>
                  <a:gd name="connsiteX10" fmla="*/ 2174607 w 2183949"/>
                  <a:gd name="connsiteY10" fmla="*/ 1028814 h 2654412"/>
                  <a:gd name="connsiteX11" fmla="*/ 1997443 w 2183949"/>
                  <a:gd name="connsiteY11" fmla="*/ 1607932 h 2654412"/>
                  <a:gd name="connsiteX12" fmla="*/ 1565643 w 2183949"/>
                  <a:gd name="connsiteY12" fmla="*/ 2253092 h 2654412"/>
                  <a:gd name="connsiteX13" fmla="*/ 1580883 w 2183949"/>
                  <a:gd name="connsiteY13" fmla="*/ 2654412 h 2654412"/>
                  <a:gd name="connsiteX14" fmla="*/ 895083 w 2183949"/>
                  <a:gd name="connsiteY14" fmla="*/ 2654412 h 2654412"/>
                  <a:gd name="connsiteX15" fmla="*/ 895083 w 2183949"/>
                  <a:gd name="connsiteY15" fmla="*/ 2314052 h 2654412"/>
                  <a:gd name="connsiteX0" fmla="*/ 895083 w 2183949"/>
                  <a:gd name="connsiteY0" fmla="*/ 2314052 h 2654412"/>
                  <a:gd name="connsiteX1" fmla="*/ 402958 w 2183949"/>
                  <a:gd name="connsiteY1" fmla="*/ 1352663 h 2654412"/>
                  <a:gd name="connsiteX2" fmla="*/ 38627 w 2183949"/>
                  <a:gd name="connsiteY2" fmla="*/ 583519 h 2654412"/>
                  <a:gd name="connsiteX3" fmla="*/ 660133 w 2183949"/>
                  <a:gd name="connsiteY3" fmla="*/ 1176450 h 2654412"/>
                  <a:gd name="connsiteX4" fmla="*/ 586313 w 2183949"/>
                  <a:gd name="connsiteY4" fmla="*/ 95364 h 2654412"/>
                  <a:gd name="connsiteX5" fmla="*/ 972076 w 2183949"/>
                  <a:gd name="connsiteY5" fmla="*/ 995477 h 2654412"/>
                  <a:gd name="connsiteX6" fmla="*/ 1193532 w 2183949"/>
                  <a:gd name="connsiteY6" fmla="*/ 114 h 2654412"/>
                  <a:gd name="connsiteX7" fmla="*/ 1336407 w 2183949"/>
                  <a:gd name="connsiteY7" fmla="*/ 1047864 h 2654412"/>
                  <a:gd name="connsiteX8" fmla="*/ 1822182 w 2183949"/>
                  <a:gd name="connsiteY8" fmla="*/ 95364 h 2654412"/>
                  <a:gd name="connsiteX9" fmla="*/ 1730743 w 2183949"/>
                  <a:gd name="connsiteY9" fmla="*/ 1531732 h 2654412"/>
                  <a:gd name="connsiteX10" fmla="*/ 2174607 w 2183949"/>
                  <a:gd name="connsiteY10" fmla="*/ 1028814 h 2654412"/>
                  <a:gd name="connsiteX11" fmla="*/ 1997443 w 2183949"/>
                  <a:gd name="connsiteY11" fmla="*/ 1607932 h 2654412"/>
                  <a:gd name="connsiteX12" fmla="*/ 1565643 w 2183949"/>
                  <a:gd name="connsiteY12" fmla="*/ 2253092 h 2654412"/>
                  <a:gd name="connsiteX13" fmla="*/ 1580883 w 2183949"/>
                  <a:gd name="connsiteY13" fmla="*/ 2654412 h 2654412"/>
                  <a:gd name="connsiteX14" fmla="*/ 895083 w 2183949"/>
                  <a:gd name="connsiteY14" fmla="*/ 2654412 h 2654412"/>
                  <a:gd name="connsiteX15" fmla="*/ 895083 w 2183949"/>
                  <a:gd name="connsiteY15" fmla="*/ 2314052 h 2654412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83436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83436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48376 w 2183949"/>
                  <a:gd name="connsiteY8" fmla="*/ 107249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48376 w 2183949"/>
                  <a:gd name="connsiteY8" fmla="*/ 107249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48376 w 2183949"/>
                  <a:gd name="connsiteY8" fmla="*/ 107249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37840 h 2678200"/>
                  <a:gd name="connsiteX1" fmla="*/ 402958 w 2183949"/>
                  <a:gd name="connsiteY1" fmla="*/ 1376451 h 2678200"/>
                  <a:gd name="connsiteX2" fmla="*/ 38627 w 2183949"/>
                  <a:gd name="connsiteY2" fmla="*/ 607307 h 2678200"/>
                  <a:gd name="connsiteX3" fmla="*/ 660133 w 2183949"/>
                  <a:gd name="connsiteY3" fmla="*/ 1200238 h 2678200"/>
                  <a:gd name="connsiteX4" fmla="*/ 586313 w 2183949"/>
                  <a:gd name="connsiteY4" fmla="*/ 119152 h 2678200"/>
                  <a:gd name="connsiteX5" fmla="*/ 972076 w 2183949"/>
                  <a:gd name="connsiteY5" fmla="*/ 1019265 h 2678200"/>
                  <a:gd name="connsiteX6" fmla="*/ 1193532 w 2183949"/>
                  <a:gd name="connsiteY6" fmla="*/ 90 h 2678200"/>
                  <a:gd name="connsiteX7" fmla="*/ 1314975 w 2183949"/>
                  <a:gd name="connsiteY7" fmla="*/ 1035933 h 2678200"/>
                  <a:gd name="connsiteX8" fmla="*/ 1848376 w 2183949"/>
                  <a:gd name="connsiteY8" fmla="*/ 131059 h 2678200"/>
                  <a:gd name="connsiteX9" fmla="*/ 1730743 w 2183949"/>
                  <a:gd name="connsiteY9" fmla="*/ 1555520 h 2678200"/>
                  <a:gd name="connsiteX10" fmla="*/ 2174607 w 2183949"/>
                  <a:gd name="connsiteY10" fmla="*/ 1052602 h 2678200"/>
                  <a:gd name="connsiteX11" fmla="*/ 1997443 w 2183949"/>
                  <a:gd name="connsiteY11" fmla="*/ 1631720 h 2678200"/>
                  <a:gd name="connsiteX12" fmla="*/ 1565643 w 2183949"/>
                  <a:gd name="connsiteY12" fmla="*/ 2276880 h 2678200"/>
                  <a:gd name="connsiteX13" fmla="*/ 1580883 w 2183949"/>
                  <a:gd name="connsiteY13" fmla="*/ 2678200 h 2678200"/>
                  <a:gd name="connsiteX14" fmla="*/ 895083 w 2183949"/>
                  <a:gd name="connsiteY14" fmla="*/ 2678200 h 2678200"/>
                  <a:gd name="connsiteX15" fmla="*/ 895083 w 2183949"/>
                  <a:gd name="connsiteY15" fmla="*/ 2337840 h 267820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730743 w 2183949"/>
                  <a:gd name="connsiteY9" fmla="*/ 1555430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730743 w 2183949"/>
                  <a:gd name="connsiteY9" fmla="*/ 1555430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730743 w 2183949"/>
                  <a:gd name="connsiteY9" fmla="*/ 1555430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229467"/>
                  <a:gd name="connsiteY0" fmla="*/ 2337750 h 2678110"/>
                  <a:gd name="connsiteX1" fmla="*/ 402958 w 2229467"/>
                  <a:gd name="connsiteY1" fmla="*/ 1376361 h 2678110"/>
                  <a:gd name="connsiteX2" fmla="*/ 38627 w 2229467"/>
                  <a:gd name="connsiteY2" fmla="*/ 607217 h 2678110"/>
                  <a:gd name="connsiteX3" fmla="*/ 660133 w 2229467"/>
                  <a:gd name="connsiteY3" fmla="*/ 1200148 h 2678110"/>
                  <a:gd name="connsiteX4" fmla="*/ 586313 w 2229467"/>
                  <a:gd name="connsiteY4" fmla="*/ 119062 h 2678110"/>
                  <a:gd name="connsiteX5" fmla="*/ 972076 w 2229467"/>
                  <a:gd name="connsiteY5" fmla="*/ 1019175 h 2678110"/>
                  <a:gd name="connsiteX6" fmla="*/ 1193532 w 2229467"/>
                  <a:gd name="connsiteY6" fmla="*/ 0 h 2678110"/>
                  <a:gd name="connsiteX7" fmla="*/ 1314975 w 2229467"/>
                  <a:gd name="connsiteY7" fmla="*/ 1035843 h 2678110"/>
                  <a:gd name="connsiteX8" fmla="*/ 1848376 w 2229467"/>
                  <a:gd name="connsiteY8" fmla="*/ 130969 h 2678110"/>
                  <a:gd name="connsiteX9" fmla="*/ 1686293 w 2229467"/>
                  <a:gd name="connsiteY9" fmla="*/ 1526855 h 2678110"/>
                  <a:gd name="connsiteX10" fmla="*/ 2222232 w 2229467"/>
                  <a:gd name="connsiteY10" fmla="*/ 1131887 h 2678110"/>
                  <a:gd name="connsiteX11" fmla="*/ 1997443 w 2229467"/>
                  <a:gd name="connsiteY11" fmla="*/ 1631630 h 2678110"/>
                  <a:gd name="connsiteX12" fmla="*/ 1565643 w 2229467"/>
                  <a:gd name="connsiteY12" fmla="*/ 2276790 h 2678110"/>
                  <a:gd name="connsiteX13" fmla="*/ 1580883 w 2229467"/>
                  <a:gd name="connsiteY13" fmla="*/ 2678110 h 2678110"/>
                  <a:gd name="connsiteX14" fmla="*/ 895083 w 2229467"/>
                  <a:gd name="connsiteY14" fmla="*/ 2678110 h 2678110"/>
                  <a:gd name="connsiteX15" fmla="*/ 895083 w 2229467"/>
                  <a:gd name="connsiteY15" fmla="*/ 2337750 h 2678110"/>
                  <a:gd name="connsiteX0" fmla="*/ 895083 w 2229467"/>
                  <a:gd name="connsiteY0" fmla="*/ 2337750 h 2678110"/>
                  <a:gd name="connsiteX1" fmla="*/ 402958 w 2229467"/>
                  <a:gd name="connsiteY1" fmla="*/ 1376361 h 2678110"/>
                  <a:gd name="connsiteX2" fmla="*/ 38627 w 2229467"/>
                  <a:gd name="connsiteY2" fmla="*/ 607217 h 2678110"/>
                  <a:gd name="connsiteX3" fmla="*/ 660133 w 2229467"/>
                  <a:gd name="connsiteY3" fmla="*/ 1200148 h 2678110"/>
                  <a:gd name="connsiteX4" fmla="*/ 586313 w 2229467"/>
                  <a:gd name="connsiteY4" fmla="*/ 119062 h 2678110"/>
                  <a:gd name="connsiteX5" fmla="*/ 972076 w 2229467"/>
                  <a:gd name="connsiteY5" fmla="*/ 1019175 h 2678110"/>
                  <a:gd name="connsiteX6" fmla="*/ 1193532 w 2229467"/>
                  <a:gd name="connsiteY6" fmla="*/ 0 h 2678110"/>
                  <a:gd name="connsiteX7" fmla="*/ 1314975 w 2229467"/>
                  <a:gd name="connsiteY7" fmla="*/ 1035843 h 2678110"/>
                  <a:gd name="connsiteX8" fmla="*/ 1848376 w 2229467"/>
                  <a:gd name="connsiteY8" fmla="*/ 130969 h 2678110"/>
                  <a:gd name="connsiteX9" fmla="*/ 1686293 w 2229467"/>
                  <a:gd name="connsiteY9" fmla="*/ 1526855 h 2678110"/>
                  <a:gd name="connsiteX10" fmla="*/ 2222232 w 2229467"/>
                  <a:gd name="connsiteY10" fmla="*/ 1131887 h 2678110"/>
                  <a:gd name="connsiteX11" fmla="*/ 1997443 w 2229467"/>
                  <a:gd name="connsiteY11" fmla="*/ 1631630 h 2678110"/>
                  <a:gd name="connsiteX12" fmla="*/ 1565643 w 2229467"/>
                  <a:gd name="connsiteY12" fmla="*/ 2276790 h 2678110"/>
                  <a:gd name="connsiteX13" fmla="*/ 1580883 w 2229467"/>
                  <a:gd name="connsiteY13" fmla="*/ 2678110 h 2678110"/>
                  <a:gd name="connsiteX14" fmla="*/ 895083 w 2229467"/>
                  <a:gd name="connsiteY14" fmla="*/ 2678110 h 2678110"/>
                  <a:gd name="connsiteX15" fmla="*/ 895083 w 2229467"/>
                  <a:gd name="connsiteY15" fmla="*/ 2337750 h 2678110"/>
                  <a:gd name="connsiteX0" fmla="*/ 895083 w 2228596"/>
                  <a:gd name="connsiteY0" fmla="*/ 2337750 h 2678110"/>
                  <a:gd name="connsiteX1" fmla="*/ 402958 w 2228596"/>
                  <a:gd name="connsiteY1" fmla="*/ 1376361 h 2678110"/>
                  <a:gd name="connsiteX2" fmla="*/ 38627 w 2228596"/>
                  <a:gd name="connsiteY2" fmla="*/ 607217 h 2678110"/>
                  <a:gd name="connsiteX3" fmla="*/ 660133 w 2228596"/>
                  <a:gd name="connsiteY3" fmla="*/ 1200148 h 2678110"/>
                  <a:gd name="connsiteX4" fmla="*/ 586313 w 2228596"/>
                  <a:gd name="connsiteY4" fmla="*/ 119062 h 2678110"/>
                  <a:gd name="connsiteX5" fmla="*/ 972076 w 2228596"/>
                  <a:gd name="connsiteY5" fmla="*/ 1019175 h 2678110"/>
                  <a:gd name="connsiteX6" fmla="*/ 1193532 w 2228596"/>
                  <a:gd name="connsiteY6" fmla="*/ 0 h 2678110"/>
                  <a:gd name="connsiteX7" fmla="*/ 1314975 w 2228596"/>
                  <a:gd name="connsiteY7" fmla="*/ 1035843 h 2678110"/>
                  <a:gd name="connsiteX8" fmla="*/ 1848376 w 2228596"/>
                  <a:gd name="connsiteY8" fmla="*/ 130969 h 2678110"/>
                  <a:gd name="connsiteX9" fmla="*/ 1686293 w 2228596"/>
                  <a:gd name="connsiteY9" fmla="*/ 1526855 h 2678110"/>
                  <a:gd name="connsiteX10" fmla="*/ 2222232 w 2228596"/>
                  <a:gd name="connsiteY10" fmla="*/ 1131887 h 2678110"/>
                  <a:gd name="connsiteX11" fmla="*/ 1968868 w 2228596"/>
                  <a:gd name="connsiteY11" fmla="*/ 1641155 h 2678110"/>
                  <a:gd name="connsiteX12" fmla="*/ 1565643 w 2228596"/>
                  <a:gd name="connsiteY12" fmla="*/ 2276790 h 2678110"/>
                  <a:gd name="connsiteX13" fmla="*/ 1580883 w 2228596"/>
                  <a:gd name="connsiteY13" fmla="*/ 2678110 h 2678110"/>
                  <a:gd name="connsiteX14" fmla="*/ 895083 w 2228596"/>
                  <a:gd name="connsiteY14" fmla="*/ 2678110 h 2678110"/>
                  <a:gd name="connsiteX15" fmla="*/ 895083 w 2228596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678110 h 2769550"/>
                  <a:gd name="connsiteX1" fmla="*/ 895083 w 2233611"/>
                  <a:gd name="connsiteY1" fmla="*/ 2337750 h 2769550"/>
                  <a:gd name="connsiteX2" fmla="*/ 402958 w 2233611"/>
                  <a:gd name="connsiteY2" fmla="*/ 1376361 h 2769550"/>
                  <a:gd name="connsiteX3" fmla="*/ 38627 w 2233611"/>
                  <a:gd name="connsiteY3" fmla="*/ 607217 h 2769550"/>
                  <a:gd name="connsiteX4" fmla="*/ 660133 w 2233611"/>
                  <a:gd name="connsiteY4" fmla="*/ 1200148 h 2769550"/>
                  <a:gd name="connsiteX5" fmla="*/ 586313 w 2233611"/>
                  <a:gd name="connsiteY5" fmla="*/ 119062 h 2769550"/>
                  <a:gd name="connsiteX6" fmla="*/ 972076 w 2233611"/>
                  <a:gd name="connsiteY6" fmla="*/ 1019175 h 2769550"/>
                  <a:gd name="connsiteX7" fmla="*/ 1193532 w 2233611"/>
                  <a:gd name="connsiteY7" fmla="*/ 0 h 2769550"/>
                  <a:gd name="connsiteX8" fmla="*/ 1314975 w 2233611"/>
                  <a:gd name="connsiteY8" fmla="*/ 1035843 h 2769550"/>
                  <a:gd name="connsiteX9" fmla="*/ 1848376 w 2233611"/>
                  <a:gd name="connsiteY9" fmla="*/ 130969 h 2769550"/>
                  <a:gd name="connsiteX10" fmla="*/ 1686293 w 2233611"/>
                  <a:gd name="connsiteY10" fmla="*/ 1526855 h 2769550"/>
                  <a:gd name="connsiteX11" fmla="*/ 2222232 w 2233611"/>
                  <a:gd name="connsiteY11" fmla="*/ 1131887 h 2769550"/>
                  <a:gd name="connsiteX12" fmla="*/ 1968868 w 2233611"/>
                  <a:gd name="connsiteY12" fmla="*/ 1641155 h 2769550"/>
                  <a:gd name="connsiteX13" fmla="*/ 1565643 w 2233611"/>
                  <a:gd name="connsiteY13" fmla="*/ 2276790 h 2769550"/>
                  <a:gd name="connsiteX14" fmla="*/ 1580883 w 2233611"/>
                  <a:gd name="connsiteY14" fmla="*/ 2678110 h 2769550"/>
                  <a:gd name="connsiteX15" fmla="*/ 986523 w 2233611"/>
                  <a:gd name="connsiteY15" fmla="*/ 2769550 h 2769550"/>
                  <a:gd name="connsiteX0" fmla="*/ 895083 w 2233611"/>
                  <a:gd name="connsiteY0" fmla="*/ 2678110 h 2678110"/>
                  <a:gd name="connsiteX1" fmla="*/ 895083 w 2233611"/>
                  <a:gd name="connsiteY1" fmla="*/ 2337750 h 2678110"/>
                  <a:gd name="connsiteX2" fmla="*/ 402958 w 2233611"/>
                  <a:gd name="connsiteY2" fmla="*/ 1376361 h 2678110"/>
                  <a:gd name="connsiteX3" fmla="*/ 38627 w 2233611"/>
                  <a:gd name="connsiteY3" fmla="*/ 607217 h 2678110"/>
                  <a:gd name="connsiteX4" fmla="*/ 660133 w 2233611"/>
                  <a:gd name="connsiteY4" fmla="*/ 1200148 h 2678110"/>
                  <a:gd name="connsiteX5" fmla="*/ 586313 w 2233611"/>
                  <a:gd name="connsiteY5" fmla="*/ 119062 h 2678110"/>
                  <a:gd name="connsiteX6" fmla="*/ 972076 w 2233611"/>
                  <a:gd name="connsiteY6" fmla="*/ 1019175 h 2678110"/>
                  <a:gd name="connsiteX7" fmla="*/ 1193532 w 2233611"/>
                  <a:gd name="connsiteY7" fmla="*/ 0 h 2678110"/>
                  <a:gd name="connsiteX8" fmla="*/ 1314975 w 2233611"/>
                  <a:gd name="connsiteY8" fmla="*/ 1035843 h 2678110"/>
                  <a:gd name="connsiteX9" fmla="*/ 1848376 w 2233611"/>
                  <a:gd name="connsiteY9" fmla="*/ 130969 h 2678110"/>
                  <a:gd name="connsiteX10" fmla="*/ 1686293 w 2233611"/>
                  <a:gd name="connsiteY10" fmla="*/ 1526855 h 2678110"/>
                  <a:gd name="connsiteX11" fmla="*/ 2222232 w 2233611"/>
                  <a:gd name="connsiteY11" fmla="*/ 1131887 h 2678110"/>
                  <a:gd name="connsiteX12" fmla="*/ 1968868 w 2233611"/>
                  <a:gd name="connsiteY12" fmla="*/ 1641155 h 2678110"/>
                  <a:gd name="connsiteX13" fmla="*/ 1565643 w 2233611"/>
                  <a:gd name="connsiteY13" fmla="*/ 2276790 h 2678110"/>
                  <a:gd name="connsiteX14" fmla="*/ 1580883 w 2233611"/>
                  <a:gd name="connsiteY14" fmla="*/ 2678110 h 2678110"/>
                  <a:gd name="connsiteX0" fmla="*/ 895083 w 2233611"/>
                  <a:gd name="connsiteY0" fmla="*/ 2678110 h 2684321"/>
                  <a:gd name="connsiteX1" fmla="*/ 895083 w 2233611"/>
                  <a:gd name="connsiteY1" fmla="*/ 2337750 h 2684321"/>
                  <a:gd name="connsiteX2" fmla="*/ 402958 w 2233611"/>
                  <a:gd name="connsiteY2" fmla="*/ 1376361 h 2684321"/>
                  <a:gd name="connsiteX3" fmla="*/ 38627 w 2233611"/>
                  <a:gd name="connsiteY3" fmla="*/ 607217 h 2684321"/>
                  <a:gd name="connsiteX4" fmla="*/ 660133 w 2233611"/>
                  <a:gd name="connsiteY4" fmla="*/ 1200148 h 2684321"/>
                  <a:gd name="connsiteX5" fmla="*/ 586313 w 2233611"/>
                  <a:gd name="connsiteY5" fmla="*/ 119062 h 2684321"/>
                  <a:gd name="connsiteX6" fmla="*/ 972076 w 2233611"/>
                  <a:gd name="connsiteY6" fmla="*/ 1019175 h 2684321"/>
                  <a:gd name="connsiteX7" fmla="*/ 1193532 w 2233611"/>
                  <a:gd name="connsiteY7" fmla="*/ 0 h 2684321"/>
                  <a:gd name="connsiteX8" fmla="*/ 1314975 w 2233611"/>
                  <a:gd name="connsiteY8" fmla="*/ 1035843 h 2684321"/>
                  <a:gd name="connsiteX9" fmla="*/ 1848376 w 2233611"/>
                  <a:gd name="connsiteY9" fmla="*/ 130969 h 2684321"/>
                  <a:gd name="connsiteX10" fmla="*/ 1686293 w 2233611"/>
                  <a:gd name="connsiteY10" fmla="*/ 1526855 h 2684321"/>
                  <a:gd name="connsiteX11" fmla="*/ 2222232 w 2233611"/>
                  <a:gd name="connsiteY11" fmla="*/ 1131887 h 2684321"/>
                  <a:gd name="connsiteX12" fmla="*/ 1968868 w 2233611"/>
                  <a:gd name="connsiteY12" fmla="*/ 1641155 h 2684321"/>
                  <a:gd name="connsiteX13" fmla="*/ 1565643 w 2233611"/>
                  <a:gd name="connsiteY13" fmla="*/ 2276790 h 2684321"/>
                  <a:gd name="connsiteX14" fmla="*/ 1968598 w 2233611"/>
                  <a:gd name="connsiteY14" fmla="*/ 2684321 h 2684321"/>
                  <a:gd name="connsiteX0" fmla="*/ 895083 w 2233611"/>
                  <a:gd name="connsiteY0" fmla="*/ 2678110 h 2684321"/>
                  <a:gd name="connsiteX1" fmla="*/ 895083 w 2233611"/>
                  <a:gd name="connsiteY1" fmla="*/ 2337750 h 2684321"/>
                  <a:gd name="connsiteX2" fmla="*/ 402958 w 2233611"/>
                  <a:gd name="connsiteY2" fmla="*/ 1376361 h 2684321"/>
                  <a:gd name="connsiteX3" fmla="*/ 38627 w 2233611"/>
                  <a:gd name="connsiteY3" fmla="*/ 607217 h 2684321"/>
                  <a:gd name="connsiteX4" fmla="*/ 660133 w 2233611"/>
                  <a:gd name="connsiteY4" fmla="*/ 1200148 h 2684321"/>
                  <a:gd name="connsiteX5" fmla="*/ 586313 w 2233611"/>
                  <a:gd name="connsiteY5" fmla="*/ 119062 h 2684321"/>
                  <a:gd name="connsiteX6" fmla="*/ 972076 w 2233611"/>
                  <a:gd name="connsiteY6" fmla="*/ 1019175 h 2684321"/>
                  <a:gd name="connsiteX7" fmla="*/ 1193532 w 2233611"/>
                  <a:gd name="connsiteY7" fmla="*/ 0 h 2684321"/>
                  <a:gd name="connsiteX8" fmla="*/ 1314975 w 2233611"/>
                  <a:gd name="connsiteY8" fmla="*/ 1035843 h 2684321"/>
                  <a:gd name="connsiteX9" fmla="*/ 1848376 w 2233611"/>
                  <a:gd name="connsiteY9" fmla="*/ 130969 h 2684321"/>
                  <a:gd name="connsiteX10" fmla="*/ 1686293 w 2233611"/>
                  <a:gd name="connsiteY10" fmla="*/ 1526855 h 2684321"/>
                  <a:gd name="connsiteX11" fmla="*/ 2222232 w 2233611"/>
                  <a:gd name="connsiteY11" fmla="*/ 1131887 h 2684321"/>
                  <a:gd name="connsiteX12" fmla="*/ 1968868 w 2233611"/>
                  <a:gd name="connsiteY12" fmla="*/ 1641155 h 2684321"/>
                  <a:gd name="connsiteX13" fmla="*/ 1986737 w 2233611"/>
                  <a:gd name="connsiteY13" fmla="*/ 2438215 h 2684321"/>
                  <a:gd name="connsiteX14" fmla="*/ 1968598 w 2233611"/>
                  <a:gd name="connsiteY14" fmla="*/ 2684321 h 2684321"/>
                  <a:gd name="connsiteX0" fmla="*/ 895083 w 2192759"/>
                  <a:gd name="connsiteY0" fmla="*/ 2678110 h 2684321"/>
                  <a:gd name="connsiteX1" fmla="*/ 895083 w 2192759"/>
                  <a:gd name="connsiteY1" fmla="*/ 2337750 h 2684321"/>
                  <a:gd name="connsiteX2" fmla="*/ 402958 w 2192759"/>
                  <a:gd name="connsiteY2" fmla="*/ 1376361 h 2684321"/>
                  <a:gd name="connsiteX3" fmla="*/ 38627 w 2192759"/>
                  <a:gd name="connsiteY3" fmla="*/ 607217 h 2684321"/>
                  <a:gd name="connsiteX4" fmla="*/ 660133 w 2192759"/>
                  <a:gd name="connsiteY4" fmla="*/ 1200148 h 2684321"/>
                  <a:gd name="connsiteX5" fmla="*/ 586313 w 2192759"/>
                  <a:gd name="connsiteY5" fmla="*/ 119062 h 2684321"/>
                  <a:gd name="connsiteX6" fmla="*/ 972076 w 2192759"/>
                  <a:gd name="connsiteY6" fmla="*/ 1019175 h 2684321"/>
                  <a:gd name="connsiteX7" fmla="*/ 1193532 w 2192759"/>
                  <a:gd name="connsiteY7" fmla="*/ 0 h 2684321"/>
                  <a:gd name="connsiteX8" fmla="*/ 1314975 w 2192759"/>
                  <a:gd name="connsiteY8" fmla="*/ 1035843 h 2684321"/>
                  <a:gd name="connsiteX9" fmla="*/ 1848376 w 2192759"/>
                  <a:gd name="connsiteY9" fmla="*/ 130969 h 2684321"/>
                  <a:gd name="connsiteX10" fmla="*/ 1686293 w 2192759"/>
                  <a:gd name="connsiteY10" fmla="*/ 1526855 h 2684321"/>
                  <a:gd name="connsiteX11" fmla="*/ 2179249 w 2192759"/>
                  <a:gd name="connsiteY11" fmla="*/ 400852 h 2684321"/>
                  <a:gd name="connsiteX12" fmla="*/ 1968868 w 2192759"/>
                  <a:gd name="connsiteY12" fmla="*/ 1641155 h 2684321"/>
                  <a:gd name="connsiteX13" fmla="*/ 1986737 w 2192759"/>
                  <a:gd name="connsiteY13" fmla="*/ 2438215 h 2684321"/>
                  <a:gd name="connsiteX14" fmla="*/ 1968598 w 2192759"/>
                  <a:gd name="connsiteY14" fmla="*/ 2684321 h 2684321"/>
                  <a:gd name="connsiteX0" fmla="*/ 895083 w 2192759"/>
                  <a:gd name="connsiteY0" fmla="*/ 2678110 h 2684321"/>
                  <a:gd name="connsiteX1" fmla="*/ 895083 w 2192759"/>
                  <a:gd name="connsiteY1" fmla="*/ 2337750 h 2684321"/>
                  <a:gd name="connsiteX2" fmla="*/ 402958 w 2192759"/>
                  <a:gd name="connsiteY2" fmla="*/ 1376361 h 2684321"/>
                  <a:gd name="connsiteX3" fmla="*/ 38627 w 2192759"/>
                  <a:gd name="connsiteY3" fmla="*/ 607217 h 2684321"/>
                  <a:gd name="connsiteX4" fmla="*/ 660133 w 2192759"/>
                  <a:gd name="connsiteY4" fmla="*/ 1200148 h 2684321"/>
                  <a:gd name="connsiteX5" fmla="*/ 586313 w 2192759"/>
                  <a:gd name="connsiteY5" fmla="*/ 119062 h 2684321"/>
                  <a:gd name="connsiteX6" fmla="*/ 972076 w 2192759"/>
                  <a:gd name="connsiteY6" fmla="*/ 1019175 h 2684321"/>
                  <a:gd name="connsiteX7" fmla="*/ 1193532 w 2192759"/>
                  <a:gd name="connsiteY7" fmla="*/ 0 h 2684321"/>
                  <a:gd name="connsiteX8" fmla="*/ 1314975 w 2192759"/>
                  <a:gd name="connsiteY8" fmla="*/ 1035843 h 2684321"/>
                  <a:gd name="connsiteX9" fmla="*/ 1848376 w 2192759"/>
                  <a:gd name="connsiteY9" fmla="*/ 130969 h 2684321"/>
                  <a:gd name="connsiteX10" fmla="*/ 1921659 w 2192759"/>
                  <a:gd name="connsiteY10" fmla="*/ 1303766 h 2684321"/>
                  <a:gd name="connsiteX11" fmla="*/ 2179249 w 2192759"/>
                  <a:gd name="connsiteY11" fmla="*/ 400852 h 2684321"/>
                  <a:gd name="connsiteX12" fmla="*/ 1968868 w 2192759"/>
                  <a:gd name="connsiteY12" fmla="*/ 1641155 h 2684321"/>
                  <a:gd name="connsiteX13" fmla="*/ 1986737 w 2192759"/>
                  <a:gd name="connsiteY13" fmla="*/ 2438215 h 2684321"/>
                  <a:gd name="connsiteX14" fmla="*/ 1968598 w 2192759"/>
                  <a:gd name="connsiteY14" fmla="*/ 2684321 h 2684321"/>
                  <a:gd name="connsiteX0" fmla="*/ 895083 w 2179750"/>
                  <a:gd name="connsiteY0" fmla="*/ 2678110 h 2684321"/>
                  <a:gd name="connsiteX1" fmla="*/ 895083 w 2179750"/>
                  <a:gd name="connsiteY1" fmla="*/ 2337750 h 2684321"/>
                  <a:gd name="connsiteX2" fmla="*/ 402958 w 2179750"/>
                  <a:gd name="connsiteY2" fmla="*/ 1376361 h 2684321"/>
                  <a:gd name="connsiteX3" fmla="*/ 38627 w 2179750"/>
                  <a:gd name="connsiteY3" fmla="*/ 607217 h 2684321"/>
                  <a:gd name="connsiteX4" fmla="*/ 660133 w 2179750"/>
                  <a:gd name="connsiteY4" fmla="*/ 1200148 h 2684321"/>
                  <a:gd name="connsiteX5" fmla="*/ 586313 w 2179750"/>
                  <a:gd name="connsiteY5" fmla="*/ 119062 h 2684321"/>
                  <a:gd name="connsiteX6" fmla="*/ 972076 w 2179750"/>
                  <a:gd name="connsiteY6" fmla="*/ 1019175 h 2684321"/>
                  <a:gd name="connsiteX7" fmla="*/ 1193532 w 2179750"/>
                  <a:gd name="connsiteY7" fmla="*/ 0 h 2684321"/>
                  <a:gd name="connsiteX8" fmla="*/ 1314975 w 2179750"/>
                  <a:gd name="connsiteY8" fmla="*/ 1035843 h 2684321"/>
                  <a:gd name="connsiteX9" fmla="*/ 1848376 w 2179750"/>
                  <a:gd name="connsiteY9" fmla="*/ 130969 h 2684321"/>
                  <a:gd name="connsiteX10" fmla="*/ 1921659 w 2179750"/>
                  <a:gd name="connsiteY10" fmla="*/ 1303766 h 2684321"/>
                  <a:gd name="connsiteX11" fmla="*/ 2179249 w 2179750"/>
                  <a:gd name="connsiteY11" fmla="*/ 400852 h 2684321"/>
                  <a:gd name="connsiteX12" fmla="*/ 1986737 w 2179750"/>
                  <a:gd name="connsiteY12" fmla="*/ 2438215 h 2684321"/>
                  <a:gd name="connsiteX13" fmla="*/ 1968598 w 2179750"/>
                  <a:gd name="connsiteY13" fmla="*/ 2684321 h 2684321"/>
                  <a:gd name="connsiteX0" fmla="*/ 895083 w 2267240"/>
                  <a:gd name="connsiteY0" fmla="*/ 2678110 h 2684321"/>
                  <a:gd name="connsiteX1" fmla="*/ 895083 w 2267240"/>
                  <a:gd name="connsiteY1" fmla="*/ 2337750 h 2684321"/>
                  <a:gd name="connsiteX2" fmla="*/ 402958 w 2267240"/>
                  <a:gd name="connsiteY2" fmla="*/ 1376361 h 2684321"/>
                  <a:gd name="connsiteX3" fmla="*/ 38627 w 2267240"/>
                  <a:gd name="connsiteY3" fmla="*/ 607217 h 2684321"/>
                  <a:gd name="connsiteX4" fmla="*/ 660133 w 2267240"/>
                  <a:gd name="connsiteY4" fmla="*/ 1200148 h 2684321"/>
                  <a:gd name="connsiteX5" fmla="*/ 586313 w 2267240"/>
                  <a:gd name="connsiteY5" fmla="*/ 119062 h 2684321"/>
                  <a:gd name="connsiteX6" fmla="*/ 972076 w 2267240"/>
                  <a:gd name="connsiteY6" fmla="*/ 1019175 h 2684321"/>
                  <a:gd name="connsiteX7" fmla="*/ 1193532 w 2267240"/>
                  <a:gd name="connsiteY7" fmla="*/ 0 h 2684321"/>
                  <a:gd name="connsiteX8" fmla="*/ 1314975 w 2267240"/>
                  <a:gd name="connsiteY8" fmla="*/ 1035843 h 2684321"/>
                  <a:gd name="connsiteX9" fmla="*/ 1848376 w 2267240"/>
                  <a:gd name="connsiteY9" fmla="*/ 130969 h 2684321"/>
                  <a:gd name="connsiteX10" fmla="*/ 1921659 w 2267240"/>
                  <a:gd name="connsiteY10" fmla="*/ 1303766 h 2684321"/>
                  <a:gd name="connsiteX11" fmla="*/ 2179249 w 2267240"/>
                  <a:gd name="connsiteY11" fmla="*/ 400852 h 2684321"/>
                  <a:gd name="connsiteX12" fmla="*/ 1986737 w 2267240"/>
                  <a:gd name="connsiteY12" fmla="*/ 2438215 h 2684321"/>
                  <a:gd name="connsiteX13" fmla="*/ 1968598 w 2267240"/>
                  <a:gd name="connsiteY13" fmla="*/ 2684321 h 2684321"/>
                  <a:gd name="connsiteX0" fmla="*/ 895083 w 2267240"/>
                  <a:gd name="connsiteY0" fmla="*/ 3134053 h 3140264"/>
                  <a:gd name="connsiteX1" fmla="*/ 895083 w 2267240"/>
                  <a:gd name="connsiteY1" fmla="*/ 2793693 h 3140264"/>
                  <a:gd name="connsiteX2" fmla="*/ 402958 w 2267240"/>
                  <a:gd name="connsiteY2" fmla="*/ 1832304 h 3140264"/>
                  <a:gd name="connsiteX3" fmla="*/ 38627 w 2267240"/>
                  <a:gd name="connsiteY3" fmla="*/ 1063160 h 3140264"/>
                  <a:gd name="connsiteX4" fmla="*/ 660133 w 2267240"/>
                  <a:gd name="connsiteY4" fmla="*/ 1656091 h 3140264"/>
                  <a:gd name="connsiteX5" fmla="*/ 586313 w 2267240"/>
                  <a:gd name="connsiteY5" fmla="*/ 575005 h 3140264"/>
                  <a:gd name="connsiteX6" fmla="*/ 972076 w 2267240"/>
                  <a:gd name="connsiteY6" fmla="*/ 1475118 h 3140264"/>
                  <a:gd name="connsiteX7" fmla="*/ 1193532 w 2267240"/>
                  <a:gd name="connsiteY7" fmla="*/ 455943 h 3140264"/>
                  <a:gd name="connsiteX8" fmla="*/ 1314975 w 2267240"/>
                  <a:gd name="connsiteY8" fmla="*/ 1491786 h 3140264"/>
                  <a:gd name="connsiteX9" fmla="*/ 1230055 w 2267240"/>
                  <a:gd name="connsiteY9" fmla="*/ 3130 h 3140264"/>
                  <a:gd name="connsiteX10" fmla="*/ 1921659 w 2267240"/>
                  <a:gd name="connsiteY10" fmla="*/ 1759709 h 3140264"/>
                  <a:gd name="connsiteX11" fmla="*/ 2179249 w 2267240"/>
                  <a:gd name="connsiteY11" fmla="*/ 856795 h 3140264"/>
                  <a:gd name="connsiteX12" fmla="*/ 1986737 w 2267240"/>
                  <a:gd name="connsiteY12" fmla="*/ 2894158 h 3140264"/>
                  <a:gd name="connsiteX13" fmla="*/ 1968598 w 2267240"/>
                  <a:gd name="connsiteY13" fmla="*/ 3140264 h 3140264"/>
                  <a:gd name="connsiteX0" fmla="*/ 895083 w 2267240"/>
                  <a:gd name="connsiteY0" fmla="*/ 3169606 h 3175817"/>
                  <a:gd name="connsiteX1" fmla="*/ 895083 w 2267240"/>
                  <a:gd name="connsiteY1" fmla="*/ 2829246 h 3175817"/>
                  <a:gd name="connsiteX2" fmla="*/ 402958 w 2267240"/>
                  <a:gd name="connsiteY2" fmla="*/ 1867857 h 3175817"/>
                  <a:gd name="connsiteX3" fmla="*/ 38627 w 2267240"/>
                  <a:gd name="connsiteY3" fmla="*/ 1098713 h 3175817"/>
                  <a:gd name="connsiteX4" fmla="*/ 660133 w 2267240"/>
                  <a:gd name="connsiteY4" fmla="*/ 1691644 h 3175817"/>
                  <a:gd name="connsiteX5" fmla="*/ 586313 w 2267240"/>
                  <a:gd name="connsiteY5" fmla="*/ 610558 h 3175817"/>
                  <a:gd name="connsiteX6" fmla="*/ 972076 w 2267240"/>
                  <a:gd name="connsiteY6" fmla="*/ 1510671 h 3175817"/>
                  <a:gd name="connsiteX7" fmla="*/ 906400 w 2267240"/>
                  <a:gd name="connsiteY7" fmla="*/ 0 h 3175817"/>
                  <a:gd name="connsiteX8" fmla="*/ 1314975 w 2267240"/>
                  <a:gd name="connsiteY8" fmla="*/ 1527339 h 3175817"/>
                  <a:gd name="connsiteX9" fmla="*/ 1230055 w 2267240"/>
                  <a:gd name="connsiteY9" fmla="*/ 38683 h 3175817"/>
                  <a:gd name="connsiteX10" fmla="*/ 1921659 w 2267240"/>
                  <a:gd name="connsiteY10" fmla="*/ 1795262 h 3175817"/>
                  <a:gd name="connsiteX11" fmla="*/ 2179249 w 2267240"/>
                  <a:gd name="connsiteY11" fmla="*/ 892348 h 3175817"/>
                  <a:gd name="connsiteX12" fmla="*/ 1986737 w 2267240"/>
                  <a:gd name="connsiteY12" fmla="*/ 2929711 h 3175817"/>
                  <a:gd name="connsiteX13" fmla="*/ 1968598 w 2267240"/>
                  <a:gd name="connsiteY13" fmla="*/ 3175817 h 3175817"/>
                  <a:gd name="connsiteX0" fmla="*/ 895083 w 2267240"/>
                  <a:gd name="connsiteY0" fmla="*/ 3169606 h 3175817"/>
                  <a:gd name="connsiteX1" fmla="*/ 895083 w 2267240"/>
                  <a:gd name="connsiteY1" fmla="*/ 2829246 h 3175817"/>
                  <a:gd name="connsiteX2" fmla="*/ 402958 w 2267240"/>
                  <a:gd name="connsiteY2" fmla="*/ 1867857 h 3175817"/>
                  <a:gd name="connsiteX3" fmla="*/ 38627 w 2267240"/>
                  <a:gd name="connsiteY3" fmla="*/ 1098713 h 3175817"/>
                  <a:gd name="connsiteX4" fmla="*/ 660133 w 2267240"/>
                  <a:gd name="connsiteY4" fmla="*/ 1691644 h 3175817"/>
                  <a:gd name="connsiteX5" fmla="*/ 634203 w 2267240"/>
                  <a:gd name="connsiteY5" fmla="*/ 223961 h 3175817"/>
                  <a:gd name="connsiteX6" fmla="*/ 972076 w 2267240"/>
                  <a:gd name="connsiteY6" fmla="*/ 1510671 h 3175817"/>
                  <a:gd name="connsiteX7" fmla="*/ 906400 w 2267240"/>
                  <a:gd name="connsiteY7" fmla="*/ 0 h 3175817"/>
                  <a:gd name="connsiteX8" fmla="*/ 1314975 w 2267240"/>
                  <a:gd name="connsiteY8" fmla="*/ 1527339 h 3175817"/>
                  <a:gd name="connsiteX9" fmla="*/ 1230055 w 2267240"/>
                  <a:gd name="connsiteY9" fmla="*/ 38683 h 3175817"/>
                  <a:gd name="connsiteX10" fmla="*/ 1921659 w 2267240"/>
                  <a:gd name="connsiteY10" fmla="*/ 1795262 h 3175817"/>
                  <a:gd name="connsiteX11" fmla="*/ 2179249 w 2267240"/>
                  <a:gd name="connsiteY11" fmla="*/ 892348 h 3175817"/>
                  <a:gd name="connsiteX12" fmla="*/ 1986737 w 2267240"/>
                  <a:gd name="connsiteY12" fmla="*/ 2929711 h 3175817"/>
                  <a:gd name="connsiteX13" fmla="*/ 1968598 w 2267240"/>
                  <a:gd name="connsiteY13" fmla="*/ 3175817 h 3175817"/>
                  <a:gd name="connsiteX0" fmla="*/ 589870 w 1962027"/>
                  <a:gd name="connsiteY0" fmla="*/ 3169606 h 3175817"/>
                  <a:gd name="connsiteX1" fmla="*/ 589870 w 1962027"/>
                  <a:gd name="connsiteY1" fmla="*/ 2829246 h 3175817"/>
                  <a:gd name="connsiteX2" fmla="*/ 97745 w 1962027"/>
                  <a:gd name="connsiteY2" fmla="*/ 1867857 h 3175817"/>
                  <a:gd name="connsiteX3" fmla="*/ 128456 w 1962027"/>
                  <a:gd name="connsiteY3" fmla="*/ 675533 h 3175817"/>
                  <a:gd name="connsiteX4" fmla="*/ 354920 w 1962027"/>
                  <a:gd name="connsiteY4" fmla="*/ 1691644 h 3175817"/>
                  <a:gd name="connsiteX5" fmla="*/ 328990 w 1962027"/>
                  <a:gd name="connsiteY5" fmla="*/ 223961 h 3175817"/>
                  <a:gd name="connsiteX6" fmla="*/ 666863 w 1962027"/>
                  <a:gd name="connsiteY6" fmla="*/ 1510671 h 3175817"/>
                  <a:gd name="connsiteX7" fmla="*/ 601187 w 1962027"/>
                  <a:gd name="connsiteY7" fmla="*/ 0 h 3175817"/>
                  <a:gd name="connsiteX8" fmla="*/ 1009762 w 1962027"/>
                  <a:gd name="connsiteY8" fmla="*/ 1527339 h 3175817"/>
                  <a:gd name="connsiteX9" fmla="*/ 924842 w 1962027"/>
                  <a:gd name="connsiteY9" fmla="*/ 38683 h 3175817"/>
                  <a:gd name="connsiteX10" fmla="*/ 1616446 w 1962027"/>
                  <a:gd name="connsiteY10" fmla="*/ 1795262 h 3175817"/>
                  <a:gd name="connsiteX11" fmla="*/ 1874036 w 1962027"/>
                  <a:gd name="connsiteY11" fmla="*/ 892348 h 3175817"/>
                  <a:gd name="connsiteX12" fmla="*/ 1681524 w 1962027"/>
                  <a:gd name="connsiteY12" fmla="*/ 2929711 h 3175817"/>
                  <a:gd name="connsiteX13" fmla="*/ 1663385 w 1962027"/>
                  <a:gd name="connsiteY13" fmla="*/ 3175817 h 3175817"/>
                  <a:gd name="connsiteX0" fmla="*/ 589870 w 1962027"/>
                  <a:gd name="connsiteY0" fmla="*/ 3169606 h 3175817"/>
                  <a:gd name="connsiteX1" fmla="*/ 589870 w 1962027"/>
                  <a:gd name="connsiteY1" fmla="*/ 2829246 h 3175817"/>
                  <a:gd name="connsiteX2" fmla="*/ 97745 w 1962027"/>
                  <a:gd name="connsiteY2" fmla="*/ 1867857 h 3175817"/>
                  <a:gd name="connsiteX3" fmla="*/ 128456 w 1962027"/>
                  <a:gd name="connsiteY3" fmla="*/ 675533 h 3175817"/>
                  <a:gd name="connsiteX4" fmla="*/ 354920 w 1962027"/>
                  <a:gd name="connsiteY4" fmla="*/ 1691644 h 3175817"/>
                  <a:gd name="connsiteX5" fmla="*/ 328990 w 1962027"/>
                  <a:gd name="connsiteY5" fmla="*/ 223961 h 3175817"/>
                  <a:gd name="connsiteX6" fmla="*/ 666863 w 1962027"/>
                  <a:gd name="connsiteY6" fmla="*/ 1510671 h 3175817"/>
                  <a:gd name="connsiteX7" fmla="*/ 601187 w 1962027"/>
                  <a:gd name="connsiteY7" fmla="*/ 0 h 3175817"/>
                  <a:gd name="connsiteX8" fmla="*/ 1009762 w 1962027"/>
                  <a:gd name="connsiteY8" fmla="*/ 1527339 h 3175817"/>
                  <a:gd name="connsiteX9" fmla="*/ 924842 w 1962027"/>
                  <a:gd name="connsiteY9" fmla="*/ 38683 h 3175817"/>
                  <a:gd name="connsiteX10" fmla="*/ 1616446 w 1962027"/>
                  <a:gd name="connsiteY10" fmla="*/ 1795262 h 3175817"/>
                  <a:gd name="connsiteX11" fmla="*/ 1874036 w 1962027"/>
                  <a:gd name="connsiteY11" fmla="*/ 892348 h 3175817"/>
                  <a:gd name="connsiteX12" fmla="*/ 1681524 w 1962027"/>
                  <a:gd name="connsiteY12" fmla="*/ 2929711 h 3175817"/>
                  <a:gd name="connsiteX13" fmla="*/ 1663385 w 1962027"/>
                  <a:gd name="connsiteY13" fmla="*/ 3175817 h 3175817"/>
                  <a:gd name="connsiteX0" fmla="*/ 589870 w 1962027"/>
                  <a:gd name="connsiteY0" fmla="*/ 3169606 h 3175817"/>
                  <a:gd name="connsiteX1" fmla="*/ 97745 w 1962027"/>
                  <a:gd name="connsiteY1" fmla="*/ 1867857 h 3175817"/>
                  <a:gd name="connsiteX2" fmla="*/ 128456 w 1962027"/>
                  <a:gd name="connsiteY2" fmla="*/ 675533 h 3175817"/>
                  <a:gd name="connsiteX3" fmla="*/ 354920 w 1962027"/>
                  <a:gd name="connsiteY3" fmla="*/ 1691644 h 3175817"/>
                  <a:gd name="connsiteX4" fmla="*/ 328990 w 1962027"/>
                  <a:gd name="connsiteY4" fmla="*/ 223961 h 3175817"/>
                  <a:gd name="connsiteX5" fmla="*/ 666863 w 1962027"/>
                  <a:gd name="connsiteY5" fmla="*/ 1510671 h 3175817"/>
                  <a:gd name="connsiteX6" fmla="*/ 601187 w 1962027"/>
                  <a:gd name="connsiteY6" fmla="*/ 0 h 3175817"/>
                  <a:gd name="connsiteX7" fmla="*/ 1009762 w 1962027"/>
                  <a:gd name="connsiteY7" fmla="*/ 1527339 h 3175817"/>
                  <a:gd name="connsiteX8" fmla="*/ 924842 w 1962027"/>
                  <a:gd name="connsiteY8" fmla="*/ 38683 h 3175817"/>
                  <a:gd name="connsiteX9" fmla="*/ 1616446 w 1962027"/>
                  <a:gd name="connsiteY9" fmla="*/ 1795262 h 3175817"/>
                  <a:gd name="connsiteX10" fmla="*/ 1874036 w 1962027"/>
                  <a:gd name="connsiteY10" fmla="*/ 892348 h 3175817"/>
                  <a:gd name="connsiteX11" fmla="*/ 1681524 w 1962027"/>
                  <a:gd name="connsiteY11" fmla="*/ 2929711 h 3175817"/>
                  <a:gd name="connsiteX12" fmla="*/ 1663385 w 1962027"/>
                  <a:gd name="connsiteY12" fmla="*/ 3175817 h 3175817"/>
                  <a:gd name="connsiteX0" fmla="*/ 589870 w 1962027"/>
                  <a:gd name="connsiteY0" fmla="*/ 3169606 h 3175817"/>
                  <a:gd name="connsiteX1" fmla="*/ 97745 w 1962027"/>
                  <a:gd name="connsiteY1" fmla="*/ 1867857 h 3175817"/>
                  <a:gd name="connsiteX2" fmla="*/ 128456 w 1962027"/>
                  <a:gd name="connsiteY2" fmla="*/ 675533 h 3175817"/>
                  <a:gd name="connsiteX3" fmla="*/ 354920 w 1962027"/>
                  <a:gd name="connsiteY3" fmla="*/ 1691644 h 3175817"/>
                  <a:gd name="connsiteX4" fmla="*/ 328990 w 1962027"/>
                  <a:gd name="connsiteY4" fmla="*/ 223961 h 3175817"/>
                  <a:gd name="connsiteX5" fmla="*/ 666863 w 1962027"/>
                  <a:gd name="connsiteY5" fmla="*/ 1510671 h 3175817"/>
                  <a:gd name="connsiteX6" fmla="*/ 601187 w 1962027"/>
                  <a:gd name="connsiteY6" fmla="*/ 0 h 3175817"/>
                  <a:gd name="connsiteX7" fmla="*/ 1009762 w 1962027"/>
                  <a:gd name="connsiteY7" fmla="*/ 1527339 h 3175817"/>
                  <a:gd name="connsiteX8" fmla="*/ 924842 w 1962027"/>
                  <a:gd name="connsiteY8" fmla="*/ 38683 h 3175817"/>
                  <a:gd name="connsiteX9" fmla="*/ 1616446 w 1962027"/>
                  <a:gd name="connsiteY9" fmla="*/ 1795262 h 3175817"/>
                  <a:gd name="connsiteX10" fmla="*/ 1874036 w 1962027"/>
                  <a:gd name="connsiteY10" fmla="*/ 892348 h 3175817"/>
                  <a:gd name="connsiteX11" fmla="*/ 1681524 w 1962027"/>
                  <a:gd name="connsiteY11" fmla="*/ 2929711 h 3175817"/>
                  <a:gd name="connsiteX12" fmla="*/ 1663385 w 1962027"/>
                  <a:gd name="connsiteY12" fmla="*/ 3175817 h 3175817"/>
                  <a:gd name="connsiteX0" fmla="*/ 589870 w 1962027"/>
                  <a:gd name="connsiteY0" fmla="*/ 3169606 h 3175817"/>
                  <a:gd name="connsiteX1" fmla="*/ 97745 w 1962027"/>
                  <a:gd name="connsiteY1" fmla="*/ 1867857 h 3175817"/>
                  <a:gd name="connsiteX2" fmla="*/ 128456 w 1962027"/>
                  <a:gd name="connsiteY2" fmla="*/ 675533 h 3175817"/>
                  <a:gd name="connsiteX3" fmla="*/ 354920 w 1962027"/>
                  <a:gd name="connsiteY3" fmla="*/ 1691644 h 3175817"/>
                  <a:gd name="connsiteX4" fmla="*/ 328990 w 1962027"/>
                  <a:gd name="connsiteY4" fmla="*/ 223961 h 3175817"/>
                  <a:gd name="connsiteX5" fmla="*/ 666863 w 1962027"/>
                  <a:gd name="connsiteY5" fmla="*/ 1510671 h 3175817"/>
                  <a:gd name="connsiteX6" fmla="*/ 601187 w 1962027"/>
                  <a:gd name="connsiteY6" fmla="*/ 0 h 3175817"/>
                  <a:gd name="connsiteX7" fmla="*/ 1009762 w 1962027"/>
                  <a:gd name="connsiteY7" fmla="*/ 1527339 h 3175817"/>
                  <a:gd name="connsiteX8" fmla="*/ 924842 w 1962027"/>
                  <a:gd name="connsiteY8" fmla="*/ 38683 h 3175817"/>
                  <a:gd name="connsiteX9" fmla="*/ 1616446 w 1962027"/>
                  <a:gd name="connsiteY9" fmla="*/ 1795262 h 3175817"/>
                  <a:gd name="connsiteX10" fmla="*/ 1874036 w 1962027"/>
                  <a:gd name="connsiteY10" fmla="*/ 892348 h 3175817"/>
                  <a:gd name="connsiteX11" fmla="*/ 1681524 w 1962027"/>
                  <a:gd name="connsiteY11" fmla="*/ 2929711 h 3175817"/>
                  <a:gd name="connsiteX12" fmla="*/ 1663385 w 1962027"/>
                  <a:gd name="connsiteY12" fmla="*/ 3175817 h 3175817"/>
                  <a:gd name="connsiteX0" fmla="*/ 461414 w 1833571"/>
                  <a:gd name="connsiteY0" fmla="*/ 3169606 h 3175817"/>
                  <a:gd name="connsiteX1" fmla="*/ 0 w 1833571"/>
                  <a:gd name="connsiteY1" fmla="*/ 675533 h 3175817"/>
                  <a:gd name="connsiteX2" fmla="*/ 226464 w 1833571"/>
                  <a:gd name="connsiteY2" fmla="*/ 1691644 h 3175817"/>
                  <a:gd name="connsiteX3" fmla="*/ 200534 w 1833571"/>
                  <a:gd name="connsiteY3" fmla="*/ 223961 h 3175817"/>
                  <a:gd name="connsiteX4" fmla="*/ 538407 w 1833571"/>
                  <a:gd name="connsiteY4" fmla="*/ 1510671 h 3175817"/>
                  <a:gd name="connsiteX5" fmla="*/ 472731 w 1833571"/>
                  <a:gd name="connsiteY5" fmla="*/ 0 h 3175817"/>
                  <a:gd name="connsiteX6" fmla="*/ 881306 w 1833571"/>
                  <a:gd name="connsiteY6" fmla="*/ 1527339 h 3175817"/>
                  <a:gd name="connsiteX7" fmla="*/ 796386 w 1833571"/>
                  <a:gd name="connsiteY7" fmla="*/ 38683 h 3175817"/>
                  <a:gd name="connsiteX8" fmla="*/ 1487990 w 1833571"/>
                  <a:gd name="connsiteY8" fmla="*/ 1795262 h 3175817"/>
                  <a:gd name="connsiteX9" fmla="*/ 1745580 w 1833571"/>
                  <a:gd name="connsiteY9" fmla="*/ 892348 h 3175817"/>
                  <a:gd name="connsiteX10" fmla="*/ 1553068 w 1833571"/>
                  <a:gd name="connsiteY10" fmla="*/ 2929711 h 3175817"/>
                  <a:gd name="connsiteX11" fmla="*/ 1534929 w 1833571"/>
                  <a:gd name="connsiteY11" fmla="*/ 3175817 h 3175817"/>
                  <a:gd name="connsiteX0" fmla="*/ 581556 w 1953713"/>
                  <a:gd name="connsiteY0" fmla="*/ 3169606 h 3175817"/>
                  <a:gd name="connsiteX1" fmla="*/ 120142 w 1953713"/>
                  <a:gd name="connsiteY1" fmla="*/ 675533 h 3175817"/>
                  <a:gd name="connsiteX2" fmla="*/ 346606 w 1953713"/>
                  <a:gd name="connsiteY2" fmla="*/ 1691644 h 3175817"/>
                  <a:gd name="connsiteX3" fmla="*/ 320676 w 1953713"/>
                  <a:gd name="connsiteY3" fmla="*/ 223961 h 3175817"/>
                  <a:gd name="connsiteX4" fmla="*/ 658549 w 1953713"/>
                  <a:gd name="connsiteY4" fmla="*/ 1510671 h 3175817"/>
                  <a:gd name="connsiteX5" fmla="*/ 592873 w 1953713"/>
                  <a:gd name="connsiteY5" fmla="*/ 0 h 3175817"/>
                  <a:gd name="connsiteX6" fmla="*/ 1001448 w 1953713"/>
                  <a:gd name="connsiteY6" fmla="*/ 1527339 h 3175817"/>
                  <a:gd name="connsiteX7" fmla="*/ 916528 w 1953713"/>
                  <a:gd name="connsiteY7" fmla="*/ 38683 h 3175817"/>
                  <a:gd name="connsiteX8" fmla="*/ 1608132 w 1953713"/>
                  <a:gd name="connsiteY8" fmla="*/ 1795262 h 3175817"/>
                  <a:gd name="connsiteX9" fmla="*/ 1865722 w 1953713"/>
                  <a:gd name="connsiteY9" fmla="*/ 892348 h 3175817"/>
                  <a:gd name="connsiteX10" fmla="*/ 1673210 w 1953713"/>
                  <a:gd name="connsiteY10" fmla="*/ 2929711 h 3175817"/>
                  <a:gd name="connsiteX11" fmla="*/ 1655071 w 1953713"/>
                  <a:gd name="connsiteY11" fmla="*/ 3175817 h 3175817"/>
                  <a:gd name="connsiteX0" fmla="*/ 653095 w 2025252"/>
                  <a:gd name="connsiteY0" fmla="*/ 3169606 h 3175817"/>
                  <a:gd name="connsiteX1" fmla="*/ 191681 w 2025252"/>
                  <a:gd name="connsiteY1" fmla="*/ 675533 h 3175817"/>
                  <a:gd name="connsiteX2" fmla="*/ 418145 w 2025252"/>
                  <a:gd name="connsiteY2" fmla="*/ 1691644 h 3175817"/>
                  <a:gd name="connsiteX3" fmla="*/ 392215 w 2025252"/>
                  <a:gd name="connsiteY3" fmla="*/ 223961 h 3175817"/>
                  <a:gd name="connsiteX4" fmla="*/ 730088 w 2025252"/>
                  <a:gd name="connsiteY4" fmla="*/ 1510671 h 3175817"/>
                  <a:gd name="connsiteX5" fmla="*/ 664412 w 2025252"/>
                  <a:gd name="connsiteY5" fmla="*/ 0 h 3175817"/>
                  <a:gd name="connsiteX6" fmla="*/ 1072987 w 2025252"/>
                  <a:gd name="connsiteY6" fmla="*/ 1527339 h 3175817"/>
                  <a:gd name="connsiteX7" fmla="*/ 988067 w 2025252"/>
                  <a:gd name="connsiteY7" fmla="*/ 38683 h 3175817"/>
                  <a:gd name="connsiteX8" fmla="*/ 1679671 w 2025252"/>
                  <a:gd name="connsiteY8" fmla="*/ 1795262 h 3175817"/>
                  <a:gd name="connsiteX9" fmla="*/ 1937261 w 2025252"/>
                  <a:gd name="connsiteY9" fmla="*/ 892348 h 3175817"/>
                  <a:gd name="connsiteX10" fmla="*/ 1744749 w 2025252"/>
                  <a:gd name="connsiteY10" fmla="*/ 2929711 h 3175817"/>
                  <a:gd name="connsiteX11" fmla="*/ 1726610 w 2025252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42406 w 1975443"/>
                  <a:gd name="connsiteY3" fmla="*/ 22396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22213 w 1975443"/>
                  <a:gd name="connsiteY3" fmla="*/ 186319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22213 w 1975443"/>
                  <a:gd name="connsiteY3" fmla="*/ 186319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93653 h 3199864"/>
                  <a:gd name="connsiteX1" fmla="*/ 141872 w 1975443"/>
                  <a:gd name="connsiteY1" fmla="*/ 699580 h 3199864"/>
                  <a:gd name="connsiteX2" fmla="*/ 368336 w 1975443"/>
                  <a:gd name="connsiteY2" fmla="*/ 1715691 h 3199864"/>
                  <a:gd name="connsiteX3" fmla="*/ 378323 w 1975443"/>
                  <a:gd name="connsiteY3" fmla="*/ 193318 h 3199864"/>
                  <a:gd name="connsiteX4" fmla="*/ 680279 w 1975443"/>
                  <a:gd name="connsiteY4" fmla="*/ 1534718 h 3199864"/>
                  <a:gd name="connsiteX5" fmla="*/ 607296 w 1975443"/>
                  <a:gd name="connsiteY5" fmla="*/ 0 h 3199864"/>
                  <a:gd name="connsiteX6" fmla="*/ 1023178 w 1975443"/>
                  <a:gd name="connsiteY6" fmla="*/ 1551386 h 3199864"/>
                  <a:gd name="connsiteX7" fmla="*/ 938258 w 1975443"/>
                  <a:gd name="connsiteY7" fmla="*/ 62730 h 3199864"/>
                  <a:gd name="connsiteX8" fmla="*/ 1629862 w 1975443"/>
                  <a:gd name="connsiteY8" fmla="*/ 1819309 h 3199864"/>
                  <a:gd name="connsiteX9" fmla="*/ 1887452 w 1975443"/>
                  <a:gd name="connsiteY9" fmla="*/ 916395 h 3199864"/>
                  <a:gd name="connsiteX10" fmla="*/ 1694940 w 1975443"/>
                  <a:gd name="connsiteY10" fmla="*/ 2953758 h 3199864"/>
                  <a:gd name="connsiteX11" fmla="*/ 1676801 w 1975443"/>
                  <a:gd name="connsiteY11" fmla="*/ 3199864 h 3199864"/>
                  <a:gd name="connsiteX0" fmla="*/ 603286 w 1975443"/>
                  <a:gd name="connsiteY0" fmla="*/ 3193653 h 3199864"/>
                  <a:gd name="connsiteX1" fmla="*/ 141872 w 1975443"/>
                  <a:gd name="connsiteY1" fmla="*/ 699580 h 3199864"/>
                  <a:gd name="connsiteX2" fmla="*/ 368336 w 1975443"/>
                  <a:gd name="connsiteY2" fmla="*/ 1715691 h 3199864"/>
                  <a:gd name="connsiteX3" fmla="*/ 378323 w 1975443"/>
                  <a:gd name="connsiteY3" fmla="*/ 193318 h 3199864"/>
                  <a:gd name="connsiteX4" fmla="*/ 680279 w 1975443"/>
                  <a:gd name="connsiteY4" fmla="*/ 1534718 h 3199864"/>
                  <a:gd name="connsiteX5" fmla="*/ 607296 w 1975443"/>
                  <a:gd name="connsiteY5" fmla="*/ 0 h 3199864"/>
                  <a:gd name="connsiteX6" fmla="*/ 1023178 w 1975443"/>
                  <a:gd name="connsiteY6" fmla="*/ 1551386 h 3199864"/>
                  <a:gd name="connsiteX7" fmla="*/ 938258 w 1975443"/>
                  <a:gd name="connsiteY7" fmla="*/ 62730 h 3199864"/>
                  <a:gd name="connsiteX8" fmla="*/ 1629862 w 1975443"/>
                  <a:gd name="connsiteY8" fmla="*/ 1819309 h 3199864"/>
                  <a:gd name="connsiteX9" fmla="*/ 1887452 w 1975443"/>
                  <a:gd name="connsiteY9" fmla="*/ 916395 h 3199864"/>
                  <a:gd name="connsiteX10" fmla="*/ 1694940 w 1975443"/>
                  <a:gd name="connsiteY10" fmla="*/ 2953758 h 3199864"/>
                  <a:gd name="connsiteX11" fmla="*/ 1676801 w 1975443"/>
                  <a:gd name="connsiteY11" fmla="*/ 3199864 h 3199864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8258 w 1975443"/>
                  <a:gd name="connsiteY7" fmla="*/ 63817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2461117"/>
                  <a:gd name="connsiteY0" fmla="*/ 3194740 h 3200951"/>
                  <a:gd name="connsiteX1" fmla="*/ 141872 w 2461117"/>
                  <a:gd name="connsiteY1" fmla="*/ 700667 h 3200951"/>
                  <a:gd name="connsiteX2" fmla="*/ 368336 w 2461117"/>
                  <a:gd name="connsiteY2" fmla="*/ 1716778 h 3200951"/>
                  <a:gd name="connsiteX3" fmla="*/ 378323 w 2461117"/>
                  <a:gd name="connsiteY3" fmla="*/ 194405 h 3200951"/>
                  <a:gd name="connsiteX4" fmla="*/ 680279 w 2461117"/>
                  <a:gd name="connsiteY4" fmla="*/ 1535805 h 3200951"/>
                  <a:gd name="connsiteX5" fmla="*/ 607296 w 2461117"/>
                  <a:gd name="connsiteY5" fmla="*/ 1087 h 3200951"/>
                  <a:gd name="connsiteX6" fmla="*/ 1023178 w 2461117"/>
                  <a:gd name="connsiteY6" fmla="*/ 1552473 h 3200951"/>
                  <a:gd name="connsiteX7" fmla="*/ 933387 w 2461117"/>
                  <a:gd name="connsiteY7" fmla="*/ 47786 h 3200951"/>
                  <a:gd name="connsiteX8" fmla="*/ 1629862 w 2461117"/>
                  <a:gd name="connsiteY8" fmla="*/ 1820396 h 3200951"/>
                  <a:gd name="connsiteX9" fmla="*/ 1887452 w 2461117"/>
                  <a:gd name="connsiteY9" fmla="*/ 917482 h 3200951"/>
                  <a:gd name="connsiteX10" fmla="*/ 2321744 w 2461117"/>
                  <a:gd name="connsiteY10" fmla="*/ 1617393 h 3200951"/>
                  <a:gd name="connsiteX11" fmla="*/ 1676801 w 2461117"/>
                  <a:gd name="connsiteY11" fmla="*/ 3200951 h 3200951"/>
                  <a:gd name="connsiteX0" fmla="*/ 603286 w 2463613"/>
                  <a:gd name="connsiteY0" fmla="*/ 3194740 h 3194740"/>
                  <a:gd name="connsiteX1" fmla="*/ 141872 w 2463613"/>
                  <a:gd name="connsiteY1" fmla="*/ 700667 h 3194740"/>
                  <a:gd name="connsiteX2" fmla="*/ 368336 w 2463613"/>
                  <a:gd name="connsiteY2" fmla="*/ 1716778 h 3194740"/>
                  <a:gd name="connsiteX3" fmla="*/ 378323 w 2463613"/>
                  <a:gd name="connsiteY3" fmla="*/ 194405 h 3194740"/>
                  <a:gd name="connsiteX4" fmla="*/ 680279 w 2463613"/>
                  <a:gd name="connsiteY4" fmla="*/ 1535805 h 3194740"/>
                  <a:gd name="connsiteX5" fmla="*/ 607296 w 2463613"/>
                  <a:gd name="connsiteY5" fmla="*/ 1087 h 3194740"/>
                  <a:gd name="connsiteX6" fmla="*/ 1023178 w 2463613"/>
                  <a:gd name="connsiteY6" fmla="*/ 1552473 h 3194740"/>
                  <a:gd name="connsiteX7" fmla="*/ 933387 w 2463613"/>
                  <a:gd name="connsiteY7" fmla="*/ 47786 h 3194740"/>
                  <a:gd name="connsiteX8" fmla="*/ 1629862 w 2463613"/>
                  <a:gd name="connsiteY8" fmla="*/ 1820396 h 3194740"/>
                  <a:gd name="connsiteX9" fmla="*/ 1887452 w 2463613"/>
                  <a:gd name="connsiteY9" fmla="*/ 917482 h 3194740"/>
                  <a:gd name="connsiteX10" fmla="*/ 2321744 w 2463613"/>
                  <a:gd name="connsiteY10" fmla="*/ 1617393 h 3194740"/>
                  <a:gd name="connsiteX11" fmla="*/ 2463613 w 2463613"/>
                  <a:gd name="connsiteY11" fmla="*/ 1727326 h 3194740"/>
                  <a:gd name="connsiteX0" fmla="*/ 603286 w 2463613"/>
                  <a:gd name="connsiteY0" fmla="*/ 3194740 h 3194740"/>
                  <a:gd name="connsiteX1" fmla="*/ 141872 w 2463613"/>
                  <a:gd name="connsiteY1" fmla="*/ 700667 h 3194740"/>
                  <a:gd name="connsiteX2" fmla="*/ 368336 w 2463613"/>
                  <a:gd name="connsiteY2" fmla="*/ 1716778 h 3194740"/>
                  <a:gd name="connsiteX3" fmla="*/ 378323 w 2463613"/>
                  <a:gd name="connsiteY3" fmla="*/ 194405 h 3194740"/>
                  <a:gd name="connsiteX4" fmla="*/ 680279 w 2463613"/>
                  <a:gd name="connsiteY4" fmla="*/ 1535805 h 3194740"/>
                  <a:gd name="connsiteX5" fmla="*/ 607296 w 2463613"/>
                  <a:gd name="connsiteY5" fmla="*/ 1087 h 3194740"/>
                  <a:gd name="connsiteX6" fmla="*/ 1023178 w 2463613"/>
                  <a:gd name="connsiteY6" fmla="*/ 1552473 h 3194740"/>
                  <a:gd name="connsiteX7" fmla="*/ 933387 w 2463613"/>
                  <a:gd name="connsiteY7" fmla="*/ 47786 h 3194740"/>
                  <a:gd name="connsiteX8" fmla="*/ 1629862 w 2463613"/>
                  <a:gd name="connsiteY8" fmla="*/ 1820396 h 3194740"/>
                  <a:gd name="connsiteX9" fmla="*/ 1887452 w 2463613"/>
                  <a:gd name="connsiteY9" fmla="*/ 917482 h 3194740"/>
                  <a:gd name="connsiteX10" fmla="*/ 2321744 w 2463613"/>
                  <a:gd name="connsiteY10" fmla="*/ 1617393 h 3194740"/>
                  <a:gd name="connsiteX11" fmla="*/ 2463613 w 2463613"/>
                  <a:gd name="connsiteY11" fmla="*/ 1727326 h 3194740"/>
                  <a:gd name="connsiteX0" fmla="*/ 603286 w 2463613"/>
                  <a:gd name="connsiteY0" fmla="*/ 3194740 h 3194740"/>
                  <a:gd name="connsiteX1" fmla="*/ 141872 w 2463613"/>
                  <a:gd name="connsiteY1" fmla="*/ 700667 h 3194740"/>
                  <a:gd name="connsiteX2" fmla="*/ 368336 w 2463613"/>
                  <a:gd name="connsiteY2" fmla="*/ 1716778 h 3194740"/>
                  <a:gd name="connsiteX3" fmla="*/ 378323 w 2463613"/>
                  <a:gd name="connsiteY3" fmla="*/ 194405 h 3194740"/>
                  <a:gd name="connsiteX4" fmla="*/ 680279 w 2463613"/>
                  <a:gd name="connsiteY4" fmla="*/ 1535805 h 3194740"/>
                  <a:gd name="connsiteX5" fmla="*/ 607296 w 2463613"/>
                  <a:gd name="connsiteY5" fmla="*/ 1087 h 3194740"/>
                  <a:gd name="connsiteX6" fmla="*/ 1023178 w 2463613"/>
                  <a:gd name="connsiteY6" fmla="*/ 1552473 h 3194740"/>
                  <a:gd name="connsiteX7" fmla="*/ 933387 w 2463613"/>
                  <a:gd name="connsiteY7" fmla="*/ 47786 h 3194740"/>
                  <a:gd name="connsiteX8" fmla="*/ 1629862 w 2463613"/>
                  <a:gd name="connsiteY8" fmla="*/ 1820396 h 3194740"/>
                  <a:gd name="connsiteX9" fmla="*/ 1235808 w 2463613"/>
                  <a:gd name="connsiteY9" fmla="*/ 213637 h 3194740"/>
                  <a:gd name="connsiteX10" fmla="*/ 2321744 w 2463613"/>
                  <a:gd name="connsiteY10" fmla="*/ 1617393 h 3194740"/>
                  <a:gd name="connsiteX11" fmla="*/ 2463613 w 2463613"/>
                  <a:gd name="connsiteY11" fmla="*/ 1727326 h 3194740"/>
                  <a:gd name="connsiteX0" fmla="*/ 603286 w 2463613"/>
                  <a:gd name="connsiteY0" fmla="*/ 3194740 h 3194740"/>
                  <a:gd name="connsiteX1" fmla="*/ 141872 w 2463613"/>
                  <a:gd name="connsiteY1" fmla="*/ 700667 h 3194740"/>
                  <a:gd name="connsiteX2" fmla="*/ 368336 w 2463613"/>
                  <a:gd name="connsiteY2" fmla="*/ 1716778 h 3194740"/>
                  <a:gd name="connsiteX3" fmla="*/ 378323 w 2463613"/>
                  <a:gd name="connsiteY3" fmla="*/ 194405 h 3194740"/>
                  <a:gd name="connsiteX4" fmla="*/ 680279 w 2463613"/>
                  <a:gd name="connsiteY4" fmla="*/ 1535805 h 3194740"/>
                  <a:gd name="connsiteX5" fmla="*/ 607296 w 2463613"/>
                  <a:gd name="connsiteY5" fmla="*/ 1087 h 3194740"/>
                  <a:gd name="connsiteX6" fmla="*/ 1023178 w 2463613"/>
                  <a:gd name="connsiteY6" fmla="*/ 1552473 h 3194740"/>
                  <a:gd name="connsiteX7" fmla="*/ 933387 w 2463613"/>
                  <a:gd name="connsiteY7" fmla="*/ 47786 h 3194740"/>
                  <a:gd name="connsiteX8" fmla="*/ 1629862 w 2463613"/>
                  <a:gd name="connsiteY8" fmla="*/ 1820396 h 3194740"/>
                  <a:gd name="connsiteX9" fmla="*/ 1235808 w 2463613"/>
                  <a:gd name="connsiteY9" fmla="*/ 213637 h 3194740"/>
                  <a:gd name="connsiteX10" fmla="*/ 2321744 w 2463613"/>
                  <a:gd name="connsiteY10" fmla="*/ 1617393 h 3194740"/>
                  <a:gd name="connsiteX11" fmla="*/ 2463613 w 2463613"/>
                  <a:gd name="connsiteY11" fmla="*/ 1727326 h 3194740"/>
                  <a:gd name="connsiteX0" fmla="*/ 603286 w 2463613"/>
                  <a:gd name="connsiteY0" fmla="*/ 3194740 h 3194740"/>
                  <a:gd name="connsiteX1" fmla="*/ 141872 w 2463613"/>
                  <a:gd name="connsiteY1" fmla="*/ 700667 h 3194740"/>
                  <a:gd name="connsiteX2" fmla="*/ 368336 w 2463613"/>
                  <a:gd name="connsiteY2" fmla="*/ 1716778 h 3194740"/>
                  <a:gd name="connsiteX3" fmla="*/ 378323 w 2463613"/>
                  <a:gd name="connsiteY3" fmla="*/ 194405 h 3194740"/>
                  <a:gd name="connsiteX4" fmla="*/ 680279 w 2463613"/>
                  <a:gd name="connsiteY4" fmla="*/ 1535805 h 3194740"/>
                  <a:gd name="connsiteX5" fmla="*/ 607296 w 2463613"/>
                  <a:gd name="connsiteY5" fmla="*/ 1087 h 3194740"/>
                  <a:gd name="connsiteX6" fmla="*/ 1023178 w 2463613"/>
                  <a:gd name="connsiteY6" fmla="*/ 1552473 h 3194740"/>
                  <a:gd name="connsiteX7" fmla="*/ 933387 w 2463613"/>
                  <a:gd name="connsiteY7" fmla="*/ 47786 h 3194740"/>
                  <a:gd name="connsiteX8" fmla="*/ 1491038 w 2463613"/>
                  <a:gd name="connsiteY8" fmla="*/ 1363499 h 3194740"/>
                  <a:gd name="connsiteX9" fmla="*/ 1235808 w 2463613"/>
                  <a:gd name="connsiteY9" fmla="*/ 213637 h 3194740"/>
                  <a:gd name="connsiteX10" fmla="*/ 2321744 w 2463613"/>
                  <a:gd name="connsiteY10" fmla="*/ 1617393 h 3194740"/>
                  <a:gd name="connsiteX11" fmla="*/ 2463613 w 2463613"/>
                  <a:gd name="connsiteY11" fmla="*/ 1727326 h 3194740"/>
                  <a:gd name="connsiteX0" fmla="*/ 603286 w 2463613"/>
                  <a:gd name="connsiteY0" fmla="*/ 3194740 h 3194740"/>
                  <a:gd name="connsiteX1" fmla="*/ 141872 w 2463613"/>
                  <a:gd name="connsiteY1" fmla="*/ 700667 h 3194740"/>
                  <a:gd name="connsiteX2" fmla="*/ 368336 w 2463613"/>
                  <a:gd name="connsiteY2" fmla="*/ 1716778 h 3194740"/>
                  <a:gd name="connsiteX3" fmla="*/ 378323 w 2463613"/>
                  <a:gd name="connsiteY3" fmla="*/ 194405 h 3194740"/>
                  <a:gd name="connsiteX4" fmla="*/ 680279 w 2463613"/>
                  <a:gd name="connsiteY4" fmla="*/ 1535805 h 3194740"/>
                  <a:gd name="connsiteX5" fmla="*/ 607296 w 2463613"/>
                  <a:gd name="connsiteY5" fmla="*/ 1087 h 3194740"/>
                  <a:gd name="connsiteX6" fmla="*/ 1023178 w 2463613"/>
                  <a:gd name="connsiteY6" fmla="*/ 1552473 h 3194740"/>
                  <a:gd name="connsiteX7" fmla="*/ 933387 w 2463613"/>
                  <a:gd name="connsiteY7" fmla="*/ 47786 h 3194740"/>
                  <a:gd name="connsiteX8" fmla="*/ 1427622 w 2463613"/>
                  <a:gd name="connsiteY8" fmla="*/ 1356501 h 3194740"/>
                  <a:gd name="connsiteX9" fmla="*/ 1235808 w 2463613"/>
                  <a:gd name="connsiteY9" fmla="*/ 213637 h 3194740"/>
                  <a:gd name="connsiteX10" fmla="*/ 2321744 w 2463613"/>
                  <a:gd name="connsiteY10" fmla="*/ 1617393 h 3194740"/>
                  <a:gd name="connsiteX11" fmla="*/ 2463613 w 2463613"/>
                  <a:gd name="connsiteY11" fmla="*/ 1727326 h 3194740"/>
                  <a:gd name="connsiteX0" fmla="*/ 2038786 w 2356639"/>
                  <a:gd name="connsiteY0" fmla="*/ 2796118 h 2796118"/>
                  <a:gd name="connsiteX1" fmla="*/ 34898 w 2356639"/>
                  <a:gd name="connsiteY1" fmla="*/ 700667 h 2796118"/>
                  <a:gd name="connsiteX2" fmla="*/ 261362 w 2356639"/>
                  <a:gd name="connsiteY2" fmla="*/ 1716778 h 2796118"/>
                  <a:gd name="connsiteX3" fmla="*/ 271349 w 2356639"/>
                  <a:gd name="connsiteY3" fmla="*/ 194405 h 2796118"/>
                  <a:gd name="connsiteX4" fmla="*/ 573305 w 2356639"/>
                  <a:gd name="connsiteY4" fmla="*/ 1535805 h 2796118"/>
                  <a:gd name="connsiteX5" fmla="*/ 500322 w 2356639"/>
                  <a:gd name="connsiteY5" fmla="*/ 1087 h 2796118"/>
                  <a:gd name="connsiteX6" fmla="*/ 916204 w 2356639"/>
                  <a:gd name="connsiteY6" fmla="*/ 1552473 h 2796118"/>
                  <a:gd name="connsiteX7" fmla="*/ 826413 w 2356639"/>
                  <a:gd name="connsiteY7" fmla="*/ 47786 h 2796118"/>
                  <a:gd name="connsiteX8" fmla="*/ 1320648 w 2356639"/>
                  <a:gd name="connsiteY8" fmla="*/ 1356501 h 2796118"/>
                  <a:gd name="connsiteX9" fmla="*/ 1128834 w 2356639"/>
                  <a:gd name="connsiteY9" fmla="*/ 213637 h 2796118"/>
                  <a:gd name="connsiteX10" fmla="*/ 2214770 w 2356639"/>
                  <a:gd name="connsiteY10" fmla="*/ 1617393 h 2796118"/>
                  <a:gd name="connsiteX11" fmla="*/ 2356639 w 2356639"/>
                  <a:gd name="connsiteY11" fmla="*/ 1727326 h 2796118"/>
                  <a:gd name="connsiteX0" fmla="*/ 2062874 w 2380727"/>
                  <a:gd name="connsiteY0" fmla="*/ 2796118 h 2823399"/>
                  <a:gd name="connsiteX1" fmla="*/ 58986 w 2380727"/>
                  <a:gd name="connsiteY1" fmla="*/ 700667 h 2823399"/>
                  <a:gd name="connsiteX2" fmla="*/ 285450 w 2380727"/>
                  <a:gd name="connsiteY2" fmla="*/ 1716778 h 2823399"/>
                  <a:gd name="connsiteX3" fmla="*/ 295437 w 2380727"/>
                  <a:gd name="connsiteY3" fmla="*/ 194405 h 2823399"/>
                  <a:gd name="connsiteX4" fmla="*/ 597393 w 2380727"/>
                  <a:gd name="connsiteY4" fmla="*/ 1535805 h 2823399"/>
                  <a:gd name="connsiteX5" fmla="*/ 524410 w 2380727"/>
                  <a:gd name="connsiteY5" fmla="*/ 1087 h 2823399"/>
                  <a:gd name="connsiteX6" fmla="*/ 940292 w 2380727"/>
                  <a:gd name="connsiteY6" fmla="*/ 1552473 h 2823399"/>
                  <a:gd name="connsiteX7" fmla="*/ 850501 w 2380727"/>
                  <a:gd name="connsiteY7" fmla="*/ 47786 h 2823399"/>
                  <a:gd name="connsiteX8" fmla="*/ 1344736 w 2380727"/>
                  <a:gd name="connsiteY8" fmla="*/ 1356501 h 2823399"/>
                  <a:gd name="connsiteX9" fmla="*/ 1152922 w 2380727"/>
                  <a:gd name="connsiteY9" fmla="*/ 213637 h 2823399"/>
                  <a:gd name="connsiteX10" fmla="*/ 2238858 w 2380727"/>
                  <a:gd name="connsiteY10" fmla="*/ 1617393 h 2823399"/>
                  <a:gd name="connsiteX11" fmla="*/ 2380727 w 2380727"/>
                  <a:gd name="connsiteY11" fmla="*/ 1727326 h 2823399"/>
                  <a:gd name="connsiteX0" fmla="*/ 2487975 w 2805828"/>
                  <a:gd name="connsiteY0" fmla="*/ 2796118 h 2837617"/>
                  <a:gd name="connsiteX1" fmla="*/ 43249 w 2805828"/>
                  <a:gd name="connsiteY1" fmla="*/ 1526315 h 2837617"/>
                  <a:gd name="connsiteX2" fmla="*/ 710551 w 2805828"/>
                  <a:gd name="connsiteY2" fmla="*/ 1716778 h 2837617"/>
                  <a:gd name="connsiteX3" fmla="*/ 720538 w 2805828"/>
                  <a:gd name="connsiteY3" fmla="*/ 194405 h 2837617"/>
                  <a:gd name="connsiteX4" fmla="*/ 1022494 w 2805828"/>
                  <a:gd name="connsiteY4" fmla="*/ 1535805 h 2837617"/>
                  <a:gd name="connsiteX5" fmla="*/ 949511 w 2805828"/>
                  <a:gd name="connsiteY5" fmla="*/ 1087 h 2837617"/>
                  <a:gd name="connsiteX6" fmla="*/ 1365393 w 2805828"/>
                  <a:gd name="connsiteY6" fmla="*/ 1552473 h 2837617"/>
                  <a:gd name="connsiteX7" fmla="*/ 1275602 w 2805828"/>
                  <a:gd name="connsiteY7" fmla="*/ 47786 h 2837617"/>
                  <a:gd name="connsiteX8" fmla="*/ 1769837 w 2805828"/>
                  <a:gd name="connsiteY8" fmla="*/ 1356501 h 2837617"/>
                  <a:gd name="connsiteX9" fmla="*/ 1578023 w 2805828"/>
                  <a:gd name="connsiteY9" fmla="*/ 213637 h 2837617"/>
                  <a:gd name="connsiteX10" fmla="*/ 2663959 w 2805828"/>
                  <a:gd name="connsiteY10" fmla="*/ 1617393 h 2837617"/>
                  <a:gd name="connsiteX11" fmla="*/ 2805828 w 2805828"/>
                  <a:gd name="connsiteY11" fmla="*/ 1727326 h 2837617"/>
                  <a:gd name="connsiteX0" fmla="*/ 2638767 w 2956620"/>
                  <a:gd name="connsiteY0" fmla="*/ 2796118 h 2837617"/>
                  <a:gd name="connsiteX1" fmla="*/ 194041 w 2956620"/>
                  <a:gd name="connsiteY1" fmla="*/ 1526315 h 2837617"/>
                  <a:gd name="connsiteX2" fmla="*/ 861343 w 2956620"/>
                  <a:gd name="connsiteY2" fmla="*/ 1716778 h 2837617"/>
                  <a:gd name="connsiteX3" fmla="*/ 49899 w 2956620"/>
                  <a:gd name="connsiteY3" fmla="*/ 1179474 h 2837617"/>
                  <a:gd name="connsiteX4" fmla="*/ 1173286 w 2956620"/>
                  <a:gd name="connsiteY4" fmla="*/ 1535805 h 2837617"/>
                  <a:gd name="connsiteX5" fmla="*/ 1100303 w 2956620"/>
                  <a:gd name="connsiteY5" fmla="*/ 1087 h 2837617"/>
                  <a:gd name="connsiteX6" fmla="*/ 1516185 w 2956620"/>
                  <a:gd name="connsiteY6" fmla="*/ 1552473 h 2837617"/>
                  <a:gd name="connsiteX7" fmla="*/ 1426394 w 2956620"/>
                  <a:gd name="connsiteY7" fmla="*/ 47786 h 2837617"/>
                  <a:gd name="connsiteX8" fmla="*/ 1920629 w 2956620"/>
                  <a:gd name="connsiteY8" fmla="*/ 1356501 h 2837617"/>
                  <a:gd name="connsiteX9" fmla="*/ 1728815 w 2956620"/>
                  <a:gd name="connsiteY9" fmla="*/ 213637 h 2837617"/>
                  <a:gd name="connsiteX10" fmla="*/ 2814751 w 2956620"/>
                  <a:gd name="connsiteY10" fmla="*/ 1617393 h 2837617"/>
                  <a:gd name="connsiteX11" fmla="*/ 2956620 w 2956620"/>
                  <a:gd name="connsiteY11" fmla="*/ 1727326 h 2837617"/>
                  <a:gd name="connsiteX0" fmla="*/ 2656566 w 2974419"/>
                  <a:gd name="connsiteY0" fmla="*/ 2796118 h 2837617"/>
                  <a:gd name="connsiteX1" fmla="*/ 211840 w 2974419"/>
                  <a:gd name="connsiteY1" fmla="*/ 1526315 h 2837617"/>
                  <a:gd name="connsiteX2" fmla="*/ 879142 w 2974419"/>
                  <a:gd name="connsiteY2" fmla="*/ 1716778 h 2837617"/>
                  <a:gd name="connsiteX3" fmla="*/ 49231 w 2974419"/>
                  <a:gd name="connsiteY3" fmla="*/ 1176329 h 2837617"/>
                  <a:gd name="connsiteX4" fmla="*/ 1191085 w 2974419"/>
                  <a:gd name="connsiteY4" fmla="*/ 1535805 h 2837617"/>
                  <a:gd name="connsiteX5" fmla="*/ 1118102 w 2974419"/>
                  <a:gd name="connsiteY5" fmla="*/ 1087 h 2837617"/>
                  <a:gd name="connsiteX6" fmla="*/ 1533984 w 2974419"/>
                  <a:gd name="connsiteY6" fmla="*/ 1552473 h 2837617"/>
                  <a:gd name="connsiteX7" fmla="*/ 1444193 w 2974419"/>
                  <a:gd name="connsiteY7" fmla="*/ 47786 h 2837617"/>
                  <a:gd name="connsiteX8" fmla="*/ 1938428 w 2974419"/>
                  <a:gd name="connsiteY8" fmla="*/ 1356501 h 2837617"/>
                  <a:gd name="connsiteX9" fmla="*/ 1746614 w 2974419"/>
                  <a:gd name="connsiteY9" fmla="*/ 213637 h 2837617"/>
                  <a:gd name="connsiteX10" fmla="*/ 2832550 w 2974419"/>
                  <a:gd name="connsiteY10" fmla="*/ 1617393 h 2837617"/>
                  <a:gd name="connsiteX11" fmla="*/ 2974419 w 2974419"/>
                  <a:gd name="connsiteY11" fmla="*/ 1727326 h 2837617"/>
                  <a:gd name="connsiteX0" fmla="*/ 2656566 w 2974419"/>
                  <a:gd name="connsiteY0" fmla="*/ 2748715 h 2790214"/>
                  <a:gd name="connsiteX1" fmla="*/ 211840 w 2974419"/>
                  <a:gd name="connsiteY1" fmla="*/ 1478912 h 2790214"/>
                  <a:gd name="connsiteX2" fmla="*/ 879142 w 2974419"/>
                  <a:gd name="connsiteY2" fmla="*/ 1669375 h 2790214"/>
                  <a:gd name="connsiteX3" fmla="*/ 49231 w 2974419"/>
                  <a:gd name="connsiteY3" fmla="*/ 1128926 h 2790214"/>
                  <a:gd name="connsiteX4" fmla="*/ 1191085 w 2974419"/>
                  <a:gd name="connsiteY4" fmla="*/ 1488402 h 2790214"/>
                  <a:gd name="connsiteX5" fmla="*/ 236492 w 2974419"/>
                  <a:gd name="connsiteY5" fmla="*/ 711875 h 2790214"/>
                  <a:gd name="connsiteX6" fmla="*/ 1533984 w 2974419"/>
                  <a:gd name="connsiteY6" fmla="*/ 1505070 h 2790214"/>
                  <a:gd name="connsiteX7" fmla="*/ 1444193 w 2974419"/>
                  <a:gd name="connsiteY7" fmla="*/ 383 h 2790214"/>
                  <a:gd name="connsiteX8" fmla="*/ 1938428 w 2974419"/>
                  <a:gd name="connsiteY8" fmla="*/ 1309098 h 2790214"/>
                  <a:gd name="connsiteX9" fmla="*/ 1746614 w 2974419"/>
                  <a:gd name="connsiteY9" fmla="*/ 166234 h 2790214"/>
                  <a:gd name="connsiteX10" fmla="*/ 2832550 w 2974419"/>
                  <a:gd name="connsiteY10" fmla="*/ 1569990 h 2790214"/>
                  <a:gd name="connsiteX11" fmla="*/ 2974419 w 2974419"/>
                  <a:gd name="connsiteY11" fmla="*/ 1679923 h 2790214"/>
                  <a:gd name="connsiteX0" fmla="*/ 2656566 w 2974419"/>
                  <a:gd name="connsiteY0" fmla="*/ 2748773 h 2790272"/>
                  <a:gd name="connsiteX1" fmla="*/ 211840 w 2974419"/>
                  <a:gd name="connsiteY1" fmla="*/ 1478970 h 2790272"/>
                  <a:gd name="connsiteX2" fmla="*/ 879142 w 2974419"/>
                  <a:gd name="connsiteY2" fmla="*/ 1669433 h 2790272"/>
                  <a:gd name="connsiteX3" fmla="*/ 49231 w 2974419"/>
                  <a:gd name="connsiteY3" fmla="*/ 1128984 h 2790272"/>
                  <a:gd name="connsiteX4" fmla="*/ 1191085 w 2974419"/>
                  <a:gd name="connsiteY4" fmla="*/ 1488460 h 2790272"/>
                  <a:gd name="connsiteX5" fmla="*/ 236492 w 2974419"/>
                  <a:gd name="connsiteY5" fmla="*/ 711933 h 2790272"/>
                  <a:gd name="connsiteX6" fmla="*/ 1356714 w 2974419"/>
                  <a:gd name="connsiteY6" fmla="*/ 1296318 h 2790272"/>
                  <a:gd name="connsiteX7" fmla="*/ 1444193 w 2974419"/>
                  <a:gd name="connsiteY7" fmla="*/ 441 h 2790272"/>
                  <a:gd name="connsiteX8" fmla="*/ 1938428 w 2974419"/>
                  <a:gd name="connsiteY8" fmla="*/ 1309156 h 2790272"/>
                  <a:gd name="connsiteX9" fmla="*/ 1746614 w 2974419"/>
                  <a:gd name="connsiteY9" fmla="*/ 166292 h 2790272"/>
                  <a:gd name="connsiteX10" fmla="*/ 2832550 w 2974419"/>
                  <a:gd name="connsiteY10" fmla="*/ 1570048 h 2790272"/>
                  <a:gd name="connsiteX11" fmla="*/ 2974419 w 2974419"/>
                  <a:gd name="connsiteY11" fmla="*/ 1679981 h 2790272"/>
                  <a:gd name="connsiteX0" fmla="*/ 2656566 w 2974419"/>
                  <a:gd name="connsiteY0" fmla="*/ 2597367 h 2638866"/>
                  <a:gd name="connsiteX1" fmla="*/ 211840 w 2974419"/>
                  <a:gd name="connsiteY1" fmla="*/ 1327564 h 2638866"/>
                  <a:gd name="connsiteX2" fmla="*/ 879142 w 2974419"/>
                  <a:gd name="connsiteY2" fmla="*/ 1518027 h 2638866"/>
                  <a:gd name="connsiteX3" fmla="*/ 49231 w 2974419"/>
                  <a:gd name="connsiteY3" fmla="*/ 977578 h 2638866"/>
                  <a:gd name="connsiteX4" fmla="*/ 1191085 w 2974419"/>
                  <a:gd name="connsiteY4" fmla="*/ 1337054 h 2638866"/>
                  <a:gd name="connsiteX5" fmla="*/ 236492 w 2974419"/>
                  <a:gd name="connsiteY5" fmla="*/ 560527 h 2638866"/>
                  <a:gd name="connsiteX6" fmla="*/ 1356714 w 2974419"/>
                  <a:gd name="connsiteY6" fmla="*/ 1144912 h 2638866"/>
                  <a:gd name="connsiteX7" fmla="*/ 176717 w 2974419"/>
                  <a:gd name="connsiteY7" fmla="*/ 864560 h 2638866"/>
                  <a:gd name="connsiteX8" fmla="*/ 1938428 w 2974419"/>
                  <a:gd name="connsiteY8" fmla="*/ 1157750 h 2638866"/>
                  <a:gd name="connsiteX9" fmla="*/ 1746614 w 2974419"/>
                  <a:gd name="connsiteY9" fmla="*/ 14886 h 2638866"/>
                  <a:gd name="connsiteX10" fmla="*/ 2832550 w 2974419"/>
                  <a:gd name="connsiteY10" fmla="*/ 1418642 h 2638866"/>
                  <a:gd name="connsiteX11" fmla="*/ 2974419 w 2974419"/>
                  <a:gd name="connsiteY11" fmla="*/ 1528575 h 2638866"/>
                  <a:gd name="connsiteX0" fmla="*/ 2842686 w 3160539"/>
                  <a:gd name="connsiteY0" fmla="*/ 2597367 h 2638866"/>
                  <a:gd name="connsiteX1" fmla="*/ 397960 w 3160539"/>
                  <a:gd name="connsiteY1" fmla="*/ 1327564 h 2638866"/>
                  <a:gd name="connsiteX2" fmla="*/ 1065262 w 3160539"/>
                  <a:gd name="connsiteY2" fmla="*/ 1518027 h 2638866"/>
                  <a:gd name="connsiteX3" fmla="*/ 235351 w 3160539"/>
                  <a:gd name="connsiteY3" fmla="*/ 977578 h 2638866"/>
                  <a:gd name="connsiteX4" fmla="*/ 1377205 w 3160539"/>
                  <a:gd name="connsiteY4" fmla="*/ 1337054 h 2638866"/>
                  <a:gd name="connsiteX5" fmla="*/ 27312 w 3160539"/>
                  <a:gd name="connsiteY5" fmla="*/ 873261 h 2638866"/>
                  <a:gd name="connsiteX6" fmla="*/ 1542834 w 3160539"/>
                  <a:gd name="connsiteY6" fmla="*/ 1144912 h 2638866"/>
                  <a:gd name="connsiteX7" fmla="*/ 362837 w 3160539"/>
                  <a:gd name="connsiteY7" fmla="*/ 864560 h 2638866"/>
                  <a:gd name="connsiteX8" fmla="*/ 2124548 w 3160539"/>
                  <a:gd name="connsiteY8" fmla="*/ 1157750 h 2638866"/>
                  <a:gd name="connsiteX9" fmla="*/ 1932734 w 3160539"/>
                  <a:gd name="connsiteY9" fmla="*/ 14886 h 2638866"/>
                  <a:gd name="connsiteX10" fmla="*/ 3018670 w 3160539"/>
                  <a:gd name="connsiteY10" fmla="*/ 1418642 h 2638866"/>
                  <a:gd name="connsiteX11" fmla="*/ 3160539 w 3160539"/>
                  <a:gd name="connsiteY11" fmla="*/ 1528575 h 2638866"/>
                  <a:gd name="connsiteX0" fmla="*/ 2862956 w 3180809"/>
                  <a:gd name="connsiteY0" fmla="*/ 2597367 h 2638866"/>
                  <a:gd name="connsiteX1" fmla="*/ 418230 w 3180809"/>
                  <a:gd name="connsiteY1" fmla="*/ 1327564 h 2638866"/>
                  <a:gd name="connsiteX2" fmla="*/ 1085532 w 3180809"/>
                  <a:gd name="connsiteY2" fmla="*/ 1518027 h 2638866"/>
                  <a:gd name="connsiteX3" fmla="*/ 42650 w 3180809"/>
                  <a:gd name="connsiteY3" fmla="*/ 1112333 h 2638866"/>
                  <a:gd name="connsiteX4" fmla="*/ 1397475 w 3180809"/>
                  <a:gd name="connsiteY4" fmla="*/ 1337054 h 2638866"/>
                  <a:gd name="connsiteX5" fmla="*/ 47582 w 3180809"/>
                  <a:gd name="connsiteY5" fmla="*/ 873261 h 2638866"/>
                  <a:gd name="connsiteX6" fmla="*/ 1563104 w 3180809"/>
                  <a:gd name="connsiteY6" fmla="*/ 1144912 h 2638866"/>
                  <a:gd name="connsiteX7" fmla="*/ 383107 w 3180809"/>
                  <a:gd name="connsiteY7" fmla="*/ 864560 h 2638866"/>
                  <a:gd name="connsiteX8" fmla="*/ 2144818 w 3180809"/>
                  <a:gd name="connsiteY8" fmla="*/ 1157750 h 2638866"/>
                  <a:gd name="connsiteX9" fmla="*/ 1953004 w 3180809"/>
                  <a:gd name="connsiteY9" fmla="*/ 14886 h 2638866"/>
                  <a:gd name="connsiteX10" fmla="*/ 3038940 w 3180809"/>
                  <a:gd name="connsiteY10" fmla="*/ 1418642 h 2638866"/>
                  <a:gd name="connsiteX11" fmla="*/ 3180809 w 3180809"/>
                  <a:gd name="connsiteY11" fmla="*/ 1528575 h 2638866"/>
                  <a:gd name="connsiteX0" fmla="*/ 2862956 w 3180809"/>
                  <a:gd name="connsiteY0" fmla="*/ 2597367 h 2640267"/>
                  <a:gd name="connsiteX1" fmla="*/ 276383 w 3180809"/>
                  <a:gd name="connsiteY1" fmla="*/ 1379419 h 2640267"/>
                  <a:gd name="connsiteX2" fmla="*/ 1085532 w 3180809"/>
                  <a:gd name="connsiteY2" fmla="*/ 1518027 h 2640267"/>
                  <a:gd name="connsiteX3" fmla="*/ 42650 w 3180809"/>
                  <a:gd name="connsiteY3" fmla="*/ 1112333 h 2640267"/>
                  <a:gd name="connsiteX4" fmla="*/ 1397475 w 3180809"/>
                  <a:gd name="connsiteY4" fmla="*/ 1337054 h 2640267"/>
                  <a:gd name="connsiteX5" fmla="*/ 47582 w 3180809"/>
                  <a:gd name="connsiteY5" fmla="*/ 873261 h 2640267"/>
                  <a:gd name="connsiteX6" fmla="*/ 1563104 w 3180809"/>
                  <a:gd name="connsiteY6" fmla="*/ 1144912 h 2640267"/>
                  <a:gd name="connsiteX7" fmla="*/ 383107 w 3180809"/>
                  <a:gd name="connsiteY7" fmla="*/ 864560 h 2640267"/>
                  <a:gd name="connsiteX8" fmla="*/ 2144818 w 3180809"/>
                  <a:gd name="connsiteY8" fmla="*/ 1157750 h 2640267"/>
                  <a:gd name="connsiteX9" fmla="*/ 1953004 w 3180809"/>
                  <a:gd name="connsiteY9" fmla="*/ 14886 h 2640267"/>
                  <a:gd name="connsiteX10" fmla="*/ 3038940 w 3180809"/>
                  <a:gd name="connsiteY10" fmla="*/ 1418642 h 2640267"/>
                  <a:gd name="connsiteX11" fmla="*/ 3180809 w 3180809"/>
                  <a:gd name="connsiteY11" fmla="*/ 1528575 h 2640267"/>
                  <a:gd name="connsiteX0" fmla="*/ 2862956 w 3180809"/>
                  <a:gd name="connsiteY0" fmla="*/ 2597367 h 2640522"/>
                  <a:gd name="connsiteX1" fmla="*/ 276383 w 3180809"/>
                  <a:gd name="connsiteY1" fmla="*/ 1379419 h 2640522"/>
                  <a:gd name="connsiteX2" fmla="*/ 1085532 w 3180809"/>
                  <a:gd name="connsiteY2" fmla="*/ 1518027 h 2640522"/>
                  <a:gd name="connsiteX3" fmla="*/ 42650 w 3180809"/>
                  <a:gd name="connsiteY3" fmla="*/ 1112333 h 2640522"/>
                  <a:gd name="connsiteX4" fmla="*/ 1397475 w 3180809"/>
                  <a:gd name="connsiteY4" fmla="*/ 1337054 h 2640522"/>
                  <a:gd name="connsiteX5" fmla="*/ 47582 w 3180809"/>
                  <a:gd name="connsiteY5" fmla="*/ 873261 h 2640522"/>
                  <a:gd name="connsiteX6" fmla="*/ 1563104 w 3180809"/>
                  <a:gd name="connsiteY6" fmla="*/ 1144912 h 2640522"/>
                  <a:gd name="connsiteX7" fmla="*/ 383107 w 3180809"/>
                  <a:gd name="connsiteY7" fmla="*/ 864560 h 2640522"/>
                  <a:gd name="connsiteX8" fmla="*/ 2144818 w 3180809"/>
                  <a:gd name="connsiteY8" fmla="*/ 1157750 h 2640522"/>
                  <a:gd name="connsiteX9" fmla="*/ 1953004 w 3180809"/>
                  <a:gd name="connsiteY9" fmla="*/ 14886 h 2640522"/>
                  <a:gd name="connsiteX10" fmla="*/ 3038940 w 3180809"/>
                  <a:gd name="connsiteY10" fmla="*/ 1418642 h 2640522"/>
                  <a:gd name="connsiteX11" fmla="*/ 3180809 w 3180809"/>
                  <a:gd name="connsiteY11" fmla="*/ 1528575 h 2640522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47582 w 3180809"/>
                  <a:gd name="connsiteY5" fmla="*/ 873261 h 2629044"/>
                  <a:gd name="connsiteX6" fmla="*/ 1563104 w 3180809"/>
                  <a:gd name="connsiteY6" fmla="*/ 1144912 h 2629044"/>
                  <a:gd name="connsiteX7" fmla="*/ 383107 w 3180809"/>
                  <a:gd name="connsiteY7" fmla="*/ 864560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47582 w 3180809"/>
                  <a:gd name="connsiteY5" fmla="*/ 873261 h 2629044"/>
                  <a:gd name="connsiteX6" fmla="*/ 1563104 w 3180809"/>
                  <a:gd name="connsiteY6" fmla="*/ 1144912 h 2629044"/>
                  <a:gd name="connsiteX7" fmla="*/ 383107 w 3180809"/>
                  <a:gd name="connsiteY7" fmla="*/ 864560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47582 w 3180809"/>
                  <a:gd name="connsiteY5" fmla="*/ 873261 h 2629044"/>
                  <a:gd name="connsiteX6" fmla="*/ 1563104 w 3180809"/>
                  <a:gd name="connsiteY6" fmla="*/ 1144912 h 2629044"/>
                  <a:gd name="connsiteX7" fmla="*/ 383107 w 3180809"/>
                  <a:gd name="connsiteY7" fmla="*/ 864560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47582 w 3180809"/>
                  <a:gd name="connsiteY5" fmla="*/ 873261 h 2629044"/>
                  <a:gd name="connsiteX6" fmla="*/ 1563104 w 3180809"/>
                  <a:gd name="connsiteY6" fmla="*/ 1144912 h 2629044"/>
                  <a:gd name="connsiteX7" fmla="*/ 383107 w 3180809"/>
                  <a:gd name="connsiteY7" fmla="*/ 864560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211657 w 3180809"/>
                  <a:gd name="connsiteY5" fmla="*/ 981013 h 2629044"/>
                  <a:gd name="connsiteX6" fmla="*/ 1563104 w 3180809"/>
                  <a:gd name="connsiteY6" fmla="*/ 1144912 h 2629044"/>
                  <a:gd name="connsiteX7" fmla="*/ 383107 w 3180809"/>
                  <a:gd name="connsiteY7" fmla="*/ 864560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211657 w 3180809"/>
                  <a:gd name="connsiteY5" fmla="*/ 981013 h 2629044"/>
                  <a:gd name="connsiteX6" fmla="*/ 1563104 w 3180809"/>
                  <a:gd name="connsiteY6" fmla="*/ 1144912 h 2629044"/>
                  <a:gd name="connsiteX7" fmla="*/ 383107 w 3180809"/>
                  <a:gd name="connsiteY7" fmla="*/ 864560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211657 w 3180809"/>
                  <a:gd name="connsiteY5" fmla="*/ 981013 h 2629044"/>
                  <a:gd name="connsiteX6" fmla="*/ 1563104 w 3180809"/>
                  <a:gd name="connsiteY6" fmla="*/ 1144912 h 2629044"/>
                  <a:gd name="connsiteX7" fmla="*/ 383107 w 3180809"/>
                  <a:gd name="connsiteY7" fmla="*/ 864560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211657 w 3180809"/>
                  <a:gd name="connsiteY5" fmla="*/ 981013 h 2629044"/>
                  <a:gd name="connsiteX6" fmla="*/ 1563104 w 3180809"/>
                  <a:gd name="connsiteY6" fmla="*/ 1144912 h 2629044"/>
                  <a:gd name="connsiteX7" fmla="*/ 420443 w 3180809"/>
                  <a:gd name="connsiteY7" fmla="*/ 756902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211657 w 3180809"/>
                  <a:gd name="connsiteY5" fmla="*/ 981013 h 2629044"/>
                  <a:gd name="connsiteX6" fmla="*/ 1563104 w 3180809"/>
                  <a:gd name="connsiteY6" fmla="*/ 1144912 h 2629044"/>
                  <a:gd name="connsiteX7" fmla="*/ 425622 w 3180809"/>
                  <a:gd name="connsiteY7" fmla="*/ 860398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862956 w 3180809"/>
                  <a:gd name="connsiteY0" fmla="*/ 2597367 h 2629044"/>
                  <a:gd name="connsiteX1" fmla="*/ 276383 w 3180809"/>
                  <a:gd name="connsiteY1" fmla="*/ 1379419 h 2629044"/>
                  <a:gd name="connsiteX2" fmla="*/ 1085532 w 3180809"/>
                  <a:gd name="connsiteY2" fmla="*/ 1518027 h 2629044"/>
                  <a:gd name="connsiteX3" fmla="*/ 42650 w 3180809"/>
                  <a:gd name="connsiteY3" fmla="*/ 1112333 h 2629044"/>
                  <a:gd name="connsiteX4" fmla="*/ 1397475 w 3180809"/>
                  <a:gd name="connsiteY4" fmla="*/ 1337054 h 2629044"/>
                  <a:gd name="connsiteX5" fmla="*/ 191063 w 3180809"/>
                  <a:gd name="connsiteY5" fmla="*/ 1057318 h 2629044"/>
                  <a:gd name="connsiteX6" fmla="*/ 1563104 w 3180809"/>
                  <a:gd name="connsiteY6" fmla="*/ 1144912 h 2629044"/>
                  <a:gd name="connsiteX7" fmla="*/ 425622 w 3180809"/>
                  <a:gd name="connsiteY7" fmla="*/ 860398 h 2629044"/>
                  <a:gd name="connsiteX8" fmla="*/ 2144818 w 3180809"/>
                  <a:gd name="connsiteY8" fmla="*/ 1157750 h 2629044"/>
                  <a:gd name="connsiteX9" fmla="*/ 1953004 w 3180809"/>
                  <a:gd name="connsiteY9" fmla="*/ 14886 h 2629044"/>
                  <a:gd name="connsiteX10" fmla="*/ 3038940 w 3180809"/>
                  <a:gd name="connsiteY10" fmla="*/ 1418642 h 2629044"/>
                  <a:gd name="connsiteX11" fmla="*/ 3180809 w 3180809"/>
                  <a:gd name="connsiteY11" fmla="*/ 1528575 h 2629044"/>
                  <a:gd name="connsiteX0" fmla="*/ 2780722 w 3098575"/>
                  <a:gd name="connsiteY0" fmla="*/ 2597367 h 2629044"/>
                  <a:gd name="connsiteX1" fmla="*/ 194149 w 3098575"/>
                  <a:gd name="connsiteY1" fmla="*/ 1379419 h 2629044"/>
                  <a:gd name="connsiteX2" fmla="*/ 1003298 w 3098575"/>
                  <a:gd name="connsiteY2" fmla="*/ 1518027 h 2629044"/>
                  <a:gd name="connsiteX3" fmla="*/ 45044 w 3098575"/>
                  <a:gd name="connsiteY3" fmla="*/ 1217957 h 2629044"/>
                  <a:gd name="connsiteX4" fmla="*/ 1315241 w 3098575"/>
                  <a:gd name="connsiteY4" fmla="*/ 1337054 h 2629044"/>
                  <a:gd name="connsiteX5" fmla="*/ 108829 w 3098575"/>
                  <a:gd name="connsiteY5" fmla="*/ 1057318 h 2629044"/>
                  <a:gd name="connsiteX6" fmla="*/ 1480870 w 3098575"/>
                  <a:gd name="connsiteY6" fmla="*/ 1144912 h 2629044"/>
                  <a:gd name="connsiteX7" fmla="*/ 343388 w 3098575"/>
                  <a:gd name="connsiteY7" fmla="*/ 860398 h 2629044"/>
                  <a:gd name="connsiteX8" fmla="*/ 2062584 w 3098575"/>
                  <a:gd name="connsiteY8" fmla="*/ 1157750 h 2629044"/>
                  <a:gd name="connsiteX9" fmla="*/ 1870770 w 3098575"/>
                  <a:gd name="connsiteY9" fmla="*/ 14886 h 2629044"/>
                  <a:gd name="connsiteX10" fmla="*/ 2956706 w 3098575"/>
                  <a:gd name="connsiteY10" fmla="*/ 1418642 h 2629044"/>
                  <a:gd name="connsiteX11" fmla="*/ 3098575 w 3098575"/>
                  <a:gd name="connsiteY11" fmla="*/ 1528575 h 2629044"/>
                  <a:gd name="connsiteX0" fmla="*/ 2780722 w 3098575"/>
                  <a:gd name="connsiteY0" fmla="*/ 2597367 h 2629044"/>
                  <a:gd name="connsiteX1" fmla="*/ 194149 w 3098575"/>
                  <a:gd name="connsiteY1" fmla="*/ 1379419 h 2629044"/>
                  <a:gd name="connsiteX2" fmla="*/ 1003298 w 3098575"/>
                  <a:gd name="connsiteY2" fmla="*/ 1518027 h 2629044"/>
                  <a:gd name="connsiteX3" fmla="*/ 45044 w 3098575"/>
                  <a:gd name="connsiteY3" fmla="*/ 1217957 h 2629044"/>
                  <a:gd name="connsiteX4" fmla="*/ 1315241 w 3098575"/>
                  <a:gd name="connsiteY4" fmla="*/ 1337054 h 2629044"/>
                  <a:gd name="connsiteX5" fmla="*/ 108829 w 3098575"/>
                  <a:gd name="connsiteY5" fmla="*/ 1057318 h 2629044"/>
                  <a:gd name="connsiteX6" fmla="*/ 1480870 w 3098575"/>
                  <a:gd name="connsiteY6" fmla="*/ 1144912 h 2629044"/>
                  <a:gd name="connsiteX7" fmla="*/ 343388 w 3098575"/>
                  <a:gd name="connsiteY7" fmla="*/ 860398 h 2629044"/>
                  <a:gd name="connsiteX8" fmla="*/ 2062584 w 3098575"/>
                  <a:gd name="connsiteY8" fmla="*/ 1157750 h 2629044"/>
                  <a:gd name="connsiteX9" fmla="*/ 1870770 w 3098575"/>
                  <a:gd name="connsiteY9" fmla="*/ 14886 h 2629044"/>
                  <a:gd name="connsiteX10" fmla="*/ 2956706 w 3098575"/>
                  <a:gd name="connsiteY10" fmla="*/ 1418642 h 2629044"/>
                  <a:gd name="connsiteX11" fmla="*/ 3098575 w 3098575"/>
                  <a:gd name="connsiteY11" fmla="*/ 1528575 h 2629044"/>
                  <a:gd name="connsiteX0" fmla="*/ 2751165 w 3069018"/>
                  <a:gd name="connsiteY0" fmla="*/ 2597367 h 2629044"/>
                  <a:gd name="connsiteX1" fmla="*/ 164592 w 3069018"/>
                  <a:gd name="connsiteY1" fmla="*/ 1379419 h 2629044"/>
                  <a:gd name="connsiteX2" fmla="*/ 973741 w 3069018"/>
                  <a:gd name="connsiteY2" fmla="*/ 1518027 h 2629044"/>
                  <a:gd name="connsiteX3" fmla="*/ 15487 w 3069018"/>
                  <a:gd name="connsiteY3" fmla="*/ 1217957 h 2629044"/>
                  <a:gd name="connsiteX4" fmla="*/ 1285684 w 3069018"/>
                  <a:gd name="connsiteY4" fmla="*/ 1337054 h 2629044"/>
                  <a:gd name="connsiteX5" fmla="*/ 79272 w 3069018"/>
                  <a:gd name="connsiteY5" fmla="*/ 1057318 h 2629044"/>
                  <a:gd name="connsiteX6" fmla="*/ 1451313 w 3069018"/>
                  <a:gd name="connsiteY6" fmla="*/ 1144912 h 2629044"/>
                  <a:gd name="connsiteX7" fmla="*/ 313831 w 3069018"/>
                  <a:gd name="connsiteY7" fmla="*/ 860398 h 2629044"/>
                  <a:gd name="connsiteX8" fmla="*/ 2033027 w 3069018"/>
                  <a:gd name="connsiteY8" fmla="*/ 1157750 h 2629044"/>
                  <a:gd name="connsiteX9" fmla="*/ 1841213 w 3069018"/>
                  <a:gd name="connsiteY9" fmla="*/ 14886 h 2629044"/>
                  <a:gd name="connsiteX10" fmla="*/ 2927149 w 3069018"/>
                  <a:gd name="connsiteY10" fmla="*/ 1418642 h 2629044"/>
                  <a:gd name="connsiteX11" fmla="*/ 3069018 w 3069018"/>
                  <a:gd name="connsiteY11" fmla="*/ 1528575 h 2629044"/>
                  <a:gd name="connsiteX0" fmla="*/ 2682750 w 3000603"/>
                  <a:gd name="connsiteY0" fmla="*/ 2597367 h 2629044"/>
                  <a:gd name="connsiteX1" fmla="*/ 96177 w 3000603"/>
                  <a:gd name="connsiteY1" fmla="*/ 1379419 h 2629044"/>
                  <a:gd name="connsiteX2" fmla="*/ 905326 w 3000603"/>
                  <a:gd name="connsiteY2" fmla="*/ 1518027 h 2629044"/>
                  <a:gd name="connsiteX3" fmla="*/ 16377 w 3000603"/>
                  <a:gd name="connsiteY3" fmla="*/ 1301970 h 2629044"/>
                  <a:gd name="connsiteX4" fmla="*/ 1217269 w 3000603"/>
                  <a:gd name="connsiteY4" fmla="*/ 1337054 h 2629044"/>
                  <a:gd name="connsiteX5" fmla="*/ 10857 w 3000603"/>
                  <a:gd name="connsiteY5" fmla="*/ 1057318 h 2629044"/>
                  <a:gd name="connsiteX6" fmla="*/ 1382898 w 3000603"/>
                  <a:gd name="connsiteY6" fmla="*/ 1144912 h 2629044"/>
                  <a:gd name="connsiteX7" fmla="*/ 245416 w 3000603"/>
                  <a:gd name="connsiteY7" fmla="*/ 860398 h 2629044"/>
                  <a:gd name="connsiteX8" fmla="*/ 1964612 w 3000603"/>
                  <a:gd name="connsiteY8" fmla="*/ 1157750 h 2629044"/>
                  <a:gd name="connsiteX9" fmla="*/ 1772798 w 3000603"/>
                  <a:gd name="connsiteY9" fmla="*/ 14886 h 2629044"/>
                  <a:gd name="connsiteX10" fmla="*/ 2858734 w 3000603"/>
                  <a:gd name="connsiteY10" fmla="*/ 1418642 h 2629044"/>
                  <a:gd name="connsiteX11" fmla="*/ 3000603 w 3000603"/>
                  <a:gd name="connsiteY11" fmla="*/ 1528575 h 2629044"/>
                  <a:gd name="connsiteX0" fmla="*/ 2681746 w 2999599"/>
                  <a:gd name="connsiteY0" fmla="*/ 2597367 h 2629044"/>
                  <a:gd name="connsiteX1" fmla="*/ 95173 w 2999599"/>
                  <a:gd name="connsiteY1" fmla="*/ 1379419 h 2629044"/>
                  <a:gd name="connsiteX2" fmla="*/ 904322 w 2999599"/>
                  <a:gd name="connsiteY2" fmla="*/ 1518027 h 2629044"/>
                  <a:gd name="connsiteX3" fmla="*/ 16390 w 2999599"/>
                  <a:gd name="connsiteY3" fmla="*/ 1362950 h 2629044"/>
                  <a:gd name="connsiteX4" fmla="*/ 1216265 w 2999599"/>
                  <a:gd name="connsiteY4" fmla="*/ 1337054 h 2629044"/>
                  <a:gd name="connsiteX5" fmla="*/ 9853 w 2999599"/>
                  <a:gd name="connsiteY5" fmla="*/ 1057318 h 2629044"/>
                  <a:gd name="connsiteX6" fmla="*/ 1381894 w 2999599"/>
                  <a:gd name="connsiteY6" fmla="*/ 1144912 h 2629044"/>
                  <a:gd name="connsiteX7" fmla="*/ 244412 w 2999599"/>
                  <a:gd name="connsiteY7" fmla="*/ 860398 h 2629044"/>
                  <a:gd name="connsiteX8" fmla="*/ 1963608 w 2999599"/>
                  <a:gd name="connsiteY8" fmla="*/ 1157750 h 2629044"/>
                  <a:gd name="connsiteX9" fmla="*/ 1771794 w 2999599"/>
                  <a:gd name="connsiteY9" fmla="*/ 14886 h 2629044"/>
                  <a:gd name="connsiteX10" fmla="*/ 2857730 w 2999599"/>
                  <a:gd name="connsiteY10" fmla="*/ 1418642 h 2629044"/>
                  <a:gd name="connsiteX11" fmla="*/ 2999599 w 2999599"/>
                  <a:gd name="connsiteY11" fmla="*/ 1528575 h 2629044"/>
                  <a:gd name="connsiteX0" fmla="*/ 2681047 w 2998900"/>
                  <a:gd name="connsiteY0" fmla="*/ 2597367 h 2629044"/>
                  <a:gd name="connsiteX1" fmla="*/ 94474 w 2998900"/>
                  <a:gd name="connsiteY1" fmla="*/ 1379419 h 2629044"/>
                  <a:gd name="connsiteX2" fmla="*/ 903623 w 2998900"/>
                  <a:gd name="connsiteY2" fmla="*/ 1518027 h 2629044"/>
                  <a:gd name="connsiteX3" fmla="*/ 16400 w 2998900"/>
                  <a:gd name="connsiteY3" fmla="*/ 1336467 h 2629044"/>
                  <a:gd name="connsiteX4" fmla="*/ 1215566 w 2998900"/>
                  <a:gd name="connsiteY4" fmla="*/ 1337054 h 2629044"/>
                  <a:gd name="connsiteX5" fmla="*/ 9154 w 2998900"/>
                  <a:gd name="connsiteY5" fmla="*/ 1057318 h 2629044"/>
                  <a:gd name="connsiteX6" fmla="*/ 1381195 w 2998900"/>
                  <a:gd name="connsiteY6" fmla="*/ 1144912 h 2629044"/>
                  <a:gd name="connsiteX7" fmla="*/ 243713 w 2998900"/>
                  <a:gd name="connsiteY7" fmla="*/ 860398 h 2629044"/>
                  <a:gd name="connsiteX8" fmla="*/ 1962909 w 2998900"/>
                  <a:gd name="connsiteY8" fmla="*/ 1157750 h 2629044"/>
                  <a:gd name="connsiteX9" fmla="*/ 1771095 w 2998900"/>
                  <a:gd name="connsiteY9" fmla="*/ 14886 h 2629044"/>
                  <a:gd name="connsiteX10" fmla="*/ 2857031 w 2998900"/>
                  <a:gd name="connsiteY10" fmla="*/ 1418642 h 2629044"/>
                  <a:gd name="connsiteX11" fmla="*/ 2998900 w 2998900"/>
                  <a:gd name="connsiteY11" fmla="*/ 1528575 h 2629044"/>
                  <a:gd name="connsiteX0" fmla="*/ 2690657 w 3008510"/>
                  <a:gd name="connsiteY0" fmla="*/ 2597367 h 2629044"/>
                  <a:gd name="connsiteX1" fmla="*/ 104084 w 3008510"/>
                  <a:gd name="connsiteY1" fmla="*/ 1379419 h 2629044"/>
                  <a:gd name="connsiteX2" fmla="*/ 913233 w 3008510"/>
                  <a:gd name="connsiteY2" fmla="*/ 1518027 h 2629044"/>
                  <a:gd name="connsiteX3" fmla="*/ 16268 w 3008510"/>
                  <a:gd name="connsiteY3" fmla="*/ 1304404 h 2629044"/>
                  <a:gd name="connsiteX4" fmla="*/ 1225176 w 3008510"/>
                  <a:gd name="connsiteY4" fmla="*/ 1337054 h 2629044"/>
                  <a:gd name="connsiteX5" fmla="*/ 18764 w 3008510"/>
                  <a:gd name="connsiteY5" fmla="*/ 1057318 h 2629044"/>
                  <a:gd name="connsiteX6" fmla="*/ 1390805 w 3008510"/>
                  <a:gd name="connsiteY6" fmla="*/ 1144912 h 2629044"/>
                  <a:gd name="connsiteX7" fmla="*/ 253323 w 3008510"/>
                  <a:gd name="connsiteY7" fmla="*/ 860398 h 2629044"/>
                  <a:gd name="connsiteX8" fmla="*/ 1972519 w 3008510"/>
                  <a:gd name="connsiteY8" fmla="*/ 1157750 h 2629044"/>
                  <a:gd name="connsiteX9" fmla="*/ 1780705 w 3008510"/>
                  <a:gd name="connsiteY9" fmla="*/ 14886 h 2629044"/>
                  <a:gd name="connsiteX10" fmla="*/ 2866641 w 3008510"/>
                  <a:gd name="connsiteY10" fmla="*/ 1418642 h 2629044"/>
                  <a:gd name="connsiteX11" fmla="*/ 3008510 w 3008510"/>
                  <a:gd name="connsiteY11" fmla="*/ 1528575 h 2629044"/>
                  <a:gd name="connsiteX0" fmla="*/ 2690657 w 3008510"/>
                  <a:gd name="connsiteY0" fmla="*/ 2597367 h 2631332"/>
                  <a:gd name="connsiteX1" fmla="*/ 72330 w 3008510"/>
                  <a:gd name="connsiteY1" fmla="*/ 1476624 h 2631332"/>
                  <a:gd name="connsiteX2" fmla="*/ 913233 w 3008510"/>
                  <a:gd name="connsiteY2" fmla="*/ 1518027 h 2631332"/>
                  <a:gd name="connsiteX3" fmla="*/ 16268 w 3008510"/>
                  <a:gd name="connsiteY3" fmla="*/ 1304404 h 2631332"/>
                  <a:gd name="connsiteX4" fmla="*/ 1225176 w 3008510"/>
                  <a:gd name="connsiteY4" fmla="*/ 1337054 h 2631332"/>
                  <a:gd name="connsiteX5" fmla="*/ 18764 w 3008510"/>
                  <a:gd name="connsiteY5" fmla="*/ 1057318 h 2631332"/>
                  <a:gd name="connsiteX6" fmla="*/ 1390805 w 3008510"/>
                  <a:gd name="connsiteY6" fmla="*/ 1144912 h 2631332"/>
                  <a:gd name="connsiteX7" fmla="*/ 253323 w 3008510"/>
                  <a:gd name="connsiteY7" fmla="*/ 860398 h 2631332"/>
                  <a:gd name="connsiteX8" fmla="*/ 1972519 w 3008510"/>
                  <a:gd name="connsiteY8" fmla="*/ 1157750 h 2631332"/>
                  <a:gd name="connsiteX9" fmla="*/ 1780705 w 3008510"/>
                  <a:gd name="connsiteY9" fmla="*/ 14886 h 2631332"/>
                  <a:gd name="connsiteX10" fmla="*/ 2866641 w 3008510"/>
                  <a:gd name="connsiteY10" fmla="*/ 1418642 h 2631332"/>
                  <a:gd name="connsiteX11" fmla="*/ 3008510 w 3008510"/>
                  <a:gd name="connsiteY11" fmla="*/ 1528575 h 2631332"/>
                  <a:gd name="connsiteX0" fmla="*/ 2690657 w 3008510"/>
                  <a:gd name="connsiteY0" fmla="*/ 2597367 h 2632062"/>
                  <a:gd name="connsiteX1" fmla="*/ 72330 w 3008510"/>
                  <a:gd name="connsiteY1" fmla="*/ 1476624 h 2632062"/>
                  <a:gd name="connsiteX2" fmla="*/ 913233 w 3008510"/>
                  <a:gd name="connsiteY2" fmla="*/ 1518027 h 2632062"/>
                  <a:gd name="connsiteX3" fmla="*/ 16268 w 3008510"/>
                  <a:gd name="connsiteY3" fmla="*/ 1304404 h 2632062"/>
                  <a:gd name="connsiteX4" fmla="*/ 1225176 w 3008510"/>
                  <a:gd name="connsiteY4" fmla="*/ 1337054 h 2632062"/>
                  <a:gd name="connsiteX5" fmla="*/ 18764 w 3008510"/>
                  <a:gd name="connsiteY5" fmla="*/ 1057318 h 2632062"/>
                  <a:gd name="connsiteX6" fmla="*/ 1390805 w 3008510"/>
                  <a:gd name="connsiteY6" fmla="*/ 1144912 h 2632062"/>
                  <a:gd name="connsiteX7" fmla="*/ 253323 w 3008510"/>
                  <a:gd name="connsiteY7" fmla="*/ 860398 h 2632062"/>
                  <a:gd name="connsiteX8" fmla="*/ 1972519 w 3008510"/>
                  <a:gd name="connsiteY8" fmla="*/ 1157750 h 2632062"/>
                  <a:gd name="connsiteX9" fmla="*/ 1780705 w 3008510"/>
                  <a:gd name="connsiteY9" fmla="*/ 14886 h 2632062"/>
                  <a:gd name="connsiteX10" fmla="*/ 2866641 w 3008510"/>
                  <a:gd name="connsiteY10" fmla="*/ 1418642 h 2632062"/>
                  <a:gd name="connsiteX11" fmla="*/ 3008510 w 3008510"/>
                  <a:gd name="connsiteY11" fmla="*/ 1528575 h 2632062"/>
                  <a:gd name="connsiteX0" fmla="*/ 2690657 w 3008510"/>
                  <a:gd name="connsiteY0" fmla="*/ 2597367 h 2597367"/>
                  <a:gd name="connsiteX1" fmla="*/ 1057083 w 3008510"/>
                  <a:gd name="connsiteY1" fmla="*/ 2097825 h 2597367"/>
                  <a:gd name="connsiteX2" fmla="*/ 72330 w 3008510"/>
                  <a:gd name="connsiteY2" fmla="*/ 1476624 h 2597367"/>
                  <a:gd name="connsiteX3" fmla="*/ 913233 w 3008510"/>
                  <a:gd name="connsiteY3" fmla="*/ 1518027 h 2597367"/>
                  <a:gd name="connsiteX4" fmla="*/ 16268 w 3008510"/>
                  <a:gd name="connsiteY4" fmla="*/ 1304404 h 2597367"/>
                  <a:gd name="connsiteX5" fmla="*/ 1225176 w 3008510"/>
                  <a:gd name="connsiteY5" fmla="*/ 1337054 h 2597367"/>
                  <a:gd name="connsiteX6" fmla="*/ 18764 w 3008510"/>
                  <a:gd name="connsiteY6" fmla="*/ 1057318 h 2597367"/>
                  <a:gd name="connsiteX7" fmla="*/ 1390805 w 3008510"/>
                  <a:gd name="connsiteY7" fmla="*/ 1144912 h 2597367"/>
                  <a:gd name="connsiteX8" fmla="*/ 253323 w 3008510"/>
                  <a:gd name="connsiteY8" fmla="*/ 860398 h 2597367"/>
                  <a:gd name="connsiteX9" fmla="*/ 1972519 w 3008510"/>
                  <a:gd name="connsiteY9" fmla="*/ 1157750 h 2597367"/>
                  <a:gd name="connsiteX10" fmla="*/ 1780705 w 3008510"/>
                  <a:gd name="connsiteY10" fmla="*/ 14886 h 2597367"/>
                  <a:gd name="connsiteX11" fmla="*/ 2866641 w 3008510"/>
                  <a:gd name="connsiteY11" fmla="*/ 1418642 h 2597367"/>
                  <a:gd name="connsiteX12" fmla="*/ 3008510 w 3008510"/>
                  <a:gd name="connsiteY12" fmla="*/ 1528575 h 2597367"/>
                  <a:gd name="connsiteX0" fmla="*/ 2690657 w 3008510"/>
                  <a:gd name="connsiteY0" fmla="*/ 2597367 h 2597367"/>
                  <a:gd name="connsiteX1" fmla="*/ 1562597 w 3008510"/>
                  <a:gd name="connsiteY1" fmla="*/ 2320727 h 2597367"/>
                  <a:gd name="connsiteX2" fmla="*/ 1057083 w 3008510"/>
                  <a:gd name="connsiteY2" fmla="*/ 2097825 h 2597367"/>
                  <a:gd name="connsiteX3" fmla="*/ 72330 w 3008510"/>
                  <a:gd name="connsiteY3" fmla="*/ 1476624 h 2597367"/>
                  <a:gd name="connsiteX4" fmla="*/ 913233 w 3008510"/>
                  <a:gd name="connsiteY4" fmla="*/ 1518027 h 2597367"/>
                  <a:gd name="connsiteX5" fmla="*/ 16268 w 3008510"/>
                  <a:gd name="connsiteY5" fmla="*/ 1304404 h 2597367"/>
                  <a:gd name="connsiteX6" fmla="*/ 1225176 w 3008510"/>
                  <a:gd name="connsiteY6" fmla="*/ 1337054 h 2597367"/>
                  <a:gd name="connsiteX7" fmla="*/ 18764 w 3008510"/>
                  <a:gd name="connsiteY7" fmla="*/ 1057318 h 2597367"/>
                  <a:gd name="connsiteX8" fmla="*/ 1390805 w 3008510"/>
                  <a:gd name="connsiteY8" fmla="*/ 1144912 h 2597367"/>
                  <a:gd name="connsiteX9" fmla="*/ 253323 w 3008510"/>
                  <a:gd name="connsiteY9" fmla="*/ 860398 h 2597367"/>
                  <a:gd name="connsiteX10" fmla="*/ 1972519 w 3008510"/>
                  <a:gd name="connsiteY10" fmla="*/ 1157750 h 2597367"/>
                  <a:gd name="connsiteX11" fmla="*/ 1780705 w 3008510"/>
                  <a:gd name="connsiteY11" fmla="*/ 14886 h 2597367"/>
                  <a:gd name="connsiteX12" fmla="*/ 2866641 w 3008510"/>
                  <a:gd name="connsiteY12" fmla="*/ 1418642 h 2597367"/>
                  <a:gd name="connsiteX13" fmla="*/ 3008510 w 3008510"/>
                  <a:gd name="connsiteY13" fmla="*/ 1528575 h 2597367"/>
                  <a:gd name="connsiteX0" fmla="*/ 2690657 w 3008510"/>
                  <a:gd name="connsiteY0" fmla="*/ 2597367 h 2597367"/>
                  <a:gd name="connsiteX1" fmla="*/ 1057083 w 3008510"/>
                  <a:gd name="connsiteY1" fmla="*/ 2097825 h 2597367"/>
                  <a:gd name="connsiteX2" fmla="*/ 72330 w 3008510"/>
                  <a:gd name="connsiteY2" fmla="*/ 1476624 h 2597367"/>
                  <a:gd name="connsiteX3" fmla="*/ 913233 w 3008510"/>
                  <a:gd name="connsiteY3" fmla="*/ 1518027 h 2597367"/>
                  <a:gd name="connsiteX4" fmla="*/ 16268 w 3008510"/>
                  <a:gd name="connsiteY4" fmla="*/ 1304404 h 2597367"/>
                  <a:gd name="connsiteX5" fmla="*/ 1225176 w 3008510"/>
                  <a:gd name="connsiteY5" fmla="*/ 1337054 h 2597367"/>
                  <a:gd name="connsiteX6" fmla="*/ 18764 w 3008510"/>
                  <a:gd name="connsiteY6" fmla="*/ 1057318 h 2597367"/>
                  <a:gd name="connsiteX7" fmla="*/ 1390805 w 3008510"/>
                  <a:gd name="connsiteY7" fmla="*/ 1144912 h 2597367"/>
                  <a:gd name="connsiteX8" fmla="*/ 253323 w 3008510"/>
                  <a:gd name="connsiteY8" fmla="*/ 860398 h 2597367"/>
                  <a:gd name="connsiteX9" fmla="*/ 1972519 w 3008510"/>
                  <a:gd name="connsiteY9" fmla="*/ 1157750 h 2597367"/>
                  <a:gd name="connsiteX10" fmla="*/ 1780705 w 3008510"/>
                  <a:gd name="connsiteY10" fmla="*/ 14886 h 2597367"/>
                  <a:gd name="connsiteX11" fmla="*/ 2866641 w 3008510"/>
                  <a:gd name="connsiteY11" fmla="*/ 1418642 h 2597367"/>
                  <a:gd name="connsiteX12" fmla="*/ 3008510 w 3008510"/>
                  <a:gd name="connsiteY12" fmla="*/ 1528575 h 2597367"/>
                  <a:gd name="connsiteX0" fmla="*/ 2690657 w 3008510"/>
                  <a:gd name="connsiteY0" fmla="*/ 2597367 h 2628862"/>
                  <a:gd name="connsiteX1" fmla="*/ 1057083 w 3008510"/>
                  <a:gd name="connsiteY1" fmla="*/ 2097825 h 2628862"/>
                  <a:gd name="connsiteX2" fmla="*/ 72330 w 3008510"/>
                  <a:gd name="connsiteY2" fmla="*/ 1476624 h 2628862"/>
                  <a:gd name="connsiteX3" fmla="*/ 913233 w 3008510"/>
                  <a:gd name="connsiteY3" fmla="*/ 1518027 h 2628862"/>
                  <a:gd name="connsiteX4" fmla="*/ 16268 w 3008510"/>
                  <a:gd name="connsiteY4" fmla="*/ 1304404 h 2628862"/>
                  <a:gd name="connsiteX5" fmla="*/ 1225176 w 3008510"/>
                  <a:gd name="connsiteY5" fmla="*/ 1337054 h 2628862"/>
                  <a:gd name="connsiteX6" fmla="*/ 18764 w 3008510"/>
                  <a:gd name="connsiteY6" fmla="*/ 1057318 h 2628862"/>
                  <a:gd name="connsiteX7" fmla="*/ 1390805 w 3008510"/>
                  <a:gd name="connsiteY7" fmla="*/ 1144912 h 2628862"/>
                  <a:gd name="connsiteX8" fmla="*/ 253323 w 3008510"/>
                  <a:gd name="connsiteY8" fmla="*/ 860398 h 2628862"/>
                  <a:gd name="connsiteX9" fmla="*/ 1972519 w 3008510"/>
                  <a:gd name="connsiteY9" fmla="*/ 1157750 h 2628862"/>
                  <a:gd name="connsiteX10" fmla="*/ 1780705 w 3008510"/>
                  <a:gd name="connsiteY10" fmla="*/ 14886 h 2628862"/>
                  <a:gd name="connsiteX11" fmla="*/ 2866641 w 3008510"/>
                  <a:gd name="connsiteY11" fmla="*/ 1418642 h 2628862"/>
                  <a:gd name="connsiteX12" fmla="*/ 3008510 w 3008510"/>
                  <a:gd name="connsiteY12" fmla="*/ 1528575 h 2628862"/>
                  <a:gd name="connsiteX0" fmla="*/ 2690657 w 3008510"/>
                  <a:gd name="connsiteY0" fmla="*/ 2597367 h 2628862"/>
                  <a:gd name="connsiteX1" fmla="*/ 1057083 w 3008510"/>
                  <a:gd name="connsiteY1" fmla="*/ 2097825 h 2628862"/>
                  <a:gd name="connsiteX2" fmla="*/ 72330 w 3008510"/>
                  <a:gd name="connsiteY2" fmla="*/ 1476624 h 2628862"/>
                  <a:gd name="connsiteX3" fmla="*/ 913233 w 3008510"/>
                  <a:gd name="connsiteY3" fmla="*/ 1518027 h 2628862"/>
                  <a:gd name="connsiteX4" fmla="*/ 16268 w 3008510"/>
                  <a:gd name="connsiteY4" fmla="*/ 1304404 h 2628862"/>
                  <a:gd name="connsiteX5" fmla="*/ 1225176 w 3008510"/>
                  <a:gd name="connsiteY5" fmla="*/ 1337054 h 2628862"/>
                  <a:gd name="connsiteX6" fmla="*/ 18764 w 3008510"/>
                  <a:gd name="connsiteY6" fmla="*/ 1057318 h 2628862"/>
                  <a:gd name="connsiteX7" fmla="*/ 1390805 w 3008510"/>
                  <a:gd name="connsiteY7" fmla="*/ 1144912 h 2628862"/>
                  <a:gd name="connsiteX8" fmla="*/ 253323 w 3008510"/>
                  <a:gd name="connsiteY8" fmla="*/ 860398 h 2628862"/>
                  <a:gd name="connsiteX9" fmla="*/ 1972519 w 3008510"/>
                  <a:gd name="connsiteY9" fmla="*/ 1157750 h 2628862"/>
                  <a:gd name="connsiteX10" fmla="*/ 1780705 w 3008510"/>
                  <a:gd name="connsiteY10" fmla="*/ 14886 h 2628862"/>
                  <a:gd name="connsiteX11" fmla="*/ 2866641 w 3008510"/>
                  <a:gd name="connsiteY11" fmla="*/ 1418642 h 2628862"/>
                  <a:gd name="connsiteX12" fmla="*/ 3008510 w 3008510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226379 w 3009713"/>
                  <a:gd name="connsiteY5" fmla="*/ 1337054 h 2628862"/>
                  <a:gd name="connsiteX6" fmla="*/ 19967 w 3009713"/>
                  <a:gd name="connsiteY6" fmla="*/ 1057318 h 2628862"/>
                  <a:gd name="connsiteX7" fmla="*/ 1392008 w 3009713"/>
                  <a:gd name="connsiteY7" fmla="*/ 1144912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115176 w 3009713"/>
                  <a:gd name="connsiteY5" fmla="*/ 1432132 h 2628862"/>
                  <a:gd name="connsiteX6" fmla="*/ 19967 w 3009713"/>
                  <a:gd name="connsiteY6" fmla="*/ 1057318 h 2628862"/>
                  <a:gd name="connsiteX7" fmla="*/ 1392008 w 3009713"/>
                  <a:gd name="connsiteY7" fmla="*/ 1144912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115176 w 3009713"/>
                  <a:gd name="connsiteY5" fmla="*/ 1432132 h 2628862"/>
                  <a:gd name="connsiteX6" fmla="*/ 19967 w 3009713"/>
                  <a:gd name="connsiteY6" fmla="*/ 1057318 h 2628862"/>
                  <a:gd name="connsiteX7" fmla="*/ 1392008 w 3009713"/>
                  <a:gd name="connsiteY7" fmla="*/ 1144912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115176 w 3009713"/>
                  <a:gd name="connsiteY5" fmla="*/ 1432132 h 2628862"/>
                  <a:gd name="connsiteX6" fmla="*/ 19967 w 3009713"/>
                  <a:gd name="connsiteY6" fmla="*/ 1057318 h 2628862"/>
                  <a:gd name="connsiteX7" fmla="*/ 1392008 w 3009713"/>
                  <a:gd name="connsiteY7" fmla="*/ 1144912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115176 w 3009713"/>
                  <a:gd name="connsiteY5" fmla="*/ 1432132 h 2628862"/>
                  <a:gd name="connsiteX6" fmla="*/ 19967 w 3009713"/>
                  <a:gd name="connsiteY6" fmla="*/ 1057318 h 2628862"/>
                  <a:gd name="connsiteX7" fmla="*/ 1392008 w 3009713"/>
                  <a:gd name="connsiteY7" fmla="*/ 1144912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115176 w 3009713"/>
                  <a:gd name="connsiteY5" fmla="*/ 1432132 h 2628862"/>
                  <a:gd name="connsiteX6" fmla="*/ 19967 w 3009713"/>
                  <a:gd name="connsiteY6" fmla="*/ 1057318 h 2628862"/>
                  <a:gd name="connsiteX7" fmla="*/ 1392008 w 3009713"/>
                  <a:gd name="connsiteY7" fmla="*/ 1144912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115176 w 3009713"/>
                  <a:gd name="connsiteY5" fmla="*/ 1432132 h 2628862"/>
                  <a:gd name="connsiteX6" fmla="*/ 19967 w 3009713"/>
                  <a:gd name="connsiteY6" fmla="*/ 1057318 h 2628862"/>
                  <a:gd name="connsiteX7" fmla="*/ 1392008 w 3009713"/>
                  <a:gd name="connsiteY7" fmla="*/ 1144912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1860 w 3009713"/>
                  <a:gd name="connsiteY0" fmla="*/ 2597367 h 2628862"/>
                  <a:gd name="connsiteX1" fmla="*/ 1058286 w 3009713"/>
                  <a:gd name="connsiteY1" fmla="*/ 2097825 h 2628862"/>
                  <a:gd name="connsiteX2" fmla="*/ 73533 w 3009713"/>
                  <a:gd name="connsiteY2" fmla="*/ 1476624 h 2628862"/>
                  <a:gd name="connsiteX3" fmla="*/ 830731 w 3009713"/>
                  <a:gd name="connsiteY3" fmla="*/ 1674795 h 2628862"/>
                  <a:gd name="connsiteX4" fmla="*/ 17471 w 3009713"/>
                  <a:gd name="connsiteY4" fmla="*/ 1304404 h 2628862"/>
                  <a:gd name="connsiteX5" fmla="*/ 1115176 w 3009713"/>
                  <a:gd name="connsiteY5" fmla="*/ 1432132 h 2628862"/>
                  <a:gd name="connsiteX6" fmla="*/ 19967 w 3009713"/>
                  <a:gd name="connsiteY6" fmla="*/ 1057318 h 2628862"/>
                  <a:gd name="connsiteX7" fmla="*/ 1263756 w 3009713"/>
                  <a:gd name="connsiteY7" fmla="*/ 1183879 h 2628862"/>
                  <a:gd name="connsiteX8" fmla="*/ 254526 w 3009713"/>
                  <a:gd name="connsiteY8" fmla="*/ 860398 h 2628862"/>
                  <a:gd name="connsiteX9" fmla="*/ 1973722 w 3009713"/>
                  <a:gd name="connsiteY9" fmla="*/ 1157750 h 2628862"/>
                  <a:gd name="connsiteX10" fmla="*/ 1781908 w 3009713"/>
                  <a:gd name="connsiteY10" fmla="*/ 14886 h 2628862"/>
                  <a:gd name="connsiteX11" fmla="*/ 2867844 w 3009713"/>
                  <a:gd name="connsiteY11" fmla="*/ 1418642 h 2628862"/>
                  <a:gd name="connsiteX12" fmla="*/ 3009713 w 3009713"/>
                  <a:gd name="connsiteY12" fmla="*/ 1528575 h 2628862"/>
                  <a:gd name="connsiteX0" fmla="*/ 2690867 w 3008720"/>
                  <a:gd name="connsiteY0" fmla="*/ 2597367 h 2628862"/>
                  <a:gd name="connsiteX1" fmla="*/ 1057293 w 3008720"/>
                  <a:gd name="connsiteY1" fmla="*/ 2097825 h 2628862"/>
                  <a:gd name="connsiteX2" fmla="*/ 72540 w 3008720"/>
                  <a:gd name="connsiteY2" fmla="*/ 1476624 h 2628862"/>
                  <a:gd name="connsiteX3" fmla="*/ 898024 w 3008720"/>
                  <a:gd name="connsiteY3" fmla="*/ 1697825 h 2628862"/>
                  <a:gd name="connsiteX4" fmla="*/ 16478 w 3008720"/>
                  <a:gd name="connsiteY4" fmla="*/ 1304404 h 2628862"/>
                  <a:gd name="connsiteX5" fmla="*/ 1114183 w 3008720"/>
                  <a:gd name="connsiteY5" fmla="*/ 1432132 h 2628862"/>
                  <a:gd name="connsiteX6" fmla="*/ 18974 w 3008720"/>
                  <a:gd name="connsiteY6" fmla="*/ 1057318 h 2628862"/>
                  <a:gd name="connsiteX7" fmla="*/ 1262763 w 3008720"/>
                  <a:gd name="connsiteY7" fmla="*/ 1183879 h 2628862"/>
                  <a:gd name="connsiteX8" fmla="*/ 253533 w 3008720"/>
                  <a:gd name="connsiteY8" fmla="*/ 860398 h 2628862"/>
                  <a:gd name="connsiteX9" fmla="*/ 1972729 w 3008720"/>
                  <a:gd name="connsiteY9" fmla="*/ 1157750 h 2628862"/>
                  <a:gd name="connsiteX10" fmla="*/ 1780915 w 3008720"/>
                  <a:gd name="connsiteY10" fmla="*/ 14886 h 2628862"/>
                  <a:gd name="connsiteX11" fmla="*/ 2866851 w 3008720"/>
                  <a:gd name="connsiteY11" fmla="*/ 1418642 h 2628862"/>
                  <a:gd name="connsiteX12" fmla="*/ 3008720 w 3008720"/>
                  <a:gd name="connsiteY12" fmla="*/ 1528575 h 2628862"/>
                  <a:gd name="connsiteX0" fmla="*/ 2690867 w 3008720"/>
                  <a:gd name="connsiteY0" fmla="*/ 2597367 h 2628862"/>
                  <a:gd name="connsiteX1" fmla="*/ 1057293 w 3008720"/>
                  <a:gd name="connsiteY1" fmla="*/ 2097825 h 2628862"/>
                  <a:gd name="connsiteX2" fmla="*/ 72540 w 3008720"/>
                  <a:gd name="connsiteY2" fmla="*/ 1476624 h 2628862"/>
                  <a:gd name="connsiteX3" fmla="*/ 898024 w 3008720"/>
                  <a:gd name="connsiteY3" fmla="*/ 1697825 h 2628862"/>
                  <a:gd name="connsiteX4" fmla="*/ 16478 w 3008720"/>
                  <a:gd name="connsiteY4" fmla="*/ 1304404 h 2628862"/>
                  <a:gd name="connsiteX5" fmla="*/ 1114183 w 3008720"/>
                  <a:gd name="connsiteY5" fmla="*/ 1432132 h 2628862"/>
                  <a:gd name="connsiteX6" fmla="*/ 18974 w 3008720"/>
                  <a:gd name="connsiteY6" fmla="*/ 1057318 h 2628862"/>
                  <a:gd name="connsiteX7" fmla="*/ 1262763 w 3008720"/>
                  <a:gd name="connsiteY7" fmla="*/ 1183879 h 2628862"/>
                  <a:gd name="connsiteX8" fmla="*/ 253533 w 3008720"/>
                  <a:gd name="connsiteY8" fmla="*/ 860398 h 2628862"/>
                  <a:gd name="connsiteX9" fmla="*/ 1972729 w 3008720"/>
                  <a:gd name="connsiteY9" fmla="*/ 1157750 h 2628862"/>
                  <a:gd name="connsiteX10" fmla="*/ 1780915 w 3008720"/>
                  <a:gd name="connsiteY10" fmla="*/ 14886 h 2628862"/>
                  <a:gd name="connsiteX11" fmla="*/ 2866851 w 3008720"/>
                  <a:gd name="connsiteY11" fmla="*/ 1418642 h 2628862"/>
                  <a:gd name="connsiteX12" fmla="*/ 3008720 w 3008720"/>
                  <a:gd name="connsiteY12" fmla="*/ 1528575 h 2628862"/>
                  <a:gd name="connsiteX0" fmla="*/ 2690867 w 3008720"/>
                  <a:gd name="connsiteY0" fmla="*/ 2597367 h 2628862"/>
                  <a:gd name="connsiteX1" fmla="*/ 1057293 w 3008720"/>
                  <a:gd name="connsiteY1" fmla="*/ 2097825 h 2628862"/>
                  <a:gd name="connsiteX2" fmla="*/ 72540 w 3008720"/>
                  <a:gd name="connsiteY2" fmla="*/ 1476624 h 2628862"/>
                  <a:gd name="connsiteX3" fmla="*/ 898024 w 3008720"/>
                  <a:gd name="connsiteY3" fmla="*/ 1697825 h 2628862"/>
                  <a:gd name="connsiteX4" fmla="*/ 16478 w 3008720"/>
                  <a:gd name="connsiteY4" fmla="*/ 1304404 h 2628862"/>
                  <a:gd name="connsiteX5" fmla="*/ 1114183 w 3008720"/>
                  <a:gd name="connsiteY5" fmla="*/ 1432132 h 2628862"/>
                  <a:gd name="connsiteX6" fmla="*/ 18974 w 3008720"/>
                  <a:gd name="connsiteY6" fmla="*/ 1057318 h 2628862"/>
                  <a:gd name="connsiteX7" fmla="*/ 1262763 w 3008720"/>
                  <a:gd name="connsiteY7" fmla="*/ 1183879 h 2628862"/>
                  <a:gd name="connsiteX8" fmla="*/ 253533 w 3008720"/>
                  <a:gd name="connsiteY8" fmla="*/ 860398 h 2628862"/>
                  <a:gd name="connsiteX9" fmla="*/ 1972729 w 3008720"/>
                  <a:gd name="connsiteY9" fmla="*/ 1157750 h 2628862"/>
                  <a:gd name="connsiteX10" fmla="*/ 1780915 w 3008720"/>
                  <a:gd name="connsiteY10" fmla="*/ 14886 h 2628862"/>
                  <a:gd name="connsiteX11" fmla="*/ 2866851 w 3008720"/>
                  <a:gd name="connsiteY11" fmla="*/ 1418642 h 2628862"/>
                  <a:gd name="connsiteX12" fmla="*/ 3008720 w 3008720"/>
                  <a:gd name="connsiteY12" fmla="*/ 1528575 h 2628862"/>
                  <a:gd name="connsiteX0" fmla="*/ 2690867 w 3008720"/>
                  <a:gd name="connsiteY0" fmla="*/ 2597367 h 2628862"/>
                  <a:gd name="connsiteX1" fmla="*/ 1057293 w 3008720"/>
                  <a:gd name="connsiteY1" fmla="*/ 2097825 h 2628862"/>
                  <a:gd name="connsiteX2" fmla="*/ 72540 w 3008720"/>
                  <a:gd name="connsiteY2" fmla="*/ 1476624 h 2628862"/>
                  <a:gd name="connsiteX3" fmla="*/ 898024 w 3008720"/>
                  <a:gd name="connsiteY3" fmla="*/ 1697825 h 2628862"/>
                  <a:gd name="connsiteX4" fmla="*/ 16478 w 3008720"/>
                  <a:gd name="connsiteY4" fmla="*/ 1304404 h 2628862"/>
                  <a:gd name="connsiteX5" fmla="*/ 1114183 w 3008720"/>
                  <a:gd name="connsiteY5" fmla="*/ 1432132 h 2628862"/>
                  <a:gd name="connsiteX6" fmla="*/ 18974 w 3008720"/>
                  <a:gd name="connsiteY6" fmla="*/ 1057318 h 2628862"/>
                  <a:gd name="connsiteX7" fmla="*/ 1262763 w 3008720"/>
                  <a:gd name="connsiteY7" fmla="*/ 1183879 h 2628862"/>
                  <a:gd name="connsiteX8" fmla="*/ 253533 w 3008720"/>
                  <a:gd name="connsiteY8" fmla="*/ 860398 h 2628862"/>
                  <a:gd name="connsiteX9" fmla="*/ 1972729 w 3008720"/>
                  <a:gd name="connsiteY9" fmla="*/ 1157750 h 2628862"/>
                  <a:gd name="connsiteX10" fmla="*/ 1780915 w 3008720"/>
                  <a:gd name="connsiteY10" fmla="*/ 14886 h 2628862"/>
                  <a:gd name="connsiteX11" fmla="*/ 2866851 w 3008720"/>
                  <a:gd name="connsiteY11" fmla="*/ 1418642 h 2628862"/>
                  <a:gd name="connsiteX12" fmla="*/ 3008720 w 3008720"/>
                  <a:gd name="connsiteY12" fmla="*/ 1528575 h 2628862"/>
                  <a:gd name="connsiteX0" fmla="*/ 2690867 w 3008720"/>
                  <a:gd name="connsiteY0" fmla="*/ 2591558 h 2623053"/>
                  <a:gd name="connsiteX1" fmla="*/ 1057293 w 3008720"/>
                  <a:gd name="connsiteY1" fmla="*/ 2092016 h 2623053"/>
                  <a:gd name="connsiteX2" fmla="*/ 72540 w 3008720"/>
                  <a:gd name="connsiteY2" fmla="*/ 1470815 h 2623053"/>
                  <a:gd name="connsiteX3" fmla="*/ 898024 w 3008720"/>
                  <a:gd name="connsiteY3" fmla="*/ 1692016 h 2623053"/>
                  <a:gd name="connsiteX4" fmla="*/ 16478 w 3008720"/>
                  <a:gd name="connsiteY4" fmla="*/ 1298595 h 2623053"/>
                  <a:gd name="connsiteX5" fmla="*/ 1114183 w 3008720"/>
                  <a:gd name="connsiteY5" fmla="*/ 1426323 h 2623053"/>
                  <a:gd name="connsiteX6" fmla="*/ 18974 w 3008720"/>
                  <a:gd name="connsiteY6" fmla="*/ 1051509 h 2623053"/>
                  <a:gd name="connsiteX7" fmla="*/ 1262763 w 3008720"/>
                  <a:gd name="connsiteY7" fmla="*/ 1178070 h 2623053"/>
                  <a:gd name="connsiteX8" fmla="*/ 253533 w 3008720"/>
                  <a:gd name="connsiteY8" fmla="*/ 854589 h 2623053"/>
                  <a:gd name="connsiteX9" fmla="*/ 1972729 w 3008720"/>
                  <a:gd name="connsiteY9" fmla="*/ 1151941 h 2623053"/>
                  <a:gd name="connsiteX10" fmla="*/ 1703903 w 3008720"/>
                  <a:gd name="connsiteY10" fmla="*/ 14965 h 2623053"/>
                  <a:gd name="connsiteX11" fmla="*/ 2866851 w 3008720"/>
                  <a:gd name="connsiteY11" fmla="*/ 1412833 h 2623053"/>
                  <a:gd name="connsiteX12" fmla="*/ 3008720 w 3008720"/>
                  <a:gd name="connsiteY12" fmla="*/ 1522766 h 2623053"/>
                  <a:gd name="connsiteX0" fmla="*/ 2690867 w 3008720"/>
                  <a:gd name="connsiteY0" fmla="*/ 2578713 h 2610208"/>
                  <a:gd name="connsiteX1" fmla="*/ 1057293 w 3008720"/>
                  <a:gd name="connsiteY1" fmla="*/ 2079171 h 2610208"/>
                  <a:gd name="connsiteX2" fmla="*/ 72540 w 3008720"/>
                  <a:gd name="connsiteY2" fmla="*/ 1457970 h 2610208"/>
                  <a:gd name="connsiteX3" fmla="*/ 898024 w 3008720"/>
                  <a:gd name="connsiteY3" fmla="*/ 1679171 h 2610208"/>
                  <a:gd name="connsiteX4" fmla="*/ 16478 w 3008720"/>
                  <a:gd name="connsiteY4" fmla="*/ 1285750 h 2610208"/>
                  <a:gd name="connsiteX5" fmla="*/ 1114183 w 3008720"/>
                  <a:gd name="connsiteY5" fmla="*/ 1413478 h 2610208"/>
                  <a:gd name="connsiteX6" fmla="*/ 18974 w 3008720"/>
                  <a:gd name="connsiteY6" fmla="*/ 1038664 h 2610208"/>
                  <a:gd name="connsiteX7" fmla="*/ 1262763 w 3008720"/>
                  <a:gd name="connsiteY7" fmla="*/ 1165225 h 2610208"/>
                  <a:gd name="connsiteX8" fmla="*/ 253533 w 3008720"/>
                  <a:gd name="connsiteY8" fmla="*/ 841744 h 2610208"/>
                  <a:gd name="connsiteX9" fmla="*/ 1972729 w 3008720"/>
                  <a:gd name="connsiteY9" fmla="*/ 1139096 h 2610208"/>
                  <a:gd name="connsiteX10" fmla="*/ 1703903 w 3008720"/>
                  <a:gd name="connsiteY10" fmla="*/ 2120 h 2610208"/>
                  <a:gd name="connsiteX11" fmla="*/ 2866851 w 3008720"/>
                  <a:gd name="connsiteY11" fmla="*/ 1399988 h 2610208"/>
                  <a:gd name="connsiteX12" fmla="*/ 3008720 w 3008720"/>
                  <a:gd name="connsiteY12" fmla="*/ 1509921 h 2610208"/>
                  <a:gd name="connsiteX0" fmla="*/ 2690867 w 3008720"/>
                  <a:gd name="connsiteY0" fmla="*/ 2567271 h 2598766"/>
                  <a:gd name="connsiteX1" fmla="*/ 1057293 w 3008720"/>
                  <a:gd name="connsiteY1" fmla="*/ 2067729 h 2598766"/>
                  <a:gd name="connsiteX2" fmla="*/ 72540 w 3008720"/>
                  <a:gd name="connsiteY2" fmla="*/ 1446528 h 2598766"/>
                  <a:gd name="connsiteX3" fmla="*/ 898024 w 3008720"/>
                  <a:gd name="connsiteY3" fmla="*/ 1667729 h 2598766"/>
                  <a:gd name="connsiteX4" fmla="*/ 16478 w 3008720"/>
                  <a:gd name="connsiteY4" fmla="*/ 1274308 h 2598766"/>
                  <a:gd name="connsiteX5" fmla="*/ 1114183 w 3008720"/>
                  <a:gd name="connsiteY5" fmla="*/ 1402036 h 2598766"/>
                  <a:gd name="connsiteX6" fmla="*/ 18974 w 3008720"/>
                  <a:gd name="connsiteY6" fmla="*/ 1027222 h 2598766"/>
                  <a:gd name="connsiteX7" fmla="*/ 1262763 w 3008720"/>
                  <a:gd name="connsiteY7" fmla="*/ 1153783 h 2598766"/>
                  <a:gd name="connsiteX8" fmla="*/ 253533 w 3008720"/>
                  <a:gd name="connsiteY8" fmla="*/ 830302 h 2598766"/>
                  <a:gd name="connsiteX9" fmla="*/ 1972729 w 3008720"/>
                  <a:gd name="connsiteY9" fmla="*/ 1127654 h 2598766"/>
                  <a:gd name="connsiteX10" fmla="*/ 1637342 w 3008720"/>
                  <a:gd name="connsiteY10" fmla="*/ 2146 h 2598766"/>
                  <a:gd name="connsiteX11" fmla="*/ 2866851 w 3008720"/>
                  <a:gd name="connsiteY11" fmla="*/ 1388546 h 2598766"/>
                  <a:gd name="connsiteX12" fmla="*/ 3008720 w 3008720"/>
                  <a:gd name="connsiteY12" fmla="*/ 1498479 h 2598766"/>
                  <a:gd name="connsiteX0" fmla="*/ 2690867 w 3008720"/>
                  <a:gd name="connsiteY0" fmla="*/ 2567271 h 2598766"/>
                  <a:gd name="connsiteX1" fmla="*/ 1057293 w 3008720"/>
                  <a:gd name="connsiteY1" fmla="*/ 2067729 h 2598766"/>
                  <a:gd name="connsiteX2" fmla="*/ 72540 w 3008720"/>
                  <a:gd name="connsiteY2" fmla="*/ 1446528 h 2598766"/>
                  <a:gd name="connsiteX3" fmla="*/ 898024 w 3008720"/>
                  <a:gd name="connsiteY3" fmla="*/ 1667729 h 2598766"/>
                  <a:gd name="connsiteX4" fmla="*/ 16478 w 3008720"/>
                  <a:gd name="connsiteY4" fmla="*/ 1274308 h 2598766"/>
                  <a:gd name="connsiteX5" fmla="*/ 1114183 w 3008720"/>
                  <a:gd name="connsiteY5" fmla="*/ 1402036 h 2598766"/>
                  <a:gd name="connsiteX6" fmla="*/ 18974 w 3008720"/>
                  <a:gd name="connsiteY6" fmla="*/ 1027222 h 2598766"/>
                  <a:gd name="connsiteX7" fmla="*/ 1262763 w 3008720"/>
                  <a:gd name="connsiteY7" fmla="*/ 1153783 h 2598766"/>
                  <a:gd name="connsiteX8" fmla="*/ 253533 w 3008720"/>
                  <a:gd name="connsiteY8" fmla="*/ 830302 h 2598766"/>
                  <a:gd name="connsiteX9" fmla="*/ 1972729 w 3008720"/>
                  <a:gd name="connsiteY9" fmla="*/ 1127654 h 2598766"/>
                  <a:gd name="connsiteX10" fmla="*/ 1637342 w 3008720"/>
                  <a:gd name="connsiteY10" fmla="*/ 2146 h 2598766"/>
                  <a:gd name="connsiteX11" fmla="*/ 2866851 w 3008720"/>
                  <a:gd name="connsiteY11" fmla="*/ 1388546 h 2598766"/>
                  <a:gd name="connsiteX12" fmla="*/ 3008720 w 3008720"/>
                  <a:gd name="connsiteY12" fmla="*/ 1498479 h 2598766"/>
                  <a:gd name="connsiteX0" fmla="*/ 2690867 w 3008720"/>
                  <a:gd name="connsiteY0" fmla="*/ 2566622 h 2598117"/>
                  <a:gd name="connsiteX1" fmla="*/ 1057293 w 3008720"/>
                  <a:gd name="connsiteY1" fmla="*/ 2067080 h 2598117"/>
                  <a:gd name="connsiteX2" fmla="*/ 72540 w 3008720"/>
                  <a:gd name="connsiteY2" fmla="*/ 1445879 h 2598117"/>
                  <a:gd name="connsiteX3" fmla="*/ 898024 w 3008720"/>
                  <a:gd name="connsiteY3" fmla="*/ 1667080 h 2598117"/>
                  <a:gd name="connsiteX4" fmla="*/ 16478 w 3008720"/>
                  <a:gd name="connsiteY4" fmla="*/ 1273659 h 2598117"/>
                  <a:gd name="connsiteX5" fmla="*/ 1114183 w 3008720"/>
                  <a:gd name="connsiteY5" fmla="*/ 1401387 h 2598117"/>
                  <a:gd name="connsiteX6" fmla="*/ 18974 w 3008720"/>
                  <a:gd name="connsiteY6" fmla="*/ 1026573 h 2598117"/>
                  <a:gd name="connsiteX7" fmla="*/ 1262763 w 3008720"/>
                  <a:gd name="connsiteY7" fmla="*/ 1153134 h 2598117"/>
                  <a:gd name="connsiteX8" fmla="*/ 253533 w 3008720"/>
                  <a:gd name="connsiteY8" fmla="*/ 829653 h 2598117"/>
                  <a:gd name="connsiteX9" fmla="*/ 1972729 w 3008720"/>
                  <a:gd name="connsiteY9" fmla="*/ 1127005 h 2598117"/>
                  <a:gd name="connsiteX10" fmla="*/ 1637342 w 3008720"/>
                  <a:gd name="connsiteY10" fmla="*/ 1497 h 2598117"/>
                  <a:gd name="connsiteX11" fmla="*/ 2866851 w 3008720"/>
                  <a:gd name="connsiteY11" fmla="*/ 1387897 h 2598117"/>
                  <a:gd name="connsiteX12" fmla="*/ 3008720 w 3008720"/>
                  <a:gd name="connsiteY12" fmla="*/ 1497830 h 2598117"/>
                  <a:gd name="connsiteX0" fmla="*/ 2690867 w 3008720"/>
                  <a:gd name="connsiteY0" fmla="*/ 2566622 h 2598117"/>
                  <a:gd name="connsiteX1" fmla="*/ 1057293 w 3008720"/>
                  <a:gd name="connsiteY1" fmla="*/ 2067080 h 2598117"/>
                  <a:gd name="connsiteX2" fmla="*/ 72540 w 3008720"/>
                  <a:gd name="connsiteY2" fmla="*/ 1445879 h 2598117"/>
                  <a:gd name="connsiteX3" fmla="*/ 898024 w 3008720"/>
                  <a:gd name="connsiteY3" fmla="*/ 1667080 h 2598117"/>
                  <a:gd name="connsiteX4" fmla="*/ 16478 w 3008720"/>
                  <a:gd name="connsiteY4" fmla="*/ 1273659 h 2598117"/>
                  <a:gd name="connsiteX5" fmla="*/ 1114183 w 3008720"/>
                  <a:gd name="connsiteY5" fmla="*/ 1401387 h 2598117"/>
                  <a:gd name="connsiteX6" fmla="*/ 18974 w 3008720"/>
                  <a:gd name="connsiteY6" fmla="*/ 1026573 h 2598117"/>
                  <a:gd name="connsiteX7" fmla="*/ 1262763 w 3008720"/>
                  <a:gd name="connsiteY7" fmla="*/ 1153134 h 2598117"/>
                  <a:gd name="connsiteX8" fmla="*/ 253533 w 3008720"/>
                  <a:gd name="connsiteY8" fmla="*/ 829653 h 2598117"/>
                  <a:gd name="connsiteX9" fmla="*/ 1972729 w 3008720"/>
                  <a:gd name="connsiteY9" fmla="*/ 1127005 h 2598117"/>
                  <a:gd name="connsiteX10" fmla="*/ 1637342 w 3008720"/>
                  <a:gd name="connsiteY10" fmla="*/ 1497 h 2598117"/>
                  <a:gd name="connsiteX11" fmla="*/ 2866851 w 3008720"/>
                  <a:gd name="connsiteY11" fmla="*/ 1387897 h 2598117"/>
                  <a:gd name="connsiteX12" fmla="*/ 3008720 w 3008720"/>
                  <a:gd name="connsiteY12" fmla="*/ 1497830 h 2598117"/>
                  <a:gd name="connsiteX0" fmla="*/ 2690867 w 3008720"/>
                  <a:gd name="connsiteY0" fmla="*/ 2566558 h 2598053"/>
                  <a:gd name="connsiteX1" fmla="*/ 1057293 w 3008720"/>
                  <a:gd name="connsiteY1" fmla="*/ 2067016 h 2598053"/>
                  <a:gd name="connsiteX2" fmla="*/ 72540 w 3008720"/>
                  <a:gd name="connsiteY2" fmla="*/ 1445815 h 2598053"/>
                  <a:gd name="connsiteX3" fmla="*/ 898024 w 3008720"/>
                  <a:gd name="connsiteY3" fmla="*/ 1667016 h 2598053"/>
                  <a:gd name="connsiteX4" fmla="*/ 16478 w 3008720"/>
                  <a:gd name="connsiteY4" fmla="*/ 1273595 h 2598053"/>
                  <a:gd name="connsiteX5" fmla="*/ 1114183 w 3008720"/>
                  <a:gd name="connsiteY5" fmla="*/ 1401323 h 2598053"/>
                  <a:gd name="connsiteX6" fmla="*/ 18974 w 3008720"/>
                  <a:gd name="connsiteY6" fmla="*/ 1026509 h 2598053"/>
                  <a:gd name="connsiteX7" fmla="*/ 1262763 w 3008720"/>
                  <a:gd name="connsiteY7" fmla="*/ 1153070 h 2598053"/>
                  <a:gd name="connsiteX8" fmla="*/ 253533 w 3008720"/>
                  <a:gd name="connsiteY8" fmla="*/ 829589 h 2598053"/>
                  <a:gd name="connsiteX9" fmla="*/ 1972729 w 3008720"/>
                  <a:gd name="connsiteY9" fmla="*/ 1126941 h 2598053"/>
                  <a:gd name="connsiteX10" fmla="*/ 1637342 w 3008720"/>
                  <a:gd name="connsiteY10" fmla="*/ 1433 h 2598053"/>
                  <a:gd name="connsiteX11" fmla="*/ 2866851 w 3008720"/>
                  <a:gd name="connsiteY11" fmla="*/ 1387833 h 2598053"/>
                  <a:gd name="connsiteX12" fmla="*/ 3008720 w 3008720"/>
                  <a:gd name="connsiteY12" fmla="*/ 1497766 h 2598053"/>
                  <a:gd name="connsiteX0" fmla="*/ 2690867 w 3008720"/>
                  <a:gd name="connsiteY0" fmla="*/ 2597163 h 2628658"/>
                  <a:gd name="connsiteX1" fmla="*/ 1057293 w 3008720"/>
                  <a:gd name="connsiteY1" fmla="*/ 2097621 h 2628658"/>
                  <a:gd name="connsiteX2" fmla="*/ 72540 w 3008720"/>
                  <a:gd name="connsiteY2" fmla="*/ 1476420 h 2628658"/>
                  <a:gd name="connsiteX3" fmla="*/ 898024 w 3008720"/>
                  <a:gd name="connsiteY3" fmla="*/ 1697621 h 2628658"/>
                  <a:gd name="connsiteX4" fmla="*/ 16478 w 3008720"/>
                  <a:gd name="connsiteY4" fmla="*/ 1304200 h 2628658"/>
                  <a:gd name="connsiteX5" fmla="*/ 1114183 w 3008720"/>
                  <a:gd name="connsiteY5" fmla="*/ 1431928 h 2628658"/>
                  <a:gd name="connsiteX6" fmla="*/ 18974 w 3008720"/>
                  <a:gd name="connsiteY6" fmla="*/ 1057114 h 2628658"/>
                  <a:gd name="connsiteX7" fmla="*/ 1262763 w 3008720"/>
                  <a:gd name="connsiteY7" fmla="*/ 1183675 h 2628658"/>
                  <a:gd name="connsiteX8" fmla="*/ 253533 w 3008720"/>
                  <a:gd name="connsiteY8" fmla="*/ 860194 h 2628658"/>
                  <a:gd name="connsiteX9" fmla="*/ 1972729 w 3008720"/>
                  <a:gd name="connsiteY9" fmla="*/ 1157546 h 2628658"/>
                  <a:gd name="connsiteX10" fmla="*/ 1680565 w 3008720"/>
                  <a:gd name="connsiteY10" fmla="*/ 1393 h 2628658"/>
                  <a:gd name="connsiteX11" fmla="*/ 2866851 w 3008720"/>
                  <a:gd name="connsiteY11" fmla="*/ 1418438 h 2628658"/>
                  <a:gd name="connsiteX12" fmla="*/ 3008720 w 3008720"/>
                  <a:gd name="connsiteY12" fmla="*/ 1528371 h 2628658"/>
                  <a:gd name="connsiteX0" fmla="*/ 2690867 w 3008720"/>
                  <a:gd name="connsiteY0" fmla="*/ 2597163 h 2628658"/>
                  <a:gd name="connsiteX1" fmla="*/ 1057293 w 3008720"/>
                  <a:gd name="connsiteY1" fmla="*/ 2097621 h 2628658"/>
                  <a:gd name="connsiteX2" fmla="*/ 72540 w 3008720"/>
                  <a:gd name="connsiteY2" fmla="*/ 1476420 h 2628658"/>
                  <a:gd name="connsiteX3" fmla="*/ 898024 w 3008720"/>
                  <a:gd name="connsiteY3" fmla="*/ 1697621 h 2628658"/>
                  <a:gd name="connsiteX4" fmla="*/ 16478 w 3008720"/>
                  <a:gd name="connsiteY4" fmla="*/ 1304200 h 2628658"/>
                  <a:gd name="connsiteX5" fmla="*/ 1114183 w 3008720"/>
                  <a:gd name="connsiteY5" fmla="*/ 1431928 h 2628658"/>
                  <a:gd name="connsiteX6" fmla="*/ 18974 w 3008720"/>
                  <a:gd name="connsiteY6" fmla="*/ 1057114 h 2628658"/>
                  <a:gd name="connsiteX7" fmla="*/ 1262763 w 3008720"/>
                  <a:gd name="connsiteY7" fmla="*/ 1183675 h 2628658"/>
                  <a:gd name="connsiteX8" fmla="*/ 253533 w 3008720"/>
                  <a:gd name="connsiteY8" fmla="*/ 860194 h 2628658"/>
                  <a:gd name="connsiteX9" fmla="*/ 1972729 w 3008720"/>
                  <a:gd name="connsiteY9" fmla="*/ 1157546 h 2628658"/>
                  <a:gd name="connsiteX10" fmla="*/ 1680565 w 3008720"/>
                  <a:gd name="connsiteY10" fmla="*/ 1393 h 2628658"/>
                  <a:gd name="connsiteX11" fmla="*/ 2866851 w 3008720"/>
                  <a:gd name="connsiteY11" fmla="*/ 1418438 h 2628658"/>
                  <a:gd name="connsiteX12" fmla="*/ 3008720 w 3008720"/>
                  <a:gd name="connsiteY12" fmla="*/ 1528371 h 2628658"/>
                  <a:gd name="connsiteX0" fmla="*/ 2690867 w 3008720"/>
                  <a:gd name="connsiteY0" fmla="*/ 2599456 h 2630951"/>
                  <a:gd name="connsiteX1" fmla="*/ 1057293 w 3008720"/>
                  <a:gd name="connsiteY1" fmla="*/ 2099914 h 2630951"/>
                  <a:gd name="connsiteX2" fmla="*/ 72540 w 3008720"/>
                  <a:gd name="connsiteY2" fmla="*/ 1478713 h 2630951"/>
                  <a:gd name="connsiteX3" fmla="*/ 898024 w 3008720"/>
                  <a:gd name="connsiteY3" fmla="*/ 1699914 h 2630951"/>
                  <a:gd name="connsiteX4" fmla="*/ 16478 w 3008720"/>
                  <a:gd name="connsiteY4" fmla="*/ 1306493 h 2630951"/>
                  <a:gd name="connsiteX5" fmla="*/ 1114183 w 3008720"/>
                  <a:gd name="connsiteY5" fmla="*/ 1434221 h 2630951"/>
                  <a:gd name="connsiteX6" fmla="*/ 18974 w 3008720"/>
                  <a:gd name="connsiteY6" fmla="*/ 1059407 h 2630951"/>
                  <a:gd name="connsiteX7" fmla="*/ 1262763 w 3008720"/>
                  <a:gd name="connsiteY7" fmla="*/ 1185968 h 2630951"/>
                  <a:gd name="connsiteX8" fmla="*/ 253533 w 3008720"/>
                  <a:gd name="connsiteY8" fmla="*/ 862487 h 2630951"/>
                  <a:gd name="connsiteX9" fmla="*/ 1972729 w 3008720"/>
                  <a:gd name="connsiteY9" fmla="*/ 1159839 h 2630951"/>
                  <a:gd name="connsiteX10" fmla="*/ 1680565 w 3008720"/>
                  <a:gd name="connsiteY10" fmla="*/ 3686 h 2630951"/>
                  <a:gd name="connsiteX11" fmla="*/ 2866851 w 3008720"/>
                  <a:gd name="connsiteY11" fmla="*/ 1420731 h 2630951"/>
                  <a:gd name="connsiteX12" fmla="*/ 3008720 w 3008720"/>
                  <a:gd name="connsiteY12" fmla="*/ 1530664 h 2630951"/>
                  <a:gd name="connsiteX0" fmla="*/ 2690867 w 3008720"/>
                  <a:gd name="connsiteY0" fmla="*/ 2599456 h 2630951"/>
                  <a:gd name="connsiteX1" fmla="*/ 1057293 w 3008720"/>
                  <a:gd name="connsiteY1" fmla="*/ 2099914 h 2630951"/>
                  <a:gd name="connsiteX2" fmla="*/ 72540 w 3008720"/>
                  <a:gd name="connsiteY2" fmla="*/ 1478713 h 2630951"/>
                  <a:gd name="connsiteX3" fmla="*/ 898024 w 3008720"/>
                  <a:gd name="connsiteY3" fmla="*/ 1699914 h 2630951"/>
                  <a:gd name="connsiteX4" fmla="*/ 16478 w 3008720"/>
                  <a:gd name="connsiteY4" fmla="*/ 1306493 h 2630951"/>
                  <a:gd name="connsiteX5" fmla="*/ 1114183 w 3008720"/>
                  <a:gd name="connsiteY5" fmla="*/ 1434221 h 2630951"/>
                  <a:gd name="connsiteX6" fmla="*/ 18974 w 3008720"/>
                  <a:gd name="connsiteY6" fmla="*/ 1059407 h 2630951"/>
                  <a:gd name="connsiteX7" fmla="*/ 1262763 w 3008720"/>
                  <a:gd name="connsiteY7" fmla="*/ 1185968 h 2630951"/>
                  <a:gd name="connsiteX8" fmla="*/ 253533 w 3008720"/>
                  <a:gd name="connsiteY8" fmla="*/ 862487 h 2630951"/>
                  <a:gd name="connsiteX9" fmla="*/ 1972729 w 3008720"/>
                  <a:gd name="connsiteY9" fmla="*/ 1159839 h 2630951"/>
                  <a:gd name="connsiteX10" fmla="*/ 1680565 w 3008720"/>
                  <a:gd name="connsiteY10" fmla="*/ 3686 h 2630951"/>
                  <a:gd name="connsiteX11" fmla="*/ 2866851 w 3008720"/>
                  <a:gd name="connsiteY11" fmla="*/ 1420731 h 2630951"/>
                  <a:gd name="connsiteX12" fmla="*/ 3008720 w 3008720"/>
                  <a:gd name="connsiteY12" fmla="*/ 1530664 h 2630951"/>
                  <a:gd name="connsiteX0" fmla="*/ 2690867 w 3008720"/>
                  <a:gd name="connsiteY0" fmla="*/ 2599456 h 2630951"/>
                  <a:gd name="connsiteX1" fmla="*/ 1057293 w 3008720"/>
                  <a:gd name="connsiteY1" fmla="*/ 2099914 h 2630951"/>
                  <a:gd name="connsiteX2" fmla="*/ 72540 w 3008720"/>
                  <a:gd name="connsiteY2" fmla="*/ 1478713 h 2630951"/>
                  <a:gd name="connsiteX3" fmla="*/ 898024 w 3008720"/>
                  <a:gd name="connsiteY3" fmla="*/ 1699914 h 2630951"/>
                  <a:gd name="connsiteX4" fmla="*/ 16478 w 3008720"/>
                  <a:gd name="connsiteY4" fmla="*/ 1306493 h 2630951"/>
                  <a:gd name="connsiteX5" fmla="*/ 1114183 w 3008720"/>
                  <a:gd name="connsiteY5" fmla="*/ 1434221 h 2630951"/>
                  <a:gd name="connsiteX6" fmla="*/ 18974 w 3008720"/>
                  <a:gd name="connsiteY6" fmla="*/ 1059407 h 2630951"/>
                  <a:gd name="connsiteX7" fmla="*/ 1262763 w 3008720"/>
                  <a:gd name="connsiteY7" fmla="*/ 1185968 h 2630951"/>
                  <a:gd name="connsiteX8" fmla="*/ 253533 w 3008720"/>
                  <a:gd name="connsiteY8" fmla="*/ 862487 h 2630951"/>
                  <a:gd name="connsiteX9" fmla="*/ 1972729 w 3008720"/>
                  <a:gd name="connsiteY9" fmla="*/ 1159839 h 2630951"/>
                  <a:gd name="connsiteX10" fmla="*/ 1680565 w 3008720"/>
                  <a:gd name="connsiteY10" fmla="*/ 3686 h 2630951"/>
                  <a:gd name="connsiteX11" fmla="*/ 2866851 w 3008720"/>
                  <a:gd name="connsiteY11" fmla="*/ 1420731 h 2630951"/>
                  <a:gd name="connsiteX12" fmla="*/ 3008720 w 3008720"/>
                  <a:gd name="connsiteY12" fmla="*/ 1530664 h 2630951"/>
                  <a:gd name="connsiteX0" fmla="*/ 2690867 w 3008720"/>
                  <a:gd name="connsiteY0" fmla="*/ 2599456 h 2630951"/>
                  <a:gd name="connsiteX1" fmla="*/ 1057293 w 3008720"/>
                  <a:gd name="connsiteY1" fmla="*/ 2099914 h 2630951"/>
                  <a:gd name="connsiteX2" fmla="*/ 72540 w 3008720"/>
                  <a:gd name="connsiteY2" fmla="*/ 1478713 h 2630951"/>
                  <a:gd name="connsiteX3" fmla="*/ 898024 w 3008720"/>
                  <a:gd name="connsiteY3" fmla="*/ 1699914 h 2630951"/>
                  <a:gd name="connsiteX4" fmla="*/ 16478 w 3008720"/>
                  <a:gd name="connsiteY4" fmla="*/ 1306493 h 2630951"/>
                  <a:gd name="connsiteX5" fmla="*/ 1114183 w 3008720"/>
                  <a:gd name="connsiteY5" fmla="*/ 1434221 h 2630951"/>
                  <a:gd name="connsiteX6" fmla="*/ 18974 w 3008720"/>
                  <a:gd name="connsiteY6" fmla="*/ 1059407 h 2630951"/>
                  <a:gd name="connsiteX7" fmla="*/ 1262763 w 3008720"/>
                  <a:gd name="connsiteY7" fmla="*/ 1185968 h 2630951"/>
                  <a:gd name="connsiteX8" fmla="*/ 253533 w 3008720"/>
                  <a:gd name="connsiteY8" fmla="*/ 862487 h 2630951"/>
                  <a:gd name="connsiteX9" fmla="*/ 1972729 w 3008720"/>
                  <a:gd name="connsiteY9" fmla="*/ 1159839 h 2630951"/>
                  <a:gd name="connsiteX10" fmla="*/ 1680565 w 3008720"/>
                  <a:gd name="connsiteY10" fmla="*/ 3686 h 2630951"/>
                  <a:gd name="connsiteX11" fmla="*/ 2866851 w 3008720"/>
                  <a:gd name="connsiteY11" fmla="*/ 1420731 h 2630951"/>
                  <a:gd name="connsiteX12" fmla="*/ 3008720 w 3008720"/>
                  <a:gd name="connsiteY12" fmla="*/ 1530664 h 2630951"/>
                  <a:gd name="connsiteX0" fmla="*/ 2693868 w 3011721"/>
                  <a:gd name="connsiteY0" fmla="*/ 2599456 h 2630951"/>
                  <a:gd name="connsiteX1" fmla="*/ 1060294 w 3011721"/>
                  <a:gd name="connsiteY1" fmla="*/ 2099914 h 2630951"/>
                  <a:gd name="connsiteX2" fmla="*/ 75541 w 3011721"/>
                  <a:gd name="connsiteY2" fmla="*/ 1478713 h 2630951"/>
                  <a:gd name="connsiteX3" fmla="*/ 901025 w 3011721"/>
                  <a:gd name="connsiteY3" fmla="*/ 1699914 h 2630951"/>
                  <a:gd name="connsiteX4" fmla="*/ 19479 w 3011721"/>
                  <a:gd name="connsiteY4" fmla="*/ 1306493 h 2630951"/>
                  <a:gd name="connsiteX5" fmla="*/ 1117184 w 3011721"/>
                  <a:gd name="connsiteY5" fmla="*/ 1434221 h 2630951"/>
                  <a:gd name="connsiteX6" fmla="*/ 21975 w 3011721"/>
                  <a:gd name="connsiteY6" fmla="*/ 1059407 h 2630951"/>
                  <a:gd name="connsiteX7" fmla="*/ 1265764 w 3011721"/>
                  <a:gd name="connsiteY7" fmla="*/ 1185968 h 2630951"/>
                  <a:gd name="connsiteX8" fmla="*/ 256534 w 3011721"/>
                  <a:gd name="connsiteY8" fmla="*/ 862487 h 2630951"/>
                  <a:gd name="connsiteX9" fmla="*/ 1975730 w 3011721"/>
                  <a:gd name="connsiteY9" fmla="*/ 1159839 h 2630951"/>
                  <a:gd name="connsiteX10" fmla="*/ 1683566 w 3011721"/>
                  <a:gd name="connsiteY10" fmla="*/ 3686 h 2630951"/>
                  <a:gd name="connsiteX11" fmla="*/ 2869852 w 3011721"/>
                  <a:gd name="connsiteY11" fmla="*/ 1420731 h 2630951"/>
                  <a:gd name="connsiteX12" fmla="*/ 3011721 w 3011721"/>
                  <a:gd name="connsiteY12" fmla="*/ 1530664 h 2630951"/>
                  <a:gd name="connsiteX0" fmla="*/ 2693913 w 3011766"/>
                  <a:gd name="connsiteY0" fmla="*/ 2599456 h 2630951"/>
                  <a:gd name="connsiteX1" fmla="*/ 1060339 w 3011766"/>
                  <a:gd name="connsiteY1" fmla="*/ 2099914 h 2630951"/>
                  <a:gd name="connsiteX2" fmla="*/ 75586 w 3011766"/>
                  <a:gd name="connsiteY2" fmla="*/ 1478713 h 2630951"/>
                  <a:gd name="connsiteX3" fmla="*/ 901070 w 3011766"/>
                  <a:gd name="connsiteY3" fmla="*/ 1699914 h 2630951"/>
                  <a:gd name="connsiteX4" fmla="*/ 19524 w 3011766"/>
                  <a:gd name="connsiteY4" fmla="*/ 1306493 h 2630951"/>
                  <a:gd name="connsiteX5" fmla="*/ 1117229 w 3011766"/>
                  <a:gd name="connsiteY5" fmla="*/ 1434221 h 2630951"/>
                  <a:gd name="connsiteX6" fmla="*/ 22020 w 3011766"/>
                  <a:gd name="connsiteY6" fmla="*/ 1059407 h 2630951"/>
                  <a:gd name="connsiteX7" fmla="*/ 1265809 w 3011766"/>
                  <a:gd name="connsiteY7" fmla="*/ 1185968 h 2630951"/>
                  <a:gd name="connsiteX8" fmla="*/ 256579 w 3011766"/>
                  <a:gd name="connsiteY8" fmla="*/ 862487 h 2630951"/>
                  <a:gd name="connsiteX9" fmla="*/ 1975775 w 3011766"/>
                  <a:gd name="connsiteY9" fmla="*/ 1159839 h 2630951"/>
                  <a:gd name="connsiteX10" fmla="*/ 1683611 w 3011766"/>
                  <a:gd name="connsiteY10" fmla="*/ 3686 h 2630951"/>
                  <a:gd name="connsiteX11" fmla="*/ 2869897 w 3011766"/>
                  <a:gd name="connsiteY11" fmla="*/ 1420731 h 2630951"/>
                  <a:gd name="connsiteX12" fmla="*/ 3011766 w 3011766"/>
                  <a:gd name="connsiteY12" fmla="*/ 1530664 h 2630951"/>
                  <a:gd name="connsiteX0" fmla="*/ 2693913 w 3011766"/>
                  <a:gd name="connsiteY0" fmla="*/ 2599456 h 2630951"/>
                  <a:gd name="connsiteX1" fmla="*/ 1060339 w 3011766"/>
                  <a:gd name="connsiteY1" fmla="*/ 2099914 h 2630951"/>
                  <a:gd name="connsiteX2" fmla="*/ 75586 w 3011766"/>
                  <a:gd name="connsiteY2" fmla="*/ 1478713 h 2630951"/>
                  <a:gd name="connsiteX3" fmla="*/ 901070 w 3011766"/>
                  <a:gd name="connsiteY3" fmla="*/ 1699914 h 2630951"/>
                  <a:gd name="connsiteX4" fmla="*/ 19524 w 3011766"/>
                  <a:gd name="connsiteY4" fmla="*/ 1306493 h 2630951"/>
                  <a:gd name="connsiteX5" fmla="*/ 1117229 w 3011766"/>
                  <a:gd name="connsiteY5" fmla="*/ 1434221 h 2630951"/>
                  <a:gd name="connsiteX6" fmla="*/ 22020 w 3011766"/>
                  <a:gd name="connsiteY6" fmla="*/ 1059407 h 2630951"/>
                  <a:gd name="connsiteX7" fmla="*/ 1265809 w 3011766"/>
                  <a:gd name="connsiteY7" fmla="*/ 1185968 h 2630951"/>
                  <a:gd name="connsiteX8" fmla="*/ 256579 w 3011766"/>
                  <a:gd name="connsiteY8" fmla="*/ 862487 h 2630951"/>
                  <a:gd name="connsiteX9" fmla="*/ 1975775 w 3011766"/>
                  <a:gd name="connsiteY9" fmla="*/ 1159839 h 2630951"/>
                  <a:gd name="connsiteX10" fmla="*/ 1683611 w 3011766"/>
                  <a:gd name="connsiteY10" fmla="*/ 3686 h 2630951"/>
                  <a:gd name="connsiteX11" fmla="*/ 2869897 w 3011766"/>
                  <a:gd name="connsiteY11" fmla="*/ 1420731 h 2630951"/>
                  <a:gd name="connsiteX12" fmla="*/ 3011766 w 3011766"/>
                  <a:gd name="connsiteY12" fmla="*/ 1530664 h 2630951"/>
                  <a:gd name="connsiteX0" fmla="*/ 2693913 w 3011766"/>
                  <a:gd name="connsiteY0" fmla="*/ 2599456 h 2630951"/>
                  <a:gd name="connsiteX1" fmla="*/ 1060339 w 3011766"/>
                  <a:gd name="connsiteY1" fmla="*/ 2099914 h 2630951"/>
                  <a:gd name="connsiteX2" fmla="*/ 75586 w 3011766"/>
                  <a:gd name="connsiteY2" fmla="*/ 1478713 h 2630951"/>
                  <a:gd name="connsiteX3" fmla="*/ 901070 w 3011766"/>
                  <a:gd name="connsiteY3" fmla="*/ 1699914 h 2630951"/>
                  <a:gd name="connsiteX4" fmla="*/ 19524 w 3011766"/>
                  <a:gd name="connsiteY4" fmla="*/ 1306493 h 2630951"/>
                  <a:gd name="connsiteX5" fmla="*/ 1117229 w 3011766"/>
                  <a:gd name="connsiteY5" fmla="*/ 1434221 h 2630951"/>
                  <a:gd name="connsiteX6" fmla="*/ 22020 w 3011766"/>
                  <a:gd name="connsiteY6" fmla="*/ 1059407 h 2630951"/>
                  <a:gd name="connsiteX7" fmla="*/ 1265809 w 3011766"/>
                  <a:gd name="connsiteY7" fmla="*/ 1185968 h 2630951"/>
                  <a:gd name="connsiteX8" fmla="*/ 256579 w 3011766"/>
                  <a:gd name="connsiteY8" fmla="*/ 862487 h 2630951"/>
                  <a:gd name="connsiteX9" fmla="*/ 1975775 w 3011766"/>
                  <a:gd name="connsiteY9" fmla="*/ 1159839 h 2630951"/>
                  <a:gd name="connsiteX10" fmla="*/ 1683611 w 3011766"/>
                  <a:gd name="connsiteY10" fmla="*/ 3686 h 2630951"/>
                  <a:gd name="connsiteX11" fmla="*/ 2869897 w 3011766"/>
                  <a:gd name="connsiteY11" fmla="*/ 1420731 h 2630951"/>
                  <a:gd name="connsiteX12" fmla="*/ 3011766 w 3011766"/>
                  <a:gd name="connsiteY12" fmla="*/ 1530664 h 2630951"/>
                  <a:gd name="connsiteX0" fmla="*/ 2693913 w 3011766"/>
                  <a:gd name="connsiteY0" fmla="*/ 2599456 h 2630951"/>
                  <a:gd name="connsiteX1" fmla="*/ 1060339 w 3011766"/>
                  <a:gd name="connsiteY1" fmla="*/ 2099914 h 2630951"/>
                  <a:gd name="connsiteX2" fmla="*/ 65643 w 3011766"/>
                  <a:gd name="connsiteY2" fmla="*/ 1503624 h 2630951"/>
                  <a:gd name="connsiteX3" fmla="*/ 901070 w 3011766"/>
                  <a:gd name="connsiteY3" fmla="*/ 1699914 h 2630951"/>
                  <a:gd name="connsiteX4" fmla="*/ 19524 w 3011766"/>
                  <a:gd name="connsiteY4" fmla="*/ 1306493 h 2630951"/>
                  <a:gd name="connsiteX5" fmla="*/ 1117229 w 3011766"/>
                  <a:gd name="connsiteY5" fmla="*/ 1434221 h 2630951"/>
                  <a:gd name="connsiteX6" fmla="*/ 22020 w 3011766"/>
                  <a:gd name="connsiteY6" fmla="*/ 1059407 h 2630951"/>
                  <a:gd name="connsiteX7" fmla="*/ 1265809 w 3011766"/>
                  <a:gd name="connsiteY7" fmla="*/ 1185968 h 2630951"/>
                  <a:gd name="connsiteX8" fmla="*/ 256579 w 3011766"/>
                  <a:gd name="connsiteY8" fmla="*/ 862487 h 2630951"/>
                  <a:gd name="connsiteX9" fmla="*/ 1975775 w 3011766"/>
                  <a:gd name="connsiteY9" fmla="*/ 1159839 h 2630951"/>
                  <a:gd name="connsiteX10" fmla="*/ 1683611 w 3011766"/>
                  <a:gd name="connsiteY10" fmla="*/ 3686 h 2630951"/>
                  <a:gd name="connsiteX11" fmla="*/ 2869897 w 3011766"/>
                  <a:gd name="connsiteY11" fmla="*/ 1420731 h 2630951"/>
                  <a:gd name="connsiteX12" fmla="*/ 3011766 w 3011766"/>
                  <a:gd name="connsiteY12" fmla="*/ 1530664 h 2630951"/>
                  <a:gd name="connsiteX0" fmla="*/ 2693913 w 3011766"/>
                  <a:gd name="connsiteY0" fmla="*/ 2599456 h 2630951"/>
                  <a:gd name="connsiteX1" fmla="*/ 1060339 w 3011766"/>
                  <a:gd name="connsiteY1" fmla="*/ 2099914 h 2630951"/>
                  <a:gd name="connsiteX2" fmla="*/ 65643 w 3011766"/>
                  <a:gd name="connsiteY2" fmla="*/ 1503624 h 2630951"/>
                  <a:gd name="connsiteX3" fmla="*/ 901070 w 3011766"/>
                  <a:gd name="connsiteY3" fmla="*/ 1699914 h 2630951"/>
                  <a:gd name="connsiteX4" fmla="*/ 19524 w 3011766"/>
                  <a:gd name="connsiteY4" fmla="*/ 1306493 h 2630951"/>
                  <a:gd name="connsiteX5" fmla="*/ 1117229 w 3011766"/>
                  <a:gd name="connsiteY5" fmla="*/ 1434221 h 2630951"/>
                  <a:gd name="connsiteX6" fmla="*/ 22020 w 3011766"/>
                  <a:gd name="connsiteY6" fmla="*/ 1059407 h 2630951"/>
                  <a:gd name="connsiteX7" fmla="*/ 1265809 w 3011766"/>
                  <a:gd name="connsiteY7" fmla="*/ 1185968 h 2630951"/>
                  <a:gd name="connsiteX8" fmla="*/ 256579 w 3011766"/>
                  <a:gd name="connsiteY8" fmla="*/ 862487 h 2630951"/>
                  <a:gd name="connsiteX9" fmla="*/ 1975775 w 3011766"/>
                  <a:gd name="connsiteY9" fmla="*/ 1159839 h 2630951"/>
                  <a:gd name="connsiteX10" fmla="*/ 1683611 w 3011766"/>
                  <a:gd name="connsiteY10" fmla="*/ 3686 h 2630951"/>
                  <a:gd name="connsiteX11" fmla="*/ 2869897 w 3011766"/>
                  <a:gd name="connsiteY11" fmla="*/ 1420731 h 2630951"/>
                  <a:gd name="connsiteX12" fmla="*/ 3011766 w 3011766"/>
                  <a:gd name="connsiteY12" fmla="*/ 1530664 h 2630951"/>
                  <a:gd name="connsiteX0" fmla="*/ 2694528 w 3012381"/>
                  <a:gd name="connsiteY0" fmla="*/ 2599456 h 2630951"/>
                  <a:gd name="connsiteX1" fmla="*/ 1060954 w 3012381"/>
                  <a:gd name="connsiteY1" fmla="*/ 2099914 h 2630951"/>
                  <a:gd name="connsiteX2" fmla="*/ 66258 w 3012381"/>
                  <a:gd name="connsiteY2" fmla="*/ 1503624 h 2630951"/>
                  <a:gd name="connsiteX3" fmla="*/ 901685 w 3012381"/>
                  <a:gd name="connsiteY3" fmla="*/ 1699914 h 2630951"/>
                  <a:gd name="connsiteX4" fmla="*/ 20139 w 3012381"/>
                  <a:gd name="connsiteY4" fmla="*/ 1306493 h 2630951"/>
                  <a:gd name="connsiteX5" fmla="*/ 1117844 w 3012381"/>
                  <a:gd name="connsiteY5" fmla="*/ 1434221 h 2630951"/>
                  <a:gd name="connsiteX6" fmla="*/ 22635 w 3012381"/>
                  <a:gd name="connsiteY6" fmla="*/ 1059407 h 2630951"/>
                  <a:gd name="connsiteX7" fmla="*/ 1266424 w 3012381"/>
                  <a:gd name="connsiteY7" fmla="*/ 1185968 h 2630951"/>
                  <a:gd name="connsiteX8" fmla="*/ 257194 w 3012381"/>
                  <a:gd name="connsiteY8" fmla="*/ 862487 h 2630951"/>
                  <a:gd name="connsiteX9" fmla="*/ 1976390 w 3012381"/>
                  <a:gd name="connsiteY9" fmla="*/ 1159839 h 2630951"/>
                  <a:gd name="connsiteX10" fmla="*/ 1684226 w 3012381"/>
                  <a:gd name="connsiteY10" fmla="*/ 3686 h 2630951"/>
                  <a:gd name="connsiteX11" fmla="*/ 2870512 w 3012381"/>
                  <a:gd name="connsiteY11" fmla="*/ 1420731 h 2630951"/>
                  <a:gd name="connsiteX12" fmla="*/ 3012381 w 3012381"/>
                  <a:gd name="connsiteY12" fmla="*/ 1530664 h 2630951"/>
                  <a:gd name="connsiteX0" fmla="*/ 2693495 w 3011348"/>
                  <a:gd name="connsiteY0" fmla="*/ 2599456 h 2630951"/>
                  <a:gd name="connsiteX1" fmla="*/ 1059921 w 3011348"/>
                  <a:gd name="connsiteY1" fmla="*/ 2099914 h 2630951"/>
                  <a:gd name="connsiteX2" fmla="*/ 65225 w 3011348"/>
                  <a:gd name="connsiteY2" fmla="*/ 1503624 h 2630951"/>
                  <a:gd name="connsiteX3" fmla="*/ 900652 w 3011348"/>
                  <a:gd name="connsiteY3" fmla="*/ 1699914 h 2630951"/>
                  <a:gd name="connsiteX4" fmla="*/ 19106 w 3011348"/>
                  <a:gd name="connsiteY4" fmla="*/ 1306493 h 2630951"/>
                  <a:gd name="connsiteX5" fmla="*/ 1116811 w 3011348"/>
                  <a:gd name="connsiteY5" fmla="*/ 1434221 h 2630951"/>
                  <a:gd name="connsiteX6" fmla="*/ 21602 w 3011348"/>
                  <a:gd name="connsiteY6" fmla="*/ 1059407 h 2630951"/>
                  <a:gd name="connsiteX7" fmla="*/ 1265391 w 3011348"/>
                  <a:gd name="connsiteY7" fmla="*/ 1185968 h 2630951"/>
                  <a:gd name="connsiteX8" fmla="*/ 256161 w 3011348"/>
                  <a:gd name="connsiteY8" fmla="*/ 862487 h 2630951"/>
                  <a:gd name="connsiteX9" fmla="*/ 1975357 w 3011348"/>
                  <a:gd name="connsiteY9" fmla="*/ 1159839 h 2630951"/>
                  <a:gd name="connsiteX10" fmla="*/ 1683193 w 3011348"/>
                  <a:gd name="connsiteY10" fmla="*/ 3686 h 2630951"/>
                  <a:gd name="connsiteX11" fmla="*/ 2869479 w 3011348"/>
                  <a:gd name="connsiteY11" fmla="*/ 1420731 h 2630951"/>
                  <a:gd name="connsiteX12" fmla="*/ 3011348 w 3011348"/>
                  <a:gd name="connsiteY12" fmla="*/ 1530664 h 2630951"/>
                  <a:gd name="connsiteX0" fmla="*/ 2691829 w 3009682"/>
                  <a:gd name="connsiteY0" fmla="*/ 2599456 h 2630951"/>
                  <a:gd name="connsiteX1" fmla="*/ 1058255 w 3009682"/>
                  <a:gd name="connsiteY1" fmla="*/ 2099914 h 2630951"/>
                  <a:gd name="connsiteX2" fmla="*/ 63559 w 3009682"/>
                  <a:gd name="connsiteY2" fmla="*/ 1503624 h 2630951"/>
                  <a:gd name="connsiteX3" fmla="*/ 898986 w 3009682"/>
                  <a:gd name="connsiteY3" fmla="*/ 1699914 h 2630951"/>
                  <a:gd name="connsiteX4" fmla="*/ 17440 w 3009682"/>
                  <a:gd name="connsiteY4" fmla="*/ 1306493 h 2630951"/>
                  <a:gd name="connsiteX5" fmla="*/ 1115145 w 3009682"/>
                  <a:gd name="connsiteY5" fmla="*/ 1434221 h 2630951"/>
                  <a:gd name="connsiteX6" fmla="*/ 19936 w 3009682"/>
                  <a:gd name="connsiteY6" fmla="*/ 1059407 h 2630951"/>
                  <a:gd name="connsiteX7" fmla="*/ 1263725 w 3009682"/>
                  <a:gd name="connsiteY7" fmla="*/ 1185968 h 2630951"/>
                  <a:gd name="connsiteX8" fmla="*/ 254495 w 3009682"/>
                  <a:gd name="connsiteY8" fmla="*/ 862487 h 2630951"/>
                  <a:gd name="connsiteX9" fmla="*/ 1973691 w 3009682"/>
                  <a:gd name="connsiteY9" fmla="*/ 1159839 h 2630951"/>
                  <a:gd name="connsiteX10" fmla="*/ 1681527 w 3009682"/>
                  <a:gd name="connsiteY10" fmla="*/ 3686 h 2630951"/>
                  <a:gd name="connsiteX11" fmla="*/ 2867813 w 3009682"/>
                  <a:gd name="connsiteY11" fmla="*/ 1420731 h 2630951"/>
                  <a:gd name="connsiteX12" fmla="*/ 3009682 w 3009682"/>
                  <a:gd name="connsiteY12" fmla="*/ 1530664 h 2630951"/>
                  <a:gd name="connsiteX0" fmla="*/ 2691549 w 3009402"/>
                  <a:gd name="connsiteY0" fmla="*/ 2599456 h 2630951"/>
                  <a:gd name="connsiteX1" fmla="*/ 1057975 w 3009402"/>
                  <a:gd name="connsiteY1" fmla="*/ 2099914 h 2630951"/>
                  <a:gd name="connsiteX2" fmla="*/ 63279 w 3009402"/>
                  <a:gd name="connsiteY2" fmla="*/ 1503624 h 2630951"/>
                  <a:gd name="connsiteX3" fmla="*/ 898706 w 3009402"/>
                  <a:gd name="connsiteY3" fmla="*/ 1699914 h 2630951"/>
                  <a:gd name="connsiteX4" fmla="*/ 17160 w 3009402"/>
                  <a:gd name="connsiteY4" fmla="*/ 1306493 h 2630951"/>
                  <a:gd name="connsiteX5" fmla="*/ 1114865 w 3009402"/>
                  <a:gd name="connsiteY5" fmla="*/ 1434221 h 2630951"/>
                  <a:gd name="connsiteX6" fmla="*/ 19656 w 3009402"/>
                  <a:gd name="connsiteY6" fmla="*/ 1059407 h 2630951"/>
                  <a:gd name="connsiteX7" fmla="*/ 1263445 w 3009402"/>
                  <a:gd name="connsiteY7" fmla="*/ 1185968 h 2630951"/>
                  <a:gd name="connsiteX8" fmla="*/ 254215 w 3009402"/>
                  <a:gd name="connsiteY8" fmla="*/ 862487 h 2630951"/>
                  <a:gd name="connsiteX9" fmla="*/ 1973411 w 3009402"/>
                  <a:gd name="connsiteY9" fmla="*/ 1159839 h 2630951"/>
                  <a:gd name="connsiteX10" fmla="*/ 1681247 w 3009402"/>
                  <a:gd name="connsiteY10" fmla="*/ 3686 h 2630951"/>
                  <a:gd name="connsiteX11" fmla="*/ 2867533 w 3009402"/>
                  <a:gd name="connsiteY11" fmla="*/ 1420731 h 2630951"/>
                  <a:gd name="connsiteX12" fmla="*/ 3009402 w 3009402"/>
                  <a:gd name="connsiteY12" fmla="*/ 1530664 h 2630951"/>
                  <a:gd name="connsiteX0" fmla="*/ 2691549 w 3009402"/>
                  <a:gd name="connsiteY0" fmla="*/ 2599456 h 2630951"/>
                  <a:gd name="connsiteX1" fmla="*/ 1057975 w 3009402"/>
                  <a:gd name="connsiteY1" fmla="*/ 2099914 h 2630951"/>
                  <a:gd name="connsiteX2" fmla="*/ 63279 w 3009402"/>
                  <a:gd name="connsiteY2" fmla="*/ 1503624 h 2630951"/>
                  <a:gd name="connsiteX3" fmla="*/ 898706 w 3009402"/>
                  <a:gd name="connsiteY3" fmla="*/ 1699914 h 2630951"/>
                  <a:gd name="connsiteX4" fmla="*/ 17160 w 3009402"/>
                  <a:gd name="connsiteY4" fmla="*/ 1306493 h 2630951"/>
                  <a:gd name="connsiteX5" fmla="*/ 1114865 w 3009402"/>
                  <a:gd name="connsiteY5" fmla="*/ 1434221 h 2630951"/>
                  <a:gd name="connsiteX6" fmla="*/ 19656 w 3009402"/>
                  <a:gd name="connsiteY6" fmla="*/ 1059407 h 2630951"/>
                  <a:gd name="connsiteX7" fmla="*/ 1263445 w 3009402"/>
                  <a:gd name="connsiteY7" fmla="*/ 1185968 h 2630951"/>
                  <a:gd name="connsiteX8" fmla="*/ 254215 w 3009402"/>
                  <a:gd name="connsiteY8" fmla="*/ 862487 h 2630951"/>
                  <a:gd name="connsiteX9" fmla="*/ 1973411 w 3009402"/>
                  <a:gd name="connsiteY9" fmla="*/ 1159839 h 2630951"/>
                  <a:gd name="connsiteX10" fmla="*/ 1681247 w 3009402"/>
                  <a:gd name="connsiteY10" fmla="*/ 3686 h 2630951"/>
                  <a:gd name="connsiteX11" fmla="*/ 2867533 w 3009402"/>
                  <a:gd name="connsiteY11" fmla="*/ 1420731 h 2630951"/>
                  <a:gd name="connsiteX12" fmla="*/ 3009402 w 3009402"/>
                  <a:gd name="connsiteY12" fmla="*/ 1530664 h 2630951"/>
                  <a:gd name="connsiteX0" fmla="*/ 2691549 w 3009402"/>
                  <a:gd name="connsiteY0" fmla="*/ 2599456 h 2630951"/>
                  <a:gd name="connsiteX1" fmla="*/ 1057975 w 3009402"/>
                  <a:gd name="connsiteY1" fmla="*/ 2099914 h 2630951"/>
                  <a:gd name="connsiteX2" fmla="*/ 63279 w 3009402"/>
                  <a:gd name="connsiteY2" fmla="*/ 1503624 h 2630951"/>
                  <a:gd name="connsiteX3" fmla="*/ 898706 w 3009402"/>
                  <a:gd name="connsiteY3" fmla="*/ 1699914 h 2630951"/>
                  <a:gd name="connsiteX4" fmla="*/ 17160 w 3009402"/>
                  <a:gd name="connsiteY4" fmla="*/ 1306493 h 2630951"/>
                  <a:gd name="connsiteX5" fmla="*/ 1114865 w 3009402"/>
                  <a:gd name="connsiteY5" fmla="*/ 1434221 h 2630951"/>
                  <a:gd name="connsiteX6" fmla="*/ 19656 w 3009402"/>
                  <a:gd name="connsiteY6" fmla="*/ 1059407 h 2630951"/>
                  <a:gd name="connsiteX7" fmla="*/ 1263445 w 3009402"/>
                  <a:gd name="connsiteY7" fmla="*/ 1185968 h 2630951"/>
                  <a:gd name="connsiteX8" fmla="*/ 254215 w 3009402"/>
                  <a:gd name="connsiteY8" fmla="*/ 862487 h 2630951"/>
                  <a:gd name="connsiteX9" fmla="*/ 1973411 w 3009402"/>
                  <a:gd name="connsiteY9" fmla="*/ 1159839 h 2630951"/>
                  <a:gd name="connsiteX10" fmla="*/ 1681247 w 3009402"/>
                  <a:gd name="connsiteY10" fmla="*/ 3686 h 2630951"/>
                  <a:gd name="connsiteX11" fmla="*/ 2867533 w 3009402"/>
                  <a:gd name="connsiteY11" fmla="*/ 1420731 h 2630951"/>
                  <a:gd name="connsiteX12" fmla="*/ 3009402 w 3009402"/>
                  <a:gd name="connsiteY12" fmla="*/ 1530664 h 2630951"/>
                  <a:gd name="connsiteX0" fmla="*/ 2691549 w 3009402"/>
                  <a:gd name="connsiteY0" fmla="*/ 2599456 h 2630951"/>
                  <a:gd name="connsiteX1" fmla="*/ 1057975 w 3009402"/>
                  <a:gd name="connsiteY1" fmla="*/ 2099914 h 2630951"/>
                  <a:gd name="connsiteX2" fmla="*/ 63279 w 3009402"/>
                  <a:gd name="connsiteY2" fmla="*/ 1503624 h 2630951"/>
                  <a:gd name="connsiteX3" fmla="*/ 898706 w 3009402"/>
                  <a:gd name="connsiteY3" fmla="*/ 1699914 h 2630951"/>
                  <a:gd name="connsiteX4" fmla="*/ 17160 w 3009402"/>
                  <a:gd name="connsiteY4" fmla="*/ 1306493 h 2630951"/>
                  <a:gd name="connsiteX5" fmla="*/ 1114865 w 3009402"/>
                  <a:gd name="connsiteY5" fmla="*/ 1434221 h 2630951"/>
                  <a:gd name="connsiteX6" fmla="*/ 19656 w 3009402"/>
                  <a:gd name="connsiteY6" fmla="*/ 1059407 h 2630951"/>
                  <a:gd name="connsiteX7" fmla="*/ 1263445 w 3009402"/>
                  <a:gd name="connsiteY7" fmla="*/ 1185968 h 2630951"/>
                  <a:gd name="connsiteX8" fmla="*/ 254215 w 3009402"/>
                  <a:gd name="connsiteY8" fmla="*/ 862487 h 2630951"/>
                  <a:gd name="connsiteX9" fmla="*/ 1973411 w 3009402"/>
                  <a:gd name="connsiteY9" fmla="*/ 1159839 h 2630951"/>
                  <a:gd name="connsiteX10" fmla="*/ 1681247 w 3009402"/>
                  <a:gd name="connsiteY10" fmla="*/ 3686 h 2630951"/>
                  <a:gd name="connsiteX11" fmla="*/ 2867533 w 3009402"/>
                  <a:gd name="connsiteY11" fmla="*/ 1420731 h 2630951"/>
                  <a:gd name="connsiteX12" fmla="*/ 3009402 w 3009402"/>
                  <a:gd name="connsiteY12" fmla="*/ 1530664 h 2630951"/>
                  <a:gd name="connsiteX0" fmla="*/ 2691549 w 3009402"/>
                  <a:gd name="connsiteY0" fmla="*/ 2599456 h 2630951"/>
                  <a:gd name="connsiteX1" fmla="*/ 1057975 w 3009402"/>
                  <a:gd name="connsiteY1" fmla="*/ 2099914 h 2630951"/>
                  <a:gd name="connsiteX2" fmla="*/ 63279 w 3009402"/>
                  <a:gd name="connsiteY2" fmla="*/ 1503624 h 2630951"/>
                  <a:gd name="connsiteX3" fmla="*/ 898706 w 3009402"/>
                  <a:gd name="connsiteY3" fmla="*/ 1699914 h 2630951"/>
                  <a:gd name="connsiteX4" fmla="*/ 17160 w 3009402"/>
                  <a:gd name="connsiteY4" fmla="*/ 1306493 h 2630951"/>
                  <a:gd name="connsiteX5" fmla="*/ 1114865 w 3009402"/>
                  <a:gd name="connsiteY5" fmla="*/ 1434221 h 2630951"/>
                  <a:gd name="connsiteX6" fmla="*/ 19656 w 3009402"/>
                  <a:gd name="connsiteY6" fmla="*/ 1059407 h 2630951"/>
                  <a:gd name="connsiteX7" fmla="*/ 1263445 w 3009402"/>
                  <a:gd name="connsiteY7" fmla="*/ 1185968 h 2630951"/>
                  <a:gd name="connsiteX8" fmla="*/ 254215 w 3009402"/>
                  <a:gd name="connsiteY8" fmla="*/ 862487 h 2630951"/>
                  <a:gd name="connsiteX9" fmla="*/ 1973411 w 3009402"/>
                  <a:gd name="connsiteY9" fmla="*/ 1159839 h 2630951"/>
                  <a:gd name="connsiteX10" fmla="*/ 1681247 w 3009402"/>
                  <a:gd name="connsiteY10" fmla="*/ 3686 h 2630951"/>
                  <a:gd name="connsiteX11" fmla="*/ 2867533 w 3009402"/>
                  <a:gd name="connsiteY11" fmla="*/ 1420731 h 2630951"/>
                  <a:gd name="connsiteX12" fmla="*/ 3009402 w 3009402"/>
                  <a:gd name="connsiteY12" fmla="*/ 1530664 h 2630951"/>
                  <a:gd name="connsiteX0" fmla="*/ 2691549 w 3009402"/>
                  <a:gd name="connsiteY0" fmla="*/ 2599456 h 2630951"/>
                  <a:gd name="connsiteX1" fmla="*/ 1057975 w 3009402"/>
                  <a:gd name="connsiteY1" fmla="*/ 2099914 h 2630951"/>
                  <a:gd name="connsiteX2" fmla="*/ 63279 w 3009402"/>
                  <a:gd name="connsiteY2" fmla="*/ 1503624 h 2630951"/>
                  <a:gd name="connsiteX3" fmla="*/ 898706 w 3009402"/>
                  <a:gd name="connsiteY3" fmla="*/ 1699914 h 2630951"/>
                  <a:gd name="connsiteX4" fmla="*/ 17160 w 3009402"/>
                  <a:gd name="connsiteY4" fmla="*/ 1306493 h 2630951"/>
                  <a:gd name="connsiteX5" fmla="*/ 1114865 w 3009402"/>
                  <a:gd name="connsiteY5" fmla="*/ 1434221 h 2630951"/>
                  <a:gd name="connsiteX6" fmla="*/ 19656 w 3009402"/>
                  <a:gd name="connsiteY6" fmla="*/ 1059407 h 2630951"/>
                  <a:gd name="connsiteX7" fmla="*/ 1263445 w 3009402"/>
                  <a:gd name="connsiteY7" fmla="*/ 1185968 h 2630951"/>
                  <a:gd name="connsiteX8" fmla="*/ 254215 w 3009402"/>
                  <a:gd name="connsiteY8" fmla="*/ 862487 h 2630951"/>
                  <a:gd name="connsiteX9" fmla="*/ 1973411 w 3009402"/>
                  <a:gd name="connsiteY9" fmla="*/ 1159839 h 2630951"/>
                  <a:gd name="connsiteX10" fmla="*/ 1681247 w 3009402"/>
                  <a:gd name="connsiteY10" fmla="*/ 3686 h 2630951"/>
                  <a:gd name="connsiteX11" fmla="*/ 2867533 w 3009402"/>
                  <a:gd name="connsiteY11" fmla="*/ 1420731 h 2630951"/>
                  <a:gd name="connsiteX12" fmla="*/ 3009402 w 3009402"/>
                  <a:gd name="connsiteY12" fmla="*/ 1530664 h 2630951"/>
                  <a:gd name="connsiteX0" fmla="*/ 2691549 w 3009402"/>
                  <a:gd name="connsiteY0" fmla="*/ 2601818 h 2633313"/>
                  <a:gd name="connsiteX1" fmla="*/ 1057975 w 3009402"/>
                  <a:gd name="connsiteY1" fmla="*/ 2102276 h 2633313"/>
                  <a:gd name="connsiteX2" fmla="*/ 63279 w 3009402"/>
                  <a:gd name="connsiteY2" fmla="*/ 1505986 h 2633313"/>
                  <a:gd name="connsiteX3" fmla="*/ 898706 w 3009402"/>
                  <a:gd name="connsiteY3" fmla="*/ 1702276 h 2633313"/>
                  <a:gd name="connsiteX4" fmla="*/ 17160 w 3009402"/>
                  <a:gd name="connsiteY4" fmla="*/ 1308855 h 2633313"/>
                  <a:gd name="connsiteX5" fmla="*/ 1114865 w 3009402"/>
                  <a:gd name="connsiteY5" fmla="*/ 1436583 h 2633313"/>
                  <a:gd name="connsiteX6" fmla="*/ 19656 w 3009402"/>
                  <a:gd name="connsiteY6" fmla="*/ 1061769 h 2633313"/>
                  <a:gd name="connsiteX7" fmla="*/ 1263445 w 3009402"/>
                  <a:gd name="connsiteY7" fmla="*/ 1188330 h 2633313"/>
                  <a:gd name="connsiteX8" fmla="*/ 254215 w 3009402"/>
                  <a:gd name="connsiteY8" fmla="*/ 864849 h 2633313"/>
                  <a:gd name="connsiteX9" fmla="*/ 1973411 w 3009402"/>
                  <a:gd name="connsiteY9" fmla="*/ 1162201 h 2633313"/>
                  <a:gd name="connsiteX10" fmla="*/ 1681247 w 3009402"/>
                  <a:gd name="connsiteY10" fmla="*/ 6048 h 2633313"/>
                  <a:gd name="connsiteX11" fmla="*/ 2867533 w 3009402"/>
                  <a:gd name="connsiteY11" fmla="*/ 1423093 h 2633313"/>
                  <a:gd name="connsiteX12" fmla="*/ 3009402 w 3009402"/>
                  <a:gd name="connsiteY12" fmla="*/ 1533026 h 2633313"/>
                  <a:gd name="connsiteX0" fmla="*/ 2691549 w 3009402"/>
                  <a:gd name="connsiteY0" fmla="*/ 2603821 h 2635316"/>
                  <a:gd name="connsiteX1" fmla="*/ 1057975 w 3009402"/>
                  <a:gd name="connsiteY1" fmla="*/ 2104279 h 2635316"/>
                  <a:gd name="connsiteX2" fmla="*/ 63279 w 3009402"/>
                  <a:gd name="connsiteY2" fmla="*/ 1507989 h 2635316"/>
                  <a:gd name="connsiteX3" fmla="*/ 898706 w 3009402"/>
                  <a:gd name="connsiteY3" fmla="*/ 1704279 h 2635316"/>
                  <a:gd name="connsiteX4" fmla="*/ 17160 w 3009402"/>
                  <a:gd name="connsiteY4" fmla="*/ 1310858 h 2635316"/>
                  <a:gd name="connsiteX5" fmla="*/ 1114865 w 3009402"/>
                  <a:gd name="connsiteY5" fmla="*/ 1438586 h 2635316"/>
                  <a:gd name="connsiteX6" fmla="*/ 19656 w 3009402"/>
                  <a:gd name="connsiteY6" fmla="*/ 1063772 h 2635316"/>
                  <a:gd name="connsiteX7" fmla="*/ 1263445 w 3009402"/>
                  <a:gd name="connsiteY7" fmla="*/ 1190333 h 2635316"/>
                  <a:gd name="connsiteX8" fmla="*/ 254215 w 3009402"/>
                  <a:gd name="connsiteY8" fmla="*/ 866852 h 2635316"/>
                  <a:gd name="connsiteX9" fmla="*/ 1973411 w 3009402"/>
                  <a:gd name="connsiteY9" fmla="*/ 1164204 h 2635316"/>
                  <a:gd name="connsiteX10" fmla="*/ 1681247 w 3009402"/>
                  <a:gd name="connsiteY10" fmla="*/ 8051 h 2635316"/>
                  <a:gd name="connsiteX11" fmla="*/ 2867533 w 3009402"/>
                  <a:gd name="connsiteY11" fmla="*/ 1425096 h 2635316"/>
                  <a:gd name="connsiteX12" fmla="*/ 3009402 w 3009402"/>
                  <a:gd name="connsiteY12" fmla="*/ 1535029 h 2635316"/>
                  <a:gd name="connsiteX0" fmla="*/ 2691549 w 3009402"/>
                  <a:gd name="connsiteY0" fmla="*/ 2595770 h 2627265"/>
                  <a:gd name="connsiteX1" fmla="*/ 1057975 w 3009402"/>
                  <a:gd name="connsiteY1" fmla="*/ 2096228 h 2627265"/>
                  <a:gd name="connsiteX2" fmla="*/ 63279 w 3009402"/>
                  <a:gd name="connsiteY2" fmla="*/ 1499938 h 2627265"/>
                  <a:gd name="connsiteX3" fmla="*/ 898706 w 3009402"/>
                  <a:gd name="connsiteY3" fmla="*/ 1696228 h 2627265"/>
                  <a:gd name="connsiteX4" fmla="*/ 17160 w 3009402"/>
                  <a:gd name="connsiteY4" fmla="*/ 1302807 h 2627265"/>
                  <a:gd name="connsiteX5" fmla="*/ 1114865 w 3009402"/>
                  <a:gd name="connsiteY5" fmla="*/ 1430535 h 2627265"/>
                  <a:gd name="connsiteX6" fmla="*/ 19656 w 3009402"/>
                  <a:gd name="connsiteY6" fmla="*/ 1055721 h 2627265"/>
                  <a:gd name="connsiteX7" fmla="*/ 1263445 w 3009402"/>
                  <a:gd name="connsiteY7" fmla="*/ 1182282 h 2627265"/>
                  <a:gd name="connsiteX8" fmla="*/ 254215 w 3009402"/>
                  <a:gd name="connsiteY8" fmla="*/ 858801 h 2627265"/>
                  <a:gd name="connsiteX9" fmla="*/ 1973411 w 3009402"/>
                  <a:gd name="connsiteY9" fmla="*/ 1156153 h 2627265"/>
                  <a:gd name="connsiteX10" fmla="*/ 1681247 w 3009402"/>
                  <a:gd name="connsiteY10" fmla="*/ 0 h 2627265"/>
                  <a:gd name="connsiteX11" fmla="*/ 2867533 w 3009402"/>
                  <a:gd name="connsiteY11" fmla="*/ 1417045 h 2627265"/>
                  <a:gd name="connsiteX12" fmla="*/ 3009402 w 3009402"/>
                  <a:gd name="connsiteY12" fmla="*/ 1526978 h 2627265"/>
                  <a:gd name="connsiteX0" fmla="*/ 2691549 w 3009402"/>
                  <a:gd name="connsiteY0" fmla="*/ 2596011 h 2627506"/>
                  <a:gd name="connsiteX1" fmla="*/ 1057975 w 3009402"/>
                  <a:gd name="connsiteY1" fmla="*/ 2096469 h 2627506"/>
                  <a:gd name="connsiteX2" fmla="*/ 63279 w 3009402"/>
                  <a:gd name="connsiteY2" fmla="*/ 1500179 h 2627506"/>
                  <a:gd name="connsiteX3" fmla="*/ 898706 w 3009402"/>
                  <a:gd name="connsiteY3" fmla="*/ 1696469 h 2627506"/>
                  <a:gd name="connsiteX4" fmla="*/ 17160 w 3009402"/>
                  <a:gd name="connsiteY4" fmla="*/ 1303048 h 2627506"/>
                  <a:gd name="connsiteX5" fmla="*/ 1114865 w 3009402"/>
                  <a:gd name="connsiteY5" fmla="*/ 1430776 h 2627506"/>
                  <a:gd name="connsiteX6" fmla="*/ 19656 w 3009402"/>
                  <a:gd name="connsiteY6" fmla="*/ 1055962 h 2627506"/>
                  <a:gd name="connsiteX7" fmla="*/ 1263445 w 3009402"/>
                  <a:gd name="connsiteY7" fmla="*/ 1182523 h 2627506"/>
                  <a:gd name="connsiteX8" fmla="*/ 254215 w 3009402"/>
                  <a:gd name="connsiteY8" fmla="*/ 859042 h 2627506"/>
                  <a:gd name="connsiteX9" fmla="*/ 1973411 w 3009402"/>
                  <a:gd name="connsiteY9" fmla="*/ 1156394 h 2627506"/>
                  <a:gd name="connsiteX10" fmla="*/ 1681247 w 3009402"/>
                  <a:gd name="connsiteY10" fmla="*/ 241 h 2627506"/>
                  <a:gd name="connsiteX11" fmla="*/ 2867533 w 3009402"/>
                  <a:gd name="connsiteY11" fmla="*/ 1417286 h 2627506"/>
                  <a:gd name="connsiteX12" fmla="*/ 3009402 w 3009402"/>
                  <a:gd name="connsiteY12" fmla="*/ 1527219 h 2627506"/>
                  <a:gd name="connsiteX0" fmla="*/ 2691549 w 3009402"/>
                  <a:gd name="connsiteY0" fmla="*/ 2595770 h 2627265"/>
                  <a:gd name="connsiteX1" fmla="*/ 1057975 w 3009402"/>
                  <a:gd name="connsiteY1" fmla="*/ 2096228 h 2627265"/>
                  <a:gd name="connsiteX2" fmla="*/ 63279 w 3009402"/>
                  <a:gd name="connsiteY2" fmla="*/ 1499938 h 2627265"/>
                  <a:gd name="connsiteX3" fmla="*/ 898706 w 3009402"/>
                  <a:gd name="connsiteY3" fmla="*/ 1696228 h 2627265"/>
                  <a:gd name="connsiteX4" fmla="*/ 17160 w 3009402"/>
                  <a:gd name="connsiteY4" fmla="*/ 1302807 h 2627265"/>
                  <a:gd name="connsiteX5" fmla="*/ 1114865 w 3009402"/>
                  <a:gd name="connsiteY5" fmla="*/ 1430535 h 2627265"/>
                  <a:gd name="connsiteX6" fmla="*/ 19656 w 3009402"/>
                  <a:gd name="connsiteY6" fmla="*/ 1055721 h 2627265"/>
                  <a:gd name="connsiteX7" fmla="*/ 1263445 w 3009402"/>
                  <a:gd name="connsiteY7" fmla="*/ 1182282 h 2627265"/>
                  <a:gd name="connsiteX8" fmla="*/ 254215 w 3009402"/>
                  <a:gd name="connsiteY8" fmla="*/ 858801 h 2627265"/>
                  <a:gd name="connsiteX9" fmla="*/ 1973411 w 3009402"/>
                  <a:gd name="connsiteY9" fmla="*/ 1156153 h 2627265"/>
                  <a:gd name="connsiteX10" fmla="*/ 1681247 w 3009402"/>
                  <a:gd name="connsiteY10" fmla="*/ 0 h 2627265"/>
                  <a:gd name="connsiteX11" fmla="*/ 2867533 w 3009402"/>
                  <a:gd name="connsiteY11" fmla="*/ 1417045 h 2627265"/>
                  <a:gd name="connsiteX12" fmla="*/ 3009402 w 3009402"/>
                  <a:gd name="connsiteY12" fmla="*/ 1526978 h 262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09402" h="2627265">
                    <a:moveTo>
                      <a:pt x="2691549" y="2595770"/>
                    </a:moveTo>
                    <a:cubicBezTo>
                      <a:pt x="1896358" y="2752485"/>
                      <a:pt x="1494363" y="2283018"/>
                      <a:pt x="1057975" y="2096228"/>
                    </a:cubicBezTo>
                    <a:cubicBezTo>
                      <a:pt x="806401" y="1959434"/>
                      <a:pt x="10348" y="1746897"/>
                      <a:pt x="63279" y="1499938"/>
                    </a:cubicBezTo>
                    <a:cubicBezTo>
                      <a:pt x="143616" y="1440839"/>
                      <a:pt x="350305" y="1564094"/>
                      <a:pt x="898706" y="1696228"/>
                    </a:cubicBezTo>
                    <a:cubicBezTo>
                      <a:pt x="898414" y="1637617"/>
                      <a:pt x="-145230" y="1543050"/>
                      <a:pt x="17160" y="1302807"/>
                    </a:cubicBezTo>
                    <a:cubicBezTo>
                      <a:pt x="126370" y="1107583"/>
                      <a:pt x="1104206" y="1488773"/>
                      <a:pt x="1114865" y="1430535"/>
                    </a:cubicBezTo>
                    <a:cubicBezTo>
                      <a:pt x="1123487" y="1366735"/>
                      <a:pt x="-36775" y="1290281"/>
                      <a:pt x="19656" y="1055721"/>
                    </a:cubicBezTo>
                    <a:cubicBezTo>
                      <a:pt x="114692" y="858697"/>
                      <a:pt x="1205501" y="1171169"/>
                      <a:pt x="1263445" y="1182282"/>
                    </a:cubicBezTo>
                    <a:cubicBezTo>
                      <a:pt x="1328824" y="1203035"/>
                      <a:pt x="226481" y="990875"/>
                      <a:pt x="254215" y="858801"/>
                    </a:cubicBezTo>
                    <a:cubicBezTo>
                      <a:pt x="306024" y="645893"/>
                      <a:pt x="1682898" y="846590"/>
                      <a:pt x="1973411" y="1156153"/>
                    </a:cubicBezTo>
                    <a:cubicBezTo>
                      <a:pt x="1860523" y="874177"/>
                      <a:pt x="1417798" y="121571"/>
                      <a:pt x="1681247" y="0"/>
                    </a:cubicBezTo>
                    <a:cubicBezTo>
                      <a:pt x="2133992" y="658954"/>
                      <a:pt x="2675745" y="735658"/>
                      <a:pt x="2867533" y="1417045"/>
                    </a:cubicBezTo>
                    <a:cubicBezTo>
                      <a:pt x="2922379" y="1481014"/>
                      <a:pt x="2975712" y="1471945"/>
                      <a:pt x="3009402" y="1526978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C1AF2B7-C26C-44F0-9377-C3C3CB49E739}"/>
                  </a:ext>
                </a:extLst>
              </p:cNvPr>
              <p:cNvSpPr/>
              <p:nvPr/>
            </p:nvSpPr>
            <p:spPr>
              <a:xfrm rot="549544">
                <a:off x="6050756" y="3706600"/>
                <a:ext cx="117256" cy="485775"/>
              </a:xfrm>
              <a:custGeom>
                <a:avLst/>
                <a:gdLst>
                  <a:gd name="connsiteX0" fmla="*/ 19050 w 19050"/>
                  <a:gd name="connsiteY0" fmla="*/ 0 h 523875"/>
                  <a:gd name="connsiteX1" fmla="*/ 0 w 19050"/>
                  <a:gd name="connsiteY1" fmla="*/ 523875 h 523875"/>
                  <a:gd name="connsiteX2" fmla="*/ 0 w 19050"/>
                  <a:gd name="connsiteY2" fmla="*/ 523875 h 523875"/>
                  <a:gd name="connsiteX0" fmla="*/ 19050 w 19050"/>
                  <a:gd name="connsiteY0" fmla="*/ 0 h 485775"/>
                  <a:gd name="connsiteX1" fmla="*/ 0 w 19050"/>
                  <a:gd name="connsiteY1" fmla="*/ 485775 h 485775"/>
                  <a:gd name="connsiteX2" fmla="*/ 0 w 19050"/>
                  <a:gd name="connsiteY2" fmla="*/ 485775 h 485775"/>
                  <a:gd name="connsiteX0" fmla="*/ 57422 w 57422"/>
                  <a:gd name="connsiteY0" fmla="*/ 0 h 485775"/>
                  <a:gd name="connsiteX1" fmla="*/ 38372 w 57422"/>
                  <a:gd name="connsiteY1" fmla="*/ 485775 h 485775"/>
                  <a:gd name="connsiteX2" fmla="*/ 38372 w 57422"/>
                  <a:gd name="connsiteY2" fmla="*/ 485775 h 485775"/>
                  <a:gd name="connsiteX0" fmla="*/ 65251 w 65251"/>
                  <a:gd name="connsiteY0" fmla="*/ 0 h 485775"/>
                  <a:gd name="connsiteX1" fmla="*/ 46201 w 65251"/>
                  <a:gd name="connsiteY1" fmla="*/ 485775 h 485775"/>
                  <a:gd name="connsiteX2" fmla="*/ 46201 w 65251"/>
                  <a:gd name="connsiteY2" fmla="*/ 485775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51" h="485775">
                    <a:moveTo>
                      <a:pt x="65251" y="0"/>
                    </a:moveTo>
                    <a:cubicBezTo>
                      <a:pt x="-55399" y="161925"/>
                      <a:pt x="23976" y="323850"/>
                      <a:pt x="46201" y="485775"/>
                    </a:cubicBezTo>
                    <a:lnTo>
                      <a:pt x="46201" y="485775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F792F9E-7ECB-41A6-A6EE-8C7C5A70DED5}"/>
                </a:ext>
              </a:extLst>
            </p:cNvPr>
            <p:cNvGrpSpPr/>
            <p:nvPr/>
          </p:nvGrpSpPr>
          <p:grpSpPr>
            <a:xfrm>
              <a:off x="397203" y="1536548"/>
              <a:ext cx="2300938" cy="3682878"/>
              <a:chOff x="3557664" y="2510205"/>
              <a:chExt cx="2300938" cy="368287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07" name="Rectangle 4">
                <a:extLst>
                  <a:ext uri="{FF2B5EF4-FFF2-40B4-BE49-F238E27FC236}">
                    <a16:creationId xmlns:a16="http://schemas.microsoft.com/office/drawing/2014/main" id="{DD7182F8-6355-4D83-A9D5-B8162F0F34E2}"/>
                  </a:ext>
                </a:extLst>
              </p:cNvPr>
              <p:cNvSpPr/>
              <p:nvPr/>
            </p:nvSpPr>
            <p:spPr>
              <a:xfrm rot="1014057">
                <a:off x="3557664" y="2553716"/>
                <a:ext cx="2246008" cy="3639367"/>
              </a:xfrm>
              <a:custGeom>
                <a:avLst/>
                <a:gdLst>
                  <a:gd name="connsiteX0" fmla="*/ 0 w 685800"/>
                  <a:gd name="connsiteY0" fmla="*/ 0 h 203200"/>
                  <a:gd name="connsiteX1" fmla="*/ 685800 w 685800"/>
                  <a:gd name="connsiteY1" fmla="*/ 0 h 203200"/>
                  <a:gd name="connsiteX2" fmla="*/ 685800 w 685800"/>
                  <a:gd name="connsiteY2" fmla="*/ 203200 h 203200"/>
                  <a:gd name="connsiteX3" fmla="*/ 0 w 685800"/>
                  <a:gd name="connsiteY3" fmla="*/ 203200 h 203200"/>
                  <a:gd name="connsiteX4" fmla="*/ 0 w 685800"/>
                  <a:gd name="connsiteY4" fmla="*/ 0 h 203200"/>
                  <a:gd name="connsiteX0" fmla="*/ 0 w 685800"/>
                  <a:gd name="connsiteY0" fmla="*/ 0 h 340360"/>
                  <a:gd name="connsiteX1" fmla="*/ 685800 w 685800"/>
                  <a:gd name="connsiteY1" fmla="*/ 137160 h 340360"/>
                  <a:gd name="connsiteX2" fmla="*/ 685800 w 685800"/>
                  <a:gd name="connsiteY2" fmla="*/ 340360 h 340360"/>
                  <a:gd name="connsiteX3" fmla="*/ 0 w 685800"/>
                  <a:gd name="connsiteY3" fmla="*/ 340360 h 340360"/>
                  <a:gd name="connsiteX4" fmla="*/ 0 w 685800"/>
                  <a:gd name="connsiteY4" fmla="*/ 0 h 340360"/>
                  <a:gd name="connsiteX0" fmla="*/ 0 w 685800"/>
                  <a:gd name="connsiteY0" fmla="*/ 60960 h 401320"/>
                  <a:gd name="connsiteX1" fmla="*/ 670560 w 685800"/>
                  <a:gd name="connsiteY1" fmla="*/ 0 h 401320"/>
                  <a:gd name="connsiteX2" fmla="*/ 685800 w 685800"/>
                  <a:gd name="connsiteY2" fmla="*/ 401320 h 401320"/>
                  <a:gd name="connsiteX3" fmla="*/ 0 w 685800"/>
                  <a:gd name="connsiteY3" fmla="*/ 401320 h 401320"/>
                  <a:gd name="connsiteX4" fmla="*/ 0 w 685800"/>
                  <a:gd name="connsiteY4" fmla="*/ 60960 h 401320"/>
                  <a:gd name="connsiteX0" fmla="*/ 0 w 1102360"/>
                  <a:gd name="connsiteY0" fmla="*/ 706120 h 1046480"/>
                  <a:gd name="connsiteX1" fmla="*/ 1102360 w 1102360"/>
                  <a:gd name="connsiteY1" fmla="*/ 0 h 1046480"/>
                  <a:gd name="connsiteX2" fmla="*/ 670560 w 1102360"/>
                  <a:gd name="connsiteY2" fmla="*/ 645160 h 1046480"/>
                  <a:gd name="connsiteX3" fmla="*/ 685800 w 1102360"/>
                  <a:gd name="connsiteY3" fmla="*/ 1046480 h 1046480"/>
                  <a:gd name="connsiteX4" fmla="*/ 0 w 1102360"/>
                  <a:gd name="connsiteY4" fmla="*/ 1046480 h 1046480"/>
                  <a:gd name="connsiteX5" fmla="*/ 0 w 1102360"/>
                  <a:gd name="connsiteY5" fmla="*/ 706120 h 1046480"/>
                  <a:gd name="connsiteX0" fmla="*/ 0 w 1105634"/>
                  <a:gd name="connsiteY0" fmla="*/ 832336 h 1172696"/>
                  <a:gd name="connsiteX1" fmla="*/ 835660 w 1105634"/>
                  <a:gd name="connsiteY1" fmla="*/ 50016 h 1172696"/>
                  <a:gd name="connsiteX2" fmla="*/ 1102360 w 1105634"/>
                  <a:gd name="connsiteY2" fmla="*/ 126216 h 1172696"/>
                  <a:gd name="connsiteX3" fmla="*/ 670560 w 1105634"/>
                  <a:gd name="connsiteY3" fmla="*/ 771376 h 1172696"/>
                  <a:gd name="connsiteX4" fmla="*/ 685800 w 1105634"/>
                  <a:gd name="connsiteY4" fmla="*/ 1172696 h 1172696"/>
                  <a:gd name="connsiteX5" fmla="*/ 0 w 1105634"/>
                  <a:gd name="connsiteY5" fmla="*/ 1172696 h 1172696"/>
                  <a:gd name="connsiteX6" fmla="*/ 0 w 1105634"/>
                  <a:gd name="connsiteY6" fmla="*/ 832336 h 1172696"/>
                  <a:gd name="connsiteX0" fmla="*/ 0 w 1105634"/>
                  <a:gd name="connsiteY0" fmla="*/ 832336 h 1172696"/>
                  <a:gd name="connsiteX1" fmla="*/ 835660 w 1105634"/>
                  <a:gd name="connsiteY1" fmla="*/ 50016 h 1172696"/>
                  <a:gd name="connsiteX2" fmla="*/ 1102360 w 1105634"/>
                  <a:gd name="connsiteY2" fmla="*/ 126216 h 1172696"/>
                  <a:gd name="connsiteX3" fmla="*/ 670560 w 1105634"/>
                  <a:gd name="connsiteY3" fmla="*/ 771376 h 1172696"/>
                  <a:gd name="connsiteX4" fmla="*/ 685800 w 1105634"/>
                  <a:gd name="connsiteY4" fmla="*/ 1172696 h 1172696"/>
                  <a:gd name="connsiteX5" fmla="*/ 0 w 1105634"/>
                  <a:gd name="connsiteY5" fmla="*/ 1172696 h 1172696"/>
                  <a:gd name="connsiteX6" fmla="*/ 0 w 1105634"/>
                  <a:gd name="connsiteY6" fmla="*/ 832336 h 1172696"/>
                  <a:gd name="connsiteX0" fmla="*/ 0 w 1175546"/>
                  <a:gd name="connsiteY0" fmla="*/ 1167327 h 1507687"/>
                  <a:gd name="connsiteX1" fmla="*/ 835660 w 1175546"/>
                  <a:gd name="connsiteY1" fmla="*/ 385007 h 1507687"/>
                  <a:gd name="connsiteX2" fmla="*/ 1102360 w 1175546"/>
                  <a:gd name="connsiteY2" fmla="*/ 461207 h 1507687"/>
                  <a:gd name="connsiteX3" fmla="*/ 670560 w 1175546"/>
                  <a:gd name="connsiteY3" fmla="*/ 1106367 h 1507687"/>
                  <a:gd name="connsiteX4" fmla="*/ 685800 w 1175546"/>
                  <a:gd name="connsiteY4" fmla="*/ 1507687 h 1507687"/>
                  <a:gd name="connsiteX5" fmla="*/ 0 w 1175546"/>
                  <a:gd name="connsiteY5" fmla="*/ 1507687 h 1507687"/>
                  <a:gd name="connsiteX6" fmla="*/ 0 w 1175546"/>
                  <a:gd name="connsiteY6" fmla="*/ 1167327 h 1507687"/>
                  <a:gd name="connsiteX0" fmla="*/ 0 w 1311945"/>
                  <a:gd name="connsiteY0" fmla="*/ 1257568 h 1597928"/>
                  <a:gd name="connsiteX1" fmla="*/ 835660 w 1311945"/>
                  <a:gd name="connsiteY1" fmla="*/ 475248 h 1597928"/>
                  <a:gd name="connsiteX2" fmla="*/ 1102360 w 1311945"/>
                  <a:gd name="connsiteY2" fmla="*/ 551448 h 1597928"/>
                  <a:gd name="connsiteX3" fmla="*/ 670560 w 1311945"/>
                  <a:gd name="connsiteY3" fmla="*/ 1196608 h 1597928"/>
                  <a:gd name="connsiteX4" fmla="*/ 685800 w 1311945"/>
                  <a:gd name="connsiteY4" fmla="*/ 1597928 h 1597928"/>
                  <a:gd name="connsiteX5" fmla="*/ 0 w 1311945"/>
                  <a:gd name="connsiteY5" fmla="*/ 1597928 h 1597928"/>
                  <a:gd name="connsiteX6" fmla="*/ 0 w 1311945"/>
                  <a:gd name="connsiteY6" fmla="*/ 1257568 h 1597928"/>
                  <a:gd name="connsiteX0" fmla="*/ 0 w 1267463"/>
                  <a:gd name="connsiteY0" fmla="*/ 1283974 h 1624334"/>
                  <a:gd name="connsiteX1" fmla="*/ 835660 w 1267463"/>
                  <a:gd name="connsiteY1" fmla="*/ 501654 h 1624334"/>
                  <a:gd name="connsiteX2" fmla="*/ 1102360 w 1267463"/>
                  <a:gd name="connsiteY2" fmla="*/ 577854 h 1624334"/>
                  <a:gd name="connsiteX3" fmla="*/ 670560 w 1267463"/>
                  <a:gd name="connsiteY3" fmla="*/ 1223014 h 1624334"/>
                  <a:gd name="connsiteX4" fmla="*/ 685800 w 1267463"/>
                  <a:gd name="connsiteY4" fmla="*/ 1624334 h 1624334"/>
                  <a:gd name="connsiteX5" fmla="*/ 0 w 1267463"/>
                  <a:gd name="connsiteY5" fmla="*/ 1624334 h 1624334"/>
                  <a:gd name="connsiteX6" fmla="*/ 0 w 1267463"/>
                  <a:gd name="connsiteY6" fmla="*/ 1283974 h 1624334"/>
                  <a:gd name="connsiteX0" fmla="*/ 0 w 1314876"/>
                  <a:gd name="connsiteY0" fmla="*/ 1294879 h 1635239"/>
                  <a:gd name="connsiteX1" fmla="*/ 835660 w 1314876"/>
                  <a:gd name="connsiteY1" fmla="*/ 512559 h 1635239"/>
                  <a:gd name="connsiteX2" fmla="*/ 1102360 w 1314876"/>
                  <a:gd name="connsiteY2" fmla="*/ 588759 h 1635239"/>
                  <a:gd name="connsiteX3" fmla="*/ 670560 w 1314876"/>
                  <a:gd name="connsiteY3" fmla="*/ 1233919 h 1635239"/>
                  <a:gd name="connsiteX4" fmla="*/ 685800 w 1314876"/>
                  <a:gd name="connsiteY4" fmla="*/ 1635239 h 1635239"/>
                  <a:gd name="connsiteX5" fmla="*/ 0 w 1314876"/>
                  <a:gd name="connsiteY5" fmla="*/ 1635239 h 1635239"/>
                  <a:gd name="connsiteX6" fmla="*/ 0 w 1314876"/>
                  <a:gd name="connsiteY6" fmla="*/ 1294879 h 1635239"/>
                  <a:gd name="connsiteX0" fmla="*/ 0 w 1314876"/>
                  <a:gd name="connsiteY0" fmla="*/ 2226323 h 2566683"/>
                  <a:gd name="connsiteX1" fmla="*/ 927099 w 1314876"/>
                  <a:gd name="connsiteY1" fmla="*/ 7635 h 2566683"/>
                  <a:gd name="connsiteX2" fmla="*/ 835660 w 1314876"/>
                  <a:gd name="connsiteY2" fmla="*/ 1444003 h 2566683"/>
                  <a:gd name="connsiteX3" fmla="*/ 1102360 w 1314876"/>
                  <a:gd name="connsiteY3" fmla="*/ 1520203 h 2566683"/>
                  <a:gd name="connsiteX4" fmla="*/ 670560 w 1314876"/>
                  <a:gd name="connsiteY4" fmla="*/ 2165363 h 2566683"/>
                  <a:gd name="connsiteX5" fmla="*/ 685800 w 1314876"/>
                  <a:gd name="connsiteY5" fmla="*/ 2566683 h 2566683"/>
                  <a:gd name="connsiteX6" fmla="*/ 0 w 1314876"/>
                  <a:gd name="connsiteY6" fmla="*/ 2566683 h 2566683"/>
                  <a:gd name="connsiteX7" fmla="*/ 0 w 1314876"/>
                  <a:gd name="connsiteY7" fmla="*/ 2226323 h 2566683"/>
                  <a:gd name="connsiteX0" fmla="*/ 0 w 1288866"/>
                  <a:gd name="connsiteY0" fmla="*/ 2227192 h 2567552"/>
                  <a:gd name="connsiteX1" fmla="*/ 927099 w 1288866"/>
                  <a:gd name="connsiteY1" fmla="*/ 8504 h 2567552"/>
                  <a:gd name="connsiteX2" fmla="*/ 835660 w 1288866"/>
                  <a:gd name="connsiteY2" fmla="*/ 1444872 h 2567552"/>
                  <a:gd name="connsiteX3" fmla="*/ 1279524 w 1288866"/>
                  <a:gd name="connsiteY3" fmla="*/ 941954 h 2567552"/>
                  <a:gd name="connsiteX4" fmla="*/ 1102360 w 1288866"/>
                  <a:gd name="connsiteY4" fmla="*/ 1521072 h 2567552"/>
                  <a:gd name="connsiteX5" fmla="*/ 670560 w 1288866"/>
                  <a:gd name="connsiteY5" fmla="*/ 2166232 h 2567552"/>
                  <a:gd name="connsiteX6" fmla="*/ 685800 w 1288866"/>
                  <a:gd name="connsiteY6" fmla="*/ 2567552 h 2567552"/>
                  <a:gd name="connsiteX7" fmla="*/ 0 w 1288866"/>
                  <a:gd name="connsiteY7" fmla="*/ 2567552 h 2567552"/>
                  <a:gd name="connsiteX8" fmla="*/ 0 w 1288866"/>
                  <a:gd name="connsiteY8" fmla="*/ 2227192 h 2567552"/>
                  <a:gd name="connsiteX0" fmla="*/ 0 w 1288866"/>
                  <a:gd name="connsiteY0" fmla="*/ 2222611 h 2562971"/>
                  <a:gd name="connsiteX1" fmla="*/ 441324 w 1288866"/>
                  <a:gd name="connsiteY1" fmla="*/ 956423 h 2562971"/>
                  <a:gd name="connsiteX2" fmla="*/ 927099 w 1288866"/>
                  <a:gd name="connsiteY2" fmla="*/ 3923 h 2562971"/>
                  <a:gd name="connsiteX3" fmla="*/ 835660 w 1288866"/>
                  <a:gd name="connsiteY3" fmla="*/ 1440291 h 2562971"/>
                  <a:gd name="connsiteX4" fmla="*/ 1279524 w 1288866"/>
                  <a:gd name="connsiteY4" fmla="*/ 937373 h 2562971"/>
                  <a:gd name="connsiteX5" fmla="*/ 1102360 w 1288866"/>
                  <a:gd name="connsiteY5" fmla="*/ 1516491 h 2562971"/>
                  <a:gd name="connsiteX6" fmla="*/ 670560 w 1288866"/>
                  <a:gd name="connsiteY6" fmla="*/ 2161651 h 2562971"/>
                  <a:gd name="connsiteX7" fmla="*/ 685800 w 1288866"/>
                  <a:gd name="connsiteY7" fmla="*/ 2562971 h 2562971"/>
                  <a:gd name="connsiteX8" fmla="*/ 0 w 1288866"/>
                  <a:gd name="connsiteY8" fmla="*/ 2562971 h 2562971"/>
                  <a:gd name="connsiteX9" fmla="*/ 0 w 1288866"/>
                  <a:gd name="connsiteY9" fmla="*/ 2222611 h 2562971"/>
                  <a:gd name="connsiteX0" fmla="*/ 0 w 1288866"/>
                  <a:gd name="connsiteY0" fmla="*/ 2335014 h 2675374"/>
                  <a:gd name="connsiteX1" fmla="*/ 298449 w 1288866"/>
                  <a:gd name="connsiteY1" fmla="*/ 21076 h 2675374"/>
                  <a:gd name="connsiteX2" fmla="*/ 441324 w 1288866"/>
                  <a:gd name="connsiteY2" fmla="*/ 1068826 h 2675374"/>
                  <a:gd name="connsiteX3" fmla="*/ 927099 w 1288866"/>
                  <a:gd name="connsiteY3" fmla="*/ 116326 h 2675374"/>
                  <a:gd name="connsiteX4" fmla="*/ 835660 w 1288866"/>
                  <a:gd name="connsiteY4" fmla="*/ 1552694 h 2675374"/>
                  <a:gd name="connsiteX5" fmla="*/ 1279524 w 1288866"/>
                  <a:gd name="connsiteY5" fmla="*/ 1049776 h 2675374"/>
                  <a:gd name="connsiteX6" fmla="*/ 1102360 w 1288866"/>
                  <a:gd name="connsiteY6" fmla="*/ 1628894 h 2675374"/>
                  <a:gd name="connsiteX7" fmla="*/ 670560 w 1288866"/>
                  <a:gd name="connsiteY7" fmla="*/ 2274054 h 2675374"/>
                  <a:gd name="connsiteX8" fmla="*/ 685800 w 1288866"/>
                  <a:gd name="connsiteY8" fmla="*/ 2675374 h 2675374"/>
                  <a:gd name="connsiteX9" fmla="*/ 0 w 1288866"/>
                  <a:gd name="connsiteY9" fmla="*/ 2675374 h 2675374"/>
                  <a:gd name="connsiteX10" fmla="*/ 0 w 1288866"/>
                  <a:gd name="connsiteY10" fmla="*/ 2335014 h 2675374"/>
                  <a:gd name="connsiteX0" fmla="*/ 0 w 1288866"/>
                  <a:gd name="connsiteY0" fmla="*/ 2314089 h 2654449"/>
                  <a:gd name="connsiteX1" fmla="*/ 98424 w 1288866"/>
                  <a:gd name="connsiteY1" fmla="*/ 981226 h 2654449"/>
                  <a:gd name="connsiteX2" fmla="*/ 298449 w 1288866"/>
                  <a:gd name="connsiteY2" fmla="*/ 151 h 2654449"/>
                  <a:gd name="connsiteX3" fmla="*/ 441324 w 1288866"/>
                  <a:gd name="connsiteY3" fmla="*/ 1047901 h 2654449"/>
                  <a:gd name="connsiteX4" fmla="*/ 927099 w 1288866"/>
                  <a:gd name="connsiteY4" fmla="*/ 95401 h 2654449"/>
                  <a:gd name="connsiteX5" fmla="*/ 835660 w 1288866"/>
                  <a:gd name="connsiteY5" fmla="*/ 1531769 h 2654449"/>
                  <a:gd name="connsiteX6" fmla="*/ 1279524 w 1288866"/>
                  <a:gd name="connsiteY6" fmla="*/ 1028851 h 2654449"/>
                  <a:gd name="connsiteX7" fmla="*/ 1102360 w 1288866"/>
                  <a:gd name="connsiteY7" fmla="*/ 1607969 h 2654449"/>
                  <a:gd name="connsiteX8" fmla="*/ 670560 w 1288866"/>
                  <a:gd name="connsiteY8" fmla="*/ 2253129 h 2654449"/>
                  <a:gd name="connsiteX9" fmla="*/ 685800 w 1288866"/>
                  <a:gd name="connsiteY9" fmla="*/ 2654449 h 2654449"/>
                  <a:gd name="connsiteX10" fmla="*/ 0 w 1288866"/>
                  <a:gd name="connsiteY10" fmla="*/ 2654449 h 2654449"/>
                  <a:gd name="connsiteX11" fmla="*/ 0 w 1288866"/>
                  <a:gd name="connsiteY11" fmla="*/ 2314089 h 2654449"/>
                  <a:gd name="connsiteX0" fmla="*/ 311727 w 1600593"/>
                  <a:gd name="connsiteY0" fmla="*/ 2314054 h 2654414"/>
                  <a:gd name="connsiteX1" fmla="*/ 576 w 1600593"/>
                  <a:gd name="connsiteY1" fmla="*/ 123941 h 2654414"/>
                  <a:gd name="connsiteX2" fmla="*/ 410151 w 1600593"/>
                  <a:gd name="connsiteY2" fmla="*/ 981191 h 2654414"/>
                  <a:gd name="connsiteX3" fmla="*/ 610176 w 1600593"/>
                  <a:gd name="connsiteY3" fmla="*/ 116 h 2654414"/>
                  <a:gd name="connsiteX4" fmla="*/ 753051 w 1600593"/>
                  <a:gd name="connsiteY4" fmla="*/ 1047866 h 2654414"/>
                  <a:gd name="connsiteX5" fmla="*/ 1238826 w 1600593"/>
                  <a:gd name="connsiteY5" fmla="*/ 95366 h 2654414"/>
                  <a:gd name="connsiteX6" fmla="*/ 1147387 w 1600593"/>
                  <a:gd name="connsiteY6" fmla="*/ 1531734 h 2654414"/>
                  <a:gd name="connsiteX7" fmla="*/ 1591251 w 1600593"/>
                  <a:gd name="connsiteY7" fmla="*/ 1028816 h 2654414"/>
                  <a:gd name="connsiteX8" fmla="*/ 1414087 w 1600593"/>
                  <a:gd name="connsiteY8" fmla="*/ 1607934 h 2654414"/>
                  <a:gd name="connsiteX9" fmla="*/ 982287 w 1600593"/>
                  <a:gd name="connsiteY9" fmla="*/ 2253094 h 2654414"/>
                  <a:gd name="connsiteX10" fmla="*/ 997527 w 1600593"/>
                  <a:gd name="connsiteY10" fmla="*/ 2654414 h 2654414"/>
                  <a:gd name="connsiteX11" fmla="*/ 311727 w 1600593"/>
                  <a:gd name="connsiteY11" fmla="*/ 2654414 h 2654414"/>
                  <a:gd name="connsiteX12" fmla="*/ 311727 w 1600593"/>
                  <a:gd name="connsiteY12" fmla="*/ 2314054 h 2654414"/>
                  <a:gd name="connsiteX0" fmla="*/ 328788 w 1617654"/>
                  <a:gd name="connsiteY0" fmla="*/ 2314054 h 2654414"/>
                  <a:gd name="connsiteX1" fmla="*/ 84313 w 1617654"/>
                  <a:gd name="connsiteY1" fmla="*/ 1152640 h 2654414"/>
                  <a:gd name="connsiteX2" fmla="*/ 17637 w 1617654"/>
                  <a:gd name="connsiteY2" fmla="*/ 123941 h 2654414"/>
                  <a:gd name="connsiteX3" fmla="*/ 427212 w 1617654"/>
                  <a:gd name="connsiteY3" fmla="*/ 981191 h 2654414"/>
                  <a:gd name="connsiteX4" fmla="*/ 627237 w 1617654"/>
                  <a:gd name="connsiteY4" fmla="*/ 116 h 2654414"/>
                  <a:gd name="connsiteX5" fmla="*/ 770112 w 1617654"/>
                  <a:gd name="connsiteY5" fmla="*/ 1047866 h 2654414"/>
                  <a:gd name="connsiteX6" fmla="*/ 1255887 w 1617654"/>
                  <a:gd name="connsiteY6" fmla="*/ 95366 h 2654414"/>
                  <a:gd name="connsiteX7" fmla="*/ 1164448 w 1617654"/>
                  <a:gd name="connsiteY7" fmla="*/ 1531734 h 2654414"/>
                  <a:gd name="connsiteX8" fmla="*/ 1608312 w 1617654"/>
                  <a:gd name="connsiteY8" fmla="*/ 1028816 h 2654414"/>
                  <a:gd name="connsiteX9" fmla="*/ 1431148 w 1617654"/>
                  <a:gd name="connsiteY9" fmla="*/ 1607934 h 2654414"/>
                  <a:gd name="connsiteX10" fmla="*/ 999348 w 1617654"/>
                  <a:gd name="connsiteY10" fmla="*/ 2253094 h 2654414"/>
                  <a:gd name="connsiteX11" fmla="*/ 1014588 w 1617654"/>
                  <a:gd name="connsiteY11" fmla="*/ 2654414 h 2654414"/>
                  <a:gd name="connsiteX12" fmla="*/ 328788 w 1617654"/>
                  <a:gd name="connsiteY12" fmla="*/ 2654414 h 2654414"/>
                  <a:gd name="connsiteX13" fmla="*/ 328788 w 1617654"/>
                  <a:gd name="connsiteY13" fmla="*/ 2314054 h 2654414"/>
                  <a:gd name="connsiteX0" fmla="*/ 836876 w 2125742"/>
                  <a:gd name="connsiteY0" fmla="*/ 2314054 h 2654414"/>
                  <a:gd name="connsiteX1" fmla="*/ 1851 w 2125742"/>
                  <a:gd name="connsiteY1" fmla="*/ 609715 h 2654414"/>
                  <a:gd name="connsiteX2" fmla="*/ 592401 w 2125742"/>
                  <a:gd name="connsiteY2" fmla="*/ 1152640 h 2654414"/>
                  <a:gd name="connsiteX3" fmla="*/ 525725 w 2125742"/>
                  <a:gd name="connsiteY3" fmla="*/ 123941 h 2654414"/>
                  <a:gd name="connsiteX4" fmla="*/ 935300 w 2125742"/>
                  <a:gd name="connsiteY4" fmla="*/ 981191 h 2654414"/>
                  <a:gd name="connsiteX5" fmla="*/ 1135325 w 2125742"/>
                  <a:gd name="connsiteY5" fmla="*/ 116 h 2654414"/>
                  <a:gd name="connsiteX6" fmla="*/ 1278200 w 2125742"/>
                  <a:gd name="connsiteY6" fmla="*/ 1047866 h 2654414"/>
                  <a:gd name="connsiteX7" fmla="*/ 1763975 w 2125742"/>
                  <a:gd name="connsiteY7" fmla="*/ 95366 h 2654414"/>
                  <a:gd name="connsiteX8" fmla="*/ 1672536 w 2125742"/>
                  <a:gd name="connsiteY8" fmla="*/ 1531734 h 2654414"/>
                  <a:gd name="connsiteX9" fmla="*/ 2116400 w 2125742"/>
                  <a:gd name="connsiteY9" fmla="*/ 1028816 h 2654414"/>
                  <a:gd name="connsiteX10" fmla="*/ 1939236 w 2125742"/>
                  <a:gd name="connsiteY10" fmla="*/ 1607934 h 2654414"/>
                  <a:gd name="connsiteX11" fmla="*/ 1507436 w 2125742"/>
                  <a:gd name="connsiteY11" fmla="*/ 2253094 h 2654414"/>
                  <a:gd name="connsiteX12" fmla="*/ 1522676 w 2125742"/>
                  <a:gd name="connsiteY12" fmla="*/ 2654414 h 2654414"/>
                  <a:gd name="connsiteX13" fmla="*/ 836876 w 2125742"/>
                  <a:gd name="connsiteY13" fmla="*/ 2654414 h 2654414"/>
                  <a:gd name="connsiteX14" fmla="*/ 836876 w 2125742"/>
                  <a:gd name="connsiteY14" fmla="*/ 2314054 h 2654414"/>
                  <a:gd name="connsiteX0" fmla="*/ 838472 w 2127338"/>
                  <a:gd name="connsiteY0" fmla="*/ 2314054 h 2654414"/>
                  <a:gd name="connsiteX1" fmla="*/ 346347 w 2127338"/>
                  <a:gd name="connsiteY1" fmla="*/ 1352665 h 2654414"/>
                  <a:gd name="connsiteX2" fmla="*/ 3447 w 2127338"/>
                  <a:gd name="connsiteY2" fmla="*/ 609715 h 2654414"/>
                  <a:gd name="connsiteX3" fmla="*/ 593997 w 2127338"/>
                  <a:gd name="connsiteY3" fmla="*/ 1152640 h 2654414"/>
                  <a:gd name="connsiteX4" fmla="*/ 527321 w 2127338"/>
                  <a:gd name="connsiteY4" fmla="*/ 123941 h 2654414"/>
                  <a:gd name="connsiteX5" fmla="*/ 936896 w 2127338"/>
                  <a:gd name="connsiteY5" fmla="*/ 981191 h 2654414"/>
                  <a:gd name="connsiteX6" fmla="*/ 1136921 w 2127338"/>
                  <a:gd name="connsiteY6" fmla="*/ 116 h 2654414"/>
                  <a:gd name="connsiteX7" fmla="*/ 1279796 w 2127338"/>
                  <a:gd name="connsiteY7" fmla="*/ 1047866 h 2654414"/>
                  <a:gd name="connsiteX8" fmla="*/ 1765571 w 2127338"/>
                  <a:gd name="connsiteY8" fmla="*/ 95366 h 2654414"/>
                  <a:gd name="connsiteX9" fmla="*/ 1674132 w 2127338"/>
                  <a:gd name="connsiteY9" fmla="*/ 1531734 h 2654414"/>
                  <a:gd name="connsiteX10" fmla="*/ 2117996 w 2127338"/>
                  <a:gd name="connsiteY10" fmla="*/ 1028816 h 2654414"/>
                  <a:gd name="connsiteX11" fmla="*/ 1940832 w 2127338"/>
                  <a:gd name="connsiteY11" fmla="*/ 1607934 h 2654414"/>
                  <a:gd name="connsiteX12" fmla="*/ 1509032 w 2127338"/>
                  <a:gd name="connsiteY12" fmla="*/ 2253094 h 2654414"/>
                  <a:gd name="connsiteX13" fmla="*/ 1524272 w 2127338"/>
                  <a:gd name="connsiteY13" fmla="*/ 2654414 h 2654414"/>
                  <a:gd name="connsiteX14" fmla="*/ 838472 w 2127338"/>
                  <a:gd name="connsiteY14" fmla="*/ 2654414 h 2654414"/>
                  <a:gd name="connsiteX15" fmla="*/ 838472 w 2127338"/>
                  <a:gd name="connsiteY15" fmla="*/ 2314054 h 2654414"/>
                  <a:gd name="connsiteX0" fmla="*/ 810307 w 2099173"/>
                  <a:gd name="connsiteY0" fmla="*/ 2314054 h 2654414"/>
                  <a:gd name="connsiteX1" fmla="*/ 318182 w 2099173"/>
                  <a:gd name="connsiteY1" fmla="*/ 1352665 h 2654414"/>
                  <a:gd name="connsiteX2" fmla="*/ 3857 w 2099173"/>
                  <a:gd name="connsiteY2" fmla="*/ 600190 h 2654414"/>
                  <a:gd name="connsiteX3" fmla="*/ 565832 w 2099173"/>
                  <a:gd name="connsiteY3" fmla="*/ 1152640 h 2654414"/>
                  <a:gd name="connsiteX4" fmla="*/ 499156 w 2099173"/>
                  <a:gd name="connsiteY4" fmla="*/ 123941 h 2654414"/>
                  <a:gd name="connsiteX5" fmla="*/ 908731 w 2099173"/>
                  <a:gd name="connsiteY5" fmla="*/ 981191 h 2654414"/>
                  <a:gd name="connsiteX6" fmla="*/ 1108756 w 2099173"/>
                  <a:gd name="connsiteY6" fmla="*/ 116 h 2654414"/>
                  <a:gd name="connsiteX7" fmla="*/ 1251631 w 2099173"/>
                  <a:gd name="connsiteY7" fmla="*/ 1047866 h 2654414"/>
                  <a:gd name="connsiteX8" fmla="*/ 1737406 w 2099173"/>
                  <a:gd name="connsiteY8" fmla="*/ 95366 h 2654414"/>
                  <a:gd name="connsiteX9" fmla="*/ 1645967 w 2099173"/>
                  <a:gd name="connsiteY9" fmla="*/ 1531734 h 2654414"/>
                  <a:gd name="connsiteX10" fmla="*/ 2089831 w 2099173"/>
                  <a:gd name="connsiteY10" fmla="*/ 1028816 h 2654414"/>
                  <a:gd name="connsiteX11" fmla="*/ 1912667 w 2099173"/>
                  <a:gd name="connsiteY11" fmla="*/ 1607934 h 2654414"/>
                  <a:gd name="connsiteX12" fmla="*/ 1480867 w 2099173"/>
                  <a:gd name="connsiteY12" fmla="*/ 2253094 h 2654414"/>
                  <a:gd name="connsiteX13" fmla="*/ 1496107 w 2099173"/>
                  <a:gd name="connsiteY13" fmla="*/ 2654414 h 2654414"/>
                  <a:gd name="connsiteX14" fmla="*/ 810307 w 2099173"/>
                  <a:gd name="connsiteY14" fmla="*/ 2654414 h 2654414"/>
                  <a:gd name="connsiteX15" fmla="*/ 810307 w 2099173"/>
                  <a:gd name="connsiteY15" fmla="*/ 2314054 h 2654414"/>
                  <a:gd name="connsiteX0" fmla="*/ 829074 w 2117940"/>
                  <a:gd name="connsiteY0" fmla="*/ 2314054 h 2654414"/>
                  <a:gd name="connsiteX1" fmla="*/ 336949 w 2117940"/>
                  <a:gd name="connsiteY1" fmla="*/ 1352665 h 2654414"/>
                  <a:gd name="connsiteX2" fmla="*/ 3574 w 2117940"/>
                  <a:gd name="connsiteY2" fmla="*/ 600190 h 2654414"/>
                  <a:gd name="connsiteX3" fmla="*/ 584599 w 2117940"/>
                  <a:gd name="connsiteY3" fmla="*/ 1152640 h 2654414"/>
                  <a:gd name="connsiteX4" fmla="*/ 517923 w 2117940"/>
                  <a:gd name="connsiteY4" fmla="*/ 123941 h 2654414"/>
                  <a:gd name="connsiteX5" fmla="*/ 927498 w 2117940"/>
                  <a:gd name="connsiteY5" fmla="*/ 981191 h 2654414"/>
                  <a:gd name="connsiteX6" fmla="*/ 1127523 w 2117940"/>
                  <a:gd name="connsiteY6" fmla="*/ 116 h 2654414"/>
                  <a:gd name="connsiteX7" fmla="*/ 1270398 w 2117940"/>
                  <a:gd name="connsiteY7" fmla="*/ 1047866 h 2654414"/>
                  <a:gd name="connsiteX8" fmla="*/ 1756173 w 2117940"/>
                  <a:gd name="connsiteY8" fmla="*/ 95366 h 2654414"/>
                  <a:gd name="connsiteX9" fmla="*/ 1664734 w 2117940"/>
                  <a:gd name="connsiteY9" fmla="*/ 1531734 h 2654414"/>
                  <a:gd name="connsiteX10" fmla="*/ 2108598 w 2117940"/>
                  <a:gd name="connsiteY10" fmla="*/ 1028816 h 2654414"/>
                  <a:gd name="connsiteX11" fmla="*/ 1931434 w 2117940"/>
                  <a:gd name="connsiteY11" fmla="*/ 1607934 h 2654414"/>
                  <a:gd name="connsiteX12" fmla="*/ 1499634 w 2117940"/>
                  <a:gd name="connsiteY12" fmla="*/ 2253094 h 2654414"/>
                  <a:gd name="connsiteX13" fmla="*/ 1514874 w 2117940"/>
                  <a:gd name="connsiteY13" fmla="*/ 2654414 h 2654414"/>
                  <a:gd name="connsiteX14" fmla="*/ 829074 w 2117940"/>
                  <a:gd name="connsiteY14" fmla="*/ 2654414 h 2654414"/>
                  <a:gd name="connsiteX15" fmla="*/ 829074 w 2117940"/>
                  <a:gd name="connsiteY15" fmla="*/ 2314054 h 2654414"/>
                  <a:gd name="connsiteX0" fmla="*/ 882533 w 2171399"/>
                  <a:gd name="connsiteY0" fmla="*/ 2314054 h 2654414"/>
                  <a:gd name="connsiteX1" fmla="*/ 390408 w 2171399"/>
                  <a:gd name="connsiteY1" fmla="*/ 1352665 h 2654414"/>
                  <a:gd name="connsiteX2" fmla="*/ 57033 w 2171399"/>
                  <a:gd name="connsiteY2" fmla="*/ 600190 h 2654414"/>
                  <a:gd name="connsiteX3" fmla="*/ 638058 w 2171399"/>
                  <a:gd name="connsiteY3" fmla="*/ 1152640 h 2654414"/>
                  <a:gd name="connsiteX4" fmla="*/ 571382 w 2171399"/>
                  <a:gd name="connsiteY4" fmla="*/ 123941 h 2654414"/>
                  <a:gd name="connsiteX5" fmla="*/ 980957 w 2171399"/>
                  <a:gd name="connsiteY5" fmla="*/ 981191 h 2654414"/>
                  <a:gd name="connsiteX6" fmla="*/ 1180982 w 2171399"/>
                  <a:gd name="connsiteY6" fmla="*/ 116 h 2654414"/>
                  <a:gd name="connsiteX7" fmla="*/ 1323857 w 2171399"/>
                  <a:gd name="connsiteY7" fmla="*/ 1047866 h 2654414"/>
                  <a:gd name="connsiteX8" fmla="*/ 1809632 w 2171399"/>
                  <a:gd name="connsiteY8" fmla="*/ 95366 h 2654414"/>
                  <a:gd name="connsiteX9" fmla="*/ 1718193 w 2171399"/>
                  <a:gd name="connsiteY9" fmla="*/ 1531734 h 2654414"/>
                  <a:gd name="connsiteX10" fmla="*/ 2162057 w 2171399"/>
                  <a:gd name="connsiteY10" fmla="*/ 1028816 h 2654414"/>
                  <a:gd name="connsiteX11" fmla="*/ 1984893 w 2171399"/>
                  <a:gd name="connsiteY11" fmla="*/ 1607934 h 2654414"/>
                  <a:gd name="connsiteX12" fmla="*/ 1553093 w 2171399"/>
                  <a:gd name="connsiteY12" fmla="*/ 2253094 h 2654414"/>
                  <a:gd name="connsiteX13" fmla="*/ 1568333 w 2171399"/>
                  <a:gd name="connsiteY13" fmla="*/ 2654414 h 2654414"/>
                  <a:gd name="connsiteX14" fmla="*/ 882533 w 2171399"/>
                  <a:gd name="connsiteY14" fmla="*/ 2654414 h 2654414"/>
                  <a:gd name="connsiteX15" fmla="*/ 882533 w 2171399"/>
                  <a:gd name="connsiteY15" fmla="*/ 2314054 h 2654414"/>
                  <a:gd name="connsiteX0" fmla="*/ 882533 w 2171399"/>
                  <a:gd name="connsiteY0" fmla="*/ 2314054 h 2654414"/>
                  <a:gd name="connsiteX1" fmla="*/ 390408 w 2171399"/>
                  <a:gd name="connsiteY1" fmla="*/ 1352665 h 2654414"/>
                  <a:gd name="connsiteX2" fmla="*/ 57033 w 2171399"/>
                  <a:gd name="connsiteY2" fmla="*/ 600190 h 2654414"/>
                  <a:gd name="connsiteX3" fmla="*/ 638058 w 2171399"/>
                  <a:gd name="connsiteY3" fmla="*/ 1152640 h 2654414"/>
                  <a:gd name="connsiteX4" fmla="*/ 571382 w 2171399"/>
                  <a:gd name="connsiteY4" fmla="*/ 123941 h 2654414"/>
                  <a:gd name="connsiteX5" fmla="*/ 980957 w 2171399"/>
                  <a:gd name="connsiteY5" fmla="*/ 981191 h 2654414"/>
                  <a:gd name="connsiteX6" fmla="*/ 1180982 w 2171399"/>
                  <a:gd name="connsiteY6" fmla="*/ 116 h 2654414"/>
                  <a:gd name="connsiteX7" fmla="*/ 1323857 w 2171399"/>
                  <a:gd name="connsiteY7" fmla="*/ 1047866 h 2654414"/>
                  <a:gd name="connsiteX8" fmla="*/ 1809632 w 2171399"/>
                  <a:gd name="connsiteY8" fmla="*/ 95366 h 2654414"/>
                  <a:gd name="connsiteX9" fmla="*/ 1718193 w 2171399"/>
                  <a:gd name="connsiteY9" fmla="*/ 1531734 h 2654414"/>
                  <a:gd name="connsiteX10" fmla="*/ 2162057 w 2171399"/>
                  <a:gd name="connsiteY10" fmla="*/ 1028816 h 2654414"/>
                  <a:gd name="connsiteX11" fmla="*/ 1984893 w 2171399"/>
                  <a:gd name="connsiteY11" fmla="*/ 1607934 h 2654414"/>
                  <a:gd name="connsiteX12" fmla="*/ 1553093 w 2171399"/>
                  <a:gd name="connsiteY12" fmla="*/ 2253094 h 2654414"/>
                  <a:gd name="connsiteX13" fmla="*/ 1568333 w 2171399"/>
                  <a:gd name="connsiteY13" fmla="*/ 2654414 h 2654414"/>
                  <a:gd name="connsiteX14" fmla="*/ 882533 w 2171399"/>
                  <a:gd name="connsiteY14" fmla="*/ 2654414 h 2654414"/>
                  <a:gd name="connsiteX15" fmla="*/ 882533 w 2171399"/>
                  <a:gd name="connsiteY15" fmla="*/ 2314054 h 2654414"/>
                  <a:gd name="connsiteX0" fmla="*/ 899714 w 2188580"/>
                  <a:gd name="connsiteY0" fmla="*/ 2314054 h 2654414"/>
                  <a:gd name="connsiteX1" fmla="*/ 407589 w 2188580"/>
                  <a:gd name="connsiteY1" fmla="*/ 1352665 h 2654414"/>
                  <a:gd name="connsiteX2" fmla="*/ 55164 w 2188580"/>
                  <a:gd name="connsiteY2" fmla="*/ 600190 h 2654414"/>
                  <a:gd name="connsiteX3" fmla="*/ 655239 w 2188580"/>
                  <a:gd name="connsiteY3" fmla="*/ 1152640 h 2654414"/>
                  <a:gd name="connsiteX4" fmla="*/ 588563 w 2188580"/>
                  <a:gd name="connsiteY4" fmla="*/ 123941 h 2654414"/>
                  <a:gd name="connsiteX5" fmla="*/ 998138 w 2188580"/>
                  <a:gd name="connsiteY5" fmla="*/ 981191 h 2654414"/>
                  <a:gd name="connsiteX6" fmla="*/ 1198163 w 2188580"/>
                  <a:gd name="connsiteY6" fmla="*/ 116 h 2654414"/>
                  <a:gd name="connsiteX7" fmla="*/ 1341038 w 2188580"/>
                  <a:gd name="connsiteY7" fmla="*/ 1047866 h 2654414"/>
                  <a:gd name="connsiteX8" fmla="*/ 1826813 w 2188580"/>
                  <a:gd name="connsiteY8" fmla="*/ 95366 h 2654414"/>
                  <a:gd name="connsiteX9" fmla="*/ 1735374 w 2188580"/>
                  <a:gd name="connsiteY9" fmla="*/ 1531734 h 2654414"/>
                  <a:gd name="connsiteX10" fmla="*/ 2179238 w 2188580"/>
                  <a:gd name="connsiteY10" fmla="*/ 1028816 h 2654414"/>
                  <a:gd name="connsiteX11" fmla="*/ 2002074 w 2188580"/>
                  <a:gd name="connsiteY11" fmla="*/ 1607934 h 2654414"/>
                  <a:gd name="connsiteX12" fmla="*/ 1570274 w 2188580"/>
                  <a:gd name="connsiteY12" fmla="*/ 2253094 h 2654414"/>
                  <a:gd name="connsiteX13" fmla="*/ 1585514 w 2188580"/>
                  <a:gd name="connsiteY13" fmla="*/ 2654414 h 2654414"/>
                  <a:gd name="connsiteX14" fmla="*/ 899714 w 2188580"/>
                  <a:gd name="connsiteY14" fmla="*/ 2654414 h 2654414"/>
                  <a:gd name="connsiteX15" fmla="*/ 899714 w 2188580"/>
                  <a:gd name="connsiteY15" fmla="*/ 2314054 h 2654414"/>
                  <a:gd name="connsiteX0" fmla="*/ 899714 w 2188580"/>
                  <a:gd name="connsiteY0" fmla="*/ 2314054 h 2654414"/>
                  <a:gd name="connsiteX1" fmla="*/ 407589 w 2188580"/>
                  <a:gd name="connsiteY1" fmla="*/ 1352665 h 2654414"/>
                  <a:gd name="connsiteX2" fmla="*/ 55164 w 2188580"/>
                  <a:gd name="connsiteY2" fmla="*/ 600190 h 2654414"/>
                  <a:gd name="connsiteX3" fmla="*/ 655239 w 2188580"/>
                  <a:gd name="connsiteY3" fmla="*/ 1152640 h 2654414"/>
                  <a:gd name="connsiteX4" fmla="*/ 588563 w 2188580"/>
                  <a:gd name="connsiteY4" fmla="*/ 123941 h 2654414"/>
                  <a:gd name="connsiteX5" fmla="*/ 998138 w 2188580"/>
                  <a:gd name="connsiteY5" fmla="*/ 981191 h 2654414"/>
                  <a:gd name="connsiteX6" fmla="*/ 1198163 w 2188580"/>
                  <a:gd name="connsiteY6" fmla="*/ 116 h 2654414"/>
                  <a:gd name="connsiteX7" fmla="*/ 1341038 w 2188580"/>
                  <a:gd name="connsiteY7" fmla="*/ 1047866 h 2654414"/>
                  <a:gd name="connsiteX8" fmla="*/ 1826813 w 2188580"/>
                  <a:gd name="connsiteY8" fmla="*/ 95366 h 2654414"/>
                  <a:gd name="connsiteX9" fmla="*/ 1735374 w 2188580"/>
                  <a:gd name="connsiteY9" fmla="*/ 1531734 h 2654414"/>
                  <a:gd name="connsiteX10" fmla="*/ 2179238 w 2188580"/>
                  <a:gd name="connsiteY10" fmla="*/ 1028816 h 2654414"/>
                  <a:gd name="connsiteX11" fmla="*/ 2002074 w 2188580"/>
                  <a:gd name="connsiteY11" fmla="*/ 1607934 h 2654414"/>
                  <a:gd name="connsiteX12" fmla="*/ 1570274 w 2188580"/>
                  <a:gd name="connsiteY12" fmla="*/ 2253094 h 2654414"/>
                  <a:gd name="connsiteX13" fmla="*/ 1585514 w 2188580"/>
                  <a:gd name="connsiteY13" fmla="*/ 2654414 h 2654414"/>
                  <a:gd name="connsiteX14" fmla="*/ 899714 w 2188580"/>
                  <a:gd name="connsiteY14" fmla="*/ 2654414 h 2654414"/>
                  <a:gd name="connsiteX15" fmla="*/ 899714 w 2188580"/>
                  <a:gd name="connsiteY15" fmla="*/ 2314054 h 2654414"/>
                  <a:gd name="connsiteX0" fmla="*/ 910511 w 2199377"/>
                  <a:gd name="connsiteY0" fmla="*/ 2314054 h 2654414"/>
                  <a:gd name="connsiteX1" fmla="*/ 418386 w 2199377"/>
                  <a:gd name="connsiteY1" fmla="*/ 1352665 h 2654414"/>
                  <a:gd name="connsiteX2" fmla="*/ 54055 w 2199377"/>
                  <a:gd name="connsiteY2" fmla="*/ 583521 h 2654414"/>
                  <a:gd name="connsiteX3" fmla="*/ 666036 w 2199377"/>
                  <a:gd name="connsiteY3" fmla="*/ 1152640 h 2654414"/>
                  <a:gd name="connsiteX4" fmla="*/ 599360 w 2199377"/>
                  <a:gd name="connsiteY4" fmla="*/ 123941 h 2654414"/>
                  <a:gd name="connsiteX5" fmla="*/ 1008935 w 2199377"/>
                  <a:gd name="connsiteY5" fmla="*/ 981191 h 2654414"/>
                  <a:gd name="connsiteX6" fmla="*/ 1208960 w 2199377"/>
                  <a:gd name="connsiteY6" fmla="*/ 116 h 2654414"/>
                  <a:gd name="connsiteX7" fmla="*/ 1351835 w 2199377"/>
                  <a:gd name="connsiteY7" fmla="*/ 1047866 h 2654414"/>
                  <a:gd name="connsiteX8" fmla="*/ 1837610 w 2199377"/>
                  <a:gd name="connsiteY8" fmla="*/ 95366 h 2654414"/>
                  <a:gd name="connsiteX9" fmla="*/ 1746171 w 2199377"/>
                  <a:gd name="connsiteY9" fmla="*/ 1531734 h 2654414"/>
                  <a:gd name="connsiteX10" fmla="*/ 2190035 w 2199377"/>
                  <a:gd name="connsiteY10" fmla="*/ 1028816 h 2654414"/>
                  <a:gd name="connsiteX11" fmla="*/ 2012871 w 2199377"/>
                  <a:gd name="connsiteY11" fmla="*/ 1607934 h 2654414"/>
                  <a:gd name="connsiteX12" fmla="*/ 1581071 w 2199377"/>
                  <a:gd name="connsiteY12" fmla="*/ 2253094 h 2654414"/>
                  <a:gd name="connsiteX13" fmla="*/ 1596311 w 2199377"/>
                  <a:gd name="connsiteY13" fmla="*/ 2654414 h 2654414"/>
                  <a:gd name="connsiteX14" fmla="*/ 910511 w 2199377"/>
                  <a:gd name="connsiteY14" fmla="*/ 2654414 h 2654414"/>
                  <a:gd name="connsiteX15" fmla="*/ 910511 w 2199377"/>
                  <a:gd name="connsiteY15" fmla="*/ 2314054 h 2654414"/>
                  <a:gd name="connsiteX0" fmla="*/ 910511 w 2199377"/>
                  <a:gd name="connsiteY0" fmla="*/ 2314054 h 2654414"/>
                  <a:gd name="connsiteX1" fmla="*/ 418386 w 2199377"/>
                  <a:gd name="connsiteY1" fmla="*/ 1352665 h 2654414"/>
                  <a:gd name="connsiteX2" fmla="*/ 54055 w 2199377"/>
                  <a:gd name="connsiteY2" fmla="*/ 583521 h 2654414"/>
                  <a:gd name="connsiteX3" fmla="*/ 666036 w 2199377"/>
                  <a:gd name="connsiteY3" fmla="*/ 1152640 h 2654414"/>
                  <a:gd name="connsiteX4" fmla="*/ 599360 w 2199377"/>
                  <a:gd name="connsiteY4" fmla="*/ 123941 h 2654414"/>
                  <a:gd name="connsiteX5" fmla="*/ 1008935 w 2199377"/>
                  <a:gd name="connsiteY5" fmla="*/ 981191 h 2654414"/>
                  <a:gd name="connsiteX6" fmla="*/ 1208960 w 2199377"/>
                  <a:gd name="connsiteY6" fmla="*/ 116 h 2654414"/>
                  <a:gd name="connsiteX7" fmla="*/ 1351835 w 2199377"/>
                  <a:gd name="connsiteY7" fmla="*/ 1047866 h 2654414"/>
                  <a:gd name="connsiteX8" fmla="*/ 1837610 w 2199377"/>
                  <a:gd name="connsiteY8" fmla="*/ 95366 h 2654414"/>
                  <a:gd name="connsiteX9" fmla="*/ 1746171 w 2199377"/>
                  <a:gd name="connsiteY9" fmla="*/ 1531734 h 2654414"/>
                  <a:gd name="connsiteX10" fmla="*/ 2190035 w 2199377"/>
                  <a:gd name="connsiteY10" fmla="*/ 1028816 h 2654414"/>
                  <a:gd name="connsiteX11" fmla="*/ 2012871 w 2199377"/>
                  <a:gd name="connsiteY11" fmla="*/ 1607934 h 2654414"/>
                  <a:gd name="connsiteX12" fmla="*/ 1581071 w 2199377"/>
                  <a:gd name="connsiteY12" fmla="*/ 2253094 h 2654414"/>
                  <a:gd name="connsiteX13" fmla="*/ 1596311 w 2199377"/>
                  <a:gd name="connsiteY13" fmla="*/ 2654414 h 2654414"/>
                  <a:gd name="connsiteX14" fmla="*/ 910511 w 2199377"/>
                  <a:gd name="connsiteY14" fmla="*/ 2654414 h 2654414"/>
                  <a:gd name="connsiteX15" fmla="*/ 910511 w 2199377"/>
                  <a:gd name="connsiteY15" fmla="*/ 2314054 h 2654414"/>
                  <a:gd name="connsiteX0" fmla="*/ 900971 w 2189837"/>
                  <a:gd name="connsiteY0" fmla="*/ 2314054 h 2654414"/>
                  <a:gd name="connsiteX1" fmla="*/ 408846 w 2189837"/>
                  <a:gd name="connsiteY1" fmla="*/ 1352665 h 2654414"/>
                  <a:gd name="connsiteX2" fmla="*/ 44515 w 2189837"/>
                  <a:gd name="connsiteY2" fmla="*/ 583521 h 2654414"/>
                  <a:gd name="connsiteX3" fmla="*/ 656496 w 2189837"/>
                  <a:gd name="connsiteY3" fmla="*/ 1152640 h 2654414"/>
                  <a:gd name="connsiteX4" fmla="*/ 589820 w 2189837"/>
                  <a:gd name="connsiteY4" fmla="*/ 123941 h 2654414"/>
                  <a:gd name="connsiteX5" fmla="*/ 999395 w 2189837"/>
                  <a:gd name="connsiteY5" fmla="*/ 981191 h 2654414"/>
                  <a:gd name="connsiteX6" fmla="*/ 1199420 w 2189837"/>
                  <a:gd name="connsiteY6" fmla="*/ 116 h 2654414"/>
                  <a:gd name="connsiteX7" fmla="*/ 1342295 w 2189837"/>
                  <a:gd name="connsiteY7" fmla="*/ 1047866 h 2654414"/>
                  <a:gd name="connsiteX8" fmla="*/ 1828070 w 2189837"/>
                  <a:gd name="connsiteY8" fmla="*/ 95366 h 2654414"/>
                  <a:gd name="connsiteX9" fmla="*/ 1736631 w 2189837"/>
                  <a:gd name="connsiteY9" fmla="*/ 1531734 h 2654414"/>
                  <a:gd name="connsiteX10" fmla="*/ 2180495 w 2189837"/>
                  <a:gd name="connsiteY10" fmla="*/ 1028816 h 2654414"/>
                  <a:gd name="connsiteX11" fmla="*/ 2003331 w 2189837"/>
                  <a:gd name="connsiteY11" fmla="*/ 1607934 h 2654414"/>
                  <a:gd name="connsiteX12" fmla="*/ 1571531 w 2189837"/>
                  <a:gd name="connsiteY12" fmla="*/ 2253094 h 2654414"/>
                  <a:gd name="connsiteX13" fmla="*/ 1586771 w 2189837"/>
                  <a:gd name="connsiteY13" fmla="*/ 2654414 h 2654414"/>
                  <a:gd name="connsiteX14" fmla="*/ 900971 w 2189837"/>
                  <a:gd name="connsiteY14" fmla="*/ 2654414 h 2654414"/>
                  <a:gd name="connsiteX15" fmla="*/ 900971 w 2189837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50608 w 2183949"/>
                  <a:gd name="connsiteY3" fmla="*/ 1152640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3932 w 2183949"/>
                  <a:gd name="connsiteY4" fmla="*/ 123941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6313 w 2183949"/>
                  <a:gd name="connsiteY4" fmla="*/ 95366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6313 w 2183949"/>
                  <a:gd name="connsiteY4" fmla="*/ 95366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4 h 2654414"/>
                  <a:gd name="connsiteX1" fmla="*/ 402958 w 2183949"/>
                  <a:gd name="connsiteY1" fmla="*/ 1352665 h 2654414"/>
                  <a:gd name="connsiteX2" fmla="*/ 38627 w 2183949"/>
                  <a:gd name="connsiteY2" fmla="*/ 583521 h 2654414"/>
                  <a:gd name="connsiteX3" fmla="*/ 660133 w 2183949"/>
                  <a:gd name="connsiteY3" fmla="*/ 1176452 h 2654414"/>
                  <a:gd name="connsiteX4" fmla="*/ 586313 w 2183949"/>
                  <a:gd name="connsiteY4" fmla="*/ 95366 h 2654414"/>
                  <a:gd name="connsiteX5" fmla="*/ 993507 w 2183949"/>
                  <a:gd name="connsiteY5" fmla="*/ 981191 h 2654414"/>
                  <a:gd name="connsiteX6" fmla="*/ 1193532 w 2183949"/>
                  <a:gd name="connsiteY6" fmla="*/ 116 h 2654414"/>
                  <a:gd name="connsiteX7" fmla="*/ 1336407 w 2183949"/>
                  <a:gd name="connsiteY7" fmla="*/ 1047866 h 2654414"/>
                  <a:gd name="connsiteX8" fmla="*/ 1822182 w 2183949"/>
                  <a:gd name="connsiteY8" fmla="*/ 95366 h 2654414"/>
                  <a:gd name="connsiteX9" fmla="*/ 1730743 w 2183949"/>
                  <a:gd name="connsiteY9" fmla="*/ 1531734 h 2654414"/>
                  <a:gd name="connsiteX10" fmla="*/ 2174607 w 2183949"/>
                  <a:gd name="connsiteY10" fmla="*/ 1028816 h 2654414"/>
                  <a:gd name="connsiteX11" fmla="*/ 1997443 w 2183949"/>
                  <a:gd name="connsiteY11" fmla="*/ 1607934 h 2654414"/>
                  <a:gd name="connsiteX12" fmla="*/ 1565643 w 2183949"/>
                  <a:gd name="connsiteY12" fmla="*/ 2253094 h 2654414"/>
                  <a:gd name="connsiteX13" fmla="*/ 1580883 w 2183949"/>
                  <a:gd name="connsiteY13" fmla="*/ 2654414 h 2654414"/>
                  <a:gd name="connsiteX14" fmla="*/ 895083 w 2183949"/>
                  <a:gd name="connsiteY14" fmla="*/ 2654414 h 2654414"/>
                  <a:gd name="connsiteX15" fmla="*/ 895083 w 2183949"/>
                  <a:gd name="connsiteY15" fmla="*/ 2314054 h 2654414"/>
                  <a:gd name="connsiteX0" fmla="*/ 895083 w 2183949"/>
                  <a:gd name="connsiteY0" fmla="*/ 2314052 h 2654412"/>
                  <a:gd name="connsiteX1" fmla="*/ 402958 w 2183949"/>
                  <a:gd name="connsiteY1" fmla="*/ 1352663 h 2654412"/>
                  <a:gd name="connsiteX2" fmla="*/ 38627 w 2183949"/>
                  <a:gd name="connsiteY2" fmla="*/ 583519 h 2654412"/>
                  <a:gd name="connsiteX3" fmla="*/ 660133 w 2183949"/>
                  <a:gd name="connsiteY3" fmla="*/ 1176450 h 2654412"/>
                  <a:gd name="connsiteX4" fmla="*/ 586313 w 2183949"/>
                  <a:gd name="connsiteY4" fmla="*/ 95364 h 2654412"/>
                  <a:gd name="connsiteX5" fmla="*/ 972076 w 2183949"/>
                  <a:gd name="connsiteY5" fmla="*/ 995477 h 2654412"/>
                  <a:gd name="connsiteX6" fmla="*/ 1193532 w 2183949"/>
                  <a:gd name="connsiteY6" fmla="*/ 114 h 2654412"/>
                  <a:gd name="connsiteX7" fmla="*/ 1336407 w 2183949"/>
                  <a:gd name="connsiteY7" fmla="*/ 1047864 h 2654412"/>
                  <a:gd name="connsiteX8" fmla="*/ 1822182 w 2183949"/>
                  <a:gd name="connsiteY8" fmla="*/ 95364 h 2654412"/>
                  <a:gd name="connsiteX9" fmla="*/ 1730743 w 2183949"/>
                  <a:gd name="connsiteY9" fmla="*/ 1531732 h 2654412"/>
                  <a:gd name="connsiteX10" fmla="*/ 2174607 w 2183949"/>
                  <a:gd name="connsiteY10" fmla="*/ 1028814 h 2654412"/>
                  <a:gd name="connsiteX11" fmla="*/ 1997443 w 2183949"/>
                  <a:gd name="connsiteY11" fmla="*/ 1607932 h 2654412"/>
                  <a:gd name="connsiteX12" fmla="*/ 1565643 w 2183949"/>
                  <a:gd name="connsiteY12" fmla="*/ 2253092 h 2654412"/>
                  <a:gd name="connsiteX13" fmla="*/ 1580883 w 2183949"/>
                  <a:gd name="connsiteY13" fmla="*/ 2654412 h 2654412"/>
                  <a:gd name="connsiteX14" fmla="*/ 895083 w 2183949"/>
                  <a:gd name="connsiteY14" fmla="*/ 2654412 h 2654412"/>
                  <a:gd name="connsiteX15" fmla="*/ 895083 w 2183949"/>
                  <a:gd name="connsiteY15" fmla="*/ 2314052 h 2654412"/>
                  <a:gd name="connsiteX0" fmla="*/ 895083 w 2183949"/>
                  <a:gd name="connsiteY0" fmla="*/ 2314052 h 2654412"/>
                  <a:gd name="connsiteX1" fmla="*/ 402958 w 2183949"/>
                  <a:gd name="connsiteY1" fmla="*/ 1352663 h 2654412"/>
                  <a:gd name="connsiteX2" fmla="*/ 38627 w 2183949"/>
                  <a:gd name="connsiteY2" fmla="*/ 583519 h 2654412"/>
                  <a:gd name="connsiteX3" fmla="*/ 660133 w 2183949"/>
                  <a:gd name="connsiteY3" fmla="*/ 1176450 h 2654412"/>
                  <a:gd name="connsiteX4" fmla="*/ 586313 w 2183949"/>
                  <a:gd name="connsiteY4" fmla="*/ 95364 h 2654412"/>
                  <a:gd name="connsiteX5" fmla="*/ 972076 w 2183949"/>
                  <a:gd name="connsiteY5" fmla="*/ 995477 h 2654412"/>
                  <a:gd name="connsiteX6" fmla="*/ 1193532 w 2183949"/>
                  <a:gd name="connsiteY6" fmla="*/ 114 h 2654412"/>
                  <a:gd name="connsiteX7" fmla="*/ 1336407 w 2183949"/>
                  <a:gd name="connsiteY7" fmla="*/ 1047864 h 2654412"/>
                  <a:gd name="connsiteX8" fmla="*/ 1822182 w 2183949"/>
                  <a:gd name="connsiteY8" fmla="*/ 95364 h 2654412"/>
                  <a:gd name="connsiteX9" fmla="*/ 1730743 w 2183949"/>
                  <a:gd name="connsiteY9" fmla="*/ 1531732 h 2654412"/>
                  <a:gd name="connsiteX10" fmla="*/ 2174607 w 2183949"/>
                  <a:gd name="connsiteY10" fmla="*/ 1028814 h 2654412"/>
                  <a:gd name="connsiteX11" fmla="*/ 1997443 w 2183949"/>
                  <a:gd name="connsiteY11" fmla="*/ 1607932 h 2654412"/>
                  <a:gd name="connsiteX12" fmla="*/ 1565643 w 2183949"/>
                  <a:gd name="connsiteY12" fmla="*/ 2253092 h 2654412"/>
                  <a:gd name="connsiteX13" fmla="*/ 1580883 w 2183949"/>
                  <a:gd name="connsiteY13" fmla="*/ 2654412 h 2654412"/>
                  <a:gd name="connsiteX14" fmla="*/ 895083 w 2183949"/>
                  <a:gd name="connsiteY14" fmla="*/ 2654412 h 2654412"/>
                  <a:gd name="connsiteX15" fmla="*/ 895083 w 2183949"/>
                  <a:gd name="connsiteY15" fmla="*/ 2314052 h 2654412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36407 w 2183949"/>
                  <a:gd name="connsiteY7" fmla="*/ 1047842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95342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83436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22182 w 2183949"/>
                  <a:gd name="connsiteY8" fmla="*/ 83436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48376 w 2183949"/>
                  <a:gd name="connsiteY8" fmla="*/ 107249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48376 w 2183949"/>
                  <a:gd name="connsiteY8" fmla="*/ 107249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14030 h 2654390"/>
                  <a:gd name="connsiteX1" fmla="*/ 402958 w 2183949"/>
                  <a:gd name="connsiteY1" fmla="*/ 1352641 h 2654390"/>
                  <a:gd name="connsiteX2" fmla="*/ 38627 w 2183949"/>
                  <a:gd name="connsiteY2" fmla="*/ 583497 h 2654390"/>
                  <a:gd name="connsiteX3" fmla="*/ 660133 w 2183949"/>
                  <a:gd name="connsiteY3" fmla="*/ 1176428 h 2654390"/>
                  <a:gd name="connsiteX4" fmla="*/ 586313 w 2183949"/>
                  <a:gd name="connsiteY4" fmla="*/ 95342 h 2654390"/>
                  <a:gd name="connsiteX5" fmla="*/ 972076 w 2183949"/>
                  <a:gd name="connsiteY5" fmla="*/ 995455 h 2654390"/>
                  <a:gd name="connsiteX6" fmla="*/ 1193532 w 2183949"/>
                  <a:gd name="connsiteY6" fmla="*/ 92 h 2654390"/>
                  <a:gd name="connsiteX7" fmla="*/ 1314975 w 2183949"/>
                  <a:gd name="connsiteY7" fmla="*/ 1012123 h 2654390"/>
                  <a:gd name="connsiteX8" fmla="*/ 1848376 w 2183949"/>
                  <a:gd name="connsiteY8" fmla="*/ 107249 h 2654390"/>
                  <a:gd name="connsiteX9" fmla="*/ 1730743 w 2183949"/>
                  <a:gd name="connsiteY9" fmla="*/ 1531710 h 2654390"/>
                  <a:gd name="connsiteX10" fmla="*/ 2174607 w 2183949"/>
                  <a:gd name="connsiteY10" fmla="*/ 1028792 h 2654390"/>
                  <a:gd name="connsiteX11" fmla="*/ 1997443 w 2183949"/>
                  <a:gd name="connsiteY11" fmla="*/ 1607910 h 2654390"/>
                  <a:gd name="connsiteX12" fmla="*/ 1565643 w 2183949"/>
                  <a:gd name="connsiteY12" fmla="*/ 2253070 h 2654390"/>
                  <a:gd name="connsiteX13" fmla="*/ 1580883 w 2183949"/>
                  <a:gd name="connsiteY13" fmla="*/ 2654390 h 2654390"/>
                  <a:gd name="connsiteX14" fmla="*/ 895083 w 2183949"/>
                  <a:gd name="connsiteY14" fmla="*/ 2654390 h 2654390"/>
                  <a:gd name="connsiteX15" fmla="*/ 895083 w 2183949"/>
                  <a:gd name="connsiteY15" fmla="*/ 2314030 h 2654390"/>
                  <a:gd name="connsiteX0" fmla="*/ 895083 w 2183949"/>
                  <a:gd name="connsiteY0" fmla="*/ 2337840 h 2678200"/>
                  <a:gd name="connsiteX1" fmla="*/ 402958 w 2183949"/>
                  <a:gd name="connsiteY1" fmla="*/ 1376451 h 2678200"/>
                  <a:gd name="connsiteX2" fmla="*/ 38627 w 2183949"/>
                  <a:gd name="connsiteY2" fmla="*/ 607307 h 2678200"/>
                  <a:gd name="connsiteX3" fmla="*/ 660133 w 2183949"/>
                  <a:gd name="connsiteY3" fmla="*/ 1200238 h 2678200"/>
                  <a:gd name="connsiteX4" fmla="*/ 586313 w 2183949"/>
                  <a:gd name="connsiteY4" fmla="*/ 119152 h 2678200"/>
                  <a:gd name="connsiteX5" fmla="*/ 972076 w 2183949"/>
                  <a:gd name="connsiteY5" fmla="*/ 1019265 h 2678200"/>
                  <a:gd name="connsiteX6" fmla="*/ 1193532 w 2183949"/>
                  <a:gd name="connsiteY6" fmla="*/ 90 h 2678200"/>
                  <a:gd name="connsiteX7" fmla="*/ 1314975 w 2183949"/>
                  <a:gd name="connsiteY7" fmla="*/ 1035933 h 2678200"/>
                  <a:gd name="connsiteX8" fmla="*/ 1848376 w 2183949"/>
                  <a:gd name="connsiteY8" fmla="*/ 131059 h 2678200"/>
                  <a:gd name="connsiteX9" fmla="*/ 1730743 w 2183949"/>
                  <a:gd name="connsiteY9" fmla="*/ 1555520 h 2678200"/>
                  <a:gd name="connsiteX10" fmla="*/ 2174607 w 2183949"/>
                  <a:gd name="connsiteY10" fmla="*/ 1052602 h 2678200"/>
                  <a:gd name="connsiteX11" fmla="*/ 1997443 w 2183949"/>
                  <a:gd name="connsiteY11" fmla="*/ 1631720 h 2678200"/>
                  <a:gd name="connsiteX12" fmla="*/ 1565643 w 2183949"/>
                  <a:gd name="connsiteY12" fmla="*/ 2276880 h 2678200"/>
                  <a:gd name="connsiteX13" fmla="*/ 1580883 w 2183949"/>
                  <a:gd name="connsiteY13" fmla="*/ 2678200 h 2678200"/>
                  <a:gd name="connsiteX14" fmla="*/ 895083 w 2183949"/>
                  <a:gd name="connsiteY14" fmla="*/ 2678200 h 2678200"/>
                  <a:gd name="connsiteX15" fmla="*/ 895083 w 2183949"/>
                  <a:gd name="connsiteY15" fmla="*/ 2337840 h 267820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730743 w 2183949"/>
                  <a:gd name="connsiteY9" fmla="*/ 1555430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730743 w 2183949"/>
                  <a:gd name="connsiteY9" fmla="*/ 1555430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730743 w 2183949"/>
                  <a:gd name="connsiteY9" fmla="*/ 1555430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183949"/>
                  <a:gd name="connsiteY0" fmla="*/ 2337750 h 2678110"/>
                  <a:gd name="connsiteX1" fmla="*/ 402958 w 2183949"/>
                  <a:gd name="connsiteY1" fmla="*/ 1376361 h 2678110"/>
                  <a:gd name="connsiteX2" fmla="*/ 38627 w 2183949"/>
                  <a:gd name="connsiteY2" fmla="*/ 607217 h 2678110"/>
                  <a:gd name="connsiteX3" fmla="*/ 660133 w 2183949"/>
                  <a:gd name="connsiteY3" fmla="*/ 1200148 h 2678110"/>
                  <a:gd name="connsiteX4" fmla="*/ 586313 w 2183949"/>
                  <a:gd name="connsiteY4" fmla="*/ 119062 h 2678110"/>
                  <a:gd name="connsiteX5" fmla="*/ 972076 w 2183949"/>
                  <a:gd name="connsiteY5" fmla="*/ 1019175 h 2678110"/>
                  <a:gd name="connsiteX6" fmla="*/ 1193532 w 2183949"/>
                  <a:gd name="connsiteY6" fmla="*/ 0 h 2678110"/>
                  <a:gd name="connsiteX7" fmla="*/ 1314975 w 2183949"/>
                  <a:gd name="connsiteY7" fmla="*/ 1035843 h 2678110"/>
                  <a:gd name="connsiteX8" fmla="*/ 1848376 w 2183949"/>
                  <a:gd name="connsiteY8" fmla="*/ 130969 h 2678110"/>
                  <a:gd name="connsiteX9" fmla="*/ 1686293 w 2183949"/>
                  <a:gd name="connsiteY9" fmla="*/ 1526855 h 2678110"/>
                  <a:gd name="connsiteX10" fmla="*/ 2174607 w 2183949"/>
                  <a:gd name="connsiteY10" fmla="*/ 1052512 h 2678110"/>
                  <a:gd name="connsiteX11" fmla="*/ 1997443 w 2183949"/>
                  <a:gd name="connsiteY11" fmla="*/ 1631630 h 2678110"/>
                  <a:gd name="connsiteX12" fmla="*/ 1565643 w 2183949"/>
                  <a:gd name="connsiteY12" fmla="*/ 2276790 h 2678110"/>
                  <a:gd name="connsiteX13" fmla="*/ 1580883 w 2183949"/>
                  <a:gd name="connsiteY13" fmla="*/ 2678110 h 2678110"/>
                  <a:gd name="connsiteX14" fmla="*/ 895083 w 2183949"/>
                  <a:gd name="connsiteY14" fmla="*/ 2678110 h 2678110"/>
                  <a:gd name="connsiteX15" fmla="*/ 895083 w 2183949"/>
                  <a:gd name="connsiteY15" fmla="*/ 2337750 h 2678110"/>
                  <a:gd name="connsiteX0" fmla="*/ 895083 w 2229467"/>
                  <a:gd name="connsiteY0" fmla="*/ 2337750 h 2678110"/>
                  <a:gd name="connsiteX1" fmla="*/ 402958 w 2229467"/>
                  <a:gd name="connsiteY1" fmla="*/ 1376361 h 2678110"/>
                  <a:gd name="connsiteX2" fmla="*/ 38627 w 2229467"/>
                  <a:gd name="connsiteY2" fmla="*/ 607217 h 2678110"/>
                  <a:gd name="connsiteX3" fmla="*/ 660133 w 2229467"/>
                  <a:gd name="connsiteY3" fmla="*/ 1200148 h 2678110"/>
                  <a:gd name="connsiteX4" fmla="*/ 586313 w 2229467"/>
                  <a:gd name="connsiteY4" fmla="*/ 119062 h 2678110"/>
                  <a:gd name="connsiteX5" fmla="*/ 972076 w 2229467"/>
                  <a:gd name="connsiteY5" fmla="*/ 1019175 h 2678110"/>
                  <a:gd name="connsiteX6" fmla="*/ 1193532 w 2229467"/>
                  <a:gd name="connsiteY6" fmla="*/ 0 h 2678110"/>
                  <a:gd name="connsiteX7" fmla="*/ 1314975 w 2229467"/>
                  <a:gd name="connsiteY7" fmla="*/ 1035843 h 2678110"/>
                  <a:gd name="connsiteX8" fmla="*/ 1848376 w 2229467"/>
                  <a:gd name="connsiteY8" fmla="*/ 130969 h 2678110"/>
                  <a:gd name="connsiteX9" fmla="*/ 1686293 w 2229467"/>
                  <a:gd name="connsiteY9" fmla="*/ 1526855 h 2678110"/>
                  <a:gd name="connsiteX10" fmla="*/ 2222232 w 2229467"/>
                  <a:gd name="connsiteY10" fmla="*/ 1131887 h 2678110"/>
                  <a:gd name="connsiteX11" fmla="*/ 1997443 w 2229467"/>
                  <a:gd name="connsiteY11" fmla="*/ 1631630 h 2678110"/>
                  <a:gd name="connsiteX12" fmla="*/ 1565643 w 2229467"/>
                  <a:gd name="connsiteY12" fmla="*/ 2276790 h 2678110"/>
                  <a:gd name="connsiteX13" fmla="*/ 1580883 w 2229467"/>
                  <a:gd name="connsiteY13" fmla="*/ 2678110 h 2678110"/>
                  <a:gd name="connsiteX14" fmla="*/ 895083 w 2229467"/>
                  <a:gd name="connsiteY14" fmla="*/ 2678110 h 2678110"/>
                  <a:gd name="connsiteX15" fmla="*/ 895083 w 2229467"/>
                  <a:gd name="connsiteY15" fmla="*/ 2337750 h 2678110"/>
                  <a:gd name="connsiteX0" fmla="*/ 895083 w 2229467"/>
                  <a:gd name="connsiteY0" fmla="*/ 2337750 h 2678110"/>
                  <a:gd name="connsiteX1" fmla="*/ 402958 w 2229467"/>
                  <a:gd name="connsiteY1" fmla="*/ 1376361 h 2678110"/>
                  <a:gd name="connsiteX2" fmla="*/ 38627 w 2229467"/>
                  <a:gd name="connsiteY2" fmla="*/ 607217 h 2678110"/>
                  <a:gd name="connsiteX3" fmla="*/ 660133 w 2229467"/>
                  <a:gd name="connsiteY3" fmla="*/ 1200148 h 2678110"/>
                  <a:gd name="connsiteX4" fmla="*/ 586313 w 2229467"/>
                  <a:gd name="connsiteY4" fmla="*/ 119062 h 2678110"/>
                  <a:gd name="connsiteX5" fmla="*/ 972076 w 2229467"/>
                  <a:gd name="connsiteY5" fmla="*/ 1019175 h 2678110"/>
                  <a:gd name="connsiteX6" fmla="*/ 1193532 w 2229467"/>
                  <a:gd name="connsiteY6" fmla="*/ 0 h 2678110"/>
                  <a:gd name="connsiteX7" fmla="*/ 1314975 w 2229467"/>
                  <a:gd name="connsiteY7" fmla="*/ 1035843 h 2678110"/>
                  <a:gd name="connsiteX8" fmla="*/ 1848376 w 2229467"/>
                  <a:gd name="connsiteY8" fmla="*/ 130969 h 2678110"/>
                  <a:gd name="connsiteX9" fmla="*/ 1686293 w 2229467"/>
                  <a:gd name="connsiteY9" fmla="*/ 1526855 h 2678110"/>
                  <a:gd name="connsiteX10" fmla="*/ 2222232 w 2229467"/>
                  <a:gd name="connsiteY10" fmla="*/ 1131887 h 2678110"/>
                  <a:gd name="connsiteX11" fmla="*/ 1997443 w 2229467"/>
                  <a:gd name="connsiteY11" fmla="*/ 1631630 h 2678110"/>
                  <a:gd name="connsiteX12" fmla="*/ 1565643 w 2229467"/>
                  <a:gd name="connsiteY12" fmla="*/ 2276790 h 2678110"/>
                  <a:gd name="connsiteX13" fmla="*/ 1580883 w 2229467"/>
                  <a:gd name="connsiteY13" fmla="*/ 2678110 h 2678110"/>
                  <a:gd name="connsiteX14" fmla="*/ 895083 w 2229467"/>
                  <a:gd name="connsiteY14" fmla="*/ 2678110 h 2678110"/>
                  <a:gd name="connsiteX15" fmla="*/ 895083 w 2229467"/>
                  <a:gd name="connsiteY15" fmla="*/ 2337750 h 2678110"/>
                  <a:gd name="connsiteX0" fmla="*/ 895083 w 2228596"/>
                  <a:gd name="connsiteY0" fmla="*/ 2337750 h 2678110"/>
                  <a:gd name="connsiteX1" fmla="*/ 402958 w 2228596"/>
                  <a:gd name="connsiteY1" fmla="*/ 1376361 h 2678110"/>
                  <a:gd name="connsiteX2" fmla="*/ 38627 w 2228596"/>
                  <a:gd name="connsiteY2" fmla="*/ 607217 h 2678110"/>
                  <a:gd name="connsiteX3" fmla="*/ 660133 w 2228596"/>
                  <a:gd name="connsiteY3" fmla="*/ 1200148 h 2678110"/>
                  <a:gd name="connsiteX4" fmla="*/ 586313 w 2228596"/>
                  <a:gd name="connsiteY4" fmla="*/ 119062 h 2678110"/>
                  <a:gd name="connsiteX5" fmla="*/ 972076 w 2228596"/>
                  <a:gd name="connsiteY5" fmla="*/ 1019175 h 2678110"/>
                  <a:gd name="connsiteX6" fmla="*/ 1193532 w 2228596"/>
                  <a:gd name="connsiteY6" fmla="*/ 0 h 2678110"/>
                  <a:gd name="connsiteX7" fmla="*/ 1314975 w 2228596"/>
                  <a:gd name="connsiteY7" fmla="*/ 1035843 h 2678110"/>
                  <a:gd name="connsiteX8" fmla="*/ 1848376 w 2228596"/>
                  <a:gd name="connsiteY8" fmla="*/ 130969 h 2678110"/>
                  <a:gd name="connsiteX9" fmla="*/ 1686293 w 2228596"/>
                  <a:gd name="connsiteY9" fmla="*/ 1526855 h 2678110"/>
                  <a:gd name="connsiteX10" fmla="*/ 2222232 w 2228596"/>
                  <a:gd name="connsiteY10" fmla="*/ 1131887 h 2678110"/>
                  <a:gd name="connsiteX11" fmla="*/ 1968868 w 2228596"/>
                  <a:gd name="connsiteY11" fmla="*/ 1641155 h 2678110"/>
                  <a:gd name="connsiteX12" fmla="*/ 1565643 w 2228596"/>
                  <a:gd name="connsiteY12" fmla="*/ 2276790 h 2678110"/>
                  <a:gd name="connsiteX13" fmla="*/ 1580883 w 2228596"/>
                  <a:gd name="connsiteY13" fmla="*/ 2678110 h 2678110"/>
                  <a:gd name="connsiteX14" fmla="*/ 895083 w 2228596"/>
                  <a:gd name="connsiteY14" fmla="*/ 2678110 h 2678110"/>
                  <a:gd name="connsiteX15" fmla="*/ 895083 w 2228596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337750 h 2678110"/>
                  <a:gd name="connsiteX1" fmla="*/ 402958 w 2233611"/>
                  <a:gd name="connsiteY1" fmla="*/ 1376361 h 2678110"/>
                  <a:gd name="connsiteX2" fmla="*/ 38627 w 2233611"/>
                  <a:gd name="connsiteY2" fmla="*/ 607217 h 2678110"/>
                  <a:gd name="connsiteX3" fmla="*/ 660133 w 2233611"/>
                  <a:gd name="connsiteY3" fmla="*/ 1200148 h 2678110"/>
                  <a:gd name="connsiteX4" fmla="*/ 586313 w 2233611"/>
                  <a:gd name="connsiteY4" fmla="*/ 119062 h 2678110"/>
                  <a:gd name="connsiteX5" fmla="*/ 972076 w 2233611"/>
                  <a:gd name="connsiteY5" fmla="*/ 1019175 h 2678110"/>
                  <a:gd name="connsiteX6" fmla="*/ 1193532 w 2233611"/>
                  <a:gd name="connsiteY6" fmla="*/ 0 h 2678110"/>
                  <a:gd name="connsiteX7" fmla="*/ 1314975 w 2233611"/>
                  <a:gd name="connsiteY7" fmla="*/ 1035843 h 2678110"/>
                  <a:gd name="connsiteX8" fmla="*/ 1848376 w 2233611"/>
                  <a:gd name="connsiteY8" fmla="*/ 130969 h 2678110"/>
                  <a:gd name="connsiteX9" fmla="*/ 1686293 w 2233611"/>
                  <a:gd name="connsiteY9" fmla="*/ 1526855 h 2678110"/>
                  <a:gd name="connsiteX10" fmla="*/ 2222232 w 2233611"/>
                  <a:gd name="connsiteY10" fmla="*/ 1131887 h 2678110"/>
                  <a:gd name="connsiteX11" fmla="*/ 1968868 w 2233611"/>
                  <a:gd name="connsiteY11" fmla="*/ 1641155 h 2678110"/>
                  <a:gd name="connsiteX12" fmla="*/ 1565643 w 2233611"/>
                  <a:gd name="connsiteY12" fmla="*/ 2276790 h 2678110"/>
                  <a:gd name="connsiteX13" fmla="*/ 1580883 w 2233611"/>
                  <a:gd name="connsiteY13" fmla="*/ 2678110 h 2678110"/>
                  <a:gd name="connsiteX14" fmla="*/ 895083 w 2233611"/>
                  <a:gd name="connsiteY14" fmla="*/ 2678110 h 2678110"/>
                  <a:gd name="connsiteX15" fmla="*/ 895083 w 2233611"/>
                  <a:gd name="connsiteY15" fmla="*/ 2337750 h 2678110"/>
                  <a:gd name="connsiteX0" fmla="*/ 895083 w 2233611"/>
                  <a:gd name="connsiteY0" fmla="*/ 2678110 h 2769550"/>
                  <a:gd name="connsiteX1" fmla="*/ 895083 w 2233611"/>
                  <a:gd name="connsiteY1" fmla="*/ 2337750 h 2769550"/>
                  <a:gd name="connsiteX2" fmla="*/ 402958 w 2233611"/>
                  <a:gd name="connsiteY2" fmla="*/ 1376361 h 2769550"/>
                  <a:gd name="connsiteX3" fmla="*/ 38627 w 2233611"/>
                  <a:gd name="connsiteY3" fmla="*/ 607217 h 2769550"/>
                  <a:gd name="connsiteX4" fmla="*/ 660133 w 2233611"/>
                  <a:gd name="connsiteY4" fmla="*/ 1200148 h 2769550"/>
                  <a:gd name="connsiteX5" fmla="*/ 586313 w 2233611"/>
                  <a:gd name="connsiteY5" fmla="*/ 119062 h 2769550"/>
                  <a:gd name="connsiteX6" fmla="*/ 972076 w 2233611"/>
                  <a:gd name="connsiteY6" fmla="*/ 1019175 h 2769550"/>
                  <a:gd name="connsiteX7" fmla="*/ 1193532 w 2233611"/>
                  <a:gd name="connsiteY7" fmla="*/ 0 h 2769550"/>
                  <a:gd name="connsiteX8" fmla="*/ 1314975 w 2233611"/>
                  <a:gd name="connsiteY8" fmla="*/ 1035843 h 2769550"/>
                  <a:gd name="connsiteX9" fmla="*/ 1848376 w 2233611"/>
                  <a:gd name="connsiteY9" fmla="*/ 130969 h 2769550"/>
                  <a:gd name="connsiteX10" fmla="*/ 1686293 w 2233611"/>
                  <a:gd name="connsiteY10" fmla="*/ 1526855 h 2769550"/>
                  <a:gd name="connsiteX11" fmla="*/ 2222232 w 2233611"/>
                  <a:gd name="connsiteY11" fmla="*/ 1131887 h 2769550"/>
                  <a:gd name="connsiteX12" fmla="*/ 1968868 w 2233611"/>
                  <a:gd name="connsiteY12" fmla="*/ 1641155 h 2769550"/>
                  <a:gd name="connsiteX13" fmla="*/ 1565643 w 2233611"/>
                  <a:gd name="connsiteY13" fmla="*/ 2276790 h 2769550"/>
                  <a:gd name="connsiteX14" fmla="*/ 1580883 w 2233611"/>
                  <a:gd name="connsiteY14" fmla="*/ 2678110 h 2769550"/>
                  <a:gd name="connsiteX15" fmla="*/ 986523 w 2233611"/>
                  <a:gd name="connsiteY15" fmla="*/ 2769550 h 2769550"/>
                  <a:gd name="connsiteX0" fmla="*/ 895083 w 2233611"/>
                  <a:gd name="connsiteY0" fmla="*/ 2678110 h 2678110"/>
                  <a:gd name="connsiteX1" fmla="*/ 895083 w 2233611"/>
                  <a:gd name="connsiteY1" fmla="*/ 2337750 h 2678110"/>
                  <a:gd name="connsiteX2" fmla="*/ 402958 w 2233611"/>
                  <a:gd name="connsiteY2" fmla="*/ 1376361 h 2678110"/>
                  <a:gd name="connsiteX3" fmla="*/ 38627 w 2233611"/>
                  <a:gd name="connsiteY3" fmla="*/ 607217 h 2678110"/>
                  <a:gd name="connsiteX4" fmla="*/ 660133 w 2233611"/>
                  <a:gd name="connsiteY4" fmla="*/ 1200148 h 2678110"/>
                  <a:gd name="connsiteX5" fmla="*/ 586313 w 2233611"/>
                  <a:gd name="connsiteY5" fmla="*/ 119062 h 2678110"/>
                  <a:gd name="connsiteX6" fmla="*/ 972076 w 2233611"/>
                  <a:gd name="connsiteY6" fmla="*/ 1019175 h 2678110"/>
                  <a:gd name="connsiteX7" fmla="*/ 1193532 w 2233611"/>
                  <a:gd name="connsiteY7" fmla="*/ 0 h 2678110"/>
                  <a:gd name="connsiteX8" fmla="*/ 1314975 w 2233611"/>
                  <a:gd name="connsiteY8" fmla="*/ 1035843 h 2678110"/>
                  <a:gd name="connsiteX9" fmla="*/ 1848376 w 2233611"/>
                  <a:gd name="connsiteY9" fmla="*/ 130969 h 2678110"/>
                  <a:gd name="connsiteX10" fmla="*/ 1686293 w 2233611"/>
                  <a:gd name="connsiteY10" fmla="*/ 1526855 h 2678110"/>
                  <a:gd name="connsiteX11" fmla="*/ 2222232 w 2233611"/>
                  <a:gd name="connsiteY11" fmla="*/ 1131887 h 2678110"/>
                  <a:gd name="connsiteX12" fmla="*/ 1968868 w 2233611"/>
                  <a:gd name="connsiteY12" fmla="*/ 1641155 h 2678110"/>
                  <a:gd name="connsiteX13" fmla="*/ 1565643 w 2233611"/>
                  <a:gd name="connsiteY13" fmla="*/ 2276790 h 2678110"/>
                  <a:gd name="connsiteX14" fmla="*/ 1580883 w 2233611"/>
                  <a:gd name="connsiteY14" fmla="*/ 2678110 h 2678110"/>
                  <a:gd name="connsiteX0" fmla="*/ 895083 w 2233611"/>
                  <a:gd name="connsiteY0" fmla="*/ 2678110 h 2684321"/>
                  <a:gd name="connsiteX1" fmla="*/ 895083 w 2233611"/>
                  <a:gd name="connsiteY1" fmla="*/ 2337750 h 2684321"/>
                  <a:gd name="connsiteX2" fmla="*/ 402958 w 2233611"/>
                  <a:gd name="connsiteY2" fmla="*/ 1376361 h 2684321"/>
                  <a:gd name="connsiteX3" fmla="*/ 38627 w 2233611"/>
                  <a:gd name="connsiteY3" fmla="*/ 607217 h 2684321"/>
                  <a:gd name="connsiteX4" fmla="*/ 660133 w 2233611"/>
                  <a:gd name="connsiteY4" fmla="*/ 1200148 h 2684321"/>
                  <a:gd name="connsiteX5" fmla="*/ 586313 w 2233611"/>
                  <a:gd name="connsiteY5" fmla="*/ 119062 h 2684321"/>
                  <a:gd name="connsiteX6" fmla="*/ 972076 w 2233611"/>
                  <a:gd name="connsiteY6" fmla="*/ 1019175 h 2684321"/>
                  <a:gd name="connsiteX7" fmla="*/ 1193532 w 2233611"/>
                  <a:gd name="connsiteY7" fmla="*/ 0 h 2684321"/>
                  <a:gd name="connsiteX8" fmla="*/ 1314975 w 2233611"/>
                  <a:gd name="connsiteY8" fmla="*/ 1035843 h 2684321"/>
                  <a:gd name="connsiteX9" fmla="*/ 1848376 w 2233611"/>
                  <a:gd name="connsiteY9" fmla="*/ 130969 h 2684321"/>
                  <a:gd name="connsiteX10" fmla="*/ 1686293 w 2233611"/>
                  <a:gd name="connsiteY10" fmla="*/ 1526855 h 2684321"/>
                  <a:gd name="connsiteX11" fmla="*/ 2222232 w 2233611"/>
                  <a:gd name="connsiteY11" fmla="*/ 1131887 h 2684321"/>
                  <a:gd name="connsiteX12" fmla="*/ 1968868 w 2233611"/>
                  <a:gd name="connsiteY12" fmla="*/ 1641155 h 2684321"/>
                  <a:gd name="connsiteX13" fmla="*/ 1565643 w 2233611"/>
                  <a:gd name="connsiteY13" fmla="*/ 2276790 h 2684321"/>
                  <a:gd name="connsiteX14" fmla="*/ 1968598 w 2233611"/>
                  <a:gd name="connsiteY14" fmla="*/ 2684321 h 2684321"/>
                  <a:gd name="connsiteX0" fmla="*/ 895083 w 2233611"/>
                  <a:gd name="connsiteY0" fmla="*/ 2678110 h 2684321"/>
                  <a:gd name="connsiteX1" fmla="*/ 895083 w 2233611"/>
                  <a:gd name="connsiteY1" fmla="*/ 2337750 h 2684321"/>
                  <a:gd name="connsiteX2" fmla="*/ 402958 w 2233611"/>
                  <a:gd name="connsiteY2" fmla="*/ 1376361 h 2684321"/>
                  <a:gd name="connsiteX3" fmla="*/ 38627 w 2233611"/>
                  <a:gd name="connsiteY3" fmla="*/ 607217 h 2684321"/>
                  <a:gd name="connsiteX4" fmla="*/ 660133 w 2233611"/>
                  <a:gd name="connsiteY4" fmla="*/ 1200148 h 2684321"/>
                  <a:gd name="connsiteX5" fmla="*/ 586313 w 2233611"/>
                  <a:gd name="connsiteY5" fmla="*/ 119062 h 2684321"/>
                  <a:gd name="connsiteX6" fmla="*/ 972076 w 2233611"/>
                  <a:gd name="connsiteY6" fmla="*/ 1019175 h 2684321"/>
                  <a:gd name="connsiteX7" fmla="*/ 1193532 w 2233611"/>
                  <a:gd name="connsiteY7" fmla="*/ 0 h 2684321"/>
                  <a:gd name="connsiteX8" fmla="*/ 1314975 w 2233611"/>
                  <a:gd name="connsiteY8" fmla="*/ 1035843 h 2684321"/>
                  <a:gd name="connsiteX9" fmla="*/ 1848376 w 2233611"/>
                  <a:gd name="connsiteY9" fmla="*/ 130969 h 2684321"/>
                  <a:gd name="connsiteX10" fmla="*/ 1686293 w 2233611"/>
                  <a:gd name="connsiteY10" fmla="*/ 1526855 h 2684321"/>
                  <a:gd name="connsiteX11" fmla="*/ 2222232 w 2233611"/>
                  <a:gd name="connsiteY11" fmla="*/ 1131887 h 2684321"/>
                  <a:gd name="connsiteX12" fmla="*/ 1968868 w 2233611"/>
                  <a:gd name="connsiteY12" fmla="*/ 1641155 h 2684321"/>
                  <a:gd name="connsiteX13" fmla="*/ 1986737 w 2233611"/>
                  <a:gd name="connsiteY13" fmla="*/ 2438215 h 2684321"/>
                  <a:gd name="connsiteX14" fmla="*/ 1968598 w 2233611"/>
                  <a:gd name="connsiteY14" fmla="*/ 2684321 h 2684321"/>
                  <a:gd name="connsiteX0" fmla="*/ 895083 w 2192759"/>
                  <a:gd name="connsiteY0" fmla="*/ 2678110 h 2684321"/>
                  <a:gd name="connsiteX1" fmla="*/ 895083 w 2192759"/>
                  <a:gd name="connsiteY1" fmla="*/ 2337750 h 2684321"/>
                  <a:gd name="connsiteX2" fmla="*/ 402958 w 2192759"/>
                  <a:gd name="connsiteY2" fmla="*/ 1376361 h 2684321"/>
                  <a:gd name="connsiteX3" fmla="*/ 38627 w 2192759"/>
                  <a:gd name="connsiteY3" fmla="*/ 607217 h 2684321"/>
                  <a:gd name="connsiteX4" fmla="*/ 660133 w 2192759"/>
                  <a:gd name="connsiteY4" fmla="*/ 1200148 h 2684321"/>
                  <a:gd name="connsiteX5" fmla="*/ 586313 w 2192759"/>
                  <a:gd name="connsiteY5" fmla="*/ 119062 h 2684321"/>
                  <a:gd name="connsiteX6" fmla="*/ 972076 w 2192759"/>
                  <a:gd name="connsiteY6" fmla="*/ 1019175 h 2684321"/>
                  <a:gd name="connsiteX7" fmla="*/ 1193532 w 2192759"/>
                  <a:gd name="connsiteY7" fmla="*/ 0 h 2684321"/>
                  <a:gd name="connsiteX8" fmla="*/ 1314975 w 2192759"/>
                  <a:gd name="connsiteY8" fmla="*/ 1035843 h 2684321"/>
                  <a:gd name="connsiteX9" fmla="*/ 1848376 w 2192759"/>
                  <a:gd name="connsiteY9" fmla="*/ 130969 h 2684321"/>
                  <a:gd name="connsiteX10" fmla="*/ 1686293 w 2192759"/>
                  <a:gd name="connsiteY10" fmla="*/ 1526855 h 2684321"/>
                  <a:gd name="connsiteX11" fmla="*/ 2179249 w 2192759"/>
                  <a:gd name="connsiteY11" fmla="*/ 400852 h 2684321"/>
                  <a:gd name="connsiteX12" fmla="*/ 1968868 w 2192759"/>
                  <a:gd name="connsiteY12" fmla="*/ 1641155 h 2684321"/>
                  <a:gd name="connsiteX13" fmla="*/ 1986737 w 2192759"/>
                  <a:gd name="connsiteY13" fmla="*/ 2438215 h 2684321"/>
                  <a:gd name="connsiteX14" fmla="*/ 1968598 w 2192759"/>
                  <a:gd name="connsiteY14" fmla="*/ 2684321 h 2684321"/>
                  <a:gd name="connsiteX0" fmla="*/ 895083 w 2192759"/>
                  <a:gd name="connsiteY0" fmla="*/ 2678110 h 2684321"/>
                  <a:gd name="connsiteX1" fmla="*/ 895083 w 2192759"/>
                  <a:gd name="connsiteY1" fmla="*/ 2337750 h 2684321"/>
                  <a:gd name="connsiteX2" fmla="*/ 402958 w 2192759"/>
                  <a:gd name="connsiteY2" fmla="*/ 1376361 h 2684321"/>
                  <a:gd name="connsiteX3" fmla="*/ 38627 w 2192759"/>
                  <a:gd name="connsiteY3" fmla="*/ 607217 h 2684321"/>
                  <a:gd name="connsiteX4" fmla="*/ 660133 w 2192759"/>
                  <a:gd name="connsiteY4" fmla="*/ 1200148 h 2684321"/>
                  <a:gd name="connsiteX5" fmla="*/ 586313 w 2192759"/>
                  <a:gd name="connsiteY5" fmla="*/ 119062 h 2684321"/>
                  <a:gd name="connsiteX6" fmla="*/ 972076 w 2192759"/>
                  <a:gd name="connsiteY6" fmla="*/ 1019175 h 2684321"/>
                  <a:gd name="connsiteX7" fmla="*/ 1193532 w 2192759"/>
                  <a:gd name="connsiteY7" fmla="*/ 0 h 2684321"/>
                  <a:gd name="connsiteX8" fmla="*/ 1314975 w 2192759"/>
                  <a:gd name="connsiteY8" fmla="*/ 1035843 h 2684321"/>
                  <a:gd name="connsiteX9" fmla="*/ 1848376 w 2192759"/>
                  <a:gd name="connsiteY9" fmla="*/ 130969 h 2684321"/>
                  <a:gd name="connsiteX10" fmla="*/ 1921659 w 2192759"/>
                  <a:gd name="connsiteY10" fmla="*/ 1303766 h 2684321"/>
                  <a:gd name="connsiteX11" fmla="*/ 2179249 w 2192759"/>
                  <a:gd name="connsiteY11" fmla="*/ 400852 h 2684321"/>
                  <a:gd name="connsiteX12" fmla="*/ 1968868 w 2192759"/>
                  <a:gd name="connsiteY12" fmla="*/ 1641155 h 2684321"/>
                  <a:gd name="connsiteX13" fmla="*/ 1986737 w 2192759"/>
                  <a:gd name="connsiteY13" fmla="*/ 2438215 h 2684321"/>
                  <a:gd name="connsiteX14" fmla="*/ 1968598 w 2192759"/>
                  <a:gd name="connsiteY14" fmla="*/ 2684321 h 2684321"/>
                  <a:gd name="connsiteX0" fmla="*/ 895083 w 2179750"/>
                  <a:gd name="connsiteY0" fmla="*/ 2678110 h 2684321"/>
                  <a:gd name="connsiteX1" fmla="*/ 895083 w 2179750"/>
                  <a:gd name="connsiteY1" fmla="*/ 2337750 h 2684321"/>
                  <a:gd name="connsiteX2" fmla="*/ 402958 w 2179750"/>
                  <a:gd name="connsiteY2" fmla="*/ 1376361 h 2684321"/>
                  <a:gd name="connsiteX3" fmla="*/ 38627 w 2179750"/>
                  <a:gd name="connsiteY3" fmla="*/ 607217 h 2684321"/>
                  <a:gd name="connsiteX4" fmla="*/ 660133 w 2179750"/>
                  <a:gd name="connsiteY4" fmla="*/ 1200148 h 2684321"/>
                  <a:gd name="connsiteX5" fmla="*/ 586313 w 2179750"/>
                  <a:gd name="connsiteY5" fmla="*/ 119062 h 2684321"/>
                  <a:gd name="connsiteX6" fmla="*/ 972076 w 2179750"/>
                  <a:gd name="connsiteY6" fmla="*/ 1019175 h 2684321"/>
                  <a:gd name="connsiteX7" fmla="*/ 1193532 w 2179750"/>
                  <a:gd name="connsiteY7" fmla="*/ 0 h 2684321"/>
                  <a:gd name="connsiteX8" fmla="*/ 1314975 w 2179750"/>
                  <a:gd name="connsiteY8" fmla="*/ 1035843 h 2684321"/>
                  <a:gd name="connsiteX9" fmla="*/ 1848376 w 2179750"/>
                  <a:gd name="connsiteY9" fmla="*/ 130969 h 2684321"/>
                  <a:gd name="connsiteX10" fmla="*/ 1921659 w 2179750"/>
                  <a:gd name="connsiteY10" fmla="*/ 1303766 h 2684321"/>
                  <a:gd name="connsiteX11" fmla="*/ 2179249 w 2179750"/>
                  <a:gd name="connsiteY11" fmla="*/ 400852 h 2684321"/>
                  <a:gd name="connsiteX12" fmla="*/ 1986737 w 2179750"/>
                  <a:gd name="connsiteY12" fmla="*/ 2438215 h 2684321"/>
                  <a:gd name="connsiteX13" fmla="*/ 1968598 w 2179750"/>
                  <a:gd name="connsiteY13" fmla="*/ 2684321 h 2684321"/>
                  <a:gd name="connsiteX0" fmla="*/ 895083 w 2267240"/>
                  <a:gd name="connsiteY0" fmla="*/ 2678110 h 2684321"/>
                  <a:gd name="connsiteX1" fmla="*/ 895083 w 2267240"/>
                  <a:gd name="connsiteY1" fmla="*/ 2337750 h 2684321"/>
                  <a:gd name="connsiteX2" fmla="*/ 402958 w 2267240"/>
                  <a:gd name="connsiteY2" fmla="*/ 1376361 h 2684321"/>
                  <a:gd name="connsiteX3" fmla="*/ 38627 w 2267240"/>
                  <a:gd name="connsiteY3" fmla="*/ 607217 h 2684321"/>
                  <a:gd name="connsiteX4" fmla="*/ 660133 w 2267240"/>
                  <a:gd name="connsiteY4" fmla="*/ 1200148 h 2684321"/>
                  <a:gd name="connsiteX5" fmla="*/ 586313 w 2267240"/>
                  <a:gd name="connsiteY5" fmla="*/ 119062 h 2684321"/>
                  <a:gd name="connsiteX6" fmla="*/ 972076 w 2267240"/>
                  <a:gd name="connsiteY6" fmla="*/ 1019175 h 2684321"/>
                  <a:gd name="connsiteX7" fmla="*/ 1193532 w 2267240"/>
                  <a:gd name="connsiteY7" fmla="*/ 0 h 2684321"/>
                  <a:gd name="connsiteX8" fmla="*/ 1314975 w 2267240"/>
                  <a:gd name="connsiteY8" fmla="*/ 1035843 h 2684321"/>
                  <a:gd name="connsiteX9" fmla="*/ 1848376 w 2267240"/>
                  <a:gd name="connsiteY9" fmla="*/ 130969 h 2684321"/>
                  <a:gd name="connsiteX10" fmla="*/ 1921659 w 2267240"/>
                  <a:gd name="connsiteY10" fmla="*/ 1303766 h 2684321"/>
                  <a:gd name="connsiteX11" fmla="*/ 2179249 w 2267240"/>
                  <a:gd name="connsiteY11" fmla="*/ 400852 h 2684321"/>
                  <a:gd name="connsiteX12" fmla="*/ 1986737 w 2267240"/>
                  <a:gd name="connsiteY12" fmla="*/ 2438215 h 2684321"/>
                  <a:gd name="connsiteX13" fmla="*/ 1968598 w 2267240"/>
                  <a:gd name="connsiteY13" fmla="*/ 2684321 h 2684321"/>
                  <a:gd name="connsiteX0" fmla="*/ 895083 w 2267240"/>
                  <a:gd name="connsiteY0" fmla="*/ 3134053 h 3140264"/>
                  <a:gd name="connsiteX1" fmla="*/ 895083 w 2267240"/>
                  <a:gd name="connsiteY1" fmla="*/ 2793693 h 3140264"/>
                  <a:gd name="connsiteX2" fmla="*/ 402958 w 2267240"/>
                  <a:gd name="connsiteY2" fmla="*/ 1832304 h 3140264"/>
                  <a:gd name="connsiteX3" fmla="*/ 38627 w 2267240"/>
                  <a:gd name="connsiteY3" fmla="*/ 1063160 h 3140264"/>
                  <a:gd name="connsiteX4" fmla="*/ 660133 w 2267240"/>
                  <a:gd name="connsiteY4" fmla="*/ 1656091 h 3140264"/>
                  <a:gd name="connsiteX5" fmla="*/ 586313 w 2267240"/>
                  <a:gd name="connsiteY5" fmla="*/ 575005 h 3140264"/>
                  <a:gd name="connsiteX6" fmla="*/ 972076 w 2267240"/>
                  <a:gd name="connsiteY6" fmla="*/ 1475118 h 3140264"/>
                  <a:gd name="connsiteX7" fmla="*/ 1193532 w 2267240"/>
                  <a:gd name="connsiteY7" fmla="*/ 455943 h 3140264"/>
                  <a:gd name="connsiteX8" fmla="*/ 1314975 w 2267240"/>
                  <a:gd name="connsiteY8" fmla="*/ 1491786 h 3140264"/>
                  <a:gd name="connsiteX9" fmla="*/ 1230055 w 2267240"/>
                  <a:gd name="connsiteY9" fmla="*/ 3130 h 3140264"/>
                  <a:gd name="connsiteX10" fmla="*/ 1921659 w 2267240"/>
                  <a:gd name="connsiteY10" fmla="*/ 1759709 h 3140264"/>
                  <a:gd name="connsiteX11" fmla="*/ 2179249 w 2267240"/>
                  <a:gd name="connsiteY11" fmla="*/ 856795 h 3140264"/>
                  <a:gd name="connsiteX12" fmla="*/ 1986737 w 2267240"/>
                  <a:gd name="connsiteY12" fmla="*/ 2894158 h 3140264"/>
                  <a:gd name="connsiteX13" fmla="*/ 1968598 w 2267240"/>
                  <a:gd name="connsiteY13" fmla="*/ 3140264 h 3140264"/>
                  <a:gd name="connsiteX0" fmla="*/ 895083 w 2267240"/>
                  <a:gd name="connsiteY0" fmla="*/ 3169606 h 3175817"/>
                  <a:gd name="connsiteX1" fmla="*/ 895083 w 2267240"/>
                  <a:gd name="connsiteY1" fmla="*/ 2829246 h 3175817"/>
                  <a:gd name="connsiteX2" fmla="*/ 402958 w 2267240"/>
                  <a:gd name="connsiteY2" fmla="*/ 1867857 h 3175817"/>
                  <a:gd name="connsiteX3" fmla="*/ 38627 w 2267240"/>
                  <a:gd name="connsiteY3" fmla="*/ 1098713 h 3175817"/>
                  <a:gd name="connsiteX4" fmla="*/ 660133 w 2267240"/>
                  <a:gd name="connsiteY4" fmla="*/ 1691644 h 3175817"/>
                  <a:gd name="connsiteX5" fmla="*/ 586313 w 2267240"/>
                  <a:gd name="connsiteY5" fmla="*/ 610558 h 3175817"/>
                  <a:gd name="connsiteX6" fmla="*/ 972076 w 2267240"/>
                  <a:gd name="connsiteY6" fmla="*/ 1510671 h 3175817"/>
                  <a:gd name="connsiteX7" fmla="*/ 906400 w 2267240"/>
                  <a:gd name="connsiteY7" fmla="*/ 0 h 3175817"/>
                  <a:gd name="connsiteX8" fmla="*/ 1314975 w 2267240"/>
                  <a:gd name="connsiteY8" fmla="*/ 1527339 h 3175817"/>
                  <a:gd name="connsiteX9" fmla="*/ 1230055 w 2267240"/>
                  <a:gd name="connsiteY9" fmla="*/ 38683 h 3175817"/>
                  <a:gd name="connsiteX10" fmla="*/ 1921659 w 2267240"/>
                  <a:gd name="connsiteY10" fmla="*/ 1795262 h 3175817"/>
                  <a:gd name="connsiteX11" fmla="*/ 2179249 w 2267240"/>
                  <a:gd name="connsiteY11" fmla="*/ 892348 h 3175817"/>
                  <a:gd name="connsiteX12" fmla="*/ 1986737 w 2267240"/>
                  <a:gd name="connsiteY12" fmla="*/ 2929711 h 3175817"/>
                  <a:gd name="connsiteX13" fmla="*/ 1968598 w 2267240"/>
                  <a:gd name="connsiteY13" fmla="*/ 3175817 h 3175817"/>
                  <a:gd name="connsiteX0" fmla="*/ 895083 w 2267240"/>
                  <a:gd name="connsiteY0" fmla="*/ 3169606 h 3175817"/>
                  <a:gd name="connsiteX1" fmla="*/ 895083 w 2267240"/>
                  <a:gd name="connsiteY1" fmla="*/ 2829246 h 3175817"/>
                  <a:gd name="connsiteX2" fmla="*/ 402958 w 2267240"/>
                  <a:gd name="connsiteY2" fmla="*/ 1867857 h 3175817"/>
                  <a:gd name="connsiteX3" fmla="*/ 38627 w 2267240"/>
                  <a:gd name="connsiteY3" fmla="*/ 1098713 h 3175817"/>
                  <a:gd name="connsiteX4" fmla="*/ 660133 w 2267240"/>
                  <a:gd name="connsiteY4" fmla="*/ 1691644 h 3175817"/>
                  <a:gd name="connsiteX5" fmla="*/ 634203 w 2267240"/>
                  <a:gd name="connsiteY5" fmla="*/ 223961 h 3175817"/>
                  <a:gd name="connsiteX6" fmla="*/ 972076 w 2267240"/>
                  <a:gd name="connsiteY6" fmla="*/ 1510671 h 3175817"/>
                  <a:gd name="connsiteX7" fmla="*/ 906400 w 2267240"/>
                  <a:gd name="connsiteY7" fmla="*/ 0 h 3175817"/>
                  <a:gd name="connsiteX8" fmla="*/ 1314975 w 2267240"/>
                  <a:gd name="connsiteY8" fmla="*/ 1527339 h 3175817"/>
                  <a:gd name="connsiteX9" fmla="*/ 1230055 w 2267240"/>
                  <a:gd name="connsiteY9" fmla="*/ 38683 h 3175817"/>
                  <a:gd name="connsiteX10" fmla="*/ 1921659 w 2267240"/>
                  <a:gd name="connsiteY10" fmla="*/ 1795262 h 3175817"/>
                  <a:gd name="connsiteX11" fmla="*/ 2179249 w 2267240"/>
                  <a:gd name="connsiteY11" fmla="*/ 892348 h 3175817"/>
                  <a:gd name="connsiteX12" fmla="*/ 1986737 w 2267240"/>
                  <a:gd name="connsiteY12" fmla="*/ 2929711 h 3175817"/>
                  <a:gd name="connsiteX13" fmla="*/ 1968598 w 2267240"/>
                  <a:gd name="connsiteY13" fmla="*/ 3175817 h 3175817"/>
                  <a:gd name="connsiteX0" fmla="*/ 589870 w 1962027"/>
                  <a:gd name="connsiteY0" fmla="*/ 3169606 h 3175817"/>
                  <a:gd name="connsiteX1" fmla="*/ 589870 w 1962027"/>
                  <a:gd name="connsiteY1" fmla="*/ 2829246 h 3175817"/>
                  <a:gd name="connsiteX2" fmla="*/ 97745 w 1962027"/>
                  <a:gd name="connsiteY2" fmla="*/ 1867857 h 3175817"/>
                  <a:gd name="connsiteX3" fmla="*/ 128456 w 1962027"/>
                  <a:gd name="connsiteY3" fmla="*/ 675533 h 3175817"/>
                  <a:gd name="connsiteX4" fmla="*/ 354920 w 1962027"/>
                  <a:gd name="connsiteY4" fmla="*/ 1691644 h 3175817"/>
                  <a:gd name="connsiteX5" fmla="*/ 328990 w 1962027"/>
                  <a:gd name="connsiteY5" fmla="*/ 223961 h 3175817"/>
                  <a:gd name="connsiteX6" fmla="*/ 666863 w 1962027"/>
                  <a:gd name="connsiteY6" fmla="*/ 1510671 h 3175817"/>
                  <a:gd name="connsiteX7" fmla="*/ 601187 w 1962027"/>
                  <a:gd name="connsiteY7" fmla="*/ 0 h 3175817"/>
                  <a:gd name="connsiteX8" fmla="*/ 1009762 w 1962027"/>
                  <a:gd name="connsiteY8" fmla="*/ 1527339 h 3175817"/>
                  <a:gd name="connsiteX9" fmla="*/ 924842 w 1962027"/>
                  <a:gd name="connsiteY9" fmla="*/ 38683 h 3175817"/>
                  <a:gd name="connsiteX10" fmla="*/ 1616446 w 1962027"/>
                  <a:gd name="connsiteY10" fmla="*/ 1795262 h 3175817"/>
                  <a:gd name="connsiteX11" fmla="*/ 1874036 w 1962027"/>
                  <a:gd name="connsiteY11" fmla="*/ 892348 h 3175817"/>
                  <a:gd name="connsiteX12" fmla="*/ 1681524 w 1962027"/>
                  <a:gd name="connsiteY12" fmla="*/ 2929711 h 3175817"/>
                  <a:gd name="connsiteX13" fmla="*/ 1663385 w 1962027"/>
                  <a:gd name="connsiteY13" fmla="*/ 3175817 h 3175817"/>
                  <a:gd name="connsiteX0" fmla="*/ 589870 w 1962027"/>
                  <a:gd name="connsiteY0" fmla="*/ 3169606 h 3175817"/>
                  <a:gd name="connsiteX1" fmla="*/ 589870 w 1962027"/>
                  <a:gd name="connsiteY1" fmla="*/ 2829246 h 3175817"/>
                  <a:gd name="connsiteX2" fmla="*/ 97745 w 1962027"/>
                  <a:gd name="connsiteY2" fmla="*/ 1867857 h 3175817"/>
                  <a:gd name="connsiteX3" fmla="*/ 128456 w 1962027"/>
                  <a:gd name="connsiteY3" fmla="*/ 675533 h 3175817"/>
                  <a:gd name="connsiteX4" fmla="*/ 354920 w 1962027"/>
                  <a:gd name="connsiteY4" fmla="*/ 1691644 h 3175817"/>
                  <a:gd name="connsiteX5" fmla="*/ 328990 w 1962027"/>
                  <a:gd name="connsiteY5" fmla="*/ 223961 h 3175817"/>
                  <a:gd name="connsiteX6" fmla="*/ 666863 w 1962027"/>
                  <a:gd name="connsiteY6" fmla="*/ 1510671 h 3175817"/>
                  <a:gd name="connsiteX7" fmla="*/ 601187 w 1962027"/>
                  <a:gd name="connsiteY7" fmla="*/ 0 h 3175817"/>
                  <a:gd name="connsiteX8" fmla="*/ 1009762 w 1962027"/>
                  <a:gd name="connsiteY8" fmla="*/ 1527339 h 3175817"/>
                  <a:gd name="connsiteX9" fmla="*/ 924842 w 1962027"/>
                  <a:gd name="connsiteY9" fmla="*/ 38683 h 3175817"/>
                  <a:gd name="connsiteX10" fmla="*/ 1616446 w 1962027"/>
                  <a:gd name="connsiteY10" fmla="*/ 1795262 h 3175817"/>
                  <a:gd name="connsiteX11" fmla="*/ 1874036 w 1962027"/>
                  <a:gd name="connsiteY11" fmla="*/ 892348 h 3175817"/>
                  <a:gd name="connsiteX12" fmla="*/ 1681524 w 1962027"/>
                  <a:gd name="connsiteY12" fmla="*/ 2929711 h 3175817"/>
                  <a:gd name="connsiteX13" fmla="*/ 1663385 w 1962027"/>
                  <a:gd name="connsiteY13" fmla="*/ 3175817 h 3175817"/>
                  <a:gd name="connsiteX0" fmla="*/ 589870 w 1962027"/>
                  <a:gd name="connsiteY0" fmla="*/ 3169606 h 3175817"/>
                  <a:gd name="connsiteX1" fmla="*/ 97745 w 1962027"/>
                  <a:gd name="connsiteY1" fmla="*/ 1867857 h 3175817"/>
                  <a:gd name="connsiteX2" fmla="*/ 128456 w 1962027"/>
                  <a:gd name="connsiteY2" fmla="*/ 675533 h 3175817"/>
                  <a:gd name="connsiteX3" fmla="*/ 354920 w 1962027"/>
                  <a:gd name="connsiteY3" fmla="*/ 1691644 h 3175817"/>
                  <a:gd name="connsiteX4" fmla="*/ 328990 w 1962027"/>
                  <a:gd name="connsiteY4" fmla="*/ 223961 h 3175817"/>
                  <a:gd name="connsiteX5" fmla="*/ 666863 w 1962027"/>
                  <a:gd name="connsiteY5" fmla="*/ 1510671 h 3175817"/>
                  <a:gd name="connsiteX6" fmla="*/ 601187 w 1962027"/>
                  <a:gd name="connsiteY6" fmla="*/ 0 h 3175817"/>
                  <a:gd name="connsiteX7" fmla="*/ 1009762 w 1962027"/>
                  <a:gd name="connsiteY7" fmla="*/ 1527339 h 3175817"/>
                  <a:gd name="connsiteX8" fmla="*/ 924842 w 1962027"/>
                  <a:gd name="connsiteY8" fmla="*/ 38683 h 3175817"/>
                  <a:gd name="connsiteX9" fmla="*/ 1616446 w 1962027"/>
                  <a:gd name="connsiteY9" fmla="*/ 1795262 h 3175817"/>
                  <a:gd name="connsiteX10" fmla="*/ 1874036 w 1962027"/>
                  <a:gd name="connsiteY10" fmla="*/ 892348 h 3175817"/>
                  <a:gd name="connsiteX11" fmla="*/ 1681524 w 1962027"/>
                  <a:gd name="connsiteY11" fmla="*/ 2929711 h 3175817"/>
                  <a:gd name="connsiteX12" fmla="*/ 1663385 w 1962027"/>
                  <a:gd name="connsiteY12" fmla="*/ 3175817 h 3175817"/>
                  <a:gd name="connsiteX0" fmla="*/ 589870 w 1962027"/>
                  <a:gd name="connsiteY0" fmla="*/ 3169606 h 3175817"/>
                  <a:gd name="connsiteX1" fmla="*/ 97745 w 1962027"/>
                  <a:gd name="connsiteY1" fmla="*/ 1867857 h 3175817"/>
                  <a:gd name="connsiteX2" fmla="*/ 128456 w 1962027"/>
                  <a:gd name="connsiteY2" fmla="*/ 675533 h 3175817"/>
                  <a:gd name="connsiteX3" fmla="*/ 354920 w 1962027"/>
                  <a:gd name="connsiteY3" fmla="*/ 1691644 h 3175817"/>
                  <a:gd name="connsiteX4" fmla="*/ 328990 w 1962027"/>
                  <a:gd name="connsiteY4" fmla="*/ 223961 h 3175817"/>
                  <a:gd name="connsiteX5" fmla="*/ 666863 w 1962027"/>
                  <a:gd name="connsiteY5" fmla="*/ 1510671 h 3175817"/>
                  <a:gd name="connsiteX6" fmla="*/ 601187 w 1962027"/>
                  <a:gd name="connsiteY6" fmla="*/ 0 h 3175817"/>
                  <a:gd name="connsiteX7" fmla="*/ 1009762 w 1962027"/>
                  <a:gd name="connsiteY7" fmla="*/ 1527339 h 3175817"/>
                  <a:gd name="connsiteX8" fmla="*/ 924842 w 1962027"/>
                  <a:gd name="connsiteY8" fmla="*/ 38683 h 3175817"/>
                  <a:gd name="connsiteX9" fmla="*/ 1616446 w 1962027"/>
                  <a:gd name="connsiteY9" fmla="*/ 1795262 h 3175817"/>
                  <a:gd name="connsiteX10" fmla="*/ 1874036 w 1962027"/>
                  <a:gd name="connsiteY10" fmla="*/ 892348 h 3175817"/>
                  <a:gd name="connsiteX11" fmla="*/ 1681524 w 1962027"/>
                  <a:gd name="connsiteY11" fmla="*/ 2929711 h 3175817"/>
                  <a:gd name="connsiteX12" fmla="*/ 1663385 w 1962027"/>
                  <a:gd name="connsiteY12" fmla="*/ 3175817 h 3175817"/>
                  <a:gd name="connsiteX0" fmla="*/ 589870 w 1962027"/>
                  <a:gd name="connsiteY0" fmla="*/ 3169606 h 3175817"/>
                  <a:gd name="connsiteX1" fmla="*/ 97745 w 1962027"/>
                  <a:gd name="connsiteY1" fmla="*/ 1867857 h 3175817"/>
                  <a:gd name="connsiteX2" fmla="*/ 128456 w 1962027"/>
                  <a:gd name="connsiteY2" fmla="*/ 675533 h 3175817"/>
                  <a:gd name="connsiteX3" fmla="*/ 354920 w 1962027"/>
                  <a:gd name="connsiteY3" fmla="*/ 1691644 h 3175817"/>
                  <a:gd name="connsiteX4" fmla="*/ 328990 w 1962027"/>
                  <a:gd name="connsiteY4" fmla="*/ 223961 h 3175817"/>
                  <a:gd name="connsiteX5" fmla="*/ 666863 w 1962027"/>
                  <a:gd name="connsiteY5" fmla="*/ 1510671 h 3175817"/>
                  <a:gd name="connsiteX6" fmla="*/ 601187 w 1962027"/>
                  <a:gd name="connsiteY6" fmla="*/ 0 h 3175817"/>
                  <a:gd name="connsiteX7" fmla="*/ 1009762 w 1962027"/>
                  <a:gd name="connsiteY7" fmla="*/ 1527339 h 3175817"/>
                  <a:gd name="connsiteX8" fmla="*/ 924842 w 1962027"/>
                  <a:gd name="connsiteY8" fmla="*/ 38683 h 3175817"/>
                  <a:gd name="connsiteX9" fmla="*/ 1616446 w 1962027"/>
                  <a:gd name="connsiteY9" fmla="*/ 1795262 h 3175817"/>
                  <a:gd name="connsiteX10" fmla="*/ 1874036 w 1962027"/>
                  <a:gd name="connsiteY10" fmla="*/ 892348 h 3175817"/>
                  <a:gd name="connsiteX11" fmla="*/ 1681524 w 1962027"/>
                  <a:gd name="connsiteY11" fmla="*/ 2929711 h 3175817"/>
                  <a:gd name="connsiteX12" fmla="*/ 1663385 w 1962027"/>
                  <a:gd name="connsiteY12" fmla="*/ 3175817 h 3175817"/>
                  <a:gd name="connsiteX0" fmla="*/ 461414 w 1833571"/>
                  <a:gd name="connsiteY0" fmla="*/ 3169606 h 3175817"/>
                  <a:gd name="connsiteX1" fmla="*/ 0 w 1833571"/>
                  <a:gd name="connsiteY1" fmla="*/ 675533 h 3175817"/>
                  <a:gd name="connsiteX2" fmla="*/ 226464 w 1833571"/>
                  <a:gd name="connsiteY2" fmla="*/ 1691644 h 3175817"/>
                  <a:gd name="connsiteX3" fmla="*/ 200534 w 1833571"/>
                  <a:gd name="connsiteY3" fmla="*/ 223961 h 3175817"/>
                  <a:gd name="connsiteX4" fmla="*/ 538407 w 1833571"/>
                  <a:gd name="connsiteY4" fmla="*/ 1510671 h 3175817"/>
                  <a:gd name="connsiteX5" fmla="*/ 472731 w 1833571"/>
                  <a:gd name="connsiteY5" fmla="*/ 0 h 3175817"/>
                  <a:gd name="connsiteX6" fmla="*/ 881306 w 1833571"/>
                  <a:gd name="connsiteY6" fmla="*/ 1527339 h 3175817"/>
                  <a:gd name="connsiteX7" fmla="*/ 796386 w 1833571"/>
                  <a:gd name="connsiteY7" fmla="*/ 38683 h 3175817"/>
                  <a:gd name="connsiteX8" fmla="*/ 1487990 w 1833571"/>
                  <a:gd name="connsiteY8" fmla="*/ 1795262 h 3175817"/>
                  <a:gd name="connsiteX9" fmla="*/ 1745580 w 1833571"/>
                  <a:gd name="connsiteY9" fmla="*/ 892348 h 3175817"/>
                  <a:gd name="connsiteX10" fmla="*/ 1553068 w 1833571"/>
                  <a:gd name="connsiteY10" fmla="*/ 2929711 h 3175817"/>
                  <a:gd name="connsiteX11" fmla="*/ 1534929 w 1833571"/>
                  <a:gd name="connsiteY11" fmla="*/ 3175817 h 3175817"/>
                  <a:gd name="connsiteX0" fmla="*/ 581556 w 1953713"/>
                  <a:gd name="connsiteY0" fmla="*/ 3169606 h 3175817"/>
                  <a:gd name="connsiteX1" fmla="*/ 120142 w 1953713"/>
                  <a:gd name="connsiteY1" fmla="*/ 675533 h 3175817"/>
                  <a:gd name="connsiteX2" fmla="*/ 346606 w 1953713"/>
                  <a:gd name="connsiteY2" fmla="*/ 1691644 h 3175817"/>
                  <a:gd name="connsiteX3" fmla="*/ 320676 w 1953713"/>
                  <a:gd name="connsiteY3" fmla="*/ 223961 h 3175817"/>
                  <a:gd name="connsiteX4" fmla="*/ 658549 w 1953713"/>
                  <a:gd name="connsiteY4" fmla="*/ 1510671 h 3175817"/>
                  <a:gd name="connsiteX5" fmla="*/ 592873 w 1953713"/>
                  <a:gd name="connsiteY5" fmla="*/ 0 h 3175817"/>
                  <a:gd name="connsiteX6" fmla="*/ 1001448 w 1953713"/>
                  <a:gd name="connsiteY6" fmla="*/ 1527339 h 3175817"/>
                  <a:gd name="connsiteX7" fmla="*/ 916528 w 1953713"/>
                  <a:gd name="connsiteY7" fmla="*/ 38683 h 3175817"/>
                  <a:gd name="connsiteX8" fmla="*/ 1608132 w 1953713"/>
                  <a:gd name="connsiteY8" fmla="*/ 1795262 h 3175817"/>
                  <a:gd name="connsiteX9" fmla="*/ 1865722 w 1953713"/>
                  <a:gd name="connsiteY9" fmla="*/ 892348 h 3175817"/>
                  <a:gd name="connsiteX10" fmla="*/ 1673210 w 1953713"/>
                  <a:gd name="connsiteY10" fmla="*/ 2929711 h 3175817"/>
                  <a:gd name="connsiteX11" fmla="*/ 1655071 w 1953713"/>
                  <a:gd name="connsiteY11" fmla="*/ 3175817 h 3175817"/>
                  <a:gd name="connsiteX0" fmla="*/ 653095 w 2025252"/>
                  <a:gd name="connsiteY0" fmla="*/ 3169606 h 3175817"/>
                  <a:gd name="connsiteX1" fmla="*/ 191681 w 2025252"/>
                  <a:gd name="connsiteY1" fmla="*/ 675533 h 3175817"/>
                  <a:gd name="connsiteX2" fmla="*/ 418145 w 2025252"/>
                  <a:gd name="connsiteY2" fmla="*/ 1691644 h 3175817"/>
                  <a:gd name="connsiteX3" fmla="*/ 392215 w 2025252"/>
                  <a:gd name="connsiteY3" fmla="*/ 223961 h 3175817"/>
                  <a:gd name="connsiteX4" fmla="*/ 730088 w 2025252"/>
                  <a:gd name="connsiteY4" fmla="*/ 1510671 h 3175817"/>
                  <a:gd name="connsiteX5" fmla="*/ 664412 w 2025252"/>
                  <a:gd name="connsiteY5" fmla="*/ 0 h 3175817"/>
                  <a:gd name="connsiteX6" fmla="*/ 1072987 w 2025252"/>
                  <a:gd name="connsiteY6" fmla="*/ 1527339 h 3175817"/>
                  <a:gd name="connsiteX7" fmla="*/ 988067 w 2025252"/>
                  <a:gd name="connsiteY7" fmla="*/ 38683 h 3175817"/>
                  <a:gd name="connsiteX8" fmla="*/ 1679671 w 2025252"/>
                  <a:gd name="connsiteY8" fmla="*/ 1795262 h 3175817"/>
                  <a:gd name="connsiteX9" fmla="*/ 1937261 w 2025252"/>
                  <a:gd name="connsiteY9" fmla="*/ 892348 h 3175817"/>
                  <a:gd name="connsiteX10" fmla="*/ 1744749 w 2025252"/>
                  <a:gd name="connsiteY10" fmla="*/ 2929711 h 3175817"/>
                  <a:gd name="connsiteX11" fmla="*/ 1726610 w 2025252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42406 w 1975443"/>
                  <a:gd name="connsiteY3" fmla="*/ 22396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22213 w 1975443"/>
                  <a:gd name="connsiteY3" fmla="*/ 186319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22213 w 1975443"/>
                  <a:gd name="connsiteY3" fmla="*/ 186319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69606 h 3175817"/>
                  <a:gd name="connsiteX1" fmla="*/ 141872 w 1975443"/>
                  <a:gd name="connsiteY1" fmla="*/ 675533 h 3175817"/>
                  <a:gd name="connsiteX2" fmla="*/ 368336 w 1975443"/>
                  <a:gd name="connsiteY2" fmla="*/ 1691644 h 3175817"/>
                  <a:gd name="connsiteX3" fmla="*/ 378323 w 1975443"/>
                  <a:gd name="connsiteY3" fmla="*/ 169271 h 3175817"/>
                  <a:gd name="connsiteX4" fmla="*/ 680279 w 1975443"/>
                  <a:gd name="connsiteY4" fmla="*/ 1510671 h 3175817"/>
                  <a:gd name="connsiteX5" fmla="*/ 614603 w 1975443"/>
                  <a:gd name="connsiteY5" fmla="*/ 0 h 3175817"/>
                  <a:gd name="connsiteX6" fmla="*/ 1023178 w 1975443"/>
                  <a:gd name="connsiteY6" fmla="*/ 1527339 h 3175817"/>
                  <a:gd name="connsiteX7" fmla="*/ 938258 w 1975443"/>
                  <a:gd name="connsiteY7" fmla="*/ 38683 h 3175817"/>
                  <a:gd name="connsiteX8" fmla="*/ 1629862 w 1975443"/>
                  <a:gd name="connsiteY8" fmla="*/ 1795262 h 3175817"/>
                  <a:gd name="connsiteX9" fmla="*/ 1887452 w 1975443"/>
                  <a:gd name="connsiteY9" fmla="*/ 892348 h 3175817"/>
                  <a:gd name="connsiteX10" fmla="*/ 1694940 w 1975443"/>
                  <a:gd name="connsiteY10" fmla="*/ 2929711 h 3175817"/>
                  <a:gd name="connsiteX11" fmla="*/ 1676801 w 1975443"/>
                  <a:gd name="connsiteY11" fmla="*/ 3175817 h 3175817"/>
                  <a:gd name="connsiteX0" fmla="*/ 603286 w 1975443"/>
                  <a:gd name="connsiteY0" fmla="*/ 3193653 h 3199864"/>
                  <a:gd name="connsiteX1" fmla="*/ 141872 w 1975443"/>
                  <a:gd name="connsiteY1" fmla="*/ 699580 h 3199864"/>
                  <a:gd name="connsiteX2" fmla="*/ 368336 w 1975443"/>
                  <a:gd name="connsiteY2" fmla="*/ 1715691 h 3199864"/>
                  <a:gd name="connsiteX3" fmla="*/ 378323 w 1975443"/>
                  <a:gd name="connsiteY3" fmla="*/ 193318 h 3199864"/>
                  <a:gd name="connsiteX4" fmla="*/ 680279 w 1975443"/>
                  <a:gd name="connsiteY4" fmla="*/ 1534718 h 3199864"/>
                  <a:gd name="connsiteX5" fmla="*/ 607296 w 1975443"/>
                  <a:gd name="connsiteY5" fmla="*/ 0 h 3199864"/>
                  <a:gd name="connsiteX6" fmla="*/ 1023178 w 1975443"/>
                  <a:gd name="connsiteY6" fmla="*/ 1551386 h 3199864"/>
                  <a:gd name="connsiteX7" fmla="*/ 938258 w 1975443"/>
                  <a:gd name="connsiteY7" fmla="*/ 62730 h 3199864"/>
                  <a:gd name="connsiteX8" fmla="*/ 1629862 w 1975443"/>
                  <a:gd name="connsiteY8" fmla="*/ 1819309 h 3199864"/>
                  <a:gd name="connsiteX9" fmla="*/ 1887452 w 1975443"/>
                  <a:gd name="connsiteY9" fmla="*/ 916395 h 3199864"/>
                  <a:gd name="connsiteX10" fmla="*/ 1694940 w 1975443"/>
                  <a:gd name="connsiteY10" fmla="*/ 2953758 h 3199864"/>
                  <a:gd name="connsiteX11" fmla="*/ 1676801 w 1975443"/>
                  <a:gd name="connsiteY11" fmla="*/ 3199864 h 3199864"/>
                  <a:gd name="connsiteX0" fmla="*/ 603286 w 1975443"/>
                  <a:gd name="connsiteY0" fmla="*/ 3193653 h 3199864"/>
                  <a:gd name="connsiteX1" fmla="*/ 141872 w 1975443"/>
                  <a:gd name="connsiteY1" fmla="*/ 699580 h 3199864"/>
                  <a:gd name="connsiteX2" fmla="*/ 368336 w 1975443"/>
                  <a:gd name="connsiteY2" fmla="*/ 1715691 h 3199864"/>
                  <a:gd name="connsiteX3" fmla="*/ 378323 w 1975443"/>
                  <a:gd name="connsiteY3" fmla="*/ 193318 h 3199864"/>
                  <a:gd name="connsiteX4" fmla="*/ 680279 w 1975443"/>
                  <a:gd name="connsiteY4" fmla="*/ 1534718 h 3199864"/>
                  <a:gd name="connsiteX5" fmla="*/ 607296 w 1975443"/>
                  <a:gd name="connsiteY5" fmla="*/ 0 h 3199864"/>
                  <a:gd name="connsiteX6" fmla="*/ 1023178 w 1975443"/>
                  <a:gd name="connsiteY6" fmla="*/ 1551386 h 3199864"/>
                  <a:gd name="connsiteX7" fmla="*/ 938258 w 1975443"/>
                  <a:gd name="connsiteY7" fmla="*/ 62730 h 3199864"/>
                  <a:gd name="connsiteX8" fmla="*/ 1629862 w 1975443"/>
                  <a:gd name="connsiteY8" fmla="*/ 1819309 h 3199864"/>
                  <a:gd name="connsiteX9" fmla="*/ 1887452 w 1975443"/>
                  <a:gd name="connsiteY9" fmla="*/ 916395 h 3199864"/>
                  <a:gd name="connsiteX10" fmla="*/ 1694940 w 1975443"/>
                  <a:gd name="connsiteY10" fmla="*/ 2953758 h 3199864"/>
                  <a:gd name="connsiteX11" fmla="*/ 1676801 w 1975443"/>
                  <a:gd name="connsiteY11" fmla="*/ 3199864 h 3199864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8258 w 1975443"/>
                  <a:gd name="connsiteY7" fmla="*/ 63817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  <a:gd name="connsiteX0" fmla="*/ 603286 w 1975443"/>
                  <a:gd name="connsiteY0" fmla="*/ 3194740 h 3200951"/>
                  <a:gd name="connsiteX1" fmla="*/ 141872 w 1975443"/>
                  <a:gd name="connsiteY1" fmla="*/ 700667 h 3200951"/>
                  <a:gd name="connsiteX2" fmla="*/ 368336 w 1975443"/>
                  <a:gd name="connsiteY2" fmla="*/ 1716778 h 3200951"/>
                  <a:gd name="connsiteX3" fmla="*/ 378323 w 1975443"/>
                  <a:gd name="connsiteY3" fmla="*/ 194405 h 3200951"/>
                  <a:gd name="connsiteX4" fmla="*/ 680279 w 1975443"/>
                  <a:gd name="connsiteY4" fmla="*/ 1535805 h 3200951"/>
                  <a:gd name="connsiteX5" fmla="*/ 607296 w 1975443"/>
                  <a:gd name="connsiteY5" fmla="*/ 1087 h 3200951"/>
                  <a:gd name="connsiteX6" fmla="*/ 1023178 w 1975443"/>
                  <a:gd name="connsiteY6" fmla="*/ 1552473 h 3200951"/>
                  <a:gd name="connsiteX7" fmla="*/ 933387 w 1975443"/>
                  <a:gd name="connsiteY7" fmla="*/ 47786 h 3200951"/>
                  <a:gd name="connsiteX8" fmla="*/ 1629862 w 1975443"/>
                  <a:gd name="connsiteY8" fmla="*/ 1820396 h 3200951"/>
                  <a:gd name="connsiteX9" fmla="*/ 1887452 w 1975443"/>
                  <a:gd name="connsiteY9" fmla="*/ 917482 h 3200951"/>
                  <a:gd name="connsiteX10" fmla="*/ 1694940 w 1975443"/>
                  <a:gd name="connsiteY10" fmla="*/ 2954845 h 3200951"/>
                  <a:gd name="connsiteX11" fmla="*/ 1676801 w 1975443"/>
                  <a:gd name="connsiteY11" fmla="*/ 3200951 h 320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75443" h="3200951">
                    <a:moveTo>
                      <a:pt x="603286" y="3194740"/>
                    </a:moveTo>
                    <a:cubicBezTo>
                      <a:pt x="30562" y="2460966"/>
                      <a:pt x="-159392" y="892825"/>
                      <a:pt x="141872" y="700667"/>
                    </a:cubicBezTo>
                    <a:cubicBezTo>
                      <a:pt x="286334" y="622085"/>
                      <a:pt x="309820" y="1698465"/>
                      <a:pt x="368336" y="1716778"/>
                    </a:cubicBezTo>
                    <a:cubicBezTo>
                      <a:pt x="417001" y="1660803"/>
                      <a:pt x="77323" y="266625"/>
                      <a:pt x="378323" y="194405"/>
                    </a:cubicBezTo>
                    <a:cubicBezTo>
                      <a:pt x="571450" y="131286"/>
                      <a:pt x="672456" y="1488111"/>
                      <a:pt x="680279" y="1535805"/>
                    </a:cubicBezTo>
                    <a:cubicBezTo>
                      <a:pt x="756479" y="1521517"/>
                      <a:pt x="347113" y="26128"/>
                      <a:pt x="607296" y="1087"/>
                    </a:cubicBezTo>
                    <a:cubicBezTo>
                      <a:pt x="905068" y="-47400"/>
                      <a:pt x="965234" y="1541360"/>
                      <a:pt x="1023178" y="1552473"/>
                    </a:cubicBezTo>
                    <a:cubicBezTo>
                      <a:pt x="1088557" y="1573226"/>
                      <a:pt x="655533" y="19452"/>
                      <a:pt x="933387" y="47786"/>
                    </a:cubicBezTo>
                    <a:cubicBezTo>
                      <a:pt x="1164902" y="51705"/>
                      <a:pt x="1339349" y="1510833"/>
                      <a:pt x="1629862" y="1820396"/>
                    </a:cubicBezTo>
                    <a:cubicBezTo>
                      <a:pt x="1516974" y="1538420"/>
                      <a:pt x="1649491" y="768636"/>
                      <a:pt x="1887452" y="917482"/>
                    </a:cubicBezTo>
                    <a:cubicBezTo>
                      <a:pt x="1898298" y="1106557"/>
                      <a:pt x="2172202" y="2260789"/>
                      <a:pt x="1694940" y="2954845"/>
                    </a:cubicBezTo>
                    <a:cubicBezTo>
                      <a:pt x="1661920" y="3133068"/>
                      <a:pt x="1671721" y="3067178"/>
                      <a:pt x="1676801" y="320095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F90AF68B-39EF-4091-8ED9-E55355BDDBC9}"/>
                  </a:ext>
                </a:extLst>
              </p:cNvPr>
              <p:cNvSpPr/>
              <p:nvPr/>
            </p:nvSpPr>
            <p:spPr>
              <a:xfrm rot="9470233">
                <a:off x="4694924" y="2510205"/>
                <a:ext cx="202939" cy="202939"/>
              </a:xfrm>
              <a:prstGeom prst="arc">
                <a:avLst>
                  <a:gd name="adj1" fmla="val 12624100"/>
                  <a:gd name="adj2" fmla="val 24125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11511031-1C26-49FE-87DC-A0E8DC13E45C}"/>
                  </a:ext>
                </a:extLst>
              </p:cNvPr>
              <p:cNvSpPr/>
              <p:nvPr/>
            </p:nvSpPr>
            <p:spPr>
              <a:xfrm rot="9470233">
                <a:off x="4335849" y="2642456"/>
                <a:ext cx="202939" cy="202939"/>
              </a:xfrm>
              <a:prstGeom prst="arc">
                <a:avLst>
                  <a:gd name="adj1" fmla="val 12624100"/>
                  <a:gd name="adj2" fmla="val 24125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0289564B-C699-4D1A-9C69-1A463BB49DC9}"/>
                  </a:ext>
                </a:extLst>
              </p:cNvPr>
              <p:cNvSpPr/>
              <p:nvPr/>
            </p:nvSpPr>
            <p:spPr>
              <a:xfrm rot="9470233">
                <a:off x="3940131" y="3143121"/>
                <a:ext cx="163212" cy="163212"/>
              </a:xfrm>
              <a:prstGeom prst="arc">
                <a:avLst>
                  <a:gd name="adj1" fmla="val 12624100"/>
                  <a:gd name="adj2" fmla="val 24125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C8C9FC05-61F0-4DB1-9402-0119D22E4543}"/>
                  </a:ext>
                </a:extLst>
              </p:cNvPr>
              <p:cNvSpPr/>
              <p:nvPr/>
            </p:nvSpPr>
            <p:spPr>
              <a:xfrm rot="9470233">
                <a:off x="5001586" y="2657526"/>
                <a:ext cx="189855" cy="189855"/>
              </a:xfrm>
              <a:prstGeom prst="arc">
                <a:avLst>
                  <a:gd name="adj1" fmla="val 12624100"/>
                  <a:gd name="adj2" fmla="val 24125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0A6705A5-2862-4003-9093-4C9906EB19C5}"/>
                  </a:ext>
                </a:extLst>
              </p:cNvPr>
              <p:cNvSpPr/>
              <p:nvPr/>
            </p:nvSpPr>
            <p:spPr>
              <a:xfrm rot="10139223">
                <a:off x="5604445" y="3908135"/>
                <a:ext cx="254157" cy="254157"/>
              </a:xfrm>
              <a:prstGeom prst="arc">
                <a:avLst>
                  <a:gd name="adj1" fmla="val 12624100"/>
                  <a:gd name="adj2" fmla="val 2412584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47276446-EA41-4BB6-B9D4-D5377BA402EE}"/>
                </a:ext>
              </a:extLst>
            </p:cNvPr>
            <p:cNvSpPr/>
            <p:nvPr/>
          </p:nvSpPr>
          <p:spPr>
            <a:xfrm rot="8525332">
              <a:off x="2943963" y="330525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086CF432-F83E-4245-A990-5E4502CC561A}"/>
                </a:ext>
              </a:extLst>
            </p:cNvPr>
            <p:cNvSpPr/>
            <p:nvPr/>
          </p:nvSpPr>
          <p:spPr>
            <a:xfrm rot="3898892">
              <a:off x="2174956" y="37803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002634AF-35A3-453F-B960-7C9368D30D70}"/>
                </a:ext>
              </a:extLst>
            </p:cNvPr>
            <p:cNvSpPr/>
            <p:nvPr/>
          </p:nvSpPr>
          <p:spPr>
            <a:xfrm rot="19044047">
              <a:off x="2661373" y="2317012"/>
              <a:ext cx="914400" cy="914400"/>
            </a:xfrm>
            <a:prstGeom prst="arc">
              <a:avLst>
                <a:gd name="adj1" fmla="val 16031025"/>
                <a:gd name="adj2" fmla="val 192355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A61B441B-E44B-4AB1-B587-18878E996EE2}"/>
                </a:ext>
              </a:extLst>
            </p:cNvPr>
            <p:cNvSpPr/>
            <p:nvPr/>
          </p:nvSpPr>
          <p:spPr>
            <a:xfrm rot="7609823">
              <a:off x="1633466" y="1984752"/>
              <a:ext cx="914400" cy="914400"/>
            </a:xfrm>
            <a:prstGeom prst="arc">
              <a:avLst>
                <a:gd name="adj1" fmla="val 16245159"/>
                <a:gd name="adj2" fmla="val 1923557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ttsMP3.com_VoiceText_2025-4-17_22-27-1">
            <a:hlinkClick r:id="" action="ppaction://media"/>
            <a:extLst>
              <a:ext uri="{FF2B5EF4-FFF2-40B4-BE49-F238E27FC236}">
                <a16:creationId xmlns:a16="http://schemas.microsoft.com/office/drawing/2014/main" id="{D96C4331-F789-4D0B-8F53-54EC6050DF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788861" y="2046789"/>
            <a:ext cx="609600" cy="609600"/>
          </a:xfrm>
          <a:prstGeom prst="rect">
            <a:avLst/>
          </a:prstGeom>
        </p:spPr>
      </p:pic>
      <p:pic>
        <p:nvPicPr>
          <p:cNvPr id="118" name="1sec">
            <a:hlinkClick r:id="" action="ppaction://media"/>
            <a:extLst>
              <a:ext uri="{FF2B5EF4-FFF2-40B4-BE49-F238E27FC236}">
                <a16:creationId xmlns:a16="http://schemas.microsoft.com/office/drawing/2014/main" id="{A769A1D5-7CE2-434F-AA41-C1EBF92840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516184" y="2071663"/>
            <a:ext cx="609600" cy="609600"/>
          </a:xfrm>
          <a:prstGeom prst="rect">
            <a:avLst/>
          </a:prstGeom>
        </p:spPr>
      </p:pic>
      <p:pic>
        <p:nvPicPr>
          <p:cNvPr id="47" name="ttsMP3.com_VoiceText_2025-4-17_22-32-39">
            <a:hlinkClick r:id="" action="ppaction://media"/>
            <a:extLst>
              <a:ext uri="{FF2B5EF4-FFF2-40B4-BE49-F238E27FC236}">
                <a16:creationId xmlns:a16="http://schemas.microsoft.com/office/drawing/2014/main" id="{D3D45997-D558-4719-862E-1EBE942F55C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267426" y="2071663"/>
            <a:ext cx="609600" cy="609600"/>
          </a:xfrm>
          <a:prstGeom prst="rect">
            <a:avLst/>
          </a:prstGeom>
        </p:spPr>
      </p:pic>
      <p:pic>
        <p:nvPicPr>
          <p:cNvPr id="123" name="1sec">
            <a:hlinkClick r:id="" action="ppaction://media"/>
            <a:extLst>
              <a:ext uri="{FF2B5EF4-FFF2-40B4-BE49-F238E27FC236}">
                <a16:creationId xmlns:a16="http://schemas.microsoft.com/office/drawing/2014/main" id="{1626E2DE-D254-40C5-9D59-4B19DC9ABA8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18668" y="2089375"/>
            <a:ext cx="609600" cy="609600"/>
          </a:xfrm>
          <a:prstGeom prst="rect">
            <a:avLst/>
          </a:prstGeom>
        </p:spPr>
      </p:pic>
      <p:pic>
        <p:nvPicPr>
          <p:cNvPr id="124" name="1sec">
            <a:hlinkClick r:id="" action="ppaction://media"/>
            <a:extLst>
              <a:ext uri="{FF2B5EF4-FFF2-40B4-BE49-F238E27FC236}">
                <a16:creationId xmlns:a16="http://schemas.microsoft.com/office/drawing/2014/main" id="{FE600B2F-26E6-4A89-968E-E29098B84AD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832036" y="21604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752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88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4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64</Words>
  <Application>Microsoft Office PowerPoint</Application>
  <PresentationFormat>Widescreen</PresentationFormat>
  <Paragraphs>64</Paragraphs>
  <Slides>11</Slides>
  <Notes>0</Notes>
  <HiddenSlides>0</HiddenSlides>
  <MMClips>50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249</cp:revision>
  <dcterms:created xsi:type="dcterms:W3CDTF">2025-03-23T20:14:13Z</dcterms:created>
  <dcterms:modified xsi:type="dcterms:W3CDTF">2025-04-17T20:08:02Z</dcterms:modified>
</cp:coreProperties>
</file>