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1" r:id="rId3"/>
    <p:sldId id="310" r:id="rId4"/>
    <p:sldId id="312" r:id="rId5"/>
    <p:sldId id="313" r:id="rId6"/>
    <p:sldId id="314" r:id="rId7"/>
    <p:sldId id="315" r:id="rId8"/>
    <p:sldId id="318" r:id="rId9"/>
    <p:sldId id="31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AFABAB"/>
    <a:srgbClr val="FFFFFF"/>
    <a:srgbClr val="FFE699"/>
    <a:srgbClr val="DEEBF7"/>
    <a:srgbClr val="FFFF47"/>
    <a:srgbClr val="C00000"/>
    <a:srgbClr val="F8CBAD"/>
    <a:srgbClr val="E47935"/>
    <a:srgbClr val="FF6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3.mp3"/><Relationship Id="rId5" Type="http://schemas.microsoft.com/office/2007/relationships/media" Target="../media/media13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18.mp3"/><Relationship Id="rId3" Type="http://schemas.microsoft.com/office/2007/relationships/media" Target="../media/media2.mp3"/><Relationship Id="rId7" Type="http://schemas.microsoft.com/office/2007/relationships/media" Target="../media/media18.mp3"/><Relationship Id="rId12" Type="http://schemas.openxmlformats.org/officeDocument/2006/relationships/image" Target="../media/image1.png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11" Type="http://schemas.openxmlformats.org/officeDocument/2006/relationships/slideLayout" Target="../slideLayouts/slideLayout7.xml"/><Relationship Id="rId5" Type="http://schemas.microsoft.com/office/2007/relationships/media" Target="../media/media17.mp3"/><Relationship Id="rId10" Type="http://schemas.openxmlformats.org/officeDocument/2006/relationships/audio" Target="../media/media19.mp3"/><Relationship Id="rId4" Type="http://schemas.openxmlformats.org/officeDocument/2006/relationships/audio" Target="../media/media2.mp3"/><Relationship Id="rId9" Type="http://schemas.microsoft.com/office/2007/relationships/media" Target="../media/media19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34">
            <a:extLst>
              <a:ext uri="{FF2B5EF4-FFF2-40B4-BE49-F238E27FC236}">
                <a16:creationId xmlns:a16="http://schemas.microsoft.com/office/drawing/2014/main" id="{62247992-2F87-43D0-88ED-7A70F1C6130A}"/>
              </a:ext>
            </a:extLst>
          </p:cNvPr>
          <p:cNvSpPr/>
          <p:nvPr/>
        </p:nvSpPr>
        <p:spPr>
          <a:xfrm rot="4382899">
            <a:off x="1911962" y="5967804"/>
            <a:ext cx="723560" cy="506888"/>
          </a:xfrm>
          <a:custGeom>
            <a:avLst/>
            <a:gdLst>
              <a:gd name="connsiteX0" fmla="*/ 0 w 101600"/>
              <a:gd name="connsiteY0" fmla="*/ 0 h 45719"/>
              <a:gd name="connsiteX1" fmla="*/ 101600 w 101600"/>
              <a:gd name="connsiteY1" fmla="*/ 0 h 45719"/>
              <a:gd name="connsiteX2" fmla="*/ 101600 w 101600"/>
              <a:gd name="connsiteY2" fmla="*/ 45719 h 45719"/>
              <a:gd name="connsiteX3" fmla="*/ 0 w 101600"/>
              <a:gd name="connsiteY3" fmla="*/ 45719 h 45719"/>
              <a:gd name="connsiteX4" fmla="*/ 0 w 101600"/>
              <a:gd name="connsiteY4" fmla="*/ 0 h 45719"/>
              <a:gd name="connsiteX0" fmla="*/ 0 w 725714"/>
              <a:gd name="connsiteY0" fmla="*/ 0 h 408576"/>
              <a:gd name="connsiteX1" fmla="*/ 101600 w 725714"/>
              <a:gd name="connsiteY1" fmla="*/ 0 h 408576"/>
              <a:gd name="connsiteX2" fmla="*/ 725714 w 725714"/>
              <a:gd name="connsiteY2" fmla="*/ 408576 h 408576"/>
              <a:gd name="connsiteX3" fmla="*/ 0 w 725714"/>
              <a:gd name="connsiteY3" fmla="*/ 45719 h 408576"/>
              <a:gd name="connsiteX4" fmla="*/ 0 w 725714"/>
              <a:gd name="connsiteY4" fmla="*/ 0 h 408576"/>
              <a:gd name="connsiteX0" fmla="*/ 0 w 725714"/>
              <a:gd name="connsiteY0" fmla="*/ 45719 h 408576"/>
              <a:gd name="connsiteX1" fmla="*/ 101600 w 725714"/>
              <a:gd name="connsiteY1" fmla="*/ 0 h 408576"/>
              <a:gd name="connsiteX2" fmla="*/ 725714 w 725714"/>
              <a:gd name="connsiteY2" fmla="*/ 408576 h 408576"/>
              <a:gd name="connsiteX3" fmla="*/ 0 w 725714"/>
              <a:gd name="connsiteY3" fmla="*/ 45719 h 408576"/>
              <a:gd name="connsiteX0" fmla="*/ 0 w 725714"/>
              <a:gd name="connsiteY0" fmla="*/ 89262 h 452119"/>
              <a:gd name="connsiteX1" fmla="*/ 87085 w 725714"/>
              <a:gd name="connsiteY1" fmla="*/ 0 h 452119"/>
              <a:gd name="connsiteX2" fmla="*/ 725714 w 725714"/>
              <a:gd name="connsiteY2" fmla="*/ 452119 h 452119"/>
              <a:gd name="connsiteX3" fmla="*/ 0 w 725714"/>
              <a:gd name="connsiteY3" fmla="*/ 89262 h 452119"/>
              <a:gd name="connsiteX0" fmla="*/ 0 w 740228"/>
              <a:gd name="connsiteY0" fmla="*/ 147320 h 452119"/>
              <a:gd name="connsiteX1" fmla="*/ 101599 w 740228"/>
              <a:gd name="connsiteY1" fmla="*/ 0 h 452119"/>
              <a:gd name="connsiteX2" fmla="*/ 740228 w 740228"/>
              <a:gd name="connsiteY2" fmla="*/ 452119 h 452119"/>
              <a:gd name="connsiteX3" fmla="*/ 0 w 740228"/>
              <a:gd name="connsiteY3" fmla="*/ 147320 h 452119"/>
              <a:gd name="connsiteX0" fmla="*/ 0 w 740228"/>
              <a:gd name="connsiteY0" fmla="*/ 225901 h 530700"/>
              <a:gd name="connsiteX1" fmla="*/ 137318 w 740228"/>
              <a:gd name="connsiteY1" fmla="*/ 0 h 530700"/>
              <a:gd name="connsiteX2" fmla="*/ 740228 w 740228"/>
              <a:gd name="connsiteY2" fmla="*/ 530700 h 530700"/>
              <a:gd name="connsiteX3" fmla="*/ 0 w 740228"/>
              <a:gd name="connsiteY3" fmla="*/ 225901 h 530700"/>
              <a:gd name="connsiteX0" fmla="*/ 0 w 740228"/>
              <a:gd name="connsiteY0" fmla="*/ 225901 h 530700"/>
              <a:gd name="connsiteX1" fmla="*/ 137318 w 740228"/>
              <a:gd name="connsiteY1" fmla="*/ 0 h 530700"/>
              <a:gd name="connsiteX2" fmla="*/ 740228 w 740228"/>
              <a:gd name="connsiteY2" fmla="*/ 530700 h 530700"/>
              <a:gd name="connsiteX3" fmla="*/ 0 w 740228"/>
              <a:gd name="connsiteY3" fmla="*/ 225901 h 530700"/>
              <a:gd name="connsiteX0" fmla="*/ 0 w 740228"/>
              <a:gd name="connsiteY0" fmla="*/ 225901 h 530700"/>
              <a:gd name="connsiteX1" fmla="*/ 137318 w 740228"/>
              <a:gd name="connsiteY1" fmla="*/ 0 h 530700"/>
              <a:gd name="connsiteX2" fmla="*/ 740228 w 740228"/>
              <a:gd name="connsiteY2" fmla="*/ 530700 h 530700"/>
              <a:gd name="connsiteX3" fmla="*/ 0 w 740228"/>
              <a:gd name="connsiteY3" fmla="*/ 225901 h 530700"/>
              <a:gd name="connsiteX0" fmla="*/ 0 w 744991"/>
              <a:gd name="connsiteY0" fmla="*/ 225901 h 506888"/>
              <a:gd name="connsiteX1" fmla="*/ 137318 w 744991"/>
              <a:gd name="connsiteY1" fmla="*/ 0 h 506888"/>
              <a:gd name="connsiteX2" fmla="*/ 744991 w 744991"/>
              <a:gd name="connsiteY2" fmla="*/ 506888 h 506888"/>
              <a:gd name="connsiteX3" fmla="*/ 0 w 744991"/>
              <a:gd name="connsiteY3" fmla="*/ 225901 h 506888"/>
              <a:gd name="connsiteX0" fmla="*/ 0 w 744991"/>
              <a:gd name="connsiteY0" fmla="*/ 225901 h 506888"/>
              <a:gd name="connsiteX1" fmla="*/ 137318 w 744991"/>
              <a:gd name="connsiteY1" fmla="*/ 0 h 506888"/>
              <a:gd name="connsiteX2" fmla="*/ 744991 w 744991"/>
              <a:gd name="connsiteY2" fmla="*/ 506888 h 506888"/>
              <a:gd name="connsiteX3" fmla="*/ 0 w 744991"/>
              <a:gd name="connsiteY3" fmla="*/ 225901 h 506888"/>
              <a:gd name="connsiteX0" fmla="*/ 0 w 744991"/>
              <a:gd name="connsiteY0" fmla="*/ 225901 h 507040"/>
              <a:gd name="connsiteX1" fmla="*/ 137318 w 744991"/>
              <a:gd name="connsiteY1" fmla="*/ 0 h 507040"/>
              <a:gd name="connsiteX2" fmla="*/ 744991 w 744991"/>
              <a:gd name="connsiteY2" fmla="*/ 506888 h 507040"/>
              <a:gd name="connsiteX3" fmla="*/ 0 w 744991"/>
              <a:gd name="connsiteY3" fmla="*/ 225901 h 507040"/>
              <a:gd name="connsiteX0" fmla="*/ 0 w 723560"/>
              <a:gd name="connsiteY0" fmla="*/ 213995 h 507031"/>
              <a:gd name="connsiteX1" fmla="*/ 115887 w 723560"/>
              <a:gd name="connsiteY1" fmla="*/ 0 h 507031"/>
              <a:gd name="connsiteX2" fmla="*/ 723560 w 723560"/>
              <a:gd name="connsiteY2" fmla="*/ 506888 h 507031"/>
              <a:gd name="connsiteX3" fmla="*/ 0 w 723560"/>
              <a:gd name="connsiteY3" fmla="*/ 213995 h 507031"/>
              <a:gd name="connsiteX0" fmla="*/ 0 w 723560"/>
              <a:gd name="connsiteY0" fmla="*/ 213995 h 507330"/>
              <a:gd name="connsiteX1" fmla="*/ 115887 w 723560"/>
              <a:gd name="connsiteY1" fmla="*/ 0 h 507330"/>
              <a:gd name="connsiteX2" fmla="*/ 723560 w 723560"/>
              <a:gd name="connsiteY2" fmla="*/ 506888 h 507330"/>
              <a:gd name="connsiteX3" fmla="*/ 0 w 723560"/>
              <a:gd name="connsiteY3" fmla="*/ 213995 h 507330"/>
              <a:gd name="connsiteX0" fmla="*/ 0 w 723560"/>
              <a:gd name="connsiteY0" fmla="*/ 213995 h 506888"/>
              <a:gd name="connsiteX1" fmla="*/ 115887 w 723560"/>
              <a:gd name="connsiteY1" fmla="*/ 0 h 506888"/>
              <a:gd name="connsiteX2" fmla="*/ 723560 w 723560"/>
              <a:gd name="connsiteY2" fmla="*/ 506888 h 506888"/>
              <a:gd name="connsiteX3" fmla="*/ 0 w 723560"/>
              <a:gd name="connsiteY3" fmla="*/ 213995 h 5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0" h="506888">
                <a:moveTo>
                  <a:pt x="0" y="213995"/>
                </a:moveTo>
                <a:lnTo>
                  <a:pt x="115887" y="0"/>
                </a:lnTo>
                <a:cubicBezTo>
                  <a:pt x="450207" y="422169"/>
                  <a:pt x="565452" y="430001"/>
                  <a:pt x="723560" y="506888"/>
                </a:cubicBezTo>
                <a:cubicBezTo>
                  <a:pt x="696687" y="506094"/>
                  <a:pt x="381680" y="452913"/>
                  <a:pt x="0" y="213995"/>
                </a:cubicBezTo>
                <a:close/>
              </a:path>
            </a:pathLst>
          </a:cu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5332630" y="155860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B4B0999-FBBC-4033-B1F9-BCE9EC185D1D}"/>
              </a:ext>
            </a:extLst>
          </p:cNvPr>
          <p:cNvSpPr/>
          <p:nvPr/>
        </p:nvSpPr>
        <p:spPr>
          <a:xfrm>
            <a:off x="10058551" y="158725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ct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46A80B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2687A4-360E-437E-8B74-6837C48893BE}"/>
              </a:ext>
            </a:extLst>
          </p:cNvPr>
          <p:cNvSpPr/>
          <p:nvPr/>
        </p:nvSpPr>
        <p:spPr>
          <a:xfrm>
            <a:off x="7704411" y="2844962"/>
            <a:ext cx="1583630" cy="1027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lb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D966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ADAEE2-AAD7-4554-A6FC-F0E4A334DA24}"/>
              </a:ext>
            </a:extLst>
          </p:cNvPr>
          <p:cNvSpPr/>
          <p:nvPr/>
        </p:nvSpPr>
        <p:spPr>
          <a:xfrm>
            <a:off x="7704411" y="66196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434285-A9A6-4198-B4E4-CDE9C119AFF4}"/>
              </a:ext>
            </a:extLst>
          </p:cNvPr>
          <p:cNvSpPr/>
          <p:nvPr/>
        </p:nvSpPr>
        <p:spPr>
          <a:xfrm>
            <a:off x="5332630" y="409476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ft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7A98B8-7B08-4E0F-9F8D-800FF8AD18FB}"/>
              </a:ext>
            </a:extLst>
          </p:cNvPr>
          <p:cNvSpPr/>
          <p:nvPr/>
        </p:nvSpPr>
        <p:spPr>
          <a:xfrm>
            <a:off x="10058551" y="4097344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ld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3E1F25-3D96-45C8-B68D-425AC7BA48AA}"/>
              </a:ext>
            </a:extLst>
          </p:cNvPr>
          <p:cNvSpPr/>
          <p:nvPr/>
        </p:nvSpPr>
        <p:spPr>
          <a:xfrm>
            <a:off x="7704411" y="5161762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lf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38F2E8-7CE2-48EE-A571-68222F0C6B5E}"/>
              </a:ext>
            </a:extLst>
          </p:cNvPr>
          <p:cNvGrpSpPr/>
          <p:nvPr/>
        </p:nvGrpSpPr>
        <p:grpSpPr>
          <a:xfrm flipH="1">
            <a:off x="65677" y="586702"/>
            <a:ext cx="5266953" cy="5853024"/>
            <a:chOff x="6790492" y="393231"/>
            <a:chExt cx="5266953" cy="585302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D4A6165-D347-4633-BFF9-2065007C9914}"/>
                </a:ext>
              </a:extLst>
            </p:cNvPr>
            <p:cNvGrpSpPr/>
            <p:nvPr/>
          </p:nvGrpSpPr>
          <p:grpSpPr>
            <a:xfrm flipH="1">
              <a:off x="6790492" y="393231"/>
              <a:ext cx="5266953" cy="5850917"/>
              <a:chOff x="2635177" y="1604186"/>
              <a:chExt cx="5535997" cy="640419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6F66890-7206-4D69-B06D-A8478A24A763}"/>
                  </a:ext>
                </a:extLst>
              </p:cNvPr>
              <p:cNvGrpSpPr/>
              <p:nvPr/>
            </p:nvGrpSpPr>
            <p:grpSpPr>
              <a:xfrm>
                <a:off x="2635177" y="1604186"/>
                <a:ext cx="5535997" cy="6404191"/>
                <a:chOff x="1873295" y="1511930"/>
                <a:chExt cx="2406060" cy="2833920"/>
              </a:xfrm>
            </p:grpSpPr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C8063736-C2FD-4011-AD94-641C76FBC99E}"/>
                    </a:ext>
                  </a:extLst>
                </p:cNvPr>
                <p:cNvSpPr/>
                <p:nvPr/>
              </p:nvSpPr>
              <p:spPr>
                <a:xfrm flipH="1">
                  <a:off x="3191794" y="1576783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18B6C4B-6AFB-4AF8-B1E0-DE842D836DC0}"/>
                    </a:ext>
                  </a:extLst>
                </p:cNvPr>
                <p:cNvSpPr/>
                <p:nvPr/>
              </p:nvSpPr>
              <p:spPr>
                <a:xfrm flipH="1">
                  <a:off x="3490595" y="1511930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3045EED4-BFF1-4745-A8F1-F7622A14EC70}"/>
                    </a:ext>
                  </a:extLst>
                </p:cNvPr>
                <p:cNvSpPr/>
                <p:nvPr/>
              </p:nvSpPr>
              <p:spPr>
                <a:xfrm>
                  <a:off x="1911813" y="1728026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9B91EB-368D-4FB1-8D8A-B96E2D8A70A8}"/>
                    </a:ext>
                  </a:extLst>
                </p:cNvPr>
                <p:cNvSpPr/>
                <p:nvPr/>
              </p:nvSpPr>
              <p:spPr>
                <a:xfrm flipH="1">
                  <a:off x="2347241" y="1661228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90D545D-A60A-4EF6-84E8-E943F18739B1}"/>
                    </a:ext>
                  </a:extLst>
                </p:cNvPr>
                <p:cNvSpPr/>
                <p:nvPr/>
              </p:nvSpPr>
              <p:spPr>
                <a:xfrm rot="443851" flipV="1">
                  <a:off x="2845202" y="2810190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35">
                  <a:extLst>
                    <a:ext uri="{FF2B5EF4-FFF2-40B4-BE49-F238E27FC236}">
                      <a16:creationId xmlns:a16="http://schemas.microsoft.com/office/drawing/2014/main" id="{DB687772-1389-4EB8-B406-159C7604B65E}"/>
                    </a:ext>
                  </a:extLst>
                </p:cNvPr>
                <p:cNvSpPr/>
                <p:nvPr/>
              </p:nvSpPr>
              <p:spPr>
                <a:xfrm rot="19270601" flipV="1">
                  <a:off x="2883138" y="247099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1F92F00-2066-4D4D-9C8D-1722B04F81F5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208810" y="2853056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35">
                  <a:extLst>
                    <a:ext uri="{FF2B5EF4-FFF2-40B4-BE49-F238E27FC236}">
                      <a16:creationId xmlns:a16="http://schemas.microsoft.com/office/drawing/2014/main" id="{BBCC0520-9590-45A4-9301-9B32296AF2CD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1873295" y="2499493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D47BD4FE-CC4E-4D4F-AA83-831970AEFC35}"/>
                    </a:ext>
                  </a:extLst>
                </p:cNvPr>
                <p:cNvSpPr/>
                <p:nvPr/>
              </p:nvSpPr>
              <p:spPr>
                <a:xfrm rot="16200000">
                  <a:off x="2204341" y="2826684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1568C0B-4745-4791-90EA-1F5A5D40583F}"/>
                    </a:ext>
                  </a:extLst>
                </p:cNvPr>
                <p:cNvSpPr/>
                <p:nvPr/>
              </p:nvSpPr>
              <p:spPr>
                <a:xfrm>
                  <a:off x="2596234" y="2014670"/>
                  <a:ext cx="1196741" cy="10734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5481DB7-46D6-4C88-A3FE-773636132E2E}"/>
                    </a:ext>
                  </a:extLst>
                </p:cNvPr>
                <p:cNvSpPr/>
                <p:nvPr/>
              </p:nvSpPr>
              <p:spPr>
                <a:xfrm flipH="1">
                  <a:off x="3446426" y="2502957"/>
                  <a:ext cx="23427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B59B734D-FFBD-4BBF-AA25-85B2A2D34858}"/>
                    </a:ext>
                  </a:extLst>
                </p:cNvPr>
                <p:cNvSpPr/>
                <p:nvPr/>
              </p:nvSpPr>
              <p:spPr>
                <a:xfrm rot="2480068" flipV="1">
                  <a:off x="3165288" y="2657999"/>
                  <a:ext cx="227797" cy="22779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679AD94-5BAB-42D6-993B-5D3E4734C536}"/>
                    </a:ext>
                  </a:extLst>
                </p:cNvPr>
                <p:cNvSpPr/>
                <p:nvPr/>
              </p:nvSpPr>
              <p:spPr>
                <a:xfrm flipH="1">
                  <a:off x="3541046" y="2556036"/>
                  <a:ext cx="135910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BB6E08E-EF1C-4C4E-B8B1-02F89306CCF8}"/>
                    </a:ext>
                  </a:extLst>
                </p:cNvPr>
                <p:cNvSpPr/>
                <p:nvPr/>
              </p:nvSpPr>
              <p:spPr>
                <a:xfrm flipV="1">
                  <a:off x="3602042" y="2558601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0971919-2F58-4296-A121-617B51686FC0}"/>
                    </a:ext>
                  </a:extLst>
                </p:cNvPr>
                <p:cNvSpPr/>
                <p:nvPr/>
              </p:nvSpPr>
              <p:spPr>
                <a:xfrm flipH="1">
                  <a:off x="2923786" y="2502791"/>
                  <a:ext cx="23427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F1B2103-7949-44EE-91DB-4F0E01B05A18}"/>
                    </a:ext>
                  </a:extLst>
                </p:cNvPr>
                <p:cNvSpPr/>
                <p:nvPr/>
              </p:nvSpPr>
              <p:spPr>
                <a:xfrm flipH="1">
                  <a:off x="3009103" y="2563879"/>
                  <a:ext cx="148321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499C074-ED6A-499E-8DB4-BF20243B8EF3}"/>
                    </a:ext>
                  </a:extLst>
                </p:cNvPr>
                <p:cNvSpPr/>
                <p:nvPr/>
              </p:nvSpPr>
              <p:spPr>
                <a:xfrm flipV="1">
                  <a:off x="3074725" y="2565123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C57BBA33-7252-4E12-AD5F-824FF05CD412}"/>
                    </a:ext>
                  </a:extLst>
                </p:cNvPr>
                <p:cNvSpPr/>
                <p:nvPr/>
              </p:nvSpPr>
              <p:spPr>
                <a:xfrm rot="4102519" flipV="1">
                  <a:off x="3347832" y="2799177"/>
                  <a:ext cx="61479" cy="5468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64C1110-C667-4CFD-84F8-C53A086DB4CA}"/>
                  </a:ext>
                </a:extLst>
              </p:cNvPr>
              <p:cNvSpPr/>
              <p:nvPr/>
            </p:nvSpPr>
            <p:spPr>
              <a:xfrm>
                <a:off x="4176979" y="5795881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C416BA-B874-41DC-96D8-5B4CFB9F8863}"/>
                </a:ext>
              </a:extLst>
            </p:cNvPr>
            <p:cNvSpPr/>
            <p:nvPr/>
          </p:nvSpPr>
          <p:spPr>
            <a:xfrm flipH="1">
              <a:off x="8132129" y="5309216"/>
              <a:ext cx="2338651" cy="93703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682" h="1025647">
                  <a:moveTo>
                    <a:pt x="0" y="0"/>
                  </a:moveTo>
                  <a:lnTo>
                    <a:pt x="2445682" y="3475"/>
                  </a:lnTo>
                  <a:lnTo>
                    <a:pt x="2421276" y="89052"/>
                  </a:lnTo>
                  <a:cubicBezTo>
                    <a:pt x="2240943" y="639603"/>
                    <a:pt x="1876263" y="1000758"/>
                    <a:pt x="1213678" y="1024570"/>
                  </a:cubicBezTo>
                  <a:cubicBezTo>
                    <a:pt x="551092" y="1048382"/>
                    <a:pt x="206335" y="675321"/>
                    <a:pt x="26002" y="109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ttsMP3.com_VoiceText_2025-4-16_19-53-2">
            <a:hlinkClick r:id="" action="ppaction://media"/>
            <a:extLst>
              <a:ext uri="{FF2B5EF4-FFF2-40B4-BE49-F238E27FC236}">
                <a16:creationId xmlns:a16="http://schemas.microsoft.com/office/drawing/2014/main" id="{90856E3F-84BD-47F5-A5B8-E65972E7DC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45637" y="586702"/>
            <a:ext cx="609600" cy="609600"/>
          </a:xfrm>
          <a:prstGeom prst="rect">
            <a:avLst/>
          </a:prstGeom>
        </p:spPr>
      </p:pic>
      <p:pic>
        <p:nvPicPr>
          <p:cNvPr id="147" name="1sec">
            <a:hlinkClick r:id="" action="ppaction://media"/>
            <a:extLst>
              <a:ext uri="{FF2B5EF4-FFF2-40B4-BE49-F238E27FC236}">
                <a16:creationId xmlns:a16="http://schemas.microsoft.com/office/drawing/2014/main" id="{8DD5F722-E631-492E-94CD-15AAF05FDCF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233788" y="635371"/>
            <a:ext cx="609600" cy="609600"/>
          </a:xfrm>
          <a:prstGeom prst="rect">
            <a:avLst/>
          </a:prstGeom>
        </p:spPr>
      </p:pic>
      <p:pic>
        <p:nvPicPr>
          <p:cNvPr id="7" name="ttsMP3.com_VoiceText_2025-4-16_21-1-2">
            <a:hlinkClick r:id="" action="ppaction://media"/>
            <a:extLst>
              <a:ext uri="{FF2B5EF4-FFF2-40B4-BE49-F238E27FC236}">
                <a16:creationId xmlns:a16="http://schemas.microsoft.com/office/drawing/2014/main" id="{F2860C6E-56CD-4E5B-93AD-C1B9CFCACC8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41296" y="720598"/>
            <a:ext cx="609600" cy="609600"/>
          </a:xfrm>
          <a:prstGeom prst="rect">
            <a:avLst/>
          </a:prstGeom>
        </p:spPr>
      </p:pic>
      <p:pic>
        <p:nvPicPr>
          <p:cNvPr id="148" name="1sec">
            <a:hlinkClick r:id="" action="ppaction://media"/>
            <a:extLst>
              <a:ext uri="{FF2B5EF4-FFF2-40B4-BE49-F238E27FC236}">
                <a16:creationId xmlns:a16="http://schemas.microsoft.com/office/drawing/2014/main" id="{CD79C7FC-87E2-48C7-AC48-4F93616EB15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241715" y="728054"/>
            <a:ext cx="609600" cy="609600"/>
          </a:xfrm>
          <a:prstGeom prst="rect">
            <a:avLst/>
          </a:prstGeom>
        </p:spPr>
      </p:pic>
      <p:pic>
        <p:nvPicPr>
          <p:cNvPr id="149" name="1sec">
            <a:hlinkClick r:id="" action="ppaction://media"/>
            <a:extLst>
              <a:ext uri="{FF2B5EF4-FFF2-40B4-BE49-F238E27FC236}">
                <a16:creationId xmlns:a16="http://schemas.microsoft.com/office/drawing/2014/main" id="{CFC737D2-0078-43EC-830F-5A66D58194E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59659" y="7280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29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2"/>
                            </p:stCondLst>
                            <p:childTnLst>
                              <p:par>
                                <p:cTn id="5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056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8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47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310"/>
                            </p:stCondLst>
                            <p:childTnLst>
                              <p:par>
                                <p:cTn id="5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056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366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056" fill="hold"/>
                                        <p:tgtEl>
                                          <p:spTgt spid="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7"/>
                </p:tgtEl>
              </p:cMediaNode>
            </p:audio>
            <p:audio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8"/>
                </p:tgtEl>
              </p:cMediaNode>
            </p:audio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"/>
                </p:tgtEl>
              </p:cMediaNode>
            </p:audio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8D71B-5614-4FAB-B8B2-F99AE5824D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DDDC8AC-E0DF-4BE9-AD5C-A866CB32A50F}"/>
              </a:ext>
            </a:extLst>
          </p:cNvPr>
          <p:cNvSpPr/>
          <p:nvPr/>
        </p:nvSpPr>
        <p:spPr>
          <a:xfrm>
            <a:off x="1225279" y="532486"/>
            <a:ext cx="2444412" cy="1294207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96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9D88014A-ECF4-48AA-B8A1-180A5EABB563}"/>
              </a:ext>
            </a:extLst>
          </p:cNvPr>
          <p:cNvSpPr/>
          <p:nvPr/>
        </p:nvSpPr>
        <p:spPr>
          <a:xfrm>
            <a:off x="6804371" y="538723"/>
            <a:ext cx="4258118" cy="1294207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9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AFCA413-3F51-4319-ABCF-161D4C755EC6}"/>
              </a:ext>
            </a:extLst>
          </p:cNvPr>
          <p:cNvGrpSpPr/>
          <p:nvPr/>
        </p:nvGrpSpPr>
        <p:grpSpPr>
          <a:xfrm>
            <a:off x="636226" y="1956515"/>
            <a:ext cx="10919547" cy="4162877"/>
            <a:chOff x="3817744" y="2529011"/>
            <a:chExt cx="5580888" cy="2127611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66CA780-10E7-400B-9A44-6A679549F220}"/>
                </a:ext>
              </a:extLst>
            </p:cNvPr>
            <p:cNvGrpSpPr/>
            <p:nvPr/>
          </p:nvGrpSpPr>
          <p:grpSpPr>
            <a:xfrm>
              <a:off x="6555221" y="2529011"/>
              <a:ext cx="2843411" cy="2108561"/>
              <a:chOff x="6408433" y="2339892"/>
              <a:chExt cx="2843411" cy="2108561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011FC3C-B733-4493-BE39-AD9F4AF1D70C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6B877FA-A5E8-4711-99EC-6EF5EEB0118E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1DE32BB-9AEE-4B61-8D26-7333976D7008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0ED9656-92D7-460D-92AB-999AF424EE4F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482A93B-782D-4DDC-A2E8-C06DF6BEBC4B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AD0301A-4A56-4984-AFFC-6ECE9A98E094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7AEA317-9802-49D8-B5DB-E4960F3D996D}"/>
                </a:ext>
              </a:extLst>
            </p:cNvPr>
            <p:cNvGrpSpPr/>
            <p:nvPr/>
          </p:nvGrpSpPr>
          <p:grpSpPr>
            <a:xfrm flipH="1">
              <a:off x="3817744" y="2548061"/>
              <a:ext cx="2843411" cy="2108561"/>
              <a:chOff x="6408433" y="2339892"/>
              <a:chExt cx="2843411" cy="2108561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8AABF62-D202-4B97-9208-D192913FA9A6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AAF6382-76DE-4062-B779-F668BD811DB6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BE52971-7627-430E-8590-199A105E2E62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4A9BB4E-387D-48A9-84A6-8CCFB6154A3A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A151520-47D8-42DC-9BEE-B8DA9B154F37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E9CE0DE-ADDB-41DB-B969-BA73D61FAB24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Rectangle 3">
              <a:extLst>
                <a:ext uri="{FF2B5EF4-FFF2-40B4-BE49-F238E27FC236}">
                  <a16:creationId xmlns:a16="http://schemas.microsoft.com/office/drawing/2014/main" id="{38DD0E71-CD40-440A-859D-D9F5D6DDA3AF}"/>
                </a:ext>
              </a:extLst>
            </p:cNvPr>
            <p:cNvSpPr/>
            <p:nvPr/>
          </p:nvSpPr>
          <p:spPr>
            <a:xfrm>
              <a:off x="6399132" y="2813475"/>
              <a:ext cx="376864" cy="1155700"/>
            </a:xfrm>
            <a:custGeom>
              <a:avLst/>
              <a:gdLst>
                <a:gd name="connsiteX0" fmla="*/ 0 w 159026"/>
                <a:gd name="connsiteY0" fmla="*/ 0 h 768626"/>
                <a:gd name="connsiteX1" fmla="*/ 159026 w 159026"/>
                <a:gd name="connsiteY1" fmla="*/ 0 h 768626"/>
                <a:gd name="connsiteX2" fmla="*/ 159026 w 159026"/>
                <a:gd name="connsiteY2" fmla="*/ 768626 h 768626"/>
                <a:gd name="connsiteX3" fmla="*/ 0 w 159026"/>
                <a:gd name="connsiteY3" fmla="*/ 768626 h 768626"/>
                <a:gd name="connsiteX4" fmla="*/ 0 w 159026"/>
                <a:gd name="connsiteY4" fmla="*/ 0 h 768626"/>
                <a:gd name="connsiteX0" fmla="*/ 57150 w 159026"/>
                <a:gd name="connsiteY0" fmla="*/ 0 h 851176"/>
                <a:gd name="connsiteX1" fmla="*/ 159026 w 159026"/>
                <a:gd name="connsiteY1" fmla="*/ 82550 h 851176"/>
                <a:gd name="connsiteX2" fmla="*/ 159026 w 159026"/>
                <a:gd name="connsiteY2" fmla="*/ 851176 h 851176"/>
                <a:gd name="connsiteX3" fmla="*/ 0 w 159026"/>
                <a:gd name="connsiteY3" fmla="*/ 851176 h 851176"/>
                <a:gd name="connsiteX4" fmla="*/ 57150 w 159026"/>
                <a:gd name="connsiteY4" fmla="*/ 0 h 851176"/>
                <a:gd name="connsiteX0" fmla="*/ 57150 w 159026"/>
                <a:gd name="connsiteY0" fmla="*/ 0 h 965476"/>
                <a:gd name="connsiteX1" fmla="*/ 159026 w 159026"/>
                <a:gd name="connsiteY1" fmla="*/ 82550 h 965476"/>
                <a:gd name="connsiteX2" fmla="*/ 82826 w 159026"/>
                <a:gd name="connsiteY2" fmla="*/ 965476 h 965476"/>
                <a:gd name="connsiteX3" fmla="*/ 0 w 159026"/>
                <a:gd name="connsiteY3" fmla="*/ 851176 h 965476"/>
                <a:gd name="connsiteX4" fmla="*/ 57150 w 159026"/>
                <a:gd name="connsiteY4" fmla="*/ 0 h 965476"/>
                <a:gd name="connsiteX0" fmla="*/ 241300 w 343176"/>
                <a:gd name="connsiteY0" fmla="*/ 0 h 965476"/>
                <a:gd name="connsiteX1" fmla="*/ 343176 w 343176"/>
                <a:gd name="connsiteY1" fmla="*/ 82550 h 965476"/>
                <a:gd name="connsiteX2" fmla="*/ 266976 w 343176"/>
                <a:gd name="connsiteY2" fmla="*/ 965476 h 965476"/>
                <a:gd name="connsiteX3" fmla="*/ 0 w 343176"/>
                <a:gd name="connsiteY3" fmla="*/ 527326 h 965476"/>
                <a:gd name="connsiteX4" fmla="*/ 241300 w 34317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0 w 298726"/>
                <a:gd name="connsiteY0" fmla="*/ 0 h 965476"/>
                <a:gd name="connsiteX1" fmla="*/ 298726 w 298726"/>
                <a:gd name="connsiteY1" fmla="*/ 508000 h 965476"/>
                <a:gd name="connsiteX2" fmla="*/ 25676 w 298726"/>
                <a:gd name="connsiteY2" fmla="*/ 965476 h 965476"/>
                <a:gd name="connsiteX3" fmla="*/ 0 w 298726"/>
                <a:gd name="connsiteY3" fmla="*/ 0 h 965476"/>
                <a:gd name="connsiteX0" fmla="*/ 129806 w 428532"/>
                <a:gd name="connsiteY0" fmla="*/ 0 h 965476"/>
                <a:gd name="connsiteX1" fmla="*/ 428532 w 428532"/>
                <a:gd name="connsiteY1" fmla="*/ 508000 h 965476"/>
                <a:gd name="connsiteX2" fmla="*/ 155482 w 428532"/>
                <a:gd name="connsiteY2" fmla="*/ 965476 h 965476"/>
                <a:gd name="connsiteX3" fmla="*/ 129806 w 428532"/>
                <a:gd name="connsiteY3" fmla="*/ 0 h 965476"/>
                <a:gd name="connsiteX0" fmla="*/ 129806 w 155482"/>
                <a:gd name="connsiteY0" fmla="*/ 0 h 965476"/>
                <a:gd name="connsiteX1" fmla="*/ 155482 w 155482"/>
                <a:gd name="connsiteY1" fmla="*/ 965476 h 965476"/>
                <a:gd name="connsiteX2" fmla="*/ 129806 w 155482"/>
                <a:gd name="connsiteY2" fmla="*/ 0 h 965476"/>
                <a:gd name="connsiteX0" fmla="*/ 129806 w 293843"/>
                <a:gd name="connsiteY0" fmla="*/ 0 h 965476"/>
                <a:gd name="connsiteX1" fmla="*/ 155482 w 293843"/>
                <a:gd name="connsiteY1" fmla="*/ 965476 h 965476"/>
                <a:gd name="connsiteX2" fmla="*/ 129806 w 293843"/>
                <a:gd name="connsiteY2" fmla="*/ 0 h 965476"/>
                <a:gd name="connsiteX0" fmla="*/ 144134 w 308171"/>
                <a:gd name="connsiteY0" fmla="*/ 0 h 965476"/>
                <a:gd name="connsiteX1" fmla="*/ 169810 w 308171"/>
                <a:gd name="connsiteY1" fmla="*/ 965476 h 965476"/>
                <a:gd name="connsiteX2" fmla="*/ 144134 w 308171"/>
                <a:gd name="connsiteY2" fmla="*/ 0 h 965476"/>
                <a:gd name="connsiteX0" fmla="*/ 144134 w 340668"/>
                <a:gd name="connsiteY0" fmla="*/ 0 h 965476"/>
                <a:gd name="connsiteX1" fmla="*/ 169810 w 340668"/>
                <a:gd name="connsiteY1" fmla="*/ 965476 h 965476"/>
                <a:gd name="connsiteX2" fmla="*/ 144134 w 340668"/>
                <a:gd name="connsiteY2" fmla="*/ 0 h 965476"/>
                <a:gd name="connsiteX0" fmla="*/ 144134 w 333755"/>
                <a:gd name="connsiteY0" fmla="*/ 0 h 965476"/>
                <a:gd name="connsiteX1" fmla="*/ 169810 w 333755"/>
                <a:gd name="connsiteY1" fmla="*/ 965476 h 965476"/>
                <a:gd name="connsiteX2" fmla="*/ 144134 w 333755"/>
                <a:gd name="connsiteY2" fmla="*/ 0 h 965476"/>
                <a:gd name="connsiteX0" fmla="*/ 158083 w 347704"/>
                <a:gd name="connsiteY0" fmla="*/ 0 h 965476"/>
                <a:gd name="connsiteX1" fmla="*/ 183759 w 347704"/>
                <a:gd name="connsiteY1" fmla="*/ 965476 h 965476"/>
                <a:gd name="connsiteX2" fmla="*/ 158083 w 347704"/>
                <a:gd name="connsiteY2" fmla="*/ 0 h 965476"/>
                <a:gd name="connsiteX0" fmla="*/ 158083 w 370043"/>
                <a:gd name="connsiteY0" fmla="*/ 0 h 965476"/>
                <a:gd name="connsiteX1" fmla="*/ 183759 w 370043"/>
                <a:gd name="connsiteY1" fmla="*/ 965476 h 965476"/>
                <a:gd name="connsiteX2" fmla="*/ 158083 w 370043"/>
                <a:gd name="connsiteY2" fmla="*/ 0 h 965476"/>
                <a:gd name="connsiteX0" fmla="*/ 164904 w 376864"/>
                <a:gd name="connsiteY0" fmla="*/ 0 h 965476"/>
                <a:gd name="connsiteX1" fmla="*/ 190580 w 376864"/>
                <a:gd name="connsiteY1" fmla="*/ 965476 h 965476"/>
                <a:gd name="connsiteX2" fmla="*/ 164904 w 376864"/>
                <a:gd name="connsiteY2" fmla="*/ 0 h 96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864" h="965476">
                  <a:moveTo>
                    <a:pt x="164904" y="0"/>
                  </a:moveTo>
                  <a:cubicBezTo>
                    <a:pt x="281413" y="245625"/>
                    <a:pt x="563021" y="370601"/>
                    <a:pt x="190580" y="965476"/>
                  </a:cubicBezTo>
                  <a:cubicBezTo>
                    <a:pt x="-179929" y="402351"/>
                    <a:pt x="90913" y="239275"/>
                    <a:pt x="164904" y="0"/>
                  </a:cubicBezTo>
                  <a:close/>
                </a:path>
              </a:pathLst>
            </a:custGeom>
            <a:solidFill>
              <a:srgbClr val="FF6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2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930577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88525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449CFFD-A393-416E-A2E2-ADAC5585317C}"/>
              </a:ext>
            </a:extLst>
          </p:cNvPr>
          <p:cNvSpPr/>
          <p:nvPr/>
        </p:nvSpPr>
        <p:spPr>
          <a:xfrm>
            <a:off x="9754018" y="601304"/>
            <a:ext cx="2295377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711800-8853-494D-86A7-72886F76ADB4}"/>
              </a:ext>
            </a:extLst>
          </p:cNvPr>
          <p:cNvGrpSpPr/>
          <p:nvPr/>
        </p:nvGrpSpPr>
        <p:grpSpPr>
          <a:xfrm>
            <a:off x="-6380555" y="2009433"/>
            <a:ext cx="5096334" cy="2023650"/>
            <a:chOff x="414583" y="2613922"/>
            <a:chExt cx="5096334" cy="20236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D6CEDC-CB8F-4759-AD83-31C7C1DB8DB5}"/>
                </a:ext>
              </a:extLst>
            </p:cNvPr>
            <p:cNvGrpSpPr/>
            <p:nvPr/>
          </p:nvGrpSpPr>
          <p:grpSpPr>
            <a:xfrm>
              <a:off x="414583" y="2613922"/>
              <a:ext cx="5096334" cy="2023650"/>
              <a:chOff x="414583" y="2613922"/>
              <a:chExt cx="5096334" cy="202365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1912F9-4733-48F5-98FC-9FE0A210E107}"/>
                  </a:ext>
                </a:extLst>
              </p:cNvPr>
              <p:cNvSpPr/>
              <p:nvPr/>
            </p:nvSpPr>
            <p:spPr>
              <a:xfrm>
                <a:off x="414583" y="2613922"/>
                <a:ext cx="2657612" cy="2023650"/>
              </a:xfrm>
              <a:custGeom>
                <a:avLst/>
                <a:gdLst>
                  <a:gd name="connsiteX0" fmla="*/ 0 w 1133778"/>
                  <a:gd name="connsiteY0" fmla="*/ 0 h 781878"/>
                  <a:gd name="connsiteX1" fmla="*/ 1133778 w 1133778"/>
                  <a:gd name="connsiteY1" fmla="*/ 0 h 781878"/>
                  <a:gd name="connsiteX2" fmla="*/ 1133778 w 1133778"/>
                  <a:gd name="connsiteY2" fmla="*/ 781878 h 781878"/>
                  <a:gd name="connsiteX3" fmla="*/ 0 w 1133778"/>
                  <a:gd name="connsiteY3" fmla="*/ 781878 h 781878"/>
                  <a:gd name="connsiteX4" fmla="*/ 0 w 1133778"/>
                  <a:gd name="connsiteY4" fmla="*/ 0 h 781878"/>
                  <a:gd name="connsiteX0" fmla="*/ 0 w 1319308"/>
                  <a:gd name="connsiteY0" fmla="*/ 0 h 781878"/>
                  <a:gd name="connsiteX1" fmla="*/ 1319308 w 1319308"/>
                  <a:gd name="connsiteY1" fmla="*/ 39757 h 781878"/>
                  <a:gd name="connsiteX2" fmla="*/ 1133778 w 1319308"/>
                  <a:gd name="connsiteY2" fmla="*/ 781878 h 781878"/>
                  <a:gd name="connsiteX3" fmla="*/ 0 w 1319308"/>
                  <a:gd name="connsiteY3" fmla="*/ 781878 h 781878"/>
                  <a:gd name="connsiteX4" fmla="*/ 0 w 1319308"/>
                  <a:gd name="connsiteY4" fmla="*/ 0 h 781878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1298713 w 2618021"/>
                  <a:gd name="connsiteY3" fmla="*/ 1245704 h 1245704"/>
                  <a:gd name="connsiteX4" fmla="*/ 0 w 2618021"/>
                  <a:gd name="connsiteY4" fmla="*/ 0 h 1245704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0 w 2618021"/>
                  <a:gd name="connsiteY3" fmla="*/ 0 h 1245704"/>
                  <a:gd name="connsiteX0" fmla="*/ 0 w 2618021"/>
                  <a:gd name="connsiteY0" fmla="*/ 96530 h 1342234"/>
                  <a:gd name="connsiteX1" fmla="*/ 2618021 w 2618021"/>
                  <a:gd name="connsiteY1" fmla="*/ 600113 h 1342234"/>
                  <a:gd name="connsiteX2" fmla="*/ 2432491 w 2618021"/>
                  <a:gd name="connsiteY2" fmla="*/ 1342234 h 1342234"/>
                  <a:gd name="connsiteX3" fmla="*/ 0 w 2618021"/>
                  <a:gd name="connsiteY3" fmla="*/ 96530 h 1342234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0 w 2618021"/>
                  <a:gd name="connsiteY3" fmla="*/ 0 h 1245704"/>
                  <a:gd name="connsiteX0" fmla="*/ 0 w 2618021"/>
                  <a:gd name="connsiteY0" fmla="*/ 119618 h 1365322"/>
                  <a:gd name="connsiteX1" fmla="*/ 2618021 w 2618021"/>
                  <a:gd name="connsiteY1" fmla="*/ 623201 h 1365322"/>
                  <a:gd name="connsiteX2" fmla="*/ 2432491 w 2618021"/>
                  <a:gd name="connsiteY2" fmla="*/ 1365322 h 1365322"/>
                  <a:gd name="connsiteX3" fmla="*/ 0 w 2618021"/>
                  <a:gd name="connsiteY3" fmla="*/ 119618 h 1365322"/>
                  <a:gd name="connsiteX0" fmla="*/ 0 w 2618021"/>
                  <a:gd name="connsiteY0" fmla="*/ 119618 h 623201"/>
                  <a:gd name="connsiteX1" fmla="*/ 2618021 w 2618021"/>
                  <a:gd name="connsiteY1" fmla="*/ 623201 h 623201"/>
                  <a:gd name="connsiteX2" fmla="*/ 0 w 2618021"/>
                  <a:gd name="connsiteY2" fmla="*/ 119618 h 623201"/>
                  <a:gd name="connsiteX0" fmla="*/ 28643 w 2646664"/>
                  <a:gd name="connsiteY0" fmla="*/ 119618 h 1520486"/>
                  <a:gd name="connsiteX1" fmla="*/ 2646664 w 2646664"/>
                  <a:gd name="connsiteY1" fmla="*/ 623201 h 1520486"/>
                  <a:gd name="connsiteX2" fmla="*/ 28643 w 2646664"/>
                  <a:gd name="connsiteY2" fmla="*/ 119618 h 1520486"/>
                  <a:gd name="connsiteX0" fmla="*/ 18948 w 2657612"/>
                  <a:gd name="connsiteY0" fmla="*/ 119618 h 2068171"/>
                  <a:gd name="connsiteX1" fmla="*/ 2636969 w 2657612"/>
                  <a:gd name="connsiteY1" fmla="*/ 623201 h 2068171"/>
                  <a:gd name="connsiteX2" fmla="*/ 18948 w 2657612"/>
                  <a:gd name="connsiteY2" fmla="*/ 119618 h 2068171"/>
                  <a:gd name="connsiteX0" fmla="*/ 18948 w 2657612"/>
                  <a:gd name="connsiteY0" fmla="*/ 82445 h 2056329"/>
                  <a:gd name="connsiteX1" fmla="*/ 2636969 w 2657612"/>
                  <a:gd name="connsiteY1" fmla="*/ 639037 h 2056329"/>
                  <a:gd name="connsiteX2" fmla="*/ 18948 w 2657612"/>
                  <a:gd name="connsiteY2" fmla="*/ 82445 h 2056329"/>
                  <a:gd name="connsiteX0" fmla="*/ 18948 w 2657612"/>
                  <a:gd name="connsiteY0" fmla="*/ 49766 h 2023650"/>
                  <a:gd name="connsiteX1" fmla="*/ 2636969 w 2657612"/>
                  <a:gd name="connsiteY1" fmla="*/ 606358 h 2023650"/>
                  <a:gd name="connsiteX2" fmla="*/ 18948 w 2657612"/>
                  <a:gd name="connsiteY2" fmla="*/ 49766 h 202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7612" h="2023650">
                    <a:moveTo>
                      <a:pt x="18948" y="49766"/>
                    </a:moveTo>
                    <a:cubicBezTo>
                      <a:pt x="666336" y="694705"/>
                      <a:pt x="2042590" y="-754199"/>
                      <a:pt x="2636969" y="606358"/>
                    </a:cubicBezTo>
                    <a:cubicBezTo>
                      <a:pt x="2943739" y="2201036"/>
                      <a:pt x="-274570" y="2974079"/>
                      <a:pt x="18948" y="4976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DE45F954-0AF3-47A8-9EEA-F014127E60F9}"/>
                  </a:ext>
                </a:extLst>
              </p:cNvPr>
              <p:cNvSpPr/>
              <p:nvPr/>
            </p:nvSpPr>
            <p:spPr>
              <a:xfrm flipH="1">
                <a:off x="2853305" y="2613922"/>
                <a:ext cx="2657612" cy="2023650"/>
              </a:xfrm>
              <a:custGeom>
                <a:avLst/>
                <a:gdLst>
                  <a:gd name="connsiteX0" fmla="*/ 0 w 1133778"/>
                  <a:gd name="connsiteY0" fmla="*/ 0 h 781878"/>
                  <a:gd name="connsiteX1" fmla="*/ 1133778 w 1133778"/>
                  <a:gd name="connsiteY1" fmla="*/ 0 h 781878"/>
                  <a:gd name="connsiteX2" fmla="*/ 1133778 w 1133778"/>
                  <a:gd name="connsiteY2" fmla="*/ 781878 h 781878"/>
                  <a:gd name="connsiteX3" fmla="*/ 0 w 1133778"/>
                  <a:gd name="connsiteY3" fmla="*/ 781878 h 781878"/>
                  <a:gd name="connsiteX4" fmla="*/ 0 w 1133778"/>
                  <a:gd name="connsiteY4" fmla="*/ 0 h 781878"/>
                  <a:gd name="connsiteX0" fmla="*/ 0 w 1319308"/>
                  <a:gd name="connsiteY0" fmla="*/ 0 h 781878"/>
                  <a:gd name="connsiteX1" fmla="*/ 1319308 w 1319308"/>
                  <a:gd name="connsiteY1" fmla="*/ 39757 h 781878"/>
                  <a:gd name="connsiteX2" fmla="*/ 1133778 w 1319308"/>
                  <a:gd name="connsiteY2" fmla="*/ 781878 h 781878"/>
                  <a:gd name="connsiteX3" fmla="*/ 0 w 1319308"/>
                  <a:gd name="connsiteY3" fmla="*/ 781878 h 781878"/>
                  <a:gd name="connsiteX4" fmla="*/ 0 w 1319308"/>
                  <a:gd name="connsiteY4" fmla="*/ 0 h 781878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1298713 w 2618021"/>
                  <a:gd name="connsiteY3" fmla="*/ 1245704 h 1245704"/>
                  <a:gd name="connsiteX4" fmla="*/ 0 w 2618021"/>
                  <a:gd name="connsiteY4" fmla="*/ 0 h 1245704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0 w 2618021"/>
                  <a:gd name="connsiteY3" fmla="*/ 0 h 1245704"/>
                  <a:gd name="connsiteX0" fmla="*/ 0 w 2618021"/>
                  <a:gd name="connsiteY0" fmla="*/ 96530 h 1342234"/>
                  <a:gd name="connsiteX1" fmla="*/ 2618021 w 2618021"/>
                  <a:gd name="connsiteY1" fmla="*/ 600113 h 1342234"/>
                  <a:gd name="connsiteX2" fmla="*/ 2432491 w 2618021"/>
                  <a:gd name="connsiteY2" fmla="*/ 1342234 h 1342234"/>
                  <a:gd name="connsiteX3" fmla="*/ 0 w 2618021"/>
                  <a:gd name="connsiteY3" fmla="*/ 96530 h 1342234"/>
                  <a:gd name="connsiteX0" fmla="*/ 0 w 2618021"/>
                  <a:gd name="connsiteY0" fmla="*/ 0 h 1245704"/>
                  <a:gd name="connsiteX1" fmla="*/ 2618021 w 2618021"/>
                  <a:gd name="connsiteY1" fmla="*/ 503583 h 1245704"/>
                  <a:gd name="connsiteX2" fmla="*/ 2432491 w 2618021"/>
                  <a:gd name="connsiteY2" fmla="*/ 1245704 h 1245704"/>
                  <a:gd name="connsiteX3" fmla="*/ 0 w 2618021"/>
                  <a:gd name="connsiteY3" fmla="*/ 0 h 1245704"/>
                  <a:gd name="connsiteX0" fmla="*/ 0 w 2618021"/>
                  <a:gd name="connsiteY0" fmla="*/ 119618 h 1365322"/>
                  <a:gd name="connsiteX1" fmla="*/ 2618021 w 2618021"/>
                  <a:gd name="connsiteY1" fmla="*/ 623201 h 1365322"/>
                  <a:gd name="connsiteX2" fmla="*/ 2432491 w 2618021"/>
                  <a:gd name="connsiteY2" fmla="*/ 1365322 h 1365322"/>
                  <a:gd name="connsiteX3" fmla="*/ 0 w 2618021"/>
                  <a:gd name="connsiteY3" fmla="*/ 119618 h 1365322"/>
                  <a:gd name="connsiteX0" fmla="*/ 0 w 2618021"/>
                  <a:gd name="connsiteY0" fmla="*/ 119618 h 623201"/>
                  <a:gd name="connsiteX1" fmla="*/ 2618021 w 2618021"/>
                  <a:gd name="connsiteY1" fmla="*/ 623201 h 623201"/>
                  <a:gd name="connsiteX2" fmla="*/ 0 w 2618021"/>
                  <a:gd name="connsiteY2" fmla="*/ 119618 h 623201"/>
                  <a:gd name="connsiteX0" fmla="*/ 28643 w 2646664"/>
                  <a:gd name="connsiteY0" fmla="*/ 119618 h 1520486"/>
                  <a:gd name="connsiteX1" fmla="*/ 2646664 w 2646664"/>
                  <a:gd name="connsiteY1" fmla="*/ 623201 h 1520486"/>
                  <a:gd name="connsiteX2" fmla="*/ 28643 w 2646664"/>
                  <a:gd name="connsiteY2" fmla="*/ 119618 h 1520486"/>
                  <a:gd name="connsiteX0" fmla="*/ 18948 w 2657612"/>
                  <a:gd name="connsiteY0" fmla="*/ 119618 h 2068171"/>
                  <a:gd name="connsiteX1" fmla="*/ 2636969 w 2657612"/>
                  <a:gd name="connsiteY1" fmla="*/ 623201 h 2068171"/>
                  <a:gd name="connsiteX2" fmla="*/ 18948 w 2657612"/>
                  <a:gd name="connsiteY2" fmla="*/ 119618 h 2068171"/>
                  <a:gd name="connsiteX0" fmla="*/ 18948 w 2657612"/>
                  <a:gd name="connsiteY0" fmla="*/ 82445 h 2056329"/>
                  <a:gd name="connsiteX1" fmla="*/ 2636969 w 2657612"/>
                  <a:gd name="connsiteY1" fmla="*/ 639037 h 2056329"/>
                  <a:gd name="connsiteX2" fmla="*/ 18948 w 2657612"/>
                  <a:gd name="connsiteY2" fmla="*/ 82445 h 2056329"/>
                  <a:gd name="connsiteX0" fmla="*/ 18948 w 2657612"/>
                  <a:gd name="connsiteY0" fmla="*/ 49766 h 2023650"/>
                  <a:gd name="connsiteX1" fmla="*/ 2636969 w 2657612"/>
                  <a:gd name="connsiteY1" fmla="*/ 606358 h 2023650"/>
                  <a:gd name="connsiteX2" fmla="*/ 18948 w 2657612"/>
                  <a:gd name="connsiteY2" fmla="*/ 49766 h 202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7612" h="2023650">
                    <a:moveTo>
                      <a:pt x="18948" y="49766"/>
                    </a:moveTo>
                    <a:cubicBezTo>
                      <a:pt x="666336" y="694705"/>
                      <a:pt x="2042590" y="-754199"/>
                      <a:pt x="2636969" y="606358"/>
                    </a:cubicBezTo>
                    <a:cubicBezTo>
                      <a:pt x="2943739" y="2201036"/>
                      <a:pt x="-274570" y="2974079"/>
                      <a:pt x="18948" y="4976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53F767-C33B-489F-A673-2BF65FA40DD5}"/>
                </a:ext>
              </a:extLst>
            </p:cNvPr>
            <p:cNvSpPr/>
            <p:nvPr/>
          </p:nvSpPr>
          <p:spPr>
            <a:xfrm>
              <a:off x="2793368" y="2914650"/>
              <a:ext cx="376864" cy="1155700"/>
            </a:xfrm>
            <a:custGeom>
              <a:avLst/>
              <a:gdLst>
                <a:gd name="connsiteX0" fmla="*/ 0 w 159026"/>
                <a:gd name="connsiteY0" fmla="*/ 0 h 768626"/>
                <a:gd name="connsiteX1" fmla="*/ 159026 w 159026"/>
                <a:gd name="connsiteY1" fmla="*/ 0 h 768626"/>
                <a:gd name="connsiteX2" fmla="*/ 159026 w 159026"/>
                <a:gd name="connsiteY2" fmla="*/ 768626 h 768626"/>
                <a:gd name="connsiteX3" fmla="*/ 0 w 159026"/>
                <a:gd name="connsiteY3" fmla="*/ 768626 h 768626"/>
                <a:gd name="connsiteX4" fmla="*/ 0 w 159026"/>
                <a:gd name="connsiteY4" fmla="*/ 0 h 768626"/>
                <a:gd name="connsiteX0" fmla="*/ 57150 w 159026"/>
                <a:gd name="connsiteY0" fmla="*/ 0 h 851176"/>
                <a:gd name="connsiteX1" fmla="*/ 159026 w 159026"/>
                <a:gd name="connsiteY1" fmla="*/ 82550 h 851176"/>
                <a:gd name="connsiteX2" fmla="*/ 159026 w 159026"/>
                <a:gd name="connsiteY2" fmla="*/ 851176 h 851176"/>
                <a:gd name="connsiteX3" fmla="*/ 0 w 159026"/>
                <a:gd name="connsiteY3" fmla="*/ 851176 h 851176"/>
                <a:gd name="connsiteX4" fmla="*/ 57150 w 159026"/>
                <a:gd name="connsiteY4" fmla="*/ 0 h 851176"/>
                <a:gd name="connsiteX0" fmla="*/ 57150 w 159026"/>
                <a:gd name="connsiteY0" fmla="*/ 0 h 965476"/>
                <a:gd name="connsiteX1" fmla="*/ 159026 w 159026"/>
                <a:gd name="connsiteY1" fmla="*/ 82550 h 965476"/>
                <a:gd name="connsiteX2" fmla="*/ 82826 w 159026"/>
                <a:gd name="connsiteY2" fmla="*/ 965476 h 965476"/>
                <a:gd name="connsiteX3" fmla="*/ 0 w 159026"/>
                <a:gd name="connsiteY3" fmla="*/ 851176 h 965476"/>
                <a:gd name="connsiteX4" fmla="*/ 57150 w 159026"/>
                <a:gd name="connsiteY4" fmla="*/ 0 h 965476"/>
                <a:gd name="connsiteX0" fmla="*/ 241300 w 343176"/>
                <a:gd name="connsiteY0" fmla="*/ 0 h 965476"/>
                <a:gd name="connsiteX1" fmla="*/ 343176 w 343176"/>
                <a:gd name="connsiteY1" fmla="*/ 82550 h 965476"/>
                <a:gd name="connsiteX2" fmla="*/ 266976 w 343176"/>
                <a:gd name="connsiteY2" fmla="*/ 965476 h 965476"/>
                <a:gd name="connsiteX3" fmla="*/ 0 w 343176"/>
                <a:gd name="connsiteY3" fmla="*/ 527326 h 965476"/>
                <a:gd name="connsiteX4" fmla="*/ 241300 w 34317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0 w 298726"/>
                <a:gd name="connsiteY0" fmla="*/ 0 h 965476"/>
                <a:gd name="connsiteX1" fmla="*/ 298726 w 298726"/>
                <a:gd name="connsiteY1" fmla="*/ 508000 h 965476"/>
                <a:gd name="connsiteX2" fmla="*/ 25676 w 298726"/>
                <a:gd name="connsiteY2" fmla="*/ 965476 h 965476"/>
                <a:gd name="connsiteX3" fmla="*/ 0 w 298726"/>
                <a:gd name="connsiteY3" fmla="*/ 0 h 965476"/>
                <a:gd name="connsiteX0" fmla="*/ 129806 w 428532"/>
                <a:gd name="connsiteY0" fmla="*/ 0 h 965476"/>
                <a:gd name="connsiteX1" fmla="*/ 428532 w 428532"/>
                <a:gd name="connsiteY1" fmla="*/ 508000 h 965476"/>
                <a:gd name="connsiteX2" fmla="*/ 155482 w 428532"/>
                <a:gd name="connsiteY2" fmla="*/ 965476 h 965476"/>
                <a:gd name="connsiteX3" fmla="*/ 129806 w 428532"/>
                <a:gd name="connsiteY3" fmla="*/ 0 h 965476"/>
                <a:gd name="connsiteX0" fmla="*/ 129806 w 155482"/>
                <a:gd name="connsiteY0" fmla="*/ 0 h 965476"/>
                <a:gd name="connsiteX1" fmla="*/ 155482 w 155482"/>
                <a:gd name="connsiteY1" fmla="*/ 965476 h 965476"/>
                <a:gd name="connsiteX2" fmla="*/ 129806 w 155482"/>
                <a:gd name="connsiteY2" fmla="*/ 0 h 965476"/>
                <a:gd name="connsiteX0" fmla="*/ 129806 w 293843"/>
                <a:gd name="connsiteY0" fmla="*/ 0 h 965476"/>
                <a:gd name="connsiteX1" fmla="*/ 155482 w 293843"/>
                <a:gd name="connsiteY1" fmla="*/ 965476 h 965476"/>
                <a:gd name="connsiteX2" fmla="*/ 129806 w 293843"/>
                <a:gd name="connsiteY2" fmla="*/ 0 h 965476"/>
                <a:gd name="connsiteX0" fmla="*/ 144134 w 308171"/>
                <a:gd name="connsiteY0" fmla="*/ 0 h 965476"/>
                <a:gd name="connsiteX1" fmla="*/ 169810 w 308171"/>
                <a:gd name="connsiteY1" fmla="*/ 965476 h 965476"/>
                <a:gd name="connsiteX2" fmla="*/ 144134 w 308171"/>
                <a:gd name="connsiteY2" fmla="*/ 0 h 965476"/>
                <a:gd name="connsiteX0" fmla="*/ 144134 w 340668"/>
                <a:gd name="connsiteY0" fmla="*/ 0 h 965476"/>
                <a:gd name="connsiteX1" fmla="*/ 169810 w 340668"/>
                <a:gd name="connsiteY1" fmla="*/ 965476 h 965476"/>
                <a:gd name="connsiteX2" fmla="*/ 144134 w 340668"/>
                <a:gd name="connsiteY2" fmla="*/ 0 h 965476"/>
                <a:gd name="connsiteX0" fmla="*/ 144134 w 333755"/>
                <a:gd name="connsiteY0" fmla="*/ 0 h 965476"/>
                <a:gd name="connsiteX1" fmla="*/ 169810 w 333755"/>
                <a:gd name="connsiteY1" fmla="*/ 965476 h 965476"/>
                <a:gd name="connsiteX2" fmla="*/ 144134 w 333755"/>
                <a:gd name="connsiteY2" fmla="*/ 0 h 965476"/>
                <a:gd name="connsiteX0" fmla="*/ 158083 w 347704"/>
                <a:gd name="connsiteY0" fmla="*/ 0 h 965476"/>
                <a:gd name="connsiteX1" fmla="*/ 183759 w 347704"/>
                <a:gd name="connsiteY1" fmla="*/ 965476 h 965476"/>
                <a:gd name="connsiteX2" fmla="*/ 158083 w 347704"/>
                <a:gd name="connsiteY2" fmla="*/ 0 h 965476"/>
                <a:gd name="connsiteX0" fmla="*/ 158083 w 370043"/>
                <a:gd name="connsiteY0" fmla="*/ 0 h 965476"/>
                <a:gd name="connsiteX1" fmla="*/ 183759 w 370043"/>
                <a:gd name="connsiteY1" fmla="*/ 965476 h 965476"/>
                <a:gd name="connsiteX2" fmla="*/ 158083 w 370043"/>
                <a:gd name="connsiteY2" fmla="*/ 0 h 965476"/>
                <a:gd name="connsiteX0" fmla="*/ 164904 w 376864"/>
                <a:gd name="connsiteY0" fmla="*/ 0 h 965476"/>
                <a:gd name="connsiteX1" fmla="*/ 190580 w 376864"/>
                <a:gd name="connsiteY1" fmla="*/ 965476 h 965476"/>
                <a:gd name="connsiteX2" fmla="*/ 164904 w 376864"/>
                <a:gd name="connsiteY2" fmla="*/ 0 h 96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864" h="965476">
                  <a:moveTo>
                    <a:pt x="164904" y="0"/>
                  </a:moveTo>
                  <a:cubicBezTo>
                    <a:pt x="281413" y="245625"/>
                    <a:pt x="563021" y="370601"/>
                    <a:pt x="190580" y="965476"/>
                  </a:cubicBezTo>
                  <a:cubicBezTo>
                    <a:pt x="-179929" y="402351"/>
                    <a:pt x="90913" y="239275"/>
                    <a:pt x="16490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7FB9B6-9D98-4153-821E-B8F336D1E67C}"/>
              </a:ext>
            </a:extLst>
          </p:cNvPr>
          <p:cNvGrpSpPr/>
          <p:nvPr/>
        </p:nvGrpSpPr>
        <p:grpSpPr>
          <a:xfrm>
            <a:off x="248403" y="2310161"/>
            <a:ext cx="7738199" cy="2950046"/>
            <a:chOff x="3817744" y="2529011"/>
            <a:chExt cx="5580888" cy="21276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9141E9-4B66-4AF7-9400-82D69A098189}"/>
                </a:ext>
              </a:extLst>
            </p:cNvPr>
            <p:cNvGrpSpPr/>
            <p:nvPr/>
          </p:nvGrpSpPr>
          <p:grpSpPr>
            <a:xfrm>
              <a:off x="6555221" y="2529011"/>
              <a:ext cx="2843411" cy="2108561"/>
              <a:chOff x="6408433" y="2339892"/>
              <a:chExt cx="2843411" cy="2108561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5172310-7E57-43CB-84C6-88C5B6EBF10A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6C2BDBE-5859-4350-893E-397A7F3F6135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DADD69-286F-4E46-95F8-4F988F346BC1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96C8D2-73F4-4E49-89E0-E72A087FA8DA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BC2BC1D-339D-4F89-B5C4-738E91413B67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4DB5313-D06D-48DD-91F9-48697D4C29D6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8A7575E-5741-4A20-A51E-0843B75CD6AF}"/>
                </a:ext>
              </a:extLst>
            </p:cNvPr>
            <p:cNvGrpSpPr/>
            <p:nvPr/>
          </p:nvGrpSpPr>
          <p:grpSpPr>
            <a:xfrm flipH="1">
              <a:off x="3817744" y="2548061"/>
              <a:ext cx="2843411" cy="2108561"/>
              <a:chOff x="6408433" y="2339892"/>
              <a:chExt cx="2843411" cy="210856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7834F7-6396-45FA-8D20-99BCC17E43DA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DE107F7-BB0F-40EE-A849-E24B3E13ACCF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ACCF972-2BD4-4E16-BFA0-86BBD7D4681D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48F937-BCB6-47D9-9EF8-783CEDC38D74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3920D82-9F88-430F-BC7B-F68DD36F85F8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8DD747-88A1-4A85-9FA1-048B63279BAA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3">
              <a:extLst>
                <a:ext uri="{FF2B5EF4-FFF2-40B4-BE49-F238E27FC236}">
                  <a16:creationId xmlns:a16="http://schemas.microsoft.com/office/drawing/2014/main" id="{63D491E9-AD28-4FB4-A5C2-09FD58ACFFE6}"/>
                </a:ext>
              </a:extLst>
            </p:cNvPr>
            <p:cNvSpPr/>
            <p:nvPr/>
          </p:nvSpPr>
          <p:spPr>
            <a:xfrm>
              <a:off x="6399132" y="2813475"/>
              <a:ext cx="376864" cy="1155700"/>
            </a:xfrm>
            <a:custGeom>
              <a:avLst/>
              <a:gdLst>
                <a:gd name="connsiteX0" fmla="*/ 0 w 159026"/>
                <a:gd name="connsiteY0" fmla="*/ 0 h 768626"/>
                <a:gd name="connsiteX1" fmla="*/ 159026 w 159026"/>
                <a:gd name="connsiteY1" fmla="*/ 0 h 768626"/>
                <a:gd name="connsiteX2" fmla="*/ 159026 w 159026"/>
                <a:gd name="connsiteY2" fmla="*/ 768626 h 768626"/>
                <a:gd name="connsiteX3" fmla="*/ 0 w 159026"/>
                <a:gd name="connsiteY3" fmla="*/ 768626 h 768626"/>
                <a:gd name="connsiteX4" fmla="*/ 0 w 159026"/>
                <a:gd name="connsiteY4" fmla="*/ 0 h 768626"/>
                <a:gd name="connsiteX0" fmla="*/ 57150 w 159026"/>
                <a:gd name="connsiteY0" fmla="*/ 0 h 851176"/>
                <a:gd name="connsiteX1" fmla="*/ 159026 w 159026"/>
                <a:gd name="connsiteY1" fmla="*/ 82550 h 851176"/>
                <a:gd name="connsiteX2" fmla="*/ 159026 w 159026"/>
                <a:gd name="connsiteY2" fmla="*/ 851176 h 851176"/>
                <a:gd name="connsiteX3" fmla="*/ 0 w 159026"/>
                <a:gd name="connsiteY3" fmla="*/ 851176 h 851176"/>
                <a:gd name="connsiteX4" fmla="*/ 57150 w 159026"/>
                <a:gd name="connsiteY4" fmla="*/ 0 h 851176"/>
                <a:gd name="connsiteX0" fmla="*/ 57150 w 159026"/>
                <a:gd name="connsiteY0" fmla="*/ 0 h 965476"/>
                <a:gd name="connsiteX1" fmla="*/ 159026 w 159026"/>
                <a:gd name="connsiteY1" fmla="*/ 82550 h 965476"/>
                <a:gd name="connsiteX2" fmla="*/ 82826 w 159026"/>
                <a:gd name="connsiteY2" fmla="*/ 965476 h 965476"/>
                <a:gd name="connsiteX3" fmla="*/ 0 w 159026"/>
                <a:gd name="connsiteY3" fmla="*/ 851176 h 965476"/>
                <a:gd name="connsiteX4" fmla="*/ 57150 w 159026"/>
                <a:gd name="connsiteY4" fmla="*/ 0 h 965476"/>
                <a:gd name="connsiteX0" fmla="*/ 241300 w 343176"/>
                <a:gd name="connsiteY0" fmla="*/ 0 h 965476"/>
                <a:gd name="connsiteX1" fmla="*/ 343176 w 343176"/>
                <a:gd name="connsiteY1" fmla="*/ 82550 h 965476"/>
                <a:gd name="connsiteX2" fmla="*/ 266976 w 343176"/>
                <a:gd name="connsiteY2" fmla="*/ 965476 h 965476"/>
                <a:gd name="connsiteX3" fmla="*/ 0 w 343176"/>
                <a:gd name="connsiteY3" fmla="*/ 527326 h 965476"/>
                <a:gd name="connsiteX4" fmla="*/ 241300 w 34317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0 w 298726"/>
                <a:gd name="connsiteY0" fmla="*/ 0 h 965476"/>
                <a:gd name="connsiteX1" fmla="*/ 298726 w 298726"/>
                <a:gd name="connsiteY1" fmla="*/ 508000 h 965476"/>
                <a:gd name="connsiteX2" fmla="*/ 25676 w 298726"/>
                <a:gd name="connsiteY2" fmla="*/ 965476 h 965476"/>
                <a:gd name="connsiteX3" fmla="*/ 0 w 298726"/>
                <a:gd name="connsiteY3" fmla="*/ 0 h 965476"/>
                <a:gd name="connsiteX0" fmla="*/ 129806 w 428532"/>
                <a:gd name="connsiteY0" fmla="*/ 0 h 965476"/>
                <a:gd name="connsiteX1" fmla="*/ 428532 w 428532"/>
                <a:gd name="connsiteY1" fmla="*/ 508000 h 965476"/>
                <a:gd name="connsiteX2" fmla="*/ 155482 w 428532"/>
                <a:gd name="connsiteY2" fmla="*/ 965476 h 965476"/>
                <a:gd name="connsiteX3" fmla="*/ 129806 w 428532"/>
                <a:gd name="connsiteY3" fmla="*/ 0 h 965476"/>
                <a:gd name="connsiteX0" fmla="*/ 129806 w 155482"/>
                <a:gd name="connsiteY0" fmla="*/ 0 h 965476"/>
                <a:gd name="connsiteX1" fmla="*/ 155482 w 155482"/>
                <a:gd name="connsiteY1" fmla="*/ 965476 h 965476"/>
                <a:gd name="connsiteX2" fmla="*/ 129806 w 155482"/>
                <a:gd name="connsiteY2" fmla="*/ 0 h 965476"/>
                <a:gd name="connsiteX0" fmla="*/ 129806 w 293843"/>
                <a:gd name="connsiteY0" fmla="*/ 0 h 965476"/>
                <a:gd name="connsiteX1" fmla="*/ 155482 w 293843"/>
                <a:gd name="connsiteY1" fmla="*/ 965476 h 965476"/>
                <a:gd name="connsiteX2" fmla="*/ 129806 w 293843"/>
                <a:gd name="connsiteY2" fmla="*/ 0 h 965476"/>
                <a:gd name="connsiteX0" fmla="*/ 144134 w 308171"/>
                <a:gd name="connsiteY0" fmla="*/ 0 h 965476"/>
                <a:gd name="connsiteX1" fmla="*/ 169810 w 308171"/>
                <a:gd name="connsiteY1" fmla="*/ 965476 h 965476"/>
                <a:gd name="connsiteX2" fmla="*/ 144134 w 308171"/>
                <a:gd name="connsiteY2" fmla="*/ 0 h 965476"/>
                <a:gd name="connsiteX0" fmla="*/ 144134 w 340668"/>
                <a:gd name="connsiteY0" fmla="*/ 0 h 965476"/>
                <a:gd name="connsiteX1" fmla="*/ 169810 w 340668"/>
                <a:gd name="connsiteY1" fmla="*/ 965476 h 965476"/>
                <a:gd name="connsiteX2" fmla="*/ 144134 w 340668"/>
                <a:gd name="connsiteY2" fmla="*/ 0 h 965476"/>
                <a:gd name="connsiteX0" fmla="*/ 144134 w 333755"/>
                <a:gd name="connsiteY0" fmla="*/ 0 h 965476"/>
                <a:gd name="connsiteX1" fmla="*/ 169810 w 333755"/>
                <a:gd name="connsiteY1" fmla="*/ 965476 h 965476"/>
                <a:gd name="connsiteX2" fmla="*/ 144134 w 333755"/>
                <a:gd name="connsiteY2" fmla="*/ 0 h 965476"/>
                <a:gd name="connsiteX0" fmla="*/ 158083 w 347704"/>
                <a:gd name="connsiteY0" fmla="*/ 0 h 965476"/>
                <a:gd name="connsiteX1" fmla="*/ 183759 w 347704"/>
                <a:gd name="connsiteY1" fmla="*/ 965476 h 965476"/>
                <a:gd name="connsiteX2" fmla="*/ 158083 w 347704"/>
                <a:gd name="connsiteY2" fmla="*/ 0 h 965476"/>
                <a:gd name="connsiteX0" fmla="*/ 158083 w 370043"/>
                <a:gd name="connsiteY0" fmla="*/ 0 h 965476"/>
                <a:gd name="connsiteX1" fmla="*/ 183759 w 370043"/>
                <a:gd name="connsiteY1" fmla="*/ 965476 h 965476"/>
                <a:gd name="connsiteX2" fmla="*/ 158083 w 370043"/>
                <a:gd name="connsiteY2" fmla="*/ 0 h 965476"/>
                <a:gd name="connsiteX0" fmla="*/ 164904 w 376864"/>
                <a:gd name="connsiteY0" fmla="*/ 0 h 965476"/>
                <a:gd name="connsiteX1" fmla="*/ 190580 w 376864"/>
                <a:gd name="connsiteY1" fmla="*/ 965476 h 965476"/>
                <a:gd name="connsiteX2" fmla="*/ 164904 w 376864"/>
                <a:gd name="connsiteY2" fmla="*/ 0 h 96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864" h="965476">
                  <a:moveTo>
                    <a:pt x="164904" y="0"/>
                  </a:moveTo>
                  <a:cubicBezTo>
                    <a:pt x="281413" y="245625"/>
                    <a:pt x="563021" y="370601"/>
                    <a:pt x="190580" y="965476"/>
                  </a:cubicBezTo>
                  <a:cubicBezTo>
                    <a:pt x="-179929" y="402351"/>
                    <a:pt x="90913" y="239275"/>
                    <a:pt x="164904" y="0"/>
                  </a:cubicBezTo>
                  <a:close/>
                </a:path>
              </a:pathLst>
            </a:custGeom>
            <a:solidFill>
              <a:srgbClr val="FF6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ttsMP3.com_VoiceText_2025-4-16_21-3-46">
            <a:hlinkClick r:id="" action="ppaction://media"/>
            <a:extLst>
              <a:ext uri="{FF2B5EF4-FFF2-40B4-BE49-F238E27FC236}">
                <a16:creationId xmlns:a16="http://schemas.microsoft.com/office/drawing/2014/main" id="{56914CD6-859F-4930-A46C-1C21F5129D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5838" y="1041874"/>
            <a:ext cx="609600" cy="609600"/>
          </a:xfrm>
          <a:prstGeom prst="rect">
            <a:avLst/>
          </a:prstGeom>
        </p:spPr>
      </p:pic>
      <p:pic>
        <p:nvPicPr>
          <p:cNvPr id="74" name="1sec">
            <a:hlinkClick r:id="" action="ppaction://media"/>
            <a:extLst>
              <a:ext uri="{FF2B5EF4-FFF2-40B4-BE49-F238E27FC236}">
                <a16:creationId xmlns:a16="http://schemas.microsoft.com/office/drawing/2014/main" id="{AEE87FDF-6FAE-4B8A-BCE1-148A4FF1C23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32478" y="1083212"/>
            <a:ext cx="609600" cy="609600"/>
          </a:xfrm>
          <a:prstGeom prst="rect">
            <a:avLst/>
          </a:prstGeom>
        </p:spPr>
      </p:pic>
      <p:pic>
        <p:nvPicPr>
          <p:cNvPr id="12" name="ttsMP3.com_VoiceText_2025-4-16_21-4-50">
            <a:hlinkClick r:id="" action="ppaction://media"/>
            <a:extLst>
              <a:ext uri="{FF2B5EF4-FFF2-40B4-BE49-F238E27FC236}">
                <a16:creationId xmlns:a16="http://schemas.microsoft.com/office/drawing/2014/main" id="{3A3C7EA4-1FC0-4018-83DD-19487D82CAA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00742" y="1047185"/>
            <a:ext cx="609600" cy="609600"/>
          </a:xfrm>
          <a:prstGeom prst="rect">
            <a:avLst/>
          </a:prstGeom>
        </p:spPr>
      </p:pic>
      <p:pic>
        <p:nvPicPr>
          <p:cNvPr id="76" name="1sec">
            <a:hlinkClick r:id="" action="ppaction://media"/>
            <a:extLst>
              <a:ext uri="{FF2B5EF4-FFF2-40B4-BE49-F238E27FC236}">
                <a16:creationId xmlns:a16="http://schemas.microsoft.com/office/drawing/2014/main" id="{4146EA1C-E58D-4FBD-B6BE-ACD846940A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18035" y="1051864"/>
            <a:ext cx="609600" cy="609600"/>
          </a:xfrm>
          <a:prstGeom prst="rect">
            <a:avLst/>
          </a:prstGeom>
        </p:spPr>
      </p:pic>
      <p:pic>
        <p:nvPicPr>
          <p:cNvPr id="77" name="1sec">
            <a:hlinkClick r:id="" action="ppaction://media"/>
            <a:extLst>
              <a:ext uri="{FF2B5EF4-FFF2-40B4-BE49-F238E27FC236}">
                <a16:creationId xmlns:a16="http://schemas.microsoft.com/office/drawing/2014/main" id="{743A6270-5D87-48DD-8CAF-F737E289B7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86299" y="99620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7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8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063343" y="622852"/>
            <a:ext cx="2847325" cy="978316"/>
          </a:xfrm>
          <a:prstGeom prst="roundRect">
            <a:avLst/>
          </a:prstGeom>
          <a:noFill/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EEBF7"/>
                </a:solidFill>
              </a:rPr>
              <a:t>sp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215742" y="622852"/>
            <a:ext cx="1444619" cy="978316"/>
          </a:xfrm>
          <a:prstGeom prst="roundRect">
            <a:avLst/>
          </a:prstGeom>
          <a:noFill/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EEBF7"/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EEBF7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76EAD8-C34C-488B-93F3-8BDD27CCD8EA}"/>
              </a:ext>
            </a:extLst>
          </p:cNvPr>
          <p:cNvSpPr/>
          <p:nvPr/>
        </p:nvSpPr>
        <p:spPr>
          <a:xfrm>
            <a:off x="5373690" y="622852"/>
            <a:ext cx="1444619" cy="978316"/>
          </a:xfrm>
          <a:prstGeom prst="roundRect">
            <a:avLst/>
          </a:prstGeom>
          <a:noFill/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EEBF7"/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EEBF7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EC7893-0188-47CA-8A74-835C25455804}"/>
              </a:ext>
            </a:extLst>
          </p:cNvPr>
          <p:cNvGrpSpPr/>
          <p:nvPr/>
        </p:nvGrpSpPr>
        <p:grpSpPr>
          <a:xfrm flipH="1">
            <a:off x="569150" y="1112010"/>
            <a:ext cx="5526849" cy="5501655"/>
            <a:chOff x="3134335" y="683998"/>
            <a:chExt cx="5526849" cy="55016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3322B0-8B37-4D43-AC74-B0516A0D448C}"/>
                </a:ext>
              </a:extLst>
            </p:cNvPr>
            <p:cNvSpPr/>
            <p:nvPr/>
          </p:nvSpPr>
          <p:spPr>
            <a:xfrm rot="17246187">
              <a:off x="8045960" y="3646724"/>
              <a:ext cx="723560" cy="506888"/>
            </a:xfrm>
            <a:custGeom>
              <a:avLst/>
              <a:gdLst>
                <a:gd name="connsiteX0" fmla="*/ 0 w 101600"/>
                <a:gd name="connsiteY0" fmla="*/ 0 h 45719"/>
                <a:gd name="connsiteX1" fmla="*/ 101600 w 101600"/>
                <a:gd name="connsiteY1" fmla="*/ 0 h 45719"/>
                <a:gd name="connsiteX2" fmla="*/ 101600 w 101600"/>
                <a:gd name="connsiteY2" fmla="*/ 45719 h 45719"/>
                <a:gd name="connsiteX3" fmla="*/ 0 w 101600"/>
                <a:gd name="connsiteY3" fmla="*/ 45719 h 45719"/>
                <a:gd name="connsiteX4" fmla="*/ 0 w 101600"/>
                <a:gd name="connsiteY4" fmla="*/ 0 h 45719"/>
                <a:gd name="connsiteX0" fmla="*/ 0 w 725714"/>
                <a:gd name="connsiteY0" fmla="*/ 0 h 408576"/>
                <a:gd name="connsiteX1" fmla="*/ 101600 w 725714"/>
                <a:gd name="connsiteY1" fmla="*/ 0 h 408576"/>
                <a:gd name="connsiteX2" fmla="*/ 725714 w 725714"/>
                <a:gd name="connsiteY2" fmla="*/ 408576 h 408576"/>
                <a:gd name="connsiteX3" fmla="*/ 0 w 725714"/>
                <a:gd name="connsiteY3" fmla="*/ 45719 h 408576"/>
                <a:gd name="connsiteX4" fmla="*/ 0 w 725714"/>
                <a:gd name="connsiteY4" fmla="*/ 0 h 408576"/>
                <a:gd name="connsiteX0" fmla="*/ 0 w 725714"/>
                <a:gd name="connsiteY0" fmla="*/ 45719 h 408576"/>
                <a:gd name="connsiteX1" fmla="*/ 101600 w 725714"/>
                <a:gd name="connsiteY1" fmla="*/ 0 h 408576"/>
                <a:gd name="connsiteX2" fmla="*/ 725714 w 725714"/>
                <a:gd name="connsiteY2" fmla="*/ 408576 h 408576"/>
                <a:gd name="connsiteX3" fmla="*/ 0 w 725714"/>
                <a:gd name="connsiteY3" fmla="*/ 45719 h 408576"/>
                <a:gd name="connsiteX0" fmla="*/ 0 w 725714"/>
                <a:gd name="connsiteY0" fmla="*/ 89262 h 452119"/>
                <a:gd name="connsiteX1" fmla="*/ 87085 w 725714"/>
                <a:gd name="connsiteY1" fmla="*/ 0 h 452119"/>
                <a:gd name="connsiteX2" fmla="*/ 725714 w 725714"/>
                <a:gd name="connsiteY2" fmla="*/ 452119 h 452119"/>
                <a:gd name="connsiteX3" fmla="*/ 0 w 725714"/>
                <a:gd name="connsiteY3" fmla="*/ 89262 h 452119"/>
                <a:gd name="connsiteX0" fmla="*/ 0 w 740228"/>
                <a:gd name="connsiteY0" fmla="*/ 147320 h 452119"/>
                <a:gd name="connsiteX1" fmla="*/ 101599 w 740228"/>
                <a:gd name="connsiteY1" fmla="*/ 0 h 452119"/>
                <a:gd name="connsiteX2" fmla="*/ 740228 w 740228"/>
                <a:gd name="connsiteY2" fmla="*/ 452119 h 452119"/>
                <a:gd name="connsiteX3" fmla="*/ 0 w 740228"/>
                <a:gd name="connsiteY3" fmla="*/ 147320 h 452119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4991"/>
                <a:gd name="connsiteY0" fmla="*/ 225901 h 506888"/>
                <a:gd name="connsiteX1" fmla="*/ 137318 w 744991"/>
                <a:gd name="connsiteY1" fmla="*/ 0 h 506888"/>
                <a:gd name="connsiteX2" fmla="*/ 744991 w 744991"/>
                <a:gd name="connsiteY2" fmla="*/ 506888 h 506888"/>
                <a:gd name="connsiteX3" fmla="*/ 0 w 744991"/>
                <a:gd name="connsiteY3" fmla="*/ 225901 h 506888"/>
                <a:gd name="connsiteX0" fmla="*/ 0 w 744991"/>
                <a:gd name="connsiteY0" fmla="*/ 225901 h 506888"/>
                <a:gd name="connsiteX1" fmla="*/ 137318 w 744991"/>
                <a:gd name="connsiteY1" fmla="*/ 0 h 506888"/>
                <a:gd name="connsiteX2" fmla="*/ 744991 w 744991"/>
                <a:gd name="connsiteY2" fmla="*/ 506888 h 506888"/>
                <a:gd name="connsiteX3" fmla="*/ 0 w 744991"/>
                <a:gd name="connsiteY3" fmla="*/ 225901 h 506888"/>
                <a:gd name="connsiteX0" fmla="*/ 0 w 744991"/>
                <a:gd name="connsiteY0" fmla="*/ 225901 h 507040"/>
                <a:gd name="connsiteX1" fmla="*/ 137318 w 744991"/>
                <a:gd name="connsiteY1" fmla="*/ 0 h 507040"/>
                <a:gd name="connsiteX2" fmla="*/ 744991 w 744991"/>
                <a:gd name="connsiteY2" fmla="*/ 506888 h 507040"/>
                <a:gd name="connsiteX3" fmla="*/ 0 w 744991"/>
                <a:gd name="connsiteY3" fmla="*/ 225901 h 507040"/>
                <a:gd name="connsiteX0" fmla="*/ 0 w 723560"/>
                <a:gd name="connsiteY0" fmla="*/ 213995 h 507031"/>
                <a:gd name="connsiteX1" fmla="*/ 115887 w 723560"/>
                <a:gd name="connsiteY1" fmla="*/ 0 h 507031"/>
                <a:gd name="connsiteX2" fmla="*/ 723560 w 723560"/>
                <a:gd name="connsiteY2" fmla="*/ 506888 h 507031"/>
                <a:gd name="connsiteX3" fmla="*/ 0 w 723560"/>
                <a:gd name="connsiteY3" fmla="*/ 213995 h 507031"/>
                <a:gd name="connsiteX0" fmla="*/ 0 w 723560"/>
                <a:gd name="connsiteY0" fmla="*/ 213995 h 507330"/>
                <a:gd name="connsiteX1" fmla="*/ 115887 w 723560"/>
                <a:gd name="connsiteY1" fmla="*/ 0 h 507330"/>
                <a:gd name="connsiteX2" fmla="*/ 723560 w 723560"/>
                <a:gd name="connsiteY2" fmla="*/ 506888 h 507330"/>
                <a:gd name="connsiteX3" fmla="*/ 0 w 723560"/>
                <a:gd name="connsiteY3" fmla="*/ 213995 h 507330"/>
                <a:gd name="connsiteX0" fmla="*/ 0 w 723560"/>
                <a:gd name="connsiteY0" fmla="*/ 213995 h 506888"/>
                <a:gd name="connsiteX1" fmla="*/ 115887 w 723560"/>
                <a:gd name="connsiteY1" fmla="*/ 0 h 506888"/>
                <a:gd name="connsiteX2" fmla="*/ 723560 w 723560"/>
                <a:gd name="connsiteY2" fmla="*/ 506888 h 506888"/>
                <a:gd name="connsiteX3" fmla="*/ 0 w 723560"/>
                <a:gd name="connsiteY3" fmla="*/ 213995 h 50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0" h="506888">
                  <a:moveTo>
                    <a:pt x="0" y="213995"/>
                  </a:moveTo>
                  <a:lnTo>
                    <a:pt x="115887" y="0"/>
                  </a:lnTo>
                  <a:cubicBezTo>
                    <a:pt x="450207" y="422169"/>
                    <a:pt x="565452" y="430001"/>
                    <a:pt x="723560" y="506888"/>
                  </a:cubicBezTo>
                  <a:cubicBezTo>
                    <a:pt x="696687" y="506094"/>
                    <a:pt x="381680" y="452913"/>
                    <a:pt x="0" y="213995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7D0E481-B897-4116-9079-D29FCB1A01B4}"/>
                </a:ext>
              </a:extLst>
            </p:cNvPr>
            <p:cNvGrpSpPr/>
            <p:nvPr/>
          </p:nvGrpSpPr>
          <p:grpSpPr>
            <a:xfrm>
              <a:off x="3908667" y="1966926"/>
              <a:ext cx="682816" cy="1253529"/>
              <a:chOff x="3908667" y="1966926"/>
              <a:chExt cx="682816" cy="1253529"/>
            </a:xfrm>
            <a:solidFill>
              <a:srgbClr val="FFFF47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EDAEFB-2685-4546-9846-2A02EC5B9566}"/>
                  </a:ext>
                </a:extLst>
              </p:cNvPr>
              <p:cNvSpPr/>
              <p:nvPr/>
            </p:nvSpPr>
            <p:spPr>
              <a:xfrm>
                <a:off x="4381501" y="2133600"/>
                <a:ext cx="209982" cy="1086855"/>
              </a:xfrm>
              <a:custGeom>
                <a:avLst/>
                <a:gdLst>
                  <a:gd name="connsiteX0" fmla="*/ 0 w 57150"/>
                  <a:gd name="connsiteY0" fmla="*/ 1085850 h 1085850"/>
                  <a:gd name="connsiteX1" fmla="*/ 57150 w 57150"/>
                  <a:gd name="connsiteY1" fmla="*/ 0 h 1085850"/>
                  <a:gd name="connsiteX2" fmla="*/ 57150 w 57150"/>
                  <a:gd name="connsiteY2" fmla="*/ 0 h 1085850"/>
                  <a:gd name="connsiteX0" fmla="*/ 0 w 174433"/>
                  <a:gd name="connsiteY0" fmla="*/ 1085850 h 1085850"/>
                  <a:gd name="connsiteX1" fmla="*/ 57150 w 174433"/>
                  <a:gd name="connsiteY1" fmla="*/ 0 h 1085850"/>
                  <a:gd name="connsiteX2" fmla="*/ 57150 w 174433"/>
                  <a:gd name="connsiteY2" fmla="*/ 0 h 1085850"/>
                  <a:gd name="connsiteX0" fmla="*/ 0 w 209982"/>
                  <a:gd name="connsiteY0" fmla="*/ 1085850 h 1086855"/>
                  <a:gd name="connsiteX1" fmla="*/ 57150 w 209982"/>
                  <a:gd name="connsiteY1" fmla="*/ 0 h 1086855"/>
                  <a:gd name="connsiteX2" fmla="*/ 57150 w 209982"/>
                  <a:gd name="connsiteY2" fmla="*/ 0 h 108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982" h="1086855">
                    <a:moveTo>
                      <a:pt x="0" y="1085850"/>
                    </a:moveTo>
                    <a:cubicBezTo>
                      <a:pt x="171450" y="1104900"/>
                      <a:pt x="342900" y="857250"/>
                      <a:pt x="57150" y="0"/>
                    </a:cubicBezTo>
                    <a:lnTo>
                      <a:pt x="5715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5227D72-28AA-47D9-8F97-50FA9F54281A}"/>
                  </a:ext>
                </a:extLst>
              </p:cNvPr>
              <p:cNvSpPr/>
              <p:nvPr/>
            </p:nvSpPr>
            <p:spPr>
              <a:xfrm>
                <a:off x="4087369" y="2448822"/>
                <a:ext cx="93019" cy="770652"/>
              </a:xfrm>
              <a:custGeom>
                <a:avLst/>
                <a:gdLst>
                  <a:gd name="connsiteX0" fmla="*/ 0 w 57150"/>
                  <a:gd name="connsiteY0" fmla="*/ 1085850 h 1085850"/>
                  <a:gd name="connsiteX1" fmla="*/ 57150 w 57150"/>
                  <a:gd name="connsiteY1" fmla="*/ 0 h 1085850"/>
                  <a:gd name="connsiteX2" fmla="*/ 57150 w 57150"/>
                  <a:gd name="connsiteY2" fmla="*/ 0 h 1085850"/>
                  <a:gd name="connsiteX0" fmla="*/ 0 w 174433"/>
                  <a:gd name="connsiteY0" fmla="*/ 1085850 h 1085850"/>
                  <a:gd name="connsiteX1" fmla="*/ 57150 w 174433"/>
                  <a:gd name="connsiteY1" fmla="*/ 0 h 1085850"/>
                  <a:gd name="connsiteX2" fmla="*/ 57150 w 174433"/>
                  <a:gd name="connsiteY2" fmla="*/ 0 h 1085850"/>
                  <a:gd name="connsiteX0" fmla="*/ 0 w 209982"/>
                  <a:gd name="connsiteY0" fmla="*/ 1085850 h 1086855"/>
                  <a:gd name="connsiteX1" fmla="*/ 57150 w 209982"/>
                  <a:gd name="connsiteY1" fmla="*/ 0 h 1086855"/>
                  <a:gd name="connsiteX2" fmla="*/ 57150 w 209982"/>
                  <a:gd name="connsiteY2" fmla="*/ 0 h 108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982" h="1086855">
                    <a:moveTo>
                      <a:pt x="0" y="1085850"/>
                    </a:moveTo>
                    <a:cubicBezTo>
                      <a:pt x="171450" y="1104900"/>
                      <a:pt x="342900" y="857250"/>
                      <a:pt x="57150" y="0"/>
                    </a:cubicBezTo>
                    <a:lnTo>
                      <a:pt x="5715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91AE26C-996A-4167-8B9B-7E7C6CE83C37}"/>
                  </a:ext>
                </a:extLst>
              </p:cNvPr>
              <p:cNvSpPr/>
              <p:nvPr/>
            </p:nvSpPr>
            <p:spPr>
              <a:xfrm>
                <a:off x="4328302" y="1966926"/>
                <a:ext cx="223788" cy="22378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9CA89D7-321A-457F-BD8C-1F79E9BC20F0}"/>
                  </a:ext>
                </a:extLst>
              </p:cNvPr>
              <p:cNvSpPr/>
              <p:nvPr/>
            </p:nvSpPr>
            <p:spPr>
              <a:xfrm>
                <a:off x="3908667" y="2329308"/>
                <a:ext cx="223788" cy="22378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100645-3A66-4419-910E-694FFDBA7435}"/>
                </a:ext>
              </a:extLst>
            </p:cNvPr>
            <p:cNvGrpSpPr/>
            <p:nvPr/>
          </p:nvGrpSpPr>
          <p:grpSpPr>
            <a:xfrm>
              <a:off x="5354776" y="4853439"/>
              <a:ext cx="1873106" cy="1332214"/>
              <a:chOff x="5354776" y="4853439"/>
              <a:chExt cx="1873106" cy="1332214"/>
            </a:xfrm>
            <a:solidFill>
              <a:srgbClr val="FFFF47"/>
            </a:solidFill>
          </p:grpSpPr>
          <p:sp>
            <p:nvSpPr>
              <p:cNvPr id="53" name="Rectangle 23">
                <a:extLst>
                  <a:ext uri="{FF2B5EF4-FFF2-40B4-BE49-F238E27FC236}">
                    <a16:creationId xmlns:a16="http://schemas.microsoft.com/office/drawing/2014/main" id="{3E1E6D33-1238-41C3-BA09-DFE5128D710D}"/>
                  </a:ext>
                </a:extLst>
              </p:cNvPr>
              <p:cNvSpPr/>
              <p:nvPr/>
            </p:nvSpPr>
            <p:spPr>
              <a:xfrm rot="1940152">
                <a:off x="5354776" y="4853439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23">
                <a:extLst>
                  <a:ext uri="{FF2B5EF4-FFF2-40B4-BE49-F238E27FC236}">
                    <a16:creationId xmlns:a16="http://schemas.microsoft.com/office/drawing/2014/main" id="{8FCB1AE1-0631-416B-A08A-59F7995C73BC}"/>
                  </a:ext>
                </a:extLst>
              </p:cNvPr>
              <p:cNvSpPr/>
              <p:nvPr/>
            </p:nvSpPr>
            <p:spPr>
              <a:xfrm rot="684981">
                <a:off x="5796434" y="5022218"/>
                <a:ext cx="549681" cy="951256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3">
                <a:extLst>
                  <a:ext uri="{FF2B5EF4-FFF2-40B4-BE49-F238E27FC236}">
                    <a16:creationId xmlns:a16="http://schemas.microsoft.com/office/drawing/2014/main" id="{E3F72BF3-1F39-4685-B1FC-5BD0E62825C0}"/>
                  </a:ext>
                </a:extLst>
              </p:cNvPr>
              <p:cNvSpPr/>
              <p:nvPr/>
            </p:nvSpPr>
            <p:spPr>
              <a:xfrm>
                <a:off x="6367464" y="5107035"/>
                <a:ext cx="518349" cy="897034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9EBD483-C606-4AD2-BA57-EA3A10A16D1B}"/>
                  </a:ext>
                </a:extLst>
              </p:cNvPr>
              <p:cNvSpPr/>
              <p:nvPr/>
            </p:nvSpPr>
            <p:spPr>
              <a:xfrm>
                <a:off x="6026574" y="5100686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23">
                <a:extLst>
                  <a:ext uri="{FF2B5EF4-FFF2-40B4-BE49-F238E27FC236}">
                    <a16:creationId xmlns:a16="http://schemas.microsoft.com/office/drawing/2014/main" id="{1B9C8AF6-0F4E-4EA6-8F69-99EEC9C23524}"/>
                  </a:ext>
                </a:extLst>
              </p:cNvPr>
              <p:cNvSpPr/>
              <p:nvPr/>
            </p:nvSpPr>
            <p:spPr>
              <a:xfrm rot="1299446">
                <a:off x="5537472" y="5026611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23">
                <a:extLst>
                  <a:ext uri="{FF2B5EF4-FFF2-40B4-BE49-F238E27FC236}">
                    <a16:creationId xmlns:a16="http://schemas.microsoft.com/office/drawing/2014/main" id="{BB4988C5-7C42-4157-B689-5E60A03E2DB7}"/>
                  </a:ext>
                </a:extLst>
              </p:cNvPr>
              <p:cNvSpPr/>
              <p:nvPr/>
            </p:nvSpPr>
            <p:spPr>
              <a:xfrm rot="20960764">
                <a:off x="6627817" y="5147205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462D0F-240B-4E4F-9FBC-F8B4D62199FC}"/>
                </a:ext>
              </a:extLst>
            </p:cNvPr>
            <p:cNvGrpSpPr/>
            <p:nvPr/>
          </p:nvGrpSpPr>
          <p:grpSpPr>
            <a:xfrm>
              <a:off x="5523604" y="3476454"/>
              <a:ext cx="2905920" cy="1985680"/>
              <a:chOff x="5552837" y="3486230"/>
              <a:chExt cx="2905920" cy="198568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0B4D517-3E77-46AF-9DFA-62E9E4F41909}"/>
                  </a:ext>
                </a:extLst>
              </p:cNvPr>
              <p:cNvSpPr/>
              <p:nvPr/>
            </p:nvSpPr>
            <p:spPr>
              <a:xfrm>
                <a:off x="7178713" y="3486230"/>
                <a:ext cx="977979" cy="1717417"/>
              </a:xfrm>
              <a:custGeom>
                <a:avLst/>
                <a:gdLst>
                  <a:gd name="connsiteX0" fmla="*/ 250140 w 977979"/>
                  <a:gd name="connsiteY0" fmla="*/ 0 h 1717417"/>
                  <a:gd name="connsiteX1" fmla="*/ 376021 w 977979"/>
                  <a:gd name="connsiteY1" fmla="*/ 4396 h 1717417"/>
                  <a:gd name="connsiteX2" fmla="*/ 420074 w 977979"/>
                  <a:gd name="connsiteY2" fmla="*/ 34474 h 1717417"/>
                  <a:gd name="connsiteX3" fmla="*/ 848342 w 977979"/>
                  <a:gd name="connsiteY3" fmla="*/ 1394948 h 1717417"/>
                  <a:gd name="connsiteX4" fmla="*/ 798663 w 977979"/>
                  <a:gd name="connsiteY4" fmla="*/ 1503428 h 1717417"/>
                  <a:gd name="connsiteX5" fmla="*/ 760927 w 977979"/>
                  <a:gd name="connsiteY5" fmla="*/ 1533808 h 1717417"/>
                  <a:gd name="connsiteX6" fmla="*/ 527733 w 977979"/>
                  <a:gd name="connsiteY6" fmla="*/ 1684846 h 1717417"/>
                  <a:gd name="connsiteX7" fmla="*/ 464825 w 977979"/>
                  <a:gd name="connsiteY7" fmla="*/ 1717417 h 1717417"/>
                  <a:gd name="connsiteX8" fmla="*/ 466508 w 977979"/>
                  <a:gd name="connsiteY8" fmla="*/ 1715577 h 1717417"/>
                  <a:gd name="connsiteX9" fmla="*/ 92980 w 977979"/>
                  <a:gd name="connsiteY9" fmla="*/ 69911 h 1717417"/>
                  <a:gd name="connsiteX10" fmla="*/ 0 w 977979"/>
                  <a:gd name="connsiteY10" fmla="*/ 16191 h 1717417"/>
                  <a:gd name="connsiteX11" fmla="*/ 113489 w 977979"/>
                  <a:gd name="connsiteY11" fmla="*/ 4708 h 1717417"/>
                  <a:gd name="connsiteX12" fmla="*/ 250140 w 977979"/>
                  <a:gd name="connsiteY12" fmla="*/ 0 h 171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7979" h="1717417">
                    <a:moveTo>
                      <a:pt x="250140" y="0"/>
                    </a:moveTo>
                    <a:lnTo>
                      <a:pt x="376021" y="4396"/>
                    </a:lnTo>
                    <a:lnTo>
                      <a:pt x="420074" y="34474"/>
                    </a:lnTo>
                    <a:cubicBezTo>
                      <a:pt x="1036461" y="481536"/>
                      <a:pt x="1080633" y="853589"/>
                      <a:pt x="848342" y="1394948"/>
                    </a:cubicBezTo>
                    <a:lnTo>
                      <a:pt x="798663" y="1503428"/>
                    </a:lnTo>
                    <a:lnTo>
                      <a:pt x="760927" y="1533808"/>
                    </a:lnTo>
                    <a:cubicBezTo>
                      <a:pt x="689198" y="1587526"/>
                      <a:pt x="611214" y="1638173"/>
                      <a:pt x="527733" y="1684846"/>
                    </a:cubicBezTo>
                    <a:lnTo>
                      <a:pt x="464825" y="1717417"/>
                    </a:lnTo>
                    <a:lnTo>
                      <a:pt x="466508" y="1715577"/>
                    </a:lnTo>
                    <a:cubicBezTo>
                      <a:pt x="930287" y="1168362"/>
                      <a:pt x="672904" y="449428"/>
                      <a:pt x="92980" y="69911"/>
                    </a:cubicBezTo>
                    <a:lnTo>
                      <a:pt x="0" y="16191"/>
                    </a:lnTo>
                    <a:lnTo>
                      <a:pt x="113489" y="4708"/>
                    </a:lnTo>
                    <a:cubicBezTo>
                      <a:pt x="159735" y="1564"/>
                      <a:pt x="205334" y="6"/>
                      <a:pt x="2501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00B6D5F-2A1E-446B-A112-5EA030374900}"/>
                  </a:ext>
                </a:extLst>
              </p:cNvPr>
              <p:cNvSpPr/>
              <p:nvPr/>
            </p:nvSpPr>
            <p:spPr>
              <a:xfrm>
                <a:off x="6519541" y="3575495"/>
                <a:ext cx="981544" cy="1855848"/>
              </a:xfrm>
              <a:custGeom>
                <a:avLst/>
                <a:gdLst>
                  <a:gd name="connsiteX0" fmla="*/ 300844 w 981544"/>
                  <a:gd name="connsiteY0" fmla="*/ 0 h 1855848"/>
                  <a:gd name="connsiteX1" fmla="*/ 441732 w 981544"/>
                  <a:gd name="connsiteY1" fmla="*/ 107755 h 1855848"/>
                  <a:gd name="connsiteX2" fmla="*/ 798551 w 981544"/>
                  <a:gd name="connsiteY2" fmla="*/ 1749274 h 1855848"/>
                  <a:gd name="connsiteX3" fmla="*/ 787369 w 981544"/>
                  <a:gd name="connsiteY3" fmla="*/ 1771824 h 1855848"/>
                  <a:gd name="connsiteX4" fmla="*/ 776705 w 981544"/>
                  <a:gd name="connsiteY4" fmla="*/ 1775745 h 1855848"/>
                  <a:gd name="connsiteX5" fmla="*/ 483951 w 981544"/>
                  <a:gd name="connsiteY5" fmla="*/ 1853553 h 1855848"/>
                  <a:gd name="connsiteX6" fmla="*/ 470184 w 981544"/>
                  <a:gd name="connsiteY6" fmla="*/ 1855848 h 1855848"/>
                  <a:gd name="connsiteX7" fmla="*/ 473010 w 981544"/>
                  <a:gd name="connsiteY7" fmla="*/ 1852127 h 1855848"/>
                  <a:gd name="connsiteX8" fmla="*/ 101155 w 981544"/>
                  <a:gd name="connsiteY8" fmla="*/ 167684 h 1855848"/>
                  <a:gd name="connsiteX9" fmla="*/ 0 w 981544"/>
                  <a:gd name="connsiteY9" fmla="*/ 107168 h 1855848"/>
                  <a:gd name="connsiteX10" fmla="*/ 51779 w 981544"/>
                  <a:gd name="connsiteY10" fmla="*/ 84372 h 1855848"/>
                  <a:gd name="connsiteX11" fmla="*/ 195808 w 981544"/>
                  <a:gd name="connsiteY11" fmla="*/ 31405 h 1855848"/>
                  <a:gd name="connsiteX12" fmla="*/ 300844 w 981544"/>
                  <a:gd name="connsiteY12" fmla="*/ 0 h 185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544" h="1855848">
                    <a:moveTo>
                      <a:pt x="300844" y="0"/>
                    </a:moveTo>
                    <a:lnTo>
                      <a:pt x="441732" y="107755"/>
                    </a:lnTo>
                    <a:cubicBezTo>
                      <a:pt x="1070208" y="622545"/>
                      <a:pt x="1093780" y="1116585"/>
                      <a:pt x="798551" y="1749274"/>
                    </a:cubicBezTo>
                    <a:lnTo>
                      <a:pt x="787369" y="1771824"/>
                    </a:lnTo>
                    <a:lnTo>
                      <a:pt x="776705" y="1775745"/>
                    </a:lnTo>
                    <a:cubicBezTo>
                      <a:pt x="678444" y="1808468"/>
                      <a:pt x="580477" y="1834315"/>
                      <a:pt x="483951" y="1853553"/>
                    </a:cubicBezTo>
                    <a:lnTo>
                      <a:pt x="470184" y="1855848"/>
                    </a:lnTo>
                    <a:lnTo>
                      <a:pt x="473010" y="1852127"/>
                    </a:lnTo>
                    <a:cubicBezTo>
                      <a:pt x="881357" y="1234925"/>
                      <a:pt x="644892" y="536284"/>
                      <a:pt x="101155" y="167684"/>
                    </a:cubicBezTo>
                    <a:lnTo>
                      <a:pt x="0" y="107168"/>
                    </a:lnTo>
                    <a:lnTo>
                      <a:pt x="51779" y="84372"/>
                    </a:lnTo>
                    <a:cubicBezTo>
                      <a:pt x="98636" y="65460"/>
                      <a:pt x="146678" y="47766"/>
                      <a:pt x="195808" y="31405"/>
                    </a:cubicBezTo>
                    <a:lnTo>
                      <a:pt x="30084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4B7DB01-38C4-4762-BFC8-C135990E5F7B}"/>
                  </a:ext>
                </a:extLst>
              </p:cNvPr>
              <p:cNvSpPr/>
              <p:nvPr/>
            </p:nvSpPr>
            <p:spPr>
              <a:xfrm>
                <a:off x="6067920" y="3804857"/>
                <a:ext cx="807504" cy="1667053"/>
              </a:xfrm>
              <a:custGeom>
                <a:avLst/>
                <a:gdLst>
                  <a:gd name="connsiteX0" fmla="*/ 207687 w 807504"/>
                  <a:gd name="connsiteY0" fmla="*/ 0 h 1667053"/>
                  <a:gd name="connsiteX1" fmla="*/ 299671 w 807504"/>
                  <a:gd name="connsiteY1" fmla="*/ 66806 h 1667053"/>
                  <a:gd name="connsiteX2" fmla="*/ 626408 w 807504"/>
                  <a:gd name="connsiteY2" fmla="*/ 1568994 h 1667053"/>
                  <a:gd name="connsiteX3" fmla="*/ 573771 w 807504"/>
                  <a:gd name="connsiteY3" fmla="*/ 1665023 h 1667053"/>
                  <a:gd name="connsiteX4" fmla="*/ 514822 w 807504"/>
                  <a:gd name="connsiteY4" fmla="*/ 1667053 h 1667053"/>
                  <a:gd name="connsiteX5" fmla="*/ 256625 w 807504"/>
                  <a:gd name="connsiteY5" fmla="*/ 1648730 h 1667053"/>
                  <a:gd name="connsiteX6" fmla="*/ 218668 w 807504"/>
                  <a:gd name="connsiteY6" fmla="*/ 1641561 h 1667053"/>
                  <a:gd name="connsiteX7" fmla="*/ 304039 w 807504"/>
                  <a:gd name="connsiteY7" fmla="*/ 1537949 h 1667053"/>
                  <a:gd name="connsiteX8" fmla="*/ 21556 w 807504"/>
                  <a:gd name="connsiteY8" fmla="*/ 147866 h 1667053"/>
                  <a:gd name="connsiteX9" fmla="*/ 0 w 807504"/>
                  <a:gd name="connsiteY9" fmla="*/ 136495 h 1667053"/>
                  <a:gd name="connsiteX10" fmla="*/ 4035 w 807504"/>
                  <a:gd name="connsiteY10" fmla="*/ 133246 h 1667053"/>
                  <a:gd name="connsiteX11" fmla="*/ 116225 w 807504"/>
                  <a:gd name="connsiteY11" fmla="*/ 55085 h 1667053"/>
                  <a:gd name="connsiteX12" fmla="*/ 207687 w 807504"/>
                  <a:gd name="connsiteY12" fmla="*/ 0 h 166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7504" h="1667053">
                    <a:moveTo>
                      <a:pt x="207687" y="0"/>
                    </a:moveTo>
                    <a:lnTo>
                      <a:pt x="299671" y="66806"/>
                    </a:lnTo>
                    <a:cubicBezTo>
                      <a:pt x="905253" y="543425"/>
                      <a:pt x="908080" y="1019509"/>
                      <a:pt x="626408" y="1568994"/>
                    </a:cubicBezTo>
                    <a:lnTo>
                      <a:pt x="573771" y="1665023"/>
                    </a:lnTo>
                    <a:lnTo>
                      <a:pt x="514822" y="1667053"/>
                    </a:lnTo>
                    <a:cubicBezTo>
                      <a:pt x="425208" y="1667065"/>
                      <a:pt x="338760" y="1660869"/>
                      <a:pt x="256625" y="1648730"/>
                    </a:cubicBezTo>
                    <a:lnTo>
                      <a:pt x="218668" y="1641561"/>
                    </a:lnTo>
                    <a:lnTo>
                      <a:pt x="304039" y="1537949"/>
                    </a:lnTo>
                    <a:cubicBezTo>
                      <a:pt x="669988" y="1035945"/>
                      <a:pt x="565922" y="477666"/>
                      <a:pt x="21556" y="147866"/>
                    </a:cubicBezTo>
                    <a:lnTo>
                      <a:pt x="0" y="136495"/>
                    </a:lnTo>
                    <a:lnTo>
                      <a:pt x="4035" y="133246"/>
                    </a:lnTo>
                    <a:cubicBezTo>
                      <a:pt x="39900" y="106387"/>
                      <a:pt x="77328" y="80295"/>
                      <a:pt x="116225" y="55085"/>
                    </a:cubicBezTo>
                    <a:lnTo>
                      <a:pt x="2076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4F38AA-F83A-4BD2-8BD8-F2AFC440B517}"/>
                  </a:ext>
                </a:extLst>
              </p:cNvPr>
              <p:cNvSpPr/>
              <p:nvPr/>
            </p:nvSpPr>
            <p:spPr>
              <a:xfrm>
                <a:off x="7554734" y="3490626"/>
                <a:ext cx="904023" cy="1499032"/>
              </a:xfrm>
              <a:custGeom>
                <a:avLst/>
                <a:gdLst>
                  <a:gd name="connsiteX0" fmla="*/ 0 w 904023"/>
                  <a:gd name="connsiteY0" fmla="*/ 0 h 1499032"/>
                  <a:gd name="connsiteX1" fmla="*/ 6022 w 904023"/>
                  <a:gd name="connsiteY1" fmla="*/ 210 h 1499032"/>
                  <a:gd name="connsiteX2" fmla="*/ 874405 w 904023"/>
                  <a:gd name="connsiteY2" fmla="*/ 514445 h 1499032"/>
                  <a:gd name="connsiteX3" fmla="*/ 487712 w 904023"/>
                  <a:gd name="connsiteY3" fmla="*/ 1446644 h 1499032"/>
                  <a:gd name="connsiteX4" fmla="*/ 422642 w 904023"/>
                  <a:gd name="connsiteY4" fmla="*/ 1499032 h 1499032"/>
                  <a:gd name="connsiteX5" fmla="*/ 472321 w 904023"/>
                  <a:gd name="connsiteY5" fmla="*/ 1390552 h 1499032"/>
                  <a:gd name="connsiteX6" fmla="*/ 44053 w 904023"/>
                  <a:gd name="connsiteY6" fmla="*/ 30078 h 1499032"/>
                  <a:gd name="connsiteX7" fmla="*/ 0 w 904023"/>
                  <a:gd name="connsiteY7" fmla="*/ 0 h 14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023" h="1499032">
                    <a:moveTo>
                      <a:pt x="0" y="0"/>
                    </a:moveTo>
                    <a:lnTo>
                      <a:pt x="6022" y="210"/>
                    </a:lnTo>
                    <a:cubicBezTo>
                      <a:pt x="436829" y="30860"/>
                      <a:pt x="774148" y="213391"/>
                      <a:pt x="874405" y="514445"/>
                    </a:cubicBezTo>
                    <a:cubicBezTo>
                      <a:pt x="974661" y="815499"/>
                      <a:pt x="814128" y="1163824"/>
                      <a:pt x="487712" y="1446644"/>
                    </a:cubicBezTo>
                    <a:lnTo>
                      <a:pt x="422642" y="1499032"/>
                    </a:lnTo>
                    <a:lnTo>
                      <a:pt x="472321" y="1390552"/>
                    </a:lnTo>
                    <a:cubicBezTo>
                      <a:pt x="704612" y="849193"/>
                      <a:pt x="660440" y="477140"/>
                      <a:pt x="44053" y="300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9B8B0D2-4742-4E18-970E-2CF70ED68BDE}"/>
                  </a:ext>
                </a:extLst>
              </p:cNvPr>
              <p:cNvSpPr/>
              <p:nvPr/>
            </p:nvSpPr>
            <p:spPr>
              <a:xfrm>
                <a:off x="6820385" y="3502421"/>
                <a:ext cx="1063946" cy="1844898"/>
              </a:xfrm>
              <a:custGeom>
                <a:avLst/>
                <a:gdLst>
                  <a:gd name="connsiteX0" fmla="*/ 358328 w 1063946"/>
                  <a:gd name="connsiteY0" fmla="*/ 0 h 1844898"/>
                  <a:gd name="connsiteX1" fmla="*/ 451308 w 1063946"/>
                  <a:gd name="connsiteY1" fmla="*/ 53720 h 1844898"/>
                  <a:gd name="connsiteX2" fmla="*/ 824836 w 1063946"/>
                  <a:gd name="connsiteY2" fmla="*/ 1699386 h 1844898"/>
                  <a:gd name="connsiteX3" fmla="*/ 823153 w 1063946"/>
                  <a:gd name="connsiteY3" fmla="*/ 1701226 h 1844898"/>
                  <a:gd name="connsiteX4" fmla="*/ 756813 w 1063946"/>
                  <a:gd name="connsiteY4" fmla="*/ 1735572 h 1844898"/>
                  <a:gd name="connsiteX5" fmla="*/ 619890 w 1063946"/>
                  <a:gd name="connsiteY5" fmla="*/ 1795853 h 1844898"/>
                  <a:gd name="connsiteX6" fmla="*/ 486525 w 1063946"/>
                  <a:gd name="connsiteY6" fmla="*/ 1844898 h 1844898"/>
                  <a:gd name="connsiteX7" fmla="*/ 497707 w 1063946"/>
                  <a:gd name="connsiteY7" fmla="*/ 1822348 h 1844898"/>
                  <a:gd name="connsiteX8" fmla="*/ 140888 w 1063946"/>
                  <a:gd name="connsiteY8" fmla="*/ 180829 h 1844898"/>
                  <a:gd name="connsiteX9" fmla="*/ 0 w 1063946"/>
                  <a:gd name="connsiteY9" fmla="*/ 73074 h 1844898"/>
                  <a:gd name="connsiteX10" fmla="*/ 41992 w 1063946"/>
                  <a:gd name="connsiteY10" fmla="*/ 60518 h 1844898"/>
                  <a:gd name="connsiteX11" fmla="*/ 331280 w 1063946"/>
                  <a:gd name="connsiteY11" fmla="*/ 2737 h 1844898"/>
                  <a:gd name="connsiteX12" fmla="*/ 358328 w 1063946"/>
                  <a:gd name="connsiteY12" fmla="*/ 0 h 184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3946" h="1844898">
                    <a:moveTo>
                      <a:pt x="358328" y="0"/>
                    </a:moveTo>
                    <a:lnTo>
                      <a:pt x="451308" y="53720"/>
                    </a:lnTo>
                    <a:cubicBezTo>
                      <a:pt x="1031232" y="433237"/>
                      <a:pt x="1288615" y="1152171"/>
                      <a:pt x="824836" y="1699386"/>
                    </a:cubicBezTo>
                    <a:lnTo>
                      <a:pt x="823153" y="1701226"/>
                    </a:lnTo>
                    <a:lnTo>
                      <a:pt x="756813" y="1735572"/>
                    </a:lnTo>
                    <a:cubicBezTo>
                      <a:pt x="712420" y="1756810"/>
                      <a:pt x="666747" y="1776941"/>
                      <a:pt x="619890" y="1795853"/>
                    </a:cubicBezTo>
                    <a:lnTo>
                      <a:pt x="486525" y="1844898"/>
                    </a:lnTo>
                    <a:lnTo>
                      <a:pt x="497707" y="1822348"/>
                    </a:lnTo>
                    <a:cubicBezTo>
                      <a:pt x="792936" y="1189659"/>
                      <a:pt x="769364" y="695619"/>
                      <a:pt x="140888" y="180829"/>
                    </a:cubicBezTo>
                    <a:lnTo>
                      <a:pt x="0" y="73074"/>
                    </a:lnTo>
                    <a:lnTo>
                      <a:pt x="41992" y="60518"/>
                    </a:lnTo>
                    <a:cubicBezTo>
                      <a:pt x="139672" y="34605"/>
                      <a:pt x="236485" y="15433"/>
                      <a:pt x="331280" y="2737"/>
                    </a:cubicBezTo>
                    <a:lnTo>
                      <a:pt x="358328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BE7E9FC-C419-4CE0-98BD-9FE11D07F763}"/>
                  </a:ext>
                </a:extLst>
              </p:cNvPr>
              <p:cNvSpPr/>
              <p:nvPr/>
            </p:nvSpPr>
            <p:spPr>
              <a:xfrm>
                <a:off x="6275607" y="3682663"/>
                <a:ext cx="923215" cy="1787217"/>
              </a:xfrm>
              <a:custGeom>
                <a:avLst/>
                <a:gdLst>
                  <a:gd name="connsiteX0" fmla="*/ 243934 w 923215"/>
                  <a:gd name="connsiteY0" fmla="*/ 0 h 1787217"/>
                  <a:gd name="connsiteX1" fmla="*/ 345089 w 923215"/>
                  <a:gd name="connsiteY1" fmla="*/ 60516 h 1787217"/>
                  <a:gd name="connsiteX2" fmla="*/ 716944 w 923215"/>
                  <a:gd name="connsiteY2" fmla="*/ 1744959 h 1787217"/>
                  <a:gd name="connsiteX3" fmla="*/ 714118 w 923215"/>
                  <a:gd name="connsiteY3" fmla="*/ 1748680 h 1787217"/>
                  <a:gd name="connsiteX4" fmla="*/ 584323 w 923215"/>
                  <a:gd name="connsiteY4" fmla="*/ 1770319 h 1787217"/>
                  <a:gd name="connsiteX5" fmla="*/ 443786 w 923215"/>
                  <a:gd name="connsiteY5" fmla="*/ 1784540 h 1787217"/>
                  <a:gd name="connsiteX6" fmla="*/ 366084 w 923215"/>
                  <a:gd name="connsiteY6" fmla="*/ 1787217 h 1787217"/>
                  <a:gd name="connsiteX7" fmla="*/ 418721 w 923215"/>
                  <a:gd name="connsiteY7" fmla="*/ 1691188 h 1787217"/>
                  <a:gd name="connsiteX8" fmla="*/ 91984 w 923215"/>
                  <a:gd name="connsiteY8" fmla="*/ 189000 h 1787217"/>
                  <a:gd name="connsiteX9" fmla="*/ 0 w 923215"/>
                  <a:gd name="connsiteY9" fmla="*/ 122194 h 1787217"/>
                  <a:gd name="connsiteX10" fmla="*/ 29542 w 923215"/>
                  <a:gd name="connsiteY10" fmla="*/ 104401 h 1787217"/>
                  <a:gd name="connsiteX11" fmla="*/ 158790 w 923215"/>
                  <a:gd name="connsiteY11" fmla="*/ 37484 h 1787217"/>
                  <a:gd name="connsiteX12" fmla="*/ 243934 w 923215"/>
                  <a:gd name="connsiteY12" fmla="*/ 0 h 178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3215" h="1787217">
                    <a:moveTo>
                      <a:pt x="243934" y="0"/>
                    </a:moveTo>
                    <a:lnTo>
                      <a:pt x="345089" y="60516"/>
                    </a:lnTo>
                    <a:cubicBezTo>
                      <a:pt x="888826" y="429116"/>
                      <a:pt x="1125291" y="1127757"/>
                      <a:pt x="716944" y="1744959"/>
                    </a:cubicBezTo>
                    <a:lnTo>
                      <a:pt x="714118" y="1748680"/>
                    </a:lnTo>
                    <a:lnTo>
                      <a:pt x="584323" y="1770319"/>
                    </a:lnTo>
                    <a:cubicBezTo>
                      <a:pt x="536926" y="1776667"/>
                      <a:pt x="490032" y="1781396"/>
                      <a:pt x="443786" y="1784540"/>
                    </a:cubicBezTo>
                    <a:lnTo>
                      <a:pt x="366084" y="1787217"/>
                    </a:lnTo>
                    <a:lnTo>
                      <a:pt x="418721" y="1691188"/>
                    </a:lnTo>
                    <a:cubicBezTo>
                      <a:pt x="700393" y="1141703"/>
                      <a:pt x="697566" y="665619"/>
                      <a:pt x="91984" y="189000"/>
                    </a:cubicBezTo>
                    <a:lnTo>
                      <a:pt x="0" y="122194"/>
                    </a:lnTo>
                    <a:lnTo>
                      <a:pt x="29542" y="104401"/>
                    </a:lnTo>
                    <a:cubicBezTo>
                      <a:pt x="71282" y="81065"/>
                      <a:pt x="114397" y="58721"/>
                      <a:pt x="158790" y="37484"/>
                    </a:cubicBezTo>
                    <a:lnTo>
                      <a:pt x="243934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015EE98-D2F4-4D44-8B3D-7FD7D099A7C2}"/>
                  </a:ext>
                </a:extLst>
              </p:cNvPr>
              <p:cNvSpPr/>
              <p:nvPr/>
            </p:nvSpPr>
            <p:spPr>
              <a:xfrm>
                <a:off x="5552837" y="3941352"/>
                <a:ext cx="1034601" cy="1505066"/>
              </a:xfrm>
              <a:custGeom>
                <a:avLst/>
                <a:gdLst>
                  <a:gd name="connsiteX0" fmla="*/ 515083 w 1034601"/>
                  <a:gd name="connsiteY0" fmla="*/ 0 h 1505066"/>
                  <a:gd name="connsiteX1" fmla="*/ 536639 w 1034601"/>
                  <a:gd name="connsiteY1" fmla="*/ 11371 h 1505066"/>
                  <a:gd name="connsiteX2" fmla="*/ 819122 w 1034601"/>
                  <a:gd name="connsiteY2" fmla="*/ 1401454 h 1505066"/>
                  <a:gd name="connsiteX3" fmla="*/ 733751 w 1034601"/>
                  <a:gd name="connsiteY3" fmla="*/ 1505066 h 1505066"/>
                  <a:gd name="connsiteX4" fmla="*/ 651884 w 1034601"/>
                  <a:gd name="connsiteY4" fmla="*/ 1489604 h 1505066"/>
                  <a:gd name="connsiteX5" fmla="*/ 29619 w 1034601"/>
                  <a:gd name="connsiteY5" fmla="*/ 1011717 h 1505066"/>
                  <a:gd name="connsiteX6" fmla="*/ 416312 w 1034601"/>
                  <a:gd name="connsiteY6" fmla="*/ 79519 h 1505066"/>
                  <a:gd name="connsiteX7" fmla="*/ 515083 w 1034601"/>
                  <a:gd name="connsiteY7" fmla="*/ 0 h 150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4601" h="1505066">
                    <a:moveTo>
                      <a:pt x="515083" y="0"/>
                    </a:moveTo>
                    <a:lnTo>
                      <a:pt x="536639" y="11371"/>
                    </a:lnTo>
                    <a:cubicBezTo>
                      <a:pt x="1081005" y="341171"/>
                      <a:pt x="1185071" y="899450"/>
                      <a:pt x="819122" y="1401454"/>
                    </a:cubicBezTo>
                    <a:lnTo>
                      <a:pt x="733751" y="1505066"/>
                    </a:lnTo>
                    <a:lnTo>
                      <a:pt x="651884" y="1489604"/>
                    </a:lnTo>
                    <a:cubicBezTo>
                      <a:pt x="341749" y="1417549"/>
                      <a:pt x="109824" y="1252561"/>
                      <a:pt x="29619" y="1011717"/>
                    </a:cubicBezTo>
                    <a:cubicBezTo>
                      <a:pt x="-70638" y="710663"/>
                      <a:pt x="89897" y="362339"/>
                      <a:pt x="416312" y="79519"/>
                    </a:cubicBezTo>
                    <a:lnTo>
                      <a:pt x="515083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753145-7D8A-4126-B1B9-DE3CACE559DA}"/>
                </a:ext>
              </a:extLst>
            </p:cNvPr>
            <p:cNvGrpSpPr/>
            <p:nvPr/>
          </p:nvGrpSpPr>
          <p:grpSpPr>
            <a:xfrm>
              <a:off x="4509486" y="683998"/>
              <a:ext cx="3553046" cy="4586709"/>
              <a:chOff x="4509486" y="683998"/>
              <a:chExt cx="3553046" cy="45867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F3920F0-4153-40D2-9D54-D863C4DDC632}"/>
                  </a:ext>
                </a:extLst>
              </p:cNvPr>
              <p:cNvGrpSpPr/>
              <p:nvPr/>
            </p:nvGrpSpPr>
            <p:grpSpPr>
              <a:xfrm rot="789010">
                <a:off x="4509486" y="683998"/>
                <a:ext cx="3553046" cy="3860567"/>
                <a:chOff x="4226921" y="257619"/>
                <a:chExt cx="3553046" cy="3860567"/>
              </a:xfrm>
            </p:grpSpPr>
            <p:sp>
              <p:nvSpPr>
                <p:cNvPr id="49" name="Rectangle 21">
                  <a:extLst>
                    <a:ext uri="{FF2B5EF4-FFF2-40B4-BE49-F238E27FC236}">
                      <a16:creationId xmlns:a16="http://schemas.microsoft.com/office/drawing/2014/main" id="{408B0E16-B47F-40A2-B9F5-0EC011F1FB1A}"/>
                    </a:ext>
                  </a:extLst>
                </p:cNvPr>
                <p:cNvSpPr/>
                <p:nvPr/>
              </p:nvSpPr>
              <p:spPr>
                <a:xfrm rot="284872" flipH="1">
                  <a:off x="4226921" y="467222"/>
                  <a:ext cx="1820660" cy="3548552"/>
                </a:xfrm>
                <a:custGeom>
                  <a:avLst/>
                  <a:gdLst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1511300"/>
                    <a:gd name="connsiteY0" fmla="*/ 22987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4" fmla="*/ 0 w 1511300"/>
                    <a:gd name="connsiteY4" fmla="*/ 2298700 h 3429000"/>
                    <a:gd name="connsiteX0" fmla="*/ 0 w 1511300"/>
                    <a:gd name="connsiteY0" fmla="*/ 34290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0" fmla="*/ 0 w 1574800"/>
                    <a:gd name="connsiteY0" fmla="*/ 3530600 h 3530600"/>
                    <a:gd name="connsiteX1" fmla="*/ 1574800 w 1574800"/>
                    <a:gd name="connsiteY1" fmla="*/ 0 h 3530600"/>
                    <a:gd name="connsiteX2" fmla="*/ 508000 w 1574800"/>
                    <a:gd name="connsiteY2" fmla="*/ 3429000 h 3530600"/>
                    <a:gd name="connsiteX3" fmla="*/ 0 w 1574800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511304 w 1578104"/>
                    <a:gd name="connsiteY2" fmla="*/ 3429000 h 3530600"/>
                    <a:gd name="connsiteX3" fmla="*/ 3304 w 1578104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881 w 1578681"/>
                    <a:gd name="connsiteY0" fmla="*/ 3548552 h 3548552"/>
                    <a:gd name="connsiteX1" fmla="*/ 1578681 w 1578681"/>
                    <a:gd name="connsiteY1" fmla="*/ 17952 h 3548552"/>
                    <a:gd name="connsiteX2" fmla="*/ 3881 w 1578681"/>
                    <a:gd name="connsiteY2" fmla="*/ 3548552 h 3548552"/>
                    <a:gd name="connsiteX0" fmla="*/ 3881 w 1820660"/>
                    <a:gd name="connsiteY0" fmla="*/ 3548552 h 3548552"/>
                    <a:gd name="connsiteX1" fmla="*/ 1578681 w 1820660"/>
                    <a:gd name="connsiteY1" fmla="*/ 17952 h 3548552"/>
                    <a:gd name="connsiteX2" fmla="*/ 3881 w 1820660"/>
                    <a:gd name="connsiteY2" fmla="*/ 3548552 h 3548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20660" h="3548552">
                      <a:moveTo>
                        <a:pt x="3881" y="3548552"/>
                      </a:moveTo>
                      <a:cubicBezTo>
                        <a:pt x="-68086" y="1863685"/>
                        <a:pt x="875948" y="-214881"/>
                        <a:pt x="1578681" y="17952"/>
                      </a:cubicBezTo>
                      <a:cubicBezTo>
                        <a:pt x="2336448" y="534419"/>
                        <a:pt x="1176514" y="2943185"/>
                        <a:pt x="3881" y="354855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2B82F56-C020-4B39-A7D4-D54A72A357EC}"/>
                    </a:ext>
                  </a:extLst>
                </p:cNvPr>
                <p:cNvSpPr/>
                <p:nvPr/>
              </p:nvSpPr>
              <p:spPr>
                <a:xfrm>
                  <a:off x="5799221" y="257619"/>
                  <a:ext cx="1980746" cy="3860567"/>
                </a:xfrm>
                <a:custGeom>
                  <a:avLst/>
                  <a:gdLst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1511300"/>
                    <a:gd name="connsiteY0" fmla="*/ 22987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4" fmla="*/ 0 w 1511300"/>
                    <a:gd name="connsiteY4" fmla="*/ 2298700 h 3429000"/>
                    <a:gd name="connsiteX0" fmla="*/ 0 w 1511300"/>
                    <a:gd name="connsiteY0" fmla="*/ 34290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0" fmla="*/ 0 w 1574800"/>
                    <a:gd name="connsiteY0" fmla="*/ 3530600 h 3530600"/>
                    <a:gd name="connsiteX1" fmla="*/ 1574800 w 1574800"/>
                    <a:gd name="connsiteY1" fmla="*/ 0 h 3530600"/>
                    <a:gd name="connsiteX2" fmla="*/ 508000 w 1574800"/>
                    <a:gd name="connsiteY2" fmla="*/ 3429000 h 3530600"/>
                    <a:gd name="connsiteX3" fmla="*/ 0 w 1574800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511304 w 1578104"/>
                    <a:gd name="connsiteY2" fmla="*/ 3429000 h 3530600"/>
                    <a:gd name="connsiteX3" fmla="*/ 3304 w 1578104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881 w 1578681"/>
                    <a:gd name="connsiteY0" fmla="*/ 3548552 h 3548552"/>
                    <a:gd name="connsiteX1" fmla="*/ 1578681 w 1578681"/>
                    <a:gd name="connsiteY1" fmla="*/ 17952 h 3548552"/>
                    <a:gd name="connsiteX2" fmla="*/ 3881 w 1578681"/>
                    <a:gd name="connsiteY2" fmla="*/ 3548552 h 3548552"/>
                    <a:gd name="connsiteX0" fmla="*/ 3881 w 1820660"/>
                    <a:gd name="connsiteY0" fmla="*/ 3548552 h 3548552"/>
                    <a:gd name="connsiteX1" fmla="*/ 1578681 w 1820660"/>
                    <a:gd name="connsiteY1" fmla="*/ 17952 h 3548552"/>
                    <a:gd name="connsiteX2" fmla="*/ 3881 w 1820660"/>
                    <a:gd name="connsiteY2" fmla="*/ 3548552 h 3548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20660" h="3548552">
                      <a:moveTo>
                        <a:pt x="3881" y="3548552"/>
                      </a:moveTo>
                      <a:cubicBezTo>
                        <a:pt x="-68086" y="1863685"/>
                        <a:pt x="875948" y="-214881"/>
                        <a:pt x="1578681" y="17952"/>
                      </a:cubicBezTo>
                      <a:cubicBezTo>
                        <a:pt x="2336448" y="534419"/>
                        <a:pt x="1176514" y="2943185"/>
                        <a:pt x="3881" y="354855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AB67912-9A3A-4B92-B71C-A321E60A9AB0}"/>
                  </a:ext>
                </a:extLst>
              </p:cNvPr>
              <p:cNvSpPr/>
              <p:nvPr/>
            </p:nvSpPr>
            <p:spPr>
              <a:xfrm>
                <a:off x="4620780" y="3826088"/>
                <a:ext cx="1444619" cy="1444619"/>
              </a:xfrm>
              <a:prstGeom prst="ellipse">
                <a:avLst/>
              </a:pr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87FB34-1D98-4397-A6B5-648FB558B8C9}"/>
                </a:ext>
              </a:extLst>
            </p:cNvPr>
            <p:cNvGrpSpPr/>
            <p:nvPr/>
          </p:nvGrpSpPr>
          <p:grpSpPr>
            <a:xfrm>
              <a:off x="3134335" y="3002091"/>
              <a:ext cx="2037864" cy="1809101"/>
              <a:chOff x="3134335" y="3002091"/>
              <a:chExt cx="2037864" cy="18091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0D94C56-EA4C-413F-8828-CD88D618EDFA}"/>
                  </a:ext>
                </a:extLst>
              </p:cNvPr>
              <p:cNvGrpSpPr/>
              <p:nvPr/>
            </p:nvGrpSpPr>
            <p:grpSpPr>
              <a:xfrm>
                <a:off x="3531946" y="3002091"/>
                <a:ext cx="754858" cy="685798"/>
                <a:chOff x="4020460" y="3062290"/>
                <a:chExt cx="754858" cy="68579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4FCF89B-A2C0-4B73-B7D9-6A1336FBCF41}"/>
                    </a:ext>
                  </a:extLst>
                </p:cNvPr>
                <p:cNvSpPr/>
                <p:nvPr/>
              </p:nvSpPr>
              <p:spPr>
                <a:xfrm>
                  <a:off x="4158756" y="3062290"/>
                  <a:ext cx="616562" cy="397167"/>
                </a:xfrm>
                <a:custGeom>
                  <a:avLst/>
                  <a:gdLst>
                    <a:gd name="connsiteX0" fmla="*/ 0 w 736600"/>
                    <a:gd name="connsiteY0" fmla="*/ 0 h 127000"/>
                    <a:gd name="connsiteX1" fmla="*/ 736600 w 736600"/>
                    <a:gd name="connsiteY1" fmla="*/ 127000 h 127000"/>
                    <a:gd name="connsiteX2" fmla="*/ 736600 w 736600"/>
                    <a:gd name="connsiteY2" fmla="*/ 127000 h 127000"/>
                    <a:gd name="connsiteX0" fmla="*/ 0 w 736600"/>
                    <a:gd name="connsiteY0" fmla="*/ 208343 h 335343"/>
                    <a:gd name="connsiteX1" fmla="*/ 736600 w 736600"/>
                    <a:gd name="connsiteY1" fmla="*/ 335343 h 335343"/>
                    <a:gd name="connsiteX2" fmla="*/ 736600 w 736600"/>
                    <a:gd name="connsiteY2" fmla="*/ 335343 h 335343"/>
                    <a:gd name="connsiteX0" fmla="*/ 0 w 737193"/>
                    <a:gd name="connsiteY0" fmla="*/ 258390 h 385390"/>
                    <a:gd name="connsiteX1" fmla="*/ 736600 w 737193"/>
                    <a:gd name="connsiteY1" fmla="*/ 385390 h 385390"/>
                    <a:gd name="connsiteX2" fmla="*/ 736600 w 737193"/>
                    <a:gd name="connsiteY2" fmla="*/ 385390 h 385390"/>
                    <a:gd name="connsiteX0" fmla="*/ 0 w 736717"/>
                    <a:gd name="connsiteY0" fmla="*/ 270167 h 397167"/>
                    <a:gd name="connsiteX1" fmla="*/ 736600 w 736717"/>
                    <a:gd name="connsiteY1" fmla="*/ 397167 h 397167"/>
                    <a:gd name="connsiteX2" fmla="*/ 736600 w 736717"/>
                    <a:gd name="connsiteY2" fmla="*/ 397167 h 39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6717" h="397167">
                      <a:moveTo>
                        <a:pt x="0" y="270167"/>
                      </a:moveTo>
                      <a:cubicBezTo>
                        <a:pt x="207433" y="-246300"/>
                        <a:pt x="745861" y="80990"/>
                        <a:pt x="736600" y="397167"/>
                      </a:cubicBezTo>
                      <a:lnTo>
                        <a:pt x="736600" y="397167"/>
                      </a:lnTo>
                    </a:path>
                  </a:pathLst>
                </a:custGeom>
                <a:solidFill>
                  <a:srgbClr val="FFFF4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87EC42D-68BA-4156-9534-161B4A69D465}"/>
                    </a:ext>
                  </a:extLst>
                </p:cNvPr>
                <p:cNvSpPr/>
                <p:nvPr/>
              </p:nvSpPr>
              <p:spPr>
                <a:xfrm>
                  <a:off x="4020460" y="3143250"/>
                  <a:ext cx="604838" cy="604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78AAD51-CF80-4AD4-A08B-7FC94D440D47}"/>
                    </a:ext>
                  </a:extLst>
                </p:cNvPr>
                <p:cNvSpPr/>
                <p:nvPr/>
              </p:nvSpPr>
              <p:spPr>
                <a:xfrm>
                  <a:off x="4171669" y="3257550"/>
                  <a:ext cx="302419" cy="3024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9933A4E-5F1F-4A47-A3B1-19ED0BC1A547}"/>
                    </a:ext>
                  </a:extLst>
                </p:cNvPr>
                <p:cNvSpPr/>
                <p:nvPr/>
              </p:nvSpPr>
              <p:spPr>
                <a:xfrm>
                  <a:off x="4273464" y="3228831"/>
                  <a:ext cx="133494" cy="1334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9F0350A-66DB-4260-AC11-141326341A8C}"/>
                  </a:ext>
                </a:extLst>
              </p:cNvPr>
              <p:cNvGrpSpPr/>
              <p:nvPr/>
            </p:nvGrpSpPr>
            <p:grpSpPr>
              <a:xfrm>
                <a:off x="3134335" y="3228831"/>
                <a:ext cx="2037864" cy="1582361"/>
                <a:chOff x="3134335" y="3228831"/>
                <a:chExt cx="2037864" cy="1582361"/>
              </a:xfrm>
              <a:solidFill>
                <a:srgbClr val="FFFF47"/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4839678-1117-4EB0-B122-B64B89155DE1}"/>
                    </a:ext>
                  </a:extLst>
                </p:cNvPr>
                <p:cNvSpPr/>
                <p:nvPr/>
              </p:nvSpPr>
              <p:spPr>
                <a:xfrm>
                  <a:off x="3134335" y="3228831"/>
                  <a:ext cx="2037864" cy="1406273"/>
                </a:xfrm>
                <a:custGeom>
                  <a:avLst/>
                  <a:gdLst>
                    <a:gd name="connsiteX0" fmla="*/ 0 w 2060697"/>
                    <a:gd name="connsiteY0" fmla="*/ 722310 h 1444619"/>
                    <a:gd name="connsiteX1" fmla="*/ 1030349 w 2060697"/>
                    <a:gd name="connsiteY1" fmla="*/ 0 h 1444619"/>
                    <a:gd name="connsiteX2" fmla="*/ 2060698 w 2060697"/>
                    <a:gd name="connsiteY2" fmla="*/ 722310 h 1444619"/>
                    <a:gd name="connsiteX3" fmla="*/ 1030349 w 2060697"/>
                    <a:gd name="connsiteY3" fmla="*/ 1444620 h 1444619"/>
                    <a:gd name="connsiteX4" fmla="*/ 0 w 2060697"/>
                    <a:gd name="connsiteY4" fmla="*/ 722310 h 1444619"/>
                    <a:gd name="connsiteX0" fmla="*/ 0 w 2060698"/>
                    <a:gd name="connsiteY0" fmla="*/ 863119 h 1447499"/>
                    <a:gd name="connsiteX1" fmla="*/ 1030349 w 2060698"/>
                    <a:gd name="connsiteY1" fmla="*/ 1109 h 1447499"/>
                    <a:gd name="connsiteX2" fmla="*/ 2060698 w 2060698"/>
                    <a:gd name="connsiteY2" fmla="*/ 723419 h 1447499"/>
                    <a:gd name="connsiteX3" fmla="*/ 1030349 w 2060698"/>
                    <a:gd name="connsiteY3" fmla="*/ 1445729 h 1447499"/>
                    <a:gd name="connsiteX4" fmla="*/ 0 w 2060698"/>
                    <a:gd name="connsiteY4" fmla="*/ 863119 h 1447499"/>
                    <a:gd name="connsiteX0" fmla="*/ 0 w 2060698"/>
                    <a:gd name="connsiteY0" fmla="*/ 812495 h 1396143"/>
                    <a:gd name="connsiteX1" fmla="*/ 1030349 w 2060698"/>
                    <a:gd name="connsiteY1" fmla="*/ 1285 h 1396143"/>
                    <a:gd name="connsiteX2" fmla="*/ 2060698 w 2060698"/>
                    <a:gd name="connsiteY2" fmla="*/ 672795 h 1396143"/>
                    <a:gd name="connsiteX3" fmla="*/ 1030349 w 2060698"/>
                    <a:gd name="connsiteY3" fmla="*/ 1395105 h 1396143"/>
                    <a:gd name="connsiteX4" fmla="*/ 0 w 2060698"/>
                    <a:gd name="connsiteY4" fmla="*/ 812495 h 1396143"/>
                    <a:gd name="connsiteX0" fmla="*/ 1445 w 2062143"/>
                    <a:gd name="connsiteY0" fmla="*/ 812495 h 1396776"/>
                    <a:gd name="connsiteX1" fmla="*/ 1031794 w 2062143"/>
                    <a:gd name="connsiteY1" fmla="*/ 1285 h 1396776"/>
                    <a:gd name="connsiteX2" fmla="*/ 2062143 w 2062143"/>
                    <a:gd name="connsiteY2" fmla="*/ 672795 h 1396776"/>
                    <a:gd name="connsiteX3" fmla="*/ 1031794 w 2062143"/>
                    <a:gd name="connsiteY3" fmla="*/ 1395105 h 1396776"/>
                    <a:gd name="connsiteX4" fmla="*/ 1445 w 2062143"/>
                    <a:gd name="connsiteY4" fmla="*/ 812495 h 1396776"/>
                    <a:gd name="connsiteX0" fmla="*/ 2495 w 2063193"/>
                    <a:gd name="connsiteY0" fmla="*/ 812495 h 1396961"/>
                    <a:gd name="connsiteX1" fmla="*/ 1032844 w 2063193"/>
                    <a:gd name="connsiteY1" fmla="*/ 1285 h 1396961"/>
                    <a:gd name="connsiteX2" fmla="*/ 2063193 w 2063193"/>
                    <a:gd name="connsiteY2" fmla="*/ 672795 h 1396961"/>
                    <a:gd name="connsiteX3" fmla="*/ 1032844 w 2063193"/>
                    <a:gd name="connsiteY3" fmla="*/ 1395105 h 1396961"/>
                    <a:gd name="connsiteX4" fmla="*/ 2495 w 2063193"/>
                    <a:gd name="connsiteY4" fmla="*/ 812495 h 1396961"/>
                    <a:gd name="connsiteX0" fmla="*/ 2495 w 2063193"/>
                    <a:gd name="connsiteY0" fmla="*/ 825420 h 1397624"/>
                    <a:gd name="connsiteX1" fmla="*/ 1032844 w 2063193"/>
                    <a:gd name="connsiteY1" fmla="*/ 1510 h 1397624"/>
                    <a:gd name="connsiteX2" fmla="*/ 2063193 w 2063193"/>
                    <a:gd name="connsiteY2" fmla="*/ 673020 h 1397624"/>
                    <a:gd name="connsiteX3" fmla="*/ 1032844 w 2063193"/>
                    <a:gd name="connsiteY3" fmla="*/ 1395330 h 1397624"/>
                    <a:gd name="connsiteX4" fmla="*/ 2495 w 2063193"/>
                    <a:gd name="connsiteY4" fmla="*/ 825420 h 1397624"/>
                    <a:gd name="connsiteX0" fmla="*/ 2566 w 2037864"/>
                    <a:gd name="connsiteY0" fmla="*/ 838360 h 1398368"/>
                    <a:gd name="connsiteX1" fmla="*/ 1007515 w 2037864"/>
                    <a:gd name="connsiteY1" fmla="*/ 1750 h 1398368"/>
                    <a:gd name="connsiteX2" fmla="*/ 2037864 w 2037864"/>
                    <a:gd name="connsiteY2" fmla="*/ 673260 h 1398368"/>
                    <a:gd name="connsiteX3" fmla="*/ 1007515 w 2037864"/>
                    <a:gd name="connsiteY3" fmla="*/ 1395570 h 1398368"/>
                    <a:gd name="connsiteX4" fmla="*/ 2566 w 2037864"/>
                    <a:gd name="connsiteY4" fmla="*/ 838360 h 1398368"/>
                    <a:gd name="connsiteX0" fmla="*/ 2566 w 2037864"/>
                    <a:gd name="connsiteY0" fmla="*/ 846265 h 1406273"/>
                    <a:gd name="connsiteX1" fmla="*/ 1007515 w 2037864"/>
                    <a:gd name="connsiteY1" fmla="*/ 9655 h 1406273"/>
                    <a:gd name="connsiteX2" fmla="*/ 2037864 w 2037864"/>
                    <a:gd name="connsiteY2" fmla="*/ 681165 h 1406273"/>
                    <a:gd name="connsiteX3" fmla="*/ 1007515 w 2037864"/>
                    <a:gd name="connsiteY3" fmla="*/ 1403475 h 1406273"/>
                    <a:gd name="connsiteX4" fmla="*/ 2566 w 2037864"/>
                    <a:gd name="connsiteY4" fmla="*/ 846265 h 1406273"/>
                    <a:gd name="connsiteX0" fmla="*/ 2566 w 2037864"/>
                    <a:gd name="connsiteY0" fmla="*/ 846265 h 1406273"/>
                    <a:gd name="connsiteX1" fmla="*/ 1007515 w 2037864"/>
                    <a:gd name="connsiteY1" fmla="*/ 9655 h 1406273"/>
                    <a:gd name="connsiteX2" fmla="*/ 2037864 w 2037864"/>
                    <a:gd name="connsiteY2" fmla="*/ 681165 h 1406273"/>
                    <a:gd name="connsiteX3" fmla="*/ 1007515 w 2037864"/>
                    <a:gd name="connsiteY3" fmla="*/ 1403475 h 1406273"/>
                    <a:gd name="connsiteX4" fmla="*/ 2566 w 2037864"/>
                    <a:gd name="connsiteY4" fmla="*/ 846265 h 1406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7864" h="1406273">
                      <a:moveTo>
                        <a:pt x="2566" y="846265"/>
                      </a:moveTo>
                      <a:cubicBezTo>
                        <a:pt x="-48234" y="436162"/>
                        <a:pt x="668299" y="37172"/>
                        <a:pt x="1007515" y="9655"/>
                      </a:cubicBezTo>
                      <a:cubicBezTo>
                        <a:pt x="1346731" y="-17862"/>
                        <a:pt x="1999764" y="-35256"/>
                        <a:pt x="2037864" y="681165"/>
                      </a:cubicBezTo>
                      <a:cubicBezTo>
                        <a:pt x="1936264" y="1575386"/>
                        <a:pt x="1346731" y="1375958"/>
                        <a:pt x="1007515" y="1403475"/>
                      </a:cubicBezTo>
                      <a:cubicBezTo>
                        <a:pt x="668299" y="1430992"/>
                        <a:pt x="53366" y="1256368"/>
                        <a:pt x="2566" y="84626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F257102-5502-4505-A236-AEB465DE1BFA}"/>
                    </a:ext>
                  </a:extLst>
                </p:cNvPr>
                <p:cNvGrpSpPr/>
                <p:nvPr/>
              </p:nvGrpSpPr>
              <p:grpSpPr>
                <a:xfrm>
                  <a:off x="4179095" y="4146948"/>
                  <a:ext cx="491004" cy="664244"/>
                  <a:chOff x="4179095" y="4146948"/>
                  <a:chExt cx="491004" cy="664244"/>
                </a:xfrm>
                <a:grpFill/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FD7B428-552E-4662-9313-4B80E5F924D3}"/>
                      </a:ext>
                    </a:extLst>
                  </p:cNvPr>
                  <p:cNvSpPr/>
                  <p:nvPr/>
                </p:nvSpPr>
                <p:spPr>
                  <a:xfrm>
                    <a:off x="4179095" y="4146948"/>
                    <a:ext cx="491004" cy="664244"/>
                  </a:xfrm>
                  <a:custGeom>
                    <a:avLst/>
                    <a:gdLst>
                      <a:gd name="connsiteX0" fmla="*/ 0 w 349250"/>
                      <a:gd name="connsiteY0" fmla="*/ 0 h 70246"/>
                      <a:gd name="connsiteX1" fmla="*/ 349250 w 349250"/>
                      <a:gd name="connsiteY1" fmla="*/ 0 h 70246"/>
                      <a:gd name="connsiteX2" fmla="*/ 349250 w 349250"/>
                      <a:gd name="connsiteY2" fmla="*/ 70246 h 70246"/>
                      <a:gd name="connsiteX3" fmla="*/ 0 w 349250"/>
                      <a:gd name="connsiteY3" fmla="*/ 70246 h 70246"/>
                      <a:gd name="connsiteX4" fmla="*/ 0 w 349250"/>
                      <a:gd name="connsiteY4" fmla="*/ 0 h 70246"/>
                      <a:gd name="connsiteX0" fmla="*/ 0 w 399256"/>
                      <a:gd name="connsiteY0" fmla="*/ 0 h 84533"/>
                      <a:gd name="connsiteX1" fmla="*/ 399256 w 399256"/>
                      <a:gd name="connsiteY1" fmla="*/ 14287 h 84533"/>
                      <a:gd name="connsiteX2" fmla="*/ 399256 w 399256"/>
                      <a:gd name="connsiteY2" fmla="*/ 84533 h 84533"/>
                      <a:gd name="connsiteX3" fmla="*/ 50006 w 399256"/>
                      <a:gd name="connsiteY3" fmla="*/ 84533 h 84533"/>
                      <a:gd name="connsiteX4" fmla="*/ 0 w 399256"/>
                      <a:gd name="connsiteY4" fmla="*/ 0 h 84533"/>
                      <a:gd name="connsiteX0" fmla="*/ 0 w 414337"/>
                      <a:gd name="connsiteY0" fmla="*/ 0 h 201214"/>
                      <a:gd name="connsiteX1" fmla="*/ 399256 w 414337"/>
                      <a:gd name="connsiteY1" fmla="*/ 14287 h 201214"/>
                      <a:gd name="connsiteX2" fmla="*/ 399256 w 414337"/>
                      <a:gd name="connsiteY2" fmla="*/ 84533 h 201214"/>
                      <a:gd name="connsiteX3" fmla="*/ 414337 w 414337"/>
                      <a:gd name="connsiteY3" fmla="*/ 201214 h 201214"/>
                      <a:gd name="connsiteX4" fmla="*/ 0 w 414337"/>
                      <a:gd name="connsiteY4" fmla="*/ 0 h 201214"/>
                      <a:gd name="connsiteX0" fmla="*/ 0 w 494506"/>
                      <a:gd name="connsiteY0" fmla="*/ 67867 h 269081"/>
                      <a:gd name="connsiteX1" fmla="*/ 399256 w 494506"/>
                      <a:gd name="connsiteY1" fmla="*/ 82154 h 269081"/>
                      <a:gd name="connsiteX2" fmla="*/ 494506 w 494506"/>
                      <a:gd name="connsiteY2" fmla="*/ 0 h 269081"/>
                      <a:gd name="connsiteX3" fmla="*/ 414337 w 494506"/>
                      <a:gd name="connsiteY3" fmla="*/ 269081 h 269081"/>
                      <a:gd name="connsiteX4" fmla="*/ 0 w 494506"/>
                      <a:gd name="connsiteY4" fmla="*/ 67867 h 269081"/>
                      <a:gd name="connsiteX0" fmla="*/ 0 w 494506"/>
                      <a:gd name="connsiteY0" fmla="*/ 488157 h 689371"/>
                      <a:gd name="connsiteX1" fmla="*/ 292099 w 494506"/>
                      <a:gd name="connsiteY1" fmla="*/ 0 h 689371"/>
                      <a:gd name="connsiteX2" fmla="*/ 494506 w 494506"/>
                      <a:gd name="connsiteY2" fmla="*/ 420290 h 689371"/>
                      <a:gd name="connsiteX3" fmla="*/ 414337 w 494506"/>
                      <a:gd name="connsiteY3" fmla="*/ 689371 h 689371"/>
                      <a:gd name="connsiteX4" fmla="*/ 0 w 494506"/>
                      <a:gd name="connsiteY4" fmla="*/ 488157 h 689371"/>
                      <a:gd name="connsiteX0" fmla="*/ 0 w 494506"/>
                      <a:gd name="connsiteY0" fmla="*/ 488157 h 689371"/>
                      <a:gd name="connsiteX1" fmla="*/ 292099 w 494506"/>
                      <a:gd name="connsiteY1" fmla="*/ 0 h 689371"/>
                      <a:gd name="connsiteX2" fmla="*/ 494506 w 494506"/>
                      <a:gd name="connsiteY2" fmla="*/ 420290 h 689371"/>
                      <a:gd name="connsiteX3" fmla="*/ 414337 w 494506"/>
                      <a:gd name="connsiteY3" fmla="*/ 689371 h 689371"/>
                      <a:gd name="connsiteX4" fmla="*/ 0 w 494506"/>
                      <a:gd name="connsiteY4" fmla="*/ 488157 h 689371"/>
                      <a:gd name="connsiteX0" fmla="*/ 0 w 494506"/>
                      <a:gd name="connsiteY0" fmla="*/ 473869 h 675083"/>
                      <a:gd name="connsiteX1" fmla="*/ 280193 w 494506"/>
                      <a:gd name="connsiteY1" fmla="*/ 0 h 675083"/>
                      <a:gd name="connsiteX2" fmla="*/ 494506 w 494506"/>
                      <a:gd name="connsiteY2" fmla="*/ 406002 h 675083"/>
                      <a:gd name="connsiteX3" fmla="*/ 414337 w 494506"/>
                      <a:gd name="connsiteY3" fmla="*/ 675083 h 675083"/>
                      <a:gd name="connsiteX4" fmla="*/ 0 w 494506"/>
                      <a:gd name="connsiteY4" fmla="*/ 473869 h 675083"/>
                      <a:gd name="connsiteX0" fmla="*/ 0 w 494506"/>
                      <a:gd name="connsiteY0" fmla="*/ 473869 h 675083"/>
                      <a:gd name="connsiteX1" fmla="*/ 280193 w 494506"/>
                      <a:gd name="connsiteY1" fmla="*/ 0 h 675083"/>
                      <a:gd name="connsiteX2" fmla="*/ 494506 w 494506"/>
                      <a:gd name="connsiteY2" fmla="*/ 406002 h 675083"/>
                      <a:gd name="connsiteX3" fmla="*/ 414337 w 494506"/>
                      <a:gd name="connsiteY3" fmla="*/ 675083 h 675083"/>
                      <a:gd name="connsiteX4" fmla="*/ 0 w 494506"/>
                      <a:gd name="connsiteY4" fmla="*/ 473869 h 675083"/>
                      <a:gd name="connsiteX0" fmla="*/ 0 w 480218"/>
                      <a:gd name="connsiteY0" fmla="*/ 473869 h 675083"/>
                      <a:gd name="connsiteX1" fmla="*/ 280193 w 480218"/>
                      <a:gd name="connsiteY1" fmla="*/ 0 h 675083"/>
                      <a:gd name="connsiteX2" fmla="*/ 480218 w 480218"/>
                      <a:gd name="connsiteY2" fmla="*/ 408383 h 675083"/>
                      <a:gd name="connsiteX3" fmla="*/ 414337 w 480218"/>
                      <a:gd name="connsiteY3" fmla="*/ 675083 h 675083"/>
                      <a:gd name="connsiteX4" fmla="*/ 0 w 480218"/>
                      <a:gd name="connsiteY4" fmla="*/ 473869 h 675083"/>
                      <a:gd name="connsiteX0" fmla="*/ 0 w 480218"/>
                      <a:gd name="connsiteY0" fmla="*/ 473869 h 473869"/>
                      <a:gd name="connsiteX1" fmla="*/ 280193 w 480218"/>
                      <a:gd name="connsiteY1" fmla="*/ 0 h 473869"/>
                      <a:gd name="connsiteX2" fmla="*/ 480218 w 480218"/>
                      <a:gd name="connsiteY2" fmla="*/ 408383 h 473869"/>
                      <a:gd name="connsiteX3" fmla="*/ 0 w 480218"/>
                      <a:gd name="connsiteY3" fmla="*/ 473869 h 473869"/>
                      <a:gd name="connsiteX0" fmla="*/ 0 w 480218"/>
                      <a:gd name="connsiteY0" fmla="*/ 473869 h 600194"/>
                      <a:gd name="connsiteX1" fmla="*/ 280193 w 480218"/>
                      <a:gd name="connsiteY1" fmla="*/ 0 h 600194"/>
                      <a:gd name="connsiteX2" fmla="*/ 480218 w 480218"/>
                      <a:gd name="connsiteY2" fmla="*/ 408383 h 600194"/>
                      <a:gd name="connsiteX3" fmla="*/ 0 w 480218"/>
                      <a:gd name="connsiteY3" fmla="*/ 473869 h 600194"/>
                      <a:gd name="connsiteX0" fmla="*/ 0 w 491004"/>
                      <a:gd name="connsiteY0" fmla="*/ 473869 h 664244"/>
                      <a:gd name="connsiteX1" fmla="*/ 280193 w 491004"/>
                      <a:gd name="connsiteY1" fmla="*/ 0 h 664244"/>
                      <a:gd name="connsiteX2" fmla="*/ 480218 w 491004"/>
                      <a:gd name="connsiteY2" fmla="*/ 408383 h 664244"/>
                      <a:gd name="connsiteX3" fmla="*/ 0 w 491004"/>
                      <a:gd name="connsiteY3" fmla="*/ 473869 h 664244"/>
                      <a:gd name="connsiteX0" fmla="*/ 480218 w 571658"/>
                      <a:gd name="connsiteY0" fmla="*/ 408383 h 664244"/>
                      <a:gd name="connsiteX1" fmla="*/ 0 w 571658"/>
                      <a:gd name="connsiteY1" fmla="*/ 473869 h 664244"/>
                      <a:gd name="connsiteX2" fmla="*/ 280193 w 571658"/>
                      <a:gd name="connsiteY2" fmla="*/ 0 h 664244"/>
                      <a:gd name="connsiteX3" fmla="*/ 571658 w 571658"/>
                      <a:gd name="connsiteY3" fmla="*/ 499823 h 664244"/>
                      <a:gd name="connsiteX0" fmla="*/ 480218 w 491004"/>
                      <a:gd name="connsiteY0" fmla="*/ 408383 h 664244"/>
                      <a:gd name="connsiteX1" fmla="*/ 0 w 491004"/>
                      <a:gd name="connsiteY1" fmla="*/ 473869 h 664244"/>
                      <a:gd name="connsiteX2" fmla="*/ 280193 w 491004"/>
                      <a:gd name="connsiteY2" fmla="*/ 0 h 664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91004" h="664244">
                        <a:moveTo>
                          <a:pt x="480218" y="408383"/>
                        </a:moveTo>
                        <a:cubicBezTo>
                          <a:pt x="539220" y="682624"/>
                          <a:pt x="352954" y="783033"/>
                          <a:pt x="0" y="473869"/>
                        </a:cubicBezTo>
                        <a:cubicBezTo>
                          <a:pt x="118797" y="427831"/>
                          <a:pt x="275696" y="307975"/>
                          <a:pt x="280193" y="0"/>
                        </a:cubicBezTo>
                      </a:path>
                    </a:pathLst>
                  </a:custGeom>
                  <a:solidFill>
                    <a:srgbClr val="FFFF4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6EF607DE-40C6-47DF-B0D5-02BC78D90C80}"/>
                      </a:ext>
                    </a:extLst>
                  </p:cNvPr>
                  <p:cNvSpPr/>
                  <p:nvPr/>
                </p:nvSpPr>
                <p:spPr>
                  <a:xfrm>
                    <a:off x="4286803" y="4253863"/>
                    <a:ext cx="275587" cy="454917"/>
                  </a:xfrm>
                  <a:custGeom>
                    <a:avLst/>
                    <a:gdLst>
                      <a:gd name="connsiteX0" fmla="*/ 164473 w 275587"/>
                      <a:gd name="connsiteY0" fmla="*/ 0 h 454917"/>
                      <a:gd name="connsiteX1" fmla="*/ 166719 w 275587"/>
                      <a:gd name="connsiteY1" fmla="*/ 4194 h 454917"/>
                      <a:gd name="connsiteX2" fmla="*/ 1481 w 275587"/>
                      <a:gd name="connsiteY2" fmla="*/ 309498 h 454917"/>
                      <a:gd name="connsiteX3" fmla="*/ 0 w 275587"/>
                      <a:gd name="connsiteY3" fmla="*/ 308073 h 454917"/>
                      <a:gd name="connsiteX4" fmla="*/ 32162 w 275587"/>
                      <a:gd name="connsiteY4" fmla="*/ 281179 h 454917"/>
                      <a:gd name="connsiteX5" fmla="*/ 164222 w 275587"/>
                      <a:gd name="connsiteY5" fmla="*/ 3168 h 454917"/>
                      <a:gd name="connsiteX6" fmla="*/ 164473 w 275587"/>
                      <a:gd name="connsiteY6" fmla="*/ 0 h 454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5587" h="454917">
                        <a:moveTo>
                          <a:pt x="164473" y="0"/>
                        </a:moveTo>
                        <a:lnTo>
                          <a:pt x="166719" y="4194"/>
                        </a:lnTo>
                        <a:cubicBezTo>
                          <a:pt x="236909" y="148240"/>
                          <a:pt x="441192" y="719103"/>
                          <a:pt x="1481" y="309498"/>
                        </a:cubicBezTo>
                        <a:lnTo>
                          <a:pt x="0" y="308073"/>
                        </a:lnTo>
                        <a:lnTo>
                          <a:pt x="32162" y="281179"/>
                        </a:lnTo>
                        <a:cubicBezTo>
                          <a:pt x="92454" y="222441"/>
                          <a:pt x="144412" y="134534"/>
                          <a:pt x="164222" y="3168"/>
                        </a:cubicBezTo>
                        <a:lnTo>
                          <a:pt x="164473" y="0"/>
                        </a:lnTo>
                        <a:close/>
                      </a:path>
                    </a:pathLst>
                  </a:custGeom>
                  <a:solidFill>
                    <a:srgbClr val="FF6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E724D2-1E16-434F-8B44-D9DBCC4CC874}"/>
                  </a:ext>
                </a:extLst>
              </p:cNvPr>
              <p:cNvGrpSpPr/>
              <p:nvPr/>
            </p:nvGrpSpPr>
            <p:grpSpPr>
              <a:xfrm>
                <a:off x="4020460" y="3006898"/>
                <a:ext cx="761237" cy="741190"/>
                <a:chOff x="4020460" y="3006898"/>
                <a:chExt cx="761237" cy="741190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BE7BA86E-9084-40C5-A5E9-F4709A1D32AD}"/>
                    </a:ext>
                  </a:extLst>
                </p:cNvPr>
                <p:cNvSpPr/>
                <p:nvPr/>
              </p:nvSpPr>
              <p:spPr>
                <a:xfrm>
                  <a:off x="4040983" y="3006898"/>
                  <a:ext cx="740714" cy="422100"/>
                </a:xfrm>
                <a:custGeom>
                  <a:avLst/>
                  <a:gdLst>
                    <a:gd name="connsiteX0" fmla="*/ 0 w 736600"/>
                    <a:gd name="connsiteY0" fmla="*/ 0 h 127000"/>
                    <a:gd name="connsiteX1" fmla="*/ 736600 w 736600"/>
                    <a:gd name="connsiteY1" fmla="*/ 127000 h 127000"/>
                    <a:gd name="connsiteX2" fmla="*/ 736600 w 736600"/>
                    <a:gd name="connsiteY2" fmla="*/ 127000 h 127000"/>
                    <a:gd name="connsiteX0" fmla="*/ 0 w 736600"/>
                    <a:gd name="connsiteY0" fmla="*/ 208343 h 335343"/>
                    <a:gd name="connsiteX1" fmla="*/ 736600 w 736600"/>
                    <a:gd name="connsiteY1" fmla="*/ 335343 h 335343"/>
                    <a:gd name="connsiteX2" fmla="*/ 736600 w 736600"/>
                    <a:gd name="connsiteY2" fmla="*/ 335343 h 335343"/>
                    <a:gd name="connsiteX0" fmla="*/ 0 w 737193"/>
                    <a:gd name="connsiteY0" fmla="*/ 258390 h 385390"/>
                    <a:gd name="connsiteX1" fmla="*/ 736600 w 737193"/>
                    <a:gd name="connsiteY1" fmla="*/ 385390 h 385390"/>
                    <a:gd name="connsiteX2" fmla="*/ 736600 w 737193"/>
                    <a:gd name="connsiteY2" fmla="*/ 385390 h 385390"/>
                    <a:gd name="connsiteX0" fmla="*/ 0 w 736717"/>
                    <a:gd name="connsiteY0" fmla="*/ 270167 h 397167"/>
                    <a:gd name="connsiteX1" fmla="*/ 736600 w 736717"/>
                    <a:gd name="connsiteY1" fmla="*/ 397167 h 397167"/>
                    <a:gd name="connsiteX2" fmla="*/ 736600 w 736717"/>
                    <a:gd name="connsiteY2" fmla="*/ 397167 h 397167"/>
                    <a:gd name="connsiteX0" fmla="*/ 0 w 734337"/>
                    <a:gd name="connsiteY0" fmla="*/ 283727 h 370246"/>
                    <a:gd name="connsiteX1" fmla="*/ 734219 w 734337"/>
                    <a:gd name="connsiteY1" fmla="*/ 370246 h 370246"/>
                    <a:gd name="connsiteX2" fmla="*/ 734219 w 734337"/>
                    <a:gd name="connsiteY2" fmla="*/ 370246 h 370246"/>
                    <a:gd name="connsiteX0" fmla="*/ 0 w 734336"/>
                    <a:gd name="connsiteY0" fmla="*/ 324075 h 410594"/>
                    <a:gd name="connsiteX1" fmla="*/ 734219 w 734336"/>
                    <a:gd name="connsiteY1" fmla="*/ 410594 h 410594"/>
                    <a:gd name="connsiteX2" fmla="*/ 734219 w 734336"/>
                    <a:gd name="connsiteY2" fmla="*/ 410594 h 410594"/>
                    <a:gd name="connsiteX0" fmla="*/ 0 w 737497"/>
                    <a:gd name="connsiteY0" fmla="*/ 330066 h 416585"/>
                    <a:gd name="connsiteX1" fmla="*/ 734219 w 737497"/>
                    <a:gd name="connsiteY1" fmla="*/ 416585 h 416585"/>
                    <a:gd name="connsiteX2" fmla="*/ 734219 w 737497"/>
                    <a:gd name="connsiteY2" fmla="*/ 416585 h 416585"/>
                    <a:gd name="connsiteX0" fmla="*/ 0 w 737195"/>
                    <a:gd name="connsiteY0" fmla="*/ 322838 h 409357"/>
                    <a:gd name="connsiteX1" fmla="*/ 734219 w 737195"/>
                    <a:gd name="connsiteY1" fmla="*/ 409357 h 409357"/>
                    <a:gd name="connsiteX2" fmla="*/ 734219 w 737195"/>
                    <a:gd name="connsiteY2" fmla="*/ 409357 h 409357"/>
                    <a:gd name="connsiteX0" fmla="*/ 0 w 737115"/>
                    <a:gd name="connsiteY0" fmla="*/ 323869 h 410388"/>
                    <a:gd name="connsiteX1" fmla="*/ 734219 w 737115"/>
                    <a:gd name="connsiteY1" fmla="*/ 410388 h 410388"/>
                    <a:gd name="connsiteX2" fmla="*/ 734219 w 737115"/>
                    <a:gd name="connsiteY2" fmla="*/ 410388 h 410388"/>
                    <a:gd name="connsiteX0" fmla="*/ 0 w 740714"/>
                    <a:gd name="connsiteY0" fmla="*/ 335581 h 422100"/>
                    <a:gd name="connsiteX1" fmla="*/ 734219 w 740714"/>
                    <a:gd name="connsiteY1" fmla="*/ 422100 h 422100"/>
                    <a:gd name="connsiteX2" fmla="*/ 734219 w 740714"/>
                    <a:gd name="connsiteY2" fmla="*/ 422100 h 42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0714" h="422100">
                      <a:moveTo>
                        <a:pt x="0" y="335581"/>
                      </a:moveTo>
                      <a:cubicBezTo>
                        <a:pt x="119326" y="-259467"/>
                        <a:pt x="814918" y="44010"/>
                        <a:pt x="734219" y="422100"/>
                      </a:cubicBezTo>
                      <a:lnTo>
                        <a:pt x="734219" y="422100"/>
                      </a:lnTo>
                    </a:path>
                  </a:pathLst>
                </a:custGeom>
                <a:solidFill>
                  <a:srgbClr val="FFFF4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2102BA6-0E57-40F8-95F6-2FC46A460B7C}"/>
                    </a:ext>
                  </a:extLst>
                </p:cNvPr>
                <p:cNvSpPr/>
                <p:nvPr/>
              </p:nvSpPr>
              <p:spPr>
                <a:xfrm>
                  <a:off x="4020460" y="3143250"/>
                  <a:ext cx="604838" cy="604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5833523-15ED-4A3C-84B5-BF1062DB301A}"/>
                    </a:ext>
                  </a:extLst>
                </p:cNvPr>
                <p:cNvSpPr/>
                <p:nvPr/>
              </p:nvSpPr>
              <p:spPr>
                <a:xfrm>
                  <a:off x="4171669" y="3257550"/>
                  <a:ext cx="302419" cy="3024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4D7D998-656F-4E92-BD71-17A08C84D795}"/>
                    </a:ext>
                  </a:extLst>
                </p:cNvPr>
                <p:cNvSpPr/>
                <p:nvPr/>
              </p:nvSpPr>
              <p:spPr>
                <a:xfrm>
                  <a:off x="4273464" y="3228831"/>
                  <a:ext cx="133494" cy="1334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88" name="ttsMP3.com_VoiceText_2025-4-16_21-7-44">
            <a:hlinkClick r:id="" action="ppaction://media"/>
            <a:extLst>
              <a:ext uri="{FF2B5EF4-FFF2-40B4-BE49-F238E27FC236}">
                <a16:creationId xmlns:a16="http://schemas.microsoft.com/office/drawing/2014/main" id="{B00A59FB-C09D-48E5-A8F8-041F9EAEBC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82" y="602625"/>
            <a:ext cx="609600" cy="609600"/>
          </a:xfrm>
          <a:prstGeom prst="rect">
            <a:avLst/>
          </a:prstGeom>
        </p:spPr>
      </p:pic>
      <p:pic>
        <p:nvPicPr>
          <p:cNvPr id="90" name="1sec">
            <a:hlinkClick r:id="" action="ppaction://media"/>
            <a:extLst>
              <a:ext uri="{FF2B5EF4-FFF2-40B4-BE49-F238E27FC236}">
                <a16:creationId xmlns:a16="http://schemas.microsoft.com/office/drawing/2014/main" id="{5B239B2A-2551-4F59-AA56-660DB988295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12752" y="602625"/>
            <a:ext cx="609600" cy="609600"/>
          </a:xfrm>
          <a:prstGeom prst="rect">
            <a:avLst/>
          </a:prstGeom>
        </p:spPr>
      </p:pic>
      <p:pic>
        <p:nvPicPr>
          <p:cNvPr id="91" name="ttsMP3.com_VoiceText_2025-4-16_21-8-43">
            <a:hlinkClick r:id="" action="ppaction://media"/>
            <a:extLst>
              <a:ext uri="{FF2B5EF4-FFF2-40B4-BE49-F238E27FC236}">
                <a16:creationId xmlns:a16="http://schemas.microsoft.com/office/drawing/2014/main" id="{04DCD4B9-E42C-46B5-B9BE-3B38CDB591E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18110" y="633487"/>
            <a:ext cx="609600" cy="609600"/>
          </a:xfrm>
          <a:prstGeom prst="rect">
            <a:avLst/>
          </a:prstGeom>
        </p:spPr>
      </p:pic>
      <p:pic>
        <p:nvPicPr>
          <p:cNvPr id="92" name="1sec">
            <a:hlinkClick r:id="" action="ppaction://media"/>
            <a:extLst>
              <a:ext uri="{FF2B5EF4-FFF2-40B4-BE49-F238E27FC236}">
                <a16:creationId xmlns:a16="http://schemas.microsoft.com/office/drawing/2014/main" id="{B0039E39-99E5-4ECE-9098-C91E017A23F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34847" y="501747"/>
            <a:ext cx="609600" cy="609600"/>
          </a:xfrm>
          <a:prstGeom prst="rect">
            <a:avLst/>
          </a:prstGeom>
        </p:spPr>
      </p:pic>
      <p:pic>
        <p:nvPicPr>
          <p:cNvPr id="93" name="1sec">
            <a:hlinkClick r:id="" action="ppaction://media"/>
            <a:extLst>
              <a:ext uri="{FF2B5EF4-FFF2-40B4-BE49-F238E27FC236}">
                <a16:creationId xmlns:a16="http://schemas.microsoft.com/office/drawing/2014/main" id="{608F6EAE-30F5-47B6-8FC8-951F6C30772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65653" y="5545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3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760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99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4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327792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ct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485740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ct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3988641-CF69-4B21-A41D-DB9022489F6E}"/>
              </a:ext>
            </a:extLst>
          </p:cNvPr>
          <p:cNvSpPr/>
          <p:nvPr/>
        </p:nvSpPr>
        <p:spPr>
          <a:xfrm>
            <a:off x="9169844" y="592808"/>
            <a:ext cx="2478816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Inse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ct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A8DAF0-1FEF-42F5-8680-8A7E4D0138D4}"/>
              </a:ext>
            </a:extLst>
          </p:cNvPr>
          <p:cNvGrpSpPr/>
          <p:nvPr/>
        </p:nvGrpSpPr>
        <p:grpSpPr>
          <a:xfrm>
            <a:off x="1288789" y="592808"/>
            <a:ext cx="4255751" cy="5831580"/>
            <a:chOff x="6938733" y="1635151"/>
            <a:chExt cx="3261066" cy="446858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B11EF5-86AB-4002-BBC3-A33A42E0BF29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B4F9AF-DFB4-405F-A140-2F8BCA65363F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D26829-5B85-49FF-ABE4-415A6674805D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4FBEDD-6A18-4B34-A48D-7D2114348D94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A5D24C-84E7-46C6-ACF4-1AA41DF4D808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A2D7A35-EDF2-4343-9B0A-57E8EC3896E5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909E673-F525-414F-8A5F-B6715408DF19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47024066-D53B-4837-9B90-F7FCD9FED39E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B6F46-C542-4B91-A222-8DDFDF692453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DF886235-225E-48EC-8F6E-B672774F4053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D7D9B4EC-F20D-463E-AE02-DE2965B20E70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1A7382-F4D0-424D-8E4D-46552AA9F8D5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90CA6D-D615-4002-8906-77224D62A3A5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D949852-EFA0-40DF-A29A-5818C43E6862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588579-08D7-4AED-ACF1-8024F8915A29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5">
              <a:extLst>
                <a:ext uri="{FF2B5EF4-FFF2-40B4-BE49-F238E27FC236}">
                  <a16:creationId xmlns:a16="http://schemas.microsoft.com/office/drawing/2014/main" id="{D22DCD52-7AAC-4C14-BBF8-06053B8D303F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F5984C-7AF7-42D3-A699-3395132E30EF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988C3BB-33B6-4E45-B990-32EFB7566926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B6918F0-16FF-4284-BA45-504EECA1F924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51430F-A648-49D7-ADF1-EF2B9DADFC56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85">
              <a:extLst>
                <a:ext uri="{FF2B5EF4-FFF2-40B4-BE49-F238E27FC236}">
                  <a16:creationId xmlns:a16="http://schemas.microsoft.com/office/drawing/2014/main" id="{A06754F9-40C9-4CF3-B555-7AA793D4768D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85">
              <a:extLst>
                <a:ext uri="{FF2B5EF4-FFF2-40B4-BE49-F238E27FC236}">
                  <a16:creationId xmlns:a16="http://schemas.microsoft.com/office/drawing/2014/main" id="{6FD966B6-6D2E-4242-B5C3-B97EBDA72B94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9DBB0C13-E75A-4A10-8125-F61A1D2E96AA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6E2B8B4-50F8-4CC3-9063-4E0AC579FF29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E64184-20D7-4F1F-9E7C-9D9C58F387B4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567A01A-A31B-48E4-8DC8-C6650257AEFF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4-16_21-11-8">
            <a:hlinkClick r:id="" action="ppaction://media"/>
            <a:extLst>
              <a:ext uri="{FF2B5EF4-FFF2-40B4-BE49-F238E27FC236}">
                <a16:creationId xmlns:a16="http://schemas.microsoft.com/office/drawing/2014/main" id="{D9AF63B4-4AB0-4C55-BA74-7667C72912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3574" y="535135"/>
            <a:ext cx="609600" cy="609600"/>
          </a:xfrm>
          <a:prstGeom prst="rect">
            <a:avLst/>
          </a:prstGeom>
        </p:spPr>
      </p:pic>
      <p:pic>
        <p:nvPicPr>
          <p:cNvPr id="66" name="1sec">
            <a:hlinkClick r:id="" action="ppaction://media"/>
            <a:extLst>
              <a:ext uri="{FF2B5EF4-FFF2-40B4-BE49-F238E27FC236}">
                <a16:creationId xmlns:a16="http://schemas.microsoft.com/office/drawing/2014/main" id="{ADC0CA84-9854-40F1-91A1-9534119E3C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20569" y="508134"/>
            <a:ext cx="609600" cy="609600"/>
          </a:xfrm>
          <a:prstGeom prst="rect">
            <a:avLst/>
          </a:prstGeom>
        </p:spPr>
      </p:pic>
      <p:pic>
        <p:nvPicPr>
          <p:cNvPr id="4" name="ttsMP3.com_VoiceText_2025-4-16_21-12-57">
            <a:hlinkClick r:id="" action="ppaction://media"/>
            <a:extLst>
              <a:ext uri="{FF2B5EF4-FFF2-40B4-BE49-F238E27FC236}">
                <a16:creationId xmlns:a16="http://schemas.microsoft.com/office/drawing/2014/main" id="{B229FB1F-ACE8-42CB-AB38-80892350EFE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46774" y="473515"/>
            <a:ext cx="609600" cy="609600"/>
          </a:xfrm>
          <a:prstGeom prst="rect">
            <a:avLst/>
          </a:prstGeom>
        </p:spPr>
      </p:pic>
      <p:pic>
        <p:nvPicPr>
          <p:cNvPr id="68" name="1sec">
            <a:hlinkClick r:id="" action="ppaction://media"/>
            <a:extLst>
              <a:ext uri="{FF2B5EF4-FFF2-40B4-BE49-F238E27FC236}">
                <a16:creationId xmlns:a16="http://schemas.microsoft.com/office/drawing/2014/main" id="{49005E43-321D-43A3-80BA-E77836B3D3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55142" y="441511"/>
            <a:ext cx="609600" cy="609600"/>
          </a:xfrm>
          <a:prstGeom prst="rect">
            <a:avLst/>
          </a:prstGeom>
        </p:spPr>
      </p:pic>
      <p:pic>
        <p:nvPicPr>
          <p:cNvPr id="69" name="1sec">
            <a:hlinkClick r:id="" action="ppaction://media"/>
            <a:extLst>
              <a:ext uri="{FF2B5EF4-FFF2-40B4-BE49-F238E27FC236}">
                <a16:creationId xmlns:a16="http://schemas.microsoft.com/office/drawing/2014/main" id="{8EFE03C3-B737-4497-812A-BC5CFF5EE17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25739" y="5346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5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699243" y="548723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ft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857191" y="548723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ft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5F7D9C2-B0F8-419A-A2C2-9F81328C22A1}"/>
              </a:ext>
            </a:extLst>
          </p:cNvPr>
          <p:cNvSpPr/>
          <p:nvPr/>
        </p:nvSpPr>
        <p:spPr>
          <a:xfrm>
            <a:off x="9541295" y="548723"/>
            <a:ext cx="2049471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Gi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346F08-F418-42CD-B335-5C0461CCCDF9}"/>
              </a:ext>
            </a:extLst>
          </p:cNvPr>
          <p:cNvGrpSpPr/>
          <p:nvPr/>
        </p:nvGrpSpPr>
        <p:grpSpPr>
          <a:xfrm>
            <a:off x="645935" y="1321815"/>
            <a:ext cx="5038688" cy="5072719"/>
            <a:chOff x="2806700" y="823180"/>
            <a:chExt cx="4726631" cy="4758554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19B7DE49-6338-4848-9B6A-B6D8ACEF40D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79AD6A96-D1D2-4A65-A0E9-4E3F7470385C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A1824AC-A83B-475E-A851-F52F044DDC4D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4C3028B-7B86-4F62-B3E8-92C556CA9DBB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A910C74-BE72-4D5E-8858-D677748167E3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87E5B9C-5A55-4722-84F5-41BB1B3347A0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873EB2-CE89-408E-98CA-A8C77AE20D28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9A0E2B-DCEB-4371-ADFF-2A9A7618DA28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5EBBD32-8D0C-4769-8BA6-D6961257BD7B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871E41-FE2F-4C2D-A085-AA460DAAFE8B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4-16_21-14-13">
            <a:hlinkClick r:id="" action="ppaction://media"/>
            <a:extLst>
              <a:ext uri="{FF2B5EF4-FFF2-40B4-BE49-F238E27FC236}">
                <a16:creationId xmlns:a16="http://schemas.microsoft.com/office/drawing/2014/main" id="{5BD0DF28-E41E-44DA-A4F4-D9E9BB19B2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2181" y="757155"/>
            <a:ext cx="609600" cy="609600"/>
          </a:xfrm>
          <a:prstGeom prst="rect">
            <a:avLst/>
          </a:prstGeom>
        </p:spPr>
      </p:pic>
      <p:pic>
        <p:nvPicPr>
          <p:cNvPr id="46" name="1sec">
            <a:hlinkClick r:id="" action="ppaction://media"/>
            <a:extLst>
              <a:ext uri="{FF2B5EF4-FFF2-40B4-BE49-F238E27FC236}">
                <a16:creationId xmlns:a16="http://schemas.microsoft.com/office/drawing/2014/main" id="{1519CF97-AD00-4515-AD05-93829C38C6D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4414" y="721546"/>
            <a:ext cx="609600" cy="609600"/>
          </a:xfrm>
          <a:prstGeom prst="rect">
            <a:avLst/>
          </a:prstGeom>
        </p:spPr>
      </p:pic>
      <p:pic>
        <p:nvPicPr>
          <p:cNvPr id="3" name="ttsMP3.com_VoiceText_2025-4-16_21-14-55">
            <a:hlinkClick r:id="" action="ppaction://media"/>
            <a:extLst>
              <a:ext uri="{FF2B5EF4-FFF2-40B4-BE49-F238E27FC236}">
                <a16:creationId xmlns:a16="http://schemas.microsoft.com/office/drawing/2014/main" id="{8F037400-E22E-4C93-B802-F1CA5979963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14831" y="764967"/>
            <a:ext cx="609600" cy="609600"/>
          </a:xfrm>
          <a:prstGeom prst="rect">
            <a:avLst/>
          </a:prstGeom>
        </p:spPr>
      </p:pic>
      <p:pic>
        <p:nvPicPr>
          <p:cNvPr id="47" name="1sec">
            <a:hlinkClick r:id="" action="ppaction://media"/>
            <a:extLst>
              <a:ext uri="{FF2B5EF4-FFF2-40B4-BE49-F238E27FC236}">
                <a16:creationId xmlns:a16="http://schemas.microsoft.com/office/drawing/2014/main" id="{BDF4F200-B54A-4A47-95F9-77C45E6B5F5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15897" y="854359"/>
            <a:ext cx="609600" cy="609600"/>
          </a:xfrm>
          <a:prstGeom prst="rect">
            <a:avLst/>
          </a:prstGeom>
        </p:spPr>
      </p:pic>
      <p:pic>
        <p:nvPicPr>
          <p:cNvPr id="48" name="1sec">
            <a:hlinkClick r:id="" action="ppaction://media"/>
            <a:extLst>
              <a:ext uri="{FF2B5EF4-FFF2-40B4-BE49-F238E27FC236}">
                <a16:creationId xmlns:a16="http://schemas.microsoft.com/office/drawing/2014/main" id="{BB3A3E4C-B79C-493F-B011-FFCACEF1F08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32413" y="7832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1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16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22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8979589" y="480797"/>
            <a:ext cx="2337768" cy="978316"/>
          </a:xfrm>
          <a:prstGeom prst="roundRect">
            <a:avLst/>
          </a:prstGeom>
          <a:noFill/>
          <a:ln>
            <a:solidFill>
              <a:srgbClr val="FFF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Bu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FF47"/>
                </a:solidFill>
              </a:rPr>
              <a:t>lb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137537" y="480797"/>
            <a:ext cx="1444619" cy="978316"/>
          </a:xfrm>
          <a:prstGeom prst="roundRect">
            <a:avLst/>
          </a:prstGeom>
          <a:noFill/>
          <a:ln>
            <a:solidFill>
              <a:srgbClr val="FFF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FF47"/>
                </a:solidFill>
              </a:rPr>
              <a:t>lb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FF47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295485" y="480797"/>
            <a:ext cx="1444619" cy="978316"/>
          </a:xfrm>
          <a:prstGeom prst="roundRect">
            <a:avLst/>
          </a:prstGeom>
          <a:noFill/>
          <a:ln>
            <a:solidFill>
              <a:srgbClr val="FFF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FF47"/>
                </a:solidFill>
              </a:rPr>
              <a:t>lb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FF47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E5ECF-13F7-4DDB-BC0B-59435D4678C3}"/>
              </a:ext>
            </a:extLst>
          </p:cNvPr>
          <p:cNvGrpSpPr/>
          <p:nvPr/>
        </p:nvGrpSpPr>
        <p:grpSpPr>
          <a:xfrm>
            <a:off x="583260" y="263336"/>
            <a:ext cx="3620517" cy="6331328"/>
            <a:chOff x="4177360" y="258522"/>
            <a:chExt cx="3620517" cy="6331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345739-6F05-4195-B1DB-428A56BD809F}"/>
                </a:ext>
              </a:extLst>
            </p:cNvPr>
            <p:cNvSpPr/>
            <p:nvPr/>
          </p:nvSpPr>
          <p:spPr>
            <a:xfrm>
              <a:off x="5731273" y="6194459"/>
              <a:ext cx="704850" cy="395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60A6ED-A132-49E3-AA80-0F511C2ABCA3}"/>
                </a:ext>
              </a:extLst>
            </p:cNvPr>
            <p:cNvSpPr/>
            <p:nvPr/>
          </p:nvSpPr>
          <p:spPr>
            <a:xfrm>
              <a:off x="4177360" y="258522"/>
              <a:ext cx="3620517" cy="6198546"/>
            </a:xfrm>
            <a:custGeom>
              <a:avLst/>
              <a:gdLst>
                <a:gd name="connsiteX0" fmla="*/ 0 w 1638944"/>
                <a:gd name="connsiteY0" fmla="*/ 0 h 52388"/>
                <a:gd name="connsiteX1" fmla="*/ 1638944 w 1638944"/>
                <a:gd name="connsiteY1" fmla="*/ 0 h 52388"/>
                <a:gd name="connsiteX2" fmla="*/ 1638944 w 1638944"/>
                <a:gd name="connsiteY2" fmla="*/ 52388 h 52388"/>
                <a:gd name="connsiteX3" fmla="*/ 0 w 1638944"/>
                <a:gd name="connsiteY3" fmla="*/ 52388 h 52388"/>
                <a:gd name="connsiteX4" fmla="*/ 0 w 1638944"/>
                <a:gd name="connsiteY4" fmla="*/ 0 h 52388"/>
                <a:gd name="connsiteX0" fmla="*/ 0 w 1638944"/>
                <a:gd name="connsiteY0" fmla="*/ 0 h 195263"/>
                <a:gd name="connsiteX1" fmla="*/ 1638944 w 1638944"/>
                <a:gd name="connsiteY1" fmla="*/ 0 h 195263"/>
                <a:gd name="connsiteX2" fmla="*/ 1638944 w 1638944"/>
                <a:gd name="connsiteY2" fmla="*/ 52388 h 195263"/>
                <a:gd name="connsiteX3" fmla="*/ 104775 w 1638944"/>
                <a:gd name="connsiteY3" fmla="*/ 195263 h 195263"/>
                <a:gd name="connsiteX4" fmla="*/ 0 w 1638944"/>
                <a:gd name="connsiteY4" fmla="*/ 0 h 195263"/>
                <a:gd name="connsiteX0" fmla="*/ 0 w 1638944"/>
                <a:gd name="connsiteY0" fmla="*/ 0 h 200026"/>
                <a:gd name="connsiteX1" fmla="*/ 1638944 w 1638944"/>
                <a:gd name="connsiteY1" fmla="*/ 0 h 200026"/>
                <a:gd name="connsiteX2" fmla="*/ 1524644 w 1638944"/>
                <a:gd name="connsiteY2" fmla="*/ 200026 h 200026"/>
                <a:gd name="connsiteX3" fmla="*/ 104775 w 1638944"/>
                <a:gd name="connsiteY3" fmla="*/ 195263 h 200026"/>
                <a:gd name="connsiteX4" fmla="*/ 0 w 1638944"/>
                <a:gd name="connsiteY4" fmla="*/ 0 h 200026"/>
                <a:gd name="connsiteX0" fmla="*/ 0 w 1810394"/>
                <a:gd name="connsiteY0" fmla="*/ 0 h 219076"/>
                <a:gd name="connsiteX1" fmla="*/ 1638944 w 1810394"/>
                <a:gd name="connsiteY1" fmla="*/ 0 h 219076"/>
                <a:gd name="connsiteX2" fmla="*/ 1810394 w 1810394"/>
                <a:gd name="connsiteY2" fmla="*/ 219076 h 219076"/>
                <a:gd name="connsiteX3" fmla="*/ 104775 w 1810394"/>
                <a:gd name="connsiteY3" fmla="*/ 195263 h 219076"/>
                <a:gd name="connsiteX4" fmla="*/ 0 w 1810394"/>
                <a:gd name="connsiteY4" fmla="*/ 0 h 219076"/>
                <a:gd name="connsiteX0" fmla="*/ 0 w 2108844"/>
                <a:gd name="connsiteY0" fmla="*/ 800100 h 1019176"/>
                <a:gd name="connsiteX1" fmla="*/ 2108844 w 2108844"/>
                <a:gd name="connsiteY1" fmla="*/ 0 h 1019176"/>
                <a:gd name="connsiteX2" fmla="*/ 1810394 w 2108844"/>
                <a:gd name="connsiteY2" fmla="*/ 1019176 h 1019176"/>
                <a:gd name="connsiteX3" fmla="*/ 104775 w 2108844"/>
                <a:gd name="connsiteY3" fmla="*/ 995363 h 1019176"/>
                <a:gd name="connsiteX4" fmla="*/ 0 w 2108844"/>
                <a:gd name="connsiteY4" fmla="*/ 80010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727008 w 3083502"/>
                <a:gd name="connsiteY0" fmla="*/ 1768406 h 2730432"/>
                <a:gd name="connsiteX1" fmla="*/ 3083502 w 3083502"/>
                <a:gd name="connsiteY1" fmla="*/ 1711256 h 2730432"/>
                <a:gd name="connsiteX2" fmla="*/ 2785052 w 3083502"/>
                <a:gd name="connsiteY2" fmla="*/ 2730432 h 2730432"/>
                <a:gd name="connsiteX3" fmla="*/ 1079433 w 3083502"/>
                <a:gd name="connsiteY3" fmla="*/ 2706619 h 2730432"/>
                <a:gd name="connsiteX4" fmla="*/ 727008 w 3083502"/>
                <a:gd name="connsiteY4" fmla="*/ 1768406 h 2730432"/>
                <a:gd name="connsiteX0" fmla="*/ 511033 w 3168874"/>
                <a:gd name="connsiteY0" fmla="*/ 3593254 h 4555280"/>
                <a:gd name="connsiteX1" fmla="*/ 2867527 w 3168874"/>
                <a:gd name="connsiteY1" fmla="*/ 3536104 h 4555280"/>
                <a:gd name="connsiteX2" fmla="*/ 2569077 w 3168874"/>
                <a:gd name="connsiteY2" fmla="*/ 4555280 h 4555280"/>
                <a:gd name="connsiteX3" fmla="*/ 863458 w 3168874"/>
                <a:gd name="connsiteY3" fmla="*/ 4531467 h 4555280"/>
                <a:gd name="connsiteX4" fmla="*/ 511033 w 3168874"/>
                <a:gd name="connsiteY4" fmla="*/ 3593254 h 4555280"/>
                <a:gd name="connsiteX0" fmla="*/ 453136 w 3440219"/>
                <a:gd name="connsiteY0" fmla="*/ 3326944 h 4288970"/>
                <a:gd name="connsiteX1" fmla="*/ 2809630 w 3440219"/>
                <a:gd name="connsiteY1" fmla="*/ 3269794 h 4288970"/>
                <a:gd name="connsiteX2" fmla="*/ 2511180 w 3440219"/>
                <a:gd name="connsiteY2" fmla="*/ 4288970 h 4288970"/>
                <a:gd name="connsiteX3" fmla="*/ 805561 w 3440219"/>
                <a:gd name="connsiteY3" fmla="*/ 4265157 h 4288970"/>
                <a:gd name="connsiteX4" fmla="*/ 453136 w 3440219"/>
                <a:gd name="connsiteY4" fmla="*/ 3326944 h 4288970"/>
                <a:gd name="connsiteX0" fmla="*/ 662598 w 3609831"/>
                <a:gd name="connsiteY0" fmla="*/ 3596002 h 4558028"/>
                <a:gd name="connsiteX1" fmla="*/ 3019092 w 3609831"/>
                <a:gd name="connsiteY1" fmla="*/ 3538852 h 4558028"/>
                <a:gd name="connsiteX2" fmla="*/ 2720642 w 3609831"/>
                <a:gd name="connsiteY2" fmla="*/ 4558028 h 4558028"/>
                <a:gd name="connsiteX3" fmla="*/ 1015023 w 3609831"/>
                <a:gd name="connsiteY3" fmla="*/ 4534215 h 4558028"/>
                <a:gd name="connsiteX4" fmla="*/ 662598 w 3609831"/>
                <a:gd name="connsiteY4" fmla="*/ 3596002 h 4558028"/>
                <a:gd name="connsiteX0" fmla="*/ 675479 w 3620517"/>
                <a:gd name="connsiteY0" fmla="*/ 3638473 h 4600499"/>
                <a:gd name="connsiteX1" fmla="*/ 3031973 w 3620517"/>
                <a:gd name="connsiteY1" fmla="*/ 3581323 h 4600499"/>
                <a:gd name="connsiteX2" fmla="*/ 2733523 w 3620517"/>
                <a:gd name="connsiteY2" fmla="*/ 4600499 h 4600499"/>
                <a:gd name="connsiteX3" fmla="*/ 1027904 w 3620517"/>
                <a:gd name="connsiteY3" fmla="*/ 4576686 h 4600499"/>
                <a:gd name="connsiteX4" fmla="*/ 675479 w 3620517"/>
                <a:gd name="connsiteY4" fmla="*/ 3638473 h 4600499"/>
                <a:gd name="connsiteX0" fmla="*/ 675479 w 3620517"/>
                <a:gd name="connsiteY0" fmla="*/ 3638473 h 5037508"/>
                <a:gd name="connsiteX1" fmla="*/ 3031973 w 3620517"/>
                <a:gd name="connsiteY1" fmla="*/ 3581323 h 5037508"/>
                <a:gd name="connsiteX2" fmla="*/ 2733523 w 3620517"/>
                <a:gd name="connsiteY2" fmla="*/ 4600499 h 5037508"/>
                <a:gd name="connsiteX3" fmla="*/ 1035990 w 3620517"/>
                <a:gd name="connsiteY3" fmla="*/ 5037380 h 5037508"/>
                <a:gd name="connsiteX4" fmla="*/ 1027904 w 3620517"/>
                <a:gd name="connsiteY4" fmla="*/ 4576686 h 5037508"/>
                <a:gd name="connsiteX5" fmla="*/ 675479 w 3620517"/>
                <a:gd name="connsiteY5" fmla="*/ 3638473 h 5037508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062008"/>
                <a:gd name="connsiteX1" fmla="*/ 3031973 w 3620517"/>
                <a:gd name="connsiteY1" fmla="*/ 3581323 h 5062008"/>
                <a:gd name="connsiteX2" fmla="*/ 2733523 w 3620517"/>
                <a:gd name="connsiteY2" fmla="*/ 4600499 h 5062008"/>
                <a:gd name="connsiteX3" fmla="*/ 2718740 w 3620517"/>
                <a:gd name="connsiteY3" fmla="*/ 5024679 h 5062008"/>
                <a:gd name="connsiteX4" fmla="*/ 1035990 w 3620517"/>
                <a:gd name="connsiteY4" fmla="*/ 5037380 h 5062008"/>
                <a:gd name="connsiteX5" fmla="*/ 1027904 w 3620517"/>
                <a:gd name="connsiteY5" fmla="*/ 4576686 h 5062008"/>
                <a:gd name="connsiteX6" fmla="*/ 675479 w 3620517"/>
                <a:gd name="connsiteY6" fmla="*/ 3638473 h 5062008"/>
                <a:gd name="connsiteX0" fmla="*/ 675479 w 3620517"/>
                <a:gd name="connsiteY0" fmla="*/ 3638473 h 5045899"/>
                <a:gd name="connsiteX1" fmla="*/ 3031973 w 3620517"/>
                <a:gd name="connsiteY1" fmla="*/ 3581323 h 5045899"/>
                <a:gd name="connsiteX2" fmla="*/ 2733523 w 3620517"/>
                <a:gd name="connsiteY2" fmla="*/ 4600499 h 5045899"/>
                <a:gd name="connsiteX3" fmla="*/ 2718740 w 3620517"/>
                <a:gd name="connsiteY3" fmla="*/ 5024679 h 5045899"/>
                <a:gd name="connsiteX4" fmla="*/ 1035990 w 3620517"/>
                <a:gd name="connsiteY4" fmla="*/ 5037380 h 5045899"/>
                <a:gd name="connsiteX5" fmla="*/ 1027904 w 3620517"/>
                <a:gd name="connsiteY5" fmla="*/ 4576686 h 5045899"/>
                <a:gd name="connsiteX6" fmla="*/ 675479 w 3620517"/>
                <a:gd name="connsiteY6" fmla="*/ 3638473 h 5045899"/>
                <a:gd name="connsiteX0" fmla="*/ 675479 w 3620517"/>
                <a:gd name="connsiteY0" fmla="*/ 3638473 h 5049652"/>
                <a:gd name="connsiteX1" fmla="*/ 3031973 w 3620517"/>
                <a:gd name="connsiteY1" fmla="*/ 3581323 h 5049652"/>
                <a:gd name="connsiteX2" fmla="*/ 2733523 w 3620517"/>
                <a:gd name="connsiteY2" fmla="*/ 4600499 h 5049652"/>
                <a:gd name="connsiteX3" fmla="*/ 2718740 w 3620517"/>
                <a:gd name="connsiteY3" fmla="*/ 5031029 h 5049652"/>
                <a:gd name="connsiteX4" fmla="*/ 1035990 w 3620517"/>
                <a:gd name="connsiteY4" fmla="*/ 5037380 h 5049652"/>
                <a:gd name="connsiteX5" fmla="*/ 1027904 w 3620517"/>
                <a:gd name="connsiteY5" fmla="*/ 4576686 h 5049652"/>
                <a:gd name="connsiteX6" fmla="*/ 675479 w 3620517"/>
                <a:gd name="connsiteY6" fmla="*/ 3638473 h 5049652"/>
                <a:gd name="connsiteX0" fmla="*/ 675479 w 3620517"/>
                <a:gd name="connsiteY0" fmla="*/ 3638473 h 5215187"/>
                <a:gd name="connsiteX1" fmla="*/ 3031973 w 3620517"/>
                <a:gd name="connsiteY1" fmla="*/ 3581323 h 5215187"/>
                <a:gd name="connsiteX2" fmla="*/ 2733523 w 3620517"/>
                <a:gd name="connsiteY2" fmla="*/ 4600499 h 5215187"/>
                <a:gd name="connsiteX3" fmla="*/ 2718740 w 3620517"/>
                <a:gd name="connsiteY3" fmla="*/ 5031029 h 5215187"/>
                <a:gd name="connsiteX4" fmla="*/ 1201090 w 3620517"/>
                <a:gd name="connsiteY4" fmla="*/ 5215179 h 5215187"/>
                <a:gd name="connsiteX5" fmla="*/ 1035990 w 3620517"/>
                <a:gd name="connsiteY5" fmla="*/ 5037380 h 5215187"/>
                <a:gd name="connsiteX6" fmla="*/ 1027904 w 3620517"/>
                <a:gd name="connsiteY6" fmla="*/ 4576686 h 5215187"/>
                <a:gd name="connsiteX7" fmla="*/ 675479 w 3620517"/>
                <a:gd name="connsiteY7" fmla="*/ 3638473 h 5215187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6091479"/>
                <a:gd name="connsiteX1" fmla="*/ 3031973 w 3620517"/>
                <a:gd name="connsiteY1" fmla="*/ 3581323 h 6091479"/>
                <a:gd name="connsiteX2" fmla="*/ 2733523 w 3620517"/>
                <a:gd name="connsiteY2" fmla="*/ 4600499 h 6091479"/>
                <a:gd name="connsiteX3" fmla="*/ 2718740 w 3620517"/>
                <a:gd name="connsiteY3" fmla="*/ 5031029 h 6091479"/>
                <a:gd name="connsiteX4" fmla="*/ 2591740 w 3620517"/>
                <a:gd name="connsiteY4" fmla="*/ 5215179 h 6091479"/>
                <a:gd name="connsiteX5" fmla="*/ 1328090 w 3620517"/>
                <a:gd name="connsiteY5" fmla="*/ 6091479 h 6091479"/>
                <a:gd name="connsiteX6" fmla="*/ 1201090 w 3620517"/>
                <a:gd name="connsiteY6" fmla="*/ 5215179 h 6091479"/>
                <a:gd name="connsiteX7" fmla="*/ 1035990 w 3620517"/>
                <a:gd name="connsiteY7" fmla="*/ 5037380 h 6091479"/>
                <a:gd name="connsiteX8" fmla="*/ 1027904 w 3620517"/>
                <a:gd name="connsiteY8" fmla="*/ 4576686 h 6091479"/>
                <a:gd name="connsiteX9" fmla="*/ 675479 w 3620517"/>
                <a:gd name="connsiteY9" fmla="*/ 3638473 h 6091479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092547"/>
                <a:gd name="connsiteX1" fmla="*/ 3031973 w 3620517"/>
                <a:gd name="connsiteY1" fmla="*/ 3581323 h 6092547"/>
                <a:gd name="connsiteX2" fmla="*/ 2733523 w 3620517"/>
                <a:gd name="connsiteY2" fmla="*/ 4600499 h 6092547"/>
                <a:gd name="connsiteX3" fmla="*/ 2718740 w 3620517"/>
                <a:gd name="connsiteY3" fmla="*/ 5031029 h 6092547"/>
                <a:gd name="connsiteX4" fmla="*/ 2591740 w 3620517"/>
                <a:gd name="connsiteY4" fmla="*/ 5215179 h 6092547"/>
                <a:gd name="connsiteX5" fmla="*/ 2604440 w 3620517"/>
                <a:gd name="connsiteY5" fmla="*/ 6002579 h 6092547"/>
                <a:gd name="connsiteX6" fmla="*/ 1226490 w 3620517"/>
                <a:gd name="connsiteY6" fmla="*/ 6047029 h 6092547"/>
                <a:gd name="connsiteX7" fmla="*/ 1201090 w 3620517"/>
                <a:gd name="connsiteY7" fmla="*/ 5215179 h 6092547"/>
                <a:gd name="connsiteX8" fmla="*/ 1035990 w 3620517"/>
                <a:gd name="connsiteY8" fmla="*/ 5037380 h 6092547"/>
                <a:gd name="connsiteX9" fmla="*/ 1027904 w 3620517"/>
                <a:gd name="connsiteY9" fmla="*/ 4576686 h 6092547"/>
                <a:gd name="connsiteX10" fmla="*/ 675479 w 3620517"/>
                <a:gd name="connsiteY10" fmla="*/ 3638473 h 6092547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7094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180628"/>
                <a:gd name="connsiteX1" fmla="*/ 3031973 w 3620517"/>
                <a:gd name="connsiteY1" fmla="*/ 3581323 h 6180628"/>
                <a:gd name="connsiteX2" fmla="*/ 2733523 w 3620517"/>
                <a:gd name="connsiteY2" fmla="*/ 4600499 h 6180628"/>
                <a:gd name="connsiteX3" fmla="*/ 2718740 w 3620517"/>
                <a:gd name="connsiteY3" fmla="*/ 5031029 h 6180628"/>
                <a:gd name="connsiteX4" fmla="*/ 2591740 w 3620517"/>
                <a:gd name="connsiteY4" fmla="*/ 5215179 h 6180628"/>
                <a:gd name="connsiteX5" fmla="*/ 2604440 w 3620517"/>
                <a:gd name="connsiteY5" fmla="*/ 6002579 h 6180628"/>
                <a:gd name="connsiteX6" fmla="*/ 1399528 w 3620517"/>
                <a:gd name="connsiteY6" fmla="*/ 6180379 h 6180628"/>
                <a:gd name="connsiteX7" fmla="*/ 1213790 w 3620517"/>
                <a:gd name="connsiteY7" fmla="*/ 6021629 h 6180628"/>
                <a:gd name="connsiteX8" fmla="*/ 1201090 w 3620517"/>
                <a:gd name="connsiteY8" fmla="*/ 5215179 h 6180628"/>
                <a:gd name="connsiteX9" fmla="*/ 1035990 w 3620517"/>
                <a:gd name="connsiteY9" fmla="*/ 5037380 h 6180628"/>
                <a:gd name="connsiteX10" fmla="*/ 1027904 w 3620517"/>
                <a:gd name="connsiteY10" fmla="*/ 4576686 h 6180628"/>
                <a:gd name="connsiteX11" fmla="*/ 675479 w 3620517"/>
                <a:gd name="connsiteY11" fmla="*/ 3638473 h 6180628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0517" h="6198546">
                  <a:moveTo>
                    <a:pt x="675479" y="3638473"/>
                  </a:moveTo>
                  <a:cubicBezTo>
                    <a:pt x="-2325831" y="-1173723"/>
                    <a:pt x="5812138" y="-1232529"/>
                    <a:pt x="3031973" y="3581323"/>
                  </a:cubicBezTo>
                  <a:cubicBezTo>
                    <a:pt x="2932490" y="3921048"/>
                    <a:pt x="3080656" y="4330624"/>
                    <a:pt x="2733523" y="4600499"/>
                  </a:cubicBezTo>
                  <a:cubicBezTo>
                    <a:pt x="2732118" y="4720408"/>
                    <a:pt x="2715912" y="4888366"/>
                    <a:pt x="2718740" y="5031029"/>
                  </a:cubicBezTo>
                  <a:cubicBezTo>
                    <a:pt x="2694051" y="5109134"/>
                    <a:pt x="2641482" y="5190837"/>
                    <a:pt x="2591740" y="5215179"/>
                  </a:cubicBezTo>
                  <a:cubicBezTo>
                    <a:pt x="2517657" y="5279737"/>
                    <a:pt x="2611848" y="5970829"/>
                    <a:pt x="2604440" y="6002579"/>
                  </a:cubicBezTo>
                  <a:cubicBezTo>
                    <a:pt x="2520038" y="6081689"/>
                    <a:pt x="2467122" y="6107883"/>
                    <a:pt x="2409178" y="6185141"/>
                  </a:cubicBezTo>
                  <a:cubicBezTo>
                    <a:pt x="2208359" y="6214774"/>
                    <a:pt x="1606697" y="6186993"/>
                    <a:pt x="1399528" y="6180379"/>
                  </a:cubicBezTo>
                  <a:cubicBezTo>
                    <a:pt x="1354284" y="6145190"/>
                    <a:pt x="1315920" y="6100740"/>
                    <a:pt x="1213790" y="6021629"/>
                  </a:cubicBezTo>
                  <a:cubicBezTo>
                    <a:pt x="1180982" y="5968712"/>
                    <a:pt x="1192623" y="5291379"/>
                    <a:pt x="1201090" y="5215179"/>
                  </a:cubicBezTo>
                  <a:cubicBezTo>
                    <a:pt x="1190507" y="5197188"/>
                    <a:pt x="1068029" y="5114162"/>
                    <a:pt x="1035990" y="5037380"/>
                  </a:cubicBezTo>
                  <a:lnTo>
                    <a:pt x="1027904" y="4576686"/>
                  </a:lnTo>
                  <a:cubicBezTo>
                    <a:pt x="777079" y="4429048"/>
                    <a:pt x="792954" y="3951211"/>
                    <a:pt x="675479" y="3638473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C2965E-DB30-45E9-B231-E0A708B33278}"/>
                </a:ext>
              </a:extLst>
            </p:cNvPr>
            <p:cNvSpPr/>
            <p:nvPr/>
          </p:nvSpPr>
          <p:spPr>
            <a:xfrm>
              <a:off x="5202532" y="4837772"/>
              <a:ext cx="1729786" cy="1619296"/>
            </a:xfrm>
            <a:custGeom>
              <a:avLst/>
              <a:gdLst>
                <a:gd name="connsiteX0" fmla="*/ 0 w 1729786"/>
                <a:gd name="connsiteY0" fmla="*/ 0 h 1619296"/>
                <a:gd name="connsiteX1" fmla="*/ 1729786 w 1729786"/>
                <a:gd name="connsiteY1" fmla="*/ 0 h 1619296"/>
                <a:gd name="connsiteX2" fmla="*/ 1705574 w 1729786"/>
                <a:gd name="connsiteY2" fmla="*/ 21249 h 1619296"/>
                <a:gd name="connsiteX3" fmla="*/ 1690791 w 1729786"/>
                <a:gd name="connsiteY3" fmla="*/ 451779 h 1619296"/>
                <a:gd name="connsiteX4" fmla="*/ 1563791 w 1729786"/>
                <a:gd name="connsiteY4" fmla="*/ 635929 h 1619296"/>
                <a:gd name="connsiteX5" fmla="*/ 1576491 w 1729786"/>
                <a:gd name="connsiteY5" fmla="*/ 1423329 h 1619296"/>
                <a:gd name="connsiteX6" fmla="*/ 1381229 w 1729786"/>
                <a:gd name="connsiteY6" fmla="*/ 1605891 h 1619296"/>
                <a:gd name="connsiteX7" fmla="*/ 371579 w 1729786"/>
                <a:gd name="connsiteY7" fmla="*/ 1601129 h 1619296"/>
                <a:gd name="connsiteX8" fmla="*/ 185841 w 1729786"/>
                <a:gd name="connsiteY8" fmla="*/ 1442379 h 1619296"/>
                <a:gd name="connsiteX9" fmla="*/ 173141 w 1729786"/>
                <a:gd name="connsiteY9" fmla="*/ 635929 h 1619296"/>
                <a:gd name="connsiteX10" fmla="*/ 8041 w 1729786"/>
                <a:gd name="connsiteY10" fmla="*/ 458130 h 1619296"/>
                <a:gd name="connsiteX11" fmla="*/ 0 w 1729786"/>
                <a:gd name="connsiteY11" fmla="*/ 0 h 161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9786" h="1619296">
                  <a:moveTo>
                    <a:pt x="0" y="0"/>
                  </a:moveTo>
                  <a:lnTo>
                    <a:pt x="1729786" y="0"/>
                  </a:lnTo>
                  <a:lnTo>
                    <a:pt x="1705574" y="21249"/>
                  </a:lnTo>
                  <a:cubicBezTo>
                    <a:pt x="1704169" y="141158"/>
                    <a:pt x="1687963" y="309116"/>
                    <a:pt x="1690791" y="451779"/>
                  </a:cubicBezTo>
                  <a:cubicBezTo>
                    <a:pt x="1666102" y="529884"/>
                    <a:pt x="1613533" y="611587"/>
                    <a:pt x="1563791" y="635929"/>
                  </a:cubicBezTo>
                  <a:cubicBezTo>
                    <a:pt x="1489708" y="700487"/>
                    <a:pt x="1583899" y="1391579"/>
                    <a:pt x="1576491" y="1423329"/>
                  </a:cubicBezTo>
                  <a:cubicBezTo>
                    <a:pt x="1492089" y="1502439"/>
                    <a:pt x="1439173" y="1528633"/>
                    <a:pt x="1381229" y="1605891"/>
                  </a:cubicBezTo>
                  <a:cubicBezTo>
                    <a:pt x="1180410" y="1635524"/>
                    <a:pt x="578748" y="1607743"/>
                    <a:pt x="371579" y="1601129"/>
                  </a:cubicBezTo>
                  <a:cubicBezTo>
                    <a:pt x="326335" y="1565940"/>
                    <a:pt x="287971" y="1521490"/>
                    <a:pt x="185841" y="1442379"/>
                  </a:cubicBezTo>
                  <a:cubicBezTo>
                    <a:pt x="153033" y="1389462"/>
                    <a:pt x="164674" y="712129"/>
                    <a:pt x="173141" y="635929"/>
                  </a:cubicBezTo>
                  <a:cubicBezTo>
                    <a:pt x="162558" y="617938"/>
                    <a:pt x="40080" y="534912"/>
                    <a:pt x="8041" y="4581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85B58C-B324-43CB-8F46-7C48EAFE13E4}"/>
                </a:ext>
              </a:extLst>
            </p:cNvPr>
            <p:cNvCxnSpPr>
              <a:stCxn id="41" idx="9"/>
              <a:endCxn id="41" idx="4"/>
            </p:cNvCxnSpPr>
            <p:nvPr/>
          </p:nvCxnSpPr>
          <p:spPr>
            <a:xfrm>
              <a:off x="5375673" y="5473701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D5C5A2-B881-451A-8C5A-64B57A09C868}"/>
                </a:ext>
              </a:extLst>
            </p:cNvPr>
            <p:cNvCxnSpPr>
              <a:stCxn id="41" idx="8"/>
              <a:endCxn id="41" idx="5"/>
            </p:cNvCxnSpPr>
            <p:nvPr/>
          </p:nvCxnSpPr>
          <p:spPr>
            <a:xfrm flipV="1">
              <a:off x="5388373" y="6261101"/>
              <a:ext cx="1390650" cy="19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ttsMP3.com_VoiceText_2025-4-16_21-18-8">
            <a:hlinkClick r:id="" action="ppaction://media"/>
            <a:extLst>
              <a:ext uri="{FF2B5EF4-FFF2-40B4-BE49-F238E27FC236}">
                <a16:creationId xmlns:a16="http://schemas.microsoft.com/office/drawing/2014/main" id="{DBD1C19D-AD3C-467B-ADF3-15B1302A8E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44831" y="2514600"/>
            <a:ext cx="609600" cy="609600"/>
          </a:xfrm>
          <a:prstGeom prst="rect">
            <a:avLst/>
          </a:prstGeom>
        </p:spPr>
      </p:pic>
      <p:pic>
        <p:nvPicPr>
          <p:cNvPr id="48" name="1sec">
            <a:hlinkClick r:id="" action="ppaction://media"/>
            <a:extLst>
              <a:ext uri="{FF2B5EF4-FFF2-40B4-BE49-F238E27FC236}">
                <a16:creationId xmlns:a16="http://schemas.microsoft.com/office/drawing/2014/main" id="{9FBD9914-C836-4A70-8CA8-67D42E53E7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271819" y="2514600"/>
            <a:ext cx="609600" cy="609600"/>
          </a:xfrm>
          <a:prstGeom prst="rect">
            <a:avLst/>
          </a:prstGeom>
        </p:spPr>
      </p:pic>
      <p:pic>
        <p:nvPicPr>
          <p:cNvPr id="24" name="ttsMP3.com_VoiceText_2025-4-16_21-23-4">
            <a:hlinkClick r:id="" action="ppaction://media"/>
            <a:extLst>
              <a:ext uri="{FF2B5EF4-FFF2-40B4-BE49-F238E27FC236}">
                <a16:creationId xmlns:a16="http://schemas.microsoft.com/office/drawing/2014/main" id="{C1FB9FD4-7203-4E11-B6B5-524E6249A73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30504" y="2514600"/>
            <a:ext cx="609600" cy="609600"/>
          </a:xfrm>
          <a:prstGeom prst="rect">
            <a:avLst/>
          </a:prstGeom>
        </p:spPr>
      </p:pic>
      <p:pic>
        <p:nvPicPr>
          <p:cNvPr id="50" name="1sec">
            <a:hlinkClick r:id="" action="ppaction://media"/>
            <a:extLst>
              <a:ext uri="{FF2B5EF4-FFF2-40B4-BE49-F238E27FC236}">
                <a16:creationId xmlns:a16="http://schemas.microsoft.com/office/drawing/2014/main" id="{7A2E0F78-0D48-48E1-845E-90ABFCA27B1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989189" y="2514600"/>
            <a:ext cx="609600" cy="609600"/>
          </a:xfrm>
          <a:prstGeom prst="rect">
            <a:avLst/>
          </a:prstGeom>
        </p:spPr>
      </p:pic>
      <p:pic>
        <p:nvPicPr>
          <p:cNvPr id="51" name="1sec">
            <a:hlinkClick r:id="" action="ppaction://media"/>
            <a:extLst>
              <a:ext uri="{FF2B5EF4-FFF2-40B4-BE49-F238E27FC236}">
                <a16:creationId xmlns:a16="http://schemas.microsoft.com/office/drawing/2014/main" id="{E3DFBAA6-FB24-4E26-9B47-38829E4088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818534" y="2514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624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3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182231" cy="97831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001927-F2EF-49F8-8572-7D9DCB703BD7}"/>
              </a:ext>
            </a:extLst>
          </p:cNvPr>
          <p:cNvGrpSpPr/>
          <p:nvPr/>
        </p:nvGrpSpPr>
        <p:grpSpPr>
          <a:xfrm>
            <a:off x="516989" y="177975"/>
            <a:ext cx="4155726" cy="6408355"/>
            <a:chOff x="516989" y="177975"/>
            <a:chExt cx="4331900" cy="66800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D6349-15B2-4C51-8546-35E19B010310}"/>
                </a:ext>
              </a:extLst>
            </p:cNvPr>
            <p:cNvGrpSpPr/>
            <p:nvPr/>
          </p:nvGrpSpPr>
          <p:grpSpPr>
            <a:xfrm>
              <a:off x="2168778" y="3322178"/>
              <a:ext cx="1889689" cy="3468489"/>
              <a:chOff x="3440383" y="3559787"/>
              <a:chExt cx="1889689" cy="346848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5" name="Rectangle 18">
                <a:extLst>
                  <a:ext uri="{FF2B5EF4-FFF2-40B4-BE49-F238E27FC236}">
                    <a16:creationId xmlns:a16="http://schemas.microsoft.com/office/drawing/2014/main" id="{50C91589-6D75-4633-8AD9-43E575B59EB9}"/>
                  </a:ext>
                </a:extLst>
              </p:cNvPr>
              <p:cNvSpPr/>
              <p:nvPr/>
            </p:nvSpPr>
            <p:spPr>
              <a:xfrm rot="21440571" flipH="1">
                <a:off x="3440383" y="3559787"/>
                <a:ext cx="1889689" cy="3468489"/>
              </a:xfrm>
              <a:custGeom>
                <a:avLst/>
                <a:gdLst>
                  <a:gd name="connsiteX0" fmla="*/ 0 w 1356360"/>
                  <a:gd name="connsiteY0" fmla="*/ 0 h 662940"/>
                  <a:gd name="connsiteX1" fmla="*/ 1356360 w 1356360"/>
                  <a:gd name="connsiteY1" fmla="*/ 0 h 662940"/>
                  <a:gd name="connsiteX2" fmla="*/ 1356360 w 1356360"/>
                  <a:gd name="connsiteY2" fmla="*/ 662940 h 662940"/>
                  <a:gd name="connsiteX3" fmla="*/ 0 w 1356360"/>
                  <a:gd name="connsiteY3" fmla="*/ 662940 h 662940"/>
                  <a:gd name="connsiteX4" fmla="*/ 0 w 1356360"/>
                  <a:gd name="connsiteY4" fmla="*/ 0 h 662940"/>
                  <a:gd name="connsiteX0" fmla="*/ 12700 w 1356360"/>
                  <a:gd name="connsiteY0" fmla="*/ 0 h 777240"/>
                  <a:gd name="connsiteX1" fmla="*/ 1356360 w 1356360"/>
                  <a:gd name="connsiteY1" fmla="*/ 114300 h 777240"/>
                  <a:gd name="connsiteX2" fmla="*/ 1356360 w 1356360"/>
                  <a:gd name="connsiteY2" fmla="*/ 777240 h 777240"/>
                  <a:gd name="connsiteX3" fmla="*/ 0 w 1356360"/>
                  <a:gd name="connsiteY3" fmla="*/ 777240 h 777240"/>
                  <a:gd name="connsiteX4" fmla="*/ 12700 w 1356360"/>
                  <a:gd name="connsiteY4" fmla="*/ 0 h 777240"/>
                  <a:gd name="connsiteX0" fmla="*/ 0 w 1343660"/>
                  <a:gd name="connsiteY0" fmla="*/ 0 h 1831340"/>
                  <a:gd name="connsiteX1" fmla="*/ 1343660 w 1343660"/>
                  <a:gd name="connsiteY1" fmla="*/ 114300 h 1831340"/>
                  <a:gd name="connsiteX2" fmla="*/ 1343660 w 1343660"/>
                  <a:gd name="connsiteY2" fmla="*/ 777240 h 1831340"/>
                  <a:gd name="connsiteX3" fmla="*/ 609600 w 1343660"/>
                  <a:gd name="connsiteY3" fmla="*/ 1831340 h 1831340"/>
                  <a:gd name="connsiteX4" fmla="*/ 0 w 1343660"/>
                  <a:gd name="connsiteY4" fmla="*/ 0 h 1831340"/>
                  <a:gd name="connsiteX0" fmla="*/ 0 w 1343660"/>
                  <a:gd name="connsiteY0" fmla="*/ 0 h 3154680"/>
                  <a:gd name="connsiteX1" fmla="*/ 1343660 w 1343660"/>
                  <a:gd name="connsiteY1" fmla="*/ 114300 h 3154680"/>
                  <a:gd name="connsiteX2" fmla="*/ 1343660 w 1343660"/>
                  <a:gd name="connsiteY2" fmla="*/ 777240 h 3154680"/>
                  <a:gd name="connsiteX3" fmla="*/ 53340 w 1343660"/>
                  <a:gd name="connsiteY3" fmla="*/ 3154680 h 3154680"/>
                  <a:gd name="connsiteX4" fmla="*/ 609600 w 1343660"/>
                  <a:gd name="connsiteY4" fmla="*/ 1831340 h 3154680"/>
                  <a:gd name="connsiteX5" fmla="*/ 0 w 1343660"/>
                  <a:gd name="connsiteY5" fmla="*/ 0 h 3154680"/>
                  <a:gd name="connsiteX0" fmla="*/ 0 w 1532803"/>
                  <a:gd name="connsiteY0" fmla="*/ 0 h 3524296"/>
                  <a:gd name="connsiteX1" fmla="*/ 1343660 w 1532803"/>
                  <a:gd name="connsiteY1" fmla="*/ 114300 h 3524296"/>
                  <a:gd name="connsiteX2" fmla="*/ 1343660 w 1532803"/>
                  <a:gd name="connsiteY2" fmla="*/ 777240 h 3524296"/>
                  <a:gd name="connsiteX3" fmla="*/ 1478915 w 1532803"/>
                  <a:gd name="connsiteY3" fmla="*/ 3373755 h 3524296"/>
                  <a:gd name="connsiteX4" fmla="*/ 53340 w 1532803"/>
                  <a:gd name="connsiteY4" fmla="*/ 3154680 h 3524296"/>
                  <a:gd name="connsiteX5" fmla="*/ 609600 w 1532803"/>
                  <a:gd name="connsiteY5" fmla="*/ 1831340 h 3524296"/>
                  <a:gd name="connsiteX6" fmla="*/ 0 w 1532803"/>
                  <a:gd name="connsiteY6" fmla="*/ 0 h 3524296"/>
                  <a:gd name="connsiteX0" fmla="*/ 0 w 1535436"/>
                  <a:gd name="connsiteY0" fmla="*/ 0 h 3385274"/>
                  <a:gd name="connsiteX1" fmla="*/ 1343660 w 1535436"/>
                  <a:gd name="connsiteY1" fmla="*/ 114300 h 3385274"/>
                  <a:gd name="connsiteX2" fmla="*/ 1343660 w 1535436"/>
                  <a:gd name="connsiteY2" fmla="*/ 777240 h 3385274"/>
                  <a:gd name="connsiteX3" fmla="*/ 1069340 w 1535436"/>
                  <a:gd name="connsiteY3" fmla="*/ 2821305 h 3385274"/>
                  <a:gd name="connsiteX4" fmla="*/ 1478915 w 1535436"/>
                  <a:gd name="connsiteY4" fmla="*/ 3373755 h 3385274"/>
                  <a:gd name="connsiteX5" fmla="*/ 53340 w 1535436"/>
                  <a:gd name="connsiteY5" fmla="*/ 3154680 h 3385274"/>
                  <a:gd name="connsiteX6" fmla="*/ 609600 w 1535436"/>
                  <a:gd name="connsiteY6" fmla="*/ 1831340 h 3385274"/>
                  <a:gd name="connsiteX7" fmla="*/ 0 w 1535436"/>
                  <a:gd name="connsiteY7" fmla="*/ 0 h 3385274"/>
                  <a:gd name="connsiteX0" fmla="*/ 0 w 1508130"/>
                  <a:gd name="connsiteY0" fmla="*/ 0 h 3385274"/>
                  <a:gd name="connsiteX1" fmla="*/ 1343660 w 1508130"/>
                  <a:gd name="connsiteY1" fmla="*/ 114300 h 3385274"/>
                  <a:gd name="connsiteX2" fmla="*/ 1343660 w 1508130"/>
                  <a:gd name="connsiteY2" fmla="*/ 777240 h 3385274"/>
                  <a:gd name="connsiteX3" fmla="*/ 1069340 w 1508130"/>
                  <a:gd name="connsiteY3" fmla="*/ 2821305 h 3385274"/>
                  <a:gd name="connsiteX4" fmla="*/ 1478915 w 1508130"/>
                  <a:gd name="connsiteY4" fmla="*/ 3373755 h 3385274"/>
                  <a:gd name="connsiteX5" fmla="*/ 53340 w 1508130"/>
                  <a:gd name="connsiteY5" fmla="*/ 3154680 h 3385274"/>
                  <a:gd name="connsiteX6" fmla="*/ 609600 w 1508130"/>
                  <a:gd name="connsiteY6" fmla="*/ 1831340 h 3385274"/>
                  <a:gd name="connsiteX7" fmla="*/ 0 w 1508130"/>
                  <a:gd name="connsiteY7" fmla="*/ 0 h 3385274"/>
                  <a:gd name="connsiteX0" fmla="*/ 0 w 1515006"/>
                  <a:gd name="connsiteY0" fmla="*/ 0 h 3385274"/>
                  <a:gd name="connsiteX1" fmla="*/ 1343660 w 1515006"/>
                  <a:gd name="connsiteY1" fmla="*/ 114300 h 3385274"/>
                  <a:gd name="connsiteX2" fmla="*/ 1343660 w 1515006"/>
                  <a:gd name="connsiteY2" fmla="*/ 777240 h 3385274"/>
                  <a:gd name="connsiteX3" fmla="*/ 1069340 w 1515006"/>
                  <a:gd name="connsiteY3" fmla="*/ 2821305 h 3385274"/>
                  <a:gd name="connsiteX4" fmla="*/ 1478915 w 1515006"/>
                  <a:gd name="connsiteY4" fmla="*/ 3373755 h 3385274"/>
                  <a:gd name="connsiteX5" fmla="*/ 53340 w 1515006"/>
                  <a:gd name="connsiteY5" fmla="*/ 3154680 h 3385274"/>
                  <a:gd name="connsiteX6" fmla="*/ 609600 w 1515006"/>
                  <a:gd name="connsiteY6" fmla="*/ 1831340 h 3385274"/>
                  <a:gd name="connsiteX7" fmla="*/ 0 w 1515006"/>
                  <a:gd name="connsiteY7" fmla="*/ 0 h 3385274"/>
                  <a:gd name="connsiteX0" fmla="*/ 0 w 1506125"/>
                  <a:gd name="connsiteY0" fmla="*/ 0 h 3412455"/>
                  <a:gd name="connsiteX1" fmla="*/ 1343660 w 1506125"/>
                  <a:gd name="connsiteY1" fmla="*/ 114300 h 3412455"/>
                  <a:gd name="connsiteX2" fmla="*/ 1343660 w 1506125"/>
                  <a:gd name="connsiteY2" fmla="*/ 777240 h 3412455"/>
                  <a:gd name="connsiteX3" fmla="*/ 1069340 w 1506125"/>
                  <a:gd name="connsiteY3" fmla="*/ 2821305 h 3412455"/>
                  <a:gd name="connsiteX4" fmla="*/ 1469390 w 1506125"/>
                  <a:gd name="connsiteY4" fmla="*/ 3402330 h 3412455"/>
                  <a:gd name="connsiteX5" fmla="*/ 53340 w 1506125"/>
                  <a:gd name="connsiteY5" fmla="*/ 3154680 h 3412455"/>
                  <a:gd name="connsiteX6" fmla="*/ 609600 w 1506125"/>
                  <a:gd name="connsiteY6" fmla="*/ 1831340 h 3412455"/>
                  <a:gd name="connsiteX7" fmla="*/ 0 w 1506125"/>
                  <a:gd name="connsiteY7" fmla="*/ 0 h 3412455"/>
                  <a:gd name="connsiteX0" fmla="*/ 0 w 1482824"/>
                  <a:gd name="connsiteY0" fmla="*/ 0 h 3412455"/>
                  <a:gd name="connsiteX1" fmla="*/ 1343660 w 1482824"/>
                  <a:gd name="connsiteY1" fmla="*/ 114300 h 3412455"/>
                  <a:gd name="connsiteX2" fmla="*/ 1343660 w 1482824"/>
                  <a:gd name="connsiteY2" fmla="*/ 777240 h 3412455"/>
                  <a:gd name="connsiteX3" fmla="*/ 1069340 w 1482824"/>
                  <a:gd name="connsiteY3" fmla="*/ 2821305 h 3412455"/>
                  <a:gd name="connsiteX4" fmla="*/ 1469390 w 1482824"/>
                  <a:gd name="connsiteY4" fmla="*/ 3402330 h 3412455"/>
                  <a:gd name="connsiteX5" fmla="*/ 53340 w 1482824"/>
                  <a:gd name="connsiteY5" fmla="*/ 3154680 h 3412455"/>
                  <a:gd name="connsiteX6" fmla="*/ 609600 w 1482824"/>
                  <a:gd name="connsiteY6" fmla="*/ 1831340 h 3412455"/>
                  <a:gd name="connsiteX7" fmla="*/ 0 w 1482824"/>
                  <a:gd name="connsiteY7" fmla="*/ 0 h 3412455"/>
                  <a:gd name="connsiteX0" fmla="*/ 0 w 1484552"/>
                  <a:gd name="connsiteY0" fmla="*/ 0 h 3412455"/>
                  <a:gd name="connsiteX1" fmla="*/ 1343660 w 1484552"/>
                  <a:gd name="connsiteY1" fmla="*/ 114300 h 3412455"/>
                  <a:gd name="connsiteX2" fmla="*/ 1343660 w 1484552"/>
                  <a:gd name="connsiteY2" fmla="*/ 777240 h 3412455"/>
                  <a:gd name="connsiteX3" fmla="*/ 1069340 w 1484552"/>
                  <a:gd name="connsiteY3" fmla="*/ 2821305 h 3412455"/>
                  <a:gd name="connsiteX4" fmla="*/ 1469390 w 1484552"/>
                  <a:gd name="connsiteY4" fmla="*/ 3402330 h 3412455"/>
                  <a:gd name="connsiteX5" fmla="*/ 53340 w 1484552"/>
                  <a:gd name="connsiteY5" fmla="*/ 3154680 h 3412455"/>
                  <a:gd name="connsiteX6" fmla="*/ 609600 w 1484552"/>
                  <a:gd name="connsiteY6" fmla="*/ 1831340 h 3412455"/>
                  <a:gd name="connsiteX7" fmla="*/ 0 w 1484552"/>
                  <a:gd name="connsiteY7" fmla="*/ 0 h 3412455"/>
                  <a:gd name="connsiteX0" fmla="*/ 0 w 1484552"/>
                  <a:gd name="connsiteY0" fmla="*/ 0 h 3456987"/>
                  <a:gd name="connsiteX1" fmla="*/ 1343660 w 1484552"/>
                  <a:gd name="connsiteY1" fmla="*/ 114300 h 3456987"/>
                  <a:gd name="connsiteX2" fmla="*/ 1343660 w 1484552"/>
                  <a:gd name="connsiteY2" fmla="*/ 777240 h 3456987"/>
                  <a:gd name="connsiteX3" fmla="*/ 1069340 w 1484552"/>
                  <a:gd name="connsiteY3" fmla="*/ 2821305 h 3456987"/>
                  <a:gd name="connsiteX4" fmla="*/ 1469390 w 1484552"/>
                  <a:gd name="connsiteY4" fmla="*/ 3402330 h 3456987"/>
                  <a:gd name="connsiteX5" fmla="*/ 53340 w 1484552"/>
                  <a:gd name="connsiteY5" fmla="*/ 3154680 h 3456987"/>
                  <a:gd name="connsiteX6" fmla="*/ 609600 w 1484552"/>
                  <a:gd name="connsiteY6" fmla="*/ 1831340 h 3456987"/>
                  <a:gd name="connsiteX7" fmla="*/ 0 w 1484552"/>
                  <a:gd name="connsiteY7" fmla="*/ 0 h 3456987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43660 w 1484552"/>
                  <a:gd name="connsiteY2" fmla="*/ 777240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72235 w 1484552"/>
                  <a:gd name="connsiteY2" fmla="*/ 939165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47925 w 1886885"/>
                  <a:gd name="connsiteY0" fmla="*/ 0 h 3468489"/>
                  <a:gd name="connsiteX1" fmla="*/ 1886885 w 1886885"/>
                  <a:gd name="connsiteY1" fmla="*/ 619125 h 3468489"/>
                  <a:gd name="connsiteX2" fmla="*/ 1401110 w 1886885"/>
                  <a:gd name="connsiteY2" fmla="*/ 901065 h 3468489"/>
                  <a:gd name="connsiteX3" fmla="*/ 1117265 w 1886885"/>
                  <a:gd name="connsiteY3" fmla="*/ 2821305 h 3468489"/>
                  <a:gd name="connsiteX4" fmla="*/ 1517315 w 1886885"/>
                  <a:gd name="connsiteY4" fmla="*/ 3402330 h 3468489"/>
                  <a:gd name="connsiteX5" fmla="*/ 101265 w 1886885"/>
                  <a:gd name="connsiteY5" fmla="*/ 3154680 h 3468489"/>
                  <a:gd name="connsiteX6" fmla="*/ 657525 w 1886885"/>
                  <a:gd name="connsiteY6" fmla="*/ 1831340 h 3468489"/>
                  <a:gd name="connsiteX7" fmla="*/ 47925 w 1886885"/>
                  <a:gd name="connsiteY7" fmla="*/ 0 h 3468489"/>
                  <a:gd name="connsiteX0" fmla="*/ 50729 w 1889689"/>
                  <a:gd name="connsiteY0" fmla="*/ 0 h 3468489"/>
                  <a:gd name="connsiteX1" fmla="*/ 1889689 w 1889689"/>
                  <a:gd name="connsiteY1" fmla="*/ 619125 h 3468489"/>
                  <a:gd name="connsiteX2" fmla="*/ 1403914 w 1889689"/>
                  <a:gd name="connsiteY2" fmla="*/ 901065 h 3468489"/>
                  <a:gd name="connsiteX3" fmla="*/ 1120069 w 1889689"/>
                  <a:gd name="connsiteY3" fmla="*/ 2821305 h 3468489"/>
                  <a:gd name="connsiteX4" fmla="*/ 1520119 w 1889689"/>
                  <a:gd name="connsiteY4" fmla="*/ 3402330 h 3468489"/>
                  <a:gd name="connsiteX5" fmla="*/ 104069 w 1889689"/>
                  <a:gd name="connsiteY5" fmla="*/ 3154680 h 3468489"/>
                  <a:gd name="connsiteX6" fmla="*/ 660329 w 1889689"/>
                  <a:gd name="connsiteY6" fmla="*/ 1831340 h 3468489"/>
                  <a:gd name="connsiteX7" fmla="*/ 50729 w 1889689"/>
                  <a:gd name="connsiteY7" fmla="*/ 0 h 34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9689" h="3468489">
                    <a:moveTo>
                      <a:pt x="50729" y="0"/>
                    </a:moveTo>
                    <a:lnTo>
                      <a:pt x="1889689" y="619125"/>
                    </a:lnTo>
                    <a:cubicBezTo>
                      <a:pt x="1753164" y="773430"/>
                      <a:pt x="1626164" y="842010"/>
                      <a:pt x="1403914" y="901065"/>
                    </a:cubicBezTo>
                    <a:cubicBezTo>
                      <a:pt x="1653469" y="2038032"/>
                      <a:pt x="1154677" y="2483803"/>
                      <a:pt x="1120069" y="2821305"/>
                    </a:cubicBezTo>
                    <a:cubicBezTo>
                      <a:pt x="1323587" y="2806383"/>
                      <a:pt x="1603727" y="3118168"/>
                      <a:pt x="1520119" y="3402330"/>
                    </a:cubicBezTo>
                    <a:cubicBezTo>
                      <a:pt x="1265061" y="3610293"/>
                      <a:pt x="67980" y="3272049"/>
                      <a:pt x="104069" y="3154680"/>
                    </a:cubicBezTo>
                    <a:lnTo>
                      <a:pt x="660329" y="1831340"/>
                    </a:lnTo>
                    <a:cubicBezTo>
                      <a:pt x="409504" y="1516168"/>
                      <a:pt x="-174696" y="1086697"/>
                      <a:pt x="5072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952C15-64CC-4C36-A8ED-A4F2CC0F833C}"/>
                  </a:ext>
                </a:extLst>
              </p:cNvPr>
              <p:cNvSpPr/>
              <p:nvPr/>
            </p:nvSpPr>
            <p:spPr>
              <a:xfrm rot="21440571" flipH="1">
                <a:off x="3853293" y="5797575"/>
                <a:ext cx="1432012" cy="1223843"/>
              </a:xfrm>
              <a:custGeom>
                <a:avLst/>
                <a:gdLst>
                  <a:gd name="connsiteX0" fmla="*/ 383328 w 1432012"/>
                  <a:gd name="connsiteY0" fmla="*/ 0 h 1223843"/>
                  <a:gd name="connsiteX1" fmla="*/ 800 w 1432012"/>
                  <a:gd name="connsiteY1" fmla="*/ 910034 h 1223843"/>
                  <a:gd name="connsiteX2" fmla="*/ 1416850 w 1432012"/>
                  <a:gd name="connsiteY2" fmla="*/ 1157684 h 1223843"/>
                  <a:gd name="connsiteX3" fmla="*/ 1016800 w 1432012"/>
                  <a:gd name="connsiteY3" fmla="*/ 576659 h 1223843"/>
                  <a:gd name="connsiteX4" fmla="*/ 1187619 w 1432012"/>
                  <a:gd name="connsiteY4" fmla="*/ 120553 h 1223843"/>
                  <a:gd name="connsiteX5" fmla="*/ 1193312 w 1432012"/>
                  <a:gd name="connsiteY5" fmla="*/ 106489 h 1223843"/>
                  <a:gd name="connsiteX6" fmla="*/ 1188575 w 1432012"/>
                  <a:gd name="connsiteY6" fmla="*/ 107481 h 1223843"/>
                  <a:gd name="connsiteX7" fmla="*/ 468489 w 1432012"/>
                  <a:gd name="connsiteY7" fmla="*/ 34067 h 1223843"/>
                  <a:gd name="connsiteX8" fmla="*/ 383328 w 1432012"/>
                  <a:gd name="connsiteY8" fmla="*/ 0 h 122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012" h="1223843">
                    <a:moveTo>
                      <a:pt x="383328" y="0"/>
                    </a:moveTo>
                    <a:lnTo>
                      <a:pt x="800" y="910034"/>
                    </a:lnTo>
                    <a:cubicBezTo>
                      <a:pt x="-35289" y="1027403"/>
                      <a:pt x="1161792" y="1365647"/>
                      <a:pt x="1416850" y="1157684"/>
                    </a:cubicBezTo>
                    <a:cubicBezTo>
                      <a:pt x="1500457" y="873523"/>
                      <a:pt x="1220318" y="561737"/>
                      <a:pt x="1016800" y="576659"/>
                    </a:cubicBezTo>
                    <a:cubicBezTo>
                      <a:pt x="1029778" y="450096"/>
                      <a:pt x="1108031" y="308308"/>
                      <a:pt x="1187619" y="120553"/>
                    </a:cubicBezTo>
                    <a:lnTo>
                      <a:pt x="1193312" y="106489"/>
                    </a:lnTo>
                    <a:lnTo>
                      <a:pt x="1188575" y="107481"/>
                    </a:lnTo>
                    <a:cubicBezTo>
                      <a:pt x="929784" y="158175"/>
                      <a:pt x="776013" y="151762"/>
                      <a:pt x="468489" y="34067"/>
                    </a:cubicBezTo>
                    <a:lnTo>
                      <a:pt x="383328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E0B140-9679-4C02-8888-9557940773B1}"/>
                </a:ext>
              </a:extLst>
            </p:cNvPr>
            <p:cNvGrpSpPr/>
            <p:nvPr/>
          </p:nvGrpSpPr>
          <p:grpSpPr>
            <a:xfrm>
              <a:off x="1380225" y="3389511"/>
              <a:ext cx="1889689" cy="3468489"/>
              <a:chOff x="2651830" y="3627120"/>
              <a:chExt cx="1889689" cy="34684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7857AD-1F3F-47EA-9782-829C6652B05A}"/>
                  </a:ext>
                </a:extLst>
              </p:cNvPr>
              <p:cNvSpPr/>
              <p:nvPr/>
            </p:nvSpPr>
            <p:spPr>
              <a:xfrm>
                <a:off x="2651830" y="3627120"/>
                <a:ext cx="1889689" cy="3468489"/>
              </a:xfrm>
              <a:custGeom>
                <a:avLst/>
                <a:gdLst>
                  <a:gd name="connsiteX0" fmla="*/ 0 w 1356360"/>
                  <a:gd name="connsiteY0" fmla="*/ 0 h 662940"/>
                  <a:gd name="connsiteX1" fmla="*/ 1356360 w 1356360"/>
                  <a:gd name="connsiteY1" fmla="*/ 0 h 662940"/>
                  <a:gd name="connsiteX2" fmla="*/ 1356360 w 1356360"/>
                  <a:gd name="connsiteY2" fmla="*/ 662940 h 662940"/>
                  <a:gd name="connsiteX3" fmla="*/ 0 w 1356360"/>
                  <a:gd name="connsiteY3" fmla="*/ 662940 h 662940"/>
                  <a:gd name="connsiteX4" fmla="*/ 0 w 1356360"/>
                  <a:gd name="connsiteY4" fmla="*/ 0 h 662940"/>
                  <a:gd name="connsiteX0" fmla="*/ 12700 w 1356360"/>
                  <a:gd name="connsiteY0" fmla="*/ 0 h 777240"/>
                  <a:gd name="connsiteX1" fmla="*/ 1356360 w 1356360"/>
                  <a:gd name="connsiteY1" fmla="*/ 114300 h 777240"/>
                  <a:gd name="connsiteX2" fmla="*/ 1356360 w 1356360"/>
                  <a:gd name="connsiteY2" fmla="*/ 777240 h 777240"/>
                  <a:gd name="connsiteX3" fmla="*/ 0 w 1356360"/>
                  <a:gd name="connsiteY3" fmla="*/ 777240 h 777240"/>
                  <a:gd name="connsiteX4" fmla="*/ 12700 w 1356360"/>
                  <a:gd name="connsiteY4" fmla="*/ 0 h 777240"/>
                  <a:gd name="connsiteX0" fmla="*/ 0 w 1343660"/>
                  <a:gd name="connsiteY0" fmla="*/ 0 h 1831340"/>
                  <a:gd name="connsiteX1" fmla="*/ 1343660 w 1343660"/>
                  <a:gd name="connsiteY1" fmla="*/ 114300 h 1831340"/>
                  <a:gd name="connsiteX2" fmla="*/ 1343660 w 1343660"/>
                  <a:gd name="connsiteY2" fmla="*/ 777240 h 1831340"/>
                  <a:gd name="connsiteX3" fmla="*/ 609600 w 1343660"/>
                  <a:gd name="connsiteY3" fmla="*/ 1831340 h 1831340"/>
                  <a:gd name="connsiteX4" fmla="*/ 0 w 1343660"/>
                  <a:gd name="connsiteY4" fmla="*/ 0 h 1831340"/>
                  <a:gd name="connsiteX0" fmla="*/ 0 w 1343660"/>
                  <a:gd name="connsiteY0" fmla="*/ 0 h 3154680"/>
                  <a:gd name="connsiteX1" fmla="*/ 1343660 w 1343660"/>
                  <a:gd name="connsiteY1" fmla="*/ 114300 h 3154680"/>
                  <a:gd name="connsiteX2" fmla="*/ 1343660 w 1343660"/>
                  <a:gd name="connsiteY2" fmla="*/ 777240 h 3154680"/>
                  <a:gd name="connsiteX3" fmla="*/ 53340 w 1343660"/>
                  <a:gd name="connsiteY3" fmla="*/ 3154680 h 3154680"/>
                  <a:gd name="connsiteX4" fmla="*/ 609600 w 1343660"/>
                  <a:gd name="connsiteY4" fmla="*/ 1831340 h 3154680"/>
                  <a:gd name="connsiteX5" fmla="*/ 0 w 1343660"/>
                  <a:gd name="connsiteY5" fmla="*/ 0 h 3154680"/>
                  <a:gd name="connsiteX0" fmla="*/ 0 w 1532803"/>
                  <a:gd name="connsiteY0" fmla="*/ 0 h 3524296"/>
                  <a:gd name="connsiteX1" fmla="*/ 1343660 w 1532803"/>
                  <a:gd name="connsiteY1" fmla="*/ 114300 h 3524296"/>
                  <a:gd name="connsiteX2" fmla="*/ 1343660 w 1532803"/>
                  <a:gd name="connsiteY2" fmla="*/ 777240 h 3524296"/>
                  <a:gd name="connsiteX3" fmla="*/ 1478915 w 1532803"/>
                  <a:gd name="connsiteY3" fmla="*/ 3373755 h 3524296"/>
                  <a:gd name="connsiteX4" fmla="*/ 53340 w 1532803"/>
                  <a:gd name="connsiteY4" fmla="*/ 3154680 h 3524296"/>
                  <a:gd name="connsiteX5" fmla="*/ 609600 w 1532803"/>
                  <a:gd name="connsiteY5" fmla="*/ 1831340 h 3524296"/>
                  <a:gd name="connsiteX6" fmla="*/ 0 w 1532803"/>
                  <a:gd name="connsiteY6" fmla="*/ 0 h 3524296"/>
                  <a:gd name="connsiteX0" fmla="*/ 0 w 1535436"/>
                  <a:gd name="connsiteY0" fmla="*/ 0 h 3385274"/>
                  <a:gd name="connsiteX1" fmla="*/ 1343660 w 1535436"/>
                  <a:gd name="connsiteY1" fmla="*/ 114300 h 3385274"/>
                  <a:gd name="connsiteX2" fmla="*/ 1343660 w 1535436"/>
                  <a:gd name="connsiteY2" fmla="*/ 777240 h 3385274"/>
                  <a:gd name="connsiteX3" fmla="*/ 1069340 w 1535436"/>
                  <a:gd name="connsiteY3" fmla="*/ 2821305 h 3385274"/>
                  <a:gd name="connsiteX4" fmla="*/ 1478915 w 1535436"/>
                  <a:gd name="connsiteY4" fmla="*/ 3373755 h 3385274"/>
                  <a:gd name="connsiteX5" fmla="*/ 53340 w 1535436"/>
                  <a:gd name="connsiteY5" fmla="*/ 3154680 h 3385274"/>
                  <a:gd name="connsiteX6" fmla="*/ 609600 w 1535436"/>
                  <a:gd name="connsiteY6" fmla="*/ 1831340 h 3385274"/>
                  <a:gd name="connsiteX7" fmla="*/ 0 w 1535436"/>
                  <a:gd name="connsiteY7" fmla="*/ 0 h 3385274"/>
                  <a:gd name="connsiteX0" fmla="*/ 0 w 1508130"/>
                  <a:gd name="connsiteY0" fmla="*/ 0 h 3385274"/>
                  <a:gd name="connsiteX1" fmla="*/ 1343660 w 1508130"/>
                  <a:gd name="connsiteY1" fmla="*/ 114300 h 3385274"/>
                  <a:gd name="connsiteX2" fmla="*/ 1343660 w 1508130"/>
                  <a:gd name="connsiteY2" fmla="*/ 777240 h 3385274"/>
                  <a:gd name="connsiteX3" fmla="*/ 1069340 w 1508130"/>
                  <a:gd name="connsiteY3" fmla="*/ 2821305 h 3385274"/>
                  <a:gd name="connsiteX4" fmla="*/ 1478915 w 1508130"/>
                  <a:gd name="connsiteY4" fmla="*/ 3373755 h 3385274"/>
                  <a:gd name="connsiteX5" fmla="*/ 53340 w 1508130"/>
                  <a:gd name="connsiteY5" fmla="*/ 3154680 h 3385274"/>
                  <a:gd name="connsiteX6" fmla="*/ 609600 w 1508130"/>
                  <a:gd name="connsiteY6" fmla="*/ 1831340 h 3385274"/>
                  <a:gd name="connsiteX7" fmla="*/ 0 w 1508130"/>
                  <a:gd name="connsiteY7" fmla="*/ 0 h 3385274"/>
                  <a:gd name="connsiteX0" fmla="*/ 0 w 1515006"/>
                  <a:gd name="connsiteY0" fmla="*/ 0 h 3385274"/>
                  <a:gd name="connsiteX1" fmla="*/ 1343660 w 1515006"/>
                  <a:gd name="connsiteY1" fmla="*/ 114300 h 3385274"/>
                  <a:gd name="connsiteX2" fmla="*/ 1343660 w 1515006"/>
                  <a:gd name="connsiteY2" fmla="*/ 777240 h 3385274"/>
                  <a:gd name="connsiteX3" fmla="*/ 1069340 w 1515006"/>
                  <a:gd name="connsiteY3" fmla="*/ 2821305 h 3385274"/>
                  <a:gd name="connsiteX4" fmla="*/ 1478915 w 1515006"/>
                  <a:gd name="connsiteY4" fmla="*/ 3373755 h 3385274"/>
                  <a:gd name="connsiteX5" fmla="*/ 53340 w 1515006"/>
                  <a:gd name="connsiteY5" fmla="*/ 3154680 h 3385274"/>
                  <a:gd name="connsiteX6" fmla="*/ 609600 w 1515006"/>
                  <a:gd name="connsiteY6" fmla="*/ 1831340 h 3385274"/>
                  <a:gd name="connsiteX7" fmla="*/ 0 w 1515006"/>
                  <a:gd name="connsiteY7" fmla="*/ 0 h 3385274"/>
                  <a:gd name="connsiteX0" fmla="*/ 0 w 1506125"/>
                  <a:gd name="connsiteY0" fmla="*/ 0 h 3412455"/>
                  <a:gd name="connsiteX1" fmla="*/ 1343660 w 1506125"/>
                  <a:gd name="connsiteY1" fmla="*/ 114300 h 3412455"/>
                  <a:gd name="connsiteX2" fmla="*/ 1343660 w 1506125"/>
                  <a:gd name="connsiteY2" fmla="*/ 777240 h 3412455"/>
                  <a:gd name="connsiteX3" fmla="*/ 1069340 w 1506125"/>
                  <a:gd name="connsiteY3" fmla="*/ 2821305 h 3412455"/>
                  <a:gd name="connsiteX4" fmla="*/ 1469390 w 1506125"/>
                  <a:gd name="connsiteY4" fmla="*/ 3402330 h 3412455"/>
                  <a:gd name="connsiteX5" fmla="*/ 53340 w 1506125"/>
                  <a:gd name="connsiteY5" fmla="*/ 3154680 h 3412455"/>
                  <a:gd name="connsiteX6" fmla="*/ 609600 w 1506125"/>
                  <a:gd name="connsiteY6" fmla="*/ 1831340 h 3412455"/>
                  <a:gd name="connsiteX7" fmla="*/ 0 w 1506125"/>
                  <a:gd name="connsiteY7" fmla="*/ 0 h 3412455"/>
                  <a:gd name="connsiteX0" fmla="*/ 0 w 1482824"/>
                  <a:gd name="connsiteY0" fmla="*/ 0 h 3412455"/>
                  <a:gd name="connsiteX1" fmla="*/ 1343660 w 1482824"/>
                  <a:gd name="connsiteY1" fmla="*/ 114300 h 3412455"/>
                  <a:gd name="connsiteX2" fmla="*/ 1343660 w 1482824"/>
                  <a:gd name="connsiteY2" fmla="*/ 777240 h 3412455"/>
                  <a:gd name="connsiteX3" fmla="*/ 1069340 w 1482824"/>
                  <a:gd name="connsiteY3" fmla="*/ 2821305 h 3412455"/>
                  <a:gd name="connsiteX4" fmla="*/ 1469390 w 1482824"/>
                  <a:gd name="connsiteY4" fmla="*/ 3402330 h 3412455"/>
                  <a:gd name="connsiteX5" fmla="*/ 53340 w 1482824"/>
                  <a:gd name="connsiteY5" fmla="*/ 3154680 h 3412455"/>
                  <a:gd name="connsiteX6" fmla="*/ 609600 w 1482824"/>
                  <a:gd name="connsiteY6" fmla="*/ 1831340 h 3412455"/>
                  <a:gd name="connsiteX7" fmla="*/ 0 w 1482824"/>
                  <a:gd name="connsiteY7" fmla="*/ 0 h 3412455"/>
                  <a:gd name="connsiteX0" fmla="*/ 0 w 1484552"/>
                  <a:gd name="connsiteY0" fmla="*/ 0 h 3412455"/>
                  <a:gd name="connsiteX1" fmla="*/ 1343660 w 1484552"/>
                  <a:gd name="connsiteY1" fmla="*/ 114300 h 3412455"/>
                  <a:gd name="connsiteX2" fmla="*/ 1343660 w 1484552"/>
                  <a:gd name="connsiteY2" fmla="*/ 777240 h 3412455"/>
                  <a:gd name="connsiteX3" fmla="*/ 1069340 w 1484552"/>
                  <a:gd name="connsiteY3" fmla="*/ 2821305 h 3412455"/>
                  <a:gd name="connsiteX4" fmla="*/ 1469390 w 1484552"/>
                  <a:gd name="connsiteY4" fmla="*/ 3402330 h 3412455"/>
                  <a:gd name="connsiteX5" fmla="*/ 53340 w 1484552"/>
                  <a:gd name="connsiteY5" fmla="*/ 3154680 h 3412455"/>
                  <a:gd name="connsiteX6" fmla="*/ 609600 w 1484552"/>
                  <a:gd name="connsiteY6" fmla="*/ 1831340 h 3412455"/>
                  <a:gd name="connsiteX7" fmla="*/ 0 w 1484552"/>
                  <a:gd name="connsiteY7" fmla="*/ 0 h 3412455"/>
                  <a:gd name="connsiteX0" fmla="*/ 0 w 1484552"/>
                  <a:gd name="connsiteY0" fmla="*/ 0 h 3456987"/>
                  <a:gd name="connsiteX1" fmla="*/ 1343660 w 1484552"/>
                  <a:gd name="connsiteY1" fmla="*/ 114300 h 3456987"/>
                  <a:gd name="connsiteX2" fmla="*/ 1343660 w 1484552"/>
                  <a:gd name="connsiteY2" fmla="*/ 777240 h 3456987"/>
                  <a:gd name="connsiteX3" fmla="*/ 1069340 w 1484552"/>
                  <a:gd name="connsiteY3" fmla="*/ 2821305 h 3456987"/>
                  <a:gd name="connsiteX4" fmla="*/ 1469390 w 1484552"/>
                  <a:gd name="connsiteY4" fmla="*/ 3402330 h 3456987"/>
                  <a:gd name="connsiteX5" fmla="*/ 53340 w 1484552"/>
                  <a:gd name="connsiteY5" fmla="*/ 3154680 h 3456987"/>
                  <a:gd name="connsiteX6" fmla="*/ 609600 w 1484552"/>
                  <a:gd name="connsiteY6" fmla="*/ 1831340 h 3456987"/>
                  <a:gd name="connsiteX7" fmla="*/ 0 w 1484552"/>
                  <a:gd name="connsiteY7" fmla="*/ 0 h 3456987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43660 w 1484552"/>
                  <a:gd name="connsiteY2" fmla="*/ 777240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72235 w 1484552"/>
                  <a:gd name="connsiteY2" fmla="*/ 939165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47925 w 1886885"/>
                  <a:gd name="connsiteY0" fmla="*/ 0 h 3468489"/>
                  <a:gd name="connsiteX1" fmla="*/ 1886885 w 1886885"/>
                  <a:gd name="connsiteY1" fmla="*/ 619125 h 3468489"/>
                  <a:gd name="connsiteX2" fmla="*/ 1401110 w 1886885"/>
                  <a:gd name="connsiteY2" fmla="*/ 901065 h 3468489"/>
                  <a:gd name="connsiteX3" fmla="*/ 1117265 w 1886885"/>
                  <a:gd name="connsiteY3" fmla="*/ 2821305 h 3468489"/>
                  <a:gd name="connsiteX4" fmla="*/ 1517315 w 1886885"/>
                  <a:gd name="connsiteY4" fmla="*/ 3402330 h 3468489"/>
                  <a:gd name="connsiteX5" fmla="*/ 101265 w 1886885"/>
                  <a:gd name="connsiteY5" fmla="*/ 3154680 h 3468489"/>
                  <a:gd name="connsiteX6" fmla="*/ 657525 w 1886885"/>
                  <a:gd name="connsiteY6" fmla="*/ 1831340 h 3468489"/>
                  <a:gd name="connsiteX7" fmla="*/ 47925 w 1886885"/>
                  <a:gd name="connsiteY7" fmla="*/ 0 h 3468489"/>
                  <a:gd name="connsiteX0" fmla="*/ 50729 w 1889689"/>
                  <a:gd name="connsiteY0" fmla="*/ 0 h 3468489"/>
                  <a:gd name="connsiteX1" fmla="*/ 1889689 w 1889689"/>
                  <a:gd name="connsiteY1" fmla="*/ 619125 h 3468489"/>
                  <a:gd name="connsiteX2" fmla="*/ 1403914 w 1889689"/>
                  <a:gd name="connsiteY2" fmla="*/ 901065 h 3468489"/>
                  <a:gd name="connsiteX3" fmla="*/ 1120069 w 1889689"/>
                  <a:gd name="connsiteY3" fmla="*/ 2821305 h 3468489"/>
                  <a:gd name="connsiteX4" fmla="*/ 1520119 w 1889689"/>
                  <a:gd name="connsiteY4" fmla="*/ 3402330 h 3468489"/>
                  <a:gd name="connsiteX5" fmla="*/ 104069 w 1889689"/>
                  <a:gd name="connsiteY5" fmla="*/ 3154680 h 3468489"/>
                  <a:gd name="connsiteX6" fmla="*/ 660329 w 1889689"/>
                  <a:gd name="connsiteY6" fmla="*/ 1831340 h 3468489"/>
                  <a:gd name="connsiteX7" fmla="*/ 50729 w 1889689"/>
                  <a:gd name="connsiteY7" fmla="*/ 0 h 34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9689" h="3468489">
                    <a:moveTo>
                      <a:pt x="50729" y="0"/>
                    </a:moveTo>
                    <a:lnTo>
                      <a:pt x="1889689" y="619125"/>
                    </a:lnTo>
                    <a:cubicBezTo>
                      <a:pt x="1753164" y="773430"/>
                      <a:pt x="1626164" y="842010"/>
                      <a:pt x="1403914" y="901065"/>
                    </a:cubicBezTo>
                    <a:cubicBezTo>
                      <a:pt x="1653469" y="2038032"/>
                      <a:pt x="1154677" y="2483803"/>
                      <a:pt x="1120069" y="2821305"/>
                    </a:cubicBezTo>
                    <a:cubicBezTo>
                      <a:pt x="1323587" y="2806383"/>
                      <a:pt x="1603727" y="3118168"/>
                      <a:pt x="1520119" y="3402330"/>
                    </a:cubicBezTo>
                    <a:cubicBezTo>
                      <a:pt x="1265061" y="3610293"/>
                      <a:pt x="67980" y="3272049"/>
                      <a:pt x="104069" y="3154680"/>
                    </a:cubicBezTo>
                    <a:lnTo>
                      <a:pt x="660329" y="1831340"/>
                    </a:lnTo>
                    <a:cubicBezTo>
                      <a:pt x="409504" y="1516168"/>
                      <a:pt x="-174696" y="1086697"/>
                      <a:pt x="5072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32EF1AD-A89D-45CF-AE99-E7BBD7134058}"/>
                  </a:ext>
                </a:extLst>
              </p:cNvPr>
              <p:cNvSpPr/>
              <p:nvPr/>
            </p:nvSpPr>
            <p:spPr>
              <a:xfrm>
                <a:off x="2751135" y="5815721"/>
                <a:ext cx="1432012" cy="1279888"/>
              </a:xfrm>
              <a:custGeom>
                <a:avLst/>
                <a:gdLst>
                  <a:gd name="connsiteX0" fmla="*/ 406887 w 1432012"/>
                  <a:gd name="connsiteY0" fmla="*/ 0 h 1279888"/>
                  <a:gd name="connsiteX1" fmla="*/ 422828 w 1432012"/>
                  <a:gd name="connsiteY1" fmla="*/ 11134 h 1279888"/>
                  <a:gd name="connsiteX2" fmla="*/ 1233660 w 1432012"/>
                  <a:gd name="connsiteY2" fmla="*/ 40354 h 1279888"/>
                  <a:gd name="connsiteX3" fmla="*/ 1242476 w 1432012"/>
                  <a:gd name="connsiteY3" fmla="*/ 36134 h 1279888"/>
                  <a:gd name="connsiteX4" fmla="*/ 1227229 w 1432012"/>
                  <a:gd name="connsiteY4" fmla="*/ 78748 h 1279888"/>
                  <a:gd name="connsiteX5" fmla="*/ 1016800 w 1432012"/>
                  <a:gd name="connsiteY5" fmla="*/ 632704 h 1279888"/>
                  <a:gd name="connsiteX6" fmla="*/ 1416850 w 1432012"/>
                  <a:gd name="connsiteY6" fmla="*/ 1213729 h 1279888"/>
                  <a:gd name="connsiteX7" fmla="*/ 800 w 1432012"/>
                  <a:gd name="connsiteY7" fmla="*/ 966079 h 1279888"/>
                  <a:gd name="connsiteX8" fmla="*/ 406887 w 1432012"/>
                  <a:gd name="connsiteY8" fmla="*/ 0 h 127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012" h="1279888">
                    <a:moveTo>
                      <a:pt x="406887" y="0"/>
                    </a:moveTo>
                    <a:lnTo>
                      <a:pt x="422828" y="11134"/>
                    </a:lnTo>
                    <a:cubicBezTo>
                      <a:pt x="753430" y="214748"/>
                      <a:pt x="998308" y="147494"/>
                      <a:pt x="1233660" y="40354"/>
                    </a:cubicBezTo>
                    <a:lnTo>
                      <a:pt x="1242476" y="36134"/>
                    </a:lnTo>
                    <a:lnTo>
                      <a:pt x="1227229" y="78748"/>
                    </a:lnTo>
                    <a:cubicBezTo>
                      <a:pt x="1135930" y="316667"/>
                      <a:pt x="1031941" y="485047"/>
                      <a:pt x="1016800" y="632704"/>
                    </a:cubicBezTo>
                    <a:cubicBezTo>
                      <a:pt x="1220318" y="617782"/>
                      <a:pt x="1500458" y="929567"/>
                      <a:pt x="1416850" y="1213729"/>
                    </a:cubicBezTo>
                    <a:cubicBezTo>
                      <a:pt x="1161792" y="1421692"/>
                      <a:pt x="-35289" y="1083448"/>
                      <a:pt x="800" y="966079"/>
                    </a:cubicBezTo>
                    <a:lnTo>
                      <a:pt x="40688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6B09C-5D13-4859-926A-6961AE8305FA}"/>
                </a:ext>
              </a:extLst>
            </p:cNvPr>
            <p:cNvSpPr/>
            <p:nvPr/>
          </p:nvSpPr>
          <p:spPr>
            <a:xfrm>
              <a:off x="1382738" y="1821173"/>
              <a:ext cx="2996947" cy="2286412"/>
            </a:xfrm>
            <a:custGeom>
              <a:avLst/>
              <a:gdLst>
                <a:gd name="connsiteX0" fmla="*/ 0 w 1204686"/>
                <a:gd name="connsiteY0" fmla="*/ 0 h 943428"/>
                <a:gd name="connsiteX1" fmla="*/ 1204686 w 1204686"/>
                <a:gd name="connsiteY1" fmla="*/ 0 h 943428"/>
                <a:gd name="connsiteX2" fmla="*/ 1204686 w 1204686"/>
                <a:gd name="connsiteY2" fmla="*/ 943428 h 943428"/>
                <a:gd name="connsiteX3" fmla="*/ 0 w 1204686"/>
                <a:gd name="connsiteY3" fmla="*/ 943428 h 943428"/>
                <a:gd name="connsiteX4" fmla="*/ 0 w 1204686"/>
                <a:gd name="connsiteY4" fmla="*/ 0 h 943428"/>
                <a:gd name="connsiteX0" fmla="*/ 58058 w 1204686"/>
                <a:gd name="connsiteY0" fmla="*/ 0 h 1175656"/>
                <a:gd name="connsiteX1" fmla="*/ 1204686 w 1204686"/>
                <a:gd name="connsiteY1" fmla="*/ 232228 h 1175656"/>
                <a:gd name="connsiteX2" fmla="*/ 1204686 w 1204686"/>
                <a:gd name="connsiteY2" fmla="*/ 1175656 h 1175656"/>
                <a:gd name="connsiteX3" fmla="*/ 0 w 1204686"/>
                <a:gd name="connsiteY3" fmla="*/ 1175656 h 1175656"/>
                <a:gd name="connsiteX4" fmla="*/ 58058 w 1204686"/>
                <a:gd name="connsiteY4" fmla="*/ 0 h 1175656"/>
                <a:gd name="connsiteX0" fmla="*/ 1422401 w 2569029"/>
                <a:gd name="connsiteY0" fmla="*/ 0 h 1611085"/>
                <a:gd name="connsiteX1" fmla="*/ 2569029 w 2569029"/>
                <a:gd name="connsiteY1" fmla="*/ 232228 h 1611085"/>
                <a:gd name="connsiteX2" fmla="*/ 2569029 w 2569029"/>
                <a:gd name="connsiteY2" fmla="*/ 1175656 h 1611085"/>
                <a:gd name="connsiteX3" fmla="*/ 0 w 2569029"/>
                <a:gd name="connsiteY3" fmla="*/ 1611085 h 1611085"/>
                <a:gd name="connsiteX4" fmla="*/ 1422401 w 2569029"/>
                <a:gd name="connsiteY4" fmla="*/ 0 h 1611085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205376"/>
                <a:gd name="connsiteX1" fmla="*/ 2569029 w 2607129"/>
                <a:gd name="connsiteY1" fmla="*/ 232228 h 2205376"/>
                <a:gd name="connsiteX2" fmla="*/ 2607129 w 2607129"/>
                <a:gd name="connsiteY2" fmla="*/ 2064656 h 2205376"/>
                <a:gd name="connsiteX3" fmla="*/ 0 w 2607129"/>
                <a:gd name="connsiteY3" fmla="*/ 1611085 h 2205376"/>
                <a:gd name="connsiteX4" fmla="*/ 1422401 w 2607129"/>
                <a:gd name="connsiteY4" fmla="*/ 0 h 2205376"/>
                <a:gd name="connsiteX0" fmla="*/ 1422401 w 2607129"/>
                <a:gd name="connsiteY0" fmla="*/ 0 h 2286412"/>
                <a:gd name="connsiteX1" fmla="*/ 2569029 w 2607129"/>
                <a:gd name="connsiteY1" fmla="*/ 232228 h 2286412"/>
                <a:gd name="connsiteX2" fmla="*/ 2607129 w 2607129"/>
                <a:gd name="connsiteY2" fmla="*/ 2064656 h 2286412"/>
                <a:gd name="connsiteX3" fmla="*/ 0 w 2607129"/>
                <a:gd name="connsiteY3" fmla="*/ 1611085 h 2286412"/>
                <a:gd name="connsiteX4" fmla="*/ 1422401 w 2607129"/>
                <a:gd name="connsiteY4" fmla="*/ 0 h 2286412"/>
                <a:gd name="connsiteX0" fmla="*/ 1422401 w 2938895"/>
                <a:gd name="connsiteY0" fmla="*/ 0 h 2286412"/>
                <a:gd name="connsiteX1" fmla="*/ 2569029 w 2938895"/>
                <a:gd name="connsiteY1" fmla="*/ 232228 h 2286412"/>
                <a:gd name="connsiteX2" fmla="*/ 2607129 w 2938895"/>
                <a:gd name="connsiteY2" fmla="*/ 2064656 h 2286412"/>
                <a:gd name="connsiteX3" fmla="*/ 0 w 2938895"/>
                <a:gd name="connsiteY3" fmla="*/ 1611085 h 2286412"/>
                <a:gd name="connsiteX4" fmla="*/ 1422401 w 2938895"/>
                <a:gd name="connsiteY4" fmla="*/ 0 h 2286412"/>
                <a:gd name="connsiteX0" fmla="*/ 1422401 w 2996947"/>
                <a:gd name="connsiteY0" fmla="*/ 0 h 2286412"/>
                <a:gd name="connsiteX1" fmla="*/ 2569029 w 2996947"/>
                <a:gd name="connsiteY1" fmla="*/ 232228 h 2286412"/>
                <a:gd name="connsiteX2" fmla="*/ 2607129 w 2996947"/>
                <a:gd name="connsiteY2" fmla="*/ 2064656 h 2286412"/>
                <a:gd name="connsiteX3" fmla="*/ 0 w 2996947"/>
                <a:gd name="connsiteY3" fmla="*/ 1611085 h 2286412"/>
                <a:gd name="connsiteX4" fmla="*/ 1422401 w 2996947"/>
                <a:gd name="connsiteY4" fmla="*/ 0 h 22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947" h="2286412">
                  <a:moveTo>
                    <a:pt x="1422401" y="0"/>
                  </a:moveTo>
                  <a:lnTo>
                    <a:pt x="2569029" y="232228"/>
                  </a:lnTo>
                  <a:cubicBezTo>
                    <a:pt x="2823029" y="703337"/>
                    <a:pt x="3369129" y="945847"/>
                    <a:pt x="2607129" y="2064656"/>
                  </a:cubicBezTo>
                  <a:cubicBezTo>
                    <a:pt x="1928586" y="2154766"/>
                    <a:pt x="894443" y="2714775"/>
                    <a:pt x="0" y="1611085"/>
                  </a:cubicBezTo>
                  <a:cubicBezTo>
                    <a:pt x="16934" y="1378857"/>
                    <a:pt x="287867" y="600528"/>
                    <a:pt x="1422401" y="0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93D29D-86BB-476E-80C1-12AAA23E5441}"/>
                </a:ext>
              </a:extLst>
            </p:cNvPr>
            <p:cNvGrpSpPr/>
            <p:nvPr/>
          </p:nvGrpSpPr>
          <p:grpSpPr>
            <a:xfrm>
              <a:off x="516989" y="1525657"/>
              <a:ext cx="2422681" cy="873093"/>
              <a:chOff x="1797050" y="1745784"/>
              <a:chExt cx="2422681" cy="87309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9" name="Rectangle 14">
                <a:extLst>
                  <a:ext uri="{FF2B5EF4-FFF2-40B4-BE49-F238E27FC236}">
                    <a16:creationId xmlns:a16="http://schemas.microsoft.com/office/drawing/2014/main" id="{E46BDDCE-C6A6-4F82-AD08-9FA90AA96A6B}"/>
                  </a:ext>
                </a:extLst>
              </p:cNvPr>
              <p:cNvSpPr/>
              <p:nvPr/>
            </p:nvSpPr>
            <p:spPr>
              <a:xfrm rot="20581185">
                <a:off x="1901981" y="2072311"/>
                <a:ext cx="2317750" cy="546566"/>
              </a:xfrm>
              <a:custGeom>
                <a:avLst/>
                <a:gdLst>
                  <a:gd name="connsiteX0" fmla="*/ 0 w 76200"/>
                  <a:gd name="connsiteY0" fmla="*/ 0 h 284399"/>
                  <a:gd name="connsiteX1" fmla="*/ 76200 w 76200"/>
                  <a:gd name="connsiteY1" fmla="*/ 0 h 284399"/>
                  <a:gd name="connsiteX2" fmla="*/ 76200 w 76200"/>
                  <a:gd name="connsiteY2" fmla="*/ 284399 h 284399"/>
                  <a:gd name="connsiteX3" fmla="*/ 0 w 76200"/>
                  <a:gd name="connsiteY3" fmla="*/ 284399 h 284399"/>
                  <a:gd name="connsiteX4" fmla="*/ 0 w 76200"/>
                  <a:gd name="connsiteY4" fmla="*/ 0 h 284399"/>
                  <a:gd name="connsiteX0" fmla="*/ 0 w 2095500"/>
                  <a:gd name="connsiteY0" fmla="*/ 0 h 385999"/>
                  <a:gd name="connsiteX1" fmla="*/ 2095500 w 2095500"/>
                  <a:gd name="connsiteY1" fmla="*/ 101600 h 385999"/>
                  <a:gd name="connsiteX2" fmla="*/ 2095500 w 2095500"/>
                  <a:gd name="connsiteY2" fmla="*/ 385999 h 385999"/>
                  <a:gd name="connsiteX3" fmla="*/ 2019300 w 2095500"/>
                  <a:gd name="connsiteY3" fmla="*/ 385999 h 385999"/>
                  <a:gd name="connsiteX4" fmla="*/ 0 w 2095500"/>
                  <a:gd name="connsiteY4" fmla="*/ 0 h 385999"/>
                  <a:gd name="connsiteX0" fmla="*/ 203200 w 2298700"/>
                  <a:gd name="connsiteY0" fmla="*/ 0 h 481249"/>
                  <a:gd name="connsiteX1" fmla="*/ 2298700 w 2298700"/>
                  <a:gd name="connsiteY1" fmla="*/ 101600 h 481249"/>
                  <a:gd name="connsiteX2" fmla="*/ 2298700 w 2298700"/>
                  <a:gd name="connsiteY2" fmla="*/ 385999 h 481249"/>
                  <a:gd name="connsiteX3" fmla="*/ 0 w 2298700"/>
                  <a:gd name="connsiteY3" fmla="*/ 481249 h 481249"/>
                  <a:gd name="connsiteX4" fmla="*/ 203200 w 2298700"/>
                  <a:gd name="connsiteY4" fmla="*/ 0 h 481249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57258 h 538507"/>
                  <a:gd name="connsiteX1" fmla="*/ 2305050 w 2317750"/>
                  <a:gd name="connsiteY1" fmla="*/ 196958 h 538507"/>
                  <a:gd name="connsiteX2" fmla="*/ 2317750 w 2317750"/>
                  <a:gd name="connsiteY2" fmla="*/ 354357 h 538507"/>
                  <a:gd name="connsiteX3" fmla="*/ 0 w 2317750"/>
                  <a:gd name="connsiteY3" fmla="*/ 538507 h 538507"/>
                  <a:gd name="connsiteX4" fmla="*/ 203200 w 2317750"/>
                  <a:gd name="connsiteY4" fmla="*/ 57258 h 538507"/>
                  <a:gd name="connsiteX0" fmla="*/ 203200 w 2317750"/>
                  <a:gd name="connsiteY0" fmla="*/ 65317 h 546566"/>
                  <a:gd name="connsiteX1" fmla="*/ 2305050 w 2317750"/>
                  <a:gd name="connsiteY1" fmla="*/ 205017 h 546566"/>
                  <a:gd name="connsiteX2" fmla="*/ 2317750 w 2317750"/>
                  <a:gd name="connsiteY2" fmla="*/ 362416 h 546566"/>
                  <a:gd name="connsiteX3" fmla="*/ 0 w 2317750"/>
                  <a:gd name="connsiteY3" fmla="*/ 546566 h 546566"/>
                  <a:gd name="connsiteX4" fmla="*/ 203200 w 2317750"/>
                  <a:gd name="connsiteY4" fmla="*/ 65317 h 54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7750" h="546566">
                    <a:moveTo>
                      <a:pt x="203200" y="65317"/>
                    </a:moveTo>
                    <a:cubicBezTo>
                      <a:pt x="1244600" y="-110366"/>
                      <a:pt x="1746250" y="114000"/>
                      <a:pt x="2305050" y="205017"/>
                    </a:cubicBezTo>
                    <a:lnTo>
                      <a:pt x="2317750" y="362416"/>
                    </a:lnTo>
                    <a:cubicBezTo>
                      <a:pt x="1919817" y="394166"/>
                      <a:pt x="1439333" y="76666"/>
                      <a:pt x="0" y="546566"/>
                    </a:cubicBezTo>
                    <a:lnTo>
                      <a:pt x="203200" y="653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A55A21-E633-488A-B30B-04BD6C19B50D}"/>
                  </a:ext>
                </a:extLst>
              </p:cNvPr>
              <p:cNvSpPr/>
              <p:nvPr/>
            </p:nvSpPr>
            <p:spPr>
              <a:xfrm>
                <a:off x="1797050" y="1745784"/>
                <a:ext cx="2317750" cy="546566"/>
              </a:xfrm>
              <a:custGeom>
                <a:avLst/>
                <a:gdLst>
                  <a:gd name="connsiteX0" fmla="*/ 0 w 76200"/>
                  <a:gd name="connsiteY0" fmla="*/ 0 h 284399"/>
                  <a:gd name="connsiteX1" fmla="*/ 76200 w 76200"/>
                  <a:gd name="connsiteY1" fmla="*/ 0 h 284399"/>
                  <a:gd name="connsiteX2" fmla="*/ 76200 w 76200"/>
                  <a:gd name="connsiteY2" fmla="*/ 284399 h 284399"/>
                  <a:gd name="connsiteX3" fmla="*/ 0 w 76200"/>
                  <a:gd name="connsiteY3" fmla="*/ 284399 h 284399"/>
                  <a:gd name="connsiteX4" fmla="*/ 0 w 76200"/>
                  <a:gd name="connsiteY4" fmla="*/ 0 h 284399"/>
                  <a:gd name="connsiteX0" fmla="*/ 0 w 2095500"/>
                  <a:gd name="connsiteY0" fmla="*/ 0 h 385999"/>
                  <a:gd name="connsiteX1" fmla="*/ 2095500 w 2095500"/>
                  <a:gd name="connsiteY1" fmla="*/ 101600 h 385999"/>
                  <a:gd name="connsiteX2" fmla="*/ 2095500 w 2095500"/>
                  <a:gd name="connsiteY2" fmla="*/ 385999 h 385999"/>
                  <a:gd name="connsiteX3" fmla="*/ 2019300 w 2095500"/>
                  <a:gd name="connsiteY3" fmla="*/ 385999 h 385999"/>
                  <a:gd name="connsiteX4" fmla="*/ 0 w 2095500"/>
                  <a:gd name="connsiteY4" fmla="*/ 0 h 385999"/>
                  <a:gd name="connsiteX0" fmla="*/ 203200 w 2298700"/>
                  <a:gd name="connsiteY0" fmla="*/ 0 h 481249"/>
                  <a:gd name="connsiteX1" fmla="*/ 2298700 w 2298700"/>
                  <a:gd name="connsiteY1" fmla="*/ 101600 h 481249"/>
                  <a:gd name="connsiteX2" fmla="*/ 2298700 w 2298700"/>
                  <a:gd name="connsiteY2" fmla="*/ 385999 h 481249"/>
                  <a:gd name="connsiteX3" fmla="*/ 0 w 2298700"/>
                  <a:gd name="connsiteY3" fmla="*/ 481249 h 481249"/>
                  <a:gd name="connsiteX4" fmla="*/ 203200 w 2298700"/>
                  <a:gd name="connsiteY4" fmla="*/ 0 h 481249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57258 h 538507"/>
                  <a:gd name="connsiteX1" fmla="*/ 2305050 w 2317750"/>
                  <a:gd name="connsiteY1" fmla="*/ 196958 h 538507"/>
                  <a:gd name="connsiteX2" fmla="*/ 2317750 w 2317750"/>
                  <a:gd name="connsiteY2" fmla="*/ 354357 h 538507"/>
                  <a:gd name="connsiteX3" fmla="*/ 0 w 2317750"/>
                  <a:gd name="connsiteY3" fmla="*/ 538507 h 538507"/>
                  <a:gd name="connsiteX4" fmla="*/ 203200 w 2317750"/>
                  <a:gd name="connsiteY4" fmla="*/ 57258 h 538507"/>
                  <a:gd name="connsiteX0" fmla="*/ 203200 w 2317750"/>
                  <a:gd name="connsiteY0" fmla="*/ 65317 h 546566"/>
                  <a:gd name="connsiteX1" fmla="*/ 2305050 w 2317750"/>
                  <a:gd name="connsiteY1" fmla="*/ 205017 h 546566"/>
                  <a:gd name="connsiteX2" fmla="*/ 2317750 w 2317750"/>
                  <a:gd name="connsiteY2" fmla="*/ 362416 h 546566"/>
                  <a:gd name="connsiteX3" fmla="*/ 0 w 2317750"/>
                  <a:gd name="connsiteY3" fmla="*/ 546566 h 546566"/>
                  <a:gd name="connsiteX4" fmla="*/ 203200 w 2317750"/>
                  <a:gd name="connsiteY4" fmla="*/ 65317 h 54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7750" h="546566">
                    <a:moveTo>
                      <a:pt x="203200" y="65317"/>
                    </a:moveTo>
                    <a:cubicBezTo>
                      <a:pt x="1244600" y="-110366"/>
                      <a:pt x="1746250" y="114000"/>
                      <a:pt x="2305050" y="205017"/>
                    </a:cubicBezTo>
                    <a:lnTo>
                      <a:pt x="2317750" y="362416"/>
                    </a:lnTo>
                    <a:cubicBezTo>
                      <a:pt x="1919817" y="394166"/>
                      <a:pt x="1439333" y="76666"/>
                      <a:pt x="0" y="546566"/>
                    </a:cubicBezTo>
                    <a:lnTo>
                      <a:pt x="203200" y="653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CFD9FA-9F13-4583-A0A2-E1D3696077A0}"/>
                </a:ext>
              </a:extLst>
            </p:cNvPr>
            <p:cNvGrpSpPr/>
            <p:nvPr/>
          </p:nvGrpSpPr>
          <p:grpSpPr>
            <a:xfrm>
              <a:off x="2081787" y="2280375"/>
              <a:ext cx="2697239" cy="1563447"/>
              <a:chOff x="3223267" y="2578100"/>
              <a:chExt cx="2697239" cy="1563447"/>
            </a:xfrm>
            <a:solidFill>
              <a:srgbClr val="FFFF47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E911BA-D5A3-4787-B624-E788AC97DBCE}"/>
                  </a:ext>
                </a:extLst>
              </p:cNvPr>
              <p:cNvSpPr/>
              <p:nvPr/>
            </p:nvSpPr>
            <p:spPr>
              <a:xfrm>
                <a:off x="3254126" y="2578100"/>
                <a:ext cx="1127373" cy="1532264"/>
              </a:xfrm>
              <a:custGeom>
                <a:avLst/>
                <a:gdLst>
                  <a:gd name="connsiteX0" fmla="*/ 0 w 1041400"/>
                  <a:gd name="connsiteY0" fmla="*/ 0 h 495300"/>
                  <a:gd name="connsiteX1" fmla="*/ 1041400 w 1041400"/>
                  <a:gd name="connsiteY1" fmla="*/ 0 h 495300"/>
                  <a:gd name="connsiteX2" fmla="*/ 1041400 w 1041400"/>
                  <a:gd name="connsiteY2" fmla="*/ 495300 h 495300"/>
                  <a:gd name="connsiteX3" fmla="*/ 0 w 1041400"/>
                  <a:gd name="connsiteY3" fmla="*/ 495300 h 495300"/>
                  <a:gd name="connsiteX4" fmla="*/ 0 w 1041400"/>
                  <a:gd name="connsiteY4" fmla="*/ 0 h 495300"/>
                  <a:gd name="connsiteX0" fmla="*/ 114300 w 1041400"/>
                  <a:gd name="connsiteY0" fmla="*/ 0 h 546100"/>
                  <a:gd name="connsiteX1" fmla="*/ 1041400 w 1041400"/>
                  <a:gd name="connsiteY1" fmla="*/ 50800 h 546100"/>
                  <a:gd name="connsiteX2" fmla="*/ 1041400 w 1041400"/>
                  <a:gd name="connsiteY2" fmla="*/ 546100 h 546100"/>
                  <a:gd name="connsiteX3" fmla="*/ 0 w 1041400"/>
                  <a:gd name="connsiteY3" fmla="*/ 546100 h 546100"/>
                  <a:gd name="connsiteX4" fmla="*/ 114300 w 1041400"/>
                  <a:gd name="connsiteY4" fmla="*/ 0 h 546100"/>
                  <a:gd name="connsiteX0" fmla="*/ 114300 w 1041400"/>
                  <a:gd name="connsiteY0" fmla="*/ 127000 h 673100"/>
                  <a:gd name="connsiteX1" fmla="*/ 723900 w 1041400"/>
                  <a:gd name="connsiteY1" fmla="*/ 0 h 673100"/>
                  <a:gd name="connsiteX2" fmla="*/ 1041400 w 1041400"/>
                  <a:gd name="connsiteY2" fmla="*/ 673100 h 673100"/>
                  <a:gd name="connsiteX3" fmla="*/ 0 w 1041400"/>
                  <a:gd name="connsiteY3" fmla="*/ 673100 h 673100"/>
                  <a:gd name="connsiteX4" fmla="*/ 114300 w 1041400"/>
                  <a:gd name="connsiteY4" fmla="*/ 127000 h 673100"/>
                  <a:gd name="connsiteX0" fmla="*/ 0 w 927100"/>
                  <a:gd name="connsiteY0" fmla="*/ 127000 h 1600200"/>
                  <a:gd name="connsiteX1" fmla="*/ 609600 w 927100"/>
                  <a:gd name="connsiteY1" fmla="*/ 0 h 1600200"/>
                  <a:gd name="connsiteX2" fmla="*/ 927100 w 927100"/>
                  <a:gd name="connsiteY2" fmla="*/ 673100 h 1600200"/>
                  <a:gd name="connsiteX3" fmla="*/ 635000 w 927100"/>
                  <a:gd name="connsiteY3" fmla="*/ 1600200 h 1600200"/>
                  <a:gd name="connsiteX4" fmla="*/ 0 w 927100"/>
                  <a:gd name="connsiteY4" fmla="*/ 127000 h 1600200"/>
                  <a:gd name="connsiteX0" fmla="*/ 0 w 1016000"/>
                  <a:gd name="connsiteY0" fmla="*/ 127000 h 1600200"/>
                  <a:gd name="connsiteX1" fmla="*/ 609600 w 1016000"/>
                  <a:gd name="connsiteY1" fmla="*/ 0 h 1600200"/>
                  <a:gd name="connsiteX2" fmla="*/ 1016000 w 1016000"/>
                  <a:gd name="connsiteY2" fmla="*/ 1320800 h 1600200"/>
                  <a:gd name="connsiteX3" fmla="*/ 635000 w 1016000"/>
                  <a:gd name="connsiteY3" fmla="*/ 1600200 h 1600200"/>
                  <a:gd name="connsiteX4" fmla="*/ 0 w 1016000"/>
                  <a:gd name="connsiteY4" fmla="*/ 127000 h 1600200"/>
                  <a:gd name="connsiteX0" fmla="*/ 116900 w 1132900"/>
                  <a:gd name="connsiteY0" fmla="*/ 127000 h 1600200"/>
                  <a:gd name="connsiteX1" fmla="*/ 726500 w 1132900"/>
                  <a:gd name="connsiteY1" fmla="*/ 0 h 1600200"/>
                  <a:gd name="connsiteX2" fmla="*/ 1132900 w 1132900"/>
                  <a:gd name="connsiteY2" fmla="*/ 1320800 h 1600200"/>
                  <a:gd name="connsiteX3" fmla="*/ 751900 w 1132900"/>
                  <a:gd name="connsiteY3" fmla="*/ 1600200 h 1600200"/>
                  <a:gd name="connsiteX4" fmla="*/ 116900 w 1132900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7728 w 1133728"/>
                  <a:gd name="connsiteY0" fmla="*/ 127000 h 1562100"/>
                  <a:gd name="connsiteX1" fmla="*/ 727328 w 1133728"/>
                  <a:gd name="connsiteY1" fmla="*/ 0 h 1562100"/>
                  <a:gd name="connsiteX2" fmla="*/ 1133728 w 1133728"/>
                  <a:gd name="connsiteY2" fmla="*/ 1320800 h 1562100"/>
                  <a:gd name="connsiteX3" fmla="*/ 720978 w 1133728"/>
                  <a:gd name="connsiteY3" fmla="*/ 1562100 h 1562100"/>
                  <a:gd name="connsiteX4" fmla="*/ 117728 w 1133728"/>
                  <a:gd name="connsiteY4" fmla="*/ 127000 h 1562100"/>
                  <a:gd name="connsiteX0" fmla="*/ 110972 w 1126972"/>
                  <a:gd name="connsiteY0" fmla="*/ 127000 h 1562100"/>
                  <a:gd name="connsiteX1" fmla="*/ 720572 w 1126972"/>
                  <a:gd name="connsiteY1" fmla="*/ 0 h 1562100"/>
                  <a:gd name="connsiteX2" fmla="*/ 1126972 w 1126972"/>
                  <a:gd name="connsiteY2" fmla="*/ 1320800 h 1562100"/>
                  <a:gd name="connsiteX3" fmla="*/ 714222 w 1126972"/>
                  <a:gd name="connsiteY3" fmla="*/ 1562100 h 1562100"/>
                  <a:gd name="connsiteX4" fmla="*/ 110972 w 1126972"/>
                  <a:gd name="connsiteY4" fmla="*/ 127000 h 1562100"/>
                  <a:gd name="connsiteX0" fmla="*/ 110972 w 1126972"/>
                  <a:gd name="connsiteY0" fmla="*/ 127000 h 1562100"/>
                  <a:gd name="connsiteX1" fmla="*/ 720572 w 1126972"/>
                  <a:gd name="connsiteY1" fmla="*/ 0 h 1562100"/>
                  <a:gd name="connsiteX2" fmla="*/ 1126972 w 1126972"/>
                  <a:gd name="connsiteY2" fmla="*/ 1320800 h 1562100"/>
                  <a:gd name="connsiteX3" fmla="*/ 714222 w 1126972"/>
                  <a:gd name="connsiteY3" fmla="*/ 1562100 h 1562100"/>
                  <a:gd name="connsiteX4" fmla="*/ 110972 w 1126972"/>
                  <a:gd name="connsiteY4" fmla="*/ 127000 h 1562100"/>
                  <a:gd name="connsiteX0" fmla="*/ 720572 w 1126972"/>
                  <a:gd name="connsiteY0" fmla="*/ 0 h 1562100"/>
                  <a:gd name="connsiteX1" fmla="*/ 1126972 w 1126972"/>
                  <a:gd name="connsiteY1" fmla="*/ 1320800 h 1562100"/>
                  <a:gd name="connsiteX2" fmla="*/ 714222 w 1126972"/>
                  <a:gd name="connsiteY2" fmla="*/ 1562100 h 1562100"/>
                  <a:gd name="connsiteX3" fmla="*/ 110972 w 1126972"/>
                  <a:gd name="connsiteY3" fmla="*/ 127000 h 1562100"/>
                  <a:gd name="connsiteX4" fmla="*/ 812012 w 1126972"/>
                  <a:gd name="connsiteY4" fmla="*/ 91440 h 1562100"/>
                  <a:gd name="connsiteX0" fmla="*/ 720572 w 1126972"/>
                  <a:gd name="connsiteY0" fmla="*/ 0 h 1562100"/>
                  <a:gd name="connsiteX1" fmla="*/ 1126972 w 1126972"/>
                  <a:gd name="connsiteY1" fmla="*/ 1320800 h 1562100"/>
                  <a:gd name="connsiteX2" fmla="*/ 714222 w 1126972"/>
                  <a:gd name="connsiteY2" fmla="*/ 1562100 h 1562100"/>
                  <a:gd name="connsiteX3" fmla="*/ 110972 w 1126972"/>
                  <a:gd name="connsiteY3" fmla="*/ 127000 h 1562100"/>
                  <a:gd name="connsiteX0" fmla="*/ 720572 w 1126972"/>
                  <a:gd name="connsiteY0" fmla="*/ 0 h 1519237"/>
                  <a:gd name="connsiteX1" fmla="*/ 1126972 w 1126972"/>
                  <a:gd name="connsiteY1" fmla="*/ 1320800 h 1519237"/>
                  <a:gd name="connsiteX2" fmla="*/ 714222 w 1126972"/>
                  <a:gd name="connsiteY2" fmla="*/ 1519237 h 1519237"/>
                  <a:gd name="connsiteX3" fmla="*/ 110972 w 1126972"/>
                  <a:gd name="connsiteY3" fmla="*/ 127000 h 1519237"/>
                  <a:gd name="connsiteX0" fmla="*/ 720572 w 1126972"/>
                  <a:gd name="connsiteY0" fmla="*/ 0 h 1530675"/>
                  <a:gd name="connsiteX1" fmla="*/ 1126972 w 1126972"/>
                  <a:gd name="connsiteY1" fmla="*/ 1320800 h 1530675"/>
                  <a:gd name="connsiteX2" fmla="*/ 714222 w 1126972"/>
                  <a:gd name="connsiteY2" fmla="*/ 1519237 h 1530675"/>
                  <a:gd name="connsiteX3" fmla="*/ 110972 w 1126972"/>
                  <a:gd name="connsiteY3" fmla="*/ 127000 h 1530675"/>
                  <a:gd name="connsiteX0" fmla="*/ 720973 w 1127373"/>
                  <a:gd name="connsiteY0" fmla="*/ 0 h 1530675"/>
                  <a:gd name="connsiteX1" fmla="*/ 1127373 w 1127373"/>
                  <a:gd name="connsiteY1" fmla="*/ 1320800 h 1530675"/>
                  <a:gd name="connsiteX2" fmla="*/ 714623 w 1127373"/>
                  <a:gd name="connsiteY2" fmla="*/ 1519237 h 1530675"/>
                  <a:gd name="connsiteX3" fmla="*/ 111373 w 1127373"/>
                  <a:gd name="connsiteY3" fmla="*/ 127000 h 1530675"/>
                  <a:gd name="connsiteX0" fmla="*/ 720973 w 1127373"/>
                  <a:gd name="connsiteY0" fmla="*/ 0 h 1532264"/>
                  <a:gd name="connsiteX1" fmla="*/ 1127373 w 1127373"/>
                  <a:gd name="connsiteY1" fmla="*/ 1320800 h 1532264"/>
                  <a:gd name="connsiteX2" fmla="*/ 714623 w 1127373"/>
                  <a:gd name="connsiteY2" fmla="*/ 1519237 h 1532264"/>
                  <a:gd name="connsiteX3" fmla="*/ 111373 w 1127373"/>
                  <a:gd name="connsiteY3" fmla="*/ 127000 h 153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373" h="1532264">
                    <a:moveTo>
                      <a:pt x="720973" y="0"/>
                    </a:moveTo>
                    <a:cubicBezTo>
                      <a:pt x="1034240" y="376767"/>
                      <a:pt x="712506" y="1248833"/>
                      <a:pt x="1127373" y="1320800"/>
                    </a:cubicBezTo>
                    <a:cubicBezTo>
                      <a:pt x="1082923" y="1463145"/>
                      <a:pt x="824161" y="1570567"/>
                      <a:pt x="714623" y="1519237"/>
                    </a:cubicBezTo>
                    <a:cubicBezTo>
                      <a:pt x="599793" y="1475845"/>
                      <a:pt x="-311960" y="948267"/>
                      <a:pt x="111373" y="127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BBE5CE-F7B7-4519-B8BD-8472FDFE6978}"/>
                  </a:ext>
                </a:extLst>
              </p:cNvPr>
              <p:cNvSpPr/>
              <p:nvPr/>
            </p:nvSpPr>
            <p:spPr>
              <a:xfrm>
                <a:off x="4337845" y="2736057"/>
                <a:ext cx="1582661" cy="1405490"/>
              </a:xfrm>
              <a:custGeom>
                <a:avLst/>
                <a:gdLst>
                  <a:gd name="connsiteX0" fmla="*/ 0 w 714518"/>
                  <a:gd name="connsiteY0" fmla="*/ 0 h 330994"/>
                  <a:gd name="connsiteX1" fmla="*/ 714518 w 714518"/>
                  <a:gd name="connsiteY1" fmla="*/ 0 h 330994"/>
                  <a:gd name="connsiteX2" fmla="*/ 714518 w 714518"/>
                  <a:gd name="connsiteY2" fmla="*/ 330994 h 330994"/>
                  <a:gd name="connsiteX3" fmla="*/ 0 w 714518"/>
                  <a:gd name="connsiteY3" fmla="*/ 330994 h 330994"/>
                  <a:gd name="connsiteX4" fmla="*/ 0 w 714518"/>
                  <a:gd name="connsiteY4" fmla="*/ 0 h 330994"/>
                  <a:gd name="connsiteX0" fmla="*/ 0 w 928830"/>
                  <a:gd name="connsiteY0" fmla="*/ 323850 h 654844"/>
                  <a:gd name="connsiteX1" fmla="*/ 928830 w 928830"/>
                  <a:gd name="connsiteY1" fmla="*/ 0 h 654844"/>
                  <a:gd name="connsiteX2" fmla="*/ 714518 w 928830"/>
                  <a:gd name="connsiteY2" fmla="*/ 654844 h 654844"/>
                  <a:gd name="connsiteX3" fmla="*/ 0 w 928830"/>
                  <a:gd name="connsiteY3" fmla="*/ 654844 h 654844"/>
                  <a:gd name="connsiteX4" fmla="*/ 0 w 928830"/>
                  <a:gd name="connsiteY4" fmla="*/ 323850 h 654844"/>
                  <a:gd name="connsiteX0" fmla="*/ 682482 w 1611312"/>
                  <a:gd name="connsiteY0" fmla="*/ 323850 h 1004094"/>
                  <a:gd name="connsiteX1" fmla="*/ 1611312 w 1611312"/>
                  <a:gd name="connsiteY1" fmla="*/ 0 h 1004094"/>
                  <a:gd name="connsiteX2" fmla="*/ 0 w 1611312"/>
                  <a:gd name="connsiteY2" fmla="*/ 1004094 h 1004094"/>
                  <a:gd name="connsiteX3" fmla="*/ 682482 w 1611312"/>
                  <a:gd name="connsiteY3" fmla="*/ 654844 h 1004094"/>
                  <a:gd name="connsiteX4" fmla="*/ 682482 w 1611312"/>
                  <a:gd name="connsiteY4" fmla="*/ 323850 h 1004094"/>
                  <a:gd name="connsiteX0" fmla="*/ 682482 w 1611312"/>
                  <a:gd name="connsiteY0" fmla="*/ 323850 h 1039711"/>
                  <a:gd name="connsiteX1" fmla="*/ 1611312 w 1611312"/>
                  <a:gd name="connsiteY1" fmla="*/ 0 h 1039711"/>
                  <a:gd name="connsiteX2" fmla="*/ 0 w 1611312"/>
                  <a:gd name="connsiteY2" fmla="*/ 1004094 h 1039711"/>
                  <a:gd name="connsiteX3" fmla="*/ 682482 w 1611312"/>
                  <a:gd name="connsiteY3" fmla="*/ 654844 h 1039711"/>
                  <a:gd name="connsiteX4" fmla="*/ 682482 w 1611312"/>
                  <a:gd name="connsiteY4" fmla="*/ 323850 h 1039711"/>
                  <a:gd name="connsiteX0" fmla="*/ 682482 w 1611312"/>
                  <a:gd name="connsiteY0" fmla="*/ 323850 h 1396941"/>
                  <a:gd name="connsiteX1" fmla="*/ 1611312 w 1611312"/>
                  <a:gd name="connsiteY1" fmla="*/ 0 h 1396941"/>
                  <a:gd name="connsiteX2" fmla="*/ 0 w 1611312"/>
                  <a:gd name="connsiteY2" fmla="*/ 1004094 h 1396941"/>
                  <a:gd name="connsiteX3" fmla="*/ 682482 w 1611312"/>
                  <a:gd name="connsiteY3" fmla="*/ 654844 h 1396941"/>
                  <a:gd name="connsiteX4" fmla="*/ 682482 w 1611312"/>
                  <a:gd name="connsiteY4" fmla="*/ 323850 h 1396941"/>
                  <a:gd name="connsiteX0" fmla="*/ 682482 w 1805441"/>
                  <a:gd name="connsiteY0" fmla="*/ 323850 h 1392082"/>
                  <a:gd name="connsiteX1" fmla="*/ 1611312 w 1805441"/>
                  <a:gd name="connsiteY1" fmla="*/ 0 h 1392082"/>
                  <a:gd name="connsiteX2" fmla="*/ 0 w 1805441"/>
                  <a:gd name="connsiteY2" fmla="*/ 1004094 h 1392082"/>
                  <a:gd name="connsiteX3" fmla="*/ 682482 w 1805441"/>
                  <a:gd name="connsiteY3" fmla="*/ 654844 h 1392082"/>
                  <a:gd name="connsiteX4" fmla="*/ 682482 w 1805441"/>
                  <a:gd name="connsiteY4" fmla="*/ 323850 h 1392082"/>
                  <a:gd name="connsiteX0" fmla="*/ 682482 w 1736959"/>
                  <a:gd name="connsiteY0" fmla="*/ 323850 h 1350419"/>
                  <a:gd name="connsiteX1" fmla="*/ 1611312 w 1736959"/>
                  <a:gd name="connsiteY1" fmla="*/ 0 h 1350419"/>
                  <a:gd name="connsiteX2" fmla="*/ 0 w 1736959"/>
                  <a:gd name="connsiteY2" fmla="*/ 1004094 h 1350419"/>
                  <a:gd name="connsiteX3" fmla="*/ 682482 w 1736959"/>
                  <a:gd name="connsiteY3" fmla="*/ 654844 h 1350419"/>
                  <a:gd name="connsiteX4" fmla="*/ 682482 w 1736959"/>
                  <a:gd name="connsiteY4" fmla="*/ 323850 h 1350419"/>
                  <a:gd name="connsiteX0" fmla="*/ 682482 w 1819654"/>
                  <a:gd name="connsiteY0" fmla="*/ 323850 h 1358224"/>
                  <a:gd name="connsiteX1" fmla="*/ 1611312 w 1819654"/>
                  <a:gd name="connsiteY1" fmla="*/ 0 h 1358224"/>
                  <a:gd name="connsiteX2" fmla="*/ 0 w 1819654"/>
                  <a:gd name="connsiteY2" fmla="*/ 1004094 h 1358224"/>
                  <a:gd name="connsiteX3" fmla="*/ 682482 w 1819654"/>
                  <a:gd name="connsiteY3" fmla="*/ 654844 h 1358224"/>
                  <a:gd name="connsiteX4" fmla="*/ 682482 w 1819654"/>
                  <a:gd name="connsiteY4" fmla="*/ 323850 h 1358224"/>
                  <a:gd name="connsiteX0" fmla="*/ 682482 w 1729372"/>
                  <a:gd name="connsiteY0" fmla="*/ 330200 h 1363700"/>
                  <a:gd name="connsiteX1" fmla="*/ 1497012 w 1729372"/>
                  <a:gd name="connsiteY1" fmla="*/ 0 h 1363700"/>
                  <a:gd name="connsiteX2" fmla="*/ 0 w 1729372"/>
                  <a:gd name="connsiteY2" fmla="*/ 1010444 h 1363700"/>
                  <a:gd name="connsiteX3" fmla="*/ 682482 w 1729372"/>
                  <a:gd name="connsiteY3" fmla="*/ 661194 h 1363700"/>
                  <a:gd name="connsiteX4" fmla="*/ 682482 w 1729372"/>
                  <a:gd name="connsiteY4" fmla="*/ 330200 h 1363700"/>
                  <a:gd name="connsiteX0" fmla="*/ 682482 w 1734292"/>
                  <a:gd name="connsiteY0" fmla="*/ 381000 h 1407656"/>
                  <a:gd name="connsiteX1" fmla="*/ 1503362 w 1734292"/>
                  <a:gd name="connsiteY1" fmla="*/ 0 h 1407656"/>
                  <a:gd name="connsiteX2" fmla="*/ 0 w 1734292"/>
                  <a:gd name="connsiteY2" fmla="*/ 1061244 h 1407656"/>
                  <a:gd name="connsiteX3" fmla="*/ 682482 w 1734292"/>
                  <a:gd name="connsiteY3" fmla="*/ 711994 h 1407656"/>
                  <a:gd name="connsiteX4" fmla="*/ 682482 w 1734292"/>
                  <a:gd name="connsiteY4" fmla="*/ 381000 h 1407656"/>
                  <a:gd name="connsiteX0" fmla="*/ 682482 w 1804550"/>
                  <a:gd name="connsiteY0" fmla="*/ 381000 h 1414652"/>
                  <a:gd name="connsiteX1" fmla="*/ 1503362 w 1804550"/>
                  <a:gd name="connsiteY1" fmla="*/ 0 h 1414652"/>
                  <a:gd name="connsiteX2" fmla="*/ 0 w 1804550"/>
                  <a:gd name="connsiteY2" fmla="*/ 1061244 h 1414652"/>
                  <a:gd name="connsiteX3" fmla="*/ 682482 w 1804550"/>
                  <a:gd name="connsiteY3" fmla="*/ 711994 h 1414652"/>
                  <a:gd name="connsiteX4" fmla="*/ 682482 w 1804550"/>
                  <a:gd name="connsiteY4" fmla="*/ 381000 h 1414652"/>
                  <a:gd name="connsiteX0" fmla="*/ 682482 w 1842368"/>
                  <a:gd name="connsiteY0" fmla="*/ 381000 h 1342373"/>
                  <a:gd name="connsiteX1" fmla="*/ 1503362 w 1842368"/>
                  <a:gd name="connsiteY1" fmla="*/ 0 h 1342373"/>
                  <a:gd name="connsiteX2" fmla="*/ 0 w 1842368"/>
                  <a:gd name="connsiteY2" fmla="*/ 1061244 h 1342373"/>
                  <a:gd name="connsiteX3" fmla="*/ 682482 w 1842368"/>
                  <a:gd name="connsiteY3" fmla="*/ 711994 h 1342373"/>
                  <a:gd name="connsiteX4" fmla="*/ 682482 w 1842368"/>
                  <a:gd name="connsiteY4" fmla="*/ 381000 h 1342373"/>
                  <a:gd name="connsiteX0" fmla="*/ 682482 w 1762781"/>
                  <a:gd name="connsiteY0" fmla="*/ 381000 h 1383474"/>
                  <a:gd name="connsiteX1" fmla="*/ 1503362 w 1762781"/>
                  <a:gd name="connsiteY1" fmla="*/ 0 h 1383474"/>
                  <a:gd name="connsiteX2" fmla="*/ 0 w 1762781"/>
                  <a:gd name="connsiteY2" fmla="*/ 1061244 h 1383474"/>
                  <a:gd name="connsiteX3" fmla="*/ 682482 w 1762781"/>
                  <a:gd name="connsiteY3" fmla="*/ 711994 h 1383474"/>
                  <a:gd name="connsiteX4" fmla="*/ 682482 w 1762781"/>
                  <a:gd name="connsiteY4" fmla="*/ 381000 h 1383474"/>
                  <a:gd name="connsiteX0" fmla="*/ 682482 w 1831950"/>
                  <a:gd name="connsiteY0" fmla="*/ 38100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682482 w 1831950"/>
                  <a:gd name="connsiteY4" fmla="*/ 381000 h 1399342"/>
                  <a:gd name="connsiteX0" fmla="*/ 1050782 w 1831950"/>
                  <a:gd name="connsiteY0" fmla="*/ 3746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1050782 w 1831950"/>
                  <a:gd name="connsiteY4" fmla="*/ 3746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961882 w 1831950"/>
                  <a:gd name="connsiteY4" fmla="*/ 4127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8832 w 1831950"/>
                  <a:gd name="connsiteY3" fmla="*/ 597694 h 1399342"/>
                  <a:gd name="connsiteX4" fmla="*/ 961882 w 1831950"/>
                  <a:gd name="connsiteY4" fmla="*/ 4127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961882 w 1831950"/>
                  <a:gd name="connsiteY3" fmla="*/ 412750 h 1399342"/>
                  <a:gd name="connsiteX0" fmla="*/ 720582 w 1644073"/>
                  <a:gd name="connsiteY0" fmla="*/ 412750 h 1525591"/>
                  <a:gd name="connsiteX1" fmla="*/ 1262062 w 1644073"/>
                  <a:gd name="connsiteY1" fmla="*/ 0 h 1525591"/>
                  <a:gd name="connsiteX2" fmla="*/ 0 w 1644073"/>
                  <a:gd name="connsiteY2" fmla="*/ 1207294 h 1525591"/>
                  <a:gd name="connsiteX3" fmla="*/ 720582 w 1644073"/>
                  <a:gd name="connsiteY3" fmla="*/ 412750 h 1525591"/>
                  <a:gd name="connsiteX0" fmla="*/ 720582 w 1592995"/>
                  <a:gd name="connsiteY0" fmla="*/ 412750 h 1402967"/>
                  <a:gd name="connsiteX1" fmla="*/ 1262062 w 1592995"/>
                  <a:gd name="connsiteY1" fmla="*/ 0 h 1402967"/>
                  <a:gd name="connsiteX2" fmla="*/ 0 w 1592995"/>
                  <a:gd name="connsiteY2" fmla="*/ 1207294 h 1402967"/>
                  <a:gd name="connsiteX3" fmla="*/ 720582 w 1592995"/>
                  <a:gd name="connsiteY3" fmla="*/ 412750 h 1402967"/>
                  <a:gd name="connsiteX0" fmla="*/ 720582 w 1559616"/>
                  <a:gd name="connsiteY0" fmla="*/ 412750 h 1415457"/>
                  <a:gd name="connsiteX1" fmla="*/ 1262062 w 1559616"/>
                  <a:gd name="connsiteY1" fmla="*/ 0 h 1415457"/>
                  <a:gd name="connsiteX2" fmla="*/ 0 w 1559616"/>
                  <a:gd name="connsiteY2" fmla="*/ 1207294 h 1415457"/>
                  <a:gd name="connsiteX3" fmla="*/ 720582 w 1559616"/>
                  <a:gd name="connsiteY3" fmla="*/ 412750 h 1415457"/>
                  <a:gd name="connsiteX0" fmla="*/ 720582 w 1565267"/>
                  <a:gd name="connsiteY0" fmla="*/ 412750 h 1378547"/>
                  <a:gd name="connsiteX1" fmla="*/ 1262062 w 1565267"/>
                  <a:gd name="connsiteY1" fmla="*/ 0 h 1378547"/>
                  <a:gd name="connsiteX2" fmla="*/ 0 w 1565267"/>
                  <a:gd name="connsiteY2" fmla="*/ 1207294 h 1378547"/>
                  <a:gd name="connsiteX3" fmla="*/ 720582 w 1565267"/>
                  <a:gd name="connsiteY3" fmla="*/ 412750 h 1378547"/>
                  <a:gd name="connsiteX0" fmla="*/ 720582 w 1533417"/>
                  <a:gd name="connsiteY0" fmla="*/ 412750 h 1395652"/>
                  <a:gd name="connsiteX1" fmla="*/ 1262062 w 1533417"/>
                  <a:gd name="connsiteY1" fmla="*/ 0 h 1395652"/>
                  <a:gd name="connsiteX2" fmla="*/ 0 w 1533417"/>
                  <a:gd name="connsiteY2" fmla="*/ 1207294 h 1395652"/>
                  <a:gd name="connsiteX3" fmla="*/ 720582 w 1533417"/>
                  <a:gd name="connsiteY3" fmla="*/ 412750 h 1395652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720582 w 1582661"/>
                  <a:gd name="connsiteY3" fmla="*/ 412750 h 1405490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272255 w 1582661"/>
                  <a:gd name="connsiteY3" fmla="*/ 610393 h 1405490"/>
                  <a:gd name="connsiteX4" fmla="*/ 720582 w 1582661"/>
                  <a:gd name="connsiteY4" fmla="*/ 412750 h 1405490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272255 w 1582661"/>
                  <a:gd name="connsiteY3" fmla="*/ 610393 h 1405490"/>
                  <a:gd name="connsiteX4" fmla="*/ 720582 w 1582661"/>
                  <a:gd name="connsiteY4" fmla="*/ 412750 h 1405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661" h="1405490">
                    <a:moveTo>
                      <a:pt x="720582" y="412750"/>
                    </a:moveTo>
                    <a:lnTo>
                      <a:pt x="1262062" y="0"/>
                    </a:lnTo>
                    <a:cubicBezTo>
                      <a:pt x="2083858" y="766498"/>
                      <a:pt x="1203854" y="1856846"/>
                      <a:pt x="0" y="1207294"/>
                    </a:cubicBezTo>
                    <a:cubicBezTo>
                      <a:pt x="117210" y="1077119"/>
                      <a:pt x="174095" y="769143"/>
                      <a:pt x="272255" y="610393"/>
                    </a:cubicBezTo>
                    <a:lnTo>
                      <a:pt x="720582" y="41275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339D05-21A0-4BD3-83A3-80E0E4766EAD}"/>
                  </a:ext>
                </a:extLst>
              </p:cNvPr>
              <p:cNvSpPr/>
              <p:nvPr/>
            </p:nvSpPr>
            <p:spPr>
              <a:xfrm>
                <a:off x="3223267" y="3177967"/>
                <a:ext cx="1426675" cy="858877"/>
              </a:xfrm>
              <a:custGeom>
                <a:avLst/>
                <a:gdLst>
                  <a:gd name="connsiteX0" fmla="*/ 0 w 252412"/>
                  <a:gd name="connsiteY0" fmla="*/ 0 h 542812"/>
                  <a:gd name="connsiteX1" fmla="*/ 252412 w 252412"/>
                  <a:gd name="connsiteY1" fmla="*/ 0 h 542812"/>
                  <a:gd name="connsiteX2" fmla="*/ 252412 w 252412"/>
                  <a:gd name="connsiteY2" fmla="*/ 542812 h 542812"/>
                  <a:gd name="connsiteX3" fmla="*/ 0 w 252412"/>
                  <a:gd name="connsiteY3" fmla="*/ 542812 h 542812"/>
                  <a:gd name="connsiteX4" fmla="*/ 0 w 252412"/>
                  <a:gd name="connsiteY4" fmla="*/ 0 h 542812"/>
                  <a:gd name="connsiteX0" fmla="*/ 0 w 252412"/>
                  <a:gd name="connsiteY0" fmla="*/ 0 h 542812"/>
                  <a:gd name="connsiteX1" fmla="*/ 252412 w 252412"/>
                  <a:gd name="connsiteY1" fmla="*/ 0 h 542812"/>
                  <a:gd name="connsiteX2" fmla="*/ 252412 w 252412"/>
                  <a:gd name="connsiteY2" fmla="*/ 542812 h 542812"/>
                  <a:gd name="connsiteX3" fmla="*/ 0 w 252412"/>
                  <a:gd name="connsiteY3" fmla="*/ 542812 h 542812"/>
                  <a:gd name="connsiteX4" fmla="*/ 0 w 252412"/>
                  <a:gd name="connsiteY4" fmla="*/ 0 h 542812"/>
                  <a:gd name="connsiteX0" fmla="*/ 279400 w 531812"/>
                  <a:gd name="connsiteY0" fmla="*/ 0 h 542812"/>
                  <a:gd name="connsiteX1" fmla="*/ 531812 w 531812"/>
                  <a:gd name="connsiteY1" fmla="*/ 0 h 542812"/>
                  <a:gd name="connsiteX2" fmla="*/ 531812 w 531812"/>
                  <a:gd name="connsiteY2" fmla="*/ 542812 h 542812"/>
                  <a:gd name="connsiteX3" fmla="*/ 0 w 531812"/>
                  <a:gd name="connsiteY3" fmla="*/ 428512 h 542812"/>
                  <a:gd name="connsiteX4" fmla="*/ 279400 w 531812"/>
                  <a:gd name="connsiteY4" fmla="*/ 0 h 542812"/>
                  <a:gd name="connsiteX0" fmla="*/ 279400 w 531812"/>
                  <a:gd name="connsiteY0" fmla="*/ 0 h 593612"/>
                  <a:gd name="connsiteX1" fmla="*/ 531812 w 531812"/>
                  <a:gd name="connsiteY1" fmla="*/ 0 h 593612"/>
                  <a:gd name="connsiteX2" fmla="*/ 246062 w 531812"/>
                  <a:gd name="connsiteY2" fmla="*/ 593612 h 593612"/>
                  <a:gd name="connsiteX3" fmla="*/ 0 w 531812"/>
                  <a:gd name="connsiteY3" fmla="*/ 428512 h 593612"/>
                  <a:gd name="connsiteX4" fmla="*/ 279400 w 531812"/>
                  <a:gd name="connsiteY4" fmla="*/ 0 h 593612"/>
                  <a:gd name="connsiteX0" fmla="*/ 0 w 906462"/>
                  <a:gd name="connsiteY0" fmla="*/ 0 h 695212"/>
                  <a:gd name="connsiteX1" fmla="*/ 906462 w 906462"/>
                  <a:gd name="connsiteY1" fmla="*/ 101600 h 695212"/>
                  <a:gd name="connsiteX2" fmla="*/ 620712 w 906462"/>
                  <a:gd name="connsiteY2" fmla="*/ 695212 h 695212"/>
                  <a:gd name="connsiteX3" fmla="*/ 374650 w 906462"/>
                  <a:gd name="connsiteY3" fmla="*/ 530112 h 695212"/>
                  <a:gd name="connsiteX4" fmla="*/ 0 w 906462"/>
                  <a:gd name="connsiteY4" fmla="*/ 0 h 695212"/>
                  <a:gd name="connsiteX0" fmla="*/ 0 w 907678"/>
                  <a:gd name="connsiteY0" fmla="*/ 0 h 695212"/>
                  <a:gd name="connsiteX1" fmla="*/ 906462 w 907678"/>
                  <a:gd name="connsiteY1" fmla="*/ 101600 h 695212"/>
                  <a:gd name="connsiteX2" fmla="*/ 620712 w 907678"/>
                  <a:gd name="connsiteY2" fmla="*/ 695212 h 695212"/>
                  <a:gd name="connsiteX3" fmla="*/ 374650 w 907678"/>
                  <a:gd name="connsiteY3" fmla="*/ 530112 h 695212"/>
                  <a:gd name="connsiteX4" fmla="*/ 0 w 907678"/>
                  <a:gd name="connsiteY4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0 w 908206"/>
                  <a:gd name="connsiteY4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538162 w 908206"/>
                  <a:gd name="connsiteY4" fmla="*/ 298450 h 695212"/>
                  <a:gd name="connsiteX5" fmla="*/ 0 w 908206"/>
                  <a:gd name="connsiteY5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538162 w 908206"/>
                  <a:gd name="connsiteY4" fmla="*/ 298450 h 695212"/>
                  <a:gd name="connsiteX5" fmla="*/ 0 w 908206"/>
                  <a:gd name="connsiteY5" fmla="*/ 0 h 695212"/>
                  <a:gd name="connsiteX0" fmla="*/ 529181 w 1437387"/>
                  <a:gd name="connsiteY0" fmla="*/ 0 h 695212"/>
                  <a:gd name="connsiteX1" fmla="*/ 1435643 w 1437387"/>
                  <a:gd name="connsiteY1" fmla="*/ 101600 h 695212"/>
                  <a:gd name="connsiteX2" fmla="*/ 1149893 w 1437387"/>
                  <a:gd name="connsiteY2" fmla="*/ 695212 h 695212"/>
                  <a:gd name="connsiteX3" fmla="*/ 903831 w 1437387"/>
                  <a:gd name="connsiteY3" fmla="*/ 530112 h 695212"/>
                  <a:gd name="connsiteX4" fmla="*/ 1067343 w 1437387"/>
                  <a:gd name="connsiteY4" fmla="*/ 298450 h 695212"/>
                  <a:gd name="connsiteX5" fmla="*/ 529181 w 1437387"/>
                  <a:gd name="connsiteY5" fmla="*/ 0 h 695212"/>
                  <a:gd name="connsiteX0" fmla="*/ 529181 w 1437387"/>
                  <a:gd name="connsiteY0" fmla="*/ 54977 h 750189"/>
                  <a:gd name="connsiteX1" fmla="*/ 1435643 w 1437387"/>
                  <a:gd name="connsiteY1" fmla="*/ 156577 h 750189"/>
                  <a:gd name="connsiteX2" fmla="*/ 1149893 w 1437387"/>
                  <a:gd name="connsiteY2" fmla="*/ 750189 h 750189"/>
                  <a:gd name="connsiteX3" fmla="*/ 903831 w 1437387"/>
                  <a:gd name="connsiteY3" fmla="*/ 585089 h 750189"/>
                  <a:gd name="connsiteX4" fmla="*/ 1067343 w 1437387"/>
                  <a:gd name="connsiteY4" fmla="*/ 353427 h 750189"/>
                  <a:gd name="connsiteX5" fmla="*/ 529181 w 1437387"/>
                  <a:gd name="connsiteY5" fmla="*/ 54977 h 750189"/>
                  <a:gd name="connsiteX0" fmla="*/ 529181 w 1437387"/>
                  <a:gd name="connsiteY0" fmla="*/ 70625 h 765837"/>
                  <a:gd name="connsiteX1" fmla="*/ 1435643 w 1437387"/>
                  <a:gd name="connsiteY1" fmla="*/ 172225 h 765837"/>
                  <a:gd name="connsiteX2" fmla="*/ 1149893 w 1437387"/>
                  <a:gd name="connsiteY2" fmla="*/ 765837 h 765837"/>
                  <a:gd name="connsiteX3" fmla="*/ 903831 w 1437387"/>
                  <a:gd name="connsiteY3" fmla="*/ 600737 h 765837"/>
                  <a:gd name="connsiteX4" fmla="*/ 1067343 w 1437387"/>
                  <a:gd name="connsiteY4" fmla="*/ 369075 h 765837"/>
                  <a:gd name="connsiteX5" fmla="*/ 529181 w 1437387"/>
                  <a:gd name="connsiteY5" fmla="*/ 70625 h 765837"/>
                  <a:gd name="connsiteX0" fmla="*/ 529181 w 1437387"/>
                  <a:gd name="connsiteY0" fmla="*/ 73377 h 768589"/>
                  <a:gd name="connsiteX1" fmla="*/ 1435643 w 1437387"/>
                  <a:gd name="connsiteY1" fmla="*/ 174977 h 768589"/>
                  <a:gd name="connsiteX2" fmla="*/ 1149893 w 1437387"/>
                  <a:gd name="connsiteY2" fmla="*/ 768589 h 768589"/>
                  <a:gd name="connsiteX3" fmla="*/ 903831 w 1437387"/>
                  <a:gd name="connsiteY3" fmla="*/ 603489 h 768589"/>
                  <a:gd name="connsiteX4" fmla="*/ 1067343 w 1437387"/>
                  <a:gd name="connsiteY4" fmla="*/ 371827 h 768589"/>
                  <a:gd name="connsiteX5" fmla="*/ 529181 w 1437387"/>
                  <a:gd name="connsiteY5" fmla="*/ 73377 h 768589"/>
                  <a:gd name="connsiteX0" fmla="*/ 527815 w 1440783"/>
                  <a:gd name="connsiteY0" fmla="*/ 69264 h 781145"/>
                  <a:gd name="connsiteX1" fmla="*/ 1439039 w 1440783"/>
                  <a:gd name="connsiteY1" fmla="*/ 187533 h 781145"/>
                  <a:gd name="connsiteX2" fmla="*/ 1153289 w 1440783"/>
                  <a:gd name="connsiteY2" fmla="*/ 781145 h 781145"/>
                  <a:gd name="connsiteX3" fmla="*/ 907227 w 1440783"/>
                  <a:gd name="connsiteY3" fmla="*/ 616045 h 781145"/>
                  <a:gd name="connsiteX4" fmla="*/ 1070739 w 1440783"/>
                  <a:gd name="connsiteY4" fmla="*/ 384383 h 781145"/>
                  <a:gd name="connsiteX5" fmla="*/ 527815 w 1440783"/>
                  <a:gd name="connsiteY5" fmla="*/ 69264 h 781145"/>
                  <a:gd name="connsiteX0" fmla="*/ 517261 w 1430229"/>
                  <a:gd name="connsiteY0" fmla="*/ 69264 h 790621"/>
                  <a:gd name="connsiteX1" fmla="*/ 1428485 w 1430229"/>
                  <a:gd name="connsiteY1" fmla="*/ 187533 h 790621"/>
                  <a:gd name="connsiteX2" fmla="*/ 1142735 w 1430229"/>
                  <a:gd name="connsiteY2" fmla="*/ 781145 h 790621"/>
                  <a:gd name="connsiteX3" fmla="*/ 896673 w 1430229"/>
                  <a:gd name="connsiteY3" fmla="*/ 616045 h 790621"/>
                  <a:gd name="connsiteX4" fmla="*/ 1060185 w 1430229"/>
                  <a:gd name="connsiteY4" fmla="*/ 384383 h 790621"/>
                  <a:gd name="connsiteX5" fmla="*/ 517261 w 1430229"/>
                  <a:gd name="connsiteY5" fmla="*/ 69264 h 790621"/>
                  <a:gd name="connsiteX0" fmla="*/ 517261 w 1430229"/>
                  <a:gd name="connsiteY0" fmla="*/ 69264 h 781145"/>
                  <a:gd name="connsiteX1" fmla="*/ 1428485 w 1430229"/>
                  <a:gd name="connsiteY1" fmla="*/ 187533 h 781145"/>
                  <a:gd name="connsiteX2" fmla="*/ 1142735 w 1430229"/>
                  <a:gd name="connsiteY2" fmla="*/ 781145 h 781145"/>
                  <a:gd name="connsiteX3" fmla="*/ 896673 w 1430229"/>
                  <a:gd name="connsiteY3" fmla="*/ 616045 h 781145"/>
                  <a:gd name="connsiteX4" fmla="*/ 1060185 w 1430229"/>
                  <a:gd name="connsiteY4" fmla="*/ 384383 h 781145"/>
                  <a:gd name="connsiteX5" fmla="*/ 517261 w 1430229"/>
                  <a:gd name="connsiteY5" fmla="*/ 69264 h 781145"/>
                  <a:gd name="connsiteX0" fmla="*/ 513809 w 1426777"/>
                  <a:gd name="connsiteY0" fmla="*/ 69264 h 781145"/>
                  <a:gd name="connsiteX1" fmla="*/ 1425033 w 1426777"/>
                  <a:gd name="connsiteY1" fmla="*/ 187533 h 781145"/>
                  <a:gd name="connsiteX2" fmla="*/ 1139283 w 1426777"/>
                  <a:gd name="connsiteY2" fmla="*/ 781145 h 781145"/>
                  <a:gd name="connsiteX3" fmla="*/ 893221 w 1426777"/>
                  <a:gd name="connsiteY3" fmla="*/ 616045 h 781145"/>
                  <a:gd name="connsiteX4" fmla="*/ 1056733 w 1426777"/>
                  <a:gd name="connsiteY4" fmla="*/ 384383 h 781145"/>
                  <a:gd name="connsiteX5" fmla="*/ 513809 w 1426777"/>
                  <a:gd name="connsiteY5" fmla="*/ 69264 h 781145"/>
                  <a:gd name="connsiteX0" fmla="*/ 565538 w 1478506"/>
                  <a:gd name="connsiteY0" fmla="*/ 69264 h 892950"/>
                  <a:gd name="connsiteX1" fmla="*/ 1476762 w 1478506"/>
                  <a:gd name="connsiteY1" fmla="*/ 187533 h 892950"/>
                  <a:gd name="connsiteX2" fmla="*/ 1191012 w 1478506"/>
                  <a:gd name="connsiteY2" fmla="*/ 781145 h 892950"/>
                  <a:gd name="connsiteX3" fmla="*/ 944950 w 1478506"/>
                  <a:gd name="connsiteY3" fmla="*/ 616045 h 892950"/>
                  <a:gd name="connsiteX4" fmla="*/ 940187 w 1478506"/>
                  <a:gd name="connsiteY4" fmla="*/ 562183 h 892950"/>
                  <a:gd name="connsiteX5" fmla="*/ 565538 w 1478506"/>
                  <a:gd name="connsiteY5" fmla="*/ 69264 h 892950"/>
                  <a:gd name="connsiteX0" fmla="*/ 566593 w 1479561"/>
                  <a:gd name="connsiteY0" fmla="*/ 69264 h 912331"/>
                  <a:gd name="connsiteX1" fmla="*/ 1477817 w 1479561"/>
                  <a:gd name="connsiteY1" fmla="*/ 187533 h 912331"/>
                  <a:gd name="connsiteX2" fmla="*/ 1192067 w 1479561"/>
                  <a:gd name="connsiteY2" fmla="*/ 781145 h 912331"/>
                  <a:gd name="connsiteX3" fmla="*/ 946005 w 1479561"/>
                  <a:gd name="connsiteY3" fmla="*/ 616045 h 912331"/>
                  <a:gd name="connsiteX4" fmla="*/ 938067 w 1479561"/>
                  <a:gd name="connsiteY4" fmla="*/ 587583 h 912331"/>
                  <a:gd name="connsiteX5" fmla="*/ 566593 w 1479561"/>
                  <a:gd name="connsiteY5" fmla="*/ 69264 h 912331"/>
                  <a:gd name="connsiteX0" fmla="*/ 513707 w 1426675"/>
                  <a:gd name="connsiteY0" fmla="*/ 69264 h 858877"/>
                  <a:gd name="connsiteX1" fmla="*/ 1424931 w 1426675"/>
                  <a:gd name="connsiteY1" fmla="*/ 187533 h 858877"/>
                  <a:gd name="connsiteX2" fmla="*/ 1139181 w 1426675"/>
                  <a:gd name="connsiteY2" fmla="*/ 781145 h 858877"/>
                  <a:gd name="connsiteX3" fmla="*/ 893119 w 1426675"/>
                  <a:gd name="connsiteY3" fmla="*/ 616045 h 858877"/>
                  <a:gd name="connsiteX4" fmla="*/ 885181 w 1426675"/>
                  <a:gd name="connsiteY4" fmla="*/ 587583 h 858877"/>
                  <a:gd name="connsiteX5" fmla="*/ 513707 w 1426675"/>
                  <a:gd name="connsiteY5" fmla="*/ 69264 h 85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6675" h="858877">
                    <a:moveTo>
                      <a:pt x="513707" y="69264"/>
                    </a:moveTo>
                    <a:cubicBezTo>
                      <a:pt x="879361" y="-87369"/>
                      <a:pt x="1230727" y="52066"/>
                      <a:pt x="1424931" y="187533"/>
                    </a:cubicBezTo>
                    <a:cubicBezTo>
                      <a:pt x="1443981" y="461604"/>
                      <a:pt x="1304281" y="621374"/>
                      <a:pt x="1139181" y="781145"/>
                    </a:cubicBezTo>
                    <a:lnTo>
                      <a:pt x="893119" y="616045"/>
                    </a:lnTo>
                    <a:cubicBezTo>
                      <a:pt x="871423" y="587508"/>
                      <a:pt x="906877" y="616120"/>
                      <a:pt x="885181" y="587583"/>
                    </a:cubicBezTo>
                    <a:cubicBezTo>
                      <a:pt x="231132" y="1207237"/>
                      <a:pt x="-527694" y="649760"/>
                      <a:pt x="513707" y="6926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803E3B-C7B8-4D18-967A-28D9C7D32F5F}"/>
                  </a:ext>
                </a:extLst>
              </p:cNvPr>
              <p:cNvSpPr/>
              <p:nvPr/>
            </p:nvSpPr>
            <p:spPr>
              <a:xfrm>
                <a:off x="4395788" y="3068740"/>
                <a:ext cx="1162797" cy="681615"/>
              </a:xfrm>
              <a:custGeom>
                <a:avLst/>
                <a:gdLst>
                  <a:gd name="connsiteX0" fmla="*/ 0 w 234950"/>
                  <a:gd name="connsiteY0" fmla="*/ 0 h 222250"/>
                  <a:gd name="connsiteX1" fmla="*/ 234950 w 234950"/>
                  <a:gd name="connsiteY1" fmla="*/ 0 h 222250"/>
                  <a:gd name="connsiteX2" fmla="*/ 234950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0 h 222250"/>
                  <a:gd name="connsiteX0" fmla="*/ 0 w 717550"/>
                  <a:gd name="connsiteY0" fmla="*/ 177800 h 400050"/>
                  <a:gd name="connsiteX1" fmla="*/ 717550 w 717550"/>
                  <a:gd name="connsiteY1" fmla="*/ 0 h 400050"/>
                  <a:gd name="connsiteX2" fmla="*/ 234950 w 717550"/>
                  <a:gd name="connsiteY2" fmla="*/ 400050 h 400050"/>
                  <a:gd name="connsiteX3" fmla="*/ 0 w 717550"/>
                  <a:gd name="connsiteY3" fmla="*/ 400050 h 400050"/>
                  <a:gd name="connsiteX4" fmla="*/ 0 w 717550"/>
                  <a:gd name="connsiteY4" fmla="*/ 177800 h 400050"/>
                  <a:gd name="connsiteX0" fmla="*/ 0 w 717550"/>
                  <a:gd name="connsiteY0" fmla="*/ 177800 h 666750"/>
                  <a:gd name="connsiteX1" fmla="*/ 717550 w 717550"/>
                  <a:gd name="connsiteY1" fmla="*/ 0 h 666750"/>
                  <a:gd name="connsiteX2" fmla="*/ 584200 w 717550"/>
                  <a:gd name="connsiteY2" fmla="*/ 666750 h 666750"/>
                  <a:gd name="connsiteX3" fmla="*/ 0 w 717550"/>
                  <a:gd name="connsiteY3" fmla="*/ 400050 h 666750"/>
                  <a:gd name="connsiteX4" fmla="*/ 0 w 717550"/>
                  <a:gd name="connsiteY4" fmla="*/ 177800 h 666750"/>
                  <a:gd name="connsiteX0" fmla="*/ 0 w 717550"/>
                  <a:gd name="connsiteY0" fmla="*/ 177800 h 400050"/>
                  <a:gd name="connsiteX1" fmla="*/ 717550 w 717550"/>
                  <a:gd name="connsiteY1" fmla="*/ 0 h 400050"/>
                  <a:gd name="connsiteX2" fmla="*/ 0 w 717550"/>
                  <a:gd name="connsiteY2" fmla="*/ 400050 h 400050"/>
                  <a:gd name="connsiteX3" fmla="*/ 0 w 717550"/>
                  <a:gd name="connsiteY3" fmla="*/ 177800 h 400050"/>
                  <a:gd name="connsiteX0" fmla="*/ 0 w 717550"/>
                  <a:gd name="connsiteY0" fmla="*/ 177800 h 241300"/>
                  <a:gd name="connsiteX1" fmla="*/ 717550 w 717550"/>
                  <a:gd name="connsiteY1" fmla="*/ 0 h 241300"/>
                  <a:gd name="connsiteX2" fmla="*/ 279400 w 717550"/>
                  <a:gd name="connsiteY2" fmla="*/ 241300 h 241300"/>
                  <a:gd name="connsiteX3" fmla="*/ 0 w 717550"/>
                  <a:gd name="connsiteY3" fmla="*/ 177800 h 241300"/>
                  <a:gd name="connsiteX0" fmla="*/ 0 w 717550"/>
                  <a:gd name="connsiteY0" fmla="*/ 177800 h 222250"/>
                  <a:gd name="connsiteX1" fmla="*/ 717550 w 717550"/>
                  <a:gd name="connsiteY1" fmla="*/ 0 h 222250"/>
                  <a:gd name="connsiteX2" fmla="*/ 285750 w 717550"/>
                  <a:gd name="connsiteY2" fmla="*/ 222250 h 222250"/>
                  <a:gd name="connsiteX3" fmla="*/ 0 w 717550"/>
                  <a:gd name="connsiteY3" fmla="*/ 177800 h 222250"/>
                  <a:gd name="connsiteX0" fmla="*/ 0 w 717550"/>
                  <a:gd name="connsiteY0" fmla="*/ 177800 h 281892"/>
                  <a:gd name="connsiteX1" fmla="*/ 717550 w 717550"/>
                  <a:gd name="connsiteY1" fmla="*/ 0 h 281892"/>
                  <a:gd name="connsiteX2" fmla="*/ 285750 w 717550"/>
                  <a:gd name="connsiteY2" fmla="*/ 222250 h 281892"/>
                  <a:gd name="connsiteX3" fmla="*/ 250031 w 717550"/>
                  <a:gd name="connsiteY3" fmla="*/ 281781 h 281892"/>
                  <a:gd name="connsiteX4" fmla="*/ 0 w 717550"/>
                  <a:gd name="connsiteY4" fmla="*/ 177800 h 281892"/>
                  <a:gd name="connsiteX0" fmla="*/ 0 w 717550"/>
                  <a:gd name="connsiteY0" fmla="*/ 177800 h 281881"/>
                  <a:gd name="connsiteX1" fmla="*/ 717550 w 717550"/>
                  <a:gd name="connsiteY1" fmla="*/ 0 h 281881"/>
                  <a:gd name="connsiteX2" fmla="*/ 276225 w 717550"/>
                  <a:gd name="connsiteY2" fmla="*/ 215106 h 281881"/>
                  <a:gd name="connsiteX3" fmla="*/ 250031 w 717550"/>
                  <a:gd name="connsiteY3" fmla="*/ 281781 h 281881"/>
                  <a:gd name="connsiteX4" fmla="*/ 0 w 717550"/>
                  <a:gd name="connsiteY4" fmla="*/ 177800 h 281881"/>
                  <a:gd name="connsiteX0" fmla="*/ 0 w 717550"/>
                  <a:gd name="connsiteY0" fmla="*/ 177800 h 497357"/>
                  <a:gd name="connsiteX1" fmla="*/ 717550 w 717550"/>
                  <a:gd name="connsiteY1" fmla="*/ 0 h 497357"/>
                  <a:gd name="connsiteX2" fmla="*/ 276225 w 717550"/>
                  <a:gd name="connsiteY2" fmla="*/ 215106 h 497357"/>
                  <a:gd name="connsiteX3" fmla="*/ 250031 w 717550"/>
                  <a:gd name="connsiteY3" fmla="*/ 281781 h 497357"/>
                  <a:gd name="connsiteX4" fmla="*/ 0 w 717550"/>
                  <a:gd name="connsiteY4" fmla="*/ 177800 h 497357"/>
                  <a:gd name="connsiteX0" fmla="*/ 0 w 1083134"/>
                  <a:gd name="connsiteY0" fmla="*/ 177800 h 587764"/>
                  <a:gd name="connsiteX1" fmla="*/ 717550 w 1083134"/>
                  <a:gd name="connsiteY1" fmla="*/ 0 h 587764"/>
                  <a:gd name="connsiteX2" fmla="*/ 276225 w 1083134"/>
                  <a:gd name="connsiteY2" fmla="*/ 215106 h 587764"/>
                  <a:gd name="connsiteX3" fmla="*/ 250031 w 1083134"/>
                  <a:gd name="connsiteY3" fmla="*/ 281781 h 587764"/>
                  <a:gd name="connsiteX4" fmla="*/ 0 w 1083134"/>
                  <a:gd name="connsiteY4" fmla="*/ 177800 h 587764"/>
                  <a:gd name="connsiteX0" fmla="*/ 0 w 1083134"/>
                  <a:gd name="connsiteY0" fmla="*/ 177800 h 587764"/>
                  <a:gd name="connsiteX1" fmla="*/ 717550 w 1083134"/>
                  <a:gd name="connsiteY1" fmla="*/ 0 h 587764"/>
                  <a:gd name="connsiteX2" fmla="*/ 276225 w 1083134"/>
                  <a:gd name="connsiteY2" fmla="*/ 215106 h 587764"/>
                  <a:gd name="connsiteX3" fmla="*/ 250031 w 1083134"/>
                  <a:gd name="connsiteY3" fmla="*/ 281781 h 587764"/>
                  <a:gd name="connsiteX4" fmla="*/ 0 w 1083134"/>
                  <a:gd name="connsiteY4" fmla="*/ 177800 h 587764"/>
                  <a:gd name="connsiteX0" fmla="*/ 0 w 1083134"/>
                  <a:gd name="connsiteY0" fmla="*/ 181406 h 591370"/>
                  <a:gd name="connsiteX1" fmla="*/ 717550 w 1083134"/>
                  <a:gd name="connsiteY1" fmla="*/ 3606 h 591370"/>
                  <a:gd name="connsiteX2" fmla="*/ 276225 w 1083134"/>
                  <a:gd name="connsiteY2" fmla="*/ 218712 h 591370"/>
                  <a:gd name="connsiteX3" fmla="*/ 250031 w 1083134"/>
                  <a:gd name="connsiteY3" fmla="*/ 285387 h 591370"/>
                  <a:gd name="connsiteX4" fmla="*/ 0 w 1083134"/>
                  <a:gd name="connsiteY4" fmla="*/ 181406 h 591370"/>
                  <a:gd name="connsiteX0" fmla="*/ 0 w 1083134"/>
                  <a:gd name="connsiteY0" fmla="*/ 182052 h 592016"/>
                  <a:gd name="connsiteX1" fmla="*/ 717550 w 1083134"/>
                  <a:gd name="connsiteY1" fmla="*/ 4252 h 592016"/>
                  <a:gd name="connsiteX2" fmla="*/ 276225 w 1083134"/>
                  <a:gd name="connsiteY2" fmla="*/ 219358 h 592016"/>
                  <a:gd name="connsiteX3" fmla="*/ 250031 w 1083134"/>
                  <a:gd name="connsiteY3" fmla="*/ 286033 h 592016"/>
                  <a:gd name="connsiteX4" fmla="*/ 0 w 1083134"/>
                  <a:gd name="connsiteY4" fmla="*/ 182052 h 592016"/>
                  <a:gd name="connsiteX0" fmla="*/ 0 w 1099529"/>
                  <a:gd name="connsiteY0" fmla="*/ 182052 h 575660"/>
                  <a:gd name="connsiteX1" fmla="*/ 717550 w 1099529"/>
                  <a:gd name="connsiteY1" fmla="*/ 4252 h 575660"/>
                  <a:gd name="connsiteX2" fmla="*/ 276225 w 1099529"/>
                  <a:gd name="connsiteY2" fmla="*/ 219358 h 575660"/>
                  <a:gd name="connsiteX3" fmla="*/ 250031 w 1099529"/>
                  <a:gd name="connsiteY3" fmla="*/ 286033 h 575660"/>
                  <a:gd name="connsiteX4" fmla="*/ 0 w 1099529"/>
                  <a:gd name="connsiteY4" fmla="*/ 182052 h 575660"/>
                  <a:gd name="connsiteX0" fmla="*/ 0 w 1089733"/>
                  <a:gd name="connsiteY0" fmla="*/ 182052 h 679654"/>
                  <a:gd name="connsiteX1" fmla="*/ 717550 w 1089733"/>
                  <a:gd name="connsiteY1" fmla="*/ 4252 h 679654"/>
                  <a:gd name="connsiteX2" fmla="*/ 276225 w 1089733"/>
                  <a:gd name="connsiteY2" fmla="*/ 219358 h 679654"/>
                  <a:gd name="connsiteX3" fmla="*/ 250031 w 1089733"/>
                  <a:gd name="connsiteY3" fmla="*/ 286033 h 679654"/>
                  <a:gd name="connsiteX4" fmla="*/ 0 w 1089733"/>
                  <a:gd name="connsiteY4" fmla="*/ 182052 h 679654"/>
                  <a:gd name="connsiteX0" fmla="*/ 0 w 1177085"/>
                  <a:gd name="connsiteY0" fmla="*/ 182052 h 681207"/>
                  <a:gd name="connsiteX1" fmla="*/ 717550 w 1177085"/>
                  <a:gd name="connsiteY1" fmla="*/ 4252 h 681207"/>
                  <a:gd name="connsiteX2" fmla="*/ 276225 w 1177085"/>
                  <a:gd name="connsiteY2" fmla="*/ 219358 h 681207"/>
                  <a:gd name="connsiteX3" fmla="*/ 250031 w 1177085"/>
                  <a:gd name="connsiteY3" fmla="*/ 286033 h 681207"/>
                  <a:gd name="connsiteX4" fmla="*/ 0 w 1177085"/>
                  <a:gd name="connsiteY4" fmla="*/ 182052 h 681207"/>
                  <a:gd name="connsiteX0" fmla="*/ 0 w 1177085"/>
                  <a:gd name="connsiteY0" fmla="*/ 182052 h 681207"/>
                  <a:gd name="connsiteX1" fmla="*/ 717550 w 1177085"/>
                  <a:gd name="connsiteY1" fmla="*/ 4252 h 681207"/>
                  <a:gd name="connsiteX2" fmla="*/ 276225 w 1177085"/>
                  <a:gd name="connsiteY2" fmla="*/ 219358 h 681207"/>
                  <a:gd name="connsiteX3" fmla="*/ 243681 w 1177085"/>
                  <a:gd name="connsiteY3" fmla="*/ 305083 h 681207"/>
                  <a:gd name="connsiteX4" fmla="*/ 0 w 1177085"/>
                  <a:gd name="connsiteY4" fmla="*/ 182052 h 681207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29393 w 1162797"/>
                  <a:gd name="connsiteY3" fmla="*/ 305491 h 681615"/>
                  <a:gd name="connsiteX4" fmla="*/ 0 w 1162797"/>
                  <a:gd name="connsiteY4" fmla="*/ 172935 h 681615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29393 w 1162797"/>
                  <a:gd name="connsiteY3" fmla="*/ 300729 h 681615"/>
                  <a:gd name="connsiteX4" fmla="*/ 0 w 1162797"/>
                  <a:gd name="connsiteY4" fmla="*/ 172935 h 681615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57968 w 1162797"/>
                  <a:gd name="connsiteY3" fmla="*/ 298348 h 681615"/>
                  <a:gd name="connsiteX4" fmla="*/ 0 w 1162797"/>
                  <a:gd name="connsiteY4" fmla="*/ 172935 h 68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797" h="681615">
                    <a:moveTo>
                      <a:pt x="0" y="172935"/>
                    </a:moveTo>
                    <a:cubicBezTo>
                      <a:pt x="229658" y="51756"/>
                      <a:pt x="575998" y="-19417"/>
                      <a:pt x="703262" y="4660"/>
                    </a:cubicBezTo>
                    <a:cubicBezTo>
                      <a:pt x="1947597" y="428787"/>
                      <a:pt x="271726" y="1168827"/>
                      <a:pt x="261937" y="219766"/>
                    </a:cubicBezTo>
                    <a:cubicBezTo>
                      <a:pt x="246062" y="216591"/>
                      <a:pt x="273843" y="301523"/>
                      <a:pt x="257968" y="298348"/>
                    </a:cubicBezTo>
                    <a:lnTo>
                      <a:pt x="0" y="1729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FA2E17-373B-4E54-9285-AD72426C201A}"/>
                </a:ext>
              </a:extLst>
            </p:cNvPr>
            <p:cNvGrpSpPr/>
            <p:nvPr/>
          </p:nvGrpSpPr>
          <p:grpSpPr>
            <a:xfrm>
              <a:off x="2671027" y="1824379"/>
              <a:ext cx="1690903" cy="1005276"/>
              <a:chOff x="3985306" y="2046350"/>
              <a:chExt cx="1690903" cy="1005276"/>
            </a:xfrm>
            <a:solidFill>
              <a:srgbClr val="FFFF47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FA56C4-3E42-4153-BF0B-61B271380FE8}"/>
                  </a:ext>
                </a:extLst>
              </p:cNvPr>
              <p:cNvSpPr/>
              <p:nvPr/>
            </p:nvSpPr>
            <p:spPr>
              <a:xfrm rot="889392">
                <a:off x="4045035" y="2106987"/>
                <a:ext cx="1631174" cy="944639"/>
              </a:xfrm>
              <a:custGeom>
                <a:avLst/>
                <a:gdLst>
                  <a:gd name="connsiteX0" fmla="*/ 0 w 1636234"/>
                  <a:gd name="connsiteY0" fmla="*/ 471610 h 943220"/>
                  <a:gd name="connsiteX1" fmla="*/ 818117 w 1636234"/>
                  <a:gd name="connsiteY1" fmla="*/ 0 h 943220"/>
                  <a:gd name="connsiteX2" fmla="*/ 1636234 w 1636234"/>
                  <a:gd name="connsiteY2" fmla="*/ 471610 h 943220"/>
                  <a:gd name="connsiteX3" fmla="*/ 818117 w 1636234"/>
                  <a:gd name="connsiteY3" fmla="*/ 943220 h 943220"/>
                  <a:gd name="connsiteX4" fmla="*/ 0 w 1636234"/>
                  <a:gd name="connsiteY4" fmla="*/ 471610 h 943220"/>
                  <a:gd name="connsiteX0" fmla="*/ 0 w 1636234"/>
                  <a:gd name="connsiteY0" fmla="*/ 471610 h 943220"/>
                  <a:gd name="connsiteX1" fmla="*/ 818117 w 1636234"/>
                  <a:gd name="connsiteY1" fmla="*/ 0 h 943220"/>
                  <a:gd name="connsiteX2" fmla="*/ 1636234 w 1636234"/>
                  <a:gd name="connsiteY2" fmla="*/ 471610 h 943220"/>
                  <a:gd name="connsiteX3" fmla="*/ 818117 w 1636234"/>
                  <a:gd name="connsiteY3" fmla="*/ 943220 h 943220"/>
                  <a:gd name="connsiteX4" fmla="*/ 0 w 1636234"/>
                  <a:gd name="connsiteY4" fmla="*/ 471610 h 943220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1174" h="944639">
                    <a:moveTo>
                      <a:pt x="0" y="392300"/>
                    </a:moveTo>
                    <a:cubicBezTo>
                      <a:pt x="0" y="131837"/>
                      <a:pt x="541195" y="-12508"/>
                      <a:pt x="813057" y="852"/>
                    </a:cubicBezTo>
                    <a:cubicBezTo>
                      <a:pt x="1084919" y="14212"/>
                      <a:pt x="1631174" y="211999"/>
                      <a:pt x="1631174" y="472462"/>
                    </a:cubicBezTo>
                    <a:cubicBezTo>
                      <a:pt x="1631174" y="732925"/>
                      <a:pt x="1084919" y="957432"/>
                      <a:pt x="813057" y="944072"/>
                    </a:cubicBezTo>
                    <a:cubicBezTo>
                      <a:pt x="541195" y="930712"/>
                      <a:pt x="105250" y="802261"/>
                      <a:pt x="0" y="39230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4C5F63-1D20-4F3F-81C5-E928F0AC71E8}"/>
                  </a:ext>
                </a:extLst>
              </p:cNvPr>
              <p:cNvSpPr/>
              <p:nvPr/>
            </p:nvSpPr>
            <p:spPr>
              <a:xfrm rot="1111571">
                <a:off x="3985306" y="2046350"/>
                <a:ext cx="412750" cy="28111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A1B61-E829-456E-9038-179F18F2AEDB}"/>
                </a:ext>
              </a:extLst>
            </p:cNvPr>
            <p:cNvSpPr/>
            <p:nvPr/>
          </p:nvSpPr>
          <p:spPr>
            <a:xfrm>
              <a:off x="2649648" y="845406"/>
              <a:ext cx="2199241" cy="1811838"/>
            </a:xfrm>
            <a:custGeom>
              <a:avLst/>
              <a:gdLst>
                <a:gd name="connsiteX0" fmla="*/ 0 w 1199687"/>
                <a:gd name="connsiteY0" fmla="*/ 0 h 1072658"/>
                <a:gd name="connsiteX1" fmla="*/ 1199687 w 1199687"/>
                <a:gd name="connsiteY1" fmla="*/ 0 h 1072658"/>
                <a:gd name="connsiteX2" fmla="*/ 1199687 w 1199687"/>
                <a:gd name="connsiteY2" fmla="*/ 1072658 h 1072658"/>
                <a:gd name="connsiteX3" fmla="*/ 0 w 1199687"/>
                <a:gd name="connsiteY3" fmla="*/ 1072658 h 1072658"/>
                <a:gd name="connsiteX4" fmla="*/ 0 w 1199687"/>
                <a:gd name="connsiteY4" fmla="*/ 0 h 1072658"/>
                <a:gd name="connsiteX0" fmla="*/ 104775 w 1304462"/>
                <a:gd name="connsiteY0" fmla="*/ 0 h 1072658"/>
                <a:gd name="connsiteX1" fmla="*/ 1304462 w 1304462"/>
                <a:gd name="connsiteY1" fmla="*/ 0 h 1072658"/>
                <a:gd name="connsiteX2" fmla="*/ 1304462 w 1304462"/>
                <a:gd name="connsiteY2" fmla="*/ 1072658 h 1072658"/>
                <a:gd name="connsiteX3" fmla="*/ 0 w 1304462"/>
                <a:gd name="connsiteY3" fmla="*/ 996458 h 1072658"/>
                <a:gd name="connsiteX4" fmla="*/ 104775 w 1304462"/>
                <a:gd name="connsiteY4" fmla="*/ 0 h 1072658"/>
                <a:gd name="connsiteX0" fmla="*/ 104775 w 1775950"/>
                <a:gd name="connsiteY0" fmla="*/ 0 h 996458"/>
                <a:gd name="connsiteX1" fmla="*/ 1304462 w 1775950"/>
                <a:gd name="connsiteY1" fmla="*/ 0 h 996458"/>
                <a:gd name="connsiteX2" fmla="*/ 1775950 w 1775950"/>
                <a:gd name="connsiteY2" fmla="*/ 882158 h 996458"/>
                <a:gd name="connsiteX3" fmla="*/ 0 w 1775950"/>
                <a:gd name="connsiteY3" fmla="*/ 996458 h 996458"/>
                <a:gd name="connsiteX4" fmla="*/ 104775 w 1775950"/>
                <a:gd name="connsiteY4" fmla="*/ 0 h 996458"/>
                <a:gd name="connsiteX0" fmla="*/ 104775 w 1775950"/>
                <a:gd name="connsiteY0" fmla="*/ 0 h 996458"/>
                <a:gd name="connsiteX1" fmla="*/ 1480674 w 1775950"/>
                <a:gd name="connsiteY1" fmla="*/ 57150 h 996458"/>
                <a:gd name="connsiteX2" fmla="*/ 1775950 w 1775950"/>
                <a:gd name="connsiteY2" fmla="*/ 882158 h 996458"/>
                <a:gd name="connsiteX3" fmla="*/ 0 w 1775950"/>
                <a:gd name="connsiteY3" fmla="*/ 996458 h 996458"/>
                <a:gd name="connsiteX4" fmla="*/ 104775 w 1775950"/>
                <a:gd name="connsiteY4" fmla="*/ 0 h 996458"/>
                <a:gd name="connsiteX0" fmla="*/ 108778 w 1779953"/>
                <a:gd name="connsiteY0" fmla="*/ 0 h 1477859"/>
                <a:gd name="connsiteX1" fmla="*/ 1484677 w 1779953"/>
                <a:gd name="connsiteY1" fmla="*/ 57150 h 1477859"/>
                <a:gd name="connsiteX2" fmla="*/ 1779953 w 1779953"/>
                <a:gd name="connsiteY2" fmla="*/ 882158 h 1477859"/>
                <a:gd name="connsiteX3" fmla="*/ 4003 w 1779953"/>
                <a:gd name="connsiteY3" fmla="*/ 996458 h 1477859"/>
                <a:gd name="connsiteX4" fmla="*/ 108778 w 1779953"/>
                <a:gd name="connsiteY4" fmla="*/ 0 h 1477859"/>
                <a:gd name="connsiteX0" fmla="*/ 108778 w 1779953"/>
                <a:gd name="connsiteY0" fmla="*/ 0 h 1477859"/>
                <a:gd name="connsiteX1" fmla="*/ 1484677 w 1779953"/>
                <a:gd name="connsiteY1" fmla="*/ 57150 h 1477859"/>
                <a:gd name="connsiteX2" fmla="*/ 1779953 w 1779953"/>
                <a:gd name="connsiteY2" fmla="*/ 882158 h 1477859"/>
                <a:gd name="connsiteX3" fmla="*/ 4003 w 1779953"/>
                <a:gd name="connsiteY3" fmla="*/ 996458 h 1477859"/>
                <a:gd name="connsiteX4" fmla="*/ 108778 w 1779953"/>
                <a:gd name="connsiteY4" fmla="*/ 0 h 1477859"/>
                <a:gd name="connsiteX0" fmla="*/ 107002 w 1843042"/>
                <a:gd name="connsiteY0" fmla="*/ 0 h 1728661"/>
                <a:gd name="connsiteX1" fmla="*/ 1482901 w 1843042"/>
                <a:gd name="connsiteY1" fmla="*/ 57150 h 1728661"/>
                <a:gd name="connsiteX2" fmla="*/ 1778177 w 1843042"/>
                <a:gd name="connsiteY2" fmla="*/ 882158 h 1728661"/>
                <a:gd name="connsiteX3" fmla="*/ 2227 w 1843042"/>
                <a:gd name="connsiteY3" fmla="*/ 996458 h 1728661"/>
                <a:gd name="connsiteX4" fmla="*/ 107002 w 1843042"/>
                <a:gd name="connsiteY4" fmla="*/ 0 h 1728661"/>
                <a:gd name="connsiteX0" fmla="*/ 111881 w 1846313"/>
                <a:gd name="connsiteY0" fmla="*/ 0 h 1728661"/>
                <a:gd name="connsiteX1" fmla="*/ 1487780 w 1846313"/>
                <a:gd name="connsiteY1" fmla="*/ 57150 h 1728661"/>
                <a:gd name="connsiteX2" fmla="*/ 1783056 w 1846313"/>
                <a:gd name="connsiteY2" fmla="*/ 882158 h 1728661"/>
                <a:gd name="connsiteX3" fmla="*/ 7106 w 1846313"/>
                <a:gd name="connsiteY3" fmla="*/ 996458 h 1728661"/>
                <a:gd name="connsiteX4" fmla="*/ 111881 w 1846313"/>
                <a:gd name="connsiteY4" fmla="*/ 0 h 1728661"/>
                <a:gd name="connsiteX0" fmla="*/ 111708 w 1860967"/>
                <a:gd name="connsiteY0" fmla="*/ 0 h 1728661"/>
                <a:gd name="connsiteX1" fmla="*/ 1487607 w 1860967"/>
                <a:gd name="connsiteY1" fmla="*/ 57150 h 1728661"/>
                <a:gd name="connsiteX2" fmla="*/ 1782883 w 1860967"/>
                <a:gd name="connsiteY2" fmla="*/ 882158 h 1728661"/>
                <a:gd name="connsiteX3" fmla="*/ 6933 w 1860967"/>
                <a:gd name="connsiteY3" fmla="*/ 996458 h 1728661"/>
                <a:gd name="connsiteX4" fmla="*/ 111708 w 1860967"/>
                <a:gd name="connsiteY4" fmla="*/ 0 h 1728661"/>
                <a:gd name="connsiteX0" fmla="*/ 111708 w 1860967"/>
                <a:gd name="connsiteY0" fmla="*/ 0 h 1728661"/>
                <a:gd name="connsiteX1" fmla="*/ 1487607 w 1860967"/>
                <a:gd name="connsiteY1" fmla="*/ 57150 h 1728661"/>
                <a:gd name="connsiteX2" fmla="*/ 1782883 w 1860967"/>
                <a:gd name="connsiteY2" fmla="*/ 882158 h 1728661"/>
                <a:gd name="connsiteX3" fmla="*/ 6933 w 1860967"/>
                <a:gd name="connsiteY3" fmla="*/ 996458 h 1728661"/>
                <a:gd name="connsiteX4" fmla="*/ 111708 w 1860967"/>
                <a:gd name="connsiteY4" fmla="*/ 0 h 1728661"/>
                <a:gd name="connsiteX0" fmla="*/ 111708 w 1860967"/>
                <a:gd name="connsiteY0" fmla="*/ 73112 h 1801773"/>
                <a:gd name="connsiteX1" fmla="*/ 1487607 w 1860967"/>
                <a:gd name="connsiteY1" fmla="*/ 130262 h 1801773"/>
                <a:gd name="connsiteX2" fmla="*/ 1782883 w 1860967"/>
                <a:gd name="connsiteY2" fmla="*/ 955270 h 1801773"/>
                <a:gd name="connsiteX3" fmla="*/ 6933 w 1860967"/>
                <a:gd name="connsiteY3" fmla="*/ 1069570 h 1801773"/>
                <a:gd name="connsiteX4" fmla="*/ 111708 w 1860967"/>
                <a:gd name="connsiteY4" fmla="*/ 73112 h 1801773"/>
                <a:gd name="connsiteX0" fmla="*/ 206958 w 1860967"/>
                <a:gd name="connsiteY0" fmla="*/ 109632 h 1787493"/>
                <a:gd name="connsiteX1" fmla="*/ 1487607 w 1860967"/>
                <a:gd name="connsiteY1" fmla="*/ 115982 h 1787493"/>
                <a:gd name="connsiteX2" fmla="*/ 1782883 w 1860967"/>
                <a:gd name="connsiteY2" fmla="*/ 940990 h 1787493"/>
                <a:gd name="connsiteX3" fmla="*/ 6933 w 1860967"/>
                <a:gd name="connsiteY3" fmla="*/ 1055290 h 1787493"/>
                <a:gd name="connsiteX4" fmla="*/ 206958 w 1860967"/>
                <a:gd name="connsiteY4" fmla="*/ 109632 h 1787493"/>
                <a:gd name="connsiteX0" fmla="*/ 206958 w 1860967"/>
                <a:gd name="connsiteY0" fmla="*/ 142290 h 1820151"/>
                <a:gd name="connsiteX1" fmla="*/ 1487607 w 1860967"/>
                <a:gd name="connsiteY1" fmla="*/ 148640 h 1820151"/>
                <a:gd name="connsiteX2" fmla="*/ 1782883 w 1860967"/>
                <a:gd name="connsiteY2" fmla="*/ 973648 h 1820151"/>
                <a:gd name="connsiteX3" fmla="*/ 6933 w 1860967"/>
                <a:gd name="connsiteY3" fmla="*/ 1087948 h 1820151"/>
                <a:gd name="connsiteX4" fmla="*/ 206958 w 1860967"/>
                <a:gd name="connsiteY4" fmla="*/ 142290 h 1820151"/>
                <a:gd name="connsiteX0" fmla="*/ 200608 w 1860967"/>
                <a:gd name="connsiteY0" fmla="*/ 194327 h 1795988"/>
                <a:gd name="connsiteX1" fmla="*/ 1487607 w 1860967"/>
                <a:gd name="connsiteY1" fmla="*/ 124477 h 1795988"/>
                <a:gd name="connsiteX2" fmla="*/ 1782883 w 1860967"/>
                <a:gd name="connsiteY2" fmla="*/ 949485 h 1795988"/>
                <a:gd name="connsiteX3" fmla="*/ 6933 w 1860967"/>
                <a:gd name="connsiteY3" fmla="*/ 1063785 h 1795988"/>
                <a:gd name="connsiteX4" fmla="*/ 200608 w 1860967"/>
                <a:gd name="connsiteY4" fmla="*/ 194327 h 1795988"/>
                <a:gd name="connsiteX0" fmla="*/ 200608 w 1860967"/>
                <a:gd name="connsiteY0" fmla="*/ 210177 h 1811838"/>
                <a:gd name="connsiteX1" fmla="*/ 1487607 w 1860967"/>
                <a:gd name="connsiteY1" fmla="*/ 140327 h 1811838"/>
                <a:gd name="connsiteX2" fmla="*/ 1782883 w 1860967"/>
                <a:gd name="connsiteY2" fmla="*/ 965335 h 1811838"/>
                <a:gd name="connsiteX3" fmla="*/ 6933 w 1860967"/>
                <a:gd name="connsiteY3" fmla="*/ 1079635 h 1811838"/>
                <a:gd name="connsiteX4" fmla="*/ 200608 w 1860967"/>
                <a:gd name="connsiteY4" fmla="*/ 210177 h 1811838"/>
                <a:gd name="connsiteX0" fmla="*/ 200608 w 1860967"/>
                <a:gd name="connsiteY0" fmla="*/ 210177 h 1811838"/>
                <a:gd name="connsiteX1" fmla="*/ 1487607 w 1860967"/>
                <a:gd name="connsiteY1" fmla="*/ 140327 h 1811838"/>
                <a:gd name="connsiteX2" fmla="*/ 1782883 w 1860967"/>
                <a:gd name="connsiteY2" fmla="*/ 965335 h 1811838"/>
                <a:gd name="connsiteX3" fmla="*/ 6933 w 1860967"/>
                <a:gd name="connsiteY3" fmla="*/ 1079635 h 1811838"/>
                <a:gd name="connsiteX4" fmla="*/ 96572 w 1860967"/>
                <a:gd name="connsiteY4" fmla="*/ 637835 h 1811838"/>
                <a:gd name="connsiteX5" fmla="*/ 200608 w 1860967"/>
                <a:gd name="connsiteY5" fmla="*/ 210177 h 1811838"/>
                <a:gd name="connsiteX0" fmla="*/ 247496 w 1907855"/>
                <a:gd name="connsiteY0" fmla="*/ 210177 h 1811838"/>
                <a:gd name="connsiteX1" fmla="*/ 1534495 w 1907855"/>
                <a:gd name="connsiteY1" fmla="*/ 140327 h 1811838"/>
                <a:gd name="connsiteX2" fmla="*/ 1829771 w 1907855"/>
                <a:gd name="connsiteY2" fmla="*/ 965335 h 1811838"/>
                <a:gd name="connsiteX3" fmla="*/ 53821 w 1907855"/>
                <a:gd name="connsiteY3" fmla="*/ 1079635 h 1811838"/>
                <a:gd name="connsiteX4" fmla="*/ 143460 w 1907855"/>
                <a:gd name="connsiteY4" fmla="*/ 637835 h 1811838"/>
                <a:gd name="connsiteX5" fmla="*/ 247496 w 1907855"/>
                <a:gd name="connsiteY5" fmla="*/ 210177 h 1811838"/>
                <a:gd name="connsiteX0" fmla="*/ 528783 w 2189142"/>
                <a:gd name="connsiteY0" fmla="*/ 210177 h 1811838"/>
                <a:gd name="connsiteX1" fmla="*/ 1815782 w 2189142"/>
                <a:gd name="connsiteY1" fmla="*/ 140327 h 1811838"/>
                <a:gd name="connsiteX2" fmla="*/ 2111058 w 2189142"/>
                <a:gd name="connsiteY2" fmla="*/ 965335 h 1811838"/>
                <a:gd name="connsiteX3" fmla="*/ 335108 w 2189142"/>
                <a:gd name="connsiteY3" fmla="*/ 1079635 h 1811838"/>
                <a:gd name="connsiteX4" fmla="*/ 424747 w 2189142"/>
                <a:gd name="connsiteY4" fmla="*/ 637835 h 1811838"/>
                <a:gd name="connsiteX5" fmla="*/ 528783 w 2189142"/>
                <a:gd name="connsiteY5" fmla="*/ 210177 h 1811838"/>
                <a:gd name="connsiteX0" fmla="*/ 551133 w 2211492"/>
                <a:gd name="connsiteY0" fmla="*/ 210177 h 1811838"/>
                <a:gd name="connsiteX1" fmla="*/ 1838132 w 2211492"/>
                <a:gd name="connsiteY1" fmla="*/ 140327 h 1811838"/>
                <a:gd name="connsiteX2" fmla="*/ 2133408 w 2211492"/>
                <a:gd name="connsiteY2" fmla="*/ 965335 h 1811838"/>
                <a:gd name="connsiteX3" fmla="*/ 357458 w 2211492"/>
                <a:gd name="connsiteY3" fmla="*/ 1079635 h 1811838"/>
                <a:gd name="connsiteX4" fmla="*/ 447097 w 2211492"/>
                <a:gd name="connsiteY4" fmla="*/ 637835 h 1811838"/>
                <a:gd name="connsiteX5" fmla="*/ 551133 w 2211492"/>
                <a:gd name="connsiteY5" fmla="*/ 210177 h 1811838"/>
                <a:gd name="connsiteX0" fmla="*/ 541397 w 2201756"/>
                <a:gd name="connsiteY0" fmla="*/ 210177 h 1811838"/>
                <a:gd name="connsiteX1" fmla="*/ 1828396 w 2201756"/>
                <a:gd name="connsiteY1" fmla="*/ 140327 h 1811838"/>
                <a:gd name="connsiteX2" fmla="*/ 2123672 w 2201756"/>
                <a:gd name="connsiteY2" fmla="*/ 965335 h 1811838"/>
                <a:gd name="connsiteX3" fmla="*/ 347722 w 2201756"/>
                <a:gd name="connsiteY3" fmla="*/ 1079635 h 1811838"/>
                <a:gd name="connsiteX4" fmla="*/ 437361 w 2201756"/>
                <a:gd name="connsiteY4" fmla="*/ 637835 h 1811838"/>
                <a:gd name="connsiteX5" fmla="*/ 541397 w 2201756"/>
                <a:gd name="connsiteY5" fmla="*/ 210177 h 1811838"/>
                <a:gd name="connsiteX0" fmla="*/ 544202 w 2204561"/>
                <a:gd name="connsiteY0" fmla="*/ 210177 h 1811838"/>
                <a:gd name="connsiteX1" fmla="*/ 1831201 w 2204561"/>
                <a:gd name="connsiteY1" fmla="*/ 140327 h 1811838"/>
                <a:gd name="connsiteX2" fmla="*/ 2126477 w 2204561"/>
                <a:gd name="connsiteY2" fmla="*/ 965335 h 1811838"/>
                <a:gd name="connsiteX3" fmla="*/ 350527 w 2204561"/>
                <a:gd name="connsiteY3" fmla="*/ 1079635 h 1811838"/>
                <a:gd name="connsiteX4" fmla="*/ 440166 w 2204561"/>
                <a:gd name="connsiteY4" fmla="*/ 637835 h 1811838"/>
                <a:gd name="connsiteX5" fmla="*/ 544202 w 2204561"/>
                <a:gd name="connsiteY5" fmla="*/ 210177 h 1811838"/>
                <a:gd name="connsiteX0" fmla="*/ 538882 w 2199241"/>
                <a:gd name="connsiteY0" fmla="*/ 210177 h 1811838"/>
                <a:gd name="connsiteX1" fmla="*/ 1825881 w 2199241"/>
                <a:gd name="connsiteY1" fmla="*/ 140327 h 1811838"/>
                <a:gd name="connsiteX2" fmla="*/ 2121157 w 2199241"/>
                <a:gd name="connsiteY2" fmla="*/ 965335 h 1811838"/>
                <a:gd name="connsiteX3" fmla="*/ 345207 w 2199241"/>
                <a:gd name="connsiteY3" fmla="*/ 1079635 h 1811838"/>
                <a:gd name="connsiteX4" fmla="*/ 434846 w 2199241"/>
                <a:gd name="connsiteY4" fmla="*/ 637835 h 1811838"/>
                <a:gd name="connsiteX5" fmla="*/ 538882 w 2199241"/>
                <a:gd name="connsiteY5" fmla="*/ 210177 h 18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241" h="1811838">
                  <a:moveTo>
                    <a:pt x="538882" y="210177"/>
                  </a:moveTo>
                  <a:cubicBezTo>
                    <a:pt x="914965" y="38727"/>
                    <a:pt x="1627598" y="-126373"/>
                    <a:pt x="1825881" y="140327"/>
                  </a:cubicBezTo>
                  <a:cubicBezTo>
                    <a:pt x="1943356" y="535980"/>
                    <a:pt x="2022732" y="690332"/>
                    <a:pt x="2121157" y="965335"/>
                  </a:cubicBezTo>
                  <a:cubicBezTo>
                    <a:pt x="2664237" y="1922597"/>
                    <a:pt x="191065" y="2208347"/>
                    <a:pt x="345207" y="1079635"/>
                  </a:cubicBezTo>
                  <a:cubicBezTo>
                    <a:pt x="-369980" y="1133452"/>
                    <a:pt x="212614" y="-168457"/>
                    <a:pt x="434846" y="637835"/>
                  </a:cubicBezTo>
                  <a:lnTo>
                    <a:pt x="538882" y="21017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A0CC37-5FE7-46C7-B949-DF7A5D683E40}"/>
                </a:ext>
              </a:extLst>
            </p:cNvPr>
            <p:cNvGrpSpPr/>
            <p:nvPr/>
          </p:nvGrpSpPr>
          <p:grpSpPr>
            <a:xfrm>
              <a:off x="2777548" y="177975"/>
              <a:ext cx="1743712" cy="1332129"/>
              <a:chOff x="4049153" y="415584"/>
              <a:chExt cx="1743712" cy="133212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117F49-593E-4215-BA50-0A8530CBD7EE}"/>
                  </a:ext>
                </a:extLst>
              </p:cNvPr>
              <p:cNvSpPr/>
              <p:nvPr/>
            </p:nvSpPr>
            <p:spPr>
              <a:xfrm>
                <a:off x="4239760" y="1291232"/>
                <a:ext cx="408438" cy="456481"/>
              </a:xfrm>
              <a:custGeom>
                <a:avLst/>
                <a:gdLst>
                  <a:gd name="connsiteX0" fmla="*/ 0 w 332240"/>
                  <a:gd name="connsiteY0" fmla="*/ 0 h 527817"/>
                  <a:gd name="connsiteX1" fmla="*/ 332240 w 332240"/>
                  <a:gd name="connsiteY1" fmla="*/ 0 h 527817"/>
                  <a:gd name="connsiteX2" fmla="*/ 332240 w 332240"/>
                  <a:gd name="connsiteY2" fmla="*/ 527817 h 527817"/>
                  <a:gd name="connsiteX3" fmla="*/ 0 w 332240"/>
                  <a:gd name="connsiteY3" fmla="*/ 527817 h 527817"/>
                  <a:gd name="connsiteX4" fmla="*/ 0 w 332240"/>
                  <a:gd name="connsiteY4" fmla="*/ 0 h 527817"/>
                  <a:gd name="connsiteX0" fmla="*/ 0 w 384627"/>
                  <a:gd name="connsiteY0" fmla="*/ 161925 h 527817"/>
                  <a:gd name="connsiteX1" fmla="*/ 384627 w 384627"/>
                  <a:gd name="connsiteY1" fmla="*/ 0 h 527817"/>
                  <a:gd name="connsiteX2" fmla="*/ 384627 w 384627"/>
                  <a:gd name="connsiteY2" fmla="*/ 527817 h 527817"/>
                  <a:gd name="connsiteX3" fmla="*/ 52387 w 384627"/>
                  <a:gd name="connsiteY3" fmla="*/ 527817 h 527817"/>
                  <a:gd name="connsiteX4" fmla="*/ 0 w 384627"/>
                  <a:gd name="connsiteY4" fmla="*/ 161925 h 527817"/>
                  <a:gd name="connsiteX0" fmla="*/ 0 w 384627"/>
                  <a:gd name="connsiteY0" fmla="*/ 161925 h 527817"/>
                  <a:gd name="connsiteX1" fmla="*/ 384627 w 384627"/>
                  <a:gd name="connsiteY1" fmla="*/ 0 h 527817"/>
                  <a:gd name="connsiteX2" fmla="*/ 384627 w 384627"/>
                  <a:gd name="connsiteY2" fmla="*/ 527817 h 527817"/>
                  <a:gd name="connsiteX3" fmla="*/ 95250 w 384627"/>
                  <a:gd name="connsiteY3" fmla="*/ 389704 h 527817"/>
                  <a:gd name="connsiteX4" fmla="*/ 0 w 384627"/>
                  <a:gd name="connsiteY4" fmla="*/ 161925 h 527817"/>
                  <a:gd name="connsiteX0" fmla="*/ 0 w 384627"/>
                  <a:gd name="connsiteY0" fmla="*/ 161925 h 413517"/>
                  <a:gd name="connsiteX1" fmla="*/ 384627 w 384627"/>
                  <a:gd name="connsiteY1" fmla="*/ 0 h 413517"/>
                  <a:gd name="connsiteX2" fmla="*/ 222702 w 384627"/>
                  <a:gd name="connsiteY2" fmla="*/ 413517 h 413517"/>
                  <a:gd name="connsiteX3" fmla="*/ 95250 w 384627"/>
                  <a:gd name="connsiteY3" fmla="*/ 389704 h 413517"/>
                  <a:gd name="connsiteX4" fmla="*/ 0 w 384627"/>
                  <a:gd name="connsiteY4" fmla="*/ 161925 h 413517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481"/>
                  <a:gd name="connsiteX1" fmla="*/ 375102 w 375102"/>
                  <a:gd name="connsiteY1" fmla="*/ 0 h 456481"/>
                  <a:gd name="connsiteX2" fmla="*/ 222702 w 375102"/>
                  <a:gd name="connsiteY2" fmla="*/ 456380 h 456481"/>
                  <a:gd name="connsiteX3" fmla="*/ 95250 w 375102"/>
                  <a:gd name="connsiteY3" fmla="*/ 432567 h 456481"/>
                  <a:gd name="connsiteX4" fmla="*/ 0 w 375102"/>
                  <a:gd name="connsiteY4" fmla="*/ 20478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8438"/>
                  <a:gd name="connsiteY0" fmla="*/ 185738 h 456481"/>
                  <a:gd name="connsiteX1" fmla="*/ 408438 w 408438"/>
                  <a:gd name="connsiteY1" fmla="*/ 0 h 456481"/>
                  <a:gd name="connsiteX2" fmla="*/ 256038 w 408438"/>
                  <a:gd name="connsiteY2" fmla="*/ 456380 h 456481"/>
                  <a:gd name="connsiteX3" fmla="*/ 128586 w 408438"/>
                  <a:gd name="connsiteY3" fmla="*/ 432567 h 456481"/>
                  <a:gd name="connsiteX4" fmla="*/ 0 w 408438"/>
                  <a:gd name="connsiteY4" fmla="*/ 185738 h 456481"/>
                  <a:gd name="connsiteX0" fmla="*/ 0 w 408438"/>
                  <a:gd name="connsiteY0" fmla="*/ 185738 h 456481"/>
                  <a:gd name="connsiteX1" fmla="*/ 408438 w 408438"/>
                  <a:gd name="connsiteY1" fmla="*/ 0 h 456481"/>
                  <a:gd name="connsiteX2" fmla="*/ 256038 w 408438"/>
                  <a:gd name="connsiteY2" fmla="*/ 456380 h 456481"/>
                  <a:gd name="connsiteX3" fmla="*/ 128586 w 408438"/>
                  <a:gd name="connsiteY3" fmla="*/ 432567 h 456481"/>
                  <a:gd name="connsiteX4" fmla="*/ 0 w 408438"/>
                  <a:gd name="connsiteY4" fmla="*/ 185738 h 45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438" h="456481">
                    <a:moveTo>
                      <a:pt x="0" y="185738"/>
                    </a:moveTo>
                    <a:lnTo>
                      <a:pt x="408438" y="0"/>
                    </a:lnTo>
                    <a:cubicBezTo>
                      <a:pt x="267150" y="252140"/>
                      <a:pt x="240163" y="347116"/>
                      <a:pt x="256038" y="456380"/>
                    </a:cubicBezTo>
                    <a:cubicBezTo>
                      <a:pt x="204029" y="457967"/>
                      <a:pt x="171070" y="440505"/>
                      <a:pt x="128586" y="432567"/>
                    </a:cubicBezTo>
                    <a:cubicBezTo>
                      <a:pt x="92074" y="350291"/>
                      <a:pt x="98425" y="284683"/>
                      <a:pt x="0" y="1857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68DBD92-471E-477B-8816-202440A18613}"/>
                  </a:ext>
                </a:extLst>
              </p:cNvPr>
              <p:cNvGrpSpPr/>
              <p:nvPr/>
            </p:nvGrpSpPr>
            <p:grpSpPr>
              <a:xfrm>
                <a:off x="4049153" y="415584"/>
                <a:ext cx="1743712" cy="1095717"/>
                <a:chOff x="4049153" y="415584"/>
                <a:chExt cx="1743712" cy="109571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743AB5B-84F6-4201-A924-DBB6B9840096}"/>
                    </a:ext>
                  </a:extLst>
                </p:cNvPr>
                <p:cNvSpPr/>
                <p:nvPr/>
              </p:nvSpPr>
              <p:spPr>
                <a:xfrm rot="20458871">
                  <a:off x="4360612" y="415584"/>
                  <a:ext cx="593309" cy="31496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5EC5547-BC3B-4C95-B2D9-1A230E993F25}"/>
                    </a:ext>
                  </a:extLst>
                </p:cNvPr>
                <p:cNvSpPr/>
                <p:nvPr/>
              </p:nvSpPr>
              <p:spPr>
                <a:xfrm>
                  <a:off x="4049153" y="923721"/>
                  <a:ext cx="1743712" cy="587580"/>
                </a:xfrm>
                <a:custGeom>
                  <a:avLst/>
                  <a:gdLst>
                    <a:gd name="connsiteX0" fmla="*/ 0 w 1237897"/>
                    <a:gd name="connsiteY0" fmla="*/ 0 h 161585"/>
                    <a:gd name="connsiteX1" fmla="*/ 1237897 w 1237897"/>
                    <a:gd name="connsiteY1" fmla="*/ 0 h 161585"/>
                    <a:gd name="connsiteX2" fmla="*/ 1237897 w 1237897"/>
                    <a:gd name="connsiteY2" fmla="*/ 161585 h 161585"/>
                    <a:gd name="connsiteX3" fmla="*/ 0 w 1237897"/>
                    <a:gd name="connsiteY3" fmla="*/ 161585 h 161585"/>
                    <a:gd name="connsiteX4" fmla="*/ 0 w 1237897"/>
                    <a:gd name="connsiteY4" fmla="*/ 0 h 161585"/>
                    <a:gd name="connsiteX0" fmla="*/ 0 w 1390297"/>
                    <a:gd name="connsiteY0" fmla="*/ 146050 h 307635"/>
                    <a:gd name="connsiteX1" fmla="*/ 1390297 w 1390297"/>
                    <a:gd name="connsiteY1" fmla="*/ 0 h 307635"/>
                    <a:gd name="connsiteX2" fmla="*/ 1237897 w 1390297"/>
                    <a:gd name="connsiteY2" fmla="*/ 307635 h 307635"/>
                    <a:gd name="connsiteX3" fmla="*/ 0 w 1390297"/>
                    <a:gd name="connsiteY3" fmla="*/ 307635 h 307635"/>
                    <a:gd name="connsiteX4" fmla="*/ 0 w 1390297"/>
                    <a:gd name="connsiteY4" fmla="*/ 146050 h 307635"/>
                    <a:gd name="connsiteX0" fmla="*/ 0 w 1523647"/>
                    <a:gd name="connsiteY0" fmla="*/ 146050 h 307635"/>
                    <a:gd name="connsiteX1" fmla="*/ 1390297 w 1523647"/>
                    <a:gd name="connsiteY1" fmla="*/ 0 h 307635"/>
                    <a:gd name="connsiteX2" fmla="*/ 1523647 w 1523647"/>
                    <a:gd name="connsiteY2" fmla="*/ 250485 h 307635"/>
                    <a:gd name="connsiteX3" fmla="*/ 0 w 1523647"/>
                    <a:gd name="connsiteY3" fmla="*/ 307635 h 307635"/>
                    <a:gd name="connsiteX4" fmla="*/ 0 w 1523647"/>
                    <a:gd name="connsiteY4" fmla="*/ 146050 h 307635"/>
                    <a:gd name="connsiteX0" fmla="*/ 0 w 1548196"/>
                    <a:gd name="connsiteY0" fmla="*/ 146050 h 307635"/>
                    <a:gd name="connsiteX1" fmla="*/ 1390297 w 1548196"/>
                    <a:gd name="connsiteY1" fmla="*/ 0 h 307635"/>
                    <a:gd name="connsiteX2" fmla="*/ 1523647 w 1548196"/>
                    <a:gd name="connsiteY2" fmla="*/ 250485 h 307635"/>
                    <a:gd name="connsiteX3" fmla="*/ 0 w 1548196"/>
                    <a:gd name="connsiteY3" fmla="*/ 307635 h 307635"/>
                    <a:gd name="connsiteX4" fmla="*/ 0 w 1548196"/>
                    <a:gd name="connsiteY4" fmla="*/ 146050 h 307635"/>
                    <a:gd name="connsiteX0" fmla="*/ 0 w 1548196"/>
                    <a:gd name="connsiteY0" fmla="*/ 146050 h 307635"/>
                    <a:gd name="connsiteX1" fmla="*/ 1390297 w 1548196"/>
                    <a:gd name="connsiteY1" fmla="*/ 0 h 307635"/>
                    <a:gd name="connsiteX2" fmla="*/ 1523647 w 1548196"/>
                    <a:gd name="connsiteY2" fmla="*/ 250485 h 307635"/>
                    <a:gd name="connsiteX3" fmla="*/ 0 w 1548196"/>
                    <a:gd name="connsiteY3" fmla="*/ 307635 h 307635"/>
                    <a:gd name="connsiteX4" fmla="*/ 0 w 1548196"/>
                    <a:gd name="connsiteY4" fmla="*/ 146050 h 307635"/>
                    <a:gd name="connsiteX0" fmla="*/ 0 w 1550743"/>
                    <a:gd name="connsiteY0" fmla="*/ 146050 h 307635"/>
                    <a:gd name="connsiteX1" fmla="*/ 1390297 w 1550743"/>
                    <a:gd name="connsiteY1" fmla="*/ 0 h 307635"/>
                    <a:gd name="connsiteX2" fmla="*/ 1523647 w 1550743"/>
                    <a:gd name="connsiteY2" fmla="*/ 250485 h 307635"/>
                    <a:gd name="connsiteX3" fmla="*/ 0 w 1550743"/>
                    <a:gd name="connsiteY3" fmla="*/ 307635 h 307635"/>
                    <a:gd name="connsiteX4" fmla="*/ 0 w 1550743"/>
                    <a:gd name="connsiteY4" fmla="*/ 146050 h 307635"/>
                    <a:gd name="connsiteX0" fmla="*/ 0 w 1550743"/>
                    <a:gd name="connsiteY0" fmla="*/ 163611 h 325196"/>
                    <a:gd name="connsiteX1" fmla="*/ 1390297 w 1550743"/>
                    <a:gd name="connsiteY1" fmla="*/ 17561 h 325196"/>
                    <a:gd name="connsiteX2" fmla="*/ 1523647 w 1550743"/>
                    <a:gd name="connsiteY2" fmla="*/ 268046 h 325196"/>
                    <a:gd name="connsiteX3" fmla="*/ 0 w 1550743"/>
                    <a:gd name="connsiteY3" fmla="*/ 325196 h 325196"/>
                    <a:gd name="connsiteX4" fmla="*/ 0 w 1550743"/>
                    <a:gd name="connsiteY4" fmla="*/ 163611 h 325196"/>
                    <a:gd name="connsiteX0" fmla="*/ 0 w 1550743"/>
                    <a:gd name="connsiteY0" fmla="*/ 163611 h 591896"/>
                    <a:gd name="connsiteX1" fmla="*/ 1390297 w 1550743"/>
                    <a:gd name="connsiteY1" fmla="*/ 17561 h 591896"/>
                    <a:gd name="connsiteX2" fmla="*/ 1523647 w 1550743"/>
                    <a:gd name="connsiteY2" fmla="*/ 268046 h 591896"/>
                    <a:gd name="connsiteX3" fmla="*/ 44450 w 1550743"/>
                    <a:gd name="connsiteY3" fmla="*/ 591896 h 591896"/>
                    <a:gd name="connsiteX4" fmla="*/ 0 w 1550743"/>
                    <a:gd name="connsiteY4" fmla="*/ 163611 h 591896"/>
                    <a:gd name="connsiteX0" fmla="*/ 0 w 1722193"/>
                    <a:gd name="connsiteY0" fmla="*/ 426996 h 582231"/>
                    <a:gd name="connsiteX1" fmla="*/ 1561747 w 1722193"/>
                    <a:gd name="connsiteY1" fmla="*/ 7896 h 582231"/>
                    <a:gd name="connsiteX2" fmla="*/ 1695097 w 1722193"/>
                    <a:gd name="connsiteY2" fmla="*/ 258381 h 582231"/>
                    <a:gd name="connsiteX3" fmla="*/ 215900 w 1722193"/>
                    <a:gd name="connsiteY3" fmla="*/ 582231 h 582231"/>
                    <a:gd name="connsiteX4" fmla="*/ 0 w 1722193"/>
                    <a:gd name="connsiteY4" fmla="*/ 426996 h 582231"/>
                    <a:gd name="connsiteX0" fmla="*/ 0 w 1722193"/>
                    <a:gd name="connsiteY0" fmla="*/ 432345 h 587580"/>
                    <a:gd name="connsiteX1" fmla="*/ 1561747 w 1722193"/>
                    <a:gd name="connsiteY1" fmla="*/ 13245 h 587580"/>
                    <a:gd name="connsiteX2" fmla="*/ 1695097 w 1722193"/>
                    <a:gd name="connsiteY2" fmla="*/ 263730 h 587580"/>
                    <a:gd name="connsiteX3" fmla="*/ 215900 w 1722193"/>
                    <a:gd name="connsiteY3" fmla="*/ 587580 h 587580"/>
                    <a:gd name="connsiteX4" fmla="*/ 0 w 1722193"/>
                    <a:gd name="connsiteY4" fmla="*/ 432345 h 587580"/>
                    <a:gd name="connsiteX0" fmla="*/ 88 w 1722281"/>
                    <a:gd name="connsiteY0" fmla="*/ 432345 h 587580"/>
                    <a:gd name="connsiteX1" fmla="*/ 1561835 w 1722281"/>
                    <a:gd name="connsiteY1" fmla="*/ 13245 h 587580"/>
                    <a:gd name="connsiteX2" fmla="*/ 1695185 w 1722281"/>
                    <a:gd name="connsiteY2" fmla="*/ 263730 h 587580"/>
                    <a:gd name="connsiteX3" fmla="*/ 215988 w 1722281"/>
                    <a:gd name="connsiteY3" fmla="*/ 587580 h 587580"/>
                    <a:gd name="connsiteX4" fmla="*/ 88 w 1722281"/>
                    <a:gd name="connsiteY4" fmla="*/ 432345 h 587580"/>
                    <a:gd name="connsiteX0" fmla="*/ 116566 w 1838759"/>
                    <a:gd name="connsiteY0" fmla="*/ 432345 h 598999"/>
                    <a:gd name="connsiteX1" fmla="*/ 1678313 w 1838759"/>
                    <a:gd name="connsiteY1" fmla="*/ 13245 h 598999"/>
                    <a:gd name="connsiteX2" fmla="*/ 1811663 w 1838759"/>
                    <a:gd name="connsiteY2" fmla="*/ 263730 h 598999"/>
                    <a:gd name="connsiteX3" fmla="*/ 332466 w 1838759"/>
                    <a:gd name="connsiteY3" fmla="*/ 587580 h 598999"/>
                    <a:gd name="connsiteX4" fmla="*/ 131293 w 1838759"/>
                    <a:gd name="connsiteY4" fmla="*/ 526461 h 598999"/>
                    <a:gd name="connsiteX5" fmla="*/ 116566 w 1838759"/>
                    <a:gd name="connsiteY5" fmla="*/ 432345 h 598999"/>
                    <a:gd name="connsiteX0" fmla="*/ 120604 w 1842797"/>
                    <a:gd name="connsiteY0" fmla="*/ 432345 h 603540"/>
                    <a:gd name="connsiteX1" fmla="*/ 1682351 w 1842797"/>
                    <a:gd name="connsiteY1" fmla="*/ 13245 h 603540"/>
                    <a:gd name="connsiteX2" fmla="*/ 1815701 w 1842797"/>
                    <a:gd name="connsiteY2" fmla="*/ 263730 h 603540"/>
                    <a:gd name="connsiteX3" fmla="*/ 336504 w 1842797"/>
                    <a:gd name="connsiteY3" fmla="*/ 587580 h 603540"/>
                    <a:gd name="connsiteX4" fmla="*/ 121044 w 1842797"/>
                    <a:gd name="connsiteY4" fmla="*/ 557417 h 603540"/>
                    <a:gd name="connsiteX5" fmla="*/ 120604 w 1842797"/>
                    <a:gd name="connsiteY5" fmla="*/ 432345 h 603540"/>
                    <a:gd name="connsiteX0" fmla="*/ 15202 w 1737395"/>
                    <a:gd name="connsiteY0" fmla="*/ 432345 h 603540"/>
                    <a:gd name="connsiteX1" fmla="*/ 1576949 w 1737395"/>
                    <a:gd name="connsiteY1" fmla="*/ 13245 h 603540"/>
                    <a:gd name="connsiteX2" fmla="*/ 1710299 w 1737395"/>
                    <a:gd name="connsiteY2" fmla="*/ 263730 h 603540"/>
                    <a:gd name="connsiteX3" fmla="*/ 231102 w 1737395"/>
                    <a:gd name="connsiteY3" fmla="*/ 587580 h 603540"/>
                    <a:gd name="connsiteX4" fmla="*/ 15642 w 1737395"/>
                    <a:gd name="connsiteY4" fmla="*/ 557417 h 603540"/>
                    <a:gd name="connsiteX5" fmla="*/ 15202 w 1737395"/>
                    <a:gd name="connsiteY5" fmla="*/ 432345 h 60354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43712"/>
                    <a:gd name="connsiteY0" fmla="*/ 432345 h 587580"/>
                    <a:gd name="connsiteX1" fmla="*/ 1576949 w 1743712"/>
                    <a:gd name="connsiteY1" fmla="*/ 13245 h 587580"/>
                    <a:gd name="connsiteX2" fmla="*/ 1717442 w 1743712"/>
                    <a:gd name="connsiteY2" fmla="*/ 311355 h 587580"/>
                    <a:gd name="connsiteX3" fmla="*/ 231102 w 1743712"/>
                    <a:gd name="connsiteY3" fmla="*/ 587580 h 587580"/>
                    <a:gd name="connsiteX4" fmla="*/ 15642 w 1743712"/>
                    <a:gd name="connsiteY4" fmla="*/ 557417 h 587580"/>
                    <a:gd name="connsiteX5" fmla="*/ 15202 w 1743712"/>
                    <a:gd name="connsiteY5" fmla="*/ 432345 h 587580"/>
                    <a:gd name="connsiteX0" fmla="*/ 15202 w 1743712"/>
                    <a:gd name="connsiteY0" fmla="*/ 432345 h 587580"/>
                    <a:gd name="connsiteX1" fmla="*/ 1576949 w 1743712"/>
                    <a:gd name="connsiteY1" fmla="*/ 13245 h 587580"/>
                    <a:gd name="connsiteX2" fmla="*/ 1717442 w 1743712"/>
                    <a:gd name="connsiteY2" fmla="*/ 311355 h 587580"/>
                    <a:gd name="connsiteX3" fmla="*/ 231102 w 1743712"/>
                    <a:gd name="connsiteY3" fmla="*/ 587580 h 587580"/>
                    <a:gd name="connsiteX4" fmla="*/ 15642 w 1743712"/>
                    <a:gd name="connsiteY4" fmla="*/ 557417 h 587580"/>
                    <a:gd name="connsiteX5" fmla="*/ 15202 w 1743712"/>
                    <a:gd name="connsiteY5" fmla="*/ 432345 h 587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712" h="587580">
                      <a:moveTo>
                        <a:pt x="15202" y="432345"/>
                      </a:moveTo>
                      <a:cubicBezTo>
                        <a:pt x="243684" y="174112"/>
                        <a:pt x="1126217" y="-58722"/>
                        <a:pt x="1576949" y="13245"/>
                      </a:cubicBezTo>
                      <a:cubicBezTo>
                        <a:pt x="1646799" y="64990"/>
                        <a:pt x="1806342" y="253260"/>
                        <a:pt x="1717442" y="311355"/>
                      </a:cubicBezTo>
                      <a:cubicBezTo>
                        <a:pt x="1500601" y="224042"/>
                        <a:pt x="755124" y="186736"/>
                        <a:pt x="231102" y="587580"/>
                      </a:cubicBezTo>
                      <a:cubicBezTo>
                        <a:pt x="72881" y="470238"/>
                        <a:pt x="51625" y="583289"/>
                        <a:pt x="15642" y="557417"/>
                      </a:cubicBezTo>
                      <a:cubicBezTo>
                        <a:pt x="-20341" y="531545"/>
                        <a:pt x="17319" y="482955"/>
                        <a:pt x="15202" y="432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AC0EDEA-9D9F-408E-9359-1ED233E89BAE}"/>
                    </a:ext>
                  </a:extLst>
                </p:cNvPr>
                <p:cNvSpPr/>
                <p:nvPr/>
              </p:nvSpPr>
              <p:spPr>
                <a:xfrm>
                  <a:off x="4089081" y="570848"/>
                  <a:ext cx="1542575" cy="763247"/>
                </a:xfrm>
                <a:custGeom>
                  <a:avLst/>
                  <a:gdLst>
                    <a:gd name="connsiteX0" fmla="*/ 0 w 909162"/>
                    <a:gd name="connsiteY0" fmla="*/ 0 h 224432"/>
                    <a:gd name="connsiteX1" fmla="*/ 909162 w 909162"/>
                    <a:gd name="connsiteY1" fmla="*/ 0 h 224432"/>
                    <a:gd name="connsiteX2" fmla="*/ 909162 w 909162"/>
                    <a:gd name="connsiteY2" fmla="*/ 224432 h 224432"/>
                    <a:gd name="connsiteX3" fmla="*/ 0 w 909162"/>
                    <a:gd name="connsiteY3" fmla="*/ 224432 h 224432"/>
                    <a:gd name="connsiteX4" fmla="*/ 0 w 909162"/>
                    <a:gd name="connsiteY4" fmla="*/ 0 h 224432"/>
                    <a:gd name="connsiteX0" fmla="*/ 452438 w 1361600"/>
                    <a:gd name="connsiteY0" fmla="*/ 0 h 660201"/>
                    <a:gd name="connsiteX1" fmla="*/ 1361600 w 1361600"/>
                    <a:gd name="connsiteY1" fmla="*/ 0 h 660201"/>
                    <a:gd name="connsiteX2" fmla="*/ 1361600 w 1361600"/>
                    <a:gd name="connsiteY2" fmla="*/ 224432 h 660201"/>
                    <a:gd name="connsiteX3" fmla="*/ 0 w 1361600"/>
                    <a:gd name="connsiteY3" fmla="*/ 660201 h 660201"/>
                    <a:gd name="connsiteX4" fmla="*/ 452438 w 1361600"/>
                    <a:gd name="connsiteY4" fmla="*/ 0 h 660201"/>
                    <a:gd name="connsiteX0" fmla="*/ 452438 w 1542575"/>
                    <a:gd name="connsiteY0" fmla="*/ 0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4" fmla="*/ 452438 w 1542575"/>
                    <a:gd name="connsiteY4" fmla="*/ 0 h 660201"/>
                    <a:gd name="connsiteX0" fmla="*/ 0 w 1542575"/>
                    <a:gd name="connsiteY0" fmla="*/ 660201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0" fmla="*/ 0 w 1542575"/>
                    <a:gd name="connsiteY0" fmla="*/ 660201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0" fmla="*/ 0 w 1542575"/>
                    <a:gd name="connsiteY0" fmla="*/ 618926 h 618926"/>
                    <a:gd name="connsiteX1" fmla="*/ 1336200 w 1542575"/>
                    <a:gd name="connsiteY1" fmla="*/ 0 h 618926"/>
                    <a:gd name="connsiteX2" fmla="*/ 1542575 w 1542575"/>
                    <a:gd name="connsiteY2" fmla="*/ 226020 h 618926"/>
                    <a:gd name="connsiteX3" fmla="*/ 0 w 1542575"/>
                    <a:gd name="connsiteY3" fmla="*/ 618926 h 618926"/>
                    <a:gd name="connsiteX0" fmla="*/ 0 w 1542575"/>
                    <a:gd name="connsiteY0" fmla="*/ 392906 h 392906"/>
                    <a:gd name="connsiteX1" fmla="*/ 1542575 w 1542575"/>
                    <a:gd name="connsiteY1" fmla="*/ 0 h 392906"/>
                    <a:gd name="connsiteX2" fmla="*/ 0 w 1542575"/>
                    <a:gd name="connsiteY2" fmla="*/ 392906 h 392906"/>
                    <a:gd name="connsiteX0" fmla="*/ 0 w 1542575"/>
                    <a:gd name="connsiteY0" fmla="*/ 433280 h 433280"/>
                    <a:gd name="connsiteX1" fmla="*/ 1542575 w 1542575"/>
                    <a:gd name="connsiteY1" fmla="*/ 40374 h 433280"/>
                    <a:gd name="connsiteX2" fmla="*/ 0 w 1542575"/>
                    <a:gd name="connsiteY2" fmla="*/ 433280 h 433280"/>
                    <a:gd name="connsiteX0" fmla="*/ 0 w 1542575"/>
                    <a:gd name="connsiteY0" fmla="*/ 601437 h 601437"/>
                    <a:gd name="connsiteX1" fmla="*/ 1542575 w 1542575"/>
                    <a:gd name="connsiteY1" fmla="*/ 208531 h 601437"/>
                    <a:gd name="connsiteX2" fmla="*/ 0 w 1542575"/>
                    <a:gd name="connsiteY2" fmla="*/ 601437 h 601437"/>
                    <a:gd name="connsiteX0" fmla="*/ 0 w 1542575"/>
                    <a:gd name="connsiteY0" fmla="*/ 601437 h 606813"/>
                    <a:gd name="connsiteX1" fmla="*/ 1542575 w 1542575"/>
                    <a:gd name="connsiteY1" fmla="*/ 208531 h 606813"/>
                    <a:gd name="connsiteX2" fmla="*/ 0 w 1542575"/>
                    <a:gd name="connsiteY2" fmla="*/ 601437 h 606813"/>
                    <a:gd name="connsiteX0" fmla="*/ 0 w 1542575"/>
                    <a:gd name="connsiteY0" fmla="*/ 763247 h 768623"/>
                    <a:gd name="connsiteX1" fmla="*/ 1542575 w 1542575"/>
                    <a:gd name="connsiteY1" fmla="*/ 370341 h 768623"/>
                    <a:gd name="connsiteX2" fmla="*/ 0 w 1542575"/>
                    <a:gd name="connsiteY2" fmla="*/ 763247 h 768623"/>
                    <a:gd name="connsiteX0" fmla="*/ 0 w 1552100"/>
                    <a:gd name="connsiteY0" fmla="*/ 763247 h 768623"/>
                    <a:gd name="connsiteX1" fmla="*/ 1552100 w 1552100"/>
                    <a:gd name="connsiteY1" fmla="*/ 370341 h 768623"/>
                    <a:gd name="connsiteX2" fmla="*/ 0 w 1552100"/>
                    <a:gd name="connsiteY2" fmla="*/ 763247 h 768623"/>
                    <a:gd name="connsiteX0" fmla="*/ 0 w 1542575"/>
                    <a:gd name="connsiteY0" fmla="*/ 763247 h 768623"/>
                    <a:gd name="connsiteX1" fmla="*/ 1542575 w 1542575"/>
                    <a:gd name="connsiteY1" fmla="*/ 370341 h 768623"/>
                    <a:gd name="connsiteX2" fmla="*/ 0 w 1542575"/>
                    <a:gd name="connsiteY2" fmla="*/ 763247 h 768623"/>
                    <a:gd name="connsiteX0" fmla="*/ 0 w 1542575"/>
                    <a:gd name="connsiteY0" fmla="*/ 763247 h 763247"/>
                    <a:gd name="connsiteX1" fmla="*/ 1542575 w 1542575"/>
                    <a:gd name="connsiteY1" fmla="*/ 370341 h 763247"/>
                    <a:gd name="connsiteX2" fmla="*/ 0 w 1542575"/>
                    <a:gd name="connsiteY2" fmla="*/ 763247 h 763247"/>
                    <a:gd name="connsiteX0" fmla="*/ 0 w 1542575"/>
                    <a:gd name="connsiteY0" fmla="*/ 763247 h 763247"/>
                    <a:gd name="connsiteX1" fmla="*/ 1542575 w 1542575"/>
                    <a:gd name="connsiteY1" fmla="*/ 370341 h 763247"/>
                    <a:gd name="connsiteX2" fmla="*/ 0 w 1542575"/>
                    <a:gd name="connsiteY2" fmla="*/ 763247 h 763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42575" h="763247">
                      <a:moveTo>
                        <a:pt x="0" y="763247"/>
                      </a:moveTo>
                      <a:cubicBezTo>
                        <a:pt x="161767" y="-107497"/>
                        <a:pt x="1263333" y="-225765"/>
                        <a:pt x="1542575" y="370341"/>
                      </a:cubicBezTo>
                      <a:cubicBezTo>
                        <a:pt x="1342708" y="329860"/>
                        <a:pt x="482442" y="365578"/>
                        <a:pt x="0" y="76324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E8B91C8-FB98-459B-93FB-B1E58946CD02}"/>
                </a:ext>
              </a:extLst>
            </p:cNvPr>
            <p:cNvSpPr/>
            <p:nvPr/>
          </p:nvSpPr>
          <p:spPr>
            <a:xfrm>
              <a:off x="4299318" y="1212695"/>
              <a:ext cx="265865" cy="3950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ED59C9-B702-4B24-A878-46B48DE98E66}"/>
                </a:ext>
              </a:extLst>
            </p:cNvPr>
            <p:cNvGrpSpPr/>
            <p:nvPr/>
          </p:nvGrpSpPr>
          <p:grpSpPr>
            <a:xfrm>
              <a:off x="3429103" y="1011293"/>
              <a:ext cx="1415457" cy="1319355"/>
              <a:chOff x="4700708" y="1248902"/>
              <a:chExt cx="1415457" cy="131935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73B90D-3C50-4D12-AB1E-053FE1B6D895}"/>
                  </a:ext>
                </a:extLst>
              </p:cNvPr>
              <p:cNvSpPr/>
              <p:nvPr/>
            </p:nvSpPr>
            <p:spPr>
              <a:xfrm>
                <a:off x="5354770" y="1535115"/>
                <a:ext cx="761395" cy="674949"/>
              </a:xfrm>
              <a:custGeom>
                <a:avLst/>
                <a:gdLst>
                  <a:gd name="connsiteX0" fmla="*/ 0 w 305545"/>
                  <a:gd name="connsiteY0" fmla="*/ 0 h 550030"/>
                  <a:gd name="connsiteX1" fmla="*/ 305545 w 305545"/>
                  <a:gd name="connsiteY1" fmla="*/ 0 h 550030"/>
                  <a:gd name="connsiteX2" fmla="*/ 305545 w 305545"/>
                  <a:gd name="connsiteY2" fmla="*/ 550030 h 550030"/>
                  <a:gd name="connsiteX3" fmla="*/ 0 w 305545"/>
                  <a:gd name="connsiteY3" fmla="*/ 550030 h 550030"/>
                  <a:gd name="connsiteX4" fmla="*/ 0 w 305545"/>
                  <a:gd name="connsiteY4" fmla="*/ 0 h 550030"/>
                  <a:gd name="connsiteX0" fmla="*/ 61913 w 305545"/>
                  <a:gd name="connsiteY0" fmla="*/ 23813 h 550030"/>
                  <a:gd name="connsiteX1" fmla="*/ 305545 w 305545"/>
                  <a:gd name="connsiteY1" fmla="*/ 0 h 550030"/>
                  <a:gd name="connsiteX2" fmla="*/ 305545 w 305545"/>
                  <a:gd name="connsiteY2" fmla="*/ 550030 h 550030"/>
                  <a:gd name="connsiteX3" fmla="*/ 0 w 305545"/>
                  <a:gd name="connsiteY3" fmla="*/ 550030 h 550030"/>
                  <a:gd name="connsiteX4" fmla="*/ 61913 w 305545"/>
                  <a:gd name="connsiteY4" fmla="*/ 23813 h 550030"/>
                  <a:gd name="connsiteX0" fmla="*/ 876300 w 1119932"/>
                  <a:gd name="connsiteY0" fmla="*/ 23813 h 802443"/>
                  <a:gd name="connsiteX1" fmla="*/ 1119932 w 1119932"/>
                  <a:gd name="connsiteY1" fmla="*/ 0 h 802443"/>
                  <a:gd name="connsiteX2" fmla="*/ 1119932 w 1119932"/>
                  <a:gd name="connsiteY2" fmla="*/ 550030 h 802443"/>
                  <a:gd name="connsiteX3" fmla="*/ 0 w 1119932"/>
                  <a:gd name="connsiteY3" fmla="*/ 802443 h 802443"/>
                  <a:gd name="connsiteX4" fmla="*/ 876300 w 1119932"/>
                  <a:gd name="connsiteY4" fmla="*/ 23813 h 802443"/>
                  <a:gd name="connsiteX0" fmla="*/ 876300 w 1119932"/>
                  <a:gd name="connsiteY0" fmla="*/ 23813 h 802443"/>
                  <a:gd name="connsiteX1" fmla="*/ 1119932 w 1119932"/>
                  <a:gd name="connsiteY1" fmla="*/ 0 h 802443"/>
                  <a:gd name="connsiteX2" fmla="*/ 1119932 w 1119932"/>
                  <a:gd name="connsiteY2" fmla="*/ 550030 h 802443"/>
                  <a:gd name="connsiteX3" fmla="*/ 824657 w 1119932"/>
                  <a:gd name="connsiteY3" fmla="*/ 474662 h 802443"/>
                  <a:gd name="connsiteX4" fmla="*/ 0 w 1119932"/>
                  <a:gd name="connsiteY4" fmla="*/ 802443 h 802443"/>
                  <a:gd name="connsiteX5" fmla="*/ 876300 w 1119932"/>
                  <a:gd name="connsiteY5" fmla="*/ 23813 h 802443"/>
                  <a:gd name="connsiteX0" fmla="*/ 876300 w 1519982"/>
                  <a:gd name="connsiteY0" fmla="*/ 23813 h 802443"/>
                  <a:gd name="connsiteX1" fmla="*/ 1119932 w 1519982"/>
                  <a:gd name="connsiteY1" fmla="*/ 0 h 802443"/>
                  <a:gd name="connsiteX2" fmla="*/ 1519982 w 1519982"/>
                  <a:gd name="connsiteY2" fmla="*/ 492880 h 802443"/>
                  <a:gd name="connsiteX3" fmla="*/ 824657 w 1519982"/>
                  <a:gd name="connsiteY3" fmla="*/ 474662 h 802443"/>
                  <a:gd name="connsiteX4" fmla="*/ 0 w 1519982"/>
                  <a:gd name="connsiteY4" fmla="*/ 802443 h 802443"/>
                  <a:gd name="connsiteX5" fmla="*/ 876300 w 1519982"/>
                  <a:gd name="connsiteY5" fmla="*/ 23813 h 802443"/>
                  <a:gd name="connsiteX0" fmla="*/ 876300 w 1519982"/>
                  <a:gd name="connsiteY0" fmla="*/ 0 h 778630"/>
                  <a:gd name="connsiteX1" fmla="*/ 1519982 w 1519982"/>
                  <a:gd name="connsiteY1" fmla="*/ 469067 h 778630"/>
                  <a:gd name="connsiteX2" fmla="*/ 824657 w 1519982"/>
                  <a:gd name="connsiteY2" fmla="*/ 450849 h 778630"/>
                  <a:gd name="connsiteX3" fmla="*/ 0 w 1519982"/>
                  <a:gd name="connsiteY3" fmla="*/ 778630 h 778630"/>
                  <a:gd name="connsiteX4" fmla="*/ 876300 w 1519982"/>
                  <a:gd name="connsiteY4" fmla="*/ 0 h 778630"/>
                  <a:gd name="connsiteX0" fmla="*/ 876300 w 1519982"/>
                  <a:gd name="connsiteY0" fmla="*/ 0 h 778630"/>
                  <a:gd name="connsiteX1" fmla="*/ 1519982 w 1519982"/>
                  <a:gd name="connsiteY1" fmla="*/ 469067 h 778630"/>
                  <a:gd name="connsiteX2" fmla="*/ 824657 w 1519982"/>
                  <a:gd name="connsiteY2" fmla="*/ 450849 h 778630"/>
                  <a:gd name="connsiteX3" fmla="*/ 0 w 1519982"/>
                  <a:gd name="connsiteY3" fmla="*/ 778630 h 778630"/>
                  <a:gd name="connsiteX4" fmla="*/ 876300 w 1519982"/>
                  <a:gd name="connsiteY4" fmla="*/ 0 h 778630"/>
                  <a:gd name="connsiteX0" fmla="*/ 51643 w 695325"/>
                  <a:gd name="connsiteY0" fmla="*/ 0 h 476173"/>
                  <a:gd name="connsiteX1" fmla="*/ 695325 w 695325"/>
                  <a:gd name="connsiteY1" fmla="*/ 469067 h 476173"/>
                  <a:gd name="connsiteX2" fmla="*/ 0 w 695325"/>
                  <a:gd name="connsiteY2" fmla="*/ 450849 h 476173"/>
                  <a:gd name="connsiteX3" fmla="*/ 51643 w 695325"/>
                  <a:gd name="connsiteY3" fmla="*/ 0 h 476173"/>
                  <a:gd name="connsiteX0" fmla="*/ 120802 w 764484"/>
                  <a:gd name="connsiteY0" fmla="*/ 0 h 612566"/>
                  <a:gd name="connsiteX1" fmla="*/ 764484 w 764484"/>
                  <a:gd name="connsiteY1" fmla="*/ 469067 h 612566"/>
                  <a:gd name="connsiteX2" fmla="*/ 69159 w 764484"/>
                  <a:gd name="connsiteY2" fmla="*/ 450849 h 612566"/>
                  <a:gd name="connsiteX3" fmla="*/ 120802 w 764484"/>
                  <a:gd name="connsiteY3" fmla="*/ 0 h 612566"/>
                  <a:gd name="connsiteX0" fmla="*/ 120802 w 765534"/>
                  <a:gd name="connsiteY0" fmla="*/ 0 h 612566"/>
                  <a:gd name="connsiteX1" fmla="*/ 764484 w 765534"/>
                  <a:gd name="connsiteY1" fmla="*/ 469067 h 612566"/>
                  <a:gd name="connsiteX2" fmla="*/ 69159 w 765534"/>
                  <a:gd name="connsiteY2" fmla="*/ 450849 h 612566"/>
                  <a:gd name="connsiteX3" fmla="*/ 120802 w 765534"/>
                  <a:gd name="connsiteY3" fmla="*/ 0 h 612566"/>
                  <a:gd name="connsiteX0" fmla="*/ 120802 w 765599"/>
                  <a:gd name="connsiteY0" fmla="*/ 0 h 612566"/>
                  <a:gd name="connsiteX1" fmla="*/ 764484 w 765599"/>
                  <a:gd name="connsiteY1" fmla="*/ 469067 h 612566"/>
                  <a:gd name="connsiteX2" fmla="*/ 69159 w 765599"/>
                  <a:gd name="connsiteY2" fmla="*/ 450849 h 612566"/>
                  <a:gd name="connsiteX3" fmla="*/ 120802 w 765599"/>
                  <a:gd name="connsiteY3" fmla="*/ 0 h 612566"/>
                  <a:gd name="connsiteX0" fmla="*/ 120802 w 765599"/>
                  <a:gd name="connsiteY0" fmla="*/ 0 h 612566"/>
                  <a:gd name="connsiteX1" fmla="*/ 764484 w 765599"/>
                  <a:gd name="connsiteY1" fmla="*/ 469067 h 612566"/>
                  <a:gd name="connsiteX2" fmla="*/ 69159 w 765599"/>
                  <a:gd name="connsiteY2" fmla="*/ 450849 h 612566"/>
                  <a:gd name="connsiteX3" fmla="*/ 120802 w 765599"/>
                  <a:gd name="connsiteY3" fmla="*/ 0 h 612566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  <a:gd name="connsiteX3" fmla="*/ 116598 w 761395"/>
                  <a:gd name="connsiteY3" fmla="*/ 0 h 674949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  <a:gd name="connsiteX3" fmla="*/ 208038 w 761395"/>
                  <a:gd name="connsiteY3" fmla="*/ 91440 h 674949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1395" h="674949">
                    <a:moveTo>
                      <a:pt x="116598" y="0"/>
                    </a:moveTo>
                    <a:cubicBezTo>
                      <a:pt x="269246" y="527831"/>
                      <a:pt x="788607" y="188886"/>
                      <a:pt x="760280" y="469067"/>
                    </a:cubicBezTo>
                    <a:cubicBezTo>
                      <a:pt x="703130" y="704295"/>
                      <a:pt x="-254132" y="787121"/>
                      <a:pt x="64955" y="450849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4B94A9E-238E-4439-B936-6681C1699D04}"/>
                  </a:ext>
                </a:extLst>
              </p:cNvPr>
              <p:cNvSpPr/>
              <p:nvPr/>
            </p:nvSpPr>
            <p:spPr>
              <a:xfrm rot="1689365">
                <a:off x="5030602" y="1496767"/>
                <a:ext cx="284145" cy="4858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E853E1-D3BC-48D2-9CBC-F2B4725BD801}"/>
                  </a:ext>
                </a:extLst>
              </p:cNvPr>
              <p:cNvSpPr/>
              <p:nvPr/>
            </p:nvSpPr>
            <p:spPr>
              <a:xfrm>
                <a:off x="4959904" y="1265039"/>
                <a:ext cx="311909" cy="177816"/>
              </a:xfrm>
              <a:custGeom>
                <a:avLst/>
                <a:gdLst>
                  <a:gd name="connsiteX0" fmla="*/ 0 w 202645"/>
                  <a:gd name="connsiteY0" fmla="*/ 0 h 141847"/>
                  <a:gd name="connsiteX1" fmla="*/ 202645 w 202645"/>
                  <a:gd name="connsiteY1" fmla="*/ 0 h 141847"/>
                  <a:gd name="connsiteX2" fmla="*/ 202645 w 202645"/>
                  <a:gd name="connsiteY2" fmla="*/ 141847 h 141847"/>
                  <a:gd name="connsiteX3" fmla="*/ 0 w 202645"/>
                  <a:gd name="connsiteY3" fmla="*/ 141847 h 141847"/>
                  <a:gd name="connsiteX4" fmla="*/ 0 w 202645"/>
                  <a:gd name="connsiteY4" fmla="*/ 0 h 141847"/>
                  <a:gd name="connsiteX0" fmla="*/ 85725 w 288370"/>
                  <a:gd name="connsiteY0" fmla="*/ 0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4" fmla="*/ 85725 w 288370"/>
                  <a:gd name="connsiteY4" fmla="*/ 0 h 151372"/>
                  <a:gd name="connsiteX0" fmla="*/ 0 w 288370"/>
                  <a:gd name="connsiteY0" fmla="*/ 151372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0" fmla="*/ 0 w 288370"/>
                  <a:gd name="connsiteY0" fmla="*/ 179947 h 179947"/>
                  <a:gd name="connsiteX1" fmla="*/ 274083 w 288370"/>
                  <a:gd name="connsiteY1" fmla="*/ 0 h 179947"/>
                  <a:gd name="connsiteX2" fmla="*/ 288370 w 288370"/>
                  <a:gd name="connsiteY2" fmla="*/ 170422 h 179947"/>
                  <a:gd name="connsiteX3" fmla="*/ 0 w 288370"/>
                  <a:gd name="connsiteY3" fmla="*/ 179947 h 179947"/>
                  <a:gd name="connsiteX0" fmla="*/ 0 w 312182"/>
                  <a:gd name="connsiteY0" fmla="*/ 179947 h 179947"/>
                  <a:gd name="connsiteX1" fmla="*/ 274083 w 312182"/>
                  <a:gd name="connsiteY1" fmla="*/ 0 h 179947"/>
                  <a:gd name="connsiteX2" fmla="*/ 312182 w 312182"/>
                  <a:gd name="connsiteY2" fmla="*/ 79935 h 179947"/>
                  <a:gd name="connsiteX3" fmla="*/ 0 w 312182"/>
                  <a:gd name="connsiteY3" fmla="*/ 179947 h 179947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7566 h 177792"/>
                  <a:gd name="connsiteX1" fmla="*/ 259796 w 312182"/>
                  <a:gd name="connsiteY1" fmla="*/ 0 h 177792"/>
                  <a:gd name="connsiteX2" fmla="*/ 312182 w 312182"/>
                  <a:gd name="connsiteY2" fmla="*/ 77554 h 177792"/>
                  <a:gd name="connsiteX3" fmla="*/ 0 w 312182"/>
                  <a:gd name="connsiteY3" fmla="*/ 177566 h 177792"/>
                  <a:gd name="connsiteX0" fmla="*/ 0 w 309801"/>
                  <a:gd name="connsiteY0" fmla="*/ 177566 h 177816"/>
                  <a:gd name="connsiteX1" fmla="*/ 259796 w 309801"/>
                  <a:gd name="connsiteY1" fmla="*/ 0 h 177816"/>
                  <a:gd name="connsiteX2" fmla="*/ 309801 w 309801"/>
                  <a:gd name="connsiteY2" fmla="*/ 84698 h 177816"/>
                  <a:gd name="connsiteX3" fmla="*/ 0 w 309801"/>
                  <a:gd name="connsiteY3" fmla="*/ 177566 h 177816"/>
                  <a:gd name="connsiteX0" fmla="*/ 0 w 311165"/>
                  <a:gd name="connsiteY0" fmla="*/ 177566 h 177816"/>
                  <a:gd name="connsiteX1" fmla="*/ 259796 w 311165"/>
                  <a:gd name="connsiteY1" fmla="*/ 0 h 177816"/>
                  <a:gd name="connsiteX2" fmla="*/ 309801 w 311165"/>
                  <a:gd name="connsiteY2" fmla="*/ 84698 h 177816"/>
                  <a:gd name="connsiteX3" fmla="*/ 0 w 311165"/>
                  <a:gd name="connsiteY3" fmla="*/ 177566 h 177816"/>
                  <a:gd name="connsiteX0" fmla="*/ 0 w 311909"/>
                  <a:gd name="connsiteY0" fmla="*/ 177566 h 177816"/>
                  <a:gd name="connsiteX1" fmla="*/ 259796 w 311909"/>
                  <a:gd name="connsiteY1" fmla="*/ 0 h 177816"/>
                  <a:gd name="connsiteX2" fmla="*/ 309801 w 311909"/>
                  <a:gd name="connsiteY2" fmla="*/ 84698 h 177816"/>
                  <a:gd name="connsiteX3" fmla="*/ 0 w 311909"/>
                  <a:gd name="connsiteY3" fmla="*/ 177566 h 17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09" h="177816">
                    <a:moveTo>
                      <a:pt x="0" y="177566"/>
                    </a:moveTo>
                    <a:cubicBezTo>
                      <a:pt x="86599" y="98534"/>
                      <a:pt x="163673" y="40932"/>
                      <a:pt x="259796" y="0"/>
                    </a:cubicBezTo>
                    <a:cubicBezTo>
                      <a:pt x="295514" y="16326"/>
                      <a:pt x="319326" y="32652"/>
                      <a:pt x="309801" y="84698"/>
                    </a:cubicBezTo>
                    <a:cubicBezTo>
                      <a:pt x="205740" y="118035"/>
                      <a:pt x="108823" y="182329"/>
                      <a:pt x="0" y="1775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33">
                <a:extLst>
                  <a:ext uri="{FF2B5EF4-FFF2-40B4-BE49-F238E27FC236}">
                    <a16:creationId xmlns:a16="http://schemas.microsoft.com/office/drawing/2014/main" id="{DBB6F163-F694-4634-91FE-585D404AC677}"/>
                  </a:ext>
                </a:extLst>
              </p:cNvPr>
              <p:cNvSpPr/>
              <p:nvPr/>
            </p:nvSpPr>
            <p:spPr>
              <a:xfrm flipH="1">
                <a:off x="5542820" y="1248902"/>
                <a:ext cx="221596" cy="126330"/>
              </a:xfrm>
              <a:custGeom>
                <a:avLst/>
                <a:gdLst>
                  <a:gd name="connsiteX0" fmla="*/ 0 w 202645"/>
                  <a:gd name="connsiteY0" fmla="*/ 0 h 141847"/>
                  <a:gd name="connsiteX1" fmla="*/ 202645 w 202645"/>
                  <a:gd name="connsiteY1" fmla="*/ 0 h 141847"/>
                  <a:gd name="connsiteX2" fmla="*/ 202645 w 202645"/>
                  <a:gd name="connsiteY2" fmla="*/ 141847 h 141847"/>
                  <a:gd name="connsiteX3" fmla="*/ 0 w 202645"/>
                  <a:gd name="connsiteY3" fmla="*/ 141847 h 141847"/>
                  <a:gd name="connsiteX4" fmla="*/ 0 w 202645"/>
                  <a:gd name="connsiteY4" fmla="*/ 0 h 141847"/>
                  <a:gd name="connsiteX0" fmla="*/ 85725 w 288370"/>
                  <a:gd name="connsiteY0" fmla="*/ 0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4" fmla="*/ 85725 w 288370"/>
                  <a:gd name="connsiteY4" fmla="*/ 0 h 151372"/>
                  <a:gd name="connsiteX0" fmla="*/ 0 w 288370"/>
                  <a:gd name="connsiteY0" fmla="*/ 151372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0" fmla="*/ 0 w 288370"/>
                  <a:gd name="connsiteY0" fmla="*/ 179947 h 179947"/>
                  <a:gd name="connsiteX1" fmla="*/ 274083 w 288370"/>
                  <a:gd name="connsiteY1" fmla="*/ 0 h 179947"/>
                  <a:gd name="connsiteX2" fmla="*/ 288370 w 288370"/>
                  <a:gd name="connsiteY2" fmla="*/ 170422 h 179947"/>
                  <a:gd name="connsiteX3" fmla="*/ 0 w 288370"/>
                  <a:gd name="connsiteY3" fmla="*/ 179947 h 179947"/>
                  <a:gd name="connsiteX0" fmla="*/ 0 w 312182"/>
                  <a:gd name="connsiteY0" fmla="*/ 179947 h 179947"/>
                  <a:gd name="connsiteX1" fmla="*/ 274083 w 312182"/>
                  <a:gd name="connsiteY1" fmla="*/ 0 h 179947"/>
                  <a:gd name="connsiteX2" fmla="*/ 312182 w 312182"/>
                  <a:gd name="connsiteY2" fmla="*/ 79935 h 179947"/>
                  <a:gd name="connsiteX3" fmla="*/ 0 w 312182"/>
                  <a:gd name="connsiteY3" fmla="*/ 179947 h 179947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7566 h 177792"/>
                  <a:gd name="connsiteX1" fmla="*/ 259796 w 312182"/>
                  <a:gd name="connsiteY1" fmla="*/ 0 h 177792"/>
                  <a:gd name="connsiteX2" fmla="*/ 312182 w 312182"/>
                  <a:gd name="connsiteY2" fmla="*/ 77554 h 177792"/>
                  <a:gd name="connsiteX3" fmla="*/ 0 w 312182"/>
                  <a:gd name="connsiteY3" fmla="*/ 177566 h 177792"/>
                  <a:gd name="connsiteX0" fmla="*/ 0 w 309801"/>
                  <a:gd name="connsiteY0" fmla="*/ 177566 h 177816"/>
                  <a:gd name="connsiteX1" fmla="*/ 259796 w 309801"/>
                  <a:gd name="connsiteY1" fmla="*/ 0 h 177816"/>
                  <a:gd name="connsiteX2" fmla="*/ 309801 w 309801"/>
                  <a:gd name="connsiteY2" fmla="*/ 84698 h 177816"/>
                  <a:gd name="connsiteX3" fmla="*/ 0 w 309801"/>
                  <a:gd name="connsiteY3" fmla="*/ 177566 h 177816"/>
                  <a:gd name="connsiteX0" fmla="*/ 0 w 311165"/>
                  <a:gd name="connsiteY0" fmla="*/ 177566 h 177816"/>
                  <a:gd name="connsiteX1" fmla="*/ 259796 w 311165"/>
                  <a:gd name="connsiteY1" fmla="*/ 0 h 177816"/>
                  <a:gd name="connsiteX2" fmla="*/ 309801 w 311165"/>
                  <a:gd name="connsiteY2" fmla="*/ 84698 h 177816"/>
                  <a:gd name="connsiteX3" fmla="*/ 0 w 311165"/>
                  <a:gd name="connsiteY3" fmla="*/ 177566 h 177816"/>
                  <a:gd name="connsiteX0" fmla="*/ 0 w 311909"/>
                  <a:gd name="connsiteY0" fmla="*/ 177566 h 177816"/>
                  <a:gd name="connsiteX1" fmla="*/ 259796 w 311909"/>
                  <a:gd name="connsiteY1" fmla="*/ 0 h 177816"/>
                  <a:gd name="connsiteX2" fmla="*/ 309801 w 311909"/>
                  <a:gd name="connsiteY2" fmla="*/ 84698 h 177816"/>
                  <a:gd name="connsiteX3" fmla="*/ 0 w 311909"/>
                  <a:gd name="connsiteY3" fmla="*/ 177566 h 17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09" h="177816">
                    <a:moveTo>
                      <a:pt x="0" y="177566"/>
                    </a:moveTo>
                    <a:cubicBezTo>
                      <a:pt x="86599" y="98534"/>
                      <a:pt x="163673" y="40932"/>
                      <a:pt x="259796" y="0"/>
                    </a:cubicBezTo>
                    <a:cubicBezTo>
                      <a:pt x="295514" y="16326"/>
                      <a:pt x="319326" y="32652"/>
                      <a:pt x="309801" y="84698"/>
                    </a:cubicBezTo>
                    <a:cubicBezTo>
                      <a:pt x="205740" y="118035"/>
                      <a:pt x="108823" y="182329"/>
                      <a:pt x="0" y="1775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213EBC9-F329-4326-91E2-17842DC1F656}"/>
                  </a:ext>
                </a:extLst>
              </p:cNvPr>
              <p:cNvSpPr/>
              <p:nvPr/>
            </p:nvSpPr>
            <p:spPr>
              <a:xfrm>
                <a:off x="4700708" y="2197101"/>
                <a:ext cx="1061172" cy="371156"/>
              </a:xfrm>
              <a:custGeom>
                <a:avLst/>
                <a:gdLst>
                  <a:gd name="connsiteX0" fmla="*/ 0 w 476680"/>
                  <a:gd name="connsiteY0" fmla="*/ 0 h 185255"/>
                  <a:gd name="connsiteX1" fmla="*/ 476680 w 476680"/>
                  <a:gd name="connsiteY1" fmla="*/ 0 h 185255"/>
                  <a:gd name="connsiteX2" fmla="*/ 476680 w 476680"/>
                  <a:gd name="connsiteY2" fmla="*/ 185255 h 185255"/>
                  <a:gd name="connsiteX3" fmla="*/ 0 w 476680"/>
                  <a:gd name="connsiteY3" fmla="*/ 185255 h 185255"/>
                  <a:gd name="connsiteX4" fmla="*/ 0 w 476680"/>
                  <a:gd name="connsiteY4" fmla="*/ 0 h 185255"/>
                  <a:gd name="connsiteX0" fmla="*/ 231775 w 708455"/>
                  <a:gd name="connsiteY0" fmla="*/ 0 h 185255"/>
                  <a:gd name="connsiteX1" fmla="*/ 708455 w 708455"/>
                  <a:gd name="connsiteY1" fmla="*/ 0 h 185255"/>
                  <a:gd name="connsiteX2" fmla="*/ 708455 w 708455"/>
                  <a:gd name="connsiteY2" fmla="*/ 185255 h 185255"/>
                  <a:gd name="connsiteX3" fmla="*/ 0 w 708455"/>
                  <a:gd name="connsiteY3" fmla="*/ 166205 h 185255"/>
                  <a:gd name="connsiteX4" fmla="*/ 231775 w 708455"/>
                  <a:gd name="connsiteY4" fmla="*/ 0 h 185255"/>
                  <a:gd name="connsiteX0" fmla="*/ 0 w 708455"/>
                  <a:gd name="connsiteY0" fmla="*/ 166205 h 185255"/>
                  <a:gd name="connsiteX1" fmla="*/ 708455 w 708455"/>
                  <a:gd name="connsiteY1" fmla="*/ 0 h 185255"/>
                  <a:gd name="connsiteX2" fmla="*/ 708455 w 708455"/>
                  <a:gd name="connsiteY2" fmla="*/ 185255 h 185255"/>
                  <a:gd name="connsiteX3" fmla="*/ 0 w 708455"/>
                  <a:gd name="connsiteY3" fmla="*/ 166205 h 185255"/>
                  <a:gd name="connsiteX0" fmla="*/ 0 w 1060880"/>
                  <a:gd name="connsiteY0" fmla="*/ 175730 h 194780"/>
                  <a:gd name="connsiteX1" fmla="*/ 1060880 w 1060880"/>
                  <a:gd name="connsiteY1" fmla="*/ 0 h 194780"/>
                  <a:gd name="connsiteX2" fmla="*/ 708455 w 1060880"/>
                  <a:gd name="connsiteY2" fmla="*/ 194780 h 194780"/>
                  <a:gd name="connsiteX3" fmla="*/ 0 w 1060880"/>
                  <a:gd name="connsiteY3" fmla="*/ 175730 h 194780"/>
                  <a:gd name="connsiteX0" fmla="*/ 0 w 1060880"/>
                  <a:gd name="connsiteY0" fmla="*/ 175730 h 194780"/>
                  <a:gd name="connsiteX1" fmla="*/ 1060880 w 1060880"/>
                  <a:gd name="connsiteY1" fmla="*/ 0 h 194780"/>
                  <a:gd name="connsiteX2" fmla="*/ 708455 w 1060880"/>
                  <a:gd name="connsiteY2" fmla="*/ 194780 h 194780"/>
                  <a:gd name="connsiteX3" fmla="*/ 0 w 1060880"/>
                  <a:gd name="connsiteY3" fmla="*/ 175730 h 194780"/>
                  <a:gd name="connsiteX0" fmla="*/ 2501 w 1063381"/>
                  <a:gd name="connsiteY0" fmla="*/ 318496 h 337546"/>
                  <a:gd name="connsiteX1" fmla="*/ 441826 w 1063381"/>
                  <a:gd name="connsiteY1" fmla="*/ 3797 h 337546"/>
                  <a:gd name="connsiteX2" fmla="*/ 1063381 w 1063381"/>
                  <a:gd name="connsiteY2" fmla="*/ 142766 h 337546"/>
                  <a:gd name="connsiteX3" fmla="*/ 710956 w 1063381"/>
                  <a:gd name="connsiteY3" fmla="*/ 337546 h 337546"/>
                  <a:gd name="connsiteX4" fmla="*/ 2501 w 1063381"/>
                  <a:gd name="connsiteY4" fmla="*/ 318496 h 337546"/>
                  <a:gd name="connsiteX0" fmla="*/ 2501 w 1063381"/>
                  <a:gd name="connsiteY0" fmla="*/ 318496 h 318496"/>
                  <a:gd name="connsiteX1" fmla="*/ 441826 w 1063381"/>
                  <a:gd name="connsiteY1" fmla="*/ 3797 h 318496"/>
                  <a:gd name="connsiteX2" fmla="*/ 1063381 w 1063381"/>
                  <a:gd name="connsiteY2" fmla="*/ 142766 h 318496"/>
                  <a:gd name="connsiteX3" fmla="*/ 850656 w 1063381"/>
                  <a:gd name="connsiteY3" fmla="*/ 197846 h 318496"/>
                  <a:gd name="connsiteX4" fmla="*/ 2501 w 1063381"/>
                  <a:gd name="connsiteY4" fmla="*/ 318496 h 318496"/>
                  <a:gd name="connsiteX0" fmla="*/ 2501 w 1063381"/>
                  <a:gd name="connsiteY0" fmla="*/ 314699 h 314699"/>
                  <a:gd name="connsiteX1" fmla="*/ 441826 w 1063381"/>
                  <a:gd name="connsiteY1" fmla="*/ 0 h 314699"/>
                  <a:gd name="connsiteX2" fmla="*/ 1063381 w 1063381"/>
                  <a:gd name="connsiteY2" fmla="*/ 138969 h 314699"/>
                  <a:gd name="connsiteX3" fmla="*/ 850656 w 1063381"/>
                  <a:gd name="connsiteY3" fmla="*/ 194049 h 314699"/>
                  <a:gd name="connsiteX4" fmla="*/ 2501 w 1063381"/>
                  <a:gd name="connsiteY4" fmla="*/ 314699 h 314699"/>
                  <a:gd name="connsiteX0" fmla="*/ 2501 w 1063381"/>
                  <a:gd name="connsiteY0" fmla="*/ 314699 h 314699"/>
                  <a:gd name="connsiteX1" fmla="*/ 441826 w 1063381"/>
                  <a:gd name="connsiteY1" fmla="*/ 0 h 314699"/>
                  <a:gd name="connsiteX2" fmla="*/ 1063381 w 1063381"/>
                  <a:gd name="connsiteY2" fmla="*/ 138969 h 314699"/>
                  <a:gd name="connsiteX3" fmla="*/ 850656 w 1063381"/>
                  <a:gd name="connsiteY3" fmla="*/ 194049 h 314699"/>
                  <a:gd name="connsiteX4" fmla="*/ 2501 w 1063381"/>
                  <a:gd name="connsiteY4" fmla="*/ 314699 h 314699"/>
                  <a:gd name="connsiteX0" fmla="*/ 2501 w 1063381"/>
                  <a:gd name="connsiteY0" fmla="*/ 314699 h 321193"/>
                  <a:gd name="connsiteX1" fmla="*/ 441826 w 1063381"/>
                  <a:gd name="connsiteY1" fmla="*/ 0 h 321193"/>
                  <a:gd name="connsiteX2" fmla="*/ 1063381 w 1063381"/>
                  <a:gd name="connsiteY2" fmla="*/ 138969 h 321193"/>
                  <a:gd name="connsiteX3" fmla="*/ 850656 w 1063381"/>
                  <a:gd name="connsiteY3" fmla="*/ 194049 h 321193"/>
                  <a:gd name="connsiteX4" fmla="*/ 2501 w 1063381"/>
                  <a:gd name="connsiteY4" fmla="*/ 314699 h 321193"/>
                  <a:gd name="connsiteX0" fmla="*/ 2501 w 1063381"/>
                  <a:gd name="connsiteY0" fmla="*/ 314699 h 371156"/>
                  <a:gd name="connsiteX1" fmla="*/ 441826 w 1063381"/>
                  <a:gd name="connsiteY1" fmla="*/ 0 h 371156"/>
                  <a:gd name="connsiteX2" fmla="*/ 1063381 w 1063381"/>
                  <a:gd name="connsiteY2" fmla="*/ 138969 h 371156"/>
                  <a:gd name="connsiteX3" fmla="*/ 850656 w 1063381"/>
                  <a:gd name="connsiteY3" fmla="*/ 194049 h 371156"/>
                  <a:gd name="connsiteX4" fmla="*/ 2501 w 1063381"/>
                  <a:gd name="connsiteY4" fmla="*/ 314699 h 371156"/>
                  <a:gd name="connsiteX0" fmla="*/ 487 w 1061367"/>
                  <a:gd name="connsiteY0" fmla="*/ 314699 h 371156"/>
                  <a:gd name="connsiteX1" fmla="*/ 439812 w 1061367"/>
                  <a:gd name="connsiteY1" fmla="*/ 0 h 371156"/>
                  <a:gd name="connsiteX2" fmla="*/ 1061367 w 1061367"/>
                  <a:gd name="connsiteY2" fmla="*/ 138969 h 371156"/>
                  <a:gd name="connsiteX3" fmla="*/ 848642 w 1061367"/>
                  <a:gd name="connsiteY3" fmla="*/ 194049 h 371156"/>
                  <a:gd name="connsiteX4" fmla="*/ 487 w 1061367"/>
                  <a:gd name="connsiteY4" fmla="*/ 314699 h 371156"/>
                  <a:gd name="connsiteX0" fmla="*/ 292 w 1061172"/>
                  <a:gd name="connsiteY0" fmla="*/ 314699 h 371156"/>
                  <a:gd name="connsiteX1" fmla="*/ 439617 w 1061172"/>
                  <a:gd name="connsiteY1" fmla="*/ 0 h 371156"/>
                  <a:gd name="connsiteX2" fmla="*/ 1061172 w 1061172"/>
                  <a:gd name="connsiteY2" fmla="*/ 138969 h 371156"/>
                  <a:gd name="connsiteX3" fmla="*/ 848447 w 1061172"/>
                  <a:gd name="connsiteY3" fmla="*/ 194049 h 371156"/>
                  <a:gd name="connsiteX4" fmla="*/ 292 w 1061172"/>
                  <a:gd name="connsiteY4" fmla="*/ 314699 h 371156"/>
                  <a:gd name="connsiteX0" fmla="*/ 292 w 1061172"/>
                  <a:gd name="connsiteY0" fmla="*/ 314699 h 371156"/>
                  <a:gd name="connsiteX1" fmla="*/ 439617 w 1061172"/>
                  <a:gd name="connsiteY1" fmla="*/ 0 h 371156"/>
                  <a:gd name="connsiteX2" fmla="*/ 1061172 w 1061172"/>
                  <a:gd name="connsiteY2" fmla="*/ 138969 h 371156"/>
                  <a:gd name="connsiteX3" fmla="*/ 848447 w 1061172"/>
                  <a:gd name="connsiteY3" fmla="*/ 194049 h 371156"/>
                  <a:gd name="connsiteX4" fmla="*/ 292 w 1061172"/>
                  <a:gd name="connsiteY4" fmla="*/ 314699 h 3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172" h="371156">
                    <a:moveTo>
                      <a:pt x="292" y="314699"/>
                    </a:moveTo>
                    <a:cubicBezTo>
                      <a:pt x="-10167" y="216212"/>
                      <a:pt x="262804" y="29288"/>
                      <a:pt x="439617" y="0"/>
                    </a:cubicBezTo>
                    <a:cubicBezTo>
                      <a:pt x="648180" y="72312"/>
                      <a:pt x="869738" y="224632"/>
                      <a:pt x="1061172" y="138969"/>
                    </a:cubicBezTo>
                    <a:lnTo>
                      <a:pt x="848447" y="194049"/>
                    </a:lnTo>
                    <a:cubicBezTo>
                      <a:pt x="429204" y="412066"/>
                      <a:pt x="38535" y="398307"/>
                      <a:pt x="292" y="3146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9E639BD-2E70-44C9-8F44-5B5BF0F4D432}"/>
                  </a:ext>
                </a:extLst>
              </p:cNvPr>
              <p:cNvCxnSpPr/>
              <p:nvPr/>
            </p:nvCxnSpPr>
            <p:spPr>
              <a:xfrm>
                <a:off x="4784725" y="2384425"/>
                <a:ext cx="148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819B17F-006D-471B-96B2-723D1653207A}"/>
                  </a:ext>
                </a:extLst>
              </p:cNvPr>
              <p:cNvCxnSpPr/>
              <p:nvPr/>
            </p:nvCxnSpPr>
            <p:spPr>
              <a:xfrm>
                <a:off x="5354770" y="2338513"/>
                <a:ext cx="148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FB015B4-1264-4CAB-9930-97F437AB11FB}"/>
                </a:ext>
              </a:extLst>
            </p:cNvPr>
            <p:cNvSpPr/>
            <p:nvPr/>
          </p:nvSpPr>
          <p:spPr>
            <a:xfrm>
              <a:off x="4369120" y="1373606"/>
              <a:ext cx="121156" cy="1800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288229A-DEAB-4C3A-AEF8-2BDFDAD44CEF}"/>
                </a:ext>
              </a:extLst>
            </p:cNvPr>
            <p:cNvSpPr/>
            <p:nvPr/>
          </p:nvSpPr>
          <p:spPr>
            <a:xfrm rot="1494802">
              <a:off x="3854823" y="1450833"/>
              <a:ext cx="121156" cy="1800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ttsMP3.com_VoiceText_2025-4-16_21-25-35">
            <a:hlinkClick r:id="" action="ppaction://media"/>
            <a:extLst>
              <a:ext uri="{FF2B5EF4-FFF2-40B4-BE49-F238E27FC236}">
                <a16:creationId xmlns:a16="http://schemas.microsoft.com/office/drawing/2014/main" id="{BF3E9160-B9EA-4D2D-B704-5021996B8F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0" name="1sec">
            <a:hlinkClick r:id="" action="ppaction://media"/>
            <a:extLst>
              <a:ext uri="{FF2B5EF4-FFF2-40B4-BE49-F238E27FC236}">
                <a16:creationId xmlns:a16="http://schemas.microsoft.com/office/drawing/2014/main" id="{8C9865E4-BE90-4EA7-8F74-816CF1C6421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05942" y="3175908"/>
            <a:ext cx="609600" cy="609600"/>
          </a:xfrm>
          <a:prstGeom prst="rect">
            <a:avLst/>
          </a:prstGeom>
        </p:spPr>
      </p:pic>
      <p:pic>
        <p:nvPicPr>
          <p:cNvPr id="44" name="ttsMP3.com_VoiceText_2025-4-16_21-28-26">
            <a:hlinkClick r:id="" action="ppaction://media"/>
            <a:extLst>
              <a:ext uri="{FF2B5EF4-FFF2-40B4-BE49-F238E27FC236}">
                <a16:creationId xmlns:a16="http://schemas.microsoft.com/office/drawing/2014/main" id="{1C2DF419-5BB5-45EF-A496-11D8CBB48F8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08175" y="3124200"/>
            <a:ext cx="609600" cy="609600"/>
          </a:xfrm>
          <a:prstGeom prst="rect">
            <a:avLst/>
          </a:prstGeom>
        </p:spPr>
      </p:pic>
      <p:pic>
        <p:nvPicPr>
          <p:cNvPr id="131" name="1sec">
            <a:hlinkClick r:id="" action="ppaction://media"/>
            <a:extLst>
              <a:ext uri="{FF2B5EF4-FFF2-40B4-BE49-F238E27FC236}">
                <a16:creationId xmlns:a16="http://schemas.microsoft.com/office/drawing/2014/main" id="{528BE7CB-00CF-4233-AAEE-33EBB7B4065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805744" y="3148909"/>
            <a:ext cx="609600" cy="609600"/>
          </a:xfrm>
          <a:prstGeom prst="rect">
            <a:avLst/>
          </a:prstGeom>
        </p:spPr>
      </p:pic>
      <p:pic>
        <p:nvPicPr>
          <p:cNvPr id="132" name="1sec">
            <a:hlinkClick r:id="" action="ppaction://media"/>
            <a:extLst>
              <a:ext uri="{FF2B5EF4-FFF2-40B4-BE49-F238E27FC236}">
                <a16:creationId xmlns:a16="http://schemas.microsoft.com/office/drawing/2014/main" id="{F7D21A84-BE29-4F16-8E9E-E28EC842665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03313" y="316070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6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9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8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7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12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Wo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lf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lf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lf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55E8A3-7D40-4580-89DB-63EAEBBC298F}"/>
              </a:ext>
            </a:extLst>
          </p:cNvPr>
          <p:cNvGrpSpPr/>
          <p:nvPr/>
        </p:nvGrpSpPr>
        <p:grpSpPr>
          <a:xfrm>
            <a:off x="646399" y="184854"/>
            <a:ext cx="4232763" cy="6488292"/>
            <a:chOff x="2024626" y="607103"/>
            <a:chExt cx="3828062" cy="58679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DDF8CA-74D6-4EEC-AF56-B21D1079B492}"/>
                </a:ext>
              </a:extLst>
            </p:cNvPr>
            <p:cNvSpPr/>
            <p:nvPr/>
          </p:nvSpPr>
          <p:spPr>
            <a:xfrm>
              <a:off x="4768299" y="4906845"/>
              <a:ext cx="1084389" cy="1179630"/>
            </a:xfrm>
            <a:custGeom>
              <a:avLst/>
              <a:gdLst>
                <a:gd name="connsiteX0" fmla="*/ 0 w 389756"/>
                <a:gd name="connsiteY0" fmla="*/ 0 h 301949"/>
                <a:gd name="connsiteX1" fmla="*/ 389756 w 389756"/>
                <a:gd name="connsiteY1" fmla="*/ 0 h 301949"/>
                <a:gd name="connsiteX2" fmla="*/ 389756 w 389756"/>
                <a:gd name="connsiteY2" fmla="*/ 301949 h 301949"/>
                <a:gd name="connsiteX3" fmla="*/ 0 w 389756"/>
                <a:gd name="connsiteY3" fmla="*/ 301949 h 301949"/>
                <a:gd name="connsiteX4" fmla="*/ 0 w 389756"/>
                <a:gd name="connsiteY4" fmla="*/ 0 h 301949"/>
                <a:gd name="connsiteX0" fmla="*/ 80963 w 389756"/>
                <a:gd name="connsiteY0" fmla="*/ 157162 h 301949"/>
                <a:gd name="connsiteX1" fmla="*/ 389756 w 389756"/>
                <a:gd name="connsiteY1" fmla="*/ 0 h 301949"/>
                <a:gd name="connsiteX2" fmla="*/ 389756 w 389756"/>
                <a:gd name="connsiteY2" fmla="*/ 301949 h 301949"/>
                <a:gd name="connsiteX3" fmla="*/ 0 w 389756"/>
                <a:gd name="connsiteY3" fmla="*/ 301949 h 301949"/>
                <a:gd name="connsiteX4" fmla="*/ 80963 w 389756"/>
                <a:gd name="connsiteY4" fmla="*/ 157162 h 301949"/>
                <a:gd name="connsiteX0" fmla="*/ 80963 w 446906"/>
                <a:gd name="connsiteY0" fmla="*/ 885825 h 1030612"/>
                <a:gd name="connsiteX1" fmla="*/ 446906 w 446906"/>
                <a:gd name="connsiteY1" fmla="*/ 0 h 1030612"/>
                <a:gd name="connsiteX2" fmla="*/ 389756 w 446906"/>
                <a:gd name="connsiteY2" fmla="*/ 1030612 h 1030612"/>
                <a:gd name="connsiteX3" fmla="*/ 0 w 446906"/>
                <a:gd name="connsiteY3" fmla="*/ 1030612 h 1030612"/>
                <a:gd name="connsiteX4" fmla="*/ 80963 w 446906"/>
                <a:gd name="connsiteY4" fmla="*/ 885825 h 1030612"/>
                <a:gd name="connsiteX0" fmla="*/ 80963 w 644780"/>
                <a:gd name="connsiteY0" fmla="*/ 885825 h 1030612"/>
                <a:gd name="connsiteX1" fmla="*/ 446906 w 644780"/>
                <a:gd name="connsiteY1" fmla="*/ 0 h 1030612"/>
                <a:gd name="connsiteX2" fmla="*/ 389756 w 644780"/>
                <a:gd name="connsiteY2" fmla="*/ 1030612 h 1030612"/>
                <a:gd name="connsiteX3" fmla="*/ 0 w 644780"/>
                <a:gd name="connsiteY3" fmla="*/ 1030612 h 1030612"/>
                <a:gd name="connsiteX4" fmla="*/ 80963 w 644780"/>
                <a:gd name="connsiteY4" fmla="*/ 885825 h 1030612"/>
                <a:gd name="connsiteX0" fmla="*/ 61913 w 641765"/>
                <a:gd name="connsiteY0" fmla="*/ 895350 h 1030612"/>
                <a:gd name="connsiteX1" fmla="*/ 446906 w 641765"/>
                <a:gd name="connsiteY1" fmla="*/ 0 h 1030612"/>
                <a:gd name="connsiteX2" fmla="*/ 389756 w 641765"/>
                <a:gd name="connsiteY2" fmla="*/ 1030612 h 1030612"/>
                <a:gd name="connsiteX3" fmla="*/ 0 w 641765"/>
                <a:gd name="connsiteY3" fmla="*/ 1030612 h 1030612"/>
                <a:gd name="connsiteX4" fmla="*/ 61913 w 641765"/>
                <a:gd name="connsiteY4" fmla="*/ 895350 h 1030612"/>
                <a:gd name="connsiteX0" fmla="*/ 61913 w 672658"/>
                <a:gd name="connsiteY0" fmla="*/ 895350 h 1030612"/>
                <a:gd name="connsiteX1" fmla="*/ 446906 w 672658"/>
                <a:gd name="connsiteY1" fmla="*/ 0 h 1030612"/>
                <a:gd name="connsiteX2" fmla="*/ 389756 w 672658"/>
                <a:gd name="connsiteY2" fmla="*/ 1030612 h 1030612"/>
                <a:gd name="connsiteX3" fmla="*/ 0 w 672658"/>
                <a:gd name="connsiteY3" fmla="*/ 1030612 h 1030612"/>
                <a:gd name="connsiteX4" fmla="*/ 61913 w 672658"/>
                <a:gd name="connsiteY4" fmla="*/ 895350 h 1030612"/>
                <a:gd name="connsiteX0" fmla="*/ 57150 w 671703"/>
                <a:gd name="connsiteY0" fmla="*/ 757238 h 1030612"/>
                <a:gd name="connsiteX1" fmla="*/ 446906 w 671703"/>
                <a:gd name="connsiteY1" fmla="*/ 0 h 1030612"/>
                <a:gd name="connsiteX2" fmla="*/ 389756 w 671703"/>
                <a:gd name="connsiteY2" fmla="*/ 1030612 h 1030612"/>
                <a:gd name="connsiteX3" fmla="*/ 0 w 671703"/>
                <a:gd name="connsiteY3" fmla="*/ 1030612 h 1030612"/>
                <a:gd name="connsiteX4" fmla="*/ 57150 w 671703"/>
                <a:gd name="connsiteY4" fmla="*/ 757238 h 1030612"/>
                <a:gd name="connsiteX0" fmla="*/ 57150 w 664339"/>
                <a:gd name="connsiteY0" fmla="*/ 757238 h 1030612"/>
                <a:gd name="connsiteX1" fmla="*/ 446906 w 664339"/>
                <a:gd name="connsiteY1" fmla="*/ 0 h 1030612"/>
                <a:gd name="connsiteX2" fmla="*/ 389756 w 664339"/>
                <a:gd name="connsiteY2" fmla="*/ 1030612 h 1030612"/>
                <a:gd name="connsiteX3" fmla="*/ 0 w 664339"/>
                <a:gd name="connsiteY3" fmla="*/ 1030612 h 1030612"/>
                <a:gd name="connsiteX4" fmla="*/ 57150 w 664339"/>
                <a:gd name="connsiteY4" fmla="*/ 757238 h 1030612"/>
                <a:gd name="connsiteX0" fmla="*/ 57150 w 637475"/>
                <a:gd name="connsiteY0" fmla="*/ 790576 h 1063950"/>
                <a:gd name="connsiteX1" fmla="*/ 413569 w 637475"/>
                <a:gd name="connsiteY1" fmla="*/ 0 h 1063950"/>
                <a:gd name="connsiteX2" fmla="*/ 389756 w 637475"/>
                <a:gd name="connsiteY2" fmla="*/ 1063950 h 1063950"/>
                <a:gd name="connsiteX3" fmla="*/ 0 w 637475"/>
                <a:gd name="connsiteY3" fmla="*/ 1063950 h 1063950"/>
                <a:gd name="connsiteX4" fmla="*/ 57150 w 637475"/>
                <a:gd name="connsiteY4" fmla="*/ 790576 h 1063950"/>
                <a:gd name="connsiteX0" fmla="*/ 57150 w 654163"/>
                <a:gd name="connsiteY0" fmla="*/ 790576 h 1063950"/>
                <a:gd name="connsiteX1" fmla="*/ 413569 w 654163"/>
                <a:gd name="connsiteY1" fmla="*/ 0 h 1063950"/>
                <a:gd name="connsiteX2" fmla="*/ 389756 w 654163"/>
                <a:gd name="connsiteY2" fmla="*/ 1063950 h 1063950"/>
                <a:gd name="connsiteX3" fmla="*/ 0 w 654163"/>
                <a:gd name="connsiteY3" fmla="*/ 1063950 h 1063950"/>
                <a:gd name="connsiteX4" fmla="*/ 57150 w 654163"/>
                <a:gd name="connsiteY4" fmla="*/ 790576 h 1063950"/>
                <a:gd name="connsiteX0" fmla="*/ 57150 w 908618"/>
                <a:gd name="connsiteY0" fmla="*/ 790576 h 1063950"/>
                <a:gd name="connsiteX1" fmla="*/ 413569 w 908618"/>
                <a:gd name="connsiteY1" fmla="*/ 0 h 1063950"/>
                <a:gd name="connsiteX2" fmla="*/ 908603 w 908618"/>
                <a:gd name="connsiteY2" fmla="*/ 59063 h 1063950"/>
                <a:gd name="connsiteX3" fmla="*/ 389756 w 908618"/>
                <a:gd name="connsiteY3" fmla="*/ 1063950 h 1063950"/>
                <a:gd name="connsiteX4" fmla="*/ 0 w 908618"/>
                <a:gd name="connsiteY4" fmla="*/ 1063950 h 1063950"/>
                <a:gd name="connsiteX5" fmla="*/ 57150 w 908618"/>
                <a:gd name="connsiteY5" fmla="*/ 790576 h 1063950"/>
                <a:gd name="connsiteX0" fmla="*/ 57150 w 938195"/>
                <a:gd name="connsiteY0" fmla="*/ 839436 h 1112810"/>
                <a:gd name="connsiteX1" fmla="*/ 413569 w 938195"/>
                <a:gd name="connsiteY1" fmla="*/ 48860 h 1112810"/>
                <a:gd name="connsiteX2" fmla="*/ 908603 w 938195"/>
                <a:gd name="connsiteY2" fmla="*/ 107923 h 1112810"/>
                <a:gd name="connsiteX3" fmla="*/ 932415 w 938195"/>
                <a:gd name="connsiteY3" fmla="*/ 7911 h 1112810"/>
                <a:gd name="connsiteX4" fmla="*/ 389756 w 938195"/>
                <a:gd name="connsiteY4" fmla="*/ 1112810 h 1112810"/>
                <a:gd name="connsiteX5" fmla="*/ 0 w 938195"/>
                <a:gd name="connsiteY5" fmla="*/ 1112810 h 1112810"/>
                <a:gd name="connsiteX6" fmla="*/ 57150 w 938195"/>
                <a:gd name="connsiteY6" fmla="*/ 839436 h 1112810"/>
                <a:gd name="connsiteX0" fmla="*/ 57150 w 938195"/>
                <a:gd name="connsiteY0" fmla="*/ 861579 h 1134953"/>
                <a:gd name="connsiteX1" fmla="*/ 413569 w 938195"/>
                <a:gd name="connsiteY1" fmla="*/ 71003 h 1134953"/>
                <a:gd name="connsiteX2" fmla="*/ 908603 w 938195"/>
                <a:gd name="connsiteY2" fmla="*/ 130066 h 1134953"/>
                <a:gd name="connsiteX3" fmla="*/ 932415 w 938195"/>
                <a:gd name="connsiteY3" fmla="*/ 30054 h 1134953"/>
                <a:gd name="connsiteX4" fmla="*/ 389756 w 938195"/>
                <a:gd name="connsiteY4" fmla="*/ 1134953 h 1134953"/>
                <a:gd name="connsiteX5" fmla="*/ 0 w 938195"/>
                <a:gd name="connsiteY5" fmla="*/ 1134953 h 1134953"/>
                <a:gd name="connsiteX6" fmla="*/ 57150 w 938195"/>
                <a:gd name="connsiteY6" fmla="*/ 861579 h 1134953"/>
                <a:gd name="connsiteX0" fmla="*/ 57150 w 938195"/>
                <a:gd name="connsiteY0" fmla="*/ 883994 h 1157368"/>
                <a:gd name="connsiteX1" fmla="*/ 413569 w 938195"/>
                <a:gd name="connsiteY1" fmla="*/ 93418 h 1157368"/>
                <a:gd name="connsiteX2" fmla="*/ 908603 w 938195"/>
                <a:gd name="connsiteY2" fmla="*/ 152481 h 1157368"/>
                <a:gd name="connsiteX3" fmla="*/ 932415 w 938195"/>
                <a:gd name="connsiteY3" fmla="*/ 52469 h 1157368"/>
                <a:gd name="connsiteX4" fmla="*/ 389756 w 938195"/>
                <a:gd name="connsiteY4" fmla="*/ 1157368 h 1157368"/>
                <a:gd name="connsiteX5" fmla="*/ 0 w 938195"/>
                <a:gd name="connsiteY5" fmla="*/ 1157368 h 1157368"/>
                <a:gd name="connsiteX6" fmla="*/ 57150 w 938195"/>
                <a:gd name="connsiteY6" fmla="*/ 883994 h 1157368"/>
                <a:gd name="connsiteX0" fmla="*/ 57150 w 1003759"/>
                <a:gd name="connsiteY0" fmla="*/ 883994 h 1157368"/>
                <a:gd name="connsiteX1" fmla="*/ 413569 w 1003759"/>
                <a:gd name="connsiteY1" fmla="*/ 93418 h 1157368"/>
                <a:gd name="connsiteX2" fmla="*/ 908603 w 1003759"/>
                <a:gd name="connsiteY2" fmla="*/ 152481 h 1157368"/>
                <a:gd name="connsiteX3" fmla="*/ 932415 w 1003759"/>
                <a:gd name="connsiteY3" fmla="*/ 52469 h 1157368"/>
                <a:gd name="connsiteX4" fmla="*/ 999090 w 1003759"/>
                <a:gd name="connsiteY4" fmla="*/ 571582 h 1157368"/>
                <a:gd name="connsiteX5" fmla="*/ 389756 w 1003759"/>
                <a:gd name="connsiteY5" fmla="*/ 1157368 h 1157368"/>
                <a:gd name="connsiteX6" fmla="*/ 0 w 1003759"/>
                <a:gd name="connsiteY6" fmla="*/ 1157368 h 1157368"/>
                <a:gd name="connsiteX7" fmla="*/ 57150 w 1003759"/>
                <a:gd name="connsiteY7" fmla="*/ 883994 h 1157368"/>
                <a:gd name="connsiteX0" fmla="*/ 57150 w 1064764"/>
                <a:gd name="connsiteY0" fmla="*/ 883994 h 1157368"/>
                <a:gd name="connsiteX1" fmla="*/ 413569 w 1064764"/>
                <a:gd name="connsiteY1" fmla="*/ 93418 h 1157368"/>
                <a:gd name="connsiteX2" fmla="*/ 908603 w 1064764"/>
                <a:gd name="connsiteY2" fmla="*/ 152481 h 1157368"/>
                <a:gd name="connsiteX3" fmla="*/ 932415 w 1064764"/>
                <a:gd name="connsiteY3" fmla="*/ 52469 h 1157368"/>
                <a:gd name="connsiteX4" fmla="*/ 999090 w 1064764"/>
                <a:gd name="connsiteY4" fmla="*/ 571582 h 1157368"/>
                <a:gd name="connsiteX5" fmla="*/ 1056240 w 1064764"/>
                <a:gd name="connsiteY5" fmla="*/ 585870 h 1157368"/>
                <a:gd name="connsiteX6" fmla="*/ 389756 w 1064764"/>
                <a:gd name="connsiteY6" fmla="*/ 1157368 h 1157368"/>
                <a:gd name="connsiteX7" fmla="*/ 0 w 1064764"/>
                <a:gd name="connsiteY7" fmla="*/ 1157368 h 1157368"/>
                <a:gd name="connsiteX8" fmla="*/ 57150 w 1064764"/>
                <a:gd name="connsiteY8" fmla="*/ 883994 h 1157368"/>
                <a:gd name="connsiteX0" fmla="*/ 57150 w 1064764"/>
                <a:gd name="connsiteY0" fmla="*/ 883994 h 1157368"/>
                <a:gd name="connsiteX1" fmla="*/ 413569 w 1064764"/>
                <a:gd name="connsiteY1" fmla="*/ 93418 h 1157368"/>
                <a:gd name="connsiteX2" fmla="*/ 908603 w 1064764"/>
                <a:gd name="connsiteY2" fmla="*/ 152481 h 1157368"/>
                <a:gd name="connsiteX3" fmla="*/ 932415 w 1064764"/>
                <a:gd name="connsiteY3" fmla="*/ 52469 h 1157368"/>
                <a:gd name="connsiteX4" fmla="*/ 999090 w 1064764"/>
                <a:gd name="connsiteY4" fmla="*/ 571582 h 1157368"/>
                <a:gd name="connsiteX5" fmla="*/ 1056240 w 1064764"/>
                <a:gd name="connsiteY5" fmla="*/ 585870 h 1157368"/>
                <a:gd name="connsiteX6" fmla="*/ 989564 w 1064764"/>
                <a:gd name="connsiteY6" fmla="*/ 719220 h 1157368"/>
                <a:gd name="connsiteX7" fmla="*/ 389756 w 1064764"/>
                <a:gd name="connsiteY7" fmla="*/ 1157368 h 1157368"/>
                <a:gd name="connsiteX8" fmla="*/ 0 w 1064764"/>
                <a:gd name="connsiteY8" fmla="*/ 1157368 h 1157368"/>
                <a:gd name="connsiteX9" fmla="*/ 57150 w 1064764"/>
                <a:gd name="connsiteY9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389756 w 1084389"/>
                <a:gd name="connsiteY8" fmla="*/ 1157368 h 1157368"/>
                <a:gd name="connsiteX9" fmla="*/ 0 w 1084389"/>
                <a:gd name="connsiteY9" fmla="*/ 1157368 h 1157368"/>
                <a:gd name="connsiteX10" fmla="*/ 57150 w 1084389"/>
                <a:gd name="connsiteY10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389756 w 1084389"/>
                <a:gd name="connsiteY9" fmla="*/ 1157368 h 1157368"/>
                <a:gd name="connsiteX10" fmla="*/ 0 w 1084389"/>
                <a:gd name="connsiteY10" fmla="*/ 1157368 h 1157368"/>
                <a:gd name="connsiteX11" fmla="*/ 57150 w 1084389"/>
                <a:gd name="connsiteY11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784776 w 1084389"/>
                <a:gd name="connsiteY9" fmla="*/ 1124032 h 1157368"/>
                <a:gd name="connsiteX10" fmla="*/ 389756 w 1084389"/>
                <a:gd name="connsiteY10" fmla="*/ 1157368 h 1157368"/>
                <a:gd name="connsiteX11" fmla="*/ 0 w 1084389"/>
                <a:gd name="connsiteY11" fmla="*/ 1157368 h 1157368"/>
                <a:gd name="connsiteX12" fmla="*/ 57150 w 1084389"/>
                <a:gd name="connsiteY12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784776 w 1084389"/>
                <a:gd name="connsiteY9" fmla="*/ 1124032 h 1157368"/>
                <a:gd name="connsiteX10" fmla="*/ 265931 w 1084389"/>
                <a:gd name="connsiteY10" fmla="*/ 1128793 h 1157368"/>
                <a:gd name="connsiteX11" fmla="*/ 0 w 1084389"/>
                <a:gd name="connsiteY11" fmla="*/ 1157368 h 1157368"/>
                <a:gd name="connsiteX12" fmla="*/ 57150 w 1084389"/>
                <a:gd name="connsiteY12" fmla="*/ 883994 h 1157368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157368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0736 h 1196974"/>
                <a:gd name="connsiteX1" fmla="*/ 413569 w 1084389"/>
                <a:gd name="connsiteY1" fmla="*/ 90160 h 1196974"/>
                <a:gd name="connsiteX2" fmla="*/ 918128 w 1084389"/>
                <a:gd name="connsiteY2" fmla="*/ 158748 h 1196974"/>
                <a:gd name="connsiteX3" fmla="*/ 932415 w 1084389"/>
                <a:gd name="connsiteY3" fmla="*/ 49211 h 1196974"/>
                <a:gd name="connsiteX4" fmla="*/ 999090 w 1084389"/>
                <a:gd name="connsiteY4" fmla="*/ 568324 h 1196974"/>
                <a:gd name="connsiteX5" fmla="*/ 1056240 w 1084389"/>
                <a:gd name="connsiteY5" fmla="*/ 582612 h 1196974"/>
                <a:gd name="connsiteX6" fmla="*/ 989564 w 1084389"/>
                <a:gd name="connsiteY6" fmla="*/ 715962 h 1196974"/>
                <a:gd name="connsiteX7" fmla="*/ 1080051 w 1084389"/>
                <a:gd name="connsiteY7" fmla="*/ 735012 h 1196974"/>
                <a:gd name="connsiteX8" fmla="*/ 760964 w 1084389"/>
                <a:gd name="connsiteY8" fmla="*/ 1063624 h 1196974"/>
                <a:gd name="connsiteX9" fmla="*/ 784776 w 1084389"/>
                <a:gd name="connsiteY9" fmla="*/ 1120774 h 1196974"/>
                <a:gd name="connsiteX10" fmla="*/ 265931 w 1084389"/>
                <a:gd name="connsiteY10" fmla="*/ 1125535 h 1196974"/>
                <a:gd name="connsiteX11" fmla="*/ 251376 w 1084389"/>
                <a:gd name="connsiteY11" fmla="*/ 1196974 h 1196974"/>
                <a:gd name="connsiteX12" fmla="*/ 0 w 1084389"/>
                <a:gd name="connsiteY12" fmla="*/ 1087435 h 1196974"/>
                <a:gd name="connsiteX13" fmla="*/ 57150 w 1084389"/>
                <a:gd name="connsiteY13" fmla="*/ 880736 h 1196974"/>
                <a:gd name="connsiteX0" fmla="*/ 57150 w 1084389"/>
                <a:gd name="connsiteY0" fmla="*/ 880736 h 1196974"/>
                <a:gd name="connsiteX1" fmla="*/ 413569 w 1084389"/>
                <a:gd name="connsiteY1" fmla="*/ 90160 h 1196974"/>
                <a:gd name="connsiteX2" fmla="*/ 918128 w 1084389"/>
                <a:gd name="connsiteY2" fmla="*/ 158748 h 1196974"/>
                <a:gd name="connsiteX3" fmla="*/ 932415 w 1084389"/>
                <a:gd name="connsiteY3" fmla="*/ 49211 h 1196974"/>
                <a:gd name="connsiteX4" fmla="*/ 999090 w 1084389"/>
                <a:gd name="connsiteY4" fmla="*/ 568324 h 1196974"/>
                <a:gd name="connsiteX5" fmla="*/ 1056240 w 1084389"/>
                <a:gd name="connsiteY5" fmla="*/ 582612 h 1196974"/>
                <a:gd name="connsiteX6" fmla="*/ 989564 w 1084389"/>
                <a:gd name="connsiteY6" fmla="*/ 715962 h 1196974"/>
                <a:gd name="connsiteX7" fmla="*/ 1080051 w 1084389"/>
                <a:gd name="connsiteY7" fmla="*/ 735012 h 1196974"/>
                <a:gd name="connsiteX8" fmla="*/ 760964 w 1084389"/>
                <a:gd name="connsiteY8" fmla="*/ 1063624 h 1196974"/>
                <a:gd name="connsiteX9" fmla="*/ 784776 w 1084389"/>
                <a:gd name="connsiteY9" fmla="*/ 1120774 h 1196974"/>
                <a:gd name="connsiteX10" fmla="*/ 265931 w 1084389"/>
                <a:gd name="connsiteY10" fmla="*/ 1125535 h 1196974"/>
                <a:gd name="connsiteX11" fmla="*/ 251376 w 1084389"/>
                <a:gd name="connsiteY11" fmla="*/ 1196974 h 1196974"/>
                <a:gd name="connsiteX12" fmla="*/ 0 w 1084389"/>
                <a:gd name="connsiteY12" fmla="*/ 1087435 h 1196974"/>
                <a:gd name="connsiteX13" fmla="*/ 57150 w 1084389"/>
                <a:gd name="connsiteY13" fmla="*/ 880736 h 1196974"/>
                <a:gd name="connsiteX0" fmla="*/ 57150 w 1084389"/>
                <a:gd name="connsiteY0" fmla="*/ 882055 h 1198293"/>
                <a:gd name="connsiteX1" fmla="*/ 413569 w 1084389"/>
                <a:gd name="connsiteY1" fmla="*/ 91479 h 1198293"/>
                <a:gd name="connsiteX2" fmla="*/ 918128 w 1084389"/>
                <a:gd name="connsiteY2" fmla="*/ 160067 h 1198293"/>
                <a:gd name="connsiteX3" fmla="*/ 932415 w 1084389"/>
                <a:gd name="connsiteY3" fmla="*/ 50530 h 1198293"/>
                <a:gd name="connsiteX4" fmla="*/ 999090 w 1084389"/>
                <a:gd name="connsiteY4" fmla="*/ 569643 h 1198293"/>
                <a:gd name="connsiteX5" fmla="*/ 1056240 w 1084389"/>
                <a:gd name="connsiteY5" fmla="*/ 583931 h 1198293"/>
                <a:gd name="connsiteX6" fmla="*/ 989564 w 1084389"/>
                <a:gd name="connsiteY6" fmla="*/ 717281 h 1198293"/>
                <a:gd name="connsiteX7" fmla="*/ 1080051 w 1084389"/>
                <a:gd name="connsiteY7" fmla="*/ 736331 h 1198293"/>
                <a:gd name="connsiteX8" fmla="*/ 760964 w 1084389"/>
                <a:gd name="connsiteY8" fmla="*/ 1064943 h 1198293"/>
                <a:gd name="connsiteX9" fmla="*/ 784776 w 1084389"/>
                <a:gd name="connsiteY9" fmla="*/ 1122093 h 1198293"/>
                <a:gd name="connsiteX10" fmla="*/ 265931 w 1084389"/>
                <a:gd name="connsiteY10" fmla="*/ 1126854 h 1198293"/>
                <a:gd name="connsiteX11" fmla="*/ 251376 w 1084389"/>
                <a:gd name="connsiteY11" fmla="*/ 1198293 h 1198293"/>
                <a:gd name="connsiteX12" fmla="*/ 0 w 1084389"/>
                <a:gd name="connsiteY12" fmla="*/ 1088754 h 1198293"/>
                <a:gd name="connsiteX13" fmla="*/ 57150 w 1084389"/>
                <a:gd name="connsiteY13" fmla="*/ 882055 h 1198293"/>
                <a:gd name="connsiteX0" fmla="*/ 57150 w 1084389"/>
                <a:gd name="connsiteY0" fmla="*/ 882055 h 1198293"/>
                <a:gd name="connsiteX1" fmla="*/ 413569 w 1084389"/>
                <a:gd name="connsiteY1" fmla="*/ 91479 h 1198293"/>
                <a:gd name="connsiteX2" fmla="*/ 918128 w 1084389"/>
                <a:gd name="connsiteY2" fmla="*/ 160067 h 1198293"/>
                <a:gd name="connsiteX3" fmla="*/ 932415 w 1084389"/>
                <a:gd name="connsiteY3" fmla="*/ 50530 h 1198293"/>
                <a:gd name="connsiteX4" fmla="*/ 999090 w 1084389"/>
                <a:gd name="connsiteY4" fmla="*/ 569643 h 1198293"/>
                <a:gd name="connsiteX5" fmla="*/ 1056240 w 1084389"/>
                <a:gd name="connsiteY5" fmla="*/ 583931 h 1198293"/>
                <a:gd name="connsiteX6" fmla="*/ 989564 w 1084389"/>
                <a:gd name="connsiteY6" fmla="*/ 717281 h 1198293"/>
                <a:gd name="connsiteX7" fmla="*/ 1080051 w 1084389"/>
                <a:gd name="connsiteY7" fmla="*/ 736331 h 1198293"/>
                <a:gd name="connsiteX8" fmla="*/ 760964 w 1084389"/>
                <a:gd name="connsiteY8" fmla="*/ 1064943 h 1198293"/>
                <a:gd name="connsiteX9" fmla="*/ 784776 w 1084389"/>
                <a:gd name="connsiteY9" fmla="*/ 1122093 h 1198293"/>
                <a:gd name="connsiteX10" fmla="*/ 265931 w 1084389"/>
                <a:gd name="connsiteY10" fmla="*/ 1126854 h 1198293"/>
                <a:gd name="connsiteX11" fmla="*/ 251376 w 1084389"/>
                <a:gd name="connsiteY11" fmla="*/ 1198293 h 1198293"/>
                <a:gd name="connsiteX12" fmla="*/ 0 w 1084389"/>
                <a:gd name="connsiteY12" fmla="*/ 1088754 h 1198293"/>
                <a:gd name="connsiteX13" fmla="*/ 57150 w 1084389"/>
                <a:gd name="connsiteY13" fmla="*/ 882055 h 1198293"/>
                <a:gd name="connsiteX0" fmla="*/ 57150 w 1084389"/>
                <a:gd name="connsiteY0" fmla="*/ 863392 h 1179630"/>
                <a:gd name="connsiteX1" fmla="*/ 413569 w 1084389"/>
                <a:gd name="connsiteY1" fmla="*/ 72816 h 1179630"/>
                <a:gd name="connsiteX2" fmla="*/ 918128 w 1084389"/>
                <a:gd name="connsiteY2" fmla="*/ 141404 h 1179630"/>
                <a:gd name="connsiteX3" fmla="*/ 932415 w 1084389"/>
                <a:gd name="connsiteY3" fmla="*/ 31867 h 1179630"/>
                <a:gd name="connsiteX4" fmla="*/ 999090 w 1084389"/>
                <a:gd name="connsiteY4" fmla="*/ 550980 h 1179630"/>
                <a:gd name="connsiteX5" fmla="*/ 1056240 w 1084389"/>
                <a:gd name="connsiteY5" fmla="*/ 565268 h 1179630"/>
                <a:gd name="connsiteX6" fmla="*/ 989564 w 1084389"/>
                <a:gd name="connsiteY6" fmla="*/ 698618 h 1179630"/>
                <a:gd name="connsiteX7" fmla="*/ 1080051 w 1084389"/>
                <a:gd name="connsiteY7" fmla="*/ 717668 h 1179630"/>
                <a:gd name="connsiteX8" fmla="*/ 760964 w 1084389"/>
                <a:gd name="connsiteY8" fmla="*/ 1046280 h 1179630"/>
                <a:gd name="connsiteX9" fmla="*/ 784776 w 1084389"/>
                <a:gd name="connsiteY9" fmla="*/ 1103430 h 1179630"/>
                <a:gd name="connsiteX10" fmla="*/ 265931 w 1084389"/>
                <a:gd name="connsiteY10" fmla="*/ 1108191 h 1179630"/>
                <a:gd name="connsiteX11" fmla="*/ 251376 w 1084389"/>
                <a:gd name="connsiteY11" fmla="*/ 1179630 h 1179630"/>
                <a:gd name="connsiteX12" fmla="*/ 0 w 1084389"/>
                <a:gd name="connsiteY12" fmla="*/ 1070091 h 1179630"/>
                <a:gd name="connsiteX13" fmla="*/ 57150 w 1084389"/>
                <a:gd name="connsiteY13" fmla="*/ 863392 h 117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389" h="1179630">
                  <a:moveTo>
                    <a:pt x="57150" y="863392"/>
                  </a:moveTo>
                  <a:cubicBezTo>
                    <a:pt x="331530" y="1234866"/>
                    <a:pt x="1015488" y="530016"/>
                    <a:pt x="413569" y="72816"/>
                  </a:cubicBezTo>
                  <a:cubicBezTo>
                    <a:pt x="524605" y="-91646"/>
                    <a:pt x="897579" y="62978"/>
                    <a:pt x="918128" y="141404"/>
                  </a:cubicBezTo>
                  <a:cubicBezTo>
                    <a:pt x="872090" y="57267"/>
                    <a:pt x="926065" y="-36396"/>
                    <a:pt x="932415" y="31867"/>
                  </a:cubicBezTo>
                  <a:cubicBezTo>
                    <a:pt x="973689" y="30280"/>
                    <a:pt x="1162603" y="281105"/>
                    <a:pt x="999090" y="550980"/>
                  </a:cubicBezTo>
                  <a:cubicBezTo>
                    <a:pt x="954640" y="595430"/>
                    <a:pt x="1100690" y="520818"/>
                    <a:pt x="1056240" y="565268"/>
                  </a:cubicBezTo>
                  <a:cubicBezTo>
                    <a:pt x="1027665" y="590668"/>
                    <a:pt x="1018139" y="673218"/>
                    <a:pt x="989564" y="698618"/>
                  </a:cubicBezTo>
                  <a:cubicBezTo>
                    <a:pt x="957814" y="722430"/>
                    <a:pt x="1111801" y="693856"/>
                    <a:pt x="1080051" y="717668"/>
                  </a:cubicBezTo>
                  <a:cubicBezTo>
                    <a:pt x="1068939" y="787518"/>
                    <a:pt x="876851" y="976430"/>
                    <a:pt x="760964" y="1046280"/>
                  </a:cubicBezTo>
                  <a:cubicBezTo>
                    <a:pt x="695876" y="1060568"/>
                    <a:pt x="849864" y="1089142"/>
                    <a:pt x="784776" y="1103430"/>
                  </a:cubicBezTo>
                  <a:cubicBezTo>
                    <a:pt x="597540" y="1219317"/>
                    <a:pt x="262666" y="1149466"/>
                    <a:pt x="265931" y="1108191"/>
                  </a:cubicBezTo>
                  <a:cubicBezTo>
                    <a:pt x="221392" y="1112954"/>
                    <a:pt x="295915" y="1174867"/>
                    <a:pt x="251376" y="1179630"/>
                  </a:cubicBezTo>
                  <a:lnTo>
                    <a:pt x="0" y="1070091"/>
                  </a:lnTo>
                  <a:lnTo>
                    <a:pt x="57150" y="863392"/>
                  </a:ln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6D6548CF-A4B9-4867-97BF-E062F40B4EA6}"/>
                </a:ext>
              </a:extLst>
            </p:cNvPr>
            <p:cNvSpPr/>
            <p:nvPr/>
          </p:nvSpPr>
          <p:spPr>
            <a:xfrm>
              <a:off x="2652369" y="3672003"/>
              <a:ext cx="2377398" cy="2606367"/>
            </a:xfrm>
            <a:custGeom>
              <a:avLst/>
              <a:gdLst>
                <a:gd name="connsiteX0" fmla="*/ 0 w 1338469"/>
                <a:gd name="connsiteY0" fmla="*/ 0 h 2892287"/>
                <a:gd name="connsiteX1" fmla="*/ 1338469 w 1338469"/>
                <a:gd name="connsiteY1" fmla="*/ 0 h 2892287"/>
                <a:gd name="connsiteX2" fmla="*/ 1338469 w 1338469"/>
                <a:gd name="connsiteY2" fmla="*/ 2892287 h 2892287"/>
                <a:gd name="connsiteX3" fmla="*/ 0 w 1338469"/>
                <a:gd name="connsiteY3" fmla="*/ 2892287 h 2892287"/>
                <a:gd name="connsiteX4" fmla="*/ 0 w 1338469"/>
                <a:gd name="connsiteY4" fmla="*/ 0 h 2892287"/>
                <a:gd name="connsiteX0" fmla="*/ 0 w 1364973"/>
                <a:gd name="connsiteY0" fmla="*/ 0 h 4005470"/>
                <a:gd name="connsiteX1" fmla="*/ 1364973 w 1364973"/>
                <a:gd name="connsiteY1" fmla="*/ 1113183 h 4005470"/>
                <a:gd name="connsiteX2" fmla="*/ 1364973 w 1364973"/>
                <a:gd name="connsiteY2" fmla="*/ 4005470 h 4005470"/>
                <a:gd name="connsiteX3" fmla="*/ 26504 w 1364973"/>
                <a:gd name="connsiteY3" fmla="*/ 4005470 h 4005470"/>
                <a:gd name="connsiteX4" fmla="*/ 0 w 1364973"/>
                <a:gd name="connsiteY4" fmla="*/ 0 h 4005470"/>
                <a:gd name="connsiteX0" fmla="*/ 0 w 1709530"/>
                <a:gd name="connsiteY0" fmla="*/ 0 h 3978966"/>
                <a:gd name="connsiteX1" fmla="*/ 1709530 w 1709530"/>
                <a:gd name="connsiteY1" fmla="*/ 1086679 h 3978966"/>
                <a:gd name="connsiteX2" fmla="*/ 1709530 w 1709530"/>
                <a:gd name="connsiteY2" fmla="*/ 3978966 h 3978966"/>
                <a:gd name="connsiteX3" fmla="*/ 371061 w 1709530"/>
                <a:gd name="connsiteY3" fmla="*/ 3978966 h 3978966"/>
                <a:gd name="connsiteX4" fmla="*/ 0 w 1709530"/>
                <a:gd name="connsiteY4" fmla="*/ 0 h 3978966"/>
                <a:gd name="connsiteX0" fmla="*/ 26504 w 1736034"/>
                <a:gd name="connsiteY0" fmla="*/ 0 h 3978966"/>
                <a:gd name="connsiteX1" fmla="*/ 1736034 w 1736034"/>
                <a:gd name="connsiteY1" fmla="*/ 1086679 h 3978966"/>
                <a:gd name="connsiteX2" fmla="*/ 1736034 w 1736034"/>
                <a:gd name="connsiteY2" fmla="*/ 3978966 h 3978966"/>
                <a:gd name="connsiteX3" fmla="*/ 0 w 1736034"/>
                <a:gd name="connsiteY3" fmla="*/ 3965713 h 3978966"/>
                <a:gd name="connsiteX4" fmla="*/ 26504 w 1736034"/>
                <a:gd name="connsiteY4" fmla="*/ 0 h 3978966"/>
                <a:gd name="connsiteX0" fmla="*/ 0 w 1709530"/>
                <a:gd name="connsiteY0" fmla="*/ 0 h 3978966"/>
                <a:gd name="connsiteX1" fmla="*/ 1709530 w 1709530"/>
                <a:gd name="connsiteY1" fmla="*/ 1086679 h 3978966"/>
                <a:gd name="connsiteX2" fmla="*/ 1709530 w 1709530"/>
                <a:gd name="connsiteY2" fmla="*/ 3978966 h 3978966"/>
                <a:gd name="connsiteX3" fmla="*/ 66261 w 1709530"/>
                <a:gd name="connsiteY3" fmla="*/ 3965713 h 3978966"/>
                <a:gd name="connsiteX4" fmla="*/ 0 w 1709530"/>
                <a:gd name="connsiteY4" fmla="*/ 0 h 3978966"/>
                <a:gd name="connsiteX0" fmla="*/ 609850 w 2319380"/>
                <a:gd name="connsiteY0" fmla="*/ 0 h 3978966"/>
                <a:gd name="connsiteX1" fmla="*/ 2319380 w 2319380"/>
                <a:gd name="connsiteY1" fmla="*/ 1086679 h 3978966"/>
                <a:gd name="connsiteX2" fmla="*/ 2319380 w 2319380"/>
                <a:gd name="connsiteY2" fmla="*/ 3978966 h 3978966"/>
                <a:gd name="connsiteX3" fmla="*/ 676111 w 2319380"/>
                <a:gd name="connsiteY3" fmla="*/ 3965713 h 3978966"/>
                <a:gd name="connsiteX4" fmla="*/ 609850 w 2319380"/>
                <a:gd name="connsiteY4" fmla="*/ 0 h 3978966"/>
                <a:gd name="connsiteX0" fmla="*/ 571945 w 2281475"/>
                <a:gd name="connsiteY0" fmla="*/ 0 h 3978966"/>
                <a:gd name="connsiteX1" fmla="*/ 2281475 w 2281475"/>
                <a:gd name="connsiteY1" fmla="*/ 1086679 h 3978966"/>
                <a:gd name="connsiteX2" fmla="*/ 2281475 w 2281475"/>
                <a:gd name="connsiteY2" fmla="*/ 3978966 h 3978966"/>
                <a:gd name="connsiteX3" fmla="*/ 638206 w 2281475"/>
                <a:gd name="connsiteY3" fmla="*/ 3965713 h 3978966"/>
                <a:gd name="connsiteX4" fmla="*/ 571945 w 2281475"/>
                <a:gd name="connsiteY4" fmla="*/ 0 h 3978966"/>
                <a:gd name="connsiteX0" fmla="*/ 607251 w 2316781"/>
                <a:gd name="connsiteY0" fmla="*/ 0 h 3978966"/>
                <a:gd name="connsiteX1" fmla="*/ 2316781 w 2316781"/>
                <a:gd name="connsiteY1" fmla="*/ 1086679 h 3978966"/>
                <a:gd name="connsiteX2" fmla="*/ 2316781 w 2316781"/>
                <a:gd name="connsiteY2" fmla="*/ 3978966 h 3978966"/>
                <a:gd name="connsiteX3" fmla="*/ 673512 w 2316781"/>
                <a:gd name="connsiteY3" fmla="*/ 3965713 h 3978966"/>
                <a:gd name="connsiteX4" fmla="*/ 607251 w 2316781"/>
                <a:gd name="connsiteY4" fmla="*/ 0 h 3978966"/>
                <a:gd name="connsiteX0" fmla="*/ 577565 w 2287095"/>
                <a:gd name="connsiteY0" fmla="*/ 0 h 3978966"/>
                <a:gd name="connsiteX1" fmla="*/ 2287095 w 2287095"/>
                <a:gd name="connsiteY1" fmla="*/ 1086679 h 3978966"/>
                <a:gd name="connsiteX2" fmla="*/ 2287095 w 2287095"/>
                <a:gd name="connsiteY2" fmla="*/ 3978966 h 3978966"/>
                <a:gd name="connsiteX3" fmla="*/ 643826 w 2287095"/>
                <a:gd name="connsiteY3" fmla="*/ 3965713 h 3978966"/>
                <a:gd name="connsiteX4" fmla="*/ 577565 w 2287095"/>
                <a:gd name="connsiteY4" fmla="*/ 0 h 3978966"/>
                <a:gd name="connsiteX0" fmla="*/ 618613 w 2328143"/>
                <a:gd name="connsiteY0" fmla="*/ 0 h 3978966"/>
                <a:gd name="connsiteX1" fmla="*/ 2328143 w 2328143"/>
                <a:gd name="connsiteY1" fmla="*/ 1086679 h 3978966"/>
                <a:gd name="connsiteX2" fmla="*/ 2328143 w 2328143"/>
                <a:gd name="connsiteY2" fmla="*/ 3978966 h 3978966"/>
                <a:gd name="connsiteX3" fmla="*/ 684874 w 2328143"/>
                <a:gd name="connsiteY3" fmla="*/ 3965713 h 3978966"/>
                <a:gd name="connsiteX4" fmla="*/ 618613 w 2328143"/>
                <a:gd name="connsiteY4" fmla="*/ 0 h 3978966"/>
                <a:gd name="connsiteX0" fmla="*/ 618613 w 2394404"/>
                <a:gd name="connsiteY0" fmla="*/ 66260 h 4045226"/>
                <a:gd name="connsiteX1" fmla="*/ 2394404 w 2394404"/>
                <a:gd name="connsiteY1" fmla="*/ 0 h 4045226"/>
                <a:gd name="connsiteX2" fmla="*/ 2328143 w 2394404"/>
                <a:gd name="connsiteY2" fmla="*/ 4045226 h 4045226"/>
                <a:gd name="connsiteX3" fmla="*/ 684874 w 2394404"/>
                <a:gd name="connsiteY3" fmla="*/ 4031973 h 4045226"/>
                <a:gd name="connsiteX4" fmla="*/ 618613 w 2394404"/>
                <a:gd name="connsiteY4" fmla="*/ 66260 h 4045226"/>
                <a:gd name="connsiteX0" fmla="*/ 618613 w 2553429"/>
                <a:gd name="connsiteY0" fmla="*/ 66260 h 4031974"/>
                <a:gd name="connsiteX1" fmla="*/ 2394404 w 2553429"/>
                <a:gd name="connsiteY1" fmla="*/ 0 h 4031974"/>
                <a:gd name="connsiteX2" fmla="*/ 2553429 w 2553429"/>
                <a:gd name="connsiteY2" fmla="*/ 4031974 h 4031974"/>
                <a:gd name="connsiteX3" fmla="*/ 684874 w 2553429"/>
                <a:gd name="connsiteY3" fmla="*/ 4031973 h 4031974"/>
                <a:gd name="connsiteX4" fmla="*/ 618613 w 2553429"/>
                <a:gd name="connsiteY4" fmla="*/ 66260 h 4031974"/>
                <a:gd name="connsiteX0" fmla="*/ 618613 w 3190870"/>
                <a:gd name="connsiteY0" fmla="*/ 66260 h 4031974"/>
                <a:gd name="connsiteX1" fmla="*/ 2394404 w 3190870"/>
                <a:gd name="connsiteY1" fmla="*/ 0 h 4031974"/>
                <a:gd name="connsiteX2" fmla="*/ 2553429 w 3190870"/>
                <a:gd name="connsiteY2" fmla="*/ 4031974 h 4031974"/>
                <a:gd name="connsiteX3" fmla="*/ 684874 w 3190870"/>
                <a:gd name="connsiteY3" fmla="*/ 4031973 h 4031974"/>
                <a:gd name="connsiteX4" fmla="*/ 618613 w 3190870"/>
                <a:gd name="connsiteY4" fmla="*/ 66260 h 4031974"/>
                <a:gd name="connsiteX0" fmla="*/ 618613 w 3167066"/>
                <a:gd name="connsiteY0" fmla="*/ 66260 h 4031974"/>
                <a:gd name="connsiteX1" fmla="*/ 2394404 w 3167066"/>
                <a:gd name="connsiteY1" fmla="*/ 0 h 4031974"/>
                <a:gd name="connsiteX2" fmla="*/ 2553429 w 3167066"/>
                <a:gd name="connsiteY2" fmla="*/ 4031974 h 4031974"/>
                <a:gd name="connsiteX3" fmla="*/ 684874 w 3167066"/>
                <a:gd name="connsiteY3" fmla="*/ 4031973 h 4031974"/>
                <a:gd name="connsiteX4" fmla="*/ 618613 w 3167066"/>
                <a:gd name="connsiteY4" fmla="*/ 66260 h 4031974"/>
                <a:gd name="connsiteX0" fmla="*/ 618613 w 3219795"/>
                <a:gd name="connsiteY0" fmla="*/ 66260 h 4031974"/>
                <a:gd name="connsiteX1" fmla="*/ 2394404 w 3219795"/>
                <a:gd name="connsiteY1" fmla="*/ 0 h 4031974"/>
                <a:gd name="connsiteX2" fmla="*/ 2553429 w 3219795"/>
                <a:gd name="connsiteY2" fmla="*/ 4031974 h 4031974"/>
                <a:gd name="connsiteX3" fmla="*/ 684874 w 3219795"/>
                <a:gd name="connsiteY3" fmla="*/ 4031973 h 4031974"/>
                <a:gd name="connsiteX4" fmla="*/ 618613 w 3219795"/>
                <a:gd name="connsiteY4" fmla="*/ 66260 h 4031974"/>
                <a:gd name="connsiteX0" fmla="*/ 618613 w 3199556"/>
                <a:gd name="connsiteY0" fmla="*/ 66260 h 4031974"/>
                <a:gd name="connsiteX1" fmla="*/ 2394404 w 3199556"/>
                <a:gd name="connsiteY1" fmla="*/ 0 h 4031974"/>
                <a:gd name="connsiteX2" fmla="*/ 2553429 w 3199556"/>
                <a:gd name="connsiteY2" fmla="*/ 4031974 h 4031974"/>
                <a:gd name="connsiteX3" fmla="*/ 684874 w 3199556"/>
                <a:gd name="connsiteY3" fmla="*/ 4031973 h 4031974"/>
                <a:gd name="connsiteX4" fmla="*/ 618613 w 3199556"/>
                <a:gd name="connsiteY4" fmla="*/ 66260 h 4031974"/>
                <a:gd name="connsiteX0" fmla="*/ 652403 w 3189804"/>
                <a:gd name="connsiteY0" fmla="*/ 66260 h 4031974"/>
                <a:gd name="connsiteX1" fmla="*/ 2384652 w 3189804"/>
                <a:gd name="connsiteY1" fmla="*/ 0 h 4031974"/>
                <a:gd name="connsiteX2" fmla="*/ 2543677 w 3189804"/>
                <a:gd name="connsiteY2" fmla="*/ 4031974 h 4031974"/>
                <a:gd name="connsiteX3" fmla="*/ 675122 w 3189804"/>
                <a:gd name="connsiteY3" fmla="*/ 4031973 h 4031974"/>
                <a:gd name="connsiteX4" fmla="*/ 652403 w 3189804"/>
                <a:gd name="connsiteY4" fmla="*/ 66260 h 4031974"/>
                <a:gd name="connsiteX0" fmla="*/ 617587 w 3154988"/>
                <a:gd name="connsiteY0" fmla="*/ 66260 h 4031974"/>
                <a:gd name="connsiteX1" fmla="*/ 2349836 w 3154988"/>
                <a:gd name="connsiteY1" fmla="*/ 0 h 4031974"/>
                <a:gd name="connsiteX2" fmla="*/ 2508861 w 3154988"/>
                <a:gd name="connsiteY2" fmla="*/ 4031974 h 4031974"/>
                <a:gd name="connsiteX3" fmla="*/ 640306 w 3154988"/>
                <a:gd name="connsiteY3" fmla="*/ 4031973 h 4031974"/>
                <a:gd name="connsiteX4" fmla="*/ 617587 w 3154988"/>
                <a:gd name="connsiteY4" fmla="*/ 66260 h 4031974"/>
                <a:gd name="connsiteX0" fmla="*/ 685962 w 3138427"/>
                <a:gd name="connsiteY0" fmla="*/ 66260 h 4031974"/>
                <a:gd name="connsiteX1" fmla="*/ 2333275 w 3138427"/>
                <a:gd name="connsiteY1" fmla="*/ 0 h 4031974"/>
                <a:gd name="connsiteX2" fmla="*/ 2492300 w 3138427"/>
                <a:gd name="connsiteY2" fmla="*/ 4031974 h 4031974"/>
                <a:gd name="connsiteX3" fmla="*/ 623745 w 3138427"/>
                <a:gd name="connsiteY3" fmla="*/ 4031973 h 4031974"/>
                <a:gd name="connsiteX4" fmla="*/ 685962 w 3138427"/>
                <a:gd name="connsiteY4" fmla="*/ 66260 h 4031974"/>
                <a:gd name="connsiteX0" fmla="*/ 619582 w 3072047"/>
                <a:gd name="connsiteY0" fmla="*/ 66260 h 4031974"/>
                <a:gd name="connsiteX1" fmla="*/ 2266895 w 3072047"/>
                <a:gd name="connsiteY1" fmla="*/ 0 h 4031974"/>
                <a:gd name="connsiteX2" fmla="*/ 2425920 w 3072047"/>
                <a:gd name="connsiteY2" fmla="*/ 4031974 h 4031974"/>
                <a:gd name="connsiteX3" fmla="*/ 557365 w 3072047"/>
                <a:gd name="connsiteY3" fmla="*/ 4031973 h 4031974"/>
                <a:gd name="connsiteX4" fmla="*/ 619582 w 3072047"/>
                <a:gd name="connsiteY4" fmla="*/ 66260 h 4031974"/>
                <a:gd name="connsiteX0" fmla="*/ 578166 w 3030631"/>
                <a:gd name="connsiteY0" fmla="*/ 66260 h 4031974"/>
                <a:gd name="connsiteX1" fmla="*/ 2225479 w 3030631"/>
                <a:gd name="connsiteY1" fmla="*/ 0 h 4031974"/>
                <a:gd name="connsiteX2" fmla="*/ 2384504 w 3030631"/>
                <a:gd name="connsiteY2" fmla="*/ 4031974 h 4031974"/>
                <a:gd name="connsiteX3" fmla="*/ 566911 w 3030631"/>
                <a:gd name="connsiteY3" fmla="*/ 3997997 h 4031974"/>
                <a:gd name="connsiteX4" fmla="*/ 578166 w 3030631"/>
                <a:gd name="connsiteY4" fmla="*/ 66260 h 4031974"/>
                <a:gd name="connsiteX0" fmla="*/ 888758 w 2967505"/>
                <a:gd name="connsiteY0" fmla="*/ 49273 h 4031974"/>
                <a:gd name="connsiteX1" fmla="*/ 2162353 w 2967505"/>
                <a:gd name="connsiteY1" fmla="*/ 0 h 4031974"/>
                <a:gd name="connsiteX2" fmla="*/ 2321378 w 2967505"/>
                <a:gd name="connsiteY2" fmla="*/ 4031974 h 4031974"/>
                <a:gd name="connsiteX3" fmla="*/ 503785 w 2967505"/>
                <a:gd name="connsiteY3" fmla="*/ 3997997 h 4031974"/>
                <a:gd name="connsiteX4" fmla="*/ 888758 w 2967505"/>
                <a:gd name="connsiteY4" fmla="*/ 49273 h 4031974"/>
                <a:gd name="connsiteX0" fmla="*/ 1006975 w 3085722"/>
                <a:gd name="connsiteY0" fmla="*/ 49273 h 4031974"/>
                <a:gd name="connsiteX1" fmla="*/ 2280570 w 3085722"/>
                <a:gd name="connsiteY1" fmla="*/ 0 h 4031974"/>
                <a:gd name="connsiteX2" fmla="*/ 2439595 w 3085722"/>
                <a:gd name="connsiteY2" fmla="*/ 4031974 h 4031974"/>
                <a:gd name="connsiteX3" fmla="*/ 622002 w 3085722"/>
                <a:gd name="connsiteY3" fmla="*/ 3997997 h 4031974"/>
                <a:gd name="connsiteX4" fmla="*/ 1006975 w 3085722"/>
                <a:gd name="connsiteY4" fmla="*/ 49273 h 4031974"/>
                <a:gd name="connsiteX0" fmla="*/ 1060329 w 3071127"/>
                <a:gd name="connsiteY0" fmla="*/ 796710 h 4031974"/>
                <a:gd name="connsiteX1" fmla="*/ 2265975 w 3071127"/>
                <a:gd name="connsiteY1" fmla="*/ 0 h 4031974"/>
                <a:gd name="connsiteX2" fmla="*/ 2425000 w 3071127"/>
                <a:gd name="connsiteY2" fmla="*/ 4031974 h 4031974"/>
                <a:gd name="connsiteX3" fmla="*/ 607407 w 3071127"/>
                <a:gd name="connsiteY3" fmla="*/ 3997997 h 4031974"/>
                <a:gd name="connsiteX4" fmla="*/ 1060329 w 3071127"/>
                <a:gd name="connsiteY4" fmla="*/ 796710 h 4031974"/>
                <a:gd name="connsiteX0" fmla="*/ 1060329 w 3030532"/>
                <a:gd name="connsiteY0" fmla="*/ 117222 h 3352486"/>
                <a:gd name="connsiteX1" fmla="*/ 2062129 w 3030532"/>
                <a:gd name="connsiteY1" fmla="*/ 0 h 3352486"/>
                <a:gd name="connsiteX2" fmla="*/ 2425000 w 3030532"/>
                <a:gd name="connsiteY2" fmla="*/ 3352486 h 3352486"/>
                <a:gd name="connsiteX3" fmla="*/ 607407 w 3030532"/>
                <a:gd name="connsiteY3" fmla="*/ 3318509 h 3352486"/>
                <a:gd name="connsiteX4" fmla="*/ 1060329 w 3030532"/>
                <a:gd name="connsiteY4" fmla="*/ 117222 h 3352486"/>
                <a:gd name="connsiteX0" fmla="*/ 1060329 w 2949638"/>
                <a:gd name="connsiteY0" fmla="*/ 117222 h 3352486"/>
                <a:gd name="connsiteX1" fmla="*/ 2062129 w 2949638"/>
                <a:gd name="connsiteY1" fmla="*/ 0 h 3352486"/>
                <a:gd name="connsiteX2" fmla="*/ 2425000 w 2949638"/>
                <a:gd name="connsiteY2" fmla="*/ 3352486 h 3352486"/>
                <a:gd name="connsiteX3" fmla="*/ 607407 w 2949638"/>
                <a:gd name="connsiteY3" fmla="*/ 3318509 h 3352486"/>
                <a:gd name="connsiteX4" fmla="*/ 1060329 w 2949638"/>
                <a:gd name="connsiteY4" fmla="*/ 117222 h 3352486"/>
                <a:gd name="connsiteX0" fmla="*/ 1060329 w 3015370"/>
                <a:gd name="connsiteY0" fmla="*/ 117222 h 3352486"/>
                <a:gd name="connsiteX1" fmla="*/ 2062129 w 3015370"/>
                <a:gd name="connsiteY1" fmla="*/ 0 h 3352486"/>
                <a:gd name="connsiteX2" fmla="*/ 2425000 w 3015370"/>
                <a:gd name="connsiteY2" fmla="*/ 3352486 h 3352486"/>
                <a:gd name="connsiteX3" fmla="*/ 607407 w 3015370"/>
                <a:gd name="connsiteY3" fmla="*/ 3318509 h 3352486"/>
                <a:gd name="connsiteX4" fmla="*/ 1060329 w 3015370"/>
                <a:gd name="connsiteY4" fmla="*/ 117222 h 3352486"/>
                <a:gd name="connsiteX0" fmla="*/ 1106698 w 3061738"/>
                <a:gd name="connsiteY0" fmla="*/ 117222 h 3352486"/>
                <a:gd name="connsiteX1" fmla="*/ 2108498 w 3061738"/>
                <a:gd name="connsiteY1" fmla="*/ 0 h 3352486"/>
                <a:gd name="connsiteX2" fmla="*/ 2471369 w 3061738"/>
                <a:gd name="connsiteY2" fmla="*/ 3352486 h 3352486"/>
                <a:gd name="connsiteX3" fmla="*/ 653776 w 3061738"/>
                <a:gd name="connsiteY3" fmla="*/ 3318509 h 3352486"/>
                <a:gd name="connsiteX4" fmla="*/ 1106698 w 3061738"/>
                <a:gd name="connsiteY4" fmla="*/ 117222 h 3352486"/>
                <a:gd name="connsiteX0" fmla="*/ 1096321 w 3051361"/>
                <a:gd name="connsiteY0" fmla="*/ 117222 h 3352486"/>
                <a:gd name="connsiteX1" fmla="*/ 2098121 w 3051361"/>
                <a:gd name="connsiteY1" fmla="*/ 0 h 3352486"/>
                <a:gd name="connsiteX2" fmla="*/ 2460992 w 3051361"/>
                <a:gd name="connsiteY2" fmla="*/ 3352486 h 3352486"/>
                <a:gd name="connsiteX3" fmla="*/ 643399 w 3051361"/>
                <a:gd name="connsiteY3" fmla="*/ 3318509 h 3352486"/>
                <a:gd name="connsiteX4" fmla="*/ 1096321 w 3051361"/>
                <a:gd name="connsiteY4" fmla="*/ 117222 h 3352486"/>
                <a:gd name="connsiteX0" fmla="*/ 1109395 w 3047448"/>
                <a:gd name="connsiteY0" fmla="*/ 49274 h 3352486"/>
                <a:gd name="connsiteX1" fmla="*/ 2094208 w 3047448"/>
                <a:gd name="connsiteY1" fmla="*/ 0 h 3352486"/>
                <a:gd name="connsiteX2" fmla="*/ 2457079 w 3047448"/>
                <a:gd name="connsiteY2" fmla="*/ 3352486 h 3352486"/>
                <a:gd name="connsiteX3" fmla="*/ 639486 w 3047448"/>
                <a:gd name="connsiteY3" fmla="*/ 3318509 h 3352486"/>
                <a:gd name="connsiteX4" fmla="*/ 1109395 w 3047448"/>
                <a:gd name="connsiteY4" fmla="*/ 49274 h 3352486"/>
                <a:gd name="connsiteX0" fmla="*/ 1109395 w 3047448"/>
                <a:gd name="connsiteY0" fmla="*/ 3676 h 3306888"/>
                <a:gd name="connsiteX1" fmla="*/ 2094208 w 3047448"/>
                <a:gd name="connsiteY1" fmla="*/ 5364 h 3306888"/>
                <a:gd name="connsiteX2" fmla="*/ 2457079 w 3047448"/>
                <a:gd name="connsiteY2" fmla="*/ 3306888 h 3306888"/>
                <a:gd name="connsiteX3" fmla="*/ 639486 w 3047448"/>
                <a:gd name="connsiteY3" fmla="*/ 3272911 h 3306888"/>
                <a:gd name="connsiteX4" fmla="*/ 1109395 w 3047448"/>
                <a:gd name="connsiteY4" fmla="*/ 3676 h 3306888"/>
                <a:gd name="connsiteX0" fmla="*/ 1109395 w 3047448"/>
                <a:gd name="connsiteY0" fmla="*/ 3676 h 3323208"/>
                <a:gd name="connsiteX1" fmla="*/ 2094208 w 3047448"/>
                <a:gd name="connsiteY1" fmla="*/ 5364 h 3323208"/>
                <a:gd name="connsiteX2" fmla="*/ 2457079 w 3047448"/>
                <a:gd name="connsiteY2" fmla="*/ 3306888 h 3323208"/>
                <a:gd name="connsiteX3" fmla="*/ 639486 w 3047448"/>
                <a:gd name="connsiteY3" fmla="*/ 3272911 h 3323208"/>
                <a:gd name="connsiteX4" fmla="*/ 1109395 w 3047448"/>
                <a:gd name="connsiteY4" fmla="*/ 3676 h 3323208"/>
                <a:gd name="connsiteX0" fmla="*/ 1109395 w 3047448"/>
                <a:gd name="connsiteY0" fmla="*/ 3676 h 3340950"/>
                <a:gd name="connsiteX1" fmla="*/ 2094208 w 3047448"/>
                <a:gd name="connsiteY1" fmla="*/ 5364 h 3340950"/>
                <a:gd name="connsiteX2" fmla="*/ 2457079 w 3047448"/>
                <a:gd name="connsiteY2" fmla="*/ 3306888 h 3340950"/>
                <a:gd name="connsiteX3" fmla="*/ 639486 w 3047448"/>
                <a:gd name="connsiteY3" fmla="*/ 3272911 h 3340950"/>
                <a:gd name="connsiteX4" fmla="*/ 1109395 w 3047448"/>
                <a:gd name="connsiteY4" fmla="*/ 3676 h 334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448" h="3340950">
                  <a:moveTo>
                    <a:pt x="1109395" y="3676"/>
                  </a:moveTo>
                  <a:lnTo>
                    <a:pt x="2094208" y="5364"/>
                  </a:lnTo>
                  <a:cubicBezTo>
                    <a:pt x="2295645" y="233014"/>
                    <a:pt x="3886986" y="2662603"/>
                    <a:pt x="2457079" y="3306888"/>
                  </a:cubicBezTo>
                  <a:cubicBezTo>
                    <a:pt x="1732305" y="3346523"/>
                    <a:pt x="1364260" y="3369173"/>
                    <a:pt x="639486" y="3272911"/>
                  </a:cubicBezTo>
                  <a:cubicBezTo>
                    <a:pt x="-872987" y="2670719"/>
                    <a:pt x="720913" y="-114905"/>
                    <a:pt x="1109395" y="3676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B96F31-9485-4F94-946A-B10BD06DEC25}"/>
                </a:ext>
              </a:extLst>
            </p:cNvPr>
            <p:cNvSpPr/>
            <p:nvPr/>
          </p:nvSpPr>
          <p:spPr>
            <a:xfrm>
              <a:off x="3069333" y="4020932"/>
              <a:ext cx="1406619" cy="1147575"/>
            </a:xfrm>
            <a:custGeom>
              <a:avLst/>
              <a:gdLst>
                <a:gd name="connsiteX0" fmla="*/ 0 w 1243560"/>
                <a:gd name="connsiteY0" fmla="*/ 0 h 313827"/>
                <a:gd name="connsiteX1" fmla="*/ 1243560 w 1243560"/>
                <a:gd name="connsiteY1" fmla="*/ 0 h 313827"/>
                <a:gd name="connsiteX2" fmla="*/ 1243560 w 1243560"/>
                <a:gd name="connsiteY2" fmla="*/ 313827 h 313827"/>
                <a:gd name="connsiteX3" fmla="*/ 0 w 1243560"/>
                <a:gd name="connsiteY3" fmla="*/ 313827 h 313827"/>
                <a:gd name="connsiteX4" fmla="*/ 0 w 1243560"/>
                <a:gd name="connsiteY4" fmla="*/ 0 h 313827"/>
                <a:gd name="connsiteX0" fmla="*/ 114300 w 1357860"/>
                <a:gd name="connsiteY0" fmla="*/ 0 h 475752"/>
                <a:gd name="connsiteX1" fmla="*/ 1357860 w 1357860"/>
                <a:gd name="connsiteY1" fmla="*/ 0 h 475752"/>
                <a:gd name="connsiteX2" fmla="*/ 1357860 w 1357860"/>
                <a:gd name="connsiteY2" fmla="*/ 313827 h 475752"/>
                <a:gd name="connsiteX3" fmla="*/ 0 w 1357860"/>
                <a:gd name="connsiteY3" fmla="*/ 475752 h 475752"/>
                <a:gd name="connsiteX4" fmla="*/ 114300 w 1357860"/>
                <a:gd name="connsiteY4" fmla="*/ 0 h 475752"/>
                <a:gd name="connsiteX0" fmla="*/ 114300 w 1357860"/>
                <a:gd name="connsiteY0" fmla="*/ 0 h 560594"/>
                <a:gd name="connsiteX1" fmla="*/ 1357860 w 1357860"/>
                <a:gd name="connsiteY1" fmla="*/ 0 h 560594"/>
                <a:gd name="connsiteX2" fmla="*/ 1357860 w 1357860"/>
                <a:gd name="connsiteY2" fmla="*/ 313827 h 560594"/>
                <a:gd name="connsiteX3" fmla="*/ 40382 w 1357860"/>
                <a:gd name="connsiteY3" fmla="*/ 560594 h 560594"/>
                <a:gd name="connsiteX4" fmla="*/ 0 w 1357860"/>
                <a:gd name="connsiteY4" fmla="*/ 475752 h 560594"/>
                <a:gd name="connsiteX5" fmla="*/ 114300 w 1357860"/>
                <a:gd name="connsiteY5" fmla="*/ 0 h 560594"/>
                <a:gd name="connsiteX0" fmla="*/ 114300 w 1357860"/>
                <a:gd name="connsiteY0" fmla="*/ 0 h 714394"/>
                <a:gd name="connsiteX1" fmla="*/ 1357860 w 1357860"/>
                <a:gd name="connsiteY1" fmla="*/ 0 h 714394"/>
                <a:gd name="connsiteX2" fmla="*/ 1357860 w 1357860"/>
                <a:gd name="connsiteY2" fmla="*/ 313827 h 714394"/>
                <a:gd name="connsiteX3" fmla="*/ 154682 w 1357860"/>
                <a:gd name="connsiteY3" fmla="*/ 708232 h 714394"/>
                <a:gd name="connsiteX4" fmla="*/ 40382 w 1357860"/>
                <a:gd name="connsiteY4" fmla="*/ 560594 h 714394"/>
                <a:gd name="connsiteX5" fmla="*/ 0 w 1357860"/>
                <a:gd name="connsiteY5" fmla="*/ 475752 h 714394"/>
                <a:gd name="connsiteX6" fmla="*/ 114300 w 1357860"/>
                <a:gd name="connsiteY6" fmla="*/ 0 h 714394"/>
                <a:gd name="connsiteX0" fmla="*/ 114300 w 1357860"/>
                <a:gd name="connsiteY0" fmla="*/ 0 h 708232"/>
                <a:gd name="connsiteX1" fmla="*/ 1357860 w 1357860"/>
                <a:gd name="connsiteY1" fmla="*/ 0 h 708232"/>
                <a:gd name="connsiteX2" fmla="*/ 1357860 w 1357860"/>
                <a:gd name="connsiteY2" fmla="*/ 313827 h 708232"/>
                <a:gd name="connsiteX3" fmla="*/ 154682 w 1357860"/>
                <a:gd name="connsiteY3" fmla="*/ 708232 h 708232"/>
                <a:gd name="connsiteX4" fmla="*/ 40382 w 1357860"/>
                <a:gd name="connsiteY4" fmla="*/ 560594 h 708232"/>
                <a:gd name="connsiteX5" fmla="*/ 0 w 1357860"/>
                <a:gd name="connsiteY5" fmla="*/ 475752 h 708232"/>
                <a:gd name="connsiteX6" fmla="*/ 114300 w 1357860"/>
                <a:gd name="connsiteY6" fmla="*/ 0 h 708232"/>
                <a:gd name="connsiteX0" fmla="*/ 114300 w 1357860"/>
                <a:gd name="connsiteY0" fmla="*/ 0 h 714728"/>
                <a:gd name="connsiteX1" fmla="*/ 1357860 w 1357860"/>
                <a:gd name="connsiteY1" fmla="*/ 0 h 714728"/>
                <a:gd name="connsiteX2" fmla="*/ 1357860 w 1357860"/>
                <a:gd name="connsiteY2" fmla="*/ 313827 h 714728"/>
                <a:gd name="connsiteX3" fmla="*/ 154682 w 1357860"/>
                <a:gd name="connsiteY3" fmla="*/ 708232 h 714728"/>
                <a:gd name="connsiteX4" fmla="*/ 116582 w 1357860"/>
                <a:gd name="connsiteY4" fmla="*/ 532019 h 714728"/>
                <a:gd name="connsiteX5" fmla="*/ 40382 w 1357860"/>
                <a:gd name="connsiteY5" fmla="*/ 560594 h 714728"/>
                <a:gd name="connsiteX6" fmla="*/ 0 w 1357860"/>
                <a:gd name="connsiteY6" fmla="*/ 475752 h 714728"/>
                <a:gd name="connsiteX7" fmla="*/ 114300 w 1357860"/>
                <a:gd name="connsiteY7" fmla="*/ 0 h 714728"/>
                <a:gd name="connsiteX0" fmla="*/ 114300 w 1357860"/>
                <a:gd name="connsiteY0" fmla="*/ 0 h 708232"/>
                <a:gd name="connsiteX1" fmla="*/ 1357860 w 1357860"/>
                <a:gd name="connsiteY1" fmla="*/ 0 h 708232"/>
                <a:gd name="connsiteX2" fmla="*/ 1357860 w 1357860"/>
                <a:gd name="connsiteY2" fmla="*/ 313827 h 708232"/>
                <a:gd name="connsiteX3" fmla="*/ 154682 w 1357860"/>
                <a:gd name="connsiteY3" fmla="*/ 708232 h 708232"/>
                <a:gd name="connsiteX4" fmla="*/ 116582 w 1357860"/>
                <a:gd name="connsiteY4" fmla="*/ 532019 h 708232"/>
                <a:gd name="connsiteX5" fmla="*/ 40382 w 1357860"/>
                <a:gd name="connsiteY5" fmla="*/ 560594 h 708232"/>
                <a:gd name="connsiteX6" fmla="*/ 0 w 1357860"/>
                <a:gd name="connsiteY6" fmla="*/ 475752 h 708232"/>
                <a:gd name="connsiteX7" fmla="*/ 114300 w 1357860"/>
                <a:gd name="connsiteY7" fmla="*/ 0 h 708232"/>
                <a:gd name="connsiteX0" fmla="*/ 114300 w 1357860"/>
                <a:gd name="connsiteY0" fmla="*/ 0 h 746332"/>
                <a:gd name="connsiteX1" fmla="*/ 1357860 w 1357860"/>
                <a:gd name="connsiteY1" fmla="*/ 0 h 746332"/>
                <a:gd name="connsiteX2" fmla="*/ 1357860 w 1357860"/>
                <a:gd name="connsiteY2" fmla="*/ 313827 h 746332"/>
                <a:gd name="connsiteX3" fmla="*/ 168970 w 1357860"/>
                <a:gd name="connsiteY3" fmla="*/ 746332 h 746332"/>
                <a:gd name="connsiteX4" fmla="*/ 116582 w 1357860"/>
                <a:gd name="connsiteY4" fmla="*/ 532019 h 746332"/>
                <a:gd name="connsiteX5" fmla="*/ 40382 w 1357860"/>
                <a:gd name="connsiteY5" fmla="*/ 560594 h 746332"/>
                <a:gd name="connsiteX6" fmla="*/ 0 w 1357860"/>
                <a:gd name="connsiteY6" fmla="*/ 475752 h 746332"/>
                <a:gd name="connsiteX7" fmla="*/ 114300 w 1357860"/>
                <a:gd name="connsiteY7" fmla="*/ 0 h 746332"/>
                <a:gd name="connsiteX0" fmla="*/ 114300 w 1357860"/>
                <a:gd name="connsiteY0" fmla="*/ 0 h 764944"/>
                <a:gd name="connsiteX1" fmla="*/ 1357860 w 1357860"/>
                <a:gd name="connsiteY1" fmla="*/ 0 h 764944"/>
                <a:gd name="connsiteX2" fmla="*/ 1357860 w 1357860"/>
                <a:gd name="connsiteY2" fmla="*/ 313827 h 764944"/>
                <a:gd name="connsiteX3" fmla="*/ 240407 w 1357860"/>
                <a:gd name="connsiteY3" fmla="*/ 698707 h 764944"/>
                <a:gd name="connsiteX4" fmla="*/ 168970 w 1357860"/>
                <a:gd name="connsiteY4" fmla="*/ 746332 h 764944"/>
                <a:gd name="connsiteX5" fmla="*/ 116582 w 1357860"/>
                <a:gd name="connsiteY5" fmla="*/ 532019 h 764944"/>
                <a:gd name="connsiteX6" fmla="*/ 40382 w 1357860"/>
                <a:gd name="connsiteY6" fmla="*/ 560594 h 764944"/>
                <a:gd name="connsiteX7" fmla="*/ 0 w 1357860"/>
                <a:gd name="connsiteY7" fmla="*/ 475752 h 764944"/>
                <a:gd name="connsiteX8" fmla="*/ 114300 w 1357860"/>
                <a:gd name="connsiteY8" fmla="*/ 0 h 764944"/>
                <a:gd name="connsiteX0" fmla="*/ 114300 w 1357860"/>
                <a:gd name="connsiteY0" fmla="*/ 0 h 857831"/>
                <a:gd name="connsiteX1" fmla="*/ 1357860 w 1357860"/>
                <a:gd name="connsiteY1" fmla="*/ 0 h 857831"/>
                <a:gd name="connsiteX2" fmla="*/ 1357860 w 1357860"/>
                <a:gd name="connsiteY2" fmla="*/ 313827 h 857831"/>
                <a:gd name="connsiteX3" fmla="*/ 354707 w 1357860"/>
                <a:gd name="connsiteY3" fmla="*/ 846344 h 857831"/>
                <a:gd name="connsiteX4" fmla="*/ 240407 w 1357860"/>
                <a:gd name="connsiteY4" fmla="*/ 698707 h 857831"/>
                <a:gd name="connsiteX5" fmla="*/ 168970 w 1357860"/>
                <a:gd name="connsiteY5" fmla="*/ 746332 h 857831"/>
                <a:gd name="connsiteX6" fmla="*/ 116582 w 1357860"/>
                <a:gd name="connsiteY6" fmla="*/ 532019 h 857831"/>
                <a:gd name="connsiteX7" fmla="*/ 40382 w 1357860"/>
                <a:gd name="connsiteY7" fmla="*/ 560594 h 857831"/>
                <a:gd name="connsiteX8" fmla="*/ 0 w 1357860"/>
                <a:gd name="connsiteY8" fmla="*/ 475752 h 857831"/>
                <a:gd name="connsiteX9" fmla="*/ 114300 w 1357860"/>
                <a:gd name="connsiteY9" fmla="*/ 0 h 857831"/>
                <a:gd name="connsiteX0" fmla="*/ 114300 w 1357860"/>
                <a:gd name="connsiteY0" fmla="*/ 0 h 862389"/>
                <a:gd name="connsiteX1" fmla="*/ 1357860 w 1357860"/>
                <a:gd name="connsiteY1" fmla="*/ 0 h 862389"/>
                <a:gd name="connsiteX2" fmla="*/ 1357860 w 1357860"/>
                <a:gd name="connsiteY2" fmla="*/ 313827 h 862389"/>
                <a:gd name="connsiteX3" fmla="*/ 407094 w 1357860"/>
                <a:gd name="connsiteY3" fmla="*/ 793957 h 862389"/>
                <a:gd name="connsiteX4" fmla="*/ 354707 w 1357860"/>
                <a:gd name="connsiteY4" fmla="*/ 846344 h 862389"/>
                <a:gd name="connsiteX5" fmla="*/ 240407 w 1357860"/>
                <a:gd name="connsiteY5" fmla="*/ 698707 h 862389"/>
                <a:gd name="connsiteX6" fmla="*/ 168970 w 1357860"/>
                <a:gd name="connsiteY6" fmla="*/ 746332 h 862389"/>
                <a:gd name="connsiteX7" fmla="*/ 116582 w 1357860"/>
                <a:gd name="connsiteY7" fmla="*/ 532019 h 862389"/>
                <a:gd name="connsiteX8" fmla="*/ 40382 w 1357860"/>
                <a:gd name="connsiteY8" fmla="*/ 560594 h 862389"/>
                <a:gd name="connsiteX9" fmla="*/ 0 w 1357860"/>
                <a:gd name="connsiteY9" fmla="*/ 475752 h 862389"/>
                <a:gd name="connsiteX10" fmla="*/ 114300 w 1357860"/>
                <a:gd name="connsiteY10" fmla="*/ 0 h 862389"/>
                <a:gd name="connsiteX0" fmla="*/ 114300 w 1357860"/>
                <a:gd name="connsiteY0" fmla="*/ 0 h 1072206"/>
                <a:gd name="connsiteX1" fmla="*/ 1357860 w 1357860"/>
                <a:gd name="connsiteY1" fmla="*/ 0 h 1072206"/>
                <a:gd name="connsiteX2" fmla="*/ 1357860 w 1357860"/>
                <a:gd name="connsiteY2" fmla="*/ 313827 h 1072206"/>
                <a:gd name="connsiteX3" fmla="*/ 621407 w 1357860"/>
                <a:gd name="connsiteY3" fmla="*/ 1060657 h 1072206"/>
                <a:gd name="connsiteX4" fmla="*/ 407094 w 1357860"/>
                <a:gd name="connsiteY4" fmla="*/ 793957 h 1072206"/>
                <a:gd name="connsiteX5" fmla="*/ 354707 w 1357860"/>
                <a:gd name="connsiteY5" fmla="*/ 846344 h 1072206"/>
                <a:gd name="connsiteX6" fmla="*/ 240407 w 1357860"/>
                <a:gd name="connsiteY6" fmla="*/ 698707 h 1072206"/>
                <a:gd name="connsiteX7" fmla="*/ 168970 w 1357860"/>
                <a:gd name="connsiteY7" fmla="*/ 746332 h 1072206"/>
                <a:gd name="connsiteX8" fmla="*/ 116582 w 1357860"/>
                <a:gd name="connsiteY8" fmla="*/ 532019 h 1072206"/>
                <a:gd name="connsiteX9" fmla="*/ 40382 w 1357860"/>
                <a:gd name="connsiteY9" fmla="*/ 560594 h 1072206"/>
                <a:gd name="connsiteX10" fmla="*/ 0 w 1357860"/>
                <a:gd name="connsiteY10" fmla="*/ 475752 h 1072206"/>
                <a:gd name="connsiteX11" fmla="*/ 114300 w 1357860"/>
                <a:gd name="connsiteY11" fmla="*/ 0 h 1072206"/>
                <a:gd name="connsiteX0" fmla="*/ 114300 w 1357860"/>
                <a:gd name="connsiteY0" fmla="*/ 0 h 1085469"/>
                <a:gd name="connsiteX1" fmla="*/ 1357860 w 1357860"/>
                <a:gd name="connsiteY1" fmla="*/ 0 h 1085469"/>
                <a:gd name="connsiteX2" fmla="*/ 1357860 w 1357860"/>
                <a:gd name="connsiteY2" fmla="*/ 313827 h 1085469"/>
                <a:gd name="connsiteX3" fmla="*/ 669032 w 1357860"/>
                <a:gd name="connsiteY3" fmla="*/ 984456 h 1085469"/>
                <a:gd name="connsiteX4" fmla="*/ 621407 w 1357860"/>
                <a:gd name="connsiteY4" fmla="*/ 1060657 h 1085469"/>
                <a:gd name="connsiteX5" fmla="*/ 407094 w 1357860"/>
                <a:gd name="connsiteY5" fmla="*/ 793957 h 1085469"/>
                <a:gd name="connsiteX6" fmla="*/ 354707 w 1357860"/>
                <a:gd name="connsiteY6" fmla="*/ 846344 h 1085469"/>
                <a:gd name="connsiteX7" fmla="*/ 240407 w 1357860"/>
                <a:gd name="connsiteY7" fmla="*/ 698707 h 1085469"/>
                <a:gd name="connsiteX8" fmla="*/ 168970 w 1357860"/>
                <a:gd name="connsiteY8" fmla="*/ 746332 h 1085469"/>
                <a:gd name="connsiteX9" fmla="*/ 116582 w 1357860"/>
                <a:gd name="connsiteY9" fmla="*/ 532019 h 1085469"/>
                <a:gd name="connsiteX10" fmla="*/ 40382 w 1357860"/>
                <a:gd name="connsiteY10" fmla="*/ 560594 h 1085469"/>
                <a:gd name="connsiteX11" fmla="*/ 0 w 1357860"/>
                <a:gd name="connsiteY11" fmla="*/ 475752 h 1085469"/>
                <a:gd name="connsiteX12" fmla="*/ 114300 w 1357860"/>
                <a:gd name="connsiteY12" fmla="*/ 0 h 1085469"/>
                <a:gd name="connsiteX0" fmla="*/ 114300 w 1357860"/>
                <a:gd name="connsiteY0" fmla="*/ 0 h 1171899"/>
                <a:gd name="connsiteX1" fmla="*/ 1357860 w 1357860"/>
                <a:gd name="connsiteY1" fmla="*/ 0 h 1171899"/>
                <a:gd name="connsiteX2" fmla="*/ 1357860 w 1357860"/>
                <a:gd name="connsiteY2" fmla="*/ 313827 h 1171899"/>
                <a:gd name="connsiteX3" fmla="*/ 730944 w 1357860"/>
                <a:gd name="connsiteY3" fmla="*/ 1146381 h 1171899"/>
                <a:gd name="connsiteX4" fmla="*/ 669032 w 1357860"/>
                <a:gd name="connsiteY4" fmla="*/ 984456 h 1171899"/>
                <a:gd name="connsiteX5" fmla="*/ 621407 w 1357860"/>
                <a:gd name="connsiteY5" fmla="*/ 1060657 h 1171899"/>
                <a:gd name="connsiteX6" fmla="*/ 407094 w 1357860"/>
                <a:gd name="connsiteY6" fmla="*/ 793957 h 1171899"/>
                <a:gd name="connsiteX7" fmla="*/ 354707 w 1357860"/>
                <a:gd name="connsiteY7" fmla="*/ 846344 h 1171899"/>
                <a:gd name="connsiteX8" fmla="*/ 240407 w 1357860"/>
                <a:gd name="connsiteY8" fmla="*/ 698707 h 1171899"/>
                <a:gd name="connsiteX9" fmla="*/ 168970 w 1357860"/>
                <a:gd name="connsiteY9" fmla="*/ 746332 h 1171899"/>
                <a:gd name="connsiteX10" fmla="*/ 116582 w 1357860"/>
                <a:gd name="connsiteY10" fmla="*/ 532019 h 1171899"/>
                <a:gd name="connsiteX11" fmla="*/ 40382 w 1357860"/>
                <a:gd name="connsiteY11" fmla="*/ 560594 h 1171899"/>
                <a:gd name="connsiteX12" fmla="*/ 0 w 1357860"/>
                <a:gd name="connsiteY12" fmla="*/ 475752 h 1171899"/>
                <a:gd name="connsiteX13" fmla="*/ 114300 w 1357860"/>
                <a:gd name="connsiteY13" fmla="*/ 0 h 1171899"/>
                <a:gd name="connsiteX0" fmla="*/ 114300 w 1357860"/>
                <a:gd name="connsiteY0" fmla="*/ 0 h 1149267"/>
                <a:gd name="connsiteX1" fmla="*/ 1357860 w 1357860"/>
                <a:gd name="connsiteY1" fmla="*/ 0 h 1149267"/>
                <a:gd name="connsiteX2" fmla="*/ 1357860 w 1357860"/>
                <a:gd name="connsiteY2" fmla="*/ 313827 h 1149267"/>
                <a:gd name="connsiteX3" fmla="*/ 816669 w 1357860"/>
                <a:gd name="connsiteY3" fmla="*/ 974931 h 1149267"/>
                <a:gd name="connsiteX4" fmla="*/ 730944 w 1357860"/>
                <a:gd name="connsiteY4" fmla="*/ 1146381 h 1149267"/>
                <a:gd name="connsiteX5" fmla="*/ 669032 w 1357860"/>
                <a:gd name="connsiteY5" fmla="*/ 984456 h 1149267"/>
                <a:gd name="connsiteX6" fmla="*/ 621407 w 1357860"/>
                <a:gd name="connsiteY6" fmla="*/ 1060657 h 1149267"/>
                <a:gd name="connsiteX7" fmla="*/ 407094 w 1357860"/>
                <a:gd name="connsiteY7" fmla="*/ 793957 h 1149267"/>
                <a:gd name="connsiteX8" fmla="*/ 354707 w 1357860"/>
                <a:gd name="connsiteY8" fmla="*/ 846344 h 1149267"/>
                <a:gd name="connsiteX9" fmla="*/ 240407 w 1357860"/>
                <a:gd name="connsiteY9" fmla="*/ 698707 h 1149267"/>
                <a:gd name="connsiteX10" fmla="*/ 168970 w 1357860"/>
                <a:gd name="connsiteY10" fmla="*/ 746332 h 1149267"/>
                <a:gd name="connsiteX11" fmla="*/ 116582 w 1357860"/>
                <a:gd name="connsiteY11" fmla="*/ 532019 h 1149267"/>
                <a:gd name="connsiteX12" fmla="*/ 40382 w 1357860"/>
                <a:gd name="connsiteY12" fmla="*/ 560594 h 1149267"/>
                <a:gd name="connsiteX13" fmla="*/ 0 w 1357860"/>
                <a:gd name="connsiteY13" fmla="*/ 475752 h 1149267"/>
                <a:gd name="connsiteX14" fmla="*/ 114300 w 1357860"/>
                <a:gd name="connsiteY14" fmla="*/ 0 h 1149267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873819 w 1357860"/>
                <a:gd name="connsiteY3" fmla="*/ 998743 h 1147575"/>
                <a:gd name="connsiteX4" fmla="*/ 816669 w 1357860"/>
                <a:gd name="connsiteY4" fmla="*/ 974931 h 1147575"/>
                <a:gd name="connsiteX5" fmla="*/ 730944 w 1357860"/>
                <a:gd name="connsiteY5" fmla="*/ 1146381 h 1147575"/>
                <a:gd name="connsiteX6" fmla="*/ 669032 w 1357860"/>
                <a:gd name="connsiteY6" fmla="*/ 984456 h 1147575"/>
                <a:gd name="connsiteX7" fmla="*/ 621407 w 1357860"/>
                <a:gd name="connsiteY7" fmla="*/ 1060657 h 1147575"/>
                <a:gd name="connsiteX8" fmla="*/ 407094 w 1357860"/>
                <a:gd name="connsiteY8" fmla="*/ 793957 h 1147575"/>
                <a:gd name="connsiteX9" fmla="*/ 354707 w 1357860"/>
                <a:gd name="connsiteY9" fmla="*/ 846344 h 1147575"/>
                <a:gd name="connsiteX10" fmla="*/ 240407 w 1357860"/>
                <a:gd name="connsiteY10" fmla="*/ 698707 h 1147575"/>
                <a:gd name="connsiteX11" fmla="*/ 168970 w 1357860"/>
                <a:gd name="connsiteY11" fmla="*/ 746332 h 1147575"/>
                <a:gd name="connsiteX12" fmla="*/ 116582 w 1357860"/>
                <a:gd name="connsiteY12" fmla="*/ 532019 h 1147575"/>
                <a:gd name="connsiteX13" fmla="*/ 40382 w 1357860"/>
                <a:gd name="connsiteY13" fmla="*/ 560594 h 1147575"/>
                <a:gd name="connsiteX14" fmla="*/ 0 w 1357860"/>
                <a:gd name="connsiteY14" fmla="*/ 475752 h 1147575"/>
                <a:gd name="connsiteX15" fmla="*/ 114300 w 1357860"/>
                <a:gd name="connsiteY15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030982 w 1357860"/>
                <a:gd name="connsiteY3" fmla="*/ 779668 h 1147575"/>
                <a:gd name="connsiteX4" fmla="*/ 873819 w 1357860"/>
                <a:gd name="connsiteY4" fmla="*/ 998743 h 1147575"/>
                <a:gd name="connsiteX5" fmla="*/ 816669 w 1357860"/>
                <a:gd name="connsiteY5" fmla="*/ 974931 h 1147575"/>
                <a:gd name="connsiteX6" fmla="*/ 730944 w 1357860"/>
                <a:gd name="connsiteY6" fmla="*/ 1146381 h 1147575"/>
                <a:gd name="connsiteX7" fmla="*/ 669032 w 1357860"/>
                <a:gd name="connsiteY7" fmla="*/ 984456 h 1147575"/>
                <a:gd name="connsiteX8" fmla="*/ 621407 w 1357860"/>
                <a:gd name="connsiteY8" fmla="*/ 1060657 h 1147575"/>
                <a:gd name="connsiteX9" fmla="*/ 407094 w 1357860"/>
                <a:gd name="connsiteY9" fmla="*/ 793957 h 1147575"/>
                <a:gd name="connsiteX10" fmla="*/ 354707 w 1357860"/>
                <a:gd name="connsiteY10" fmla="*/ 846344 h 1147575"/>
                <a:gd name="connsiteX11" fmla="*/ 240407 w 1357860"/>
                <a:gd name="connsiteY11" fmla="*/ 698707 h 1147575"/>
                <a:gd name="connsiteX12" fmla="*/ 168970 w 1357860"/>
                <a:gd name="connsiteY12" fmla="*/ 746332 h 1147575"/>
                <a:gd name="connsiteX13" fmla="*/ 116582 w 1357860"/>
                <a:gd name="connsiteY13" fmla="*/ 532019 h 1147575"/>
                <a:gd name="connsiteX14" fmla="*/ 40382 w 1357860"/>
                <a:gd name="connsiteY14" fmla="*/ 560594 h 1147575"/>
                <a:gd name="connsiteX15" fmla="*/ 0 w 1357860"/>
                <a:gd name="connsiteY15" fmla="*/ 475752 h 1147575"/>
                <a:gd name="connsiteX16" fmla="*/ 114300 w 1357860"/>
                <a:gd name="connsiteY16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040507 w 1357860"/>
                <a:gd name="connsiteY3" fmla="*/ 898731 h 1147575"/>
                <a:gd name="connsiteX4" fmla="*/ 1030982 w 1357860"/>
                <a:gd name="connsiteY4" fmla="*/ 779668 h 1147575"/>
                <a:gd name="connsiteX5" fmla="*/ 873819 w 1357860"/>
                <a:gd name="connsiteY5" fmla="*/ 998743 h 1147575"/>
                <a:gd name="connsiteX6" fmla="*/ 816669 w 1357860"/>
                <a:gd name="connsiteY6" fmla="*/ 974931 h 1147575"/>
                <a:gd name="connsiteX7" fmla="*/ 730944 w 1357860"/>
                <a:gd name="connsiteY7" fmla="*/ 1146381 h 1147575"/>
                <a:gd name="connsiteX8" fmla="*/ 669032 w 1357860"/>
                <a:gd name="connsiteY8" fmla="*/ 984456 h 1147575"/>
                <a:gd name="connsiteX9" fmla="*/ 621407 w 1357860"/>
                <a:gd name="connsiteY9" fmla="*/ 1060657 h 1147575"/>
                <a:gd name="connsiteX10" fmla="*/ 407094 w 1357860"/>
                <a:gd name="connsiteY10" fmla="*/ 793957 h 1147575"/>
                <a:gd name="connsiteX11" fmla="*/ 354707 w 1357860"/>
                <a:gd name="connsiteY11" fmla="*/ 846344 h 1147575"/>
                <a:gd name="connsiteX12" fmla="*/ 240407 w 1357860"/>
                <a:gd name="connsiteY12" fmla="*/ 698707 h 1147575"/>
                <a:gd name="connsiteX13" fmla="*/ 168970 w 1357860"/>
                <a:gd name="connsiteY13" fmla="*/ 746332 h 1147575"/>
                <a:gd name="connsiteX14" fmla="*/ 116582 w 1357860"/>
                <a:gd name="connsiteY14" fmla="*/ 532019 h 1147575"/>
                <a:gd name="connsiteX15" fmla="*/ 40382 w 1357860"/>
                <a:gd name="connsiteY15" fmla="*/ 560594 h 1147575"/>
                <a:gd name="connsiteX16" fmla="*/ 0 w 1357860"/>
                <a:gd name="connsiteY16" fmla="*/ 475752 h 1147575"/>
                <a:gd name="connsiteX17" fmla="*/ 114300 w 1357860"/>
                <a:gd name="connsiteY17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173857 w 1357860"/>
                <a:gd name="connsiteY3" fmla="*/ 722518 h 1147575"/>
                <a:gd name="connsiteX4" fmla="*/ 1040507 w 1357860"/>
                <a:gd name="connsiteY4" fmla="*/ 898731 h 1147575"/>
                <a:gd name="connsiteX5" fmla="*/ 1030982 w 1357860"/>
                <a:gd name="connsiteY5" fmla="*/ 779668 h 1147575"/>
                <a:gd name="connsiteX6" fmla="*/ 873819 w 1357860"/>
                <a:gd name="connsiteY6" fmla="*/ 998743 h 1147575"/>
                <a:gd name="connsiteX7" fmla="*/ 816669 w 1357860"/>
                <a:gd name="connsiteY7" fmla="*/ 974931 h 1147575"/>
                <a:gd name="connsiteX8" fmla="*/ 730944 w 1357860"/>
                <a:gd name="connsiteY8" fmla="*/ 1146381 h 1147575"/>
                <a:gd name="connsiteX9" fmla="*/ 669032 w 1357860"/>
                <a:gd name="connsiteY9" fmla="*/ 984456 h 1147575"/>
                <a:gd name="connsiteX10" fmla="*/ 621407 w 1357860"/>
                <a:gd name="connsiteY10" fmla="*/ 1060657 h 1147575"/>
                <a:gd name="connsiteX11" fmla="*/ 407094 w 1357860"/>
                <a:gd name="connsiteY11" fmla="*/ 793957 h 1147575"/>
                <a:gd name="connsiteX12" fmla="*/ 354707 w 1357860"/>
                <a:gd name="connsiteY12" fmla="*/ 846344 h 1147575"/>
                <a:gd name="connsiteX13" fmla="*/ 240407 w 1357860"/>
                <a:gd name="connsiteY13" fmla="*/ 698707 h 1147575"/>
                <a:gd name="connsiteX14" fmla="*/ 168970 w 1357860"/>
                <a:gd name="connsiteY14" fmla="*/ 746332 h 1147575"/>
                <a:gd name="connsiteX15" fmla="*/ 116582 w 1357860"/>
                <a:gd name="connsiteY15" fmla="*/ 532019 h 1147575"/>
                <a:gd name="connsiteX16" fmla="*/ 40382 w 1357860"/>
                <a:gd name="connsiteY16" fmla="*/ 560594 h 1147575"/>
                <a:gd name="connsiteX17" fmla="*/ 0 w 1357860"/>
                <a:gd name="connsiteY17" fmla="*/ 475752 h 1147575"/>
                <a:gd name="connsiteX18" fmla="*/ 114300 w 1357860"/>
                <a:gd name="connsiteY18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231007 w 1357860"/>
                <a:gd name="connsiteY3" fmla="*/ 736806 h 1147575"/>
                <a:gd name="connsiteX4" fmla="*/ 1173857 w 1357860"/>
                <a:gd name="connsiteY4" fmla="*/ 722518 h 1147575"/>
                <a:gd name="connsiteX5" fmla="*/ 1040507 w 1357860"/>
                <a:gd name="connsiteY5" fmla="*/ 898731 h 1147575"/>
                <a:gd name="connsiteX6" fmla="*/ 1030982 w 1357860"/>
                <a:gd name="connsiteY6" fmla="*/ 779668 h 1147575"/>
                <a:gd name="connsiteX7" fmla="*/ 873819 w 1357860"/>
                <a:gd name="connsiteY7" fmla="*/ 998743 h 1147575"/>
                <a:gd name="connsiteX8" fmla="*/ 816669 w 1357860"/>
                <a:gd name="connsiteY8" fmla="*/ 974931 h 1147575"/>
                <a:gd name="connsiteX9" fmla="*/ 730944 w 1357860"/>
                <a:gd name="connsiteY9" fmla="*/ 1146381 h 1147575"/>
                <a:gd name="connsiteX10" fmla="*/ 669032 w 1357860"/>
                <a:gd name="connsiteY10" fmla="*/ 984456 h 1147575"/>
                <a:gd name="connsiteX11" fmla="*/ 621407 w 1357860"/>
                <a:gd name="connsiteY11" fmla="*/ 1060657 h 1147575"/>
                <a:gd name="connsiteX12" fmla="*/ 407094 w 1357860"/>
                <a:gd name="connsiteY12" fmla="*/ 793957 h 1147575"/>
                <a:gd name="connsiteX13" fmla="*/ 354707 w 1357860"/>
                <a:gd name="connsiteY13" fmla="*/ 846344 h 1147575"/>
                <a:gd name="connsiteX14" fmla="*/ 240407 w 1357860"/>
                <a:gd name="connsiteY14" fmla="*/ 698707 h 1147575"/>
                <a:gd name="connsiteX15" fmla="*/ 168970 w 1357860"/>
                <a:gd name="connsiteY15" fmla="*/ 746332 h 1147575"/>
                <a:gd name="connsiteX16" fmla="*/ 116582 w 1357860"/>
                <a:gd name="connsiteY16" fmla="*/ 532019 h 1147575"/>
                <a:gd name="connsiteX17" fmla="*/ 40382 w 1357860"/>
                <a:gd name="connsiteY17" fmla="*/ 560594 h 1147575"/>
                <a:gd name="connsiteX18" fmla="*/ 0 w 1357860"/>
                <a:gd name="connsiteY18" fmla="*/ 475752 h 1147575"/>
                <a:gd name="connsiteX19" fmla="*/ 114300 w 1357860"/>
                <a:gd name="connsiteY19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294777 h 1147575"/>
                <a:gd name="connsiteX3" fmla="*/ 1231007 w 1357860"/>
                <a:gd name="connsiteY3" fmla="*/ 736806 h 1147575"/>
                <a:gd name="connsiteX4" fmla="*/ 1173857 w 1357860"/>
                <a:gd name="connsiteY4" fmla="*/ 722518 h 1147575"/>
                <a:gd name="connsiteX5" fmla="*/ 1040507 w 1357860"/>
                <a:gd name="connsiteY5" fmla="*/ 898731 h 1147575"/>
                <a:gd name="connsiteX6" fmla="*/ 1030982 w 1357860"/>
                <a:gd name="connsiteY6" fmla="*/ 779668 h 1147575"/>
                <a:gd name="connsiteX7" fmla="*/ 873819 w 1357860"/>
                <a:gd name="connsiteY7" fmla="*/ 998743 h 1147575"/>
                <a:gd name="connsiteX8" fmla="*/ 816669 w 1357860"/>
                <a:gd name="connsiteY8" fmla="*/ 974931 h 1147575"/>
                <a:gd name="connsiteX9" fmla="*/ 730944 w 1357860"/>
                <a:gd name="connsiteY9" fmla="*/ 1146381 h 1147575"/>
                <a:gd name="connsiteX10" fmla="*/ 669032 w 1357860"/>
                <a:gd name="connsiteY10" fmla="*/ 984456 h 1147575"/>
                <a:gd name="connsiteX11" fmla="*/ 621407 w 1357860"/>
                <a:gd name="connsiteY11" fmla="*/ 1060657 h 1147575"/>
                <a:gd name="connsiteX12" fmla="*/ 407094 w 1357860"/>
                <a:gd name="connsiteY12" fmla="*/ 793957 h 1147575"/>
                <a:gd name="connsiteX13" fmla="*/ 354707 w 1357860"/>
                <a:gd name="connsiteY13" fmla="*/ 846344 h 1147575"/>
                <a:gd name="connsiteX14" fmla="*/ 240407 w 1357860"/>
                <a:gd name="connsiteY14" fmla="*/ 698707 h 1147575"/>
                <a:gd name="connsiteX15" fmla="*/ 168970 w 1357860"/>
                <a:gd name="connsiteY15" fmla="*/ 746332 h 1147575"/>
                <a:gd name="connsiteX16" fmla="*/ 116582 w 1357860"/>
                <a:gd name="connsiteY16" fmla="*/ 532019 h 1147575"/>
                <a:gd name="connsiteX17" fmla="*/ 40382 w 1357860"/>
                <a:gd name="connsiteY17" fmla="*/ 560594 h 1147575"/>
                <a:gd name="connsiteX18" fmla="*/ 0 w 1357860"/>
                <a:gd name="connsiteY18" fmla="*/ 475752 h 1147575"/>
                <a:gd name="connsiteX19" fmla="*/ 114300 w 1357860"/>
                <a:gd name="connsiteY19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231007 w 1357860"/>
                <a:gd name="connsiteY2" fmla="*/ 736806 h 1147575"/>
                <a:gd name="connsiteX3" fmla="*/ 1173857 w 1357860"/>
                <a:gd name="connsiteY3" fmla="*/ 722518 h 1147575"/>
                <a:gd name="connsiteX4" fmla="*/ 1040507 w 1357860"/>
                <a:gd name="connsiteY4" fmla="*/ 898731 h 1147575"/>
                <a:gd name="connsiteX5" fmla="*/ 1030982 w 1357860"/>
                <a:gd name="connsiteY5" fmla="*/ 779668 h 1147575"/>
                <a:gd name="connsiteX6" fmla="*/ 873819 w 1357860"/>
                <a:gd name="connsiteY6" fmla="*/ 998743 h 1147575"/>
                <a:gd name="connsiteX7" fmla="*/ 816669 w 1357860"/>
                <a:gd name="connsiteY7" fmla="*/ 974931 h 1147575"/>
                <a:gd name="connsiteX8" fmla="*/ 730944 w 1357860"/>
                <a:gd name="connsiteY8" fmla="*/ 1146381 h 1147575"/>
                <a:gd name="connsiteX9" fmla="*/ 669032 w 1357860"/>
                <a:gd name="connsiteY9" fmla="*/ 984456 h 1147575"/>
                <a:gd name="connsiteX10" fmla="*/ 621407 w 1357860"/>
                <a:gd name="connsiteY10" fmla="*/ 1060657 h 1147575"/>
                <a:gd name="connsiteX11" fmla="*/ 407094 w 1357860"/>
                <a:gd name="connsiteY11" fmla="*/ 793957 h 1147575"/>
                <a:gd name="connsiteX12" fmla="*/ 354707 w 1357860"/>
                <a:gd name="connsiteY12" fmla="*/ 846344 h 1147575"/>
                <a:gd name="connsiteX13" fmla="*/ 240407 w 1357860"/>
                <a:gd name="connsiteY13" fmla="*/ 698707 h 1147575"/>
                <a:gd name="connsiteX14" fmla="*/ 168970 w 1357860"/>
                <a:gd name="connsiteY14" fmla="*/ 746332 h 1147575"/>
                <a:gd name="connsiteX15" fmla="*/ 116582 w 1357860"/>
                <a:gd name="connsiteY15" fmla="*/ 532019 h 1147575"/>
                <a:gd name="connsiteX16" fmla="*/ 40382 w 1357860"/>
                <a:gd name="connsiteY16" fmla="*/ 560594 h 1147575"/>
                <a:gd name="connsiteX17" fmla="*/ 0 w 1357860"/>
                <a:gd name="connsiteY17" fmla="*/ 475752 h 1147575"/>
                <a:gd name="connsiteX18" fmla="*/ 114300 w 1357860"/>
                <a:gd name="connsiteY18" fmla="*/ 0 h 1147575"/>
                <a:gd name="connsiteX0" fmla="*/ 114300 w 1387372"/>
                <a:gd name="connsiteY0" fmla="*/ 0 h 1147575"/>
                <a:gd name="connsiteX1" fmla="*/ 1357860 w 1387372"/>
                <a:gd name="connsiteY1" fmla="*/ 0 h 1147575"/>
                <a:gd name="connsiteX2" fmla="*/ 1231007 w 1387372"/>
                <a:gd name="connsiteY2" fmla="*/ 736806 h 1147575"/>
                <a:gd name="connsiteX3" fmla="*/ 1173857 w 1387372"/>
                <a:gd name="connsiteY3" fmla="*/ 722518 h 1147575"/>
                <a:gd name="connsiteX4" fmla="*/ 1040507 w 1387372"/>
                <a:gd name="connsiteY4" fmla="*/ 898731 h 1147575"/>
                <a:gd name="connsiteX5" fmla="*/ 1030982 w 1387372"/>
                <a:gd name="connsiteY5" fmla="*/ 779668 h 1147575"/>
                <a:gd name="connsiteX6" fmla="*/ 873819 w 1387372"/>
                <a:gd name="connsiteY6" fmla="*/ 998743 h 1147575"/>
                <a:gd name="connsiteX7" fmla="*/ 816669 w 1387372"/>
                <a:gd name="connsiteY7" fmla="*/ 974931 h 1147575"/>
                <a:gd name="connsiteX8" fmla="*/ 730944 w 1387372"/>
                <a:gd name="connsiteY8" fmla="*/ 1146381 h 1147575"/>
                <a:gd name="connsiteX9" fmla="*/ 669032 w 1387372"/>
                <a:gd name="connsiteY9" fmla="*/ 984456 h 1147575"/>
                <a:gd name="connsiteX10" fmla="*/ 621407 w 1387372"/>
                <a:gd name="connsiteY10" fmla="*/ 1060657 h 1147575"/>
                <a:gd name="connsiteX11" fmla="*/ 407094 w 1387372"/>
                <a:gd name="connsiteY11" fmla="*/ 793957 h 1147575"/>
                <a:gd name="connsiteX12" fmla="*/ 354707 w 1387372"/>
                <a:gd name="connsiteY12" fmla="*/ 846344 h 1147575"/>
                <a:gd name="connsiteX13" fmla="*/ 240407 w 1387372"/>
                <a:gd name="connsiteY13" fmla="*/ 698707 h 1147575"/>
                <a:gd name="connsiteX14" fmla="*/ 168970 w 1387372"/>
                <a:gd name="connsiteY14" fmla="*/ 746332 h 1147575"/>
                <a:gd name="connsiteX15" fmla="*/ 116582 w 1387372"/>
                <a:gd name="connsiteY15" fmla="*/ 532019 h 1147575"/>
                <a:gd name="connsiteX16" fmla="*/ 40382 w 1387372"/>
                <a:gd name="connsiteY16" fmla="*/ 560594 h 1147575"/>
                <a:gd name="connsiteX17" fmla="*/ 0 w 1387372"/>
                <a:gd name="connsiteY17" fmla="*/ 475752 h 1147575"/>
                <a:gd name="connsiteX18" fmla="*/ 114300 w 1387372"/>
                <a:gd name="connsiteY18" fmla="*/ 0 h 1147575"/>
                <a:gd name="connsiteX0" fmla="*/ 133547 w 1406619"/>
                <a:gd name="connsiteY0" fmla="*/ 0 h 1147575"/>
                <a:gd name="connsiteX1" fmla="*/ 1377107 w 1406619"/>
                <a:gd name="connsiteY1" fmla="*/ 0 h 1147575"/>
                <a:gd name="connsiteX2" fmla="*/ 1250254 w 1406619"/>
                <a:gd name="connsiteY2" fmla="*/ 736806 h 1147575"/>
                <a:gd name="connsiteX3" fmla="*/ 1193104 w 1406619"/>
                <a:gd name="connsiteY3" fmla="*/ 722518 h 1147575"/>
                <a:gd name="connsiteX4" fmla="*/ 1059754 w 1406619"/>
                <a:gd name="connsiteY4" fmla="*/ 898731 h 1147575"/>
                <a:gd name="connsiteX5" fmla="*/ 1050229 w 1406619"/>
                <a:gd name="connsiteY5" fmla="*/ 779668 h 1147575"/>
                <a:gd name="connsiteX6" fmla="*/ 893066 w 1406619"/>
                <a:gd name="connsiteY6" fmla="*/ 998743 h 1147575"/>
                <a:gd name="connsiteX7" fmla="*/ 835916 w 1406619"/>
                <a:gd name="connsiteY7" fmla="*/ 974931 h 1147575"/>
                <a:gd name="connsiteX8" fmla="*/ 750191 w 1406619"/>
                <a:gd name="connsiteY8" fmla="*/ 1146381 h 1147575"/>
                <a:gd name="connsiteX9" fmla="*/ 688279 w 1406619"/>
                <a:gd name="connsiteY9" fmla="*/ 984456 h 1147575"/>
                <a:gd name="connsiteX10" fmla="*/ 640654 w 1406619"/>
                <a:gd name="connsiteY10" fmla="*/ 1060657 h 1147575"/>
                <a:gd name="connsiteX11" fmla="*/ 426341 w 1406619"/>
                <a:gd name="connsiteY11" fmla="*/ 793957 h 1147575"/>
                <a:gd name="connsiteX12" fmla="*/ 373954 w 1406619"/>
                <a:gd name="connsiteY12" fmla="*/ 846344 h 1147575"/>
                <a:gd name="connsiteX13" fmla="*/ 259654 w 1406619"/>
                <a:gd name="connsiteY13" fmla="*/ 698707 h 1147575"/>
                <a:gd name="connsiteX14" fmla="*/ 188217 w 1406619"/>
                <a:gd name="connsiteY14" fmla="*/ 746332 h 1147575"/>
                <a:gd name="connsiteX15" fmla="*/ 135829 w 1406619"/>
                <a:gd name="connsiteY15" fmla="*/ 532019 h 1147575"/>
                <a:gd name="connsiteX16" fmla="*/ 59629 w 1406619"/>
                <a:gd name="connsiteY16" fmla="*/ 560594 h 1147575"/>
                <a:gd name="connsiteX17" fmla="*/ 19247 w 1406619"/>
                <a:gd name="connsiteY17" fmla="*/ 475752 h 1147575"/>
                <a:gd name="connsiteX18" fmla="*/ 133547 w 1406619"/>
                <a:gd name="connsiteY18" fmla="*/ 0 h 1147575"/>
                <a:gd name="connsiteX0" fmla="*/ 133547 w 1406619"/>
                <a:gd name="connsiteY0" fmla="*/ 0 h 1147575"/>
                <a:gd name="connsiteX1" fmla="*/ 1377107 w 1406619"/>
                <a:gd name="connsiteY1" fmla="*/ 0 h 1147575"/>
                <a:gd name="connsiteX2" fmla="*/ 1250254 w 1406619"/>
                <a:gd name="connsiteY2" fmla="*/ 736806 h 1147575"/>
                <a:gd name="connsiteX3" fmla="*/ 1193104 w 1406619"/>
                <a:gd name="connsiteY3" fmla="*/ 722518 h 1147575"/>
                <a:gd name="connsiteX4" fmla="*/ 1059754 w 1406619"/>
                <a:gd name="connsiteY4" fmla="*/ 898731 h 1147575"/>
                <a:gd name="connsiteX5" fmla="*/ 1050229 w 1406619"/>
                <a:gd name="connsiteY5" fmla="*/ 779668 h 1147575"/>
                <a:gd name="connsiteX6" fmla="*/ 893066 w 1406619"/>
                <a:gd name="connsiteY6" fmla="*/ 998743 h 1147575"/>
                <a:gd name="connsiteX7" fmla="*/ 835916 w 1406619"/>
                <a:gd name="connsiteY7" fmla="*/ 974931 h 1147575"/>
                <a:gd name="connsiteX8" fmla="*/ 750191 w 1406619"/>
                <a:gd name="connsiteY8" fmla="*/ 1146381 h 1147575"/>
                <a:gd name="connsiteX9" fmla="*/ 688279 w 1406619"/>
                <a:gd name="connsiteY9" fmla="*/ 984456 h 1147575"/>
                <a:gd name="connsiteX10" fmla="*/ 640654 w 1406619"/>
                <a:gd name="connsiteY10" fmla="*/ 1060657 h 1147575"/>
                <a:gd name="connsiteX11" fmla="*/ 426341 w 1406619"/>
                <a:gd name="connsiteY11" fmla="*/ 793957 h 1147575"/>
                <a:gd name="connsiteX12" fmla="*/ 373954 w 1406619"/>
                <a:gd name="connsiteY12" fmla="*/ 846344 h 1147575"/>
                <a:gd name="connsiteX13" fmla="*/ 259654 w 1406619"/>
                <a:gd name="connsiteY13" fmla="*/ 698707 h 1147575"/>
                <a:gd name="connsiteX14" fmla="*/ 188217 w 1406619"/>
                <a:gd name="connsiteY14" fmla="*/ 746332 h 1147575"/>
                <a:gd name="connsiteX15" fmla="*/ 135829 w 1406619"/>
                <a:gd name="connsiteY15" fmla="*/ 532019 h 1147575"/>
                <a:gd name="connsiteX16" fmla="*/ 59629 w 1406619"/>
                <a:gd name="connsiteY16" fmla="*/ 560594 h 1147575"/>
                <a:gd name="connsiteX17" fmla="*/ 19247 w 1406619"/>
                <a:gd name="connsiteY17" fmla="*/ 475752 h 1147575"/>
                <a:gd name="connsiteX18" fmla="*/ 133547 w 1406619"/>
                <a:gd name="connsiteY18" fmla="*/ 0 h 1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6619" h="1147575">
                  <a:moveTo>
                    <a:pt x="133547" y="0"/>
                  </a:moveTo>
                  <a:lnTo>
                    <a:pt x="1377107" y="0"/>
                  </a:lnTo>
                  <a:cubicBezTo>
                    <a:pt x="1334823" y="245602"/>
                    <a:pt x="1535425" y="276891"/>
                    <a:pt x="1250254" y="736806"/>
                  </a:cubicBezTo>
                  <a:cubicBezTo>
                    <a:pt x="1219587" y="804921"/>
                    <a:pt x="1230410" y="664574"/>
                    <a:pt x="1193104" y="722518"/>
                  </a:cubicBezTo>
                  <a:cubicBezTo>
                    <a:pt x="1155798" y="780462"/>
                    <a:pt x="1081979" y="883650"/>
                    <a:pt x="1059754" y="898731"/>
                  </a:cubicBezTo>
                  <a:cubicBezTo>
                    <a:pt x="1037529" y="913812"/>
                    <a:pt x="1085948" y="731249"/>
                    <a:pt x="1050229" y="779668"/>
                  </a:cubicBezTo>
                  <a:cubicBezTo>
                    <a:pt x="1014510" y="828087"/>
                    <a:pt x="897829" y="913018"/>
                    <a:pt x="893066" y="998743"/>
                  </a:cubicBezTo>
                  <a:cubicBezTo>
                    <a:pt x="859729" y="1027318"/>
                    <a:pt x="859729" y="934450"/>
                    <a:pt x="835916" y="974931"/>
                  </a:cubicBezTo>
                  <a:cubicBezTo>
                    <a:pt x="812104" y="1015412"/>
                    <a:pt x="772416" y="1162256"/>
                    <a:pt x="750191" y="1146381"/>
                  </a:cubicBezTo>
                  <a:cubicBezTo>
                    <a:pt x="727966" y="1130506"/>
                    <a:pt x="701773" y="965406"/>
                    <a:pt x="688279" y="984456"/>
                  </a:cubicBezTo>
                  <a:cubicBezTo>
                    <a:pt x="674785" y="1003506"/>
                    <a:pt x="686692" y="1097169"/>
                    <a:pt x="640654" y="1060657"/>
                  </a:cubicBezTo>
                  <a:cubicBezTo>
                    <a:pt x="594616" y="1024145"/>
                    <a:pt x="450947" y="778082"/>
                    <a:pt x="426341" y="793957"/>
                  </a:cubicBezTo>
                  <a:cubicBezTo>
                    <a:pt x="401735" y="809832"/>
                    <a:pt x="404910" y="866981"/>
                    <a:pt x="373954" y="846344"/>
                  </a:cubicBezTo>
                  <a:cubicBezTo>
                    <a:pt x="342998" y="825707"/>
                    <a:pt x="290610" y="684420"/>
                    <a:pt x="259654" y="698707"/>
                  </a:cubicBezTo>
                  <a:cubicBezTo>
                    <a:pt x="228698" y="712995"/>
                    <a:pt x="208855" y="779670"/>
                    <a:pt x="188217" y="746332"/>
                  </a:cubicBezTo>
                  <a:cubicBezTo>
                    <a:pt x="161519" y="676335"/>
                    <a:pt x="154879" y="556625"/>
                    <a:pt x="135829" y="532019"/>
                  </a:cubicBezTo>
                  <a:cubicBezTo>
                    <a:pt x="116779" y="507413"/>
                    <a:pt x="78265" y="577909"/>
                    <a:pt x="59629" y="560594"/>
                  </a:cubicBezTo>
                  <a:lnTo>
                    <a:pt x="19247" y="475752"/>
                  </a:lnTo>
                  <a:cubicBezTo>
                    <a:pt x="-52191" y="174293"/>
                    <a:pt x="95447" y="158584"/>
                    <a:pt x="1335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F9ED71-BD70-4460-BC2E-CEA8CC844752}"/>
                </a:ext>
              </a:extLst>
            </p:cNvPr>
            <p:cNvGrpSpPr/>
            <p:nvPr/>
          </p:nvGrpSpPr>
          <p:grpSpPr>
            <a:xfrm>
              <a:off x="4017978" y="5464625"/>
              <a:ext cx="714756" cy="1010414"/>
              <a:chOff x="3881405" y="5406859"/>
              <a:chExt cx="760595" cy="1075213"/>
            </a:xfrm>
          </p:grpSpPr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3C4C4E96-9BE2-449C-80A3-A101DB0990D5}"/>
                  </a:ext>
                </a:extLst>
              </p:cNvPr>
              <p:cNvSpPr/>
              <p:nvPr/>
            </p:nvSpPr>
            <p:spPr>
              <a:xfrm rot="21229590">
                <a:off x="3881405" y="5406859"/>
                <a:ext cx="760595" cy="952710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49059"/>
                  <a:gd name="connsiteY0" fmla="*/ 0 h 3252165"/>
                  <a:gd name="connsiteX1" fmla="*/ 586960 w 949059"/>
                  <a:gd name="connsiteY1" fmla="*/ 13252 h 3252165"/>
                  <a:gd name="connsiteX2" fmla="*/ 298908 w 949059"/>
                  <a:gd name="connsiteY2" fmla="*/ 2994991 h 3252165"/>
                  <a:gd name="connsiteX3" fmla="*/ 7361 w 949059"/>
                  <a:gd name="connsiteY3" fmla="*/ 3072417 h 3252165"/>
                  <a:gd name="connsiteX4" fmla="*/ 696474 w 949059"/>
                  <a:gd name="connsiteY4" fmla="*/ 0 h 3252165"/>
                  <a:gd name="connsiteX0" fmla="*/ 615745 w 949059"/>
                  <a:gd name="connsiteY0" fmla="*/ 43526 h 3239181"/>
                  <a:gd name="connsiteX1" fmla="*/ 586960 w 949059"/>
                  <a:gd name="connsiteY1" fmla="*/ 268 h 3239181"/>
                  <a:gd name="connsiteX2" fmla="*/ 298908 w 949059"/>
                  <a:gd name="connsiteY2" fmla="*/ 2982007 h 3239181"/>
                  <a:gd name="connsiteX3" fmla="*/ 7361 w 949059"/>
                  <a:gd name="connsiteY3" fmla="*/ 3059433 h 3239181"/>
                  <a:gd name="connsiteX4" fmla="*/ 615745 w 949059"/>
                  <a:gd name="connsiteY4" fmla="*/ 43526 h 3239181"/>
                  <a:gd name="connsiteX0" fmla="*/ 438147 w 949059"/>
                  <a:gd name="connsiteY0" fmla="*/ 301633 h 3238961"/>
                  <a:gd name="connsiteX1" fmla="*/ 586960 w 949059"/>
                  <a:gd name="connsiteY1" fmla="*/ 48 h 3238961"/>
                  <a:gd name="connsiteX2" fmla="*/ 298908 w 949059"/>
                  <a:gd name="connsiteY2" fmla="*/ 2981787 h 3238961"/>
                  <a:gd name="connsiteX3" fmla="*/ 7361 w 949059"/>
                  <a:gd name="connsiteY3" fmla="*/ 3059213 h 3238961"/>
                  <a:gd name="connsiteX4" fmla="*/ 438147 w 949059"/>
                  <a:gd name="connsiteY4" fmla="*/ 301633 h 3238961"/>
                  <a:gd name="connsiteX0" fmla="*/ 438147 w 918765"/>
                  <a:gd name="connsiteY0" fmla="*/ 188640 h 3125968"/>
                  <a:gd name="connsiteX1" fmla="*/ 514302 w 918765"/>
                  <a:gd name="connsiteY1" fmla="*/ 75 h 3125968"/>
                  <a:gd name="connsiteX2" fmla="*/ 298908 w 918765"/>
                  <a:gd name="connsiteY2" fmla="*/ 2868794 h 3125968"/>
                  <a:gd name="connsiteX3" fmla="*/ 7361 w 918765"/>
                  <a:gd name="connsiteY3" fmla="*/ 2946220 h 3125968"/>
                  <a:gd name="connsiteX4" fmla="*/ 438147 w 918765"/>
                  <a:gd name="connsiteY4" fmla="*/ 188640 h 3125968"/>
                  <a:gd name="connsiteX0" fmla="*/ 254083 w 994542"/>
                  <a:gd name="connsiteY0" fmla="*/ 477711 h 3125923"/>
                  <a:gd name="connsiteX1" fmla="*/ 590081 w 994542"/>
                  <a:gd name="connsiteY1" fmla="*/ 30 h 3125923"/>
                  <a:gd name="connsiteX2" fmla="*/ 374687 w 994542"/>
                  <a:gd name="connsiteY2" fmla="*/ 2868749 h 3125923"/>
                  <a:gd name="connsiteX3" fmla="*/ 83140 w 994542"/>
                  <a:gd name="connsiteY3" fmla="*/ 2946175 h 3125923"/>
                  <a:gd name="connsiteX4" fmla="*/ 254083 w 994542"/>
                  <a:gd name="connsiteY4" fmla="*/ 477711 h 3125923"/>
                  <a:gd name="connsiteX0" fmla="*/ 178304 w 918765"/>
                  <a:gd name="connsiteY0" fmla="*/ 477711 h 3125923"/>
                  <a:gd name="connsiteX1" fmla="*/ 514302 w 918765"/>
                  <a:gd name="connsiteY1" fmla="*/ 30 h 3125923"/>
                  <a:gd name="connsiteX2" fmla="*/ 298908 w 918765"/>
                  <a:gd name="connsiteY2" fmla="*/ 2868749 h 3125923"/>
                  <a:gd name="connsiteX3" fmla="*/ 7361 w 918765"/>
                  <a:gd name="connsiteY3" fmla="*/ 2946175 h 3125923"/>
                  <a:gd name="connsiteX4" fmla="*/ 178304 w 918765"/>
                  <a:gd name="connsiteY4" fmla="*/ 477711 h 3125923"/>
                  <a:gd name="connsiteX0" fmla="*/ 197516 w 937976"/>
                  <a:gd name="connsiteY0" fmla="*/ 477711 h 3098728"/>
                  <a:gd name="connsiteX1" fmla="*/ 533514 w 937976"/>
                  <a:gd name="connsiteY1" fmla="*/ 30 h 3098728"/>
                  <a:gd name="connsiteX2" fmla="*/ 318120 w 937976"/>
                  <a:gd name="connsiteY2" fmla="*/ 2868749 h 3098728"/>
                  <a:gd name="connsiteX3" fmla="*/ 6892 w 937976"/>
                  <a:gd name="connsiteY3" fmla="*/ 2847029 h 3098728"/>
                  <a:gd name="connsiteX4" fmla="*/ 197516 w 937976"/>
                  <a:gd name="connsiteY4" fmla="*/ 477711 h 3098728"/>
                  <a:gd name="connsiteX0" fmla="*/ 197028 w 951781"/>
                  <a:gd name="connsiteY0" fmla="*/ 477711 h 3113234"/>
                  <a:gd name="connsiteX1" fmla="*/ 533026 w 951781"/>
                  <a:gd name="connsiteY1" fmla="*/ 30 h 3113234"/>
                  <a:gd name="connsiteX2" fmla="*/ 341254 w 951781"/>
                  <a:gd name="connsiteY2" fmla="*/ 2887861 h 3113234"/>
                  <a:gd name="connsiteX3" fmla="*/ 6404 w 951781"/>
                  <a:gd name="connsiteY3" fmla="*/ 2847029 h 3113234"/>
                  <a:gd name="connsiteX4" fmla="*/ 197028 w 951781"/>
                  <a:gd name="connsiteY4" fmla="*/ 477711 h 3113234"/>
                  <a:gd name="connsiteX0" fmla="*/ 197172 w 947432"/>
                  <a:gd name="connsiteY0" fmla="*/ 477711 h 3132659"/>
                  <a:gd name="connsiteX1" fmla="*/ 533170 w 947432"/>
                  <a:gd name="connsiteY1" fmla="*/ 30 h 3132659"/>
                  <a:gd name="connsiteX2" fmla="*/ 334015 w 947432"/>
                  <a:gd name="connsiteY2" fmla="*/ 2913097 h 3132659"/>
                  <a:gd name="connsiteX3" fmla="*/ 6548 w 947432"/>
                  <a:gd name="connsiteY3" fmla="*/ 2847029 h 3132659"/>
                  <a:gd name="connsiteX4" fmla="*/ 197172 w 947432"/>
                  <a:gd name="connsiteY4" fmla="*/ 477711 h 3132659"/>
                  <a:gd name="connsiteX0" fmla="*/ 197172 w 1192115"/>
                  <a:gd name="connsiteY0" fmla="*/ 48295 h 2703243"/>
                  <a:gd name="connsiteX1" fmla="*/ 1006327 w 1192115"/>
                  <a:gd name="connsiteY1" fmla="*/ 246 h 2703243"/>
                  <a:gd name="connsiteX2" fmla="*/ 334015 w 1192115"/>
                  <a:gd name="connsiteY2" fmla="*/ 2483681 h 2703243"/>
                  <a:gd name="connsiteX3" fmla="*/ 6548 w 1192115"/>
                  <a:gd name="connsiteY3" fmla="*/ 2417613 h 2703243"/>
                  <a:gd name="connsiteX4" fmla="*/ 197172 w 1192115"/>
                  <a:gd name="connsiteY4" fmla="*/ 48295 h 2703243"/>
                  <a:gd name="connsiteX0" fmla="*/ 197172 w 1040615"/>
                  <a:gd name="connsiteY0" fmla="*/ 48295 h 2703243"/>
                  <a:gd name="connsiteX1" fmla="*/ 1006327 w 1040615"/>
                  <a:gd name="connsiteY1" fmla="*/ 246 h 2703243"/>
                  <a:gd name="connsiteX2" fmla="*/ 334015 w 1040615"/>
                  <a:gd name="connsiteY2" fmla="*/ 2483681 h 2703243"/>
                  <a:gd name="connsiteX3" fmla="*/ 6548 w 1040615"/>
                  <a:gd name="connsiteY3" fmla="*/ 2417613 h 2703243"/>
                  <a:gd name="connsiteX4" fmla="*/ 197172 w 1040615"/>
                  <a:gd name="connsiteY4" fmla="*/ 48295 h 2703243"/>
                  <a:gd name="connsiteX0" fmla="*/ 197172 w 1006600"/>
                  <a:gd name="connsiteY0" fmla="*/ 48295 h 2703243"/>
                  <a:gd name="connsiteX1" fmla="*/ 1006327 w 1006600"/>
                  <a:gd name="connsiteY1" fmla="*/ 246 h 2703243"/>
                  <a:gd name="connsiteX2" fmla="*/ 334015 w 1006600"/>
                  <a:gd name="connsiteY2" fmla="*/ 2483681 h 2703243"/>
                  <a:gd name="connsiteX3" fmla="*/ 6548 w 1006600"/>
                  <a:gd name="connsiteY3" fmla="*/ 2417613 h 2703243"/>
                  <a:gd name="connsiteX4" fmla="*/ 197172 w 1006600"/>
                  <a:gd name="connsiteY4" fmla="*/ 48295 h 2703243"/>
                  <a:gd name="connsiteX0" fmla="*/ 183126 w 992554"/>
                  <a:gd name="connsiteY0" fmla="*/ 48295 h 2741353"/>
                  <a:gd name="connsiteX1" fmla="*/ 992281 w 992554"/>
                  <a:gd name="connsiteY1" fmla="*/ 246 h 2741353"/>
                  <a:gd name="connsiteX2" fmla="*/ 319969 w 992554"/>
                  <a:gd name="connsiteY2" fmla="*/ 2483681 h 2741353"/>
                  <a:gd name="connsiteX3" fmla="*/ 6852 w 992554"/>
                  <a:gd name="connsiteY3" fmla="*/ 2562727 h 2741353"/>
                  <a:gd name="connsiteX4" fmla="*/ 183126 w 992554"/>
                  <a:gd name="connsiteY4" fmla="*/ 48295 h 2741353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57589 w 967017"/>
                  <a:gd name="connsiteY0" fmla="*/ 48295 h 2715085"/>
                  <a:gd name="connsiteX1" fmla="*/ 966744 w 967017"/>
                  <a:gd name="connsiteY1" fmla="*/ 246 h 2715085"/>
                  <a:gd name="connsiteX2" fmla="*/ 294432 w 967017"/>
                  <a:gd name="connsiteY2" fmla="*/ 2483681 h 2715085"/>
                  <a:gd name="connsiteX3" fmla="*/ 7479 w 967017"/>
                  <a:gd name="connsiteY3" fmla="*/ 2467730 h 2715085"/>
                  <a:gd name="connsiteX4" fmla="*/ 157589 w 967017"/>
                  <a:gd name="connsiteY4" fmla="*/ 48295 h 2715085"/>
                  <a:gd name="connsiteX0" fmla="*/ 171823 w 981251"/>
                  <a:gd name="connsiteY0" fmla="*/ 48295 h 2697223"/>
                  <a:gd name="connsiteX1" fmla="*/ 980978 w 981251"/>
                  <a:gd name="connsiteY1" fmla="*/ 246 h 2697223"/>
                  <a:gd name="connsiteX2" fmla="*/ 308666 w 981251"/>
                  <a:gd name="connsiteY2" fmla="*/ 2483681 h 2697223"/>
                  <a:gd name="connsiteX3" fmla="*/ 7116 w 981251"/>
                  <a:gd name="connsiteY3" fmla="*/ 2390037 h 2697223"/>
                  <a:gd name="connsiteX4" fmla="*/ 171823 w 981251"/>
                  <a:gd name="connsiteY4" fmla="*/ 48295 h 2697223"/>
                  <a:gd name="connsiteX0" fmla="*/ 172002 w 981430"/>
                  <a:gd name="connsiteY0" fmla="*/ 48295 h 2669523"/>
                  <a:gd name="connsiteX1" fmla="*/ 981157 w 981430"/>
                  <a:gd name="connsiteY1" fmla="*/ 246 h 2669523"/>
                  <a:gd name="connsiteX2" fmla="*/ 301382 w 981430"/>
                  <a:gd name="connsiteY2" fmla="*/ 2448165 h 2669523"/>
                  <a:gd name="connsiteX3" fmla="*/ 7295 w 981430"/>
                  <a:gd name="connsiteY3" fmla="*/ 2390037 h 2669523"/>
                  <a:gd name="connsiteX4" fmla="*/ 172002 w 981430"/>
                  <a:gd name="connsiteY4" fmla="*/ 48295 h 2669523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70084 w 979512"/>
                  <a:gd name="connsiteY0" fmla="*/ 48295 h 2660753"/>
                  <a:gd name="connsiteX1" fmla="*/ 979239 w 979512"/>
                  <a:gd name="connsiteY1" fmla="*/ 246 h 2660753"/>
                  <a:gd name="connsiteX2" fmla="*/ 299464 w 979512"/>
                  <a:gd name="connsiteY2" fmla="*/ 2448165 h 2660753"/>
                  <a:gd name="connsiteX3" fmla="*/ 7346 w 979512"/>
                  <a:gd name="connsiteY3" fmla="*/ 2350016 h 2660753"/>
                  <a:gd name="connsiteX4" fmla="*/ 170084 w 979512"/>
                  <a:gd name="connsiteY4" fmla="*/ 48295 h 2660753"/>
                  <a:gd name="connsiteX0" fmla="*/ 138631 w 948059"/>
                  <a:gd name="connsiteY0" fmla="*/ 48295 h 2662387"/>
                  <a:gd name="connsiteX1" fmla="*/ 947786 w 948059"/>
                  <a:gd name="connsiteY1" fmla="*/ 246 h 2662387"/>
                  <a:gd name="connsiteX2" fmla="*/ 268011 w 948059"/>
                  <a:gd name="connsiteY2" fmla="*/ 2448165 h 2662387"/>
                  <a:gd name="connsiteX3" fmla="*/ 8264 w 948059"/>
                  <a:gd name="connsiteY3" fmla="*/ 2357712 h 2662387"/>
                  <a:gd name="connsiteX4" fmla="*/ 138631 w 948059"/>
                  <a:gd name="connsiteY4" fmla="*/ 48295 h 2662387"/>
                  <a:gd name="connsiteX0" fmla="*/ 144116 w 953544"/>
                  <a:gd name="connsiteY0" fmla="*/ 48295 h 2674253"/>
                  <a:gd name="connsiteX1" fmla="*/ 953271 w 953544"/>
                  <a:gd name="connsiteY1" fmla="*/ 246 h 2674253"/>
                  <a:gd name="connsiteX2" fmla="*/ 273496 w 953544"/>
                  <a:gd name="connsiteY2" fmla="*/ 2448165 h 2674253"/>
                  <a:gd name="connsiteX3" fmla="*/ 8088 w 953544"/>
                  <a:gd name="connsiteY3" fmla="*/ 2410352 h 2674253"/>
                  <a:gd name="connsiteX4" fmla="*/ 144116 w 953544"/>
                  <a:gd name="connsiteY4" fmla="*/ 48295 h 2674253"/>
                  <a:gd name="connsiteX0" fmla="*/ 136028 w 945456"/>
                  <a:gd name="connsiteY0" fmla="*/ 48295 h 2702637"/>
                  <a:gd name="connsiteX1" fmla="*/ 945183 w 945456"/>
                  <a:gd name="connsiteY1" fmla="*/ 246 h 2702637"/>
                  <a:gd name="connsiteX2" fmla="*/ 265408 w 945456"/>
                  <a:gd name="connsiteY2" fmla="*/ 2448165 h 2702637"/>
                  <a:gd name="connsiteX3" fmla="*/ 0 w 945456"/>
                  <a:gd name="connsiteY3" fmla="*/ 2410352 h 2702637"/>
                  <a:gd name="connsiteX4" fmla="*/ 136028 w 945456"/>
                  <a:gd name="connsiteY4" fmla="*/ 48295 h 2702637"/>
                  <a:gd name="connsiteX0" fmla="*/ 169490 w 978918"/>
                  <a:gd name="connsiteY0" fmla="*/ 48295 h 2684096"/>
                  <a:gd name="connsiteX1" fmla="*/ 978645 w 978918"/>
                  <a:gd name="connsiteY1" fmla="*/ 246 h 2684096"/>
                  <a:gd name="connsiteX2" fmla="*/ 298870 w 978918"/>
                  <a:gd name="connsiteY2" fmla="*/ 2448165 h 2684096"/>
                  <a:gd name="connsiteX3" fmla="*/ 0 w 978918"/>
                  <a:gd name="connsiteY3" fmla="*/ 2341664 h 2684096"/>
                  <a:gd name="connsiteX4" fmla="*/ 169490 w 978918"/>
                  <a:gd name="connsiteY4" fmla="*/ 48295 h 2684096"/>
                  <a:gd name="connsiteX0" fmla="*/ 162519 w 971947"/>
                  <a:gd name="connsiteY0" fmla="*/ 48294 h 2686596"/>
                  <a:gd name="connsiteX1" fmla="*/ 971674 w 971947"/>
                  <a:gd name="connsiteY1" fmla="*/ 245 h 2686596"/>
                  <a:gd name="connsiteX2" fmla="*/ 291899 w 971947"/>
                  <a:gd name="connsiteY2" fmla="*/ 2448164 h 2686596"/>
                  <a:gd name="connsiteX3" fmla="*/ 0 w 971947"/>
                  <a:gd name="connsiteY3" fmla="*/ 2351512 h 2686596"/>
                  <a:gd name="connsiteX4" fmla="*/ 162519 w 971947"/>
                  <a:gd name="connsiteY4" fmla="*/ 48294 h 2686596"/>
                  <a:gd name="connsiteX0" fmla="*/ 165805 w 975233"/>
                  <a:gd name="connsiteY0" fmla="*/ 48294 h 2684315"/>
                  <a:gd name="connsiteX1" fmla="*/ 974960 w 975233"/>
                  <a:gd name="connsiteY1" fmla="*/ 245 h 2684315"/>
                  <a:gd name="connsiteX2" fmla="*/ 295185 w 975233"/>
                  <a:gd name="connsiteY2" fmla="*/ 2448164 h 2684315"/>
                  <a:gd name="connsiteX3" fmla="*/ 0 w 975233"/>
                  <a:gd name="connsiteY3" fmla="*/ 2342537 h 2684315"/>
                  <a:gd name="connsiteX4" fmla="*/ 165805 w 975233"/>
                  <a:gd name="connsiteY4" fmla="*/ 48294 h 2684315"/>
                  <a:gd name="connsiteX0" fmla="*/ 974960 w 1099689"/>
                  <a:gd name="connsiteY0" fmla="*/ -1 h 2684069"/>
                  <a:gd name="connsiteX1" fmla="*/ 295185 w 1099689"/>
                  <a:gd name="connsiteY1" fmla="*/ 2447918 h 2684069"/>
                  <a:gd name="connsiteX2" fmla="*/ 0 w 1099689"/>
                  <a:gd name="connsiteY2" fmla="*/ 2342291 h 2684069"/>
                  <a:gd name="connsiteX3" fmla="*/ 165805 w 1099689"/>
                  <a:gd name="connsiteY3" fmla="*/ 48048 h 2684069"/>
                  <a:gd name="connsiteX4" fmla="*/ 1099688 w 1099689"/>
                  <a:gd name="connsiteY4" fmla="*/ 274134 h 2684069"/>
                  <a:gd name="connsiteX0" fmla="*/ 974960 w 974961"/>
                  <a:gd name="connsiteY0" fmla="*/ -1 h 2684069"/>
                  <a:gd name="connsiteX1" fmla="*/ 295185 w 974961"/>
                  <a:gd name="connsiteY1" fmla="*/ 2447918 h 2684069"/>
                  <a:gd name="connsiteX2" fmla="*/ 0 w 974961"/>
                  <a:gd name="connsiteY2" fmla="*/ 2342291 h 2684069"/>
                  <a:gd name="connsiteX3" fmla="*/ 165805 w 974961"/>
                  <a:gd name="connsiteY3" fmla="*/ 48048 h 268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961" h="2684069">
                    <a:moveTo>
                      <a:pt x="974960" y="-1"/>
                    </a:moveTo>
                    <a:cubicBezTo>
                      <a:pt x="873477" y="881224"/>
                      <a:pt x="855025" y="1751305"/>
                      <a:pt x="295185" y="2447918"/>
                    </a:cubicBezTo>
                    <a:cubicBezTo>
                      <a:pt x="198003" y="2979866"/>
                      <a:pt x="23677" y="2464068"/>
                      <a:pt x="0" y="2342291"/>
                    </a:cubicBezTo>
                    <a:cubicBezTo>
                      <a:pt x="132522" y="1273285"/>
                      <a:pt x="183044" y="774257"/>
                      <a:pt x="165805" y="48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4">
                <a:extLst>
                  <a:ext uri="{FF2B5EF4-FFF2-40B4-BE49-F238E27FC236}">
                    <a16:creationId xmlns:a16="http://schemas.microsoft.com/office/drawing/2014/main" id="{DCC61AFC-08C9-40B9-95CC-BEBE018AA795}"/>
                  </a:ext>
                </a:extLst>
              </p:cNvPr>
              <p:cNvSpPr/>
              <p:nvPr/>
            </p:nvSpPr>
            <p:spPr>
              <a:xfrm>
                <a:off x="3924996" y="6279427"/>
                <a:ext cx="318250" cy="202645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AB24D39-D1A4-4272-BAF9-8DB4ED0C7AB9}"/>
                </a:ext>
              </a:extLst>
            </p:cNvPr>
            <p:cNvGrpSpPr/>
            <p:nvPr/>
          </p:nvGrpSpPr>
          <p:grpSpPr>
            <a:xfrm flipH="1">
              <a:off x="2989171" y="5464625"/>
              <a:ext cx="714756" cy="1010414"/>
              <a:chOff x="3881405" y="5406859"/>
              <a:chExt cx="760595" cy="1075213"/>
            </a:xfrm>
          </p:grpSpPr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503CF617-179B-42E3-A48E-92472C186F9F}"/>
                  </a:ext>
                </a:extLst>
              </p:cNvPr>
              <p:cNvSpPr/>
              <p:nvPr/>
            </p:nvSpPr>
            <p:spPr>
              <a:xfrm rot="21229590">
                <a:off x="3881405" y="5406859"/>
                <a:ext cx="760595" cy="952710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49059"/>
                  <a:gd name="connsiteY0" fmla="*/ 0 h 3252165"/>
                  <a:gd name="connsiteX1" fmla="*/ 586960 w 949059"/>
                  <a:gd name="connsiteY1" fmla="*/ 13252 h 3252165"/>
                  <a:gd name="connsiteX2" fmla="*/ 298908 w 949059"/>
                  <a:gd name="connsiteY2" fmla="*/ 2994991 h 3252165"/>
                  <a:gd name="connsiteX3" fmla="*/ 7361 w 949059"/>
                  <a:gd name="connsiteY3" fmla="*/ 3072417 h 3252165"/>
                  <a:gd name="connsiteX4" fmla="*/ 696474 w 949059"/>
                  <a:gd name="connsiteY4" fmla="*/ 0 h 3252165"/>
                  <a:gd name="connsiteX0" fmla="*/ 615745 w 949059"/>
                  <a:gd name="connsiteY0" fmla="*/ 43526 h 3239181"/>
                  <a:gd name="connsiteX1" fmla="*/ 586960 w 949059"/>
                  <a:gd name="connsiteY1" fmla="*/ 268 h 3239181"/>
                  <a:gd name="connsiteX2" fmla="*/ 298908 w 949059"/>
                  <a:gd name="connsiteY2" fmla="*/ 2982007 h 3239181"/>
                  <a:gd name="connsiteX3" fmla="*/ 7361 w 949059"/>
                  <a:gd name="connsiteY3" fmla="*/ 3059433 h 3239181"/>
                  <a:gd name="connsiteX4" fmla="*/ 615745 w 949059"/>
                  <a:gd name="connsiteY4" fmla="*/ 43526 h 3239181"/>
                  <a:gd name="connsiteX0" fmla="*/ 438147 w 949059"/>
                  <a:gd name="connsiteY0" fmla="*/ 301633 h 3238961"/>
                  <a:gd name="connsiteX1" fmla="*/ 586960 w 949059"/>
                  <a:gd name="connsiteY1" fmla="*/ 48 h 3238961"/>
                  <a:gd name="connsiteX2" fmla="*/ 298908 w 949059"/>
                  <a:gd name="connsiteY2" fmla="*/ 2981787 h 3238961"/>
                  <a:gd name="connsiteX3" fmla="*/ 7361 w 949059"/>
                  <a:gd name="connsiteY3" fmla="*/ 3059213 h 3238961"/>
                  <a:gd name="connsiteX4" fmla="*/ 438147 w 949059"/>
                  <a:gd name="connsiteY4" fmla="*/ 301633 h 3238961"/>
                  <a:gd name="connsiteX0" fmla="*/ 438147 w 918765"/>
                  <a:gd name="connsiteY0" fmla="*/ 188640 h 3125968"/>
                  <a:gd name="connsiteX1" fmla="*/ 514302 w 918765"/>
                  <a:gd name="connsiteY1" fmla="*/ 75 h 3125968"/>
                  <a:gd name="connsiteX2" fmla="*/ 298908 w 918765"/>
                  <a:gd name="connsiteY2" fmla="*/ 2868794 h 3125968"/>
                  <a:gd name="connsiteX3" fmla="*/ 7361 w 918765"/>
                  <a:gd name="connsiteY3" fmla="*/ 2946220 h 3125968"/>
                  <a:gd name="connsiteX4" fmla="*/ 438147 w 918765"/>
                  <a:gd name="connsiteY4" fmla="*/ 188640 h 3125968"/>
                  <a:gd name="connsiteX0" fmla="*/ 254083 w 994542"/>
                  <a:gd name="connsiteY0" fmla="*/ 477711 h 3125923"/>
                  <a:gd name="connsiteX1" fmla="*/ 590081 w 994542"/>
                  <a:gd name="connsiteY1" fmla="*/ 30 h 3125923"/>
                  <a:gd name="connsiteX2" fmla="*/ 374687 w 994542"/>
                  <a:gd name="connsiteY2" fmla="*/ 2868749 h 3125923"/>
                  <a:gd name="connsiteX3" fmla="*/ 83140 w 994542"/>
                  <a:gd name="connsiteY3" fmla="*/ 2946175 h 3125923"/>
                  <a:gd name="connsiteX4" fmla="*/ 254083 w 994542"/>
                  <a:gd name="connsiteY4" fmla="*/ 477711 h 3125923"/>
                  <a:gd name="connsiteX0" fmla="*/ 178304 w 918765"/>
                  <a:gd name="connsiteY0" fmla="*/ 477711 h 3125923"/>
                  <a:gd name="connsiteX1" fmla="*/ 514302 w 918765"/>
                  <a:gd name="connsiteY1" fmla="*/ 30 h 3125923"/>
                  <a:gd name="connsiteX2" fmla="*/ 298908 w 918765"/>
                  <a:gd name="connsiteY2" fmla="*/ 2868749 h 3125923"/>
                  <a:gd name="connsiteX3" fmla="*/ 7361 w 918765"/>
                  <a:gd name="connsiteY3" fmla="*/ 2946175 h 3125923"/>
                  <a:gd name="connsiteX4" fmla="*/ 178304 w 918765"/>
                  <a:gd name="connsiteY4" fmla="*/ 477711 h 3125923"/>
                  <a:gd name="connsiteX0" fmla="*/ 197516 w 937976"/>
                  <a:gd name="connsiteY0" fmla="*/ 477711 h 3098728"/>
                  <a:gd name="connsiteX1" fmla="*/ 533514 w 937976"/>
                  <a:gd name="connsiteY1" fmla="*/ 30 h 3098728"/>
                  <a:gd name="connsiteX2" fmla="*/ 318120 w 937976"/>
                  <a:gd name="connsiteY2" fmla="*/ 2868749 h 3098728"/>
                  <a:gd name="connsiteX3" fmla="*/ 6892 w 937976"/>
                  <a:gd name="connsiteY3" fmla="*/ 2847029 h 3098728"/>
                  <a:gd name="connsiteX4" fmla="*/ 197516 w 937976"/>
                  <a:gd name="connsiteY4" fmla="*/ 477711 h 3098728"/>
                  <a:gd name="connsiteX0" fmla="*/ 197028 w 951781"/>
                  <a:gd name="connsiteY0" fmla="*/ 477711 h 3113234"/>
                  <a:gd name="connsiteX1" fmla="*/ 533026 w 951781"/>
                  <a:gd name="connsiteY1" fmla="*/ 30 h 3113234"/>
                  <a:gd name="connsiteX2" fmla="*/ 341254 w 951781"/>
                  <a:gd name="connsiteY2" fmla="*/ 2887861 h 3113234"/>
                  <a:gd name="connsiteX3" fmla="*/ 6404 w 951781"/>
                  <a:gd name="connsiteY3" fmla="*/ 2847029 h 3113234"/>
                  <a:gd name="connsiteX4" fmla="*/ 197028 w 951781"/>
                  <a:gd name="connsiteY4" fmla="*/ 477711 h 3113234"/>
                  <a:gd name="connsiteX0" fmla="*/ 197172 w 947432"/>
                  <a:gd name="connsiteY0" fmla="*/ 477711 h 3132659"/>
                  <a:gd name="connsiteX1" fmla="*/ 533170 w 947432"/>
                  <a:gd name="connsiteY1" fmla="*/ 30 h 3132659"/>
                  <a:gd name="connsiteX2" fmla="*/ 334015 w 947432"/>
                  <a:gd name="connsiteY2" fmla="*/ 2913097 h 3132659"/>
                  <a:gd name="connsiteX3" fmla="*/ 6548 w 947432"/>
                  <a:gd name="connsiteY3" fmla="*/ 2847029 h 3132659"/>
                  <a:gd name="connsiteX4" fmla="*/ 197172 w 947432"/>
                  <a:gd name="connsiteY4" fmla="*/ 477711 h 3132659"/>
                  <a:gd name="connsiteX0" fmla="*/ 197172 w 1192115"/>
                  <a:gd name="connsiteY0" fmla="*/ 48295 h 2703243"/>
                  <a:gd name="connsiteX1" fmla="*/ 1006327 w 1192115"/>
                  <a:gd name="connsiteY1" fmla="*/ 246 h 2703243"/>
                  <a:gd name="connsiteX2" fmla="*/ 334015 w 1192115"/>
                  <a:gd name="connsiteY2" fmla="*/ 2483681 h 2703243"/>
                  <a:gd name="connsiteX3" fmla="*/ 6548 w 1192115"/>
                  <a:gd name="connsiteY3" fmla="*/ 2417613 h 2703243"/>
                  <a:gd name="connsiteX4" fmla="*/ 197172 w 1192115"/>
                  <a:gd name="connsiteY4" fmla="*/ 48295 h 2703243"/>
                  <a:gd name="connsiteX0" fmla="*/ 197172 w 1040615"/>
                  <a:gd name="connsiteY0" fmla="*/ 48295 h 2703243"/>
                  <a:gd name="connsiteX1" fmla="*/ 1006327 w 1040615"/>
                  <a:gd name="connsiteY1" fmla="*/ 246 h 2703243"/>
                  <a:gd name="connsiteX2" fmla="*/ 334015 w 1040615"/>
                  <a:gd name="connsiteY2" fmla="*/ 2483681 h 2703243"/>
                  <a:gd name="connsiteX3" fmla="*/ 6548 w 1040615"/>
                  <a:gd name="connsiteY3" fmla="*/ 2417613 h 2703243"/>
                  <a:gd name="connsiteX4" fmla="*/ 197172 w 1040615"/>
                  <a:gd name="connsiteY4" fmla="*/ 48295 h 2703243"/>
                  <a:gd name="connsiteX0" fmla="*/ 197172 w 1006600"/>
                  <a:gd name="connsiteY0" fmla="*/ 48295 h 2703243"/>
                  <a:gd name="connsiteX1" fmla="*/ 1006327 w 1006600"/>
                  <a:gd name="connsiteY1" fmla="*/ 246 h 2703243"/>
                  <a:gd name="connsiteX2" fmla="*/ 334015 w 1006600"/>
                  <a:gd name="connsiteY2" fmla="*/ 2483681 h 2703243"/>
                  <a:gd name="connsiteX3" fmla="*/ 6548 w 1006600"/>
                  <a:gd name="connsiteY3" fmla="*/ 2417613 h 2703243"/>
                  <a:gd name="connsiteX4" fmla="*/ 197172 w 1006600"/>
                  <a:gd name="connsiteY4" fmla="*/ 48295 h 2703243"/>
                  <a:gd name="connsiteX0" fmla="*/ 183126 w 992554"/>
                  <a:gd name="connsiteY0" fmla="*/ 48295 h 2741353"/>
                  <a:gd name="connsiteX1" fmla="*/ 992281 w 992554"/>
                  <a:gd name="connsiteY1" fmla="*/ 246 h 2741353"/>
                  <a:gd name="connsiteX2" fmla="*/ 319969 w 992554"/>
                  <a:gd name="connsiteY2" fmla="*/ 2483681 h 2741353"/>
                  <a:gd name="connsiteX3" fmla="*/ 6852 w 992554"/>
                  <a:gd name="connsiteY3" fmla="*/ 2562727 h 2741353"/>
                  <a:gd name="connsiteX4" fmla="*/ 183126 w 992554"/>
                  <a:gd name="connsiteY4" fmla="*/ 48295 h 2741353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57589 w 967017"/>
                  <a:gd name="connsiteY0" fmla="*/ 48295 h 2715085"/>
                  <a:gd name="connsiteX1" fmla="*/ 966744 w 967017"/>
                  <a:gd name="connsiteY1" fmla="*/ 246 h 2715085"/>
                  <a:gd name="connsiteX2" fmla="*/ 294432 w 967017"/>
                  <a:gd name="connsiteY2" fmla="*/ 2483681 h 2715085"/>
                  <a:gd name="connsiteX3" fmla="*/ 7479 w 967017"/>
                  <a:gd name="connsiteY3" fmla="*/ 2467730 h 2715085"/>
                  <a:gd name="connsiteX4" fmla="*/ 157589 w 967017"/>
                  <a:gd name="connsiteY4" fmla="*/ 48295 h 2715085"/>
                  <a:gd name="connsiteX0" fmla="*/ 171823 w 981251"/>
                  <a:gd name="connsiteY0" fmla="*/ 48295 h 2697223"/>
                  <a:gd name="connsiteX1" fmla="*/ 980978 w 981251"/>
                  <a:gd name="connsiteY1" fmla="*/ 246 h 2697223"/>
                  <a:gd name="connsiteX2" fmla="*/ 308666 w 981251"/>
                  <a:gd name="connsiteY2" fmla="*/ 2483681 h 2697223"/>
                  <a:gd name="connsiteX3" fmla="*/ 7116 w 981251"/>
                  <a:gd name="connsiteY3" fmla="*/ 2390037 h 2697223"/>
                  <a:gd name="connsiteX4" fmla="*/ 171823 w 981251"/>
                  <a:gd name="connsiteY4" fmla="*/ 48295 h 2697223"/>
                  <a:gd name="connsiteX0" fmla="*/ 172002 w 981430"/>
                  <a:gd name="connsiteY0" fmla="*/ 48295 h 2669523"/>
                  <a:gd name="connsiteX1" fmla="*/ 981157 w 981430"/>
                  <a:gd name="connsiteY1" fmla="*/ 246 h 2669523"/>
                  <a:gd name="connsiteX2" fmla="*/ 301382 w 981430"/>
                  <a:gd name="connsiteY2" fmla="*/ 2448165 h 2669523"/>
                  <a:gd name="connsiteX3" fmla="*/ 7295 w 981430"/>
                  <a:gd name="connsiteY3" fmla="*/ 2390037 h 2669523"/>
                  <a:gd name="connsiteX4" fmla="*/ 172002 w 981430"/>
                  <a:gd name="connsiteY4" fmla="*/ 48295 h 2669523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70084 w 979512"/>
                  <a:gd name="connsiteY0" fmla="*/ 48295 h 2660753"/>
                  <a:gd name="connsiteX1" fmla="*/ 979239 w 979512"/>
                  <a:gd name="connsiteY1" fmla="*/ 246 h 2660753"/>
                  <a:gd name="connsiteX2" fmla="*/ 299464 w 979512"/>
                  <a:gd name="connsiteY2" fmla="*/ 2448165 h 2660753"/>
                  <a:gd name="connsiteX3" fmla="*/ 7346 w 979512"/>
                  <a:gd name="connsiteY3" fmla="*/ 2350016 h 2660753"/>
                  <a:gd name="connsiteX4" fmla="*/ 170084 w 979512"/>
                  <a:gd name="connsiteY4" fmla="*/ 48295 h 2660753"/>
                  <a:gd name="connsiteX0" fmla="*/ 138631 w 948059"/>
                  <a:gd name="connsiteY0" fmla="*/ 48295 h 2662387"/>
                  <a:gd name="connsiteX1" fmla="*/ 947786 w 948059"/>
                  <a:gd name="connsiteY1" fmla="*/ 246 h 2662387"/>
                  <a:gd name="connsiteX2" fmla="*/ 268011 w 948059"/>
                  <a:gd name="connsiteY2" fmla="*/ 2448165 h 2662387"/>
                  <a:gd name="connsiteX3" fmla="*/ 8264 w 948059"/>
                  <a:gd name="connsiteY3" fmla="*/ 2357712 h 2662387"/>
                  <a:gd name="connsiteX4" fmla="*/ 138631 w 948059"/>
                  <a:gd name="connsiteY4" fmla="*/ 48295 h 2662387"/>
                  <a:gd name="connsiteX0" fmla="*/ 144116 w 953544"/>
                  <a:gd name="connsiteY0" fmla="*/ 48295 h 2674253"/>
                  <a:gd name="connsiteX1" fmla="*/ 953271 w 953544"/>
                  <a:gd name="connsiteY1" fmla="*/ 246 h 2674253"/>
                  <a:gd name="connsiteX2" fmla="*/ 273496 w 953544"/>
                  <a:gd name="connsiteY2" fmla="*/ 2448165 h 2674253"/>
                  <a:gd name="connsiteX3" fmla="*/ 8088 w 953544"/>
                  <a:gd name="connsiteY3" fmla="*/ 2410352 h 2674253"/>
                  <a:gd name="connsiteX4" fmla="*/ 144116 w 953544"/>
                  <a:gd name="connsiteY4" fmla="*/ 48295 h 2674253"/>
                  <a:gd name="connsiteX0" fmla="*/ 136028 w 945456"/>
                  <a:gd name="connsiteY0" fmla="*/ 48295 h 2702637"/>
                  <a:gd name="connsiteX1" fmla="*/ 945183 w 945456"/>
                  <a:gd name="connsiteY1" fmla="*/ 246 h 2702637"/>
                  <a:gd name="connsiteX2" fmla="*/ 265408 w 945456"/>
                  <a:gd name="connsiteY2" fmla="*/ 2448165 h 2702637"/>
                  <a:gd name="connsiteX3" fmla="*/ 0 w 945456"/>
                  <a:gd name="connsiteY3" fmla="*/ 2410352 h 2702637"/>
                  <a:gd name="connsiteX4" fmla="*/ 136028 w 945456"/>
                  <a:gd name="connsiteY4" fmla="*/ 48295 h 2702637"/>
                  <a:gd name="connsiteX0" fmla="*/ 169490 w 978918"/>
                  <a:gd name="connsiteY0" fmla="*/ 48295 h 2684096"/>
                  <a:gd name="connsiteX1" fmla="*/ 978645 w 978918"/>
                  <a:gd name="connsiteY1" fmla="*/ 246 h 2684096"/>
                  <a:gd name="connsiteX2" fmla="*/ 298870 w 978918"/>
                  <a:gd name="connsiteY2" fmla="*/ 2448165 h 2684096"/>
                  <a:gd name="connsiteX3" fmla="*/ 0 w 978918"/>
                  <a:gd name="connsiteY3" fmla="*/ 2341664 h 2684096"/>
                  <a:gd name="connsiteX4" fmla="*/ 169490 w 978918"/>
                  <a:gd name="connsiteY4" fmla="*/ 48295 h 2684096"/>
                  <a:gd name="connsiteX0" fmla="*/ 162519 w 971947"/>
                  <a:gd name="connsiteY0" fmla="*/ 48294 h 2686596"/>
                  <a:gd name="connsiteX1" fmla="*/ 971674 w 971947"/>
                  <a:gd name="connsiteY1" fmla="*/ 245 h 2686596"/>
                  <a:gd name="connsiteX2" fmla="*/ 291899 w 971947"/>
                  <a:gd name="connsiteY2" fmla="*/ 2448164 h 2686596"/>
                  <a:gd name="connsiteX3" fmla="*/ 0 w 971947"/>
                  <a:gd name="connsiteY3" fmla="*/ 2351512 h 2686596"/>
                  <a:gd name="connsiteX4" fmla="*/ 162519 w 971947"/>
                  <a:gd name="connsiteY4" fmla="*/ 48294 h 2686596"/>
                  <a:gd name="connsiteX0" fmla="*/ 165805 w 975233"/>
                  <a:gd name="connsiteY0" fmla="*/ 48294 h 2684315"/>
                  <a:gd name="connsiteX1" fmla="*/ 974960 w 975233"/>
                  <a:gd name="connsiteY1" fmla="*/ 245 h 2684315"/>
                  <a:gd name="connsiteX2" fmla="*/ 295185 w 975233"/>
                  <a:gd name="connsiteY2" fmla="*/ 2448164 h 2684315"/>
                  <a:gd name="connsiteX3" fmla="*/ 0 w 975233"/>
                  <a:gd name="connsiteY3" fmla="*/ 2342537 h 2684315"/>
                  <a:gd name="connsiteX4" fmla="*/ 165805 w 975233"/>
                  <a:gd name="connsiteY4" fmla="*/ 48294 h 2684315"/>
                  <a:gd name="connsiteX0" fmla="*/ 974960 w 1099689"/>
                  <a:gd name="connsiteY0" fmla="*/ -1 h 2684069"/>
                  <a:gd name="connsiteX1" fmla="*/ 295185 w 1099689"/>
                  <a:gd name="connsiteY1" fmla="*/ 2447918 h 2684069"/>
                  <a:gd name="connsiteX2" fmla="*/ 0 w 1099689"/>
                  <a:gd name="connsiteY2" fmla="*/ 2342291 h 2684069"/>
                  <a:gd name="connsiteX3" fmla="*/ 165805 w 1099689"/>
                  <a:gd name="connsiteY3" fmla="*/ 48048 h 2684069"/>
                  <a:gd name="connsiteX4" fmla="*/ 1099688 w 1099689"/>
                  <a:gd name="connsiteY4" fmla="*/ 274134 h 2684069"/>
                  <a:gd name="connsiteX0" fmla="*/ 974960 w 974961"/>
                  <a:gd name="connsiteY0" fmla="*/ -1 h 2684069"/>
                  <a:gd name="connsiteX1" fmla="*/ 295185 w 974961"/>
                  <a:gd name="connsiteY1" fmla="*/ 2447918 h 2684069"/>
                  <a:gd name="connsiteX2" fmla="*/ 0 w 974961"/>
                  <a:gd name="connsiteY2" fmla="*/ 2342291 h 2684069"/>
                  <a:gd name="connsiteX3" fmla="*/ 165805 w 974961"/>
                  <a:gd name="connsiteY3" fmla="*/ 48048 h 268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961" h="2684069">
                    <a:moveTo>
                      <a:pt x="974960" y="-1"/>
                    </a:moveTo>
                    <a:cubicBezTo>
                      <a:pt x="873477" y="881224"/>
                      <a:pt x="855025" y="1751305"/>
                      <a:pt x="295185" y="2447918"/>
                    </a:cubicBezTo>
                    <a:cubicBezTo>
                      <a:pt x="198003" y="2979866"/>
                      <a:pt x="23677" y="2464068"/>
                      <a:pt x="0" y="2342291"/>
                    </a:cubicBezTo>
                    <a:cubicBezTo>
                      <a:pt x="132522" y="1273285"/>
                      <a:pt x="183044" y="774257"/>
                      <a:pt x="165805" y="48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4">
                <a:extLst>
                  <a:ext uri="{FF2B5EF4-FFF2-40B4-BE49-F238E27FC236}">
                    <a16:creationId xmlns:a16="http://schemas.microsoft.com/office/drawing/2014/main" id="{CE1685A5-FE8D-455C-BC93-FC21FC0C1F33}"/>
                  </a:ext>
                </a:extLst>
              </p:cNvPr>
              <p:cNvSpPr/>
              <p:nvPr/>
            </p:nvSpPr>
            <p:spPr>
              <a:xfrm>
                <a:off x="3924996" y="6279427"/>
                <a:ext cx="318250" cy="202645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3F7174-5638-4D4A-B2CD-36DE903EF6CE}"/>
                </a:ext>
              </a:extLst>
            </p:cNvPr>
            <p:cNvSpPr/>
            <p:nvPr/>
          </p:nvSpPr>
          <p:spPr>
            <a:xfrm>
              <a:off x="2086047" y="1414897"/>
              <a:ext cx="3510043" cy="2838718"/>
            </a:xfrm>
            <a:custGeom>
              <a:avLst/>
              <a:gdLst>
                <a:gd name="connsiteX0" fmla="*/ 0 w 3509894"/>
                <a:gd name="connsiteY0" fmla="*/ 1172616 h 2345231"/>
                <a:gd name="connsiteX1" fmla="*/ 1754947 w 3509894"/>
                <a:gd name="connsiteY1" fmla="*/ 0 h 2345231"/>
                <a:gd name="connsiteX2" fmla="*/ 3509894 w 3509894"/>
                <a:gd name="connsiteY2" fmla="*/ 1172616 h 2345231"/>
                <a:gd name="connsiteX3" fmla="*/ 1754947 w 3509894"/>
                <a:gd name="connsiteY3" fmla="*/ 2345232 h 2345231"/>
                <a:gd name="connsiteX4" fmla="*/ 0 w 3509894"/>
                <a:gd name="connsiteY4" fmla="*/ 1172616 h 2345231"/>
                <a:gd name="connsiteX0" fmla="*/ 149 w 3510043"/>
                <a:gd name="connsiteY0" fmla="*/ 1666102 h 2838718"/>
                <a:gd name="connsiteX1" fmla="*/ 1682525 w 3510043"/>
                <a:gd name="connsiteY1" fmla="*/ 0 h 2838718"/>
                <a:gd name="connsiteX2" fmla="*/ 3510043 w 3510043"/>
                <a:gd name="connsiteY2" fmla="*/ 1666102 h 2838718"/>
                <a:gd name="connsiteX3" fmla="*/ 1755096 w 3510043"/>
                <a:gd name="connsiteY3" fmla="*/ 2838718 h 2838718"/>
                <a:gd name="connsiteX4" fmla="*/ 149 w 3510043"/>
                <a:gd name="connsiteY4" fmla="*/ 1666102 h 283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043" h="2838718">
                  <a:moveTo>
                    <a:pt x="149" y="1666102"/>
                  </a:moveTo>
                  <a:cubicBezTo>
                    <a:pt x="-11946" y="1192982"/>
                    <a:pt x="713295" y="0"/>
                    <a:pt x="1682525" y="0"/>
                  </a:cubicBezTo>
                  <a:cubicBezTo>
                    <a:pt x="2651755" y="0"/>
                    <a:pt x="3510043" y="1018484"/>
                    <a:pt x="3510043" y="1666102"/>
                  </a:cubicBezTo>
                  <a:cubicBezTo>
                    <a:pt x="3510043" y="2313720"/>
                    <a:pt x="2724326" y="2838718"/>
                    <a:pt x="1755096" y="2838718"/>
                  </a:cubicBezTo>
                  <a:cubicBezTo>
                    <a:pt x="785866" y="2838718"/>
                    <a:pt x="12244" y="2139222"/>
                    <a:pt x="149" y="1666102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5BB96B-C796-4149-BC7D-B5BC502869F9}"/>
                </a:ext>
              </a:extLst>
            </p:cNvPr>
            <p:cNvGrpSpPr/>
            <p:nvPr/>
          </p:nvGrpSpPr>
          <p:grpSpPr>
            <a:xfrm>
              <a:off x="4618770" y="623041"/>
              <a:ext cx="1073140" cy="1583711"/>
              <a:chOff x="4567650" y="700363"/>
              <a:chExt cx="1073140" cy="1583711"/>
            </a:xfrm>
          </p:grpSpPr>
          <p:sp>
            <p:nvSpPr>
              <p:cNvPr id="151" name="Isosceles Triangle 4">
                <a:extLst>
                  <a:ext uri="{FF2B5EF4-FFF2-40B4-BE49-F238E27FC236}">
                    <a16:creationId xmlns:a16="http://schemas.microsoft.com/office/drawing/2014/main" id="{0C47E2E6-F010-49B9-AA10-C82E3359D813}"/>
                  </a:ext>
                </a:extLst>
              </p:cNvPr>
              <p:cNvSpPr/>
              <p:nvPr/>
            </p:nvSpPr>
            <p:spPr>
              <a:xfrm rot="1503691" flipH="1">
                <a:off x="4567650" y="843919"/>
                <a:ext cx="1073140" cy="1440155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874158"/>
                  <a:gd name="connsiteY0" fmla="*/ 1393940 h 1482446"/>
                  <a:gd name="connsiteX1" fmla="*/ 578770 w 874158"/>
                  <a:gd name="connsiteY1" fmla="*/ 0 h 1482446"/>
                  <a:gd name="connsiteX2" fmla="*/ 871528 w 874158"/>
                  <a:gd name="connsiteY2" fmla="*/ 1116048 h 1482446"/>
                  <a:gd name="connsiteX3" fmla="*/ 75043 w 874158"/>
                  <a:gd name="connsiteY3" fmla="*/ 1482446 h 1482446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B5C30D8-F987-4989-A3EF-E1AAECC3B1F9}"/>
                  </a:ext>
                </a:extLst>
              </p:cNvPr>
              <p:cNvSpPr/>
              <p:nvPr/>
            </p:nvSpPr>
            <p:spPr>
              <a:xfrm rot="1970701" flipH="1">
                <a:off x="4711748" y="700363"/>
                <a:ext cx="343256" cy="1228495"/>
              </a:xfrm>
              <a:custGeom>
                <a:avLst/>
                <a:gdLst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10053 w 314519"/>
                  <a:gd name="connsiteY3" fmla="*/ 1125141 h 1228495"/>
                  <a:gd name="connsiteX4" fmla="*/ 0 w 314519"/>
                  <a:gd name="connsiteY4" fmla="*/ 1228495 h 1228495"/>
                  <a:gd name="connsiteX5" fmla="*/ 294082 w 314519"/>
                  <a:gd name="connsiteY5" fmla="*/ 1191099 h 1228495"/>
                  <a:gd name="connsiteX6" fmla="*/ 94153 w 314519"/>
                  <a:gd name="connsiteY6" fmla="*/ 0 h 1228495"/>
                  <a:gd name="connsiteX0" fmla="*/ 99473 w 319839"/>
                  <a:gd name="connsiteY0" fmla="*/ 0 h 1228495"/>
                  <a:gd name="connsiteX1" fmla="*/ 92023 w 319839"/>
                  <a:gd name="connsiteY1" fmla="*/ 6256 h 1228495"/>
                  <a:gd name="connsiteX2" fmla="*/ 108553 w 319839"/>
                  <a:gd name="connsiteY2" fmla="*/ 109333 h 1228495"/>
                  <a:gd name="connsiteX3" fmla="*/ 5320 w 319839"/>
                  <a:gd name="connsiteY3" fmla="*/ 1228495 h 1228495"/>
                  <a:gd name="connsiteX4" fmla="*/ 299402 w 319839"/>
                  <a:gd name="connsiteY4" fmla="*/ 1191099 h 1228495"/>
                  <a:gd name="connsiteX5" fmla="*/ 99473 w 31983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0 w 314519"/>
                  <a:gd name="connsiteY3" fmla="*/ 1228495 h 1228495"/>
                  <a:gd name="connsiteX4" fmla="*/ 294082 w 314519"/>
                  <a:gd name="connsiteY4" fmla="*/ 1191099 h 1228495"/>
                  <a:gd name="connsiteX5" fmla="*/ 94153 w 31451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0 w 314519"/>
                  <a:gd name="connsiteY2" fmla="*/ 1228495 h 1228495"/>
                  <a:gd name="connsiteX3" fmla="*/ 294082 w 314519"/>
                  <a:gd name="connsiteY3" fmla="*/ 1191099 h 1228495"/>
                  <a:gd name="connsiteX4" fmla="*/ 94153 w 314519"/>
                  <a:gd name="connsiteY4" fmla="*/ 0 h 1228495"/>
                  <a:gd name="connsiteX0" fmla="*/ 122890 w 343256"/>
                  <a:gd name="connsiteY0" fmla="*/ 0 h 1228495"/>
                  <a:gd name="connsiteX1" fmla="*/ 115440 w 343256"/>
                  <a:gd name="connsiteY1" fmla="*/ 6256 h 1228495"/>
                  <a:gd name="connsiteX2" fmla="*/ 28737 w 343256"/>
                  <a:gd name="connsiteY2" fmla="*/ 1228495 h 1228495"/>
                  <a:gd name="connsiteX3" fmla="*/ 322819 w 343256"/>
                  <a:gd name="connsiteY3" fmla="*/ 1191099 h 1228495"/>
                  <a:gd name="connsiteX4" fmla="*/ 122890 w 343256"/>
                  <a:gd name="connsiteY4" fmla="*/ 0 h 1228495"/>
                  <a:gd name="connsiteX0" fmla="*/ 322819 w 414259"/>
                  <a:gd name="connsiteY0" fmla="*/ 1191099 h 1282539"/>
                  <a:gd name="connsiteX1" fmla="*/ 122890 w 414259"/>
                  <a:gd name="connsiteY1" fmla="*/ 0 h 1282539"/>
                  <a:gd name="connsiteX2" fmla="*/ 115440 w 414259"/>
                  <a:gd name="connsiteY2" fmla="*/ 6256 h 1282539"/>
                  <a:gd name="connsiteX3" fmla="*/ 28737 w 414259"/>
                  <a:gd name="connsiteY3" fmla="*/ 1228495 h 1282539"/>
                  <a:gd name="connsiteX4" fmla="*/ 414259 w 414259"/>
                  <a:gd name="connsiteY4" fmla="*/ 1282539 h 1282539"/>
                  <a:gd name="connsiteX0" fmla="*/ 322819 w 343256"/>
                  <a:gd name="connsiteY0" fmla="*/ 1191099 h 1228495"/>
                  <a:gd name="connsiteX1" fmla="*/ 122890 w 343256"/>
                  <a:gd name="connsiteY1" fmla="*/ 0 h 1228495"/>
                  <a:gd name="connsiteX2" fmla="*/ 115440 w 343256"/>
                  <a:gd name="connsiteY2" fmla="*/ 6256 h 1228495"/>
                  <a:gd name="connsiteX3" fmla="*/ 28737 w 343256"/>
                  <a:gd name="connsiteY3" fmla="*/ 1228495 h 122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256" h="1228495">
                    <a:moveTo>
                      <a:pt x="322819" y="1191099"/>
                    </a:moveTo>
                    <a:cubicBezTo>
                      <a:pt x="410959" y="812690"/>
                      <a:pt x="189533" y="397033"/>
                      <a:pt x="122890" y="0"/>
                    </a:cubicBezTo>
                    <a:lnTo>
                      <a:pt x="115440" y="6256"/>
                    </a:lnTo>
                    <a:cubicBezTo>
                      <a:pt x="86539" y="413669"/>
                      <a:pt x="-61350" y="993689"/>
                      <a:pt x="28737" y="1228495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5C8355F-1D3B-4F2F-B6D0-C77268E0D8FA}"/>
                </a:ext>
              </a:extLst>
            </p:cNvPr>
            <p:cNvGrpSpPr/>
            <p:nvPr/>
          </p:nvGrpSpPr>
          <p:grpSpPr>
            <a:xfrm flipH="1">
              <a:off x="2024626" y="607103"/>
              <a:ext cx="1073140" cy="1583711"/>
              <a:chOff x="4567650" y="700363"/>
              <a:chExt cx="1073140" cy="1583711"/>
            </a:xfrm>
          </p:grpSpPr>
          <p:sp>
            <p:nvSpPr>
              <p:cNvPr id="166" name="Isosceles Triangle 4">
                <a:extLst>
                  <a:ext uri="{FF2B5EF4-FFF2-40B4-BE49-F238E27FC236}">
                    <a16:creationId xmlns:a16="http://schemas.microsoft.com/office/drawing/2014/main" id="{1CAC2459-CACE-4B9F-BD54-C921668AF1A3}"/>
                  </a:ext>
                </a:extLst>
              </p:cNvPr>
              <p:cNvSpPr/>
              <p:nvPr/>
            </p:nvSpPr>
            <p:spPr>
              <a:xfrm rot="1503691" flipH="1">
                <a:off x="4567650" y="843919"/>
                <a:ext cx="1073140" cy="1440155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874158"/>
                  <a:gd name="connsiteY0" fmla="*/ 1393940 h 1482446"/>
                  <a:gd name="connsiteX1" fmla="*/ 578770 w 874158"/>
                  <a:gd name="connsiteY1" fmla="*/ 0 h 1482446"/>
                  <a:gd name="connsiteX2" fmla="*/ 871528 w 874158"/>
                  <a:gd name="connsiteY2" fmla="*/ 1116048 h 1482446"/>
                  <a:gd name="connsiteX3" fmla="*/ 75043 w 874158"/>
                  <a:gd name="connsiteY3" fmla="*/ 1482446 h 1482446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629BAB-6A96-41AF-B72B-30F1E7F1EA64}"/>
                  </a:ext>
                </a:extLst>
              </p:cNvPr>
              <p:cNvSpPr/>
              <p:nvPr/>
            </p:nvSpPr>
            <p:spPr>
              <a:xfrm rot="1970701" flipH="1">
                <a:off x="4711748" y="700363"/>
                <a:ext cx="343256" cy="1228495"/>
              </a:xfrm>
              <a:custGeom>
                <a:avLst/>
                <a:gdLst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10053 w 314519"/>
                  <a:gd name="connsiteY3" fmla="*/ 1125141 h 1228495"/>
                  <a:gd name="connsiteX4" fmla="*/ 0 w 314519"/>
                  <a:gd name="connsiteY4" fmla="*/ 1228495 h 1228495"/>
                  <a:gd name="connsiteX5" fmla="*/ 294082 w 314519"/>
                  <a:gd name="connsiteY5" fmla="*/ 1191099 h 1228495"/>
                  <a:gd name="connsiteX6" fmla="*/ 94153 w 314519"/>
                  <a:gd name="connsiteY6" fmla="*/ 0 h 1228495"/>
                  <a:gd name="connsiteX0" fmla="*/ 99473 w 319839"/>
                  <a:gd name="connsiteY0" fmla="*/ 0 h 1228495"/>
                  <a:gd name="connsiteX1" fmla="*/ 92023 w 319839"/>
                  <a:gd name="connsiteY1" fmla="*/ 6256 h 1228495"/>
                  <a:gd name="connsiteX2" fmla="*/ 108553 w 319839"/>
                  <a:gd name="connsiteY2" fmla="*/ 109333 h 1228495"/>
                  <a:gd name="connsiteX3" fmla="*/ 5320 w 319839"/>
                  <a:gd name="connsiteY3" fmla="*/ 1228495 h 1228495"/>
                  <a:gd name="connsiteX4" fmla="*/ 299402 w 319839"/>
                  <a:gd name="connsiteY4" fmla="*/ 1191099 h 1228495"/>
                  <a:gd name="connsiteX5" fmla="*/ 99473 w 31983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0 w 314519"/>
                  <a:gd name="connsiteY3" fmla="*/ 1228495 h 1228495"/>
                  <a:gd name="connsiteX4" fmla="*/ 294082 w 314519"/>
                  <a:gd name="connsiteY4" fmla="*/ 1191099 h 1228495"/>
                  <a:gd name="connsiteX5" fmla="*/ 94153 w 31451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0 w 314519"/>
                  <a:gd name="connsiteY2" fmla="*/ 1228495 h 1228495"/>
                  <a:gd name="connsiteX3" fmla="*/ 294082 w 314519"/>
                  <a:gd name="connsiteY3" fmla="*/ 1191099 h 1228495"/>
                  <a:gd name="connsiteX4" fmla="*/ 94153 w 314519"/>
                  <a:gd name="connsiteY4" fmla="*/ 0 h 1228495"/>
                  <a:gd name="connsiteX0" fmla="*/ 122890 w 343256"/>
                  <a:gd name="connsiteY0" fmla="*/ 0 h 1228495"/>
                  <a:gd name="connsiteX1" fmla="*/ 115440 w 343256"/>
                  <a:gd name="connsiteY1" fmla="*/ 6256 h 1228495"/>
                  <a:gd name="connsiteX2" fmla="*/ 28737 w 343256"/>
                  <a:gd name="connsiteY2" fmla="*/ 1228495 h 1228495"/>
                  <a:gd name="connsiteX3" fmla="*/ 322819 w 343256"/>
                  <a:gd name="connsiteY3" fmla="*/ 1191099 h 1228495"/>
                  <a:gd name="connsiteX4" fmla="*/ 122890 w 343256"/>
                  <a:gd name="connsiteY4" fmla="*/ 0 h 1228495"/>
                  <a:gd name="connsiteX0" fmla="*/ 322819 w 414259"/>
                  <a:gd name="connsiteY0" fmla="*/ 1191099 h 1282539"/>
                  <a:gd name="connsiteX1" fmla="*/ 122890 w 414259"/>
                  <a:gd name="connsiteY1" fmla="*/ 0 h 1282539"/>
                  <a:gd name="connsiteX2" fmla="*/ 115440 w 414259"/>
                  <a:gd name="connsiteY2" fmla="*/ 6256 h 1282539"/>
                  <a:gd name="connsiteX3" fmla="*/ 28737 w 414259"/>
                  <a:gd name="connsiteY3" fmla="*/ 1228495 h 1282539"/>
                  <a:gd name="connsiteX4" fmla="*/ 414259 w 414259"/>
                  <a:gd name="connsiteY4" fmla="*/ 1282539 h 1282539"/>
                  <a:gd name="connsiteX0" fmla="*/ 322819 w 343256"/>
                  <a:gd name="connsiteY0" fmla="*/ 1191099 h 1228495"/>
                  <a:gd name="connsiteX1" fmla="*/ 122890 w 343256"/>
                  <a:gd name="connsiteY1" fmla="*/ 0 h 1228495"/>
                  <a:gd name="connsiteX2" fmla="*/ 115440 w 343256"/>
                  <a:gd name="connsiteY2" fmla="*/ 6256 h 1228495"/>
                  <a:gd name="connsiteX3" fmla="*/ 28737 w 343256"/>
                  <a:gd name="connsiteY3" fmla="*/ 1228495 h 122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256" h="1228495">
                    <a:moveTo>
                      <a:pt x="322819" y="1191099"/>
                    </a:moveTo>
                    <a:cubicBezTo>
                      <a:pt x="410959" y="812690"/>
                      <a:pt x="189533" y="397033"/>
                      <a:pt x="122890" y="0"/>
                    </a:cubicBezTo>
                    <a:lnTo>
                      <a:pt x="115440" y="6256"/>
                    </a:lnTo>
                    <a:cubicBezTo>
                      <a:pt x="86539" y="413669"/>
                      <a:pt x="-61350" y="993689"/>
                      <a:pt x="28737" y="1228495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1D907B-024A-4E93-94EC-33954C164D93}"/>
                </a:ext>
              </a:extLst>
            </p:cNvPr>
            <p:cNvGrpSpPr/>
            <p:nvPr/>
          </p:nvGrpSpPr>
          <p:grpSpPr>
            <a:xfrm>
              <a:off x="4256408" y="2802457"/>
              <a:ext cx="612609" cy="448444"/>
              <a:chOff x="4256408" y="2802457"/>
              <a:chExt cx="612609" cy="448444"/>
            </a:xfrm>
            <a:solidFill>
              <a:schemeClr val="tx1"/>
            </a:solidFill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50310C-288C-4BD7-A723-CF17AF2F596D}"/>
                  </a:ext>
                </a:extLst>
              </p:cNvPr>
              <p:cNvSpPr/>
              <p:nvPr/>
            </p:nvSpPr>
            <p:spPr>
              <a:xfrm rot="2538342">
                <a:off x="4256408" y="2802457"/>
                <a:ext cx="612609" cy="4484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D36DF48-94ED-4189-89AC-D5F726BA754D}"/>
                  </a:ext>
                </a:extLst>
              </p:cNvPr>
              <p:cNvSpPr/>
              <p:nvPr/>
            </p:nvSpPr>
            <p:spPr>
              <a:xfrm rot="19402940" flipH="1">
                <a:off x="4357805" y="2812285"/>
                <a:ext cx="79165" cy="5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1B453CE-B9AF-43C2-90AB-2663FC98FA4A}"/>
                  </a:ext>
                </a:extLst>
              </p:cNvPr>
              <p:cNvSpPr/>
              <p:nvPr/>
            </p:nvSpPr>
            <p:spPr>
              <a:xfrm rot="3698746">
                <a:off x="4302313" y="2935252"/>
                <a:ext cx="190151" cy="1391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8F85E5-7534-4B49-9418-3582F451DAC0}"/>
                </a:ext>
              </a:extLst>
            </p:cNvPr>
            <p:cNvGrpSpPr/>
            <p:nvPr/>
          </p:nvGrpSpPr>
          <p:grpSpPr>
            <a:xfrm>
              <a:off x="3438525" y="3188725"/>
              <a:ext cx="799029" cy="488156"/>
              <a:chOff x="3438525" y="3188725"/>
              <a:chExt cx="799029" cy="48815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D31E56D-E087-48B6-89A3-BE839E6B8D2E}"/>
                  </a:ext>
                </a:extLst>
              </p:cNvPr>
              <p:cNvSpPr/>
              <p:nvPr/>
            </p:nvSpPr>
            <p:spPr>
              <a:xfrm>
                <a:off x="3564851" y="3188725"/>
                <a:ext cx="545193" cy="327524"/>
              </a:xfrm>
              <a:custGeom>
                <a:avLst/>
                <a:gdLst>
                  <a:gd name="connsiteX0" fmla="*/ 0 w 537720"/>
                  <a:gd name="connsiteY0" fmla="*/ 268860 h 537720"/>
                  <a:gd name="connsiteX1" fmla="*/ 268860 w 537720"/>
                  <a:gd name="connsiteY1" fmla="*/ 0 h 537720"/>
                  <a:gd name="connsiteX2" fmla="*/ 537720 w 537720"/>
                  <a:gd name="connsiteY2" fmla="*/ 268860 h 537720"/>
                  <a:gd name="connsiteX3" fmla="*/ 268860 w 537720"/>
                  <a:gd name="connsiteY3" fmla="*/ 537720 h 537720"/>
                  <a:gd name="connsiteX4" fmla="*/ 0 w 537720"/>
                  <a:gd name="connsiteY4" fmla="*/ 268860 h 537720"/>
                  <a:gd name="connsiteX0" fmla="*/ 0 w 545193"/>
                  <a:gd name="connsiteY0" fmla="*/ 33608 h 302468"/>
                  <a:gd name="connsiteX1" fmla="*/ 537720 w 545193"/>
                  <a:gd name="connsiteY1" fmla="*/ 33608 h 302468"/>
                  <a:gd name="connsiteX2" fmla="*/ 268860 w 545193"/>
                  <a:gd name="connsiteY2" fmla="*/ 302468 h 302468"/>
                  <a:gd name="connsiteX3" fmla="*/ 0 w 545193"/>
                  <a:gd name="connsiteY3" fmla="*/ 33608 h 302468"/>
                  <a:gd name="connsiteX0" fmla="*/ 0 w 545193"/>
                  <a:gd name="connsiteY0" fmla="*/ 48917 h 317777"/>
                  <a:gd name="connsiteX1" fmla="*/ 537720 w 545193"/>
                  <a:gd name="connsiteY1" fmla="*/ 48917 h 317777"/>
                  <a:gd name="connsiteX2" fmla="*/ 268860 w 545193"/>
                  <a:gd name="connsiteY2" fmla="*/ 317777 h 317777"/>
                  <a:gd name="connsiteX3" fmla="*/ 0 w 545193"/>
                  <a:gd name="connsiteY3" fmla="*/ 48917 h 317777"/>
                  <a:gd name="connsiteX0" fmla="*/ 0 w 545193"/>
                  <a:gd name="connsiteY0" fmla="*/ 58664 h 327524"/>
                  <a:gd name="connsiteX1" fmla="*/ 537720 w 545193"/>
                  <a:gd name="connsiteY1" fmla="*/ 58664 h 327524"/>
                  <a:gd name="connsiteX2" fmla="*/ 268860 w 545193"/>
                  <a:gd name="connsiteY2" fmla="*/ 327524 h 327524"/>
                  <a:gd name="connsiteX3" fmla="*/ 0 w 545193"/>
                  <a:gd name="connsiteY3" fmla="*/ 58664 h 327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5193" h="327524">
                    <a:moveTo>
                      <a:pt x="0" y="58664"/>
                    </a:moveTo>
                    <a:cubicBezTo>
                      <a:pt x="44810" y="-14721"/>
                      <a:pt x="488147" y="-24246"/>
                      <a:pt x="537720" y="58664"/>
                    </a:cubicBezTo>
                    <a:cubicBezTo>
                      <a:pt x="582530" y="103474"/>
                      <a:pt x="417347" y="327524"/>
                      <a:pt x="268860" y="327524"/>
                    </a:cubicBezTo>
                    <a:cubicBezTo>
                      <a:pt x="120373" y="327524"/>
                      <a:pt x="0" y="207151"/>
                      <a:pt x="0" y="58664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54E891-2A23-4BED-8AC8-96F287960BC5}"/>
                  </a:ext>
                </a:extLst>
              </p:cNvPr>
              <p:cNvSpPr/>
              <p:nvPr/>
            </p:nvSpPr>
            <p:spPr>
              <a:xfrm>
                <a:off x="3438525" y="3519488"/>
                <a:ext cx="404813" cy="152515"/>
              </a:xfrm>
              <a:custGeom>
                <a:avLst/>
                <a:gdLst>
                  <a:gd name="connsiteX0" fmla="*/ 404813 w 404813"/>
                  <a:gd name="connsiteY0" fmla="*/ 4762 h 4762"/>
                  <a:gd name="connsiteX1" fmla="*/ 0 w 404813"/>
                  <a:gd name="connsiteY1" fmla="*/ 0 h 4762"/>
                  <a:gd name="connsiteX2" fmla="*/ 0 w 404813"/>
                  <a:gd name="connsiteY2" fmla="*/ 0 h 4762"/>
                  <a:gd name="connsiteX0" fmla="*/ 10000 w 10000"/>
                  <a:gd name="connsiteY0" fmla="*/ 10000 h 230040"/>
                  <a:gd name="connsiteX1" fmla="*/ 0 w 10000"/>
                  <a:gd name="connsiteY1" fmla="*/ 0 h 230040"/>
                  <a:gd name="connsiteX2" fmla="*/ 0 w 10000"/>
                  <a:gd name="connsiteY2" fmla="*/ 0 h 230040"/>
                  <a:gd name="connsiteX0" fmla="*/ 10000 w 10000"/>
                  <a:gd name="connsiteY0" fmla="*/ 10000 h 343711"/>
                  <a:gd name="connsiteX1" fmla="*/ 0 w 10000"/>
                  <a:gd name="connsiteY1" fmla="*/ 0 h 343711"/>
                  <a:gd name="connsiteX2" fmla="*/ 0 w 10000"/>
                  <a:gd name="connsiteY2" fmla="*/ 0 h 343711"/>
                  <a:gd name="connsiteX0" fmla="*/ 10000 w 10000"/>
                  <a:gd name="connsiteY0" fmla="*/ 10000 h 320275"/>
                  <a:gd name="connsiteX1" fmla="*/ 0 w 10000"/>
                  <a:gd name="connsiteY1" fmla="*/ 0 h 320275"/>
                  <a:gd name="connsiteX2" fmla="*/ 0 w 10000"/>
                  <a:gd name="connsiteY2" fmla="*/ 0 h 32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0275">
                    <a:moveTo>
                      <a:pt x="10000" y="10000"/>
                    </a:moveTo>
                    <a:cubicBezTo>
                      <a:pt x="8667" y="396710"/>
                      <a:pt x="2274" y="453379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31BB6F8-E9D3-45A4-9A3A-51BBE998EF83}"/>
                  </a:ext>
                </a:extLst>
              </p:cNvPr>
              <p:cNvSpPr/>
              <p:nvPr/>
            </p:nvSpPr>
            <p:spPr>
              <a:xfrm flipH="1">
                <a:off x="3832741" y="3524366"/>
                <a:ext cx="404813" cy="152515"/>
              </a:xfrm>
              <a:custGeom>
                <a:avLst/>
                <a:gdLst>
                  <a:gd name="connsiteX0" fmla="*/ 404813 w 404813"/>
                  <a:gd name="connsiteY0" fmla="*/ 4762 h 4762"/>
                  <a:gd name="connsiteX1" fmla="*/ 0 w 404813"/>
                  <a:gd name="connsiteY1" fmla="*/ 0 h 4762"/>
                  <a:gd name="connsiteX2" fmla="*/ 0 w 404813"/>
                  <a:gd name="connsiteY2" fmla="*/ 0 h 4762"/>
                  <a:gd name="connsiteX0" fmla="*/ 10000 w 10000"/>
                  <a:gd name="connsiteY0" fmla="*/ 10000 h 230040"/>
                  <a:gd name="connsiteX1" fmla="*/ 0 w 10000"/>
                  <a:gd name="connsiteY1" fmla="*/ 0 h 230040"/>
                  <a:gd name="connsiteX2" fmla="*/ 0 w 10000"/>
                  <a:gd name="connsiteY2" fmla="*/ 0 h 230040"/>
                  <a:gd name="connsiteX0" fmla="*/ 10000 w 10000"/>
                  <a:gd name="connsiteY0" fmla="*/ 10000 h 343711"/>
                  <a:gd name="connsiteX1" fmla="*/ 0 w 10000"/>
                  <a:gd name="connsiteY1" fmla="*/ 0 h 343711"/>
                  <a:gd name="connsiteX2" fmla="*/ 0 w 10000"/>
                  <a:gd name="connsiteY2" fmla="*/ 0 h 343711"/>
                  <a:gd name="connsiteX0" fmla="*/ 10000 w 10000"/>
                  <a:gd name="connsiteY0" fmla="*/ 10000 h 320275"/>
                  <a:gd name="connsiteX1" fmla="*/ 0 w 10000"/>
                  <a:gd name="connsiteY1" fmla="*/ 0 h 320275"/>
                  <a:gd name="connsiteX2" fmla="*/ 0 w 10000"/>
                  <a:gd name="connsiteY2" fmla="*/ 0 h 32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0275">
                    <a:moveTo>
                      <a:pt x="10000" y="10000"/>
                    </a:moveTo>
                    <a:cubicBezTo>
                      <a:pt x="8667" y="396710"/>
                      <a:pt x="2274" y="453379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D70804F-28B1-4435-B864-E9DAF34C6C78}"/>
                </a:ext>
              </a:extLst>
            </p:cNvPr>
            <p:cNvGrpSpPr/>
            <p:nvPr/>
          </p:nvGrpSpPr>
          <p:grpSpPr>
            <a:xfrm flipH="1">
              <a:off x="2782040" y="2798946"/>
              <a:ext cx="612609" cy="448444"/>
              <a:chOff x="4256408" y="2802457"/>
              <a:chExt cx="612609" cy="448444"/>
            </a:xfrm>
            <a:solidFill>
              <a:schemeClr val="tx1"/>
            </a:solidFill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F89874F-E9EF-43D5-A4CA-C64FBB78D8A6}"/>
                  </a:ext>
                </a:extLst>
              </p:cNvPr>
              <p:cNvSpPr/>
              <p:nvPr/>
            </p:nvSpPr>
            <p:spPr>
              <a:xfrm rot="2538342">
                <a:off x="4256408" y="2802457"/>
                <a:ext cx="612609" cy="4484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78FD3E4-EF8C-411D-947C-5FDFFF9484C9}"/>
                  </a:ext>
                </a:extLst>
              </p:cNvPr>
              <p:cNvSpPr/>
              <p:nvPr/>
            </p:nvSpPr>
            <p:spPr>
              <a:xfrm rot="19402940" flipH="1">
                <a:off x="4357805" y="2812285"/>
                <a:ext cx="79165" cy="5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FB24446-0937-442E-A707-7FC198D11CF3}"/>
                  </a:ext>
                </a:extLst>
              </p:cNvPr>
              <p:cNvSpPr/>
              <p:nvPr/>
            </p:nvSpPr>
            <p:spPr>
              <a:xfrm rot="3698746">
                <a:off x="4302313" y="2935252"/>
                <a:ext cx="190151" cy="1391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ttsMP3.com_VoiceText_2025-4-16_22-0-20">
            <a:hlinkClick r:id="" action="ppaction://media"/>
            <a:extLst>
              <a:ext uri="{FF2B5EF4-FFF2-40B4-BE49-F238E27FC236}">
                <a16:creationId xmlns:a16="http://schemas.microsoft.com/office/drawing/2014/main" id="{6409EE79-59A0-4385-B12D-75895D74F4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236709" y="2647461"/>
            <a:ext cx="609600" cy="609600"/>
          </a:xfrm>
          <a:prstGeom prst="rect">
            <a:avLst/>
          </a:prstGeom>
        </p:spPr>
      </p:pic>
      <p:pic>
        <p:nvPicPr>
          <p:cNvPr id="182" name="1sec">
            <a:hlinkClick r:id="" action="ppaction://media"/>
            <a:extLst>
              <a:ext uri="{FF2B5EF4-FFF2-40B4-BE49-F238E27FC236}">
                <a16:creationId xmlns:a16="http://schemas.microsoft.com/office/drawing/2014/main" id="{D5786046-955F-44FD-8C1A-B7F015299B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096000" y="2703144"/>
            <a:ext cx="609600" cy="609600"/>
          </a:xfrm>
          <a:prstGeom prst="rect">
            <a:avLst/>
          </a:prstGeom>
        </p:spPr>
      </p:pic>
      <p:pic>
        <p:nvPicPr>
          <p:cNvPr id="20" name="ttsMP3.com_VoiceText_2025-4-16_22-6-12">
            <a:hlinkClick r:id="" action="ppaction://media"/>
            <a:extLst>
              <a:ext uri="{FF2B5EF4-FFF2-40B4-BE49-F238E27FC236}">
                <a16:creationId xmlns:a16="http://schemas.microsoft.com/office/drawing/2014/main" id="{7E9BD45A-2F5F-4744-83E1-7798A38264E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992416" y="2703144"/>
            <a:ext cx="609600" cy="609600"/>
          </a:xfrm>
          <a:prstGeom prst="rect">
            <a:avLst/>
          </a:prstGeom>
        </p:spPr>
      </p:pic>
      <p:pic>
        <p:nvPicPr>
          <p:cNvPr id="22" name="wolf-2-101100">
            <a:hlinkClick r:id="" action="ppaction://media"/>
            <a:extLst>
              <a:ext uri="{FF2B5EF4-FFF2-40B4-BE49-F238E27FC236}">
                <a16:creationId xmlns:a16="http://schemas.microsoft.com/office/drawing/2014/main" id="{1CCCB3FF-7E3B-4E53-999C-AC318D5C671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830484" y="2703144"/>
            <a:ext cx="609600" cy="609600"/>
          </a:xfrm>
          <a:prstGeom prst="rect">
            <a:avLst/>
          </a:prstGeom>
        </p:spPr>
      </p:pic>
      <p:pic>
        <p:nvPicPr>
          <p:cNvPr id="184" name="1sec">
            <a:hlinkClick r:id="" action="ppaction://media"/>
            <a:extLst>
              <a:ext uri="{FF2B5EF4-FFF2-40B4-BE49-F238E27FC236}">
                <a16:creationId xmlns:a16="http://schemas.microsoft.com/office/drawing/2014/main" id="{767D0C15-903D-4F7B-B300-E14B50A61C8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52794" y="2687418"/>
            <a:ext cx="609600" cy="609600"/>
          </a:xfrm>
          <a:prstGeom prst="rect">
            <a:avLst/>
          </a:prstGeom>
        </p:spPr>
      </p:pic>
      <p:pic>
        <p:nvPicPr>
          <p:cNvPr id="185" name="ttsMP3.com_VoiceText_2025-4-16_22-8-21">
            <a:hlinkClick r:id="" action="ppaction://media"/>
            <a:extLst>
              <a:ext uri="{FF2B5EF4-FFF2-40B4-BE49-F238E27FC236}">
                <a16:creationId xmlns:a16="http://schemas.microsoft.com/office/drawing/2014/main" id="{B9F920E4-E93F-44CD-9957-0DA9C81D66E2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390862" y="2722920"/>
            <a:ext cx="609600" cy="609600"/>
          </a:xfrm>
          <a:prstGeom prst="rect">
            <a:avLst/>
          </a:prstGeom>
        </p:spPr>
      </p:pic>
      <p:pic>
        <p:nvPicPr>
          <p:cNvPr id="186" name="1sec">
            <a:hlinkClick r:id="" action="ppaction://media"/>
            <a:extLst>
              <a:ext uri="{FF2B5EF4-FFF2-40B4-BE49-F238E27FC236}">
                <a16:creationId xmlns:a16="http://schemas.microsoft.com/office/drawing/2014/main" id="{8C528792-CC94-40BB-96BF-47B4C606D4F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113172" y="2647461"/>
            <a:ext cx="609600" cy="609600"/>
          </a:xfrm>
          <a:prstGeom prst="rect">
            <a:avLst/>
          </a:prstGeom>
        </p:spPr>
      </p:pic>
      <p:pic>
        <p:nvPicPr>
          <p:cNvPr id="187" name="1sec">
            <a:hlinkClick r:id="" action="ppaction://media"/>
            <a:extLst>
              <a:ext uri="{FF2B5EF4-FFF2-40B4-BE49-F238E27FC236}">
                <a16:creationId xmlns:a16="http://schemas.microsoft.com/office/drawing/2014/main" id="{0D936F0C-9E65-4D9E-A2A6-EF65C52EE3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945325" y="26415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4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7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482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656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4128" fill="hold"/>
                                        <p:tgtEl>
                                          <p:spTgt spid="1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8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56" fill="hold"/>
                                        <p:tgtEl>
                                          <p:spTgt spid="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84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056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2"/>
                </p:tgtEl>
              </p:cMediaNode>
            </p:audio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2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5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6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DDDC8AC-E0DF-4BE9-AD5C-A866CB32A50F}"/>
              </a:ext>
            </a:extLst>
          </p:cNvPr>
          <p:cNvSpPr/>
          <p:nvPr/>
        </p:nvSpPr>
        <p:spPr>
          <a:xfrm>
            <a:off x="1275856" y="57789"/>
            <a:ext cx="880720" cy="59643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9D88014A-ECF4-48AA-B8A1-180A5EABB563}"/>
              </a:ext>
            </a:extLst>
          </p:cNvPr>
          <p:cNvSpPr/>
          <p:nvPr/>
        </p:nvSpPr>
        <p:spPr>
          <a:xfrm>
            <a:off x="687812" y="732026"/>
            <a:ext cx="1931490" cy="823223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sk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AFCA413-3F51-4319-ABCF-161D4C755EC6}"/>
              </a:ext>
            </a:extLst>
          </p:cNvPr>
          <p:cNvGrpSpPr/>
          <p:nvPr/>
        </p:nvGrpSpPr>
        <p:grpSpPr>
          <a:xfrm>
            <a:off x="636526" y="1725981"/>
            <a:ext cx="2159380" cy="823224"/>
            <a:chOff x="3817744" y="2529011"/>
            <a:chExt cx="5580888" cy="2127611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66CA780-10E7-400B-9A44-6A679549F220}"/>
                </a:ext>
              </a:extLst>
            </p:cNvPr>
            <p:cNvGrpSpPr/>
            <p:nvPr/>
          </p:nvGrpSpPr>
          <p:grpSpPr>
            <a:xfrm>
              <a:off x="6555221" y="2529011"/>
              <a:ext cx="2843411" cy="2108561"/>
              <a:chOff x="6408433" y="2339892"/>
              <a:chExt cx="2843411" cy="2108561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011FC3C-B733-4493-BE39-AD9F4AF1D70C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6B877FA-A5E8-4711-99EC-6EF5EEB0118E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1DE32BB-9AEE-4B61-8D26-7333976D7008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0ED9656-92D7-460D-92AB-999AF424EE4F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482A93B-782D-4DDC-A2E8-C06DF6BEBC4B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AD0301A-4A56-4984-AFFC-6ECE9A98E094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7AEA317-9802-49D8-B5DB-E4960F3D996D}"/>
                </a:ext>
              </a:extLst>
            </p:cNvPr>
            <p:cNvGrpSpPr/>
            <p:nvPr/>
          </p:nvGrpSpPr>
          <p:grpSpPr>
            <a:xfrm flipH="1">
              <a:off x="3817744" y="2548061"/>
              <a:ext cx="2843411" cy="2108561"/>
              <a:chOff x="6408433" y="2339892"/>
              <a:chExt cx="2843411" cy="2108561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8AABF62-D202-4B97-9208-D192913FA9A6}"/>
                  </a:ext>
                </a:extLst>
              </p:cNvPr>
              <p:cNvSpPr/>
              <p:nvPr/>
            </p:nvSpPr>
            <p:spPr>
              <a:xfrm rot="4872345">
                <a:off x="7786383" y="4057802"/>
                <a:ext cx="199436" cy="581866"/>
              </a:xfrm>
              <a:custGeom>
                <a:avLst/>
                <a:gdLst>
                  <a:gd name="connsiteX0" fmla="*/ 832 w 199436"/>
                  <a:gd name="connsiteY0" fmla="*/ 398560 h 581866"/>
                  <a:gd name="connsiteX1" fmla="*/ 53869 w 199436"/>
                  <a:gd name="connsiteY1" fmla="*/ 249930 h 581866"/>
                  <a:gd name="connsiteX2" fmla="*/ 145398 w 199436"/>
                  <a:gd name="connsiteY2" fmla="*/ 15322 h 581866"/>
                  <a:gd name="connsiteX3" fmla="*/ 190582 w 199436"/>
                  <a:gd name="connsiteY3" fmla="*/ 0 h 581866"/>
                  <a:gd name="connsiteX4" fmla="*/ 199341 w 199436"/>
                  <a:gd name="connsiteY4" fmla="*/ 131576 h 581866"/>
                  <a:gd name="connsiteX5" fmla="*/ 142254 w 199436"/>
                  <a:gd name="connsiteY5" fmla="*/ 536097 h 581866"/>
                  <a:gd name="connsiteX6" fmla="*/ 126505 w 199436"/>
                  <a:gd name="connsiteY6" fmla="*/ 581866 h 581866"/>
                  <a:gd name="connsiteX7" fmla="*/ 89043 w 199436"/>
                  <a:gd name="connsiteY7" fmla="*/ 563673 h 581866"/>
                  <a:gd name="connsiteX8" fmla="*/ 832 w 199436"/>
                  <a:gd name="connsiteY8" fmla="*/ 398560 h 58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36" h="581866">
                    <a:moveTo>
                      <a:pt x="832" y="398560"/>
                    </a:moveTo>
                    <a:cubicBezTo>
                      <a:pt x="4503" y="357329"/>
                      <a:pt x="20574" y="308271"/>
                      <a:pt x="53869" y="249930"/>
                    </a:cubicBezTo>
                    <a:cubicBezTo>
                      <a:pt x="45639" y="112431"/>
                      <a:pt x="87656" y="44845"/>
                      <a:pt x="145398" y="15322"/>
                    </a:cubicBezTo>
                    <a:lnTo>
                      <a:pt x="190582" y="0"/>
                    </a:lnTo>
                    <a:lnTo>
                      <a:pt x="199341" y="131576"/>
                    </a:lnTo>
                    <a:cubicBezTo>
                      <a:pt x="201005" y="267721"/>
                      <a:pt x="180899" y="404350"/>
                      <a:pt x="142254" y="536097"/>
                    </a:cubicBezTo>
                    <a:lnTo>
                      <a:pt x="126505" y="581866"/>
                    </a:lnTo>
                    <a:lnTo>
                      <a:pt x="89043" y="563673"/>
                    </a:lnTo>
                    <a:cubicBezTo>
                      <a:pt x="35754" y="532175"/>
                      <a:pt x="-6509" y="481021"/>
                      <a:pt x="832" y="398560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AAF6382-76DE-4062-B779-F668BD811DB6}"/>
                  </a:ext>
                </a:extLst>
              </p:cNvPr>
              <p:cNvSpPr/>
              <p:nvPr/>
            </p:nvSpPr>
            <p:spPr>
              <a:xfrm rot="4872345">
                <a:off x="7465658" y="1282667"/>
                <a:ext cx="587710" cy="2702160"/>
              </a:xfrm>
              <a:custGeom>
                <a:avLst/>
                <a:gdLst>
                  <a:gd name="connsiteX0" fmla="*/ 27495 w 587710"/>
                  <a:gd name="connsiteY0" fmla="*/ 1671942 h 2702160"/>
                  <a:gd name="connsiteX1" fmla="*/ 334082 w 587710"/>
                  <a:gd name="connsiteY1" fmla="*/ 0 h 2702160"/>
                  <a:gd name="connsiteX2" fmla="*/ 335503 w 587710"/>
                  <a:gd name="connsiteY2" fmla="*/ 125 h 2702160"/>
                  <a:gd name="connsiteX3" fmla="*/ 341574 w 587710"/>
                  <a:gd name="connsiteY3" fmla="*/ 6034 h 2702160"/>
                  <a:gd name="connsiteX4" fmla="*/ 525221 w 587710"/>
                  <a:gd name="connsiteY4" fmla="*/ 2527021 h 2702160"/>
                  <a:gd name="connsiteX5" fmla="*/ 587710 w 587710"/>
                  <a:gd name="connsiteY5" fmla="*/ 2702160 h 2702160"/>
                  <a:gd name="connsiteX6" fmla="*/ 483870 w 587710"/>
                  <a:gd name="connsiteY6" fmla="*/ 2672338 h 2702160"/>
                  <a:gd name="connsiteX7" fmla="*/ 27495 w 587710"/>
                  <a:gd name="connsiteY7" fmla="*/ 1671942 h 270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10" h="2702160">
                    <a:moveTo>
                      <a:pt x="27495" y="1671942"/>
                    </a:moveTo>
                    <a:cubicBezTo>
                      <a:pt x="155236" y="1079294"/>
                      <a:pt x="670570" y="461487"/>
                      <a:pt x="334082" y="0"/>
                    </a:cubicBezTo>
                    <a:lnTo>
                      <a:pt x="335503" y="125"/>
                    </a:lnTo>
                    <a:lnTo>
                      <a:pt x="341574" y="6034"/>
                    </a:lnTo>
                    <a:cubicBezTo>
                      <a:pt x="846056" y="394352"/>
                      <a:pt x="276313" y="1630251"/>
                      <a:pt x="525221" y="2527021"/>
                    </a:cubicBezTo>
                    <a:lnTo>
                      <a:pt x="587710" y="2702160"/>
                    </a:lnTo>
                    <a:lnTo>
                      <a:pt x="483870" y="2672338"/>
                    </a:lnTo>
                    <a:cubicBezTo>
                      <a:pt x="13737" y="2374062"/>
                      <a:pt x="-49151" y="2027530"/>
                      <a:pt x="27495" y="167194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BE52971-7627-430E-8590-199A105E2E62}"/>
                  </a:ext>
                </a:extLst>
              </p:cNvPr>
              <p:cNvSpPr/>
              <p:nvPr/>
            </p:nvSpPr>
            <p:spPr>
              <a:xfrm rot="4872345">
                <a:off x="7543467" y="2542461"/>
                <a:ext cx="504402" cy="1546809"/>
              </a:xfrm>
              <a:custGeom>
                <a:avLst/>
                <a:gdLst>
                  <a:gd name="connsiteX0" fmla="*/ 14796 w 504402"/>
                  <a:gd name="connsiteY0" fmla="*/ 578837 h 1546809"/>
                  <a:gd name="connsiteX1" fmla="*/ 220710 w 504402"/>
                  <a:gd name="connsiteY1" fmla="*/ 0 h 1546809"/>
                  <a:gd name="connsiteX2" fmla="*/ 255076 w 504402"/>
                  <a:gd name="connsiteY2" fmla="*/ 1546809 h 1546809"/>
                  <a:gd name="connsiteX3" fmla="*/ 14796 w 504402"/>
                  <a:gd name="connsiteY3" fmla="*/ 578837 h 154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402" h="1546809">
                    <a:moveTo>
                      <a:pt x="14796" y="578837"/>
                    </a:moveTo>
                    <a:cubicBezTo>
                      <a:pt x="55813" y="352827"/>
                      <a:pt x="171195" y="191674"/>
                      <a:pt x="220710" y="0"/>
                    </a:cubicBezTo>
                    <a:cubicBezTo>
                      <a:pt x="376648" y="393520"/>
                      <a:pt x="753557" y="593748"/>
                      <a:pt x="255076" y="1546809"/>
                    </a:cubicBezTo>
                    <a:cubicBezTo>
                      <a:pt x="7128" y="1095712"/>
                      <a:pt x="-26221" y="804847"/>
                      <a:pt x="14796" y="578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4A9BB4E-387D-48A9-84A6-8CCFB6154A3A}"/>
                  </a:ext>
                </a:extLst>
              </p:cNvPr>
              <p:cNvSpPr/>
              <p:nvPr/>
            </p:nvSpPr>
            <p:spPr>
              <a:xfrm rot="4872345">
                <a:off x="8488831" y="3786798"/>
                <a:ext cx="399627" cy="468691"/>
              </a:xfrm>
              <a:custGeom>
                <a:avLst/>
                <a:gdLst>
                  <a:gd name="connsiteX0" fmla="*/ 1881 w 399627"/>
                  <a:gd name="connsiteY0" fmla="*/ 82457 h 468691"/>
                  <a:gd name="connsiteX1" fmla="*/ 16345 w 399627"/>
                  <a:gd name="connsiteY1" fmla="*/ 36403 h 468691"/>
                  <a:gd name="connsiteX2" fmla="*/ 38382 w 399627"/>
                  <a:gd name="connsiteY2" fmla="*/ 0 h 468691"/>
                  <a:gd name="connsiteX3" fmla="*/ 92273 w 399627"/>
                  <a:gd name="connsiteY3" fmla="*/ 41279 h 468691"/>
                  <a:gd name="connsiteX4" fmla="*/ 370075 w 399627"/>
                  <a:gd name="connsiteY4" fmla="*/ 388913 h 468691"/>
                  <a:gd name="connsiteX5" fmla="*/ 399627 w 399627"/>
                  <a:gd name="connsiteY5" fmla="*/ 455235 h 468691"/>
                  <a:gd name="connsiteX6" fmla="*/ 367089 w 399627"/>
                  <a:gd name="connsiteY6" fmla="*/ 465455 h 468691"/>
                  <a:gd name="connsiteX7" fmla="*/ 137256 w 399627"/>
                  <a:gd name="connsiteY7" fmla="*/ 294803 h 468691"/>
                  <a:gd name="connsiteX8" fmla="*/ 1881 w 399627"/>
                  <a:gd name="connsiteY8" fmla="*/ 82457 h 46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27" h="468691">
                    <a:moveTo>
                      <a:pt x="1881" y="82457"/>
                    </a:moveTo>
                    <a:cubicBezTo>
                      <a:pt x="4441" y="66448"/>
                      <a:pt x="9503" y="51049"/>
                      <a:pt x="16345" y="36403"/>
                    </a:cubicBezTo>
                    <a:lnTo>
                      <a:pt x="38382" y="0"/>
                    </a:lnTo>
                    <a:lnTo>
                      <a:pt x="92273" y="41279"/>
                    </a:lnTo>
                    <a:cubicBezTo>
                      <a:pt x="213099" y="145936"/>
                      <a:pt x="304623" y="263604"/>
                      <a:pt x="370075" y="388913"/>
                    </a:cubicBezTo>
                    <a:lnTo>
                      <a:pt x="399627" y="455235"/>
                    </a:lnTo>
                    <a:lnTo>
                      <a:pt x="367089" y="465455"/>
                    </a:lnTo>
                    <a:cubicBezTo>
                      <a:pt x="291186" y="480209"/>
                      <a:pt x="205877" y="448077"/>
                      <a:pt x="137256" y="294803"/>
                    </a:cubicBezTo>
                    <a:cubicBezTo>
                      <a:pt x="21400" y="220300"/>
                      <a:pt x="-8364" y="146494"/>
                      <a:pt x="1881" y="82457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A151520-47D8-42DC-9BEE-B8DA9B154F37}"/>
                  </a:ext>
                </a:extLst>
              </p:cNvPr>
              <p:cNvSpPr/>
              <p:nvPr/>
            </p:nvSpPr>
            <p:spPr>
              <a:xfrm rot="4872345">
                <a:off x="6828092" y="3914921"/>
                <a:ext cx="437077" cy="461478"/>
              </a:xfrm>
              <a:custGeom>
                <a:avLst/>
                <a:gdLst>
                  <a:gd name="connsiteX0" fmla="*/ 58 w 437077"/>
                  <a:gd name="connsiteY0" fmla="*/ 342408 h 461478"/>
                  <a:gd name="connsiteX1" fmla="*/ 161826 w 437077"/>
                  <a:gd name="connsiteY1" fmla="*/ 148803 h 461478"/>
                  <a:gd name="connsiteX2" fmla="*/ 412365 w 437077"/>
                  <a:gd name="connsiteY2" fmla="*/ 12346 h 461478"/>
                  <a:gd name="connsiteX3" fmla="*/ 437077 w 437077"/>
                  <a:gd name="connsiteY3" fmla="*/ 25315 h 461478"/>
                  <a:gd name="connsiteX4" fmla="*/ 421776 w 437077"/>
                  <a:gd name="connsiteY4" fmla="*/ 52569 h 461478"/>
                  <a:gd name="connsiteX5" fmla="*/ 57769 w 437077"/>
                  <a:gd name="connsiteY5" fmla="*/ 451626 h 461478"/>
                  <a:gd name="connsiteX6" fmla="*/ 42918 w 437077"/>
                  <a:gd name="connsiteY6" fmla="*/ 461478 h 461478"/>
                  <a:gd name="connsiteX7" fmla="*/ 22076 w 437077"/>
                  <a:gd name="connsiteY7" fmla="*/ 431897 h 461478"/>
                  <a:gd name="connsiteX8" fmla="*/ 58 w 437077"/>
                  <a:gd name="connsiteY8" fmla="*/ 342408 h 46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077" h="461478">
                    <a:moveTo>
                      <a:pt x="58" y="342408"/>
                    </a:moveTo>
                    <a:cubicBezTo>
                      <a:pt x="1785" y="279288"/>
                      <a:pt x="42786" y="211081"/>
                      <a:pt x="161826" y="148803"/>
                    </a:cubicBezTo>
                    <a:cubicBezTo>
                      <a:pt x="245943" y="-1432"/>
                      <a:pt x="337182" y="-17331"/>
                      <a:pt x="412365" y="12346"/>
                    </a:cubicBezTo>
                    <a:lnTo>
                      <a:pt x="437077" y="25315"/>
                    </a:lnTo>
                    <a:lnTo>
                      <a:pt x="421776" y="52569"/>
                    </a:lnTo>
                    <a:cubicBezTo>
                      <a:pt x="325112" y="208053"/>
                      <a:pt x="201225" y="345313"/>
                      <a:pt x="57769" y="451626"/>
                    </a:cubicBezTo>
                    <a:lnTo>
                      <a:pt x="42918" y="461478"/>
                    </a:lnTo>
                    <a:lnTo>
                      <a:pt x="22076" y="431897"/>
                    </a:lnTo>
                    <a:cubicBezTo>
                      <a:pt x="8148" y="404257"/>
                      <a:pt x="-806" y="373968"/>
                      <a:pt x="58" y="342408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E9CE0DE-ADDB-41DB-B969-BA73D61FAB24}"/>
                  </a:ext>
                </a:extLst>
              </p:cNvPr>
              <p:cNvSpPr/>
              <p:nvPr/>
            </p:nvSpPr>
            <p:spPr>
              <a:xfrm rot="4872345">
                <a:off x="7001370" y="2180187"/>
                <a:ext cx="1763395" cy="2737553"/>
              </a:xfrm>
              <a:custGeom>
                <a:avLst/>
                <a:gdLst>
                  <a:gd name="connsiteX0" fmla="*/ 0 w 1763395"/>
                  <a:gd name="connsiteY0" fmla="*/ 0 h 2737553"/>
                  <a:gd name="connsiteX1" fmla="*/ 261560 w 1763395"/>
                  <a:gd name="connsiteY1" fmla="*/ 22908 h 2737553"/>
                  <a:gd name="connsiteX2" fmla="*/ 1233236 w 1763395"/>
                  <a:gd name="connsiteY2" fmla="*/ 351671 h 2737553"/>
                  <a:gd name="connsiteX3" fmla="*/ 1310057 w 1763395"/>
                  <a:gd name="connsiteY3" fmla="*/ 410514 h 2737553"/>
                  <a:gd name="connsiteX4" fmla="*/ 1288020 w 1763395"/>
                  <a:gd name="connsiteY4" fmla="*/ 446917 h 2737553"/>
                  <a:gd name="connsiteX5" fmla="*/ 1408931 w 1763395"/>
                  <a:gd name="connsiteY5" fmla="*/ 705317 h 2737553"/>
                  <a:gd name="connsiteX6" fmla="*/ 1638764 w 1763395"/>
                  <a:gd name="connsiteY6" fmla="*/ 875969 h 2737553"/>
                  <a:gd name="connsiteX7" fmla="*/ 1671302 w 1763395"/>
                  <a:gd name="connsiteY7" fmla="*/ 865749 h 2737553"/>
                  <a:gd name="connsiteX8" fmla="*/ 1698631 w 1763395"/>
                  <a:gd name="connsiteY8" fmla="*/ 927084 h 2737553"/>
                  <a:gd name="connsiteX9" fmla="*/ 1763115 w 1763395"/>
                  <a:gd name="connsiteY9" fmla="*/ 1192912 h 2737553"/>
                  <a:gd name="connsiteX10" fmla="*/ 1763395 w 1763395"/>
                  <a:gd name="connsiteY10" fmla="*/ 1197119 h 2737553"/>
                  <a:gd name="connsiteX11" fmla="*/ 1718211 w 1763395"/>
                  <a:gd name="connsiteY11" fmla="*/ 1212441 h 2737553"/>
                  <a:gd name="connsiteX12" fmla="*/ 1626682 w 1763395"/>
                  <a:gd name="connsiteY12" fmla="*/ 1447049 h 2737553"/>
                  <a:gd name="connsiteX13" fmla="*/ 1661856 w 1763395"/>
                  <a:gd name="connsiteY13" fmla="*/ 1760792 h 2737553"/>
                  <a:gd name="connsiteX14" fmla="*/ 1699318 w 1763395"/>
                  <a:gd name="connsiteY14" fmla="*/ 1778985 h 2737553"/>
                  <a:gd name="connsiteX15" fmla="*/ 1670361 w 1763395"/>
                  <a:gd name="connsiteY15" fmla="*/ 1863135 h 2737553"/>
                  <a:gd name="connsiteX16" fmla="*/ 1614011 w 1763395"/>
                  <a:gd name="connsiteY16" fmla="*/ 1988607 h 2737553"/>
                  <a:gd name="connsiteX17" fmla="*/ 1562038 w 1763395"/>
                  <a:gd name="connsiteY17" fmla="*/ 2081183 h 2737553"/>
                  <a:gd name="connsiteX18" fmla="*/ 1537326 w 1763395"/>
                  <a:gd name="connsiteY18" fmla="*/ 2068214 h 2737553"/>
                  <a:gd name="connsiteX19" fmla="*/ 1286787 w 1763395"/>
                  <a:gd name="connsiteY19" fmla="*/ 2204671 h 2737553"/>
                  <a:gd name="connsiteX20" fmla="*/ 1147037 w 1763395"/>
                  <a:gd name="connsiteY20" fmla="*/ 2487765 h 2737553"/>
                  <a:gd name="connsiteX21" fmla="*/ 1167879 w 1763395"/>
                  <a:gd name="connsiteY21" fmla="*/ 2517346 h 2737553"/>
                  <a:gd name="connsiteX22" fmla="*/ 1071588 w 1763395"/>
                  <a:gd name="connsiteY22" fmla="*/ 2581227 h 2737553"/>
                  <a:gd name="connsiteX23" fmla="*/ 290794 w 1763395"/>
                  <a:gd name="connsiteY23" fmla="*/ 2713116 h 2737553"/>
                  <a:gd name="connsiteX24" fmla="*/ 252207 w 1763395"/>
                  <a:gd name="connsiteY24" fmla="*/ 2702035 h 2737553"/>
                  <a:gd name="connsiteX25" fmla="*/ 189718 w 1763395"/>
                  <a:gd name="connsiteY25" fmla="*/ 2526896 h 2737553"/>
                  <a:gd name="connsiteX26" fmla="*/ 6071 w 1763395"/>
                  <a:gd name="connsiteY26" fmla="*/ 5909 h 2737553"/>
                  <a:gd name="connsiteX27" fmla="*/ 0 w 1763395"/>
                  <a:gd name="connsiteY27" fmla="*/ 0 h 2737553"/>
                  <a:gd name="connsiteX28" fmla="*/ 400573 w 1763395"/>
                  <a:gd name="connsiteY28" fmla="*/ 1224943 h 2737553"/>
                  <a:gd name="connsiteX29" fmla="*/ 640853 w 1763395"/>
                  <a:gd name="connsiteY29" fmla="*/ 2192915 h 2737553"/>
                  <a:gd name="connsiteX30" fmla="*/ 606487 w 1763395"/>
                  <a:gd name="connsiteY30" fmla="*/ 646106 h 2737553"/>
                  <a:gd name="connsiteX31" fmla="*/ 400573 w 1763395"/>
                  <a:gd name="connsiteY31" fmla="*/ 1224943 h 27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395" h="2737553">
                    <a:moveTo>
                      <a:pt x="0" y="0"/>
                    </a:moveTo>
                    <a:lnTo>
                      <a:pt x="261560" y="22908"/>
                    </a:lnTo>
                    <a:cubicBezTo>
                      <a:pt x="679795" y="74821"/>
                      <a:pt x="998706" y="192692"/>
                      <a:pt x="1233236" y="351671"/>
                    </a:cubicBezTo>
                    <a:lnTo>
                      <a:pt x="1310057" y="410514"/>
                    </a:lnTo>
                    <a:lnTo>
                      <a:pt x="1288020" y="446917"/>
                    </a:lnTo>
                    <a:cubicBezTo>
                      <a:pt x="1253810" y="520148"/>
                      <a:pt x="1264111" y="612188"/>
                      <a:pt x="1408931" y="705317"/>
                    </a:cubicBezTo>
                    <a:cubicBezTo>
                      <a:pt x="1477552" y="858591"/>
                      <a:pt x="1562861" y="890723"/>
                      <a:pt x="1638764" y="875969"/>
                    </a:cubicBezTo>
                    <a:lnTo>
                      <a:pt x="1671302" y="865749"/>
                    </a:lnTo>
                    <a:lnTo>
                      <a:pt x="1698631" y="927084"/>
                    </a:lnTo>
                    <a:cubicBezTo>
                      <a:pt x="1730916" y="1013622"/>
                      <a:pt x="1752092" y="1102761"/>
                      <a:pt x="1763115" y="1192912"/>
                    </a:cubicBezTo>
                    <a:lnTo>
                      <a:pt x="1763395" y="1197119"/>
                    </a:lnTo>
                    <a:lnTo>
                      <a:pt x="1718211" y="1212441"/>
                    </a:lnTo>
                    <a:cubicBezTo>
                      <a:pt x="1660469" y="1241964"/>
                      <a:pt x="1618452" y="1309550"/>
                      <a:pt x="1626682" y="1447049"/>
                    </a:cubicBezTo>
                    <a:cubicBezTo>
                      <a:pt x="1526798" y="1622073"/>
                      <a:pt x="1581922" y="1713544"/>
                      <a:pt x="1661856" y="1760792"/>
                    </a:cubicBezTo>
                    <a:lnTo>
                      <a:pt x="1699318" y="1778985"/>
                    </a:lnTo>
                    <a:lnTo>
                      <a:pt x="1670361" y="1863135"/>
                    </a:lnTo>
                    <a:cubicBezTo>
                      <a:pt x="1653478" y="1905767"/>
                      <a:pt x="1634656" y="1947657"/>
                      <a:pt x="1614011" y="1988607"/>
                    </a:cubicBezTo>
                    <a:lnTo>
                      <a:pt x="1562038" y="2081183"/>
                    </a:lnTo>
                    <a:lnTo>
                      <a:pt x="1537326" y="2068214"/>
                    </a:lnTo>
                    <a:cubicBezTo>
                      <a:pt x="1462143" y="2038537"/>
                      <a:pt x="1370904" y="2054436"/>
                      <a:pt x="1286787" y="2204671"/>
                    </a:cubicBezTo>
                    <a:cubicBezTo>
                      <a:pt x="1108227" y="2298088"/>
                      <a:pt x="1105254" y="2404844"/>
                      <a:pt x="1147037" y="2487765"/>
                    </a:cubicBezTo>
                    <a:lnTo>
                      <a:pt x="1167879" y="2517346"/>
                    </a:lnTo>
                    <a:lnTo>
                      <a:pt x="1071588" y="2581227"/>
                    </a:lnTo>
                    <a:cubicBezTo>
                      <a:pt x="842443" y="2716292"/>
                      <a:pt x="573571" y="2774570"/>
                      <a:pt x="290794" y="2713116"/>
                    </a:cubicBezTo>
                    <a:lnTo>
                      <a:pt x="252207" y="2702035"/>
                    </a:lnTo>
                    <a:lnTo>
                      <a:pt x="189718" y="2526896"/>
                    </a:lnTo>
                    <a:cubicBezTo>
                      <a:pt x="-59190" y="1630126"/>
                      <a:pt x="510553" y="394227"/>
                      <a:pt x="6071" y="5909"/>
                    </a:cubicBezTo>
                    <a:lnTo>
                      <a:pt x="0" y="0"/>
                    </a:lnTo>
                    <a:close/>
                    <a:moveTo>
                      <a:pt x="400573" y="1224943"/>
                    </a:moveTo>
                    <a:cubicBezTo>
                      <a:pt x="359556" y="1450953"/>
                      <a:pt x="392905" y="1741818"/>
                      <a:pt x="640853" y="2192915"/>
                    </a:cubicBezTo>
                    <a:cubicBezTo>
                      <a:pt x="1139334" y="1239854"/>
                      <a:pt x="762425" y="1039626"/>
                      <a:pt x="606487" y="646106"/>
                    </a:cubicBezTo>
                    <a:cubicBezTo>
                      <a:pt x="556972" y="837780"/>
                      <a:pt x="441590" y="998933"/>
                      <a:pt x="400573" y="1224943"/>
                    </a:cubicBez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Rectangle 3">
              <a:extLst>
                <a:ext uri="{FF2B5EF4-FFF2-40B4-BE49-F238E27FC236}">
                  <a16:creationId xmlns:a16="http://schemas.microsoft.com/office/drawing/2014/main" id="{38DD0E71-CD40-440A-859D-D9F5D6DDA3AF}"/>
                </a:ext>
              </a:extLst>
            </p:cNvPr>
            <p:cNvSpPr/>
            <p:nvPr/>
          </p:nvSpPr>
          <p:spPr>
            <a:xfrm>
              <a:off x="6399132" y="2813475"/>
              <a:ext cx="376864" cy="1155700"/>
            </a:xfrm>
            <a:custGeom>
              <a:avLst/>
              <a:gdLst>
                <a:gd name="connsiteX0" fmla="*/ 0 w 159026"/>
                <a:gd name="connsiteY0" fmla="*/ 0 h 768626"/>
                <a:gd name="connsiteX1" fmla="*/ 159026 w 159026"/>
                <a:gd name="connsiteY1" fmla="*/ 0 h 768626"/>
                <a:gd name="connsiteX2" fmla="*/ 159026 w 159026"/>
                <a:gd name="connsiteY2" fmla="*/ 768626 h 768626"/>
                <a:gd name="connsiteX3" fmla="*/ 0 w 159026"/>
                <a:gd name="connsiteY3" fmla="*/ 768626 h 768626"/>
                <a:gd name="connsiteX4" fmla="*/ 0 w 159026"/>
                <a:gd name="connsiteY4" fmla="*/ 0 h 768626"/>
                <a:gd name="connsiteX0" fmla="*/ 57150 w 159026"/>
                <a:gd name="connsiteY0" fmla="*/ 0 h 851176"/>
                <a:gd name="connsiteX1" fmla="*/ 159026 w 159026"/>
                <a:gd name="connsiteY1" fmla="*/ 82550 h 851176"/>
                <a:gd name="connsiteX2" fmla="*/ 159026 w 159026"/>
                <a:gd name="connsiteY2" fmla="*/ 851176 h 851176"/>
                <a:gd name="connsiteX3" fmla="*/ 0 w 159026"/>
                <a:gd name="connsiteY3" fmla="*/ 851176 h 851176"/>
                <a:gd name="connsiteX4" fmla="*/ 57150 w 159026"/>
                <a:gd name="connsiteY4" fmla="*/ 0 h 851176"/>
                <a:gd name="connsiteX0" fmla="*/ 57150 w 159026"/>
                <a:gd name="connsiteY0" fmla="*/ 0 h 965476"/>
                <a:gd name="connsiteX1" fmla="*/ 159026 w 159026"/>
                <a:gd name="connsiteY1" fmla="*/ 82550 h 965476"/>
                <a:gd name="connsiteX2" fmla="*/ 82826 w 159026"/>
                <a:gd name="connsiteY2" fmla="*/ 965476 h 965476"/>
                <a:gd name="connsiteX3" fmla="*/ 0 w 159026"/>
                <a:gd name="connsiteY3" fmla="*/ 851176 h 965476"/>
                <a:gd name="connsiteX4" fmla="*/ 57150 w 159026"/>
                <a:gd name="connsiteY4" fmla="*/ 0 h 965476"/>
                <a:gd name="connsiteX0" fmla="*/ 241300 w 343176"/>
                <a:gd name="connsiteY0" fmla="*/ 0 h 965476"/>
                <a:gd name="connsiteX1" fmla="*/ 343176 w 343176"/>
                <a:gd name="connsiteY1" fmla="*/ 82550 h 965476"/>
                <a:gd name="connsiteX2" fmla="*/ 266976 w 343176"/>
                <a:gd name="connsiteY2" fmla="*/ 965476 h 965476"/>
                <a:gd name="connsiteX3" fmla="*/ 0 w 343176"/>
                <a:gd name="connsiteY3" fmla="*/ 527326 h 965476"/>
                <a:gd name="connsiteX4" fmla="*/ 241300 w 34317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1300 w 540026"/>
                <a:gd name="connsiteY0" fmla="*/ 0 h 965476"/>
                <a:gd name="connsiteX1" fmla="*/ 540026 w 540026"/>
                <a:gd name="connsiteY1" fmla="*/ 508000 h 965476"/>
                <a:gd name="connsiteX2" fmla="*/ 266976 w 540026"/>
                <a:gd name="connsiteY2" fmla="*/ 965476 h 965476"/>
                <a:gd name="connsiteX3" fmla="*/ 0 w 540026"/>
                <a:gd name="connsiteY3" fmla="*/ 527326 h 965476"/>
                <a:gd name="connsiteX4" fmla="*/ 241300 w 540026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242999 w 541725"/>
                <a:gd name="connsiteY0" fmla="*/ 0 h 965476"/>
                <a:gd name="connsiteX1" fmla="*/ 541725 w 541725"/>
                <a:gd name="connsiteY1" fmla="*/ 508000 h 965476"/>
                <a:gd name="connsiteX2" fmla="*/ 268675 w 541725"/>
                <a:gd name="connsiteY2" fmla="*/ 965476 h 965476"/>
                <a:gd name="connsiteX3" fmla="*/ 1699 w 541725"/>
                <a:gd name="connsiteY3" fmla="*/ 527326 h 965476"/>
                <a:gd name="connsiteX4" fmla="*/ 242999 w 541725"/>
                <a:gd name="connsiteY4" fmla="*/ 0 h 965476"/>
                <a:gd name="connsiteX0" fmla="*/ 0 w 298726"/>
                <a:gd name="connsiteY0" fmla="*/ 0 h 965476"/>
                <a:gd name="connsiteX1" fmla="*/ 298726 w 298726"/>
                <a:gd name="connsiteY1" fmla="*/ 508000 h 965476"/>
                <a:gd name="connsiteX2" fmla="*/ 25676 w 298726"/>
                <a:gd name="connsiteY2" fmla="*/ 965476 h 965476"/>
                <a:gd name="connsiteX3" fmla="*/ 0 w 298726"/>
                <a:gd name="connsiteY3" fmla="*/ 0 h 965476"/>
                <a:gd name="connsiteX0" fmla="*/ 129806 w 428532"/>
                <a:gd name="connsiteY0" fmla="*/ 0 h 965476"/>
                <a:gd name="connsiteX1" fmla="*/ 428532 w 428532"/>
                <a:gd name="connsiteY1" fmla="*/ 508000 h 965476"/>
                <a:gd name="connsiteX2" fmla="*/ 155482 w 428532"/>
                <a:gd name="connsiteY2" fmla="*/ 965476 h 965476"/>
                <a:gd name="connsiteX3" fmla="*/ 129806 w 428532"/>
                <a:gd name="connsiteY3" fmla="*/ 0 h 965476"/>
                <a:gd name="connsiteX0" fmla="*/ 129806 w 155482"/>
                <a:gd name="connsiteY0" fmla="*/ 0 h 965476"/>
                <a:gd name="connsiteX1" fmla="*/ 155482 w 155482"/>
                <a:gd name="connsiteY1" fmla="*/ 965476 h 965476"/>
                <a:gd name="connsiteX2" fmla="*/ 129806 w 155482"/>
                <a:gd name="connsiteY2" fmla="*/ 0 h 965476"/>
                <a:gd name="connsiteX0" fmla="*/ 129806 w 293843"/>
                <a:gd name="connsiteY0" fmla="*/ 0 h 965476"/>
                <a:gd name="connsiteX1" fmla="*/ 155482 w 293843"/>
                <a:gd name="connsiteY1" fmla="*/ 965476 h 965476"/>
                <a:gd name="connsiteX2" fmla="*/ 129806 w 293843"/>
                <a:gd name="connsiteY2" fmla="*/ 0 h 965476"/>
                <a:gd name="connsiteX0" fmla="*/ 144134 w 308171"/>
                <a:gd name="connsiteY0" fmla="*/ 0 h 965476"/>
                <a:gd name="connsiteX1" fmla="*/ 169810 w 308171"/>
                <a:gd name="connsiteY1" fmla="*/ 965476 h 965476"/>
                <a:gd name="connsiteX2" fmla="*/ 144134 w 308171"/>
                <a:gd name="connsiteY2" fmla="*/ 0 h 965476"/>
                <a:gd name="connsiteX0" fmla="*/ 144134 w 340668"/>
                <a:gd name="connsiteY0" fmla="*/ 0 h 965476"/>
                <a:gd name="connsiteX1" fmla="*/ 169810 w 340668"/>
                <a:gd name="connsiteY1" fmla="*/ 965476 h 965476"/>
                <a:gd name="connsiteX2" fmla="*/ 144134 w 340668"/>
                <a:gd name="connsiteY2" fmla="*/ 0 h 965476"/>
                <a:gd name="connsiteX0" fmla="*/ 144134 w 333755"/>
                <a:gd name="connsiteY0" fmla="*/ 0 h 965476"/>
                <a:gd name="connsiteX1" fmla="*/ 169810 w 333755"/>
                <a:gd name="connsiteY1" fmla="*/ 965476 h 965476"/>
                <a:gd name="connsiteX2" fmla="*/ 144134 w 333755"/>
                <a:gd name="connsiteY2" fmla="*/ 0 h 965476"/>
                <a:gd name="connsiteX0" fmla="*/ 158083 w 347704"/>
                <a:gd name="connsiteY0" fmla="*/ 0 h 965476"/>
                <a:gd name="connsiteX1" fmla="*/ 183759 w 347704"/>
                <a:gd name="connsiteY1" fmla="*/ 965476 h 965476"/>
                <a:gd name="connsiteX2" fmla="*/ 158083 w 347704"/>
                <a:gd name="connsiteY2" fmla="*/ 0 h 965476"/>
                <a:gd name="connsiteX0" fmla="*/ 158083 w 370043"/>
                <a:gd name="connsiteY0" fmla="*/ 0 h 965476"/>
                <a:gd name="connsiteX1" fmla="*/ 183759 w 370043"/>
                <a:gd name="connsiteY1" fmla="*/ 965476 h 965476"/>
                <a:gd name="connsiteX2" fmla="*/ 158083 w 370043"/>
                <a:gd name="connsiteY2" fmla="*/ 0 h 965476"/>
                <a:gd name="connsiteX0" fmla="*/ 164904 w 376864"/>
                <a:gd name="connsiteY0" fmla="*/ 0 h 965476"/>
                <a:gd name="connsiteX1" fmla="*/ 190580 w 376864"/>
                <a:gd name="connsiteY1" fmla="*/ 965476 h 965476"/>
                <a:gd name="connsiteX2" fmla="*/ 164904 w 376864"/>
                <a:gd name="connsiteY2" fmla="*/ 0 h 96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864" h="965476">
                  <a:moveTo>
                    <a:pt x="164904" y="0"/>
                  </a:moveTo>
                  <a:cubicBezTo>
                    <a:pt x="281413" y="245625"/>
                    <a:pt x="563021" y="370601"/>
                    <a:pt x="190580" y="965476"/>
                  </a:cubicBezTo>
                  <a:cubicBezTo>
                    <a:pt x="-179929" y="402351"/>
                    <a:pt x="90913" y="239275"/>
                    <a:pt x="164904" y="0"/>
                  </a:cubicBezTo>
                  <a:close/>
                </a:path>
              </a:pathLst>
            </a:custGeom>
            <a:solidFill>
              <a:srgbClr val="FF6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A6F32690-1E14-4FE5-BD0D-52419851FA5D}"/>
              </a:ext>
            </a:extLst>
          </p:cNvPr>
          <p:cNvSpPr/>
          <p:nvPr/>
        </p:nvSpPr>
        <p:spPr>
          <a:xfrm>
            <a:off x="3646944" y="688581"/>
            <a:ext cx="2009932" cy="690595"/>
          </a:xfrm>
          <a:prstGeom prst="roundRect">
            <a:avLst/>
          </a:prstGeom>
          <a:noFill/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DEEBF7"/>
                </a:solidFill>
              </a:rPr>
              <a:t>sp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A99E9A8-F8E8-465F-8055-728FDD9C6C81}"/>
              </a:ext>
            </a:extLst>
          </p:cNvPr>
          <p:cNvSpPr/>
          <p:nvPr/>
        </p:nvSpPr>
        <p:spPr>
          <a:xfrm>
            <a:off x="4166770" y="55676"/>
            <a:ext cx="872679" cy="590990"/>
          </a:xfrm>
          <a:prstGeom prst="roundRect">
            <a:avLst/>
          </a:prstGeom>
          <a:noFill/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DEEBF7"/>
                </a:solidFill>
              </a:rPr>
              <a:t>sp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DEEBF7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A7147C0-356F-41F1-9F28-03EA2CADC61B}"/>
              </a:ext>
            </a:extLst>
          </p:cNvPr>
          <p:cNvGrpSpPr/>
          <p:nvPr/>
        </p:nvGrpSpPr>
        <p:grpSpPr>
          <a:xfrm flipH="1">
            <a:off x="4166770" y="1358473"/>
            <a:ext cx="1168745" cy="1163417"/>
            <a:chOff x="3134335" y="683998"/>
            <a:chExt cx="5526849" cy="5501655"/>
          </a:xfrm>
        </p:grpSpPr>
        <p:sp>
          <p:nvSpPr>
            <p:cNvPr id="206" name="Rectangle 34">
              <a:extLst>
                <a:ext uri="{FF2B5EF4-FFF2-40B4-BE49-F238E27FC236}">
                  <a16:creationId xmlns:a16="http://schemas.microsoft.com/office/drawing/2014/main" id="{1FFDC0CE-0465-45CE-B192-6013DCE2F5C5}"/>
                </a:ext>
              </a:extLst>
            </p:cNvPr>
            <p:cNvSpPr/>
            <p:nvPr/>
          </p:nvSpPr>
          <p:spPr>
            <a:xfrm rot="17246187">
              <a:off x="8045960" y="3646724"/>
              <a:ext cx="723560" cy="506888"/>
            </a:xfrm>
            <a:custGeom>
              <a:avLst/>
              <a:gdLst>
                <a:gd name="connsiteX0" fmla="*/ 0 w 101600"/>
                <a:gd name="connsiteY0" fmla="*/ 0 h 45719"/>
                <a:gd name="connsiteX1" fmla="*/ 101600 w 101600"/>
                <a:gd name="connsiteY1" fmla="*/ 0 h 45719"/>
                <a:gd name="connsiteX2" fmla="*/ 101600 w 101600"/>
                <a:gd name="connsiteY2" fmla="*/ 45719 h 45719"/>
                <a:gd name="connsiteX3" fmla="*/ 0 w 101600"/>
                <a:gd name="connsiteY3" fmla="*/ 45719 h 45719"/>
                <a:gd name="connsiteX4" fmla="*/ 0 w 101600"/>
                <a:gd name="connsiteY4" fmla="*/ 0 h 45719"/>
                <a:gd name="connsiteX0" fmla="*/ 0 w 725714"/>
                <a:gd name="connsiteY0" fmla="*/ 0 h 408576"/>
                <a:gd name="connsiteX1" fmla="*/ 101600 w 725714"/>
                <a:gd name="connsiteY1" fmla="*/ 0 h 408576"/>
                <a:gd name="connsiteX2" fmla="*/ 725714 w 725714"/>
                <a:gd name="connsiteY2" fmla="*/ 408576 h 408576"/>
                <a:gd name="connsiteX3" fmla="*/ 0 w 725714"/>
                <a:gd name="connsiteY3" fmla="*/ 45719 h 408576"/>
                <a:gd name="connsiteX4" fmla="*/ 0 w 725714"/>
                <a:gd name="connsiteY4" fmla="*/ 0 h 408576"/>
                <a:gd name="connsiteX0" fmla="*/ 0 w 725714"/>
                <a:gd name="connsiteY0" fmla="*/ 45719 h 408576"/>
                <a:gd name="connsiteX1" fmla="*/ 101600 w 725714"/>
                <a:gd name="connsiteY1" fmla="*/ 0 h 408576"/>
                <a:gd name="connsiteX2" fmla="*/ 725714 w 725714"/>
                <a:gd name="connsiteY2" fmla="*/ 408576 h 408576"/>
                <a:gd name="connsiteX3" fmla="*/ 0 w 725714"/>
                <a:gd name="connsiteY3" fmla="*/ 45719 h 408576"/>
                <a:gd name="connsiteX0" fmla="*/ 0 w 725714"/>
                <a:gd name="connsiteY0" fmla="*/ 89262 h 452119"/>
                <a:gd name="connsiteX1" fmla="*/ 87085 w 725714"/>
                <a:gd name="connsiteY1" fmla="*/ 0 h 452119"/>
                <a:gd name="connsiteX2" fmla="*/ 725714 w 725714"/>
                <a:gd name="connsiteY2" fmla="*/ 452119 h 452119"/>
                <a:gd name="connsiteX3" fmla="*/ 0 w 725714"/>
                <a:gd name="connsiteY3" fmla="*/ 89262 h 452119"/>
                <a:gd name="connsiteX0" fmla="*/ 0 w 740228"/>
                <a:gd name="connsiteY0" fmla="*/ 147320 h 452119"/>
                <a:gd name="connsiteX1" fmla="*/ 101599 w 740228"/>
                <a:gd name="connsiteY1" fmla="*/ 0 h 452119"/>
                <a:gd name="connsiteX2" fmla="*/ 740228 w 740228"/>
                <a:gd name="connsiteY2" fmla="*/ 452119 h 452119"/>
                <a:gd name="connsiteX3" fmla="*/ 0 w 740228"/>
                <a:gd name="connsiteY3" fmla="*/ 147320 h 452119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0228"/>
                <a:gd name="connsiteY0" fmla="*/ 225901 h 530700"/>
                <a:gd name="connsiteX1" fmla="*/ 137318 w 740228"/>
                <a:gd name="connsiteY1" fmla="*/ 0 h 530700"/>
                <a:gd name="connsiteX2" fmla="*/ 740228 w 740228"/>
                <a:gd name="connsiteY2" fmla="*/ 530700 h 530700"/>
                <a:gd name="connsiteX3" fmla="*/ 0 w 740228"/>
                <a:gd name="connsiteY3" fmla="*/ 225901 h 530700"/>
                <a:gd name="connsiteX0" fmla="*/ 0 w 744991"/>
                <a:gd name="connsiteY0" fmla="*/ 225901 h 506888"/>
                <a:gd name="connsiteX1" fmla="*/ 137318 w 744991"/>
                <a:gd name="connsiteY1" fmla="*/ 0 h 506888"/>
                <a:gd name="connsiteX2" fmla="*/ 744991 w 744991"/>
                <a:gd name="connsiteY2" fmla="*/ 506888 h 506888"/>
                <a:gd name="connsiteX3" fmla="*/ 0 w 744991"/>
                <a:gd name="connsiteY3" fmla="*/ 225901 h 506888"/>
                <a:gd name="connsiteX0" fmla="*/ 0 w 744991"/>
                <a:gd name="connsiteY0" fmla="*/ 225901 h 506888"/>
                <a:gd name="connsiteX1" fmla="*/ 137318 w 744991"/>
                <a:gd name="connsiteY1" fmla="*/ 0 h 506888"/>
                <a:gd name="connsiteX2" fmla="*/ 744991 w 744991"/>
                <a:gd name="connsiteY2" fmla="*/ 506888 h 506888"/>
                <a:gd name="connsiteX3" fmla="*/ 0 w 744991"/>
                <a:gd name="connsiteY3" fmla="*/ 225901 h 506888"/>
                <a:gd name="connsiteX0" fmla="*/ 0 w 744991"/>
                <a:gd name="connsiteY0" fmla="*/ 225901 h 507040"/>
                <a:gd name="connsiteX1" fmla="*/ 137318 w 744991"/>
                <a:gd name="connsiteY1" fmla="*/ 0 h 507040"/>
                <a:gd name="connsiteX2" fmla="*/ 744991 w 744991"/>
                <a:gd name="connsiteY2" fmla="*/ 506888 h 507040"/>
                <a:gd name="connsiteX3" fmla="*/ 0 w 744991"/>
                <a:gd name="connsiteY3" fmla="*/ 225901 h 507040"/>
                <a:gd name="connsiteX0" fmla="*/ 0 w 723560"/>
                <a:gd name="connsiteY0" fmla="*/ 213995 h 507031"/>
                <a:gd name="connsiteX1" fmla="*/ 115887 w 723560"/>
                <a:gd name="connsiteY1" fmla="*/ 0 h 507031"/>
                <a:gd name="connsiteX2" fmla="*/ 723560 w 723560"/>
                <a:gd name="connsiteY2" fmla="*/ 506888 h 507031"/>
                <a:gd name="connsiteX3" fmla="*/ 0 w 723560"/>
                <a:gd name="connsiteY3" fmla="*/ 213995 h 507031"/>
                <a:gd name="connsiteX0" fmla="*/ 0 w 723560"/>
                <a:gd name="connsiteY0" fmla="*/ 213995 h 507330"/>
                <a:gd name="connsiteX1" fmla="*/ 115887 w 723560"/>
                <a:gd name="connsiteY1" fmla="*/ 0 h 507330"/>
                <a:gd name="connsiteX2" fmla="*/ 723560 w 723560"/>
                <a:gd name="connsiteY2" fmla="*/ 506888 h 507330"/>
                <a:gd name="connsiteX3" fmla="*/ 0 w 723560"/>
                <a:gd name="connsiteY3" fmla="*/ 213995 h 507330"/>
                <a:gd name="connsiteX0" fmla="*/ 0 w 723560"/>
                <a:gd name="connsiteY0" fmla="*/ 213995 h 506888"/>
                <a:gd name="connsiteX1" fmla="*/ 115887 w 723560"/>
                <a:gd name="connsiteY1" fmla="*/ 0 h 506888"/>
                <a:gd name="connsiteX2" fmla="*/ 723560 w 723560"/>
                <a:gd name="connsiteY2" fmla="*/ 506888 h 506888"/>
                <a:gd name="connsiteX3" fmla="*/ 0 w 723560"/>
                <a:gd name="connsiteY3" fmla="*/ 213995 h 50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0" h="506888">
                  <a:moveTo>
                    <a:pt x="0" y="213995"/>
                  </a:moveTo>
                  <a:lnTo>
                    <a:pt x="115887" y="0"/>
                  </a:lnTo>
                  <a:cubicBezTo>
                    <a:pt x="450207" y="422169"/>
                    <a:pt x="565452" y="430001"/>
                    <a:pt x="723560" y="506888"/>
                  </a:cubicBezTo>
                  <a:cubicBezTo>
                    <a:pt x="696687" y="506094"/>
                    <a:pt x="381680" y="452913"/>
                    <a:pt x="0" y="213995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E06FFAD-D546-448F-9F4C-381758574B98}"/>
                </a:ext>
              </a:extLst>
            </p:cNvPr>
            <p:cNvGrpSpPr/>
            <p:nvPr/>
          </p:nvGrpSpPr>
          <p:grpSpPr>
            <a:xfrm>
              <a:off x="3908667" y="1966926"/>
              <a:ext cx="682816" cy="1253529"/>
              <a:chOff x="3908667" y="1966926"/>
              <a:chExt cx="682816" cy="1253529"/>
            </a:xfrm>
            <a:solidFill>
              <a:srgbClr val="FFFF47"/>
            </a:solidFill>
          </p:grpSpPr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590AF313-739C-4A87-B575-47ABE6DA76C2}"/>
                  </a:ext>
                </a:extLst>
              </p:cNvPr>
              <p:cNvSpPr/>
              <p:nvPr/>
            </p:nvSpPr>
            <p:spPr>
              <a:xfrm>
                <a:off x="4381501" y="2133600"/>
                <a:ext cx="209982" cy="1086855"/>
              </a:xfrm>
              <a:custGeom>
                <a:avLst/>
                <a:gdLst>
                  <a:gd name="connsiteX0" fmla="*/ 0 w 57150"/>
                  <a:gd name="connsiteY0" fmla="*/ 1085850 h 1085850"/>
                  <a:gd name="connsiteX1" fmla="*/ 57150 w 57150"/>
                  <a:gd name="connsiteY1" fmla="*/ 0 h 1085850"/>
                  <a:gd name="connsiteX2" fmla="*/ 57150 w 57150"/>
                  <a:gd name="connsiteY2" fmla="*/ 0 h 1085850"/>
                  <a:gd name="connsiteX0" fmla="*/ 0 w 174433"/>
                  <a:gd name="connsiteY0" fmla="*/ 1085850 h 1085850"/>
                  <a:gd name="connsiteX1" fmla="*/ 57150 w 174433"/>
                  <a:gd name="connsiteY1" fmla="*/ 0 h 1085850"/>
                  <a:gd name="connsiteX2" fmla="*/ 57150 w 174433"/>
                  <a:gd name="connsiteY2" fmla="*/ 0 h 1085850"/>
                  <a:gd name="connsiteX0" fmla="*/ 0 w 209982"/>
                  <a:gd name="connsiteY0" fmla="*/ 1085850 h 1086855"/>
                  <a:gd name="connsiteX1" fmla="*/ 57150 w 209982"/>
                  <a:gd name="connsiteY1" fmla="*/ 0 h 1086855"/>
                  <a:gd name="connsiteX2" fmla="*/ 57150 w 209982"/>
                  <a:gd name="connsiteY2" fmla="*/ 0 h 108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982" h="1086855">
                    <a:moveTo>
                      <a:pt x="0" y="1085850"/>
                    </a:moveTo>
                    <a:cubicBezTo>
                      <a:pt x="171450" y="1104900"/>
                      <a:pt x="342900" y="857250"/>
                      <a:pt x="57150" y="0"/>
                    </a:cubicBezTo>
                    <a:lnTo>
                      <a:pt x="5715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48FC4B28-2613-4448-B8C5-40CF82440AE3}"/>
                  </a:ext>
                </a:extLst>
              </p:cNvPr>
              <p:cNvSpPr/>
              <p:nvPr/>
            </p:nvSpPr>
            <p:spPr>
              <a:xfrm>
                <a:off x="4087369" y="2448822"/>
                <a:ext cx="93019" cy="770652"/>
              </a:xfrm>
              <a:custGeom>
                <a:avLst/>
                <a:gdLst>
                  <a:gd name="connsiteX0" fmla="*/ 0 w 57150"/>
                  <a:gd name="connsiteY0" fmla="*/ 1085850 h 1085850"/>
                  <a:gd name="connsiteX1" fmla="*/ 57150 w 57150"/>
                  <a:gd name="connsiteY1" fmla="*/ 0 h 1085850"/>
                  <a:gd name="connsiteX2" fmla="*/ 57150 w 57150"/>
                  <a:gd name="connsiteY2" fmla="*/ 0 h 1085850"/>
                  <a:gd name="connsiteX0" fmla="*/ 0 w 174433"/>
                  <a:gd name="connsiteY0" fmla="*/ 1085850 h 1085850"/>
                  <a:gd name="connsiteX1" fmla="*/ 57150 w 174433"/>
                  <a:gd name="connsiteY1" fmla="*/ 0 h 1085850"/>
                  <a:gd name="connsiteX2" fmla="*/ 57150 w 174433"/>
                  <a:gd name="connsiteY2" fmla="*/ 0 h 1085850"/>
                  <a:gd name="connsiteX0" fmla="*/ 0 w 209982"/>
                  <a:gd name="connsiteY0" fmla="*/ 1085850 h 1086855"/>
                  <a:gd name="connsiteX1" fmla="*/ 57150 w 209982"/>
                  <a:gd name="connsiteY1" fmla="*/ 0 h 1086855"/>
                  <a:gd name="connsiteX2" fmla="*/ 57150 w 209982"/>
                  <a:gd name="connsiteY2" fmla="*/ 0 h 108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982" h="1086855">
                    <a:moveTo>
                      <a:pt x="0" y="1085850"/>
                    </a:moveTo>
                    <a:cubicBezTo>
                      <a:pt x="171450" y="1104900"/>
                      <a:pt x="342900" y="857250"/>
                      <a:pt x="57150" y="0"/>
                    </a:cubicBezTo>
                    <a:lnTo>
                      <a:pt x="5715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ED5BF9A9-F3C2-4C58-920A-9AE900F368A9}"/>
                  </a:ext>
                </a:extLst>
              </p:cNvPr>
              <p:cNvSpPr/>
              <p:nvPr/>
            </p:nvSpPr>
            <p:spPr>
              <a:xfrm>
                <a:off x="4328302" y="1966926"/>
                <a:ext cx="223788" cy="2237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BFC5B15B-E324-4A85-BF8C-8FE5EC6BF38D}"/>
                  </a:ext>
                </a:extLst>
              </p:cNvPr>
              <p:cNvSpPr/>
              <p:nvPr/>
            </p:nvSpPr>
            <p:spPr>
              <a:xfrm>
                <a:off x="3908667" y="2329308"/>
                <a:ext cx="223788" cy="2237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2546DFC-A44E-4D0E-B3A0-23EB6BF59802}"/>
                </a:ext>
              </a:extLst>
            </p:cNvPr>
            <p:cNvGrpSpPr/>
            <p:nvPr/>
          </p:nvGrpSpPr>
          <p:grpSpPr>
            <a:xfrm>
              <a:off x="5354776" y="4853439"/>
              <a:ext cx="1873106" cy="1332214"/>
              <a:chOff x="5354776" y="4853439"/>
              <a:chExt cx="1873106" cy="1332214"/>
            </a:xfrm>
            <a:solidFill>
              <a:srgbClr val="FFFF47"/>
            </a:solidFill>
          </p:grpSpPr>
          <p:sp>
            <p:nvSpPr>
              <p:cNvPr id="390" name="Rectangle 23">
                <a:extLst>
                  <a:ext uri="{FF2B5EF4-FFF2-40B4-BE49-F238E27FC236}">
                    <a16:creationId xmlns:a16="http://schemas.microsoft.com/office/drawing/2014/main" id="{05B2BFC1-5C59-438C-9C9E-E2E39D13CA31}"/>
                  </a:ext>
                </a:extLst>
              </p:cNvPr>
              <p:cNvSpPr/>
              <p:nvPr/>
            </p:nvSpPr>
            <p:spPr>
              <a:xfrm rot="1940152">
                <a:off x="5354776" y="4853439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23">
                <a:extLst>
                  <a:ext uri="{FF2B5EF4-FFF2-40B4-BE49-F238E27FC236}">
                    <a16:creationId xmlns:a16="http://schemas.microsoft.com/office/drawing/2014/main" id="{18C14083-712F-42A0-8944-5607ACC6B050}"/>
                  </a:ext>
                </a:extLst>
              </p:cNvPr>
              <p:cNvSpPr/>
              <p:nvPr/>
            </p:nvSpPr>
            <p:spPr>
              <a:xfrm rot="684981">
                <a:off x="5796434" y="5022218"/>
                <a:ext cx="549681" cy="951256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23">
                <a:extLst>
                  <a:ext uri="{FF2B5EF4-FFF2-40B4-BE49-F238E27FC236}">
                    <a16:creationId xmlns:a16="http://schemas.microsoft.com/office/drawing/2014/main" id="{2D182300-499C-46BE-93B3-E36487CCA645}"/>
                  </a:ext>
                </a:extLst>
              </p:cNvPr>
              <p:cNvSpPr/>
              <p:nvPr/>
            </p:nvSpPr>
            <p:spPr>
              <a:xfrm>
                <a:off x="6367464" y="5107035"/>
                <a:ext cx="518349" cy="897034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23">
                <a:extLst>
                  <a:ext uri="{FF2B5EF4-FFF2-40B4-BE49-F238E27FC236}">
                    <a16:creationId xmlns:a16="http://schemas.microsoft.com/office/drawing/2014/main" id="{A623D712-9D56-4170-A556-CB8E1C2CB428}"/>
                  </a:ext>
                </a:extLst>
              </p:cNvPr>
              <p:cNvSpPr/>
              <p:nvPr/>
            </p:nvSpPr>
            <p:spPr>
              <a:xfrm>
                <a:off x="6026574" y="5100686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23">
                <a:extLst>
                  <a:ext uri="{FF2B5EF4-FFF2-40B4-BE49-F238E27FC236}">
                    <a16:creationId xmlns:a16="http://schemas.microsoft.com/office/drawing/2014/main" id="{C293997E-C6CD-4F22-8B4E-AC06A8FD11CF}"/>
                  </a:ext>
                </a:extLst>
              </p:cNvPr>
              <p:cNvSpPr/>
              <p:nvPr/>
            </p:nvSpPr>
            <p:spPr>
              <a:xfrm rot="1299446">
                <a:off x="5537472" y="5026611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23">
                <a:extLst>
                  <a:ext uri="{FF2B5EF4-FFF2-40B4-BE49-F238E27FC236}">
                    <a16:creationId xmlns:a16="http://schemas.microsoft.com/office/drawing/2014/main" id="{E6A67F6B-A907-4E79-89E6-FEE99E728E8D}"/>
                  </a:ext>
                </a:extLst>
              </p:cNvPr>
              <p:cNvSpPr/>
              <p:nvPr/>
            </p:nvSpPr>
            <p:spPr>
              <a:xfrm rot="20960764">
                <a:off x="6627817" y="5147205"/>
                <a:ext cx="600065" cy="1038448"/>
              </a:xfrm>
              <a:custGeom>
                <a:avLst/>
                <a:gdLst>
                  <a:gd name="connsiteX0" fmla="*/ 0 w 276215"/>
                  <a:gd name="connsiteY0" fmla="*/ 0 h 45719"/>
                  <a:gd name="connsiteX1" fmla="*/ 276215 w 276215"/>
                  <a:gd name="connsiteY1" fmla="*/ 0 h 45719"/>
                  <a:gd name="connsiteX2" fmla="*/ 276215 w 276215"/>
                  <a:gd name="connsiteY2" fmla="*/ 45719 h 45719"/>
                  <a:gd name="connsiteX3" fmla="*/ 0 w 276215"/>
                  <a:gd name="connsiteY3" fmla="*/ 45719 h 45719"/>
                  <a:gd name="connsiteX4" fmla="*/ 0 w 276215"/>
                  <a:gd name="connsiteY4" fmla="*/ 0 h 45719"/>
                  <a:gd name="connsiteX0" fmla="*/ 0 w 568315"/>
                  <a:gd name="connsiteY0" fmla="*/ 0 h 947419"/>
                  <a:gd name="connsiteX1" fmla="*/ 276215 w 568315"/>
                  <a:gd name="connsiteY1" fmla="*/ 0 h 947419"/>
                  <a:gd name="connsiteX2" fmla="*/ 568315 w 568315"/>
                  <a:gd name="connsiteY2" fmla="*/ 947419 h 947419"/>
                  <a:gd name="connsiteX3" fmla="*/ 0 w 568315"/>
                  <a:gd name="connsiteY3" fmla="*/ 45719 h 947419"/>
                  <a:gd name="connsiteX4" fmla="*/ 0 w 568315"/>
                  <a:gd name="connsiteY4" fmla="*/ 0 h 947419"/>
                  <a:gd name="connsiteX0" fmla="*/ 0 w 568315"/>
                  <a:gd name="connsiteY0" fmla="*/ 0 h 1010919"/>
                  <a:gd name="connsiteX1" fmla="*/ 276215 w 568315"/>
                  <a:gd name="connsiteY1" fmla="*/ 0 h 1010919"/>
                  <a:gd name="connsiteX2" fmla="*/ 568315 w 568315"/>
                  <a:gd name="connsiteY2" fmla="*/ 947419 h 1010919"/>
                  <a:gd name="connsiteX3" fmla="*/ 57150 w 568315"/>
                  <a:gd name="connsiteY3" fmla="*/ 1010919 h 1010919"/>
                  <a:gd name="connsiteX4" fmla="*/ 0 w 568315"/>
                  <a:gd name="connsiteY4" fmla="*/ 0 h 10109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31750 w 600065"/>
                  <a:gd name="connsiteY4" fmla="*/ 0 h 947419"/>
                  <a:gd name="connsiteX0" fmla="*/ 31750 w 600065"/>
                  <a:gd name="connsiteY0" fmla="*/ 0 h 947419"/>
                  <a:gd name="connsiteX1" fmla="*/ 307965 w 600065"/>
                  <a:gd name="connsiteY1" fmla="*/ 0 h 947419"/>
                  <a:gd name="connsiteX2" fmla="*/ 600065 w 600065"/>
                  <a:gd name="connsiteY2" fmla="*/ 947419 h 947419"/>
                  <a:gd name="connsiteX3" fmla="*/ 0 w 600065"/>
                  <a:gd name="connsiteY3" fmla="*/ 947419 h 947419"/>
                  <a:gd name="connsiteX4" fmla="*/ 285326 w 600065"/>
                  <a:gd name="connsiteY4" fmla="*/ 684165 h 947419"/>
                  <a:gd name="connsiteX5" fmla="*/ 31750 w 600065"/>
                  <a:gd name="connsiteY5" fmla="*/ 0 h 947419"/>
                  <a:gd name="connsiteX0" fmla="*/ 31750 w 600065"/>
                  <a:gd name="connsiteY0" fmla="*/ 0 h 1009507"/>
                  <a:gd name="connsiteX1" fmla="*/ 307965 w 600065"/>
                  <a:gd name="connsiteY1" fmla="*/ 0 h 1009507"/>
                  <a:gd name="connsiteX2" fmla="*/ 600065 w 600065"/>
                  <a:gd name="connsiteY2" fmla="*/ 947419 h 1009507"/>
                  <a:gd name="connsiteX3" fmla="*/ 0 w 600065"/>
                  <a:gd name="connsiteY3" fmla="*/ 947419 h 1009507"/>
                  <a:gd name="connsiteX4" fmla="*/ 285326 w 600065"/>
                  <a:gd name="connsiteY4" fmla="*/ 684165 h 1009507"/>
                  <a:gd name="connsiteX5" fmla="*/ 31750 w 600065"/>
                  <a:gd name="connsiteY5" fmla="*/ 0 h 1009507"/>
                  <a:gd name="connsiteX0" fmla="*/ 31750 w 600065"/>
                  <a:gd name="connsiteY0" fmla="*/ 0 h 1032098"/>
                  <a:gd name="connsiteX1" fmla="*/ 307965 w 600065"/>
                  <a:gd name="connsiteY1" fmla="*/ 0 h 1032098"/>
                  <a:gd name="connsiteX2" fmla="*/ 600065 w 600065"/>
                  <a:gd name="connsiteY2" fmla="*/ 947419 h 1032098"/>
                  <a:gd name="connsiteX3" fmla="*/ 0 w 600065"/>
                  <a:gd name="connsiteY3" fmla="*/ 947419 h 1032098"/>
                  <a:gd name="connsiteX4" fmla="*/ 285326 w 600065"/>
                  <a:gd name="connsiteY4" fmla="*/ 684165 h 1032098"/>
                  <a:gd name="connsiteX5" fmla="*/ 31750 w 600065"/>
                  <a:gd name="connsiteY5" fmla="*/ 0 h 1032098"/>
                  <a:gd name="connsiteX0" fmla="*/ 31750 w 600065"/>
                  <a:gd name="connsiteY0" fmla="*/ 6350 h 1038448"/>
                  <a:gd name="connsiteX1" fmla="*/ 155565 w 600065"/>
                  <a:gd name="connsiteY1" fmla="*/ 0 h 1038448"/>
                  <a:gd name="connsiteX2" fmla="*/ 600065 w 600065"/>
                  <a:gd name="connsiteY2" fmla="*/ 953769 h 1038448"/>
                  <a:gd name="connsiteX3" fmla="*/ 0 w 600065"/>
                  <a:gd name="connsiteY3" fmla="*/ 953769 h 1038448"/>
                  <a:gd name="connsiteX4" fmla="*/ 285326 w 600065"/>
                  <a:gd name="connsiteY4" fmla="*/ 690515 h 1038448"/>
                  <a:gd name="connsiteX5" fmla="*/ 31750 w 600065"/>
                  <a:gd name="connsiteY5" fmla="*/ 6350 h 103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65" h="1038448">
                    <a:moveTo>
                      <a:pt x="31750" y="6350"/>
                    </a:moveTo>
                    <a:lnTo>
                      <a:pt x="155565" y="0"/>
                    </a:lnTo>
                    <a:lnTo>
                      <a:pt x="600065" y="953769"/>
                    </a:lnTo>
                    <a:cubicBezTo>
                      <a:pt x="590543" y="1036319"/>
                      <a:pt x="98422" y="1093469"/>
                      <a:pt x="0" y="953769"/>
                    </a:cubicBezTo>
                    <a:cubicBezTo>
                      <a:pt x="8325" y="777118"/>
                      <a:pt x="277001" y="867166"/>
                      <a:pt x="285326" y="690515"/>
                    </a:cubicBezTo>
                    <a:lnTo>
                      <a:pt x="31750" y="6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CA1882F-045D-40BC-A123-AC1F5D44FAD3}"/>
                </a:ext>
              </a:extLst>
            </p:cNvPr>
            <p:cNvGrpSpPr/>
            <p:nvPr/>
          </p:nvGrpSpPr>
          <p:grpSpPr>
            <a:xfrm>
              <a:off x="5523604" y="3476454"/>
              <a:ext cx="2905920" cy="1985680"/>
              <a:chOff x="5552837" y="3486230"/>
              <a:chExt cx="2905920" cy="1985680"/>
            </a:xfrm>
          </p:grpSpPr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9D56547-5282-45DB-969F-1E68F9347764}"/>
                  </a:ext>
                </a:extLst>
              </p:cNvPr>
              <p:cNvSpPr/>
              <p:nvPr/>
            </p:nvSpPr>
            <p:spPr>
              <a:xfrm>
                <a:off x="7178713" y="3486230"/>
                <a:ext cx="977979" cy="1717417"/>
              </a:xfrm>
              <a:custGeom>
                <a:avLst/>
                <a:gdLst>
                  <a:gd name="connsiteX0" fmla="*/ 250140 w 977979"/>
                  <a:gd name="connsiteY0" fmla="*/ 0 h 1717417"/>
                  <a:gd name="connsiteX1" fmla="*/ 376021 w 977979"/>
                  <a:gd name="connsiteY1" fmla="*/ 4396 h 1717417"/>
                  <a:gd name="connsiteX2" fmla="*/ 420074 w 977979"/>
                  <a:gd name="connsiteY2" fmla="*/ 34474 h 1717417"/>
                  <a:gd name="connsiteX3" fmla="*/ 848342 w 977979"/>
                  <a:gd name="connsiteY3" fmla="*/ 1394948 h 1717417"/>
                  <a:gd name="connsiteX4" fmla="*/ 798663 w 977979"/>
                  <a:gd name="connsiteY4" fmla="*/ 1503428 h 1717417"/>
                  <a:gd name="connsiteX5" fmla="*/ 760927 w 977979"/>
                  <a:gd name="connsiteY5" fmla="*/ 1533808 h 1717417"/>
                  <a:gd name="connsiteX6" fmla="*/ 527733 w 977979"/>
                  <a:gd name="connsiteY6" fmla="*/ 1684846 h 1717417"/>
                  <a:gd name="connsiteX7" fmla="*/ 464825 w 977979"/>
                  <a:gd name="connsiteY7" fmla="*/ 1717417 h 1717417"/>
                  <a:gd name="connsiteX8" fmla="*/ 466508 w 977979"/>
                  <a:gd name="connsiteY8" fmla="*/ 1715577 h 1717417"/>
                  <a:gd name="connsiteX9" fmla="*/ 92980 w 977979"/>
                  <a:gd name="connsiteY9" fmla="*/ 69911 h 1717417"/>
                  <a:gd name="connsiteX10" fmla="*/ 0 w 977979"/>
                  <a:gd name="connsiteY10" fmla="*/ 16191 h 1717417"/>
                  <a:gd name="connsiteX11" fmla="*/ 113489 w 977979"/>
                  <a:gd name="connsiteY11" fmla="*/ 4708 h 1717417"/>
                  <a:gd name="connsiteX12" fmla="*/ 250140 w 977979"/>
                  <a:gd name="connsiteY12" fmla="*/ 0 h 171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7979" h="1717417">
                    <a:moveTo>
                      <a:pt x="250140" y="0"/>
                    </a:moveTo>
                    <a:lnTo>
                      <a:pt x="376021" y="4396"/>
                    </a:lnTo>
                    <a:lnTo>
                      <a:pt x="420074" y="34474"/>
                    </a:lnTo>
                    <a:cubicBezTo>
                      <a:pt x="1036461" y="481536"/>
                      <a:pt x="1080633" y="853589"/>
                      <a:pt x="848342" y="1394948"/>
                    </a:cubicBezTo>
                    <a:lnTo>
                      <a:pt x="798663" y="1503428"/>
                    </a:lnTo>
                    <a:lnTo>
                      <a:pt x="760927" y="1533808"/>
                    </a:lnTo>
                    <a:cubicBezTo>
                      <a:pt x="689198" y="1587526"/>
                      <a:pt x="611214" y="1638173"/>
                      <a:pt x="527733" y="1684846"/>
                    </a:cubicBezTo>
                    <a:lnTo>
                      <a:pt x="464825" y="1717417"/>
                    </a:lnTo>
                    <a:lnTo>
                      <a:pt x="466508" y="1715577"/>
                    </a:lnTo>
                    <a:cubicBezTo>
                      <a:pt x="930287" y="1168362"/>
                      <a:pt x="672904" y="449428"/>
                      <a:pt x="92980" y="69911"/>
                    </a:cubicBezTo>
                    <a:lnTo>
                      <a:pt x="0" y="16191"/>
                    </a:lnTo>
                    <a:lnTo>
                      <a:pt x="113489" y="4708"/>
                    </a:lnTo>
                    <a:cubicBezTo>
                      <a:pt x="159735" y="1564"/>
                      <a:pt x="205334" y="6"/>
                      <a:pt x="2501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A3FEAFC-F326-4F9C-ACB6-63497B5B2882}"/>
                  </a:ext>
                </a:extLst>
              </p:cNvPr>
              <p:cNvSpPr/>
              <p:nvPr/>
            </p:nvSpPr>
            <p:spPr>
              <a:xfrm>
                <a:off x="6519541" y="3575495"/>
                <a:ext cx="981544" cy="1855848"/>
              </a:xfrm>
              <a:custGeom>
                <a:avLst/>
                <a:gdLst>
                  <a:gd name="connsiteX0" fmla="*/ 300844 w 981544"/>
                  <a:gd name="connsiteY0" fmla="*/ 0 h 1855848"/>
                  <a:gd name="connsiteX1" fmla="*/ 441732 w 981544"/>
                  <a:gd name="connsiteY1" fmla="*/ 107755 h 1855848"/>
                  <a:gd name="connsiteX2" fmla="*/ 798551 w 981544"/>
                  <a:gd name="connsiteY2" fmla="*/ 1749274 h 1855848"/>
                  <a:gd name="connsiteX3" fmla="*/ 787369 w 981544"/>
                  <a:gd name="connsiteY3" fmla="*/ 1771824 h 1855848"/>
                  <a:gd name="connsiteX4" fmla="*/ 776705 w 981544"/>
                  <a:gd name="connsiteY4" fmla="*/ 1775745 h 1855848"/>
                  <a:gd name="connsiteX5" fmla="*/ 483951 w 981544"/>
                  <a:gd name="connsiteY5" fmla="*/ 1853553 h 1855848"/>
                  <a:gd name="connsiteX6" fmla="*/ 470184 w 981544"/>
                  <a:gd name="connsiteY6" fmla="*/ 1855848 h 1855848"/>
                  <a:gd name="connsiteX7" fmla="*/ 473010 w 981544"/>
                  <a:gd name="connsiteY7" fmla="*/ 1852127 h 1855848"/>
                  <a:gd name="connsiteX8" fmla="*/ 101155 w 981544"/>
                  <a:gd name="connsiteY8" fmla="*/ 167684 h 1855848"/>
                  <a:gd name="connsiteX9" fmla="*/ 0 w 981544"/>
                  <a:gd name="connsiteY9" fmla="*/ 107168 h 1855848"/>
                  <a:gd name="connsiteX10" fmla="*/ 51779 w 981544"/>
                  <a:gd name="connsiteY10" fmla="*/ 84372 h 1855848"/>
                  <a:gd name="connsiteX11" fmla="*/ 195808 w 981544"/>
                  <a:gd name="connsiteY11" fmla="*/ 31405 h 1855848"/>
                  <a:gd name="connsiteX12" fmla="*/ 300844 w 981544"/>
                  <a:gd name="connsiteY12" fmla="*/ 0 h 185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544" h="1855848">
                    <a:moveTo>
                      <a:pt x="300844" y="0"/>
                    </a:moveTo>
                    <a:lnTo>
                      <a:pt x="441732" y="107755"/>
                    </a:lnTo>
                    <a:cubicBezTo>
                      <a:pt x="1070208" y="622545"/>
                      <a:pt x="1093780" y="1116585"/>
                      <a:pt x="798551" y="1749274"/>
                    </a:cubicBezTo>
                    <a:lnTo>
                      <a:pt x="787369" y="1771824"/>
                    </a:lnTo>
                    <a:lnTo>
                      <a:pt x="776705" y="1775745"/>
                    </a:lnTo>
                    <a:cubicBezTo>
                      <a:pt x="678444" y="1808468"/>
                      <a:pt x="580477" y="1834315"/>
                      <a:pt x="483951" y="1853553"/>
                    </a:cubicBezTo>
                    <a:lnTo>
                      <a:pt x="470184" y="1855848"/>
                    </a:lnTo>
                    <a:lnTo>
                      <a:pt x="473010" y="1852127"/>
                    </a:lnTo>
                    <a:cubicBezTo>
                      <a:pt x="881357" y="1234925"/>
                      <a:pt x="644892" y="536284"/>
                      <a:pt x="101155" y="167684"/>
                    </a:cubicBezTo>
                    <a:lnTo>
                      <a:pt x="0" y="107168"/>
                    </a:lnTo>
                    <a:lnTo>
                      <a:pt x="51779" y="84372"/>
                    </a:lnTo>
                    <a:cubicBezTo>
                      <a:pt x="98636" y="65460"/>
                      <a:pt x="146678" y="47766"/>
                      <a:pt x="195808" y="31405"/>
                    </a:cubicBezTo>
                    <a:lnTo>
                      <a:pt x="30084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BC7874F-5F0C-4761-A68F-501DE5ADA614}"/>
                  </a:ext>
                </a:extLst>
              </p:cNvPr>
              <p:cNvSpPr/>
              <p:nvPr/>
            </p:nvSpPr>
            <p:spPr>
              <a:xfrm>
                <a:off x="6067920" y="3804857"/>
                <a:ext cx="807504" cy="1667053"/>
              </a:xfrm>
              <a:custGeom>
                <a:avLst/>
                <a:gdLst>
                  <a:gd name="connsiteX0" fmla="*/ 207687 w 807504"/>
                  <a:gd name="connsiteY0" fmla="*/ 0 h 1667053"/>
                  <a:gd name="connsiteX1" fmla="*/ 299671 w 807504"/>
                  <a:gd name="connsiteY1" fmla="*/ 66806 h 1667053"/>
                  <a:gd name="connsiteX2" fmla="*/ 626408 w 807504"/>
                  <a:gd name="connsiteY2" fmla="*/ 1568994 h 1667053"/>
                  <a:gd name="connsiteX3" fmla="*/ 573771 w 807504"/>
                  <a:gd name="connsiteY3" fmla="*/ 1665023 h 1667053"/>
                  <a:gd name="connsiteX4" fmla="*/ 514822 w 807504"/>
                  <a:gd name="connsiteY4" fmla="*/ 1667053 h 1667053"/>
                  <a:gd name="connsiteX5" fmla="*/ 256625 w 807504"/>
                  <a:gd name="connsiteY5" fmla="*/ 1648730 h 1667053"/>
                  <a:gd name="connsiteX6" fmla="*/ 218668 w 807504"/>
                  <a:gd name="connsiteY6" fmla="*/ 1641561 h 1667053"/>
                  <a:gd name="connsiteX7" fmla="*/ 304039 w 807504"/>
                  <a:gd name="connsiteY7" fmla="*/ 1537949 h 1667053"/>
                  <a:gd name="connsiteX8" fmla="*/ 21556 w 807504"/>
                  <a:gd name="connsiteY8" fmla="*/ 147866 h 1667053"/>
                  <a:gd name="connsiteX9" fmla="*/ 0 w 807504"/>
                  <a:gd name="connsiteY9" fmla="*/ 136495 h 1667053"/>
                  <a:gd name="connsiteX10" fmla="*/ 4035 w 807504"/>
                  <a:gd name="connsiteY10" fmla="*/ 133246 h 1667053"/>
                  <a:gd name="connsiteX11" fmla="*/ 116225 w 807504"/>
                  <a:gd name="connsiteY11" fmla="*/ 55085 h 1667053"/>
                  <a:gd name="connsiteX12" fmla="*/ 207687 w 807504"/>
                  <a:gd name="connsiteY12" fmla="*/ 0 h 166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7504" h="1667053">
                    <a:moveTo>
                      <a:pt x="207687" y="0"/>
                    </a:moveTo>
                    <a:lnTo>
                      <a:pt x="299671" y="66806"/>
                    </a:lnTo>
                    <a:cubicBezTo>
                      <a:pt x="905253" y="543425"/>
                      <a:pt x="908080" y="1019509"/>
                      <a:pt x="626408" y="1568994"/>
                    </a:cubicBezTo>
                    <a:lnTo>
                      <a:pt x="573771" y="1665023"/>
                    </a:lnTo>
                    <a:lnTo>
                      <a:pt x="514822" y="1667053"/>
                    </a:lnTo>
                    <a:cubicBezTo>
                      <a:pt x="425208" y="1667065"/>
                      <a:pt x="338760" y="1660869"/>
                      <a:pt x="256625" y="1648730"/>
                    </a:cubicBezTo>
                    <a:lnTo>
                      <a:pt x="218668" y="1641561"/>
                    </a:lnTo>
                    <a:lnTo>
                      <a:pt x="304039" y="1537949"/>
                    </a:lnTo>
                    <a:cubicBezTo>
                      <a:pt x="669988" y="1035945"/>
                      <a:pt x="565922" y="477666"/>
                      <a:pt x="21556" y="147866"/>
                    </a:cubicBezTo>
                    <a:lnTo>
                      <a:pt x="0" y="136495"/>
                    </a:lnTo>
                    <a:lnTo>
                      <a:pt x="4035" y="133246"/>
                    </a:lnTo>
                    <a:cubicBezTo>
                      <a:pt x="39900" y="106387"/>
                      <a:pt x="77328" y="80295"/>
                      <a:pt x="116225" y="55085"/>
                    </a:cubicBezTo>
                    <a:lnTo>
                      <a:pt x="2076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9E52FC8-0B73-442D-B105-A75DB522AA63}"/>
                  </a:ext>
                </a:extLst>
              </p:cNvPr>
              <p:cNvSpPr/>
              <p:nvPr/>
            </p:nvSpPr>
            <p:spPr>
              <a:xfrm>
                <a:off x="7554734" y="3490626"/>
                <a:ext cx="904023" cy="1499032"/>
              </a:xfrm>
              <a:custGeom>
                <a:avLst/>
                <a:gdLst>
                  <a:gd name="connsiteX0" fmla="*/ 0 w 904023"/>
                  <a:gd name="connsiteY0" fmla="*/ 0 h 1499032"/>
                  <a:gd name="connsiteX1" fmla="*/ 6022 w 904023"/>
                  <a:gd name="connsiteY1" fmla="*/ 210 h 1499032"/>
                  <a:gd name="connsiteX2" fmla="*/ 874405 w 904023"/>
                  <a:gd name="connsiteY2" fmla="*/ 514445 h 1499032"/>
                  <a:gd name="connsiteX3" fmla="*/ 487712 w 904023"/>
                  <a:gd name="connsiteY3" fmla="*/ 1446644 h 1499032"/>
                  <a:gd name="connsiteX4" fmla="*/ 422642 w 904023"/>
                  <a:gd name="connsiteY4" fmla="*/ 1499032 h 1499032"/>
                  <a:gd name="connsiteX5" fmla="*/ 472321 w 904023"/>
                  <a:gd name="connsiteY5" fmla="*/ 1390552 h 1499032"/>
                  <a:gd name="connsiteX6" fmla="*/ 44053 w 904023"/>
                  <a:gd name="connsiteY6" fmla="*/ 30078 h 1499032"/>
                  <a:gd name="connsiteX7" fmla="*/ 0 w 904023"/>
                  <a:gd name="connsiteY7" fmla="*/ 0 h 14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023" h="1499032">
                    <a:moveTo>
                      <a:pt x="0" y="0"/>
                    </a:moveTo>
                    <a:lnTo>
                      <a:pt x="6022" y="210"/>
                    </a:lnTo>
                    <a:cubicBezTo>
                      <a:pt x="436829" y="30860"/>
                      <a:pt x="774148" y="213391"/>
                      <a:pt x="874405" y="514445"/>
                    </a:cubicBezTo>
                    <a:cubicBezTo>
                      <a:pt x="974661" y="815499"/>
                      <a:pt x="814128" y="1163824"/>
                      <a:pt x="487712" y="1446644"/>
                    </a:cubicBezTo>
                    <a:lnTo>
                      <a:pt x="422642" y="1499032"/>
                    </a:lnTo>
                    <a:lnTo>
                      <a:pt x="472321" y="1390552"/>
                    </a:lnTo>
                    <a:cubicBezTo>
                      <a:pt x="704612" y="849193"/>
                      <a:pt x="660440" y="477140"/>
                      <a:pt x="44053" y="300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2F49D55-42DB-46B2-A6B7-8624EE4CDC37}"/>
                  </a:ext>
                </a:extLst>
              </p:cNvPr>
              <p:cNvSpPr/>
              <p:nvPr/>
            </p:nvSpPr>
            <p:spPr>
              <a:xfrm>
                <a:off x="6820385" y="3502421"/>
                <a:ext cx="1063946" cy="1844898"/>
              </a:xfrm>
              <a:custGeom>
                <a:avLst/>
                <a:gdLst>
                  <a:gd name="connsiteX0" fmla="*/ 358328 w 1063946"/>
                  <a:gd name="connsiteY0" fmla="*/ 0 h 1844898"/>
                  <a:gd name="connsiteX1" fmla="*/ 451308 w 1063946"/>
                  <a:gd name="connsiteY1" fmla="*/ 53720 h 1844898"/>
                  <a:gd name="connsiteX2" fmla="*/ 824836 w 1063946"/>
                  <a:gd name="connsiteY2" fmla="*/ 1699386 h 1844898"/>
                  <a:gd name="connsiteX3" fmla="*/ 823153 w 1063946"/>
                  <a:gd name="connsiteY3" fmla="*/ 1701226 h 1844898"/>
                  <a:gd name="connsiteX4" fmla="*/ 756813 w 1063946"/>
                  <a:gd name="connsiteY4" fmla="*/ 1735572 h 1844898"/>
                  <a:gd name="connsiteX5" fmla="*/ 619890 w 1063946"/>
                  <a:gd name="connsiteY5" fmla="*/ 1795853 h 1844898"/>
                  <a:gd name="connsiteX6" fmla="*/ 486525 w 1063946"/>
                  <a:gd name="connsiteY6" fmla="*/ 1844898 h 1844898"/>
                  <a:gd name="connsiteX7" fmla="*/ 497707 w 1063946"/>
                  <a:gd name="connsiteY7" fmla="*/ 1822348 h 1844898"/>
                  <a:gd name="connsiteX8" fmla="*/ 140888 w 1063946"/>
                  <a:gd name="connsiteY8" fmla="*/ 180829 h 1844898"/>
                  <a:gd name="connsiteX9" fmla="*/ 0 w 1063946"/>
                  <a:gd name="connsiteY9" fmla="*/ 73074 h 1844898"/>
                  <a:gd name="connsiteX10" fmla="*/ 41992 w 1063946"/>
                  <a:gd name="connsiteY10" fmla="*/ 60518 h 1844898"/>
                  <a:gd name="connsiteX11" fmla="*/ 331280 w 1063946"/>
                  <a:gd name="connsiteY11" fmla="*/ 2737 h 1844898"/>
                  <a:gd name="connsiteX12" fmla="*/ 358328 w 1063946"/>
                  <a:gd name="connsiteY12" fmla="*/ 0 h 184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3946" h="1844898">
                    <a:moveTo>
                      <a:pt x="358328" y="0"/>
                    </a:moveTo>
                    <a:lnTo>
                      <a:pt x="451308" y="53720"/>
                    </a:lnTo>
                    <a:cubicBezTo>
                      <a:pt x="1031232" y="433237"/>
                      <a:pt x="1288615" y="1152171"/>
                      <a:pt x="824836" y="1699386"/>
                    </a:cubicBezTo>
                    <a:lnTo>
                      <a:pt x="823153" y="1701226"/>
                    </a:lnTo>
                    <a:lnTo>
                      <a:pt x="756813" y="1735572"/>
                    </a:lnTo>
                    <a:cubicBezTo>
                      <a:pt x="712420" y="1756810"/>
                      <a:pt x="666747" y="1776941"/>
                      <a:pt x="619890" y="1795853"/>
                    </a:cubicBezTo>
                    <a:lnTo>
                      <a:pt x="486525" y="1844898"/>
                    </a:lnTo>
                    <a:lnTo>
                      <a:pt x="497707" y="1822348"/>
                    </a:lnTo>
                    <a:cubicBezTo>
                      <a:pt x="792936" y="1189659"/>
                      <a:pt x="769364" y="695619"/>
                      <a:pt x="140888" y="180829"/>
                    </a:cubicBezTo>
                    <a:lnTo>
                      <a:pt x="0" y="73074"/>
                    </a:lnTo>
                    <a:lnTo>
                      <a:pt x="41992" y="60518"/>
                    </a:lnTo>
                    <a:cubicBezTo>
                      <a:pt x="139672" y="34605"/>
                      <a:pt x="236485" y="15433"/>
                      <a:pt x="331280" y="2737"/>
                    </a:cubicBezTo>
                    <a:lnTo>
                      <a:pt x="358328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1A636074-B093-469D-A7EE-9AF1E2D8C116}"/>
                  </a:ext>
                </a:extLst>
              </p:cNvPr>
              <p:cNvSpPr/>
              <p:nvPr/>
            </p:nvSpPr>
            <p:spPr>
              <a:xfrm>
                <a:off x="6275607" y="3682663"/>
                <a:ext cx="923215" cy="1787217"/>
              </a:xfrm>
              <a:custGeom>
                <a:avLst/>
                <a:gdLst>
                  <a:gd name="connsiteX0" fmla="*/ 243934 w 923215"/>
                  <a:gd name="connsiteY0" fmla="*/ 0 h 1787217"/>
                  <a:gd name="connsiteX1" fmla="*/ 345089 w 923215"/>
                  <a:gd name="connsiteY1" fmla="*/ 60516 h 1787217"/>
                  <a:gd name="connsiteX2" fmla="*/ 716944 w 923215"/>
                  <a:gd name="connsiteY2" fmla="*/ 1744959 h 1787217"/>
                  <a:gd name="connsiteX3" fmla="*/ 714118 w 923215"/>
                  <a:gd name="connsiteY3" fmla="*/ 1748680 h 1787217"/>
                  <a:gd name="connsiteX4" fmla="*/ 584323 w 923215"/>
                  <a:gd name="connsiteY4" fmla="*/ 1770319 h 1787217"/>
                  <a:gd name="connsiteX5" fmla="*/ 443786 w 923215"/>
                  <a:gd name="connsiteY5" fmla="*/ 1784540 h 1787217"/>
                  <a:gd name="connsiteX6" fmla="*/ 366084 w 923215"/>
                  <a:gd name="connsiteY6" fmla="*/ 1787217 h 1787217"/>
                  <a:gd name="connsiteX7" fmla="*/ 418721 w 923215"/>
                  <a:gd name="connsiteY7" fmla="*/ 1691188 h 1787217"/>
                  <a:gd name="connsiteX8" fmla="*/ 91984 w 923215"/>
                  <a:gd name="connsiteY8" fmla="*/ 189000 h 1787217"/>
                  <a:gd name="connsiteX9" fmla="*/ 0 w 923215"/>
                  <a:gd name="connsiteY9" fmla="*/ 122194 h 1787217"/>
                  <a:gd name="connsiteX10" fmla="*/ 29542 w 923215"/>
                  <a:gd name="connsiteY10" fmla="*/ 104401 h 1787217"/>
                  <a:gd name="connsiteX11" fmla="*/ 158790 w 923215"/>
                  <a:gd name="connsiteY11" fmla="*/ 37484 h 1787217"/>
                  <a:gd name="connsiteX12" fmla="*/ 243934 w 923215"/>
                  <a:gd name="connsiteY12" fmla="*/ 0 h 178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3215" h="1787217">
                    <a:moveTo>
                      <a:pt x="243934" y="0"/>
                    </a:moveTo>
                    <a:lnTo>
                      <a:pt x="345089" y="60516"/>
                    </a:lnTo>
                    <a:cubicBezTo>
                      <a:pt x="888826" y="429116"/>
                      <a:pt x="1125291" y="1127757"/>
                      <a:pt x="716944" y="1744959"/>
                    </a:cubicBezTo>
                    <a:lnTo>
                      <a:pt x="714118" y="1748680"/>
                    </a:lnTo>
                    <a:lnTo>
                      <a:pt x="584323" y="1770319"/>
                    </a:lnTo>
                    <a:cubicBezTo>
                      <a:pt x="536926" y="1776667"/>
                      <a:pt x="490032" y="1781396"/>
                      <a:pt x="443786" y="1784540"/>
                    </a:cubicBezTo>
                    <a:lnTo>
                      <a:pt x="366084" y="1787217"/>
                    </a:lnTo>
                    <a:lnTo>
                      <a:pt x="418721" y="1691188"/>
                    </a:lnTo>
                    <a:cubicBezTo>
                      <a:pt x="700393" y="1141703"/>
                      <a:pt x="697566" y="665619"/>
                      <a:pt x="91984" y="189000"/>
                    </a:cubicBezTo>
                    <a:lnTo>
                      <a:pt x="0" y="122194"/>
                    </a:lnTo>
                    <a:lnTo>
                      <a:pt x="29542" y="104401"/>
                    </a:lnTo>
                    <a:cubicBezTo>
                      <a:pt x="71282" y="81065"/>
                      <a:pt x="114397" y="58721"/>
                      <a:pt x="158790" y="37484"/>
                    </a:cubicBezTo>
                    <a:lnTo>
                      <a:pt x="243934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54C13AA6-E949-428A-A58E-04CDD9E8D5CB}"/>
                  </a:ext>
                </a:extLst>
              </p:cNvPr>
              <p:cNvSpPr/>
              <p:nvPr/>
            </p:nvSpPr>
            <p:spPr>
              <a:xfrm>
                <a:off x="5552837" y="3941352"/>
                <a:ext cx="1034601" cy="1505066"/>
              </a:xfrm>
              <a:custGeom>
                <a:avLst/>
                <a:gdLst>
                  <a:gd name="connsiteX0" fmla="*/ 515083 w 1034601"/>
                  <a:gd name="connsiteY0" fmla="*/ 0 h 1505066"/>
                  <a:gd name="connsiteX1" fmla="*/ 536639 w 1034601"/>
                  <a:gd name="connsiteY1" fmla="*/ 11371 h 1505066"/>
                  <a:gd name="connsiteX2" fmla="*/ 819122 w 1034601"/>
                  <a:gd name="connsiteY2" fmla="*/ 1401454 h 1505066"/>
                  <a:gd name="connsiteX3" fmla="*/ 733751 w 1034601"/>
                  <a:gd name="connsiteY3" fmla="*/ 1505066 h 1505066"/>
                  <a:gd name="connsiteX4" fmla="*/ 651884 w 1034601"/>
                  <a:gd name="connsiteY4" fmla="*/ 1489604 h 1505066"/>
                  <a:gd name="connsiteX5" fmla="*/ 29619 w 1034601"/>
                  <a:gd name="connsiteY5" fmla="*/ 1011717 h 1505066"/>
                  <a:gd name="connsiteX6" fmla="*/ 416312 w 1034601"/>
                  <a:gd name="connsiteY6" fmla="*/ 79519 h 1505066"/>
                  <a:gd name="connsiteX7" fmla="*/ 515083 w 1034601"/>
                  <a:gd name="connsiteY7" fmla="*/ 0 h 150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4601" h="1505066">
                    <a:moveTo>
                      <a:pt x="515083" y="0"/>
                    </a:moveTo>
                    <a:lnTo>
                      <a:pt x="536639" y="11371"/>
                    </a:lnTo>
                    <a:cubicBezTo>
                      <a:pt x="1081005" y="341171"/>
                      <a:pt x="1185071" y="899450"/>
                      <a:pt x="819122" y="1401454"/>
                    </a:cubicBezTo>
                    <a:lnTo>
                      <a:pt x="733751" y="1505066"/>
                    </a:lnTo>
                    <a:lnTo>
                      <a:pt x="651884" y="1489604"/>
                    </a:lnTo>
                    <a:cubicBezTo>
                      <a:pt x="341749" y="1417549"/>
                      <a:pt x="109824" y="1252561"/>
                      <a:pt x="29619" y="1011717"/>
                    </a:cubicBezTo>
                    <a:cubicBezTo>
                      <a:pt x="-70638" y="710663"/>
                      <a:pt x="89897" y="362339"/>
                      <a:pt x="416312" y="79519"/>
                    </a:cubicBezTo>
                    <a:lnTo>
                      <a:pt x="515083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BA42EE2-4C4C-4C3D-8C0D-EC960C2E49BE}"/>
                </a:ext>
              </a:extLst>
            </p:cNvPr>
            <p:cNvGrpSpPr/>
            <p:nvPr/>
          </p:nvGrpSpPr>
          <p:grpSpPr>
            <a:xfrm>
              <a:off x="4509486" y="683998"/>
              <a:ext cx="3553046" cy="4586709"/>
              <a:chOff x="4509486" y="683998"/>
              <a:chExt cx="3553046" cy="4586709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3A0E2D72-1DFD-44C3-A259-A2FE45126D7A}"/>
                  </a:ext>
                </a:extLst>
              </p:cNvPr>
              <p:cNvGrpSpPr/>
              <p:nvPr/>
            </p:nvGrpSpPr>
            <p:grpSpPr>
              <a:xfrm rot="789010">
                <a:off x="4509486" y="683998"/>
                <a:ext cx="3553046" cy="3860567"/>
                <a:chOff x="4226921" y="257619"/>
                <a:chExt cx="3553046" cy="3860567"/>
              </a:xfrm>
            </p:grpSpPr>
            <p:sp>
              <p:nvSpPr>
                <p:cNvPr id="231" name="Rectangle 21">
                  <a:extLst>
                    <a:ext uri="{FF2B5EF4-FFF2-40B4-BE49-F238E27FC236}">
                      <a16:creationId xmlns:a16="http://schemas.microsoft.com/office/drawing/2014/main" id="{01984F44-3D4E-444C-894C-7551C6D30F22}"/>
                    </a:ext>
                  </a:extLst>
                </p:cNvPr>
                <p:cNvSpPr/>
                <p:nvPr/>
              </p:nvSpPr>
              <p:spPr>
                <a:xfrm rot="284872" flipH="1">
                  <a:off x="4226921" y="467222"/>
                  <a:ext cx="1820660" cy="3548552"/>
                </a:xfrm>
                <a:custGeom>
                  <a:avLst/>
                  <a:gdLst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1511300"/>
                    <a:gd name="connsiteY0" fmla="*/ 22987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4" fmla="*/ 0 w 1511300"/>
                    <a:gd name="connsiteY4" fmla="*/ 2298700 h 3429000"/>
                    <a:gd name="connsiteX0" fmla="*/ 0 w 1511300"/>
                    <a:gd name="connsiteY0" fmla="*/ 34290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0" fmla="*/ 0 w 1574800"/>
                    <a:gd name="connsiteY0" fmla="*/ 3530600 h 3530600"/>
                    <a:gd name="connsiteX1" fmla="*/ 1574800 w 1574800"/>
                    <a:gd name="connsiteY1" fmla="*/ 0 h 3530600"/>
                    <a:gd name="connsiteX2" fmla="*/ 508000 w 1574800"/>
                    <a:gd name="connsiteY2" fmla="*/ 3429000 h 3530600"/>
                    <a:gd name="connsiteX3" fmla="*/ 0 w 1574800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511304 w 1578104"/>
                    <a:gd name="connsiteY2" fmla="*/ 3429000 h 3530600"/>
                    <a:gd name="connsiteX3" fmla="*/ 3304 w 1578104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881 w 1578681"/>
                    <a:gd name="connsiteY0" fmla="*/ 3548552 h 3548552"/>
                    <a:gd name="connsiteX1" fmla="*/ 1578681 w 1578681"/>
                    <a:gd name="connsiteY1" fmla="*/ 17952 h 3548552"/>
                    <a:gd name="connsiteX2" fmla="*/ 3881 w 1578681"/>
                    <a:gd name="connsiteY2" fmla="*/ 3548552 h 3548552"/>
                    <a:gd name="connsiteX0" fmla="*/ 3881 w 1820660"/>
                    <a:gd name="connsiteY0" fmla="*/ 3548552 h 3548552"/>
                    <a:gd name="connsiteX1" fmla="*/ 1578681 w 1820660"/>
                    <a:gd name="connsiteY1" fmla="*/ 17952 h 3548552"/>
                    <a:gd name="connsiteX2" fmla="*/ 3881 w 1820660"/>
                    <a:gd name="connsiteY2" fmla="*/ 3548552 h 3548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20660" h="3548552">
                      <a:moveTo>
                        <a:pt x="3881" y="3548552"/>
                      </a:moveTo>
                      <a:cubicBezTo>
                        <a:pt x="-68086" y="1863685"/>
                        <a:pt x="875948" y="-214881"/>
                        <a:pt x="1578681" y="17952"/>
                      </a:cubicBezTo>
                      <a:cubicBezTo>
                        <a:pt x="2336448" y="534419"/>
                        <a:pt x="1176514" y="2943185"/>
                        <a:pt x="3881" y="354855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1">
                  <a:extLst>
                    <a:ext uri="{FF2B5EF4-FFF2-40B4-BE49-F238E27FC236}">
                      <a16:creationId xmlns:a16="http://schemas.microsoft.com/office/drawing/2014/main" id="{DDCD7DE5-FA05-49A9-AF67-133C95B24C1B}"/>
                    </a:ext>
                  </a:extLst>
                </p:cNvPr>
                <p:cNvSpPr/>
                <p:nvPr/>
              </p:nvSpPr>
              <p:spPr>
                <a:xfrm>
                  <a:off x="5799221" y="257619"/>
                  <a:ext cx="1980746" cy="3860567"/>
                </a:xfrm>
                <a:custGeom>
                  <a:avLst/>
                  <a:gdLst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444500"/>
                    <a:gd name="connsiteY0" fmla="*/ 0 h 1130300"/>
                    <a:gd name="connsiteX1" fmla="*/ 444500 w 444500"/>
                    <a:gd name="connsiteY1" fmla="*/ 0 h 1130300"/>
                    <a:gd name="connsiteX2" fmla="*/ 444500 w 444500"/>
                    <a:gd name="connsiteY2" fmla="*/ 1130300 h 1130300"/>
                    <a:gd name="connsiteX3" fmla="*/ 0 w 444500"/>
                    <a:gd name="connsiteY3" fmla="*/ 1130300 h 1130300"/>
                    <a:gd name="connsiteX4" fmla="*/ 0 w 444500"/>
                    <a:gd name="connsiteY4" fmla="*/ 0 h 1130300"/>
                    <a:gd name="connsiteX0" fmla="*/ 0 w 1511300"/>
                    <a:gd name="connsiteY0" fmla="*/ 22987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4" fmla="*/ 0 w 1511300"/>
                    <a:gd name="connsiteY4" fmla="*/ 2298700 h 3429000"/>
                    <a:gd name="connsiteX0" fmla="*/ 0 w 1511300"/>
                    <a:gd name="connsiteY0" fmla="*/ 3429000 h 3429000"/>
                    <a:gd name="connsiteX1" fmla="*/ 1511300 w 1511300"/>
                    <a:gd name="connsiteY1" fmla="*/ 0 h 3429000"/>
                    <a:gd name="connsiteX2" fmla="*/ 444500 w 1511300"/>
                    <a:gd name="connsiteY2" fmla="*/ 3429000 h 3429000"/>
                    <a:gd name="connsiteX3" fmla="*/ 0 w 1511300"/>
                    <a:gd name="connsiteY3" fmla="*/ 3429000 h 3429000"/>
                    <a:gd name="connsiteX0" fmla="*/ 0 w 1574800"/>
                    <a:gd name="connsiteY0" fmla="*/ 3530600 h 3530600"/>
                    <a:gd name="connsiteX1" fmla="*/ 1574800 w 1574800"/>
                    <a:gd name="connsiteY1" fmla="*/ 0 h 3530600"/>
                    <a:gd name="connsiteX2" fmla="*/ 508000 w 1574800"/>
                    <a:gd name="connsiteY2" fmla="*/ 3429000 h 3530600"/>
                    <a:gd name="connsiteX3" fmla="*/ 0 w 1574800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511304 w 1578104"/>
                    <a:gd name="connsiteY2" fmla="*/ 3429000 h 3530600"/>
                    <a:gd name="connsiteX3" fmla="*/ 3304 w 1578104"/>
                    <a:gd name="connsiteY3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304 w 1578104"/>
                    <a:gd name="connsiteY0" fmla="*/ 3530600 h 3530600"/>
                    <a:gd name="connsiteX1" fmla="*/ 1578104 w 1578104"/>
                    <a:gd name="connsiteY1" fmla="*/ 0 h 3530600"/>
                    <a:gd name="connsiteX2" fmla="*/ 3304 w 1578104"/>
                    <a:gd name="connsiteY2" fmla="*/ 3530600 h 3530600"/>
                    <a:gd name="connsiteX0" fmla="*/ 3881 w 1578681"/>
                    <a:gd name="connsiteY0" fmla="*/ 3548552 h 3548552"/>
                    <a:gd name="connsiteX1" fmla="*/ 1578681 w 1578681"/>
                    <a:gd name="connsiteY1" fmla="*/ 17952 h 3548552"/>
                    <a:gd name="connsiteX2" fmla="*/ 3881 w 1578681"/>
                    <a:gd name="connsiteY2" fmla="*/ 3548552 h 3548552"/>
                    <a:gd name="connsiteX0" fmla="*/ 3881 w 1820660"/>
                    <a:gd name="connsiteY0" fmla="*/ 3548552 h 3548552"/>
                    <a:gd name="connsiteX1" fmla="*/ 1578681 w 1820660"/>
                    <a:gd name="connsiteY1" fmla="*/ 17952 h 3548552"/>
                    <a:gd name="connsiteX2" fmla="*/ 3881 w 1820660"/>
                    <a:gd name="connsiteY2" fmla="*/ 3548552 h 3548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20660" h="3548552">
                      <a:moveTo>
                        <a:pt x="3881" y="3548552"/>
                      </a:moveTo>
                      <a:cubicBezTo>
                        <a:pt x="-68086" y="1863685"/>
                        <a:pt x="875948" y="-214881"/>
                        <a:pt x="1578681" y="17952"/>
                      </a:cubicBezTo>
                      <a:cubicBezTo>
                        <a:pt x="2336448" y="534419"/>
                        <a:pt x="1176514" y="2943185"/>
                        <a:pt x="3881" y="354855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8EB42CC-3C09-4D07-BB32-8090B57838A7}"/>
                  </a:ext>
                </a:extLst>
              </p:cNvPr>
              <p:cNvSpPr/>
              <p:nvPr/>
            </p:nvSpPr>
            <p:spPr>
              <a:xfrm>
                <a:off x="4620780" y="3826088"/>
                <a:ext cx="1444619" cy="1444619"/>
              </a:xfrm>
              <a:prstGeom prst="ellipse">
                <a:avLst/>
              </a:prstGeom>
              <a:solidFill>
                <a:srgbClr val="FFFF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CF0E44E-C316-49A1-81C9-F950CA6DBB09}"/>
                </a:ext>
              </a:extLst>
            </p:cNvPr>
            <p:cNvGrpSpPr/>
            <p:nvPr/>
          </p:nvGrpSpPr>
          <p:grpSpPr>
            <a:xfrm>
              <a:off x="3134335" y="3002091"/>
              <a:ext cx="2037864" cy="1809101"/>
              <a:chOff x="3134335" y="3002091"/>
              <a:chExt cx="2037864" cy="1809101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52B0225-0684-45CC-AE81-275BBBB335F0}"/>
                  </a:ext>
                </a:extLst>
              </p:cNvPr>
              <p:cNvGrpSpPr/>
              <p:nvPr/>
            </p:nvGrpSpPr>
            <p:grpSpPr>
              <a:xfrm>
                <a:off x="3531946" y="3002091"/>
                <a:ext cx="754858" cy="685798"/>
                <a:chOff x="4020460" y="3062290"/>
                <a:chExt cx="754858" cy="685798"/>
              </a:xfrm>
            </p:grpSpPr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76450098-2214-4179-9FEE-06014806AE24}"/>
                    </a:ext>
                  </a:extLst>
                </p:cNvPr>
                <p:cNvSpPr/>
                <p:nvPr/>
              </p:nvSpPr>
              <p:spPr>
                <a:xfrm>
                  <a:off x="4158756" y="3062290"/>
                  <a:ext cx="616562" cy="397167"/>
                </a:xfrm>
                <a:custGeom>
                  <a:avLst/>
                  <a:gdLst>
                    <a:gd name="connsiteX0" fmla="*/ 0 w 736600"/>
                    <a:gd name="connsiteY0" fmla="*/ 0 h 127000"/>
                    <a:gd name="connsiteX1" fmla="*/ 736600 w 736600"/>
                    <a:gd name="connsiteY1" fmla="*/ 127000 h 127000"/>
                    <a:gd name="connsiteX2" fmla="*/ 736600 w 736600"/>
                    <a:gd name="connsiteY2" fmla="*/ 127000 h 127000"/>
                    <a:gd name="connsiteX0" fmla="*/ 0 w 736600"/>
                    <a:gd name="connsiteY0" fmla="*/ 208343 h 335343"/>
                    <a:gd name="connsiteX1" fmla="*/ 736600 w 736600"/>
                    <a:gd name="connsiteY1" fmla="*/ 335343 h 335343"/>
                    <a:gd name="connsiteX2" fmla="*/ 736600 w 736600"/>
                    <a:gd name="connsiteY2" fmla="*/ 335343 h 335343"/>
                    <a:gd name="connsiteX0" fmla="*/ 0 w 737193"/>
                    <a:gd name="connsiteY0" fmla="*/ 258390 h 385390"/>
                    <a:gd name="connsiteX1" fmla="*/ 736600 w 737193"/>
                    <a:gd name="connsiteY1" fmla="*/ 385390 h 385390"/>
                    <a:gd name="connsiteX2" fmla="*/ 736600 w 737193"/>
                    <a:gd name="connsiteY2" fmla="*/ 385390 h 385390"/>
                    <a:gd name="connsiteX0" fmla="*/ 0 w 736717"/>
                    <a:gd name="connsiteY0" fmla="*/ 270167 h 397167"/>
                    <a:gd name="connsiteX1" fmla="*/ 736600 w 736717"/>
                    <a:gd name="connsiteY1" fmla="*/ 397167 h 397167"/>
                    <a:gd name="connsiteX2" fmla="*/ 736600 w 736717"/>
                    <a:gd name="connsiteY2" fmla="*/ 397167 h 39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6717" h="397167">
                      <a:moveTo>
                        <a:pt x="0" y="270167"/>
                      </a:moveTo>
                      <a:cubicBezTo>
                        <a:pt x="207433" y="-246300"/>
                        <a:pt x="745861" y="80990"/>
                        <a:pt x="736600" y="397167"/>
                      </a:cubicBezTo>
                      <a:lnTo>
                        <a:pt x="736600" y="397167"/>
                      </a:lnTo>
                    </a:path>
                  </a:pathLst>
                </a:custGeom>
                <a:solidFill>
                  <a:srgbClr val="FFFF4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B77AFA40-15CE-4966-BAA4-4473A6CC3FEC}"/>
                    </a:ext>
                  </a:extLst>
                </p:cNvPr>
                <p:cNvSpPr/>
                <p:nvPr/>
              </p:nvSpPr>
              <p:spPr>
                <a:xfrm>
                  <a:off x="4020460" y="3143250"/>
                  <a:ext cx="604838" cy="604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810C1B3D-FABF-41F0-A447-49A3132DC6C0}"/>
                    </a:ext>
                  </a:extLst>
                </p:cNvPr>
                <p:cNvSpPr/>
                <p:nvPr/>
              </p:nvSpPr>
              <p:spPr>
                <a:xfrm>
                  <a:off x="4171669" y="3257550"/>
                  <a:ext cx="302419" cy="3024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97C62634-168F-45CB-AE0D-6CA952A8C55D}"/>
                    </a:ext>
                  </a:extLst>
                </p:cNvPr>
                <p:cNvSpPr/>
                <p:nvPr/>
              </p:nvSpPr>
              <p:spPr>
                <a:xfrm>
                  <a:off x="4273464" y="3228831"/>
                  <a:ext cx="133494" cy="1334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28407CF5-6544-4F89-BF22-FCE92F9C85DA}"/>
                  </a:ext>
                </a:extLst>
              </p:cNvPr>
              <p:cNvGrpSpPr/>
              <p:nvPr/>
            </p:nvGrpSpPr>
            <p:grpSpPr>
              <a:xfrm>
                <a:off x="3134335" y="3228831"/>
                <a:ext cx="2037864" cy="1582361"/>
                <a:chOff x="3134335" y="3228831"/>
                <a:chExt cx="2037864" cy="1582361"/>
              </a:xfrm>
              <a:solidFill>
                <a:srgbClr val="FFFF47"/>
              </a:solidFill>
            </p:grpSpPr>
            <p:sp>
              <p:nvSpPr>
                <p:cNvPr id="219" name="Oval 27">
                  <a:extLst>
                    <a:ext uri="{FF2B5EF4-FFF2-40B4-BE49-F238E27FC236}">
                      <a16:creationId xmlns:a16="http://schemas.microsoft.com/office/drawing/2014/main" id="{CFC92BB6-32A1-492E-90D2-5F2ED24F0BB6}"/>
                    </a:ext>
                  </a:extLst>
                </p:cNvPr>
                <p:cNvSpPr/>
                <p:nvPr/>
              </p:nvSpPr>
              <p:spPr>
                <a:xfrm>
                  <a:off x="3134335" y="3228831"/>
                  <a:ext cx="2037864" cy="1406273"/>
                </a:xfrm>
                <a:custGeom>
                  <a:avLst/>
                  <a:gdLst>
                    <a:gd name="connsiteX0" fmla="*/ 0 w 2060697"/>
                    <a:gd name="connsiteY0" fmla="*/ 722310 h 1444619"/>
                    <a:gd name="connsiteX1" fmla="*/ 1030349 w 2060697"/>
                    <a:gd name="connsiteY1" fmla="*/ 0 h 1444619"/>
                    <a:gd name="connsiteX2" fmla="*/ 2060698 w 2060697"/>
                    <a:gd name="connsiteY2" fmla="*/ 722310 h 1444619"/>
                    <a:gd name="connsiteX3" fmla="*/ 1030349 w 2060697"/>
                    <a:gd name="connsiteY3" fmla="*/ 1444620 h 1444619"/>
                    <a:gd name="connsiteX4" fmla="*/ 0 w 2060697"/>
                    <a:gd name="connsiteY4" fmla="*/ 722310 h 1444619"/>
                    <a:gd name="connsiteX0" fmla="*/ 0 w 2060698"/>
                    <a:gd name="connsiteY0" fmla="*/ 863119 h 1447499"/>
                    <a:gd name="connsiteX1" fmla="*/ 1030349 w 2060698"/>
                    <a:gd name="connsiteY1" fmla="*/ 1109 h 1447499"/>
                    <a:gd name="connsiteX2" fmla="*/ 2060698 w 2060698"/>
                    <a:gd name="connsiteY2" fmla="*/ 723419 h 1447499"/>
                    <a:gd name="connsiteX3" fmla="*/ 1030349 w 2060698"/>
                    <a:gd name="connsiteY3" fmla="*/ 1445729 h 1447499"/>
                    <a:gd name="connsiteX4" fmla="*/ 0 w 2060698"/>
                    <a:gd name="connsiteY4" fmla="*/ 863119 h 1447499"/>
                    <a:gd name="connsiteX0" fmla="*/ 0 w 2060698"/>
                    <a:gd name="connsiteY0" fmla="*/ 812495 h 1396143"/>
                    <a:gd name="connsiteX1" fmla="*/ 1030349 w 2060698"/>
                    <a:gd name="connsiteY1" fmla="*/ 1285 h 1396143"/>
                    <a:gd name="connsiteX2" fmla="*/ 2060698 w 2060698"/>
                    <a:gd name="connsiteY2" fmla="*/ 672795 h 1396143"/>
                    <a:gd name="connsiteX3" fmla="*/ 1030349 w 2060698"/>
                    <a:gd name="connsiteY3" fmla="*/ 1395105 h 1396143"/>
                    <a:gd name="connsiteX4" fmla="*/ 0 w 2060698"/>
                    <a:gd name="connsiteY4" fmla="*/ 812495 h 1396143"/>
                    <a:gd name="connsiteX0" fmla="*/ 1445 w 2062143"/>
                    <a:gd name="connsiteY0" fmla="*/ 812495 h 1396776"/>
                    <a:gd name="connsiteX1" fmla="*/ 1031794 w 2062143"/>
                    <a:gd name="connsiteY1" fmla="*/ 1285 h 1396776"/>
                    <a:gd name="connsiteX2" fmla="*/ 2062143 w 2062143"/>
                    <a:gd name="connsiteY2" fmla="*/ 672795 h 1396776"/>
                    <a:gd name="connsiteX3" fmla="*/ 1031794 w 2062143"/>
                    <a:gd name="connsiteY3" fmla="*/ 1395105 h 1396776"/>
                    <a:gd name="connsiteX4" fmla="*/ 1445 w 2062143"/>
                    <a:gd name="connsiteY4" fmla="*/ 812495 h 1396776"/>
                    <a:gd name="connsiteX0" fmla="*/ 2495 w 2063193"/>
                    <a:gd name="connsiteY0" fmla="*/ 812495 h 1396961"/>
                    <a:gd name="connsiteX1" fmla="*/ 1032844 w 2063193"/>
                    <a:gd name="connsiteY1" fmla="*/ 1285 h 1396961"/>
                    <a:gd name="connsiteX2" fmla="*/ 2063193 w 2063193"/>
                    <a:gd name="connsiteY2" fmla="*/ 672795 h 1396961"/>
                    <a:gd name="connsiteX3" fmla="*/ 1032844 w 2063193"/>
                    <a:gd name="connsiteY3" fmla="*/ 1395105 h 1396961"/>
                    <a:gd name="connsiteX4" fmla="*/ 2495 w 2063193"/>
                    <a:gd name="connsiteY4" fmla="*/ 812495 h 1396961"/>
                    <a:gd name="connsiteX0" fmla="*/ 2495 w 2063193"/>
                    <a:gd name="connsiteY0" fmla="*/ 825420 h 1397624"/>
                    <a:gd name="connsiteX1" fmla="*/ 1032844 w 2063193"/>
                    <a:gd name="connsiteY1" fmla="*/ 1510 h 1397624"/>
                    <a:gd name="connsiteX2" fmla="*/ 2063193 w 2063193"/>
                    <a:gd name="connsiteY2" fmla="*/ 673020 h 1397624"/>
                    <a:gd name="connsiteX3" fmla="*/ 1032844 w 2063193"/>
                    <a:gd name="connsiteY3" fmla="*/ 1395330 h 1397624"/>
                    <a:gd name="connsiteX4" fmla="*/ 2495 w 2063193"/>
                    <a:gd name="connsiteY4" fmla="*/ 825420 h 1397624"/>
                    <a:gd name="connsiteX0" fmla="*/ 2566 w 2037864"/>
                    <a:gd name="connsiteY0" fmla="*/ 838360 h 1398368"/>
                    <a:gd name="connsiteX1" fmla="*/ 1007515 w 2037864"/>
                    <a:gd name="connsiteY1" fmla="*/ 1750 h 1398368"/>
                    <a:gd name="connsiteX2" fmla="*/ 2037864 w 2037864"/>
                    <a:gd name="connsiteY2" fmla="*/ 673260 h 1398368"/>
                    <a:gd name="connsiteX3" fmla="*/ 1007515 w 2037864"/>
                    <a:gd name="connsiteY3" fmla="*/ 1395570 h 1398368"/>
                    <a:gd name="connsiteX4" fmla="*/ 2566 w 2037864"/>
                    <a:gd name="connsiteY4" fmla="*/ 838360 h 1398368"/>
                    <a:gd name="connsiteX0" fmla="*/ 2566 w 2037864"/>
                    <a:gd name="connsiteY0" fmla="*/ 846265 h 1406273"/>
                    <a:gd name="connsiteX1" fmla="*/ 1007515 w 2037864"/>
                    <a:gd name="connsiteY1" fmla="*/ 9655 h 1406273"/>
                    <a:gd name="connsiteX2" fmla="*/ 2037864 w 2037864"/>
                    <a:gd name="connsiteY2" fmla="*/ 681165 h 1406273"/>
                    <a:gd name="connsiteX3" fmla="*/ 1007515 w 2037864"/>
                    <a:gd name="connsiteY3" fmla="*/ 1403475 h 1406273"/>
                    <a:gd name="connsiteX4" fmla="*/ 2566 w 2037864"/>
                    <a:gd name="connsiteY4" fmla="*/ 846265 h 1406273"/>
                    <a:gd name="connsiteX0" fmla="*/ 2566 w 2037864"/>
                    <a:gd name="connsiteY0" fmla="*/ 846265 h 1406273"/>
                    <a:gd name="connsiteX1" fmla="*/ 1007515 w 2037864"/>
                    <a:gd name="connsiteY1" fmla="*/ 9655 h 1406273"/>
                    <a:gd name="connsiteX2" fmla="*/ 2037864 w 2037864"/>
                    <a:gd name="connsiteY2" fmla="*/ 681165 h 1406273"/>
                    <a:gd name="connsiteX3" fmla="*/ 1007515 w 2037864"/>
                    <a:gd name="connsiteY3" fmla="*/ 1403475 h 1406273"/>
                    <a:gd name="connsiteX4" fmla="*/ 2566 w 2037864"/>
                    <a:gd name="connsiteY4" fmla="*/ 846265 h 1406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7864" h="1406273">
                      <a:moveTo>
                        <a:pt x="2566" y="846265"/>
                      </a:moveTo>
                      <a:cubicBezTo>
                        <a:pt x="-48234" y="436162"/>
                        <a:pt x="668299" y="37172"/>
                        <a:pt x="1007515" y="9655"/>
                      </a:cubicBezTo>
                      <a:cubicBezTo>
                        <a:pt x="1346731" y="-17862"/>
                        <a:pt x="1999764" y="-35256"/>
                        <a:pt x="2037864" y="681165"/>
                      </a:cubicBezTo>
                      <a:cubicBezTo>
                        <a:pt x="1936264" y="1575386"/>
                        <a:pt x="1346731" y="1375958"/>
                        <a:pt x="1007515" y="1403475"/>
                      </a:cubicBezTo>
                      <a:cubicBezTo>
                        <a:pt x="668299" y="1430992"/>
                        <a:pt x="53366" y="1256368"/>
                        <a:pt x="2566" y="84626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1F12789F-0B06-4BAE-B4B8-F2340FA14EEC}"/>
                    </a:ext>
                  </a:extLst>
                </p:cNvPr>
                <p:cNvGrpSpPr/>
                <p:nvPr/>
              </p:nvGrpSpPr>
              <p:grpSpPr>
                <a:xfrm>
                  <a:off x="4179095" y="4146948"/>
                  <a:ext cx="491004" cy="664244"/>
                  <a:chOff x="4179095" y="4146948"/>
                  <a:chExt cx="491004" cy="664244"/>
                </a:xfrm>
                <a:grpFill/>
              </p:grpSpPr>
              <p:sp>
                <p:nvSpPr>
                  <p:cNvPr id="221" name="Rectangle 14">
                    <a:extLst>
                      <a:ext uri="{FF2B5EF4-FFF2-40B4-BE49-F238E27FC236}">
                        <a16:creationId xmlns:a16="http://schemas.microsoft.com/office/drawing/2014/main" id="{5359AEA4-2B4D-4D35-8C98-F67C0423FF84}"/>
                      </a:ext>
                    </a:extLst>
                  </p:cNvPr>
                  <p:cNvSpPr/>
                  <p:nvPr/>
                </p:nvSpPr>
                <p:spPr>
                  <a:xfrm>
                    <a:off x="4179095" y="4146948"/>
                    <a:ext cx="491004" cy="664244"/>
                  </a:xfrm>
                  <a:custGeom>
                    <a:avLst/>
                    <a:gdLst>
                      <a:gd name="connsiteX0" fmla="*/ 0 w 349250"/>
                      <a:gd name="connsiteY0" fmla="*/ 0 h 70246"/>
                      <a:gd name="connsiteX1" fmla="*/ 349250 w 349250"/>
                      <a:gd name="connsiteY1" fmla="*/ 0 h 70246"/>
                      <a:gd name="connsiteX2" fmla="*/ 349250 w 349250"/>
                      <a:gd name="connsiteY2" fmla="*/ 70246 h 70246"/>
                      <a:gd name="connsiteX3" fmla="*/ 0 w 349250"/>
                      <a:gd name="connsiteY3" fmla="*/ 70246 h 70246"/>
                      <a:gd name="connsiteX4" fmla="*/ 0 w 349250"/>
                      <a:gd name="connsiteY4" fmla="*/ 0 h 70246"/>
                      <a:gd name="connsiteX0" fmla="*/ 0 w 399256"/>
                      <a:gd name="connsiteY0" fmla="*/ 0 h 84533"/>
                      <a:gd name="connsiteX1" fmla="*/ 399256 w 399256"/>
                      <a:gd name="connsiteY1" fmla="*/ 14287 h 84533"/>
                      <a:gd name="connsiteX2" fmla="*/ 399256 w 399256"/>
                      <a:gd name="connsiteY2" fmla="*/ 84533 h 84533"/>
                      <a:gd name="connsiteX3" fmla="*/ 50006 w 399256"/>
                      <a:gd name="connsiteY3" fmla="*/ 84533 h 84533"/>
                      <a:gd name="connsiteX4" fmla="*/ 0 w 399256"/>
                      <a:gd name="connsiteY4" fmla="*/ 0 h 84533"/>
                      <a:gd name="connsiteX0" fmla="*/ 0 w 414337"/>
                      <a:gd name="connsiteY0" fmla="*/ 0 h 201214"/>
                      <a:gd name="connsiteX1" fmla="*/ 399256 w 414337"/>
                      <a:gd name="connsiteY1" fmla="*/ 14287 h 201214"/>
                      <a:gd name="connsiteX2" fmla="*/ 399256 w 414337"/>
                      <a:gd name="connsiteY2" fmla="*/ 84533 h 201214"/>
                      <a:gd name="connsiteX3" fmla="*/ 414337 w 414337"/>
                      <a:gd name="connsiteY3" fmla="*/ 201214 h 201214"/>
                      <a:gd name="connsiteX4" fmla="*/ 0 w 414337"/>
                      <a:gd name="connsiteY4" fmla="*/ 0 h 201214"/>
                      <a:gd name="connsiteX0" fmla="*/ 0 w 494506"/>
                      <a:gd name="connsiteY0" fmla="*/ 67867 h 269081"/>
                      <a:gd name="connsiteX1" fmla="*/ 399256 w 494506"/>
                      <a:gd name="connsiteY1" fmla="*/ 82154 h 269081"/>
                      <a:gd name="connsiteX2" fmla="*/ 494506 w 494506"/>
                      <a:gd name="connsiteY2" fmla="*/ 0 h 269081"/>
                      <a:gd name="connsiteX3" fmla="*/ 414337 w 494506"/>
                      <a:gd name="connsiteY3" fmla="*/ 269081 h 269081"/>
                      <a:gd name="connsiteX4" fmla="*/ 0 w 494506"/>
                      <a:gd name="connsiteY4" fmla="*/ 67867 h 269081"/>
                      <a:gd name="connsiteX0" fmla="*/ 0 w 494506"/>
                      <a:gd name="connsiteY0" fmla="*/ 488157 h 689371"/>
                      <a:gd name="connsiteX1" fmla="*/ 292099 w 494506"/>
                      <a:gd name="connsiteY1" fmla="*/ 0 h 689371"/>
                      <a:gd name="connsiteX2" fmla="*/ 494506 w 494506"/>
                      <a:gd name="connsiteY2" fmla="*/ 420290 h 689371"/>
                      <a:gd name="connsiteX3" fmla="*/ 414337 w 494506"/>
                      <a:gd name="connsiteY3" fmla="*/ 689371 h 689371"/>
                      <a:gd name="connsiteX4" fmla="*/ 0 w 494506"/>
                      <a:gd name="connsiteY4" fmla="*/ 488157 h 689371"/>
                      <a:gd name="connsiteX0" fmla="*/ 0 w 494506"/>
                      <a:gd name="connsiteY0" fmla="*/ 488157 h 689371"/>
                      <a:gd name="connsiteX1" fmla="*/ 292099 w 494506"/>
                      <a:gd name="connsiteY1" fmla="*/ 0 h 689371"/>
                      <a:gd name="connsiteX2" fmla="*/ 494506 w 494506"/>
                      <a:gd name="connsiteY2" fmla="*/ 420290 h 689371"/>
                      <a:gd name="connsiteX3" fmla="*/ 414337 w 494506"/>
                      <a:gd name="connsiteY3" fmla="*/ 689371 h 689371"/>
                      <a:gd name="connsiteX4" fmla="*/ 0 w 494506"/>
                      <a:gd name="connsiteY4" fmla="*/ 488157 h 689371"/>
                      <a:gd name="connsiteX0" fmla="*/ 0 w 494506"/>
                      <a:gd name="connsiteY0" fmla="*/ 473869 h 675083"/>
                      <a:gd name="connsiteX1" fmla="*/ 280193 w 494506"/>
                      <a:gd name="connsiteY1" fmla="*/ 0 h 675083"/>
                      <a:gd name="connsiteX2" fmla="*/ 494506 w 494506"/>
                      <a:gd name="connsiteY2" fmla="*/ 406002 h 675083"/>
                      <a:gd name="connsiteX3" fmla="*/ 414337 w 494506"/>
                      <a:gd name="connsiteY3" fmla="*/ 675083 h 675083"/>
                      <a:gd name="connsiteX4" fmla="*/ 0 w 494506"/>
                      <a:gd name="connsiteY4" fmla="*/ 473869 h 675083"/>
                      <a:gd name="connsiteX0" fmla="*/ 0 w 494506"/>
                      <a:gd name="connsiteY0" fmla="*/ 473869 h 675083"/>
                      <a:gd name="connsiteX1" fmla="*/ 280193 w 494506"/>
                      <a:gd name="connsiteY1" fmla="*/ 0 h 675083"/>
                      <a:gd name="connsiteX2" fmla="*/ 494506 w 494506"/>
                      <a:gd name="connsiteY2" fmla="*/ 406002 h 675083"/>
                      <a:gd name="connsiteX3" fmla="*/ 414337 w 494506"/>
                      <a:gd name="connsiteY3" fmla="*/ 675083 h 675083"/>
                      <a:gd name="connsiteX4" fmla="*/ 0 w 494506"/>
                      <a:gd name="connsiteY4" fmla="*/ 473869 h 675083"/>
                      <a:gd name="connsiteX0" fmla="*/ 0 w 480218"/>
                      <a:gd name="connsiteY0" fmla="*/ 473869 h 675083"/>
                      <a:gd name="connsiteX1" fmla="*/ 280193 w 480218"/>
                      <a:gd name="connsiteY1" fmla="*/ 0 h 675083"/>
                      <a:gd name="connsiteX2" fmla="*/ 480218 w 480218"/>
                      <a:gd name="connsiteY2" fmla="*/ 408383 h 675083"/>
                      <a:gd name="connsiteX3" fmla="*/ 414337 w 480218"/>
                      <a:gd name="connsiteY3" fmla="*/ 675083 h 675083"/>
                      <a:gd name="connsiteX4" fmla="*/ 0 w 480218"/>
                      <a:gd name="connsiteY4" fmla="*/ 473869 h 675083"/>
                      <a:gd name="connsiteX0" fmla="*/ 0 w 480218"/>
                      <a:gd name="connsiteY0" fmla="*/ 473869 h 473869"/>
                      <a:gd name="connsiteX1" fmla="*/ 280193 w 480218"/>
                      <a:gd name="connsiteY1" fmla="*/ 0 h 473869"/>
                      <a:gd name="connsiteX2" fmla="*/ 480218 w 480218"/>
                      <a:gd name="connsiteY2" fmla="*/ 408383 h 473869"/>
                      <a:gd name="connsiteX3" fmla="*/ 0 w 480218"/>
                      <a:gd name="connsiteY3" fmla="*/ 473869 h 473869"/>
                      <a:gd name="connsiteX0" fmla="*/ 0 w 480218"/>
                      <a:gd name="connsiteY0" fmla="*/ 473869 h 600194"/>
                      <a:gd name="connsiteX1" fmla="*/ 280193 w 480218"/>
                      <a:gd name="connsiteY1" fmla="*/ 0 h 600194"/>
                      <a:gd name="connsiteX2" fmla="*/ 480218 w 480218"/>
                      <a:gd name="connsiteY2" fmla="*/ 408383 h 600194"/>
                      <a:gd name="connsiteX3" fmla="*/ 0 w 480218"/>
                      <a:gd name="connsiteY3" fmla="*/ 473869 h 600194"/>
                      <a:gd name="connsiteX0" fmla="*/ 0 w 491004"/>
                      <a:gd name="connsiteY0" fmla="*/ 473869 h 664244"/>
                      <a:gd name="connsiteX1" fmla="*/ 280193 w 491004"/>
                      <a:gd name="connsiteY1" fmla="*/ 0 h 664244"/>
                      <a:gd name="connsiteX2" fmla="*/ 480218 w 491004"/>
                      <a:gd name="connsiteY2" fmla="*/ 408383 h 664244"/>
                      <a:gd name="connsiteX3" fmla="*/ 0 w 491004"/>
                      <a:gd name="connsiteY3" fmla="*/ 473869 h 664244"/>
                      <a:gd name="connsiteX0" fmla="*/ 480218 w 571658"/>
                      <a:gd name="connsiteY0" fmla="*/ 408383 h 664244"/>
                      <a:gd name="connsiteX1" fmla="*/ 0 w 571658"/>
                      <a:gd name="connsiteY1" fmla="*/ 473869 h 664244"/>
                      <a:gd name="connsiteX2" fmla="*/ 280193 w 571658"/>
                      <a:gd name="connsiteY2" fmla="*/ 0 h 664244"/>
                      <a:gd name="connsiteX3" fmla="*/ 571658 w 571658"/>
                      <a:gd name="connsiteY3" fmla="*/ 499823 h 664244"/>
                      <a:gd name="connsiteX0" fmla="*/ 480218 w 491004"/>
                      <a:gd name="connsiteY0" fmla="*/ 408383 h 664244"/>
                      <a:gd name="connsiteX1" fmla="*/ 0 w 491004"/>
                      <a:gd name="connsiteY1" fmla="*/ 473869 h 664244"/>
                      <a:gd name="connsiteX2" fmla="*/ 280193 w 491004"/>
                      <a:gd name="connsiteY2" fmla="*/ 0 h 664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91004" h="664244">
                        <a:moveTo>
                          <a:pt x="480218" y="408383"/>
                        </a:moveTo>
                        <a:cubicBezTo>
                          <a:pt x="539220" y="682624"/>
                          <a:pt x="352954" y="783033"/>
                          <a:pt x="0" y="473869"/>
                        </a:cubicBezTo>
                        <a:cubicBezTo>
                          <a:pt x="118797" y="427831"/>
                          <a:pt x="275696" y="307975"/>
                          <a:pt x="280193" y="0"/>
                        </a:cubicBezTo>
                      </a:path>
                    </a:pathLst>
                  </a:custGeom>
                  <a:solidFill>
                    <a:srgbClr val="FFFF4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011422E4-2560-4FAA-A9DE-AFAF191A5A0A}"/>
                      </a:ext>
                    </a:extLst>
                  </p:cNvPr>
                  <p:cNvSpPr/>
                  <p:nvPr/>
                </p:nvSpPr>
                <p:spPr>
                  <a:xfrm>
                    <a:off x="4286803" y="4253863"/>
                    <a:ext cx="275587" cy="454917"/>
                  </a:xfrm>
                  <a:custGeom>
                    <a:avLst/>
                    <a:gdLst>
                      <a:gd name="connsiteX0" fmla="*/ 164473 w 275587"/>
                      <a:gd name="connsiteY0" fmla="*/ 0 h 454917"/>
                      <a:gd name="connsiteX1" fmla="*/ 166719 w 275587"/>
                      <a:gd name="connsiteY1" fmla="*/ 4194 h 454917"/>
                      <a:gd name="connsiteX2" fmla="*/ 1481 w 275587"/>
                      <a:gd name="connsiteY2" fmla="*/ 309498 h 454917"/>
                      <a:gd name="connsiteX3" fmla="*/ 0 w 275587"/>
                      <a:gd name="connsiteY3" fmla="*/ 308073 h 454917"/>
                      <a:gd name="connsiteX4" fmla="*/ 32162 w 275587"/>
                      <a:gd name="connsiteY4" fmla="*/ 281179 h 454917"/>
                      <a:gd name="connsiteX5" fmla="*/ 164222 w 275587"/>
                      <a:gd name="connsiteY5" fmla="*/ 3168 h 454917"/>
                      <a:gd name="connsiteX6" fmla="*/ 164473 w 275587"/>
                      <a:gd name="connsiteY6" fmla="*/ 0 h 454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5587" h="454917">
                        <a:moveTo>
                          <a:pt x="164473" y="0"/>
                        </a:moveTo>
                        <a:lnTo>
                          <a:pt x="166719" y="4194"/>
                        </a:lnTo>
                        <a:cubicBezTo>
                          <a:pt x="236909" y="148240"/>
                          <a:pt x="441192" y="719103"/>
                          <a:pt x="1481" y="309498"/>
                        </a:cubicBezTo>
                        <a:lnTo>
                          <a:pt x="0" y="308073"/>
                        </a:lnTo>
                        <a:lnTo>
                          <a:pt x="32162" y="281179"/>
                        </a:lnTo>
                        <a:cubicBezTo>
                          <a:pt x="92454" y="222441"/>
                          <a:pt x="144412" y="134534"/>
                          <a:pt x="164222" y="3168"/>
                        </a:cubicBezTo>
                        <a:lnTo>
                          <a:pt x="164473" y="0"/>
                        </a:lnTo>
                        <a:close/>
                      </a:path>
                    </a:pathLst>
                  </a:custGeom>
                  <a:solidFill>
                    <a:srgbClr val="FF6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B7FF425C-1B22-4554-9C52-3D2C9DD21DA9}"/>
                  </a:ext>
                </a:extLst>
              </p:cNvPr>
              <p:cNvGrpSpPr/>
              <p:nvPr/>
            </p:nvGrpSpPr>
            <p:grpSpPr>
              <a:xfrm>
                <a:off x="4020460" y="3006898"/>
                <a:ext cx="761237" cy="741190"/>
                <a:chOff x="4020460" y="3006898"/>
                <a:chExt cx="761237" cy="74119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D1D97469-5E75-4FFF-B66D-50E4CCBC91C7}"/>
                    </a:ext>
                  </a:extLst>
                </p:cNvPr>
                <p:cNvSpPr/>
                <p:nvPr/>
              </p:nvSpPr>
              <p:spPr>
                <a:xfrm>
                  <a:off x="4040983" y="3006898"/>
                  <a:ext cx="740714" cy="422100"/>
                </a:xfrm>
                <a:custGeom>
                  <a:avLst/>
                  <a:gdLst>
                    <a:gd name="connsiteX0" fmla="*/ 0 w 736600"/>
                    <a:gd name="connsiteY0" fmla="*/ 0 h 127000"/>
                    <a:gd name="connsiteX1" fmla="*/ 736600 w 736600"/>
                    <a:gd name="connsiteY1" fmla="*/ 127000 h 127000"/>
                    <a:gd name="connsiteX2" fmla="*/ 736600 w 736600"/>
                    <a:gd name="connsiteY2" fmla="*/ 127000 h 127000"/>
                    <a:gd name="connsiteX0" fmla="*/ 0 w 736600"/>
                    <a:gd name="connsiteY0" fmla="*/ 208343 h 335343"/>
                    <a:gd name="connsiteX1" fmla="*/ 736600 w 736600"/>
                    <a:gd name="connsiteY1" fmla="*/ 335343 h 335343"/>
                    <a:gd name="connsiteX2" fmla="*/ 736600 w 736600"/>
                    <a:gd name="connsiteY2" fmla="*/ 335343 h 335343"/>
                    <a:gd name="connsiteX0" fmla="*/ 0 w 737193"/>
                    <a:gd name="connsiteY0" fmla="*/ 258390 h 385390"/>
                    <a:gd name="connsiteX1" fmla="*/ 736600 w 737193"/>
                    <a:gd name="connsiteY1" fmla="*/ 385390 h 385390"/>
                    <a:gd name="connsiteX2" fmla="*/ 736600 w 737193"/>
                    <a:gd name="connsiteY2" fmla="*/ 385390 h 385390"/>
                    <a:gd name="connsiteX0" fmla="*/ 0 w 736717"/>
                    <a:gd name="connsiteY0" fmla="*/ 270167 h 397167"/>
                    <a:gd name="connsiteX1" fmla="*/ 736600 w 736717"/>
                    <a:gd name="connsiteY1" fmla="*/ 397167 h 397167"/>
                    <a:gd name="connsiteX2" fmla="*/ 736600 w 736717"/>
                    <a:gd name="connsiteY2" fmla="*/ 397167 h 397167"/>
                    <a:gd name="connsiteX0" fmla="*/ 0 w 734337"/>
                    <a:gd name="connsiteY0" fmla="*/ 283727 h 370246"/>
                    <a:gd name="connsiteX1" fmla="*/ 734219 w 734337"/>
                    <a:gd name="connsiteY1" fmla="*/ 370246 h 370246"/>
                    <a:gd name="connsiteX2" fmla="*/ 734219 w 734337"/>
                    <a:gd name="connsiteY2" fmla="*/ 370246 h 370246"/>
                    <a:gd name="connsiteX0" fmla="*/ 0 w 734336"/>
                    <a:gd name="connsiteY0" fmla="*/ 324075 h 410594"/>
                    <a:gd name="connsiteX1" fmla="*/ 734219 w 734336"/>
                    <a:gd name="connsiteY1" fmla="*/ 410594 h 410594"/>
                    <a:gd name="connsiteX2" fmla="*/ 734219 w 734336"/>
                    <a:gd name="connsiteY2" fmla="*/ 410594 h 410594"/>
                    <a:gd name="connsiteX0" fmla="*/ 0 w 737497"/>
                    <a:gd name="connsiteY0" fmla="*/ 330066 h 416585"/>
                    <a:gd name="connsiteX1" fmla="*/ 734219 w 737497"/>
                    <a:gd name="connsiteY1" fmla="*/ 416585 h 416585"/>
                    <a:gd name="connsiteX2" fmla="*/ 734219 w 737497"/>
                    <a:gd name="connsiteY2" fmla="*/ 416585 h 416585"/>
                    <a:gd name="connsiteX0" fmla="*/ 0 w 737195"/>
                    <a:gd name="connsiteY0" fmla="*/ 322838 h 409357"/>
                    <a:gd name="connsiteX1" fmla="*/ 734219 w 737195"/>
                    <a:gd name="connsiteY1" fmla="*/ 409357 h 409357"/>
                    <a:gd name="connsiteX2" fmla="*/ 734219 w 737195"/>
                    <a:gd name="connsiteY2" fmla="*/ 409357 h 409357"/>
                    <a:gd name="connsiteX0" fmla="*/ 0 w 737115"/>
                    <a:gd name="connsiteY0" fmla="*/ 323869 h 410388"/>
                    <a:gd name="connsiteX1" fmla="*/ 734219 w 737115"/>
                    <a:gd name="connsiteY1" fmla="*/ 410388 h 410388"/>
                    <a:gd name="connsiteX2" fmla="*/ 734219 w 737115"/>
                    <a:gd name="connsiteY2" fmla="*/ 410388 h 410388"/>
                    <a:gd name="connsiteX0" fmla="*/ 0 w 740714"/>
                    <a:gd name="connsiteY0" fmla="*/ 335581 h 422100"/>
                    <a:gd name="connsiteX1" fmla="*/ 734219 w 740714"/>
                    <a:gd name="connsiteY1" fmla="*/ 422100 h 422100"/>
                    <a:gd name="connsiteX2" fmla="*/ 734219 w 740714"/>
                    <a:gd name="connsiteY2" fmla="*/ 422100 h 42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0714" h="422100">
                      <a:moveTo>
                        <a:pt x="0" y="335581"/>
                      </a:moveTo>
                      <a:cubicBezTo>
                        <a:pt x="119326" y="-259467"/>
                        <a:pt x="814918" y="44010"/>
                        <a:pt x="734219" y="422100"/>
                      </a:cubicBezTo>
                      <a:lnTo>
                        <a:pt x="734219" y="422100"/>
                      </a:lnTo>
                    </a:path>
                  </a:pathLst>
                </a:custGeom>
                <a:solidFill>
                  <a:srgbClr val="FFFF4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A286AB2F-9A53-4552-BCDD-5EE5A4F85EF8}"/>
                    </a:ext>
                  </a:extLst>
                </p:cNvPr>
                <p:cNvSpPr/>
                <p:nvPr/>
              </p:nvSpPr>
              <p:spPr>
                <a:xfrm>
                  <a:off x="4020460" y="3143250"/>
                  <a:ext cx="604838" cy="604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ED4F6578-ADA8-4AD0-B9A1-ACF350E889E5}"/>
                    </a:ext>
                  </a:extLst>
                </p:cNvPr>
                <p:cNvSpPr/>
                <p:nvPr/>
              </p:nvSpPr>
              <p:spPr>
                <a:xfrm>
                  <a:off x="4171669" y="3257550"/>
                  <a:ext cx="302419" cy="3024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57C53A1-AF91-46A8-9A1B-6F22BC6D4683}"/>
                    </a:ext>
                  </a:extLst>
                </p:cNvPr>
                <p:cNvSpPr/>
                <p:nvPr/>
              </p:nvSpPr>
              <p:spPr>
                <a:xfrm>
                  <a:off x="4273464" y="3228831"/>
                  <a:ext cx="133494" cy="1334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33490A65-1A12-4667-A586-32DA25972DFB}"/>
              </a:ext>
            </a:extLst>
          </p:cNvPr>
          <p:cNvSpPr/>
          <p:nvPr/>
        </p:nvSpPr>
        <p:spPr>
          <a:xfrm>
            <a:off x="7043700" y="63234"/>
            <a:ext cx="872680" cy="59099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ct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CB62FD93-BB48-4023-99AD-AEEEB462FC78}"/>
              </a:ext>
            </a:extLst>
          </p:cNvPr>
          <p:cNvSpPr/>
          <p:nvPr/>
        </p:nvSpPr>
        <p:spPr>
          <a:xfrm>
            <a:off x="6505869" y="683810"/>
            <a:ext cx="1917466" cy="75676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Inse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ct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FC63DB6A-D88E-4F07-A461-006582F6CAC5}"/>
              </a:ext>
            </a:extLst>
          </p:cNvPr>
          <p:cNvGrpSpPr/>
          <p:nvPr/>
        </p:nvGrpSpPr>
        <p:grpSpPr>
          <a:xfrm>
            <a:off x="7063863" y="1309953"/>
            <a:ext cx="967604" cy="1325891"/>
            <a:chOff x="6938733" y="1635151"/>
            <a:chExt cx="3261066" cy="4468581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C7343310-37ED-49D5-BE8A-BF4BAFBDC363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D37AA352-135B-4918-BC65-921D25A6FFD8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3CB240-13AD-48E8-9482-26E9A8C1463B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191E073-FD48-4EF5-937D-84583E29950F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9BA0840-4EC0-4DFD-BE41-EE1A72777CA8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5689592-E751-4D36-8919-19B553102F15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Arc 438">
              <a:extLst>
                <a:ext uri="{FF2B5EF4-FFF2-40B4-BE49-F238E27FC236}">
                  <a16:creationId xmlns:a16="http://schemas.microsoft.com/office/drawing/2014/main" id="{DF25B607-3397-4E4B-A976-D44CC1EFF759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Arc 439">
              <a:extLst>
                <a:ext uri="{FF2B5EF4-FFF2-40B4-BE49-F238E27FC236}">
                  <a16:creationId xmlns:a16="http://schemas.microsoft.com/office/drawing/2014/main" id="{A70AEE1A-DCC9-46EC-AE89-4D99094102EF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DBEFE46C-EBA9-4F93-B1DD-600A2808C086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20">
              <a:extLst>
                <a:ext uri="{FF2B5EF4-FFF2-40B4-BE49-F238E27FC236}">
                  <a16:creationId xmlns:a16="http://schemas.microsoft.com/office/drawing/2014/main" id="{5B42C4D0-87BF-4FCE-83E6-0F3AF5C6E11E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20">
              <a:extLst>
                <a:ext uri="{FF2B5EF4-FFF2-40B4-BE49-F238E27FC236}">
                  <a16:creationId xmlns:a16="http://schemas.microsoft.com/office/drawing/2014/main" id="{A5B9ACBB-45D6-42E1-8DCD-210334F306D5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2DFFFA35-2D60-4A1E-8D72-4CC3210F403D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226BB18-A279-4DC7-81F3-BE5483E99E54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EF525EF8-F581-4371-B072-B8EF45C95B39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DAEAB75-5CDD-4722-B8BE-806EBDC07305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85">
              <a:extLst>
                <a:ext uri="{FF2B5EF4-FFF2-40B4-BE49-F238E27FC236}">
                  <a16:creationId xmlns:a16="http://schemas.microsoft.com/office/drawing/2014/main" id="{8F5DE006-B0FE-46B0-9D2B-0DFBF0DC9C8D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7893F723-12F6-4D16-BEC8-206A98DC94FD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1411A0A0-3458-4EB3-AAB7-E9BE9183E9B9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5602EC8-6F97-48F5-B7EB-DDB6BD539815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C3328F8B-93C4-445A-9C69-8282464B22BC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85">
              <a:extLst>
                <a:ext uri="{FF2B5EF4-FFF2-40B4-BE49-F238E27FC236}">
                  <a16:creationId xmlns:a16="http://schemas.microsoft.com/office/drawing/2014/main" id="{673D996A-D6EF-4DD3-8E84-1C89CDFB1C2E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85">
              <a:extLst>
                <a:ext uri="{FF2B5EF4-FFF2-40B4-BE49-F238E27FC236}">
                  <a16:creationId xmlns:a16="http://schemas.microsoft.com/office/drawing/2014/main" id="{BC32A7D9-AFE9-4509-B474-F01214C37A83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85">
              <a:extLst>
                <a:ext uri="{FF2B5EF4-FFF2-40B4-BE49-F238E27FC236}">
                  <a16:creationId xmlns:a16="http://schemas.microsoft.com/office/drawing/2014/main" id="{EABDBDD0-CD14-4474-A2E3-C0E231C0B7A8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8292A167-EBFC-4F3C-A34B-FC239B3CD119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A6B4B0BE-FABC-402D-A504-4128E142435A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C35020A8-B34D-4441-B272-1A8252ABFB1F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818107A4-9EFB-4E64-A84E-ED247A8DB1BF}"/>
              </a:ext>
            </a:extLst>
          </p:cNvPr>
          <p:cNvSpPr/>
          <p:nvPr/>
        </p:nvSpPr>
        <p:spPr>
          <a:xfrm>
            <a:off x="10022765" y="55676"/>
            <a:ext cx="872681" cy="590992"/>
          </a:xfrm>
          <a:prstGeom prst="round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ft</a:t>
            </a:r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36F9392F-1263-41A5-B6D9-2EA52F0E005E}"/>
              </a:ext>
            </a:extLst>
          </p:cNvPr>
          <p:cNvSpPr/>
          <p:nvPr/>
        </p:nvSpPr>
        <p:spPr>
          <a:xfrm>
            <a:off x="9701735" y="683810"/>
            <a:ext cx="1594163" cy="760975"/>
          </a:xfrm>
          <a:prstGeom prst="round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Gi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ft</a:t>
            </a:r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F9D7D8-792D-467A-9CCF-7C684A675E9E}"/>
              </a:ext>
            </a:extLst>
          </p:cNvPr>
          <p:cNvGrpSpPr/>
          <p:nvPr/>
        </p:nvGrpSpPr>
        <p:grpSpPr>
          <a:xfrm>
            <a:off x="10029401" y="1342356"/>
            <a:ext cx="1065142" cy="1072336"/>
            <a:chOff x="2806700" y="823180"/>
            <a:chExt cx="4726631" cy="4758554"/>
          </a:xfrm>
        </p:grpSpPr>
        <p:sp>
          <p:nvSpPr>
            <p:cNvPr id="462" name="Oval 20">
              <a:extLst>
                <a:ext uri="{FF2B5EF4-FFF2-40B4-BE49-F238E27FC236}">
                  <a16:creationId xmlns:a16="http://schemas.microsoft.com/office/drawing/2014/main" id="{78A5F258-04B5-4E64-8731-88D57437312F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20">
              <a:extLst>
                <a:ext uri="{FF2B5EF4-FFF2-40B4-BE49-F238E27FC236}">
                  <a16:creationId xmlns:a16="http://schemas.microsoft.com/office/drawing/2014/main" id="{9F8282EC-3FC8-4075-8262-132C13805FBC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Arc 463">
              <a:extLst>
                <a:ext uri="{FF2B5EF4-FFF2-40B4-BE49-F238E27FC236}">
                  <a16:creationId xmlns:a16="http://schemas.microsoft.com/office/drawing/2014/main" id="{8C834F62-7C35-418D-A1BA-C8DFCA247A97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Arc 464">
              <a:extLst>
                <a:ext uri="{FF2B5EF4-FFF2-40B4-BE49-F238E27FC236}">
                  <a16:creationId xmlns:a16="http://schemas.microsoft.com/office/drawing/2014/main" id="{E1203A8E-C975-45E6-8B4B-0C36948D7509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Arc 465">
              <a:extLst>
                <a:ext uri="{FF2B5EF4-FFF2-40B4-BE49-F238E27FC236}">
                  <a16:creationId xmlns:a16="http://schemas.microsoft.com/office/drawing/2014/main" id="{B151EB5B-5845-4184-9608-DD203B5C1DFF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Arc 466">
              <a:extLst>
                <a:ext uri="{FF2B5EF4-FFF2-40B4-BE49-F238E27FC236}">
                  <a16:creationId xmlns:a16="http://schemas.microsoft.com/office/drawing/2014/main" id="{D53CD958-9122-4778-9F60-B671E5C2F560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941800E-E395-4E73-A125-4169566BDC36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A375A517-CF4F-40B1-A6F6-D4C6DC5DFE5F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: Rounded Corners 469">
              <a:extLst>
                <a:ext uri="{FF2B5EF4-FFF2-40B4-BE49-F238E27FC236}">
                  <a16:creationId xmlns:a16="http://schemas.microsoft.com/office/drawing/2014/main" id="{AFD47784-0B88-4444-8F5D-09D1C0F77CF7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FB66D3D-54AF-4EE9-83A9-C884DD39D21E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1DD7BC88-5F30-4D10-BB69-32F284114108}"/>
              </a:ext>
            </a:extLst>
          </p:cNvPr>
          <p:cNvSpPr/>
          <p:nvPr/>
        </p:nvSpPr>
        <p:spPr>
          <a:xfrm>
            <a:off x="1696584" y="3486372"/>
            <a:ext cx="1808358" cy="756767"/>
          </a:xfrm>
          <a:prstGeom prst="roundRect">
            <a:avLst/>
          </a:prstGeom>
          <a:noFill/>
          <a:ln>
            <a:solidFill>
              <a:srgbClr val="FFF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FF47"/>
                </a:solidFill>
              </a:rPr>
              <a:t>lb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98C9E21E-830D-4D6C-9B71-38A87CF70E33}"/>
              </a:ext>
            </a:extLst>
          </p:cNvPr>
          <p:cNvSpPr/>
          <p:nvPr/>
        </p:nvSpPr>
        <p:spPr>
          <a:xfrm>
            <a:off x="2167989" y="2850521"/>
            <a:ext cx="865547" cy="586160"/>
          </a:xfrm>
          <a:prstGeom prst="roundRect">
            <a:avLst/>
          </a:prstGeom>
          <a:noFill/>
          <a:ln>
            <a:solidFill>
              <a:srgbClr val="FFF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FFFF47"/>
                </a:solidFill>
              </a:rPr>
              <a:t>lb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FFFF47"/>
              </a:solidFill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64AAC54-8BCE-4C71-8D11-DD474D145D70}"/>
              </a:ext>
            </a:extLst>
          </p:cNvPr>
          <p:cNvGrpSpPr/>
          <p:nvPr/>
        </p:nvGrpSpPr>
        <p:grpSpPr>
          <a:xfrm>
            <a:off x="1926955" y="4278007"/>
            <a:ext cx="1316738" cy="2302627"/>
            <a:chOff x="4177360" y="258522"/>
            <a:chExt cx="3620517" cy="6331328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A41BC59C-F18B-4CE7-94FD-C21E61BC6CA5}"/>
                </a:ext>
              </a:extLst>
            </p:cNvPr>
            <p:cNvSpPr/>
            <p:nvPr/>
          </p:nvSpPr>
          <p:spPr>
            <a:xfrm>
              <a:off x="5731273" y="6194459"/>
              <a:ext cx="704850" cy="395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12">
              <a:extLst>
                <a:ext uri="{FF2B5EF4-FFF2-40B4-BE49-F238E27FC236}">
                  <a16:creationId xmlns:a16="http://schemas.microsoft.com/office/drawing/2014/main" id="{0B4BB7E5-6033-417C-9AD3-68DA018B3A39}"/>
                </a:ext>
              </a:extLst>
            </p:cNvPr>
            <p:cNvSpPr/>
            <p:nvPr/>
          </p:nvSpPr>
          <p:spPr>
            <a:xfrm>
              <a:off x="4177360" y="258522"/>
              <a:ext cx="3620517" cy="6198546"/>
            </a:xfrm>
            <a:custGeom>
              <a:avLst/>
              <a:gdLst>
                <a:gd name="connsiteX0" fmla="*/ 0 w 1638944"/>
                <a:gd name="connsiteY0" fmla="*/ 0 h 52388"/>
                <a:gd name="connsiteX1" fmla="*/ 1638944 w 1638944"/>
                <a:gd name="connsiteY1" fmla="*/ 0 h 52388"/>
                <a:gd name="connsiteX2" fmla="*/ 1638944 w 1638944"/>
                <a:gd name="connsiteY2" fmla="*/ 52388 h 52388"/>
                <a:gd name="connsiteX3" fmla="*/ 0 w 1638944"/>
                <a:gd name="connsiteY3" fmla="*/ 52388 h 52388"/>
                <a:gd name="connsiteX4" fmla="*/ 0 w 1638944"/>
                <a:gd name="connsiteY4" fmla="*/ 0 h 52388"/>
                <a:gd name="connsiteX0" fmla="*/ 0 w 1638944"/>
                <a:gd name="connsiteY0" fmla="*/ 0 h 195263"/>
                <a:gd name="connsiteX1" fmla="*/ 1638944 w 1638944"/>
                <a:gd name="connsiteY1" fmla="*/ 0 h 195263"/>
                <a:gd name="connsiteX2" fmla="*/ 1638944 w 1638944"/>
                <a:gd name="connsiteY2" fmla="*/ 52388 h 195263"/>
                <a:gd name="connsiteX3" fmla="*/ 104775 w 1638944"/>
                <a:gd name="connsiteY3" fmla="*/ 195263 h 195263"/>
                <a:gd name="connsiteX4" fmla="*/ 0 w 1638944"/>
                <a:gd name="connsiteY4" fmla="*/ 0 h 195263"/>
                <a:gd name="connsiteX0" fmla="*/ 0 w 1638944"/>
                <a:gd name="connsiteY0" fmla="*/ 0 h 200026"/>
                <a:gd name="connsiteX1" fmla="*/ 1638944 w 1638944"/>
                <a:gd name="connsiteY1" fmla="*/ 0 h 200026"/>
                <a:gd name="connsiteX2" fmla="*/ 1524644 w 1638944"/>
                <a:gd name="connsiteY2" fmla="*/ 200026 h 200026"/>
                <a:gd name="connsiteX3" fmla="*/ 104775 w 1638944"/>
                <a:gd name="connsiteY3" fmla="*/ 195263 h 200026"/>
                <a:gd name="connsiteX4" fmla="*/ 0 w 1638944"/>
                <a:gd name="connsiteY4" fmla="*/ 0 h 200026"/>
                <a:gd name="connsiteX0" fmla="*/ 0 w 1810394"/>
                <a:gd name="connsiteY0" fmla="*/ 0 h 219076"/>
                <a:gd name="connsiteX1" fmla="*/ 1638944 w 1810394"/>
                <a:gd name="connsiteY1" fmla="*/ 0 h 219076"/>
                <a:gd name="connsiteX2" fmla="*/ 1810394 w 1810394"/>
                <a:gd name="connsiteY2" fmla="*/ 219076 h 219076"/>
                <a:gd name="connsiteX3" fmla="*/ 104775 w 1810394"/>
                <a:gd name="connsiteY3" fmla="*/ 195263 h 219076"/>
                <a:gd name="connsiteX4" fmla="*/ 0 w 1810394"/>
                <a:gd name="connsiteY4" fmla="*/ 0 h 219076"/>
                <a:gd name="connsiteX0" fmla="*/ 0 w 2108844"/>
                <a:gd name="connsiteY0" fmla="*/ 800100 h 1019176"/>
                <a:gd name="connsiteX1" fmla="*/ 2108844 w 2108844"/>
                <a:gd name="connsiteY1" fmla="*/ 0 h 1019176"/>
                <a:gd name="connsiteX2" fmla="*/ 1810394 w 2108844"/>
                <a:gd name="connsiteY2" fmla="*/ 1019176 h 1019176"/>
                <a:gd name="connsiteX3" fmla="*/ 104775 w 2108844"/>
                <a:gd name="connsiteY3" fmla="*/ 995363 h 1019176"/>
                <a:gd name="connsiteX4" fmla="*/ 0 w 2108844"/>
                <a:gd name="connsiteY4" fmla="*/ 80010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727008 w 3083502"/>
                <a:gd name="connsiteY0" fmla="*/ 1768406 h 2730432"/>
                <a:gd name="connsiteX1" fmla="*/ 3083502 w 3083502"/>
                <a:gd name="connsiteY1" fmla="*/ 1711256 h 2730432"/>
                <a:gd name="connsiteX2" fmla="*/ 2785052 w 3083502"/>
                <a:gd name="connsiteY2" fmla="*/ 2730432 h 2730432"/>
                <a:gd name="connsiteX3" fmla="*/ 1079433 w 3083502"/>
                <a:gd name="connsiteY3" fmla="*/ 2706619 h 2730432"/>
                <a:gd name="connsiteX4" fmla="*/ 727008 w 3083502"/>
                <a:gd name="connsiteY4" fmla="*/ 1768406 h 2730432"/>
                <a:gd name="connsiteX0" fmla="*/ 511033 w 3168874"/>
                <a:gd name="connsiteY0" fmla="*/ 3593254 h 4555280"/>
                <a:gd name="connsiteX1" fmla="*/ 2867527 w 3168874"/>
                <a:gd name="connsiteY1" fmla="*/ 3536104 h 4555280"/>
                <a:gd name="connsiteX2" fmla="*/ 2569077 w 3168874"/>
                <a:gd name="connsiteY2" fmla="*/ 4555280 h 4555280"/>
                <a:gd name="connsiteX3" fmla="*/ 863458 w 3168874"/>
                <a:gd name="connsiteY3" fmla="*/ 4531467 h 4555280"/>
                <a:gd name="connsiteX4" fmla="*/ 511033 w 3168874"/>
                <a:gd name="connsiteY4" fmla="*/ 3593254 h 4555280"/>
                <a:gd name="connsiteX0" fmla="*/ 453136 w 3440219"/>
                <a:gd name="connsiteY0" fmla="*/ 3326944 h 4288970"/>
                <a:gd name="connsiteX1" fmla="*/ 2809630 w 3440219"/>
                <a:gd name="connsiteY1" fmla="*/ 3269794 h 4288970"/>
                <a:gd name="connsiteX2" fmla="*/ 2511180 w 3440219"/>
                <a:gd name="connsiteY2" fmla="*/ 4288970 h 4288970"/>
                <a:gd name="connsiteX3" fmla="*/ 805561 w 3440219"/>
                <a:gd name="connsiteY3" fmla="*/ 4265157 h 4288970"/>
                <a:gd name="connsiteX4" fmla="*/ 453136 w 3440219"/>
                <a:gd name="connsiteY4" fmla="*/ 3326944 h 4288970"/>
                <a:gd name="connsiteX0" fmla="*/ 662598 w 3609831"/>
                <a:gd name="connsiteY0" fmla="*/ 3596002 h 4558028"/>
                <a:gd name="connsiteX1" fmla="*/ 3019092 w 3609831"/>
                <a:gd name="connsiteY1" fmla="*/ 3538852 h 4558028"/>
                <a:gd name="connsiteX2" fmla="*/ 2720642 w 3609831"/>
                <a:gd name="connsiteY2" fmla="*/ 4558028 h 4558028"/>
                <a:gd name="connsiteX3" fmla="*/ 1015023 w 3609831"/>
                <a:gd name="connsiteY3" fmla="*/ 4534215 h 4558028"/>
                <a:gd name="connsiteX4" fmla="*/ 662598 w 3609831"/>
                <a:gd name="connsiteY4" fmla="*/ 3596002 h 4558028"/>
                <a:gd name="connsiteX0" fmla="*/ 675479 w 3620517"/>
                <a:gd name="connsiteY0" fmla="*/ 3638473 h 4600499"/>
                <a:gd name="connsiteX1" fmla="*/ 3031973 w 3620517"/>
                <a:gd name="connsiteY1" fmla="*/ 3581323 h 4600499"/>
                <a:gd name="connsiteX2" fmla="*/ 2733523 w 3620517"/>
                <a:gd name="connsiteY2" fmla="*/ 4600499 h 4600499"/>
                <a:gd name="connsiteX3" fmla="*/ 1027904 w 3620517"/>
                <a:gd name="connsiteY3" fmla="*/ 4576686 h 4600499"/>
                <a:gd name="connsiteX4" fmla="*/ 675479 w 3620517"/>
                <a:gd name="connsiteY4" fmla="*/ 3638473 h 4600499"/>
                <a:gd name="connsiteX0" fmla="*/ 675479 w 3620517"/>
                <a:gd name="connsiteY0" fmla="*/ 3638473 h 5037508"/>
                <a:gd name="connsiteX1" fmla="*/ 3031973 w 3620517"/>
                <a:gd name="connsiteY1" fmla="*/ 3581323 h 5037508"/>
                <a:gd name="connsiteX2" fmla="*/ 2733523 w 3620517"/>
                <a:gd name="connsiteY2" fmla="*/ 4600499 h 5037508"/>
                <a:gd name="connsiteX3" fmla="*/ 1035990 w 3620517"/>
                <a:gd name="connsiteY3" fmla="*/ 5037380 h 5037508"/>
                <a:gd name="connsiteX4" fmla="*/ 1027904 w 3620517"/>
                <a:gd name="connsiteY4" fmla="*/ 4576686 h 5037508"/>
                <a:gd name="connsiteX5" fmla="*/ 675479 w 3620517"/>
                <a:gd name="connsiteY5" fmla="*/ 3638473 h 5037508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062008"/>
                <a:gd name="connsiteX1" fmla="*/ 3031973 w 3620517"/>
                <a:gd name="connsiteY1" fmla="*/ 3581323 h 5062008"/>
                <a:gd name="connsiteX2" fmla="*/ 2733523 w 3620517"/>
                <a:gd name="connsiteY2" fmla="*/ 4600499 h 5062008"/>
                <a:gd name="connsiteX3" fmla="*/ 2718740 w 3620517"/>
                <a:gd name="connsiteY3" fmla="*/ 5024679 h 5062008"/>
                <a:gd name="connsiteX4" fmla="*/ 1035990 w 3620517"/>
                <a:gd name="connsiteY4" fmla="*/ 5037380 h 5062008"/>
                <a:gd name="connsiteX5" fmla="*/ 1027904 w 3620517"/>
                <a:gd name="connsiteY5" fmla="*/ 4576686 h 5062008"/>
                <a:gd name="connsiteX6" fmla="*/ 675479 w 3620517"/>
                <a:gd name="connsiteY6" fmla="*/ 3638473 h 5062008"/>
                <a:gd name="connsiteX0" fmla="*/ 675479 w 3620517"/>
                <a:gd name="connsiteY0" fmla="*/ 3638473 h 5045899"/>
                <a:gd name="connsiteX1" fmla="*/ 3031973 w 3620517"/>
                <a:gd name="connsiteY1" fmla="*/ 3581323 h 5045899"/>
                <a:gd name="connsiteX2" fmla="*/ 2733523 w 3620517"/>
                <a:gd name="connsiteY2" fmla="*/ 4600499 h 5045899"/>
                <a:gd name="connsiteX3" fmla="*/ 2718740 w 3620517"/>
                <a:gd name="connsiteY3" fmla="*/ 5024679 h 5045899"/>
                <a:gd name="connsiteX4" fmla="*/ 1035990 w 3620517"/>
                <a:gd name="connsiteY4" fmla="*/ 5037380 h 5045899"/>
                <a:gd name="connsiteX5" fmla="*/ 1027904 w 3620517"/>
                <a:gd name="connsiteY5" fmla="*/ 4576686 h 5045899"/>
                <a:gd name="connsiteX6" fmla="*/ 675479 w 3620517"/>
                <a:gd name="connsiteY6" fmla="*/ 3638473 h 5045899"/>
                <a:gd name="connsiteX0" fmla="*/ 675479 w 3620517"/>
                <a:gd name="connsiteY0" fmla="*/ 3638473 h 5049652"/>
                <a:gd name="connsiteX1" fmla="*/ 3031973 w 3620517"/>
                <a:gd name="connsiteY1" fmla="*/ 3581323 h 5049652"/>
                <a:gd name="connsiteX2" fmla="*/ 2733523 w 3620517"/>
                <a:gd name="connsiteY2" fmla="*/ 4600499 h 5049652"/>
                <a:gd name="connsiteX3" fmla="*/ 2718740 w 3620517"/>
                <a:gd name="connsiteY3" fmla="*/ 5031029 h 5049652"/>
                <a:gd name="connsiteX4" fmla="*/ 1035990 w 3620517"/>
                <a:gd name="connsiteY4" fmla="*/ 5037380 h 5049652"/>
                <a:gd name="connsiteX5" fmla="*/ 1027904 w 3620517"/>
                <a:gd name="connsiteY5" fmla="*/ 4576686 h 5049652"/>
                <a:gd name="connsiteX6" fmla="*/ 675479 w 3620517"/>
                <a:gd name="connsiteY6" fmla="*/ 3638473 h 5049652"/>
                <a:gd name="connsiteX0" fmla="*/ 675479 w 3620517"/>
                <a:gd name="connsiteY0" fmla="*/ 3638473 h 5215187"/>
                <a:gd name="connsiteX1" fmla="*/ 3031973 w 3620517"/>
                <a:gd name="connsiteY1" fmla="*/ 3581323 h 5215187"/>
                <a:gd name="connsiteX2" fmla="*/ 2733523 w 3620517"/>
                <a:gd name="connsiteY2" fmla="*/ 4600499 h 5215187"/>
                <a:gd name="connsiteX3" fmla="*/ 2718740 w 3620517"/>
                <a:gd name="connsiteY3" fmla="*/ 5031029 h 5215187"/>
                <a:gd name="connsiteX4" fmla="*/ 1201090 w 3620517"/>
                <a:gd name="connsiteY4" fmla="*/ 5215179 h 5215187"/>
                <a:gd name="connsiteX5" fmla="*/ 1035990 w 3620517"/>
                <a:gd name="connsiteY5" fmla="*/ 5037380 h 5215187"/>
                <a:gd name="connsiteX6" fmla="*/ 1027904 w 3620517"/>
                <a:gd name="connsiteY6" fmla="*/ 4576686 h 5215187"/>
                <a:gd name="connsiteX7" fmla="*/ 675479 w 3620517"/>
                <a:gd name="connsiteY7" fmla="*/ 3638473 h 5215187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6091479"/>
                <a:gd name="connsiteX1" fmla="*/ 3031973 w 3620517"/>
                <a:gd name="connsiteY1" fmla="*/ 3581323 h 6091479"/>
                <a:gd name="connsiteX2" fmla="*/ 2733523 w 3620517"/>
                <a:gd name="connsiteY2" fmla="*/ 4600499 h 6091479"/>
                <a:gd name="connsiteX3" fmla="*/ 2718740 w 3620517"/>
                <a:gd name="connsiteY3" fmla="*/ 5031029 h 6091479"/>
                <a:gd name="connsiteX4" fmla="*/ 2591740 w 3620517"/>
                <a:gd name="connsiteY4" fmla="*/ 5215179 h 6091479"/>
                <a:gd name="connsiteX5" fmla="*/ 1328090 w 3620517"/>
                <a:gd name="connsiteY5" fmla="*/ 6091479 h 6091479"/>
                <a:gd name="connsiteX6" fmla="*/ 1201090 w 3620517"/>
                <a:gd name="connsiteY6" fmla="*/ 5215179 h 6091479"/>
                <a:gd name="connsiteX7" fmla="*/ 1035990 w 3620517"/>
                <a:gd name="connsiteY7" fmla="*/ 5037380 h 6091479"/>
                <a:gd name="connsiteX8" fmla="*/ 1027904 w 3620517"/>
                <a:gd name="connsiteY8" fmla="*/ 4576686 h 6091479"/>
                <a:gd name="connsiteX9" fmla="*/ 675479 w 3620517"/>
                <a:gd name="connsiteY9" fmla="*/ 3638473 h 6091479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092547"/>
                <a:gd name="connsiteX1" fmla="*/ 3031973 w 3620517"/>
                <a:gd name="connsiteY1" fmla="*/ 3581323 h 6092547"/>
                <a:gd name="connsiteX2" fmla="*/ 2733523 w 3620517"/>
                <a:gd name="connsiteY2" fmla="*/ 4600499 h 6092547"/>
                <a:gd name="connsiteX3" fmla="*/ 2718740 w 3620517"/>
                <a:gd name="connsiteY3" fmla="*/ 5031029 h 6092547"/>
                <a:gd name="connsiteX4" fmla="*/ 2591740 w 3620517"/>
                <a:gd name="connsiteY4" fmla="*/ 5215179 h 6092547"/>
                <a:gd name="connsiteX5" fmla="*/ 2604440 w 3620517"/>
                <a:gd name="connsiteY5" fmla="*/ 6002579 h 6092547"/>
                <a:gd name="connsiteX6" fmla="*/ 1226490 w 3620517"/>
                <a:gd name="connsiteY6" fmla="*/ 6047029 h 6092547"/>
                <a:gd name="connsiteX7" fmla="*/ 1201090 w 3620517"/>
                <a:gd name="connsiteY7" fmla="*/ 5215179 h 6092547"/>
                <a:gd name="connsiteX8" fmla="*/ 1035990 w 3620517"/>
                <a:gd name="connsiteY8" fmla="*/ 5037380 h 6092547"/>
                <a:gd name="connsiteX9" fmla="*/ 1027904 w 3620517"/>
                <a:gd name="connsiteY9" fmla="*/ 4576686 h 6092547"/>
                <a:gd name="connsiteX10" fmla="*/ 675479 w 3620517"/>
                <a:gd name="connsiteY10" fmla="*/ 3638473 h 6092547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7094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180628"/>
                <a:gd name="connsiteX1" fmla="*/ 3031973 w 3620517"/>
                <a:gd name="connsiteY1" fmla="*/ 3581323 h 6180628"/>
                <a:gd name="connsiteX2" fmla="*/ 2733523 w 3620517"/>
                <a:gd name="connsiteY2" fmla="*/ 4600499 h 6180628"/>
                <a:gd name="connsiteX3" fmla="*/ 2718740 w 3620517"/>
                <a:gd name="connsiteY3" fmla="*/ 5031029 h 6180628"/>
                <a:gd name="connsiteX4" fmla="*/ 2591740 w 3620517"/>
                <a:gd name="connsiteY4" fmla="*/ 5215179 h 6180628"/>
                <a:gd name="connsiteX5" fmla="*/ 2604440 w 3620517"/>
                <a:gd name="connsiteY5" fmla="*/ 6002579 h 6180628"/>
                <a:gd name="connsiteX6" fmla="*/ 1399528 w 3620517"/>
                <a:gd name="connsiteY6" fmla="*/ 6180379 h 6180628"/>
                <a:gd name="connsiteX7" fmla="*/ 1213790 w 3620517"/>
                <a:gd name="connsiteY7" fmla="*/ 6021629 h 6180628"/>
                <a:gd name="connsiteX8" fmla="*/ 1201090 w 3620517"/>
                <a:gd name="connsiteY8" fmla="*/ 5215179 h 6180628"/>
                <a:gd name="connsiteX9" fmla="*/ 1035990 w 3620517"/>
                <a:gd name="connsiteY9" fmla="*/ 5037380 h 6180628"/>
                <a:gd name="connsiteX10" fmla="*/ 1027904 w 3620517"/>
                <a:gd name="connsiteY10" fmla="*/ 4576686 h 6180628"/>
                <a:gd name="connsiteX11" fmla="*/ 675479 w 3620517"/>
                <a:gd name="connsiteY11" fmla="*/ 3638473 h 6180628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0517" h="6198546">
                  <a:moveTo>
                    <a:pt x="675479" y="3638473"/>
                  </a:moveTo>
                  <a:cubicBezTo>
                    <a:pt x="-2325831" y="-1173723"/>
                    <a:pt x="5812138" y="-1232529"/>
                    <a:pt x="3031973" y="3581323"/>
                  </a:cubicBezTo>
                  <a:cubicBezTo>
                    <a:pt x="2932490" y="3921048"/>
                    <a:pt x="3080656" y="4330624"/>
                    <a:pt x="2733523" y="4600499"/>
                  </a:cubicBezTo>
                  <a:cubicBezTo>
                    <a:pt x="2732118" y="4720408"/>
                    <a:pt x="2715912" y="4888366"/>
                    <a:pt x="2718740" y="5031029"/>
                  </a:cubicBezTo>
                  <a:cubicBezTo>
                    <a:pt x="2694051" y="5109134"/>
                    <a:pt x="2641482" y="5190837"/>
                    <a:pt x="2591740" y="5215179"/>
                  </a:cubicBezTo>
                  <a:cubicBezTo>
                    <a:pt x="2517657" y="5279737"/>
                    <a:pt x="2611848" y="5970829"/>
                    <a:pt x="2604440" y="6002579"/>
                  </a:cubicBezTo>
                  <a:cubicBezTo>
                    <a:pt x="2520038" y="6081689"/>
                    <a:pt x="2467122" y="6107883"/>
                    <a:pt x="2409178" y="6185141"/>
                  </a:cubicBezTo>
                  <a:cubicBezTo>
                    <a:pt x="2208359" y="6214774"/>
                    <a:pt x="1606697" y="6186993"/>
                    <a:pt x="1399528" y="6180379"/>
                  </a:cubicBezTo>
                  <a:cubicBezTo>
                    <a:pt x="1354284" y="6145190"/>
                    <a:pt x="1315920" y="6100740"/>
                    <a:pt x="1213790" y="6021629"/>
                  </a:cubicBezTo>
                  <a:cubicBezTo>
                    <a:pt x="1180982" y="5968712"/>
                    <a:pt x="1192623" y="5291379"/>
                    <a:pt x="1201090" y="5215179"/>
                  </a:cubicBezTo>
                  <a:cubicBezTo>
                    <a:pt x="1190507" y="5197188"/>
                    <a:pt x="1068029" y="5114162"/>
                    <a:pt x="1035990" y="5037380"/>
                  </a:cubicBezTo>
                  <a:lnTo>
                    <a:pt x="1027904" y="4576686"/>
                  </a:lnTo>
                  <a:cubicBezTo>
                    <a:pt x="777079" y="4429048"/>
                    <a:pt x="792954" y="3951211"/>
                    <a:pt x="675479" y="3638473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9C7108F-A797-401F-AFD5-0A72E8721C21}"/>
                </a:ext>
              </a:extLst>
            </p:cNvPr>
            <p:cNvSpPr/>
            <p:nvPr/>
          </p:nvSpPr>
          <p:spPr>
            <a:xfrm>
              <a:off x="5202532" y="4837772"/>
              <a:ext cx="1729786" cy="1619296"/>
            </a:xfrm>
            <a:custGeom>
              <a:avLst/>
              <a:gdLst>
                <a:gd name="connsiteX0" fmla="*/ 0 w 1729786"/>
                <a:gd name="connsiteY0" fmla="*/ 0 h 1619296"/>
                <a:gd name="connsiteX1" fmla="*/ 1729786 w 1729786"/>
                <a:gd name="connsiteY1" fmla="*/ 0 h 1619296"/>
                <a:gd name="connsiteX2" fmla="*/ 1705574 w 1729786"/>
                <a:gd name="connsiteY2" fmla="*/ 21249 h 1619296"/>
                <a:gd name="connsiteX3" fmla="*/ 1690791 w 1729786"/>
                <a:gd name="connsiteY3" fmla="*/ 451779 h 1619296"/>
                <a:gd name="connsiteX4" fmla="*/ 1563791 w 1729786"/>
                <a:gd name="connsiteY4" fmla="*/ 635929 h 1619296"/>
                <a:gd name="connsiteX5" fmla="*/ 1576491 w 1729786"/>
                <a:gd name="connsiteY5" fmla="*/ 1423329 h 1619296"/>
                <a:gd name="connsiteX6" fmla="*/ 1381229 w 1729786"/>
                <a:gd name="connsiteY6" fmla="*/ 1605891 h 1619296"/>
                <a:gd name="connsiteX7" fmla="*/ 371579 w 1729786"/>
                <a:gd name="connsiteY7" fmla="*/ 1601129 h 1619296"/>
                <a:gd name="connsiteX8" fmla="*/ 185841 w 1729786"/>
                <a:gd name="connsiteY8" fmla="*/ 1442379 h 1619296"/>
                <a:gd name="connsiteX9" fmla="*/ 173141 w 1729786"/>
                <a:gd name="connsiteY9" fmla="*/ 635929 h 1619296"/>
                <a:gd name="connsiteX10" fmla="*/ 8041 w 1729786"/>
                <a:gd name="connsiteY10" fmla="*/ 458130 h 1619296"/>
                <a:gd name="connsiteX11" fmla="*/ 0 w 1729786"/>
                <a:gd name="connsiteY11" fmla="*/ 0 h 161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9786" h="1619296">
                  <a:moveTo>
                    <a:pt x="0" y="0"/>
                  </a:moveTo>
                  <a:lnTo>
                    <a:pt x="1729786" y="0"/>
                  </a:lnTo>
                  <a:lnTo>
                    <a:pt x="1705574" y="21249"/>
                  </a:lnTo>
                  <a:cubicBezTo>
                    <a:pt x="1704169" y="141158"/>
                    <a:pt x="1687963" y="309116"/>
                    <a:pt x="1690791" y="451779"/>
                  </a:cubicBezTo>
                  <a:cubicBezTo>
                    <a:pt x="1666102" y="529884"/>
                    <a:pt x="1613533" y="611587"/>
                    <a:pt x="1563791" y="635929"/>
                  </a:cubicBezTo>
                  <a:cubicBezTo>
                    <a:pt x="1489708" y="700487"/>
                    <a:pt x="1583899" y="1391579"/>
                    <a:pt x="1576491" y="1423329"/>
                  </a:cubicBezTo>
                  <a:cubicBezTo>
                    <a:pt x="1492089" y="1502439"/>
                    <a:pt x="1439173" y="1528633"/>
                    <a:pt x="1381229" y="1605891"/>
                  </a:cubicBezTo>
                  <a:cubicBezTo>
                    <a:pt x="1180410" y="1635524"/>
                    <a:pt x="578748" y="1607743"/>
                    <a:pt x="371579" y="1601129"/>
                  </a:cubicBezTo>
                  <a:cubicBezTo>
                    <a:pt x="326335" y="1565940"/>
                    <a:pt x="287971" y="1521490"/>
                    <a:pt x="185841" y="1442379"/>
                  </a:cubicBezTo>
                  <a:cubicBezTo>
                    <a:pt x="153033" y="1389462"/>
                    <a:pt x="164674" y="712129"/>
                    <a:pt x="173141" y="635929"/>
                  </a:cubicBezTo>
                  <a:cubicBezTo>
                    <a:pt x="162558" y="617938"/>
                    <a:pt x="40080" y="534912"/>
                    <a:pt x="8041" y="4581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6DFB3301-11A7-4789-8496-23248CD19511}"/>
                </a:ext>
              </a:extLst>
            </p:cNvPr>
            <p:cNvCxnSpPr>
              <a:stCxn id="477" idx="9"/>
              <a:endCxn id="477" idx="4"/>
            </p:cNvCxnSpPr>
            <p:nvPr/>
          </p:nvCxnSpPr>
          <p:spPr>
            <a:xfrm>
              <a:off x="5375673" y="5473701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7D2072E-30ED-4BBE-BFE8-DAE748567986}"/>
                </a:ext>
              </a:extLst>
            </p:cNvPr>
            <p:cNvCxnSpPr>
              <a:stCxn id="477" idx="8"/>
              <a:endCxn id="477" idx="5"/>
            </p:cNvCxnSpPr>
            <p:nvPr/>
          </p:nvCxnSpPr>
          <p:spPr>
            <a:xfrm flipV="1">
              <a:off x="5388373" y="6261101"/>
              <a:ext cx="1390650" cy="19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2A6C6EC7-90DE-4134-AC18-CD6DF1B5E7B2}"/>
              </a:ext>
            </a:extLst>
          </p:cNvPr>
          <p:cNvSpPr/>
          <p:nvPr/>
        </p:nvSpPr>
        <p:spPr>
          <a:xfrm>
            <a:off x="5424919" y="3429000"/>
            <a:ext cx="1702278" cy="76314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ld</a:t>
            </a:r>
          </a:p>
        </p:txBody>
      </p:sp>
      <p:sp>
        <p:nvSpPr>
          <p:cNvPr id="481" name="Rectangle: Rounded Corners 480">
            <a:extLst>
              <a:ext uri="{FF2B5EF4-FFF2-40B4-BE49-F238E27FC236}">
                <a16:creationId xmlns:a16="http://schemas.microsoft.com/office/drawing/2014/main" id="{4A75745D-77D7-4967-BFC7-E962BD298758}"/>
              </a:ext>
            </a:extLst>
          </p:cNvPr>
          <p:cNvSpPr/>
          <p:nvPr/>
        </p:nvSpPr>
        <p:spPr>
          <a:xfrm>
            <a:off x="5815270" y="2793326"/>
            <a:ext cx="884583" cy="59905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ld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A664A38-5027-4748-A2DF-0A4CCE005514}"/>
              </a:ext>
            </a:extLst>
          </p:cNvPr>
          <p:cNvGrpSpPr/>
          <p:nvPr/>
        </p:nvGrpSpPr>
        <p:grpSpPr>
          <a:xfrm>
            <a:off x="5133980" y="4123809"/>
            <a:ext cx="1693788" cy="2611913"/>
            <a:chOff x="516989" y="177975"/>
            <a:chExt cx="4331900" cy="6680025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5533759A-58F4-4035-A296-0E68048E55EA}"/>
                </a:ext>
              </a:extLst>
            </p:cNvPr>
            <p:cNvGrpSpPr/>
            <p:nvPr/>
          </p:nvGrpSpPr>
          <p:grpSpPr>
            <a:xfrm>
              <a:off x="2168778" y="3322178"/>
              <a:ext cx="1889689" cy="3468489"/>
              <a:chOff x="3440383" y="3559787"/>
              <a:chExt cx="1889689" cy="346848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17" name="Rectangle 18">
                <a:extLst>
                  <a:ext uri="{FF2B5EF4-FFF2-40B4-BE49-F238E27FC236}">
                    <a16:creationId xmlns:a16="http://schemas.microsoft.com/office/drawing/2014/main" id="{7F789260-58EF-4B8B-8B5A-5CE1249EA1FA}"/>
                  </a:ext>
                </a:extLst>
              </p:cNvPr>
              <p:cNvSpPr/>
              <p:nvPr/>
            </p:nvSpPr>
            <p:spPr>
              <a:xfrm rot="21440571" flipH="1">
                <a:off x="3440383" y="3559787"/>
                <a:ext cx="1889689" cy="3468489"/>
              </a:xfrm>
              <a:custGeom>
                <a:avLst/>
                <a:gdLst>
                  <a:gd name="connsiteX0" fmla="*/ 0 w 1356360"/>
                  <a:gd name="connsiteY0" fmla="*/ 0 h 662940"/>
                  <a:gd name="connsiteX1" fmla="*/ 1356360 w 1356360"/>
                  <a:gd name="connsiteY1" fmla="*/ 0 h 662940"/>
                  <a:gd name="connsiteX2" fmla="*/ 1356360 w 1356360"/>
                  <a:gd name="connsiteY2" fmla="*/ 662940 h 662940"/>
                  <a:gd name="connsiteX3" fmla="*/ 0 w 1356360"/>
                  <a:gd name="connsiteY3" fmla="*/ 662940 h 662940"/>
                  <a:gd name="connsiteX4" fmla="*/ 0 w 1356360"/>
                  <a:gd name="connsiteY4" fmla="*/ 0 h 662940"/>
                  <a:gd name="connsiteX0" fmla="*/ 12700 w 1356360"/>
                  <a:gd name="connsiteY0" fmla="*/ 0 h 777240"/>
                  <a:gd name="connsiteX1" fmla="*/ 1356360 w 1356360"/>
                  <a:gd name="connsiteY1" fmla="*/ 114300 h 777240"/>
                  <a:gd name="connsiteX2" fmla="*/ 1356360 w 1356360"/>
                  <a:gd name="connsiteY2" fmla="*/ 777240 h 777240"/>
                  <a:gd name="connsiteX3" fmla="*/ 0 w 1356360"/>
                  <a:gd name="connsiteY3" fmla="*/ 777240 h 777240"/>
                  <a:gd name="connsiteX4" fmla="*/ 12700 w 1356360"/>
                  <a:gd name="connsiteY4" fmla="*/ 0 h 777240"/>
                  <a:gd name="connsiteX0" fmla="*/ 0 w 1343660"/>
                  <a:gd name="connsiteY0" fmla="*/ 0 h 1831340"/>
                  <a:gd name="connsiteX1" fmla="*/ 1343660 w 1343660"/>
                  <a:gd name="connsiteY1" fmla="*/ 114300 h 1831340"/>
                  <a:gd name="connsiteX2" fmla="*/ 1343660 w 1343660"/>
                  <a:gd name="connsiteY2" fmla="*/ 777240 h 1831340"/>
                  <a:gd name="connsiteX3" fmla="*/ 609600 w 1343660"/>
                  <a:gd name="connsiteY3" fmla="*/ 1831340 h 1831340"/>
                  <a:gd name="connsiteX4" fmla="*/ 0 w 1343660"/>
                  <a:gd name="connsiteY4" fmla="*/ 0 h 1831340"/>
                  <a:gd name="connsiteX0" fmla="*/ 0 w 1343660"/>
                  <a:gd name="connsiteY0" fmla="*/ 0 h 3154680"/>
                  <a:gd name="connsiteX1" fmla="*/ 1343660 w 1343660"/>
                  <a:gd name="connsiteY1" fmla="*/ 114300 h 3154680"/>
                  <a:gd name="connsiteX2" fmla="*/ 1343660 w 1343660"/>
                  <a:gd name="connsiteY2" fmla="*/ 777240 h 3154680"/>
                  <a:gd name="connsiteX3" fmla="*/ 53340 w 1343660"/>
                  <a:gd name="connsiteY3" fmla="*/ 3154680 h 3154680"/>
                  <a:gd name="connsiteX4" fmla="*/ 609600 w 1343660"/>
                  <a:gd name="connsiteY4" fmla="*/ 1831340 h 3154680"/>
                  <a:gd name="connsiteX5" fmla="*/ 0 w 1343660"/>
                  <a:gd name="connsiteY5" fmla="*/ 0 h 3154680"/>
                  <a:gd name="connsiteX0" fmla="*/ 0 w 1532803"/>
                  <a:gd name="connsiteY0" fmla="*/ 0 h 3524296"/>
                  <a:gd name="connsiteX1" fmla="*/ 1343660 w 1532803"/>
                  <a:gd name="connsiteY1" fmla="*/ 114300 h 3524296"/>
                  <a:gd name="connsiteX2" fmla="*/ 1343660 w 1532803"/>
                  <a:gd name="connsiteY2" fmla="*/ 777240 h 3524296"/>
                  <a:gd name="connsiteX3" fmla="*/ 1478915 w 1532803"/>
                  <a:gd name="connsiteY3" fmla="*/ 3373755 h 3524296"/>
                  <a:gd name="connsiteX4" fmla="*/ 53340 w 1532803"/>
                  <a:gd name="connsiteY4" fmla="*/ 3154680 h 3524296"/>
                  <a:gd name="connsiteX5" fmla="*/ 609600 w 1532803"/>
                  <a:gd name="connsiteY5" fmla="*/ 1831340 h 3524296"/>
                  <a:gd name="connsiteX6" fmla="*/ 0 w 1532803"/>
                  <a:gd name="connsiteY6" fmla="*/ 0 h 3524296"/>
                  <a:gd name="connsiteX0" fmla="*/ 0 w 1535436"/>
                  <a:gd name="connsiteY0" fmla="*/ 0 h 3385274"/>
                  <a:gd name="connsiteX1" fmla="*/ 1343660 w 1535436"/>
                  <a:gd name="connsiteY1" fmla="*/ 114300 h 3385274"/>
                  <a:gd name="connsiteX2" fmla="*/ 1343660 w 1535436"/>
                  <a:gd name="connsiteY2" fmla="*/ 777240 h 3385274"/>
                  <a:gd name="connsiteX3" fmla="*/ 1069340 w 1535436"/>
                  <a:gd name="connsiteY3" fmla="*/ 2821305 h 3385274"/>
                  <a:gd name="connsiteX4" fmla="*/ 1478915 w 1535436"/>
                  <a:gd name="connsiteY4" fmla="*/ 3373755 h 3385274"/>
                  <a:gd name="connsiteX5" fmla="*/ 53340 w 1535436"/>
                  <a:gd name="connsiteY5" fmla="*/ 3154680 h 3385274"/>
                  <a:gd name="connsiteX6" fmla="*/ 609600 w 1535436"/>
                  <a:gd name="connsiteY6" fmla="*/ 1831340 h 3385274"/>
                  <a:gd name="connsiteX7" fmla="*/ 0 w 1535436"/>
                  <a:gd name="connsiteY7" fmla="*/ 0 h 3385274"/>
                  <a:gd name="connsiteX0" fmla="*/ 0 w 1508130"/>
                  <a:gd name="connsiteY0" fmla="*/ 0 h 3385274"/>
                  <a:gd name="connsiteX1" fmla="*/ 1343660 w 1508130"/>
                  <a:gd name="connsiteY1" fmla="*/ 114300 h 3385274"/>
                  <a:gd name="connsiteX2" fmla="*/ 1343660 w 1508130"/>
                  <a:gd name="connsiteY2" fmla="*/ 777240 h 3385274"/>
                  <a:gd name="connsiteX3" fmla="*/ 1069340 w 1508130"/>
                  <a:gd name="connsiteY3" fmla="*/ 2821305 h 3385274"/>
                  <a:gd name="connsiteX4" fmla="*/ 1478915 w 1508130"/>
                  <a:gd name="connsiteY4" fmla="*/ 3373755 h 3385274"/>
                  <a:gd name="connsiteX5" fmla="*/ 53340 w 1508130"/>
                  <a:gd name="connsiteY5" fmla="*/ 3154680 h 3385274"/>
                  <a:gd name="connsiteX6" fmla="*/ 609600 w 1508130"/>
                  <a:gd name="connsiteY6" fmla="*/ 1831340 h 3385274"/>
                  <a:gd name="connsiteX7" fmla="*/ 0 w 1508130"/>
                  <a:gd name="connsiteY7" fmla="*/ 0 h 3385274"/>
                  <a:gd name="connsiteX0" fmla="*/ 0 w 1515006"/>
                  <a:gd name="connsiteY0" fmla="*/ 0 h 3385274"/>
                  <a:gd name="connsiteX1" fmla="*/ 1343660 w 1515006"/>
                  <a:gd name="connsiteY1" fmla="*/ 114300 h 3385274"/>
                  <a:gd name="connsiteX2" fmla="*/ 1343660 w 1515006"/>
                  <a:gd name="connsiteY2" fmla="*/ 777240 h 3385274"/>
                  <a:gd name="connsiteX3" fmla="*/ 1069340 w 1515006"/>
                  <a:gd name="connsiteY3" fmla="*/ 2821305 h 3385274"/>
                  <a:gd name="connsiteX4" fmla="*/ 1478915 w 1515006"/>
                  <a:gd name="connsiteY4" fmla="*/ 3373755 h 3385274"/>
                  <a:gd name="connsiteX5" fmla="*/ 53340 w 1515006"/>
                  <a:gd name="connsiteY5" fmla="*/ 3154680 h 3385274"/>
                  <a:gd name="connsiteX6" fmla="*/ 609600 w 1515006"/>
                  <a:gd name="connsiteY6" fmla="*/ 1831340 h 3385274"/>
                  <a:gd name="connsiteX7" fmla="*/ 0 w 1515006"/>
                  <a:gd name="connsiteY7" fmla="*/ 0 h 3385274"/>
                  <a:gd name="connsiteX0" fmla="*/ 0 w 1506125"/>
                  <a:gd name="connsiteY0" fmla="*/ 0 h 3412455"/>
                  <a:gd name="connsiteX1" fmla="*/ 1343660 w 1506125"/>
                  <a:gd name="connsiteY1" fmla="*/ 114300 h 3412455"/>
                  <a:gd name="connsiteX2" fmla="*/ 1343660 w 1506125"/>
                  <a:gd name="connsiteY2" fmla="*/ 777240 h 3412455"/>
                  <a:gd name="connsiteX3" fmla="*/ 1069340 w 1506125"/>
                  <a:gd name="connsiteY3" fmla="*/ 2821305 h 3412455"/>
                  <a:gd name="connsiteX4" fmla="*/ 1469390 w 1506125"/>
                  <a:gd name="connsiteY4" fmla="*/ 3402330 h 3412455"/>
                  <a:gd name="connsiteX5" fmla="*/ 53340 w 1506125"/>
                  <a:gd name="connsiteY5" fmla="*/ 3154680 h 3412455"/>
                  <a:gd name="connsiteX6" fmla="*/ 609600 w 1506125"/>
                  <a:gd name="connsiteY6" fmla="*/ 1831340 h 3412455"/>
                  <a:gd name="connsiteX7" fmla="*/ 0 w 1506125"/>
                  <a:gd name="connsiteY7" fmla="*/ 0 h 3412455"/>
                  <a:gd name="connsiteX0" fmla="*/ 0 w 1482824"/>
                  <a:gd name="connsiteY0" fmla="*/ 0 h 3412455"/>
                  <a:gd name="connsiteX1" fmla="*/ 1343660 w 1482824"/>
                  <a:gd name="connsiteY1" fmla="*/ 114300 h 3412455"/>
                  <a:gd name="connsiteX2" fmla="*/ 1343660 w 1482824"/>
                  <a:gd name="connsiteY2" fmla="*/ 777240 h 3412455"/>
                  <a:gd name="connsiteX3" fmla="*/ 1069340 w 1482824"/>
                  <a:gd name="connsiteY3" fmla="*/ 2821305 h 3412455"/>
                  <a:gd name="connsiteX4" fmla="*/ 1469390 w 1482824"/>
                  <a:gd name="connsiteY4" fmla="*/ 3402330 h 3412455"/>
                  <a:gd name="connsiteX5" fmla="*/ 53340 w 1482824"/>
                  <a:gd name="connsiteY5" fmla="*/ 3154680 h 3412455"/>
                  <a:gd name="connsiteX6" fmla="*/ 609600 w 1482824"/>
                  <a:gd name="connsiteY6" fmla="*/ 1831340 h 3412455"/>
                  <a:gd name="connsiteX7" fmla="*/ 0 w 1482824"/>
                  <a:gd name="connsiteY7" fmla="*/ 0 h 3412455"/>
                  <a:gd name="connsiteX0" fmla="*/ 0 w 1484552"/>
                  <a:gd name="connsiteY0" fmla="*/ 0 h 3412455"/>
                  <a:gd name="connsiteX1" fmla="*/ 1343660 w 1484552"/>
                  <a:gd name="connsiteY1" fmla="*/ 114300 h 3412455"/>
                  <a:gd name="connsiteX2" fmla="*/ 1343660 w 1484552"/>
                  <a:gd name="connsiteY2" fmla="*/ 777240 h 3412455"/>
                  <a:gd name="connsiteX3" fmla="*/ 1069340 w 1484552"/>
                  <a:gd name="connsiteY3" fmla="*/ 2821305 h 3412455"/>
                  <a:gd name="connsiteX4" fmla="*/ 1469390 w 1484552"/>
                  <a:gd name="connsiteY4" fmla="*/ 3402330 h 3412455"/>
                  <a:gd name="connsiteX5" fmla="*/ 53340 w 1484552"/>
                  <a:gd name="connsiteY5" fmla="*/ 3154680 h 3412455"/>
                  <a:gd name="connsiteX6" fmla="*/ 609600 w 1484552"/>
                  <a:gd name="connsiteY6" fmla="*/ 1831340 h 3412455"/>
                  <a:gd name="connsiteX7" fmla="*/ 0 w 1484552"/>
                  <a:gd name="connsiteY7" fmla="*/ 0 h 3412455"/>
                  <a:gd name="connsiteX0" fmla="*/ 0 w 1484552"/>
                  <a:gd name="connsiteY0" fmla="*/ 0 h 3456987"/>
                  <a:gd name="connsiteX1" fmla="*/ 1343660 w 1484552"/>
                  <a:gd name="connsiteY1" fmla="*/ 114300 h 3456987"/>
                  <a:gd name="connsiteX2" fmla="*/ 1343660 w 1484552"/>
                  <a:gd name="connsiteY2" fmla="*/ 777240 h 3456987"/>
                  <a:gd name="connsiteX3" fmla="*/ 1069340 w 1484552"/>
                  <a:gd name="connsiteY3" fmla="*/ 2821305 h 3456987"/>
                  <a:gd name="connsiteX4" fmla="*/ 1469390 w 1484552"/>
                  <a:gd name="connsiteY4" fmla="*/ 3402330 h 3456987"/>
                  <a:gd name="connsiteX5" fmla="*/ 53340 w 1484552"/>
                  <a:gd name="connsiteY5" fmla="*/ 3154680 h 3456987"/>
                  <a:gd name="connsiteX6" fmla="*/ 609600 w 1484552"/>
                  <a:gd name="connsiteY6" fmla="*/ 1831340 h 3456987"/>
                  <a:gd name="connsiteX7" fmla="*/ 0 w 1484552"/>
                  <a:gd name="connsiteY7" fmla="*/ 0 h 3456987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43660 w 1484552"/>
                  <a:gd name="connsiteY2" fmla="*/ 777240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72235 w 1484552"/>
                  <a:gd name="connsiteY2" fmla="*/ 939165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47925 w 1886885"/>
                  <a:gd name="connsiteY0" fmla="*/ 0 h 3468489"/>
                  <a:gd name="connsiteX1" fmla="*/ 1886885 w 1886885"/>
                  <a:gd name="connsiteY1" fmla="*/ 619125 h 3468489"/>
                  <a:gd name="connsiteX2" fmla="*/ 1401110 w 1886885"/>
                  <a:gd name="connsiteY2" fmla="*/ 901065 h 3468489"/>
                  <a:gd name="connsiteX3" fmla="*/ 1117265 w 1886885"/>
                  <a:gd name="connsiteY3" fmla="*/ 2821305 h 3468489"/>
                  <a:gd name="connsiteX4" fmla="*/ 1517315 w 1886885"/>
                  <a:gd name="connsiteY4" fmla="*/ 3402330 h 3468489"/>
                  <a:gd name="connsiteX5" fmla="*/ 101265 w 1886885"/>
                  <a:gd name="connsiteY5" fmla="*/ 3154680 h 3468489"/>
                  <a:gd name="connsiteX6" fmla="*/ 657525 w 1886885"/>
                  <a:gd name="connsiteY6" fmla="*/ 1831340 h 3468489"/>
                  <a:gd name="connsiteX7" fmla="*/ 47925 w 1886885"/>
                  <a:gd name="connsiteY7" fmla="*/ 0 h 3468489"/>
                  <a:gd name="connsiteX0" fmla="*/ 50729 w 1889689"/>
                  <a:gd name="connsiteY0" fmla="*/ 0 h 3468489"/>
                  <a:gd name="connsiteX1" fmla="*/ 1889689 w 1889689"/>
                  <a:gd name="connsiteY1" fmla="*/ 619125 h 3468489"/>
                  <a:gd name="connsiteX2" fmla="*/ 1403914 w 1889689"/>
                  <a:gd name="connsiteY2" fmla="*/ 901065 h 3468489"/>
                  <a:gd name="connsiteX3" fmla="*/ 1120069 w 1889689"/>
                  <a:gd name="connsiteY3" fmla="*/ 2821305 h 3468489"/>
                  <a:gd name="connsiteX4" fmla="*/ 1520119 w 1889689"/>
                  <a:gd name="connsiteY4" fmla="*/ 3402330 h 3468489"/>
                  <a:gd name="connsiteX5" fmla="*/ 104069 w 1889689"/>
                  <a:gd name="connsiteY5" fmla="*/ 3154680 h 3468489"/>
                  <a:gd name="connsiteX6" fmla="*/ 660329 w 1889689"/>
                  <a:gd name="connsiteY6" fmla="*/ 1831340 h 3468489"/>
                  <a:gd name="connsiteX7" fmla="*/ 50729 w 1889689"/>
                  <a:gd name="connsiteY7" fmla="*/ 0 h 34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9689" h="3468489">
                    <a:moveTo>
                      <a:pt x="50729" y="0"/>
                    </a:moveTo>
                    <a:lnTo>
                      <a:pt x="1889689" y="619125"/>
                    </a:lnTo>
                    <a:cubicBezTo>
                      <a:pt x="1753164" y="773430"/>
                      <a:pt x="1626164" y="842010"/>
                      <a:pt x="1403914" y="901065"/>
                    </a:cubicBezTo>
                    <a:cubicBezTo>
                      <a:pt x="1653469" y="2038032"/>
                      <a:pt x="1154677" y="2483803"/>
                      <a:pt x="1120069" y="2821305"/>
                    </a:cubicBezTo>
                    <a:cubicBezTo>
                      <a:pt x="1323587" y="2806383"/>
                      <a:pt x="1603727" y="3118168"/>
                      <a:pt x="1520119" y="3402330"/>
                    </a:cubicBezTo>
                    <a:cubicBezTo>
                      <a:pt x="1265061" y="3610293"/>
                      <a:pt x="67980" y="3272049"/>
                      <a:pt x="104069" y="3154680"/>
                    </a:cubicBezTo>
                    <a:lnTo>
                      <a:pt x="660329" y="1831340"/>
                    </a:lnTo>
                    <a:cubicBezTo>
                      <a:pt x="409504" y="1516168"/>
                      <a:pt x="-174696" y="1086697"/>
                      <a:pt x="5072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6EC9643E-09D9-436F-95CE-A3A9251D281B}"/>
                  </a:ext>
                </a:extLst>
              </p:cNvPr>
              <p:cNvSpPr/>
              <p:nvPr/>
            </p:nvSpPr>
            <p:spPr>
              <a:xfrm rot="21440571" flipH="1">
                <a:off x="3853293" y="5797575"/>
                <a:ext cx="1432012" cy="1223843"/>
              </a:xfrm>
              <a:custGeom>
                <a:avLst/>
                <a:gdLst>
                  <a:gd name="connsiteX0" fmla="*/ 383328 w 1432012"/>
                  <a:gd name="connsiteY0" fmla="*/ 0 h 1223843"/>
                  <a:gd name="connsiteX1" fmla="*/ 800 w 1432012"/>
                  <a:gd name="connsiteY1" fmla="*/ 910034 h 1223843"/>
                  <a:gd name="connsiteX2" fmla="*/ 1416850 w 1432012"/>
                  <a:gd name="connsiteY2" fmla="*/ 1157684 h 1223843"/>
                  <a:gd name="connsiteX3" fmla="*/ 1016800 w 1432012"/>
                  <a:gd name="connsiteY3" fmla="*/ 576659 h 1223843"/>
                  <a:gd name="connsiteX4" fmla="*/ 1187619 w 1432012"/>
                  <a:gd name="connsiteY4" fmla="*/ 120553 h 1223843"/>
                  <a:gd name="connsiteX5" fmla="*/ 1193312 w 1432012"/>
                  <a:gd name="connsiteY5" fmla="*/ 106489 h 1223843"/>
                  <a:gd name="connsiteX6" fmla="*/ 1188575 w 1432012"/>
                  <a:gd name="connsiteY6" fmla="*/ 107481 h 1223843"/>
                  <a:gd name="connsiteX7" fmla="*/ 468489 w 1432012"/>
                  <a:gd name="connsiteY7" fmla="*/ 34067 h 1223843"/>
                  <a:gd name="connsiteX8" fmla="*/ 383328 w 1432012"/>
                  <a:gd name="connsiteY8" fmla="*/ 0 h 122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012" h="1223843">
                    <a:moveTo>
                      <a:pt x="383328" y="0"/>
                    </a:moveTo>
                    <a:lnTo>
                      <a:pt x="800" y="910034"/>
                    </a:lnTo>
                    <a:cubicBezTo>
                      <a:pt x="-35289" y="1027403"/>
                      <a:pt x="1161792" y="1365647"/>
                      <a:pt x="1416850" y="1157684"/>
                    </a:cubicBezTo>
                    <a:cubicBezTo>
                      <a:pt x="1500457" y="873523"/>
                      <a:pt x="1220318" y="561737"/>
                      <a:pt x="1016800" y="576659"/>
                    </a:cubicBezTo>
                    <a:cubicBezTo>
                      <a:pt x="1029778" y="450096"/>
                      <a:pt x="1108031" y="308308"/>
                      <a:pt x="1187619" y="120553"/>
                    </a:cubicBezTo>
                    <a:lnTo>
                      <a:pt x="1193312" y="106489"/>
                    </a:lnTo>
                    <a:lnTo>
                      <a:pt x="1188575" y="107481"/>
                    </a:lnTo>
                    <a:cubicBezTo>
                      <a:pt x="929784" y="158175"/>
                      <a:pt x="776013" y="151762"/>
                      <a:pt x="468489" y="34067"/>
                    </a:cubicBezTo>
                    <a:lnTo>
                      <a:pt x="383328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8BE2692-1CAA-416C-B1A6-F9055FD6C7DC}"/>
                </a:ext>
              </a:extLst>
            </p:cNvPr>
            <p:cNvGrpSpPr/>
            <p:nvPr/>
          </p:nvGrpSpPr>
          <p:grpSpPr>
            <a:xfrm>
              <a:off x="1380225" y="3389511"/>
              <a:ext cx="1889689" cy="3468489"/>
              <a:chOff x="2651830" y="3627120"/>
              <a:chExt cx="1889689" cy="3468489"/>
            </a:xfrm>
          </p:grpSpPr>
          <p:sp>
            <p:nvSpPr>
              <p:cNvPr id="515" name="Rectangle 18">
                <a:extLst>
                  <a:ext uri="{FF2B5EF4-FFF2-40B4-BE49-F238E27FC236}">
                    <a16:creationId xmlns:a16="http://schemas.microsoft.com/office/drawing/2014/main" id="{83E0C5EE-D801-4C2A-A512-38817CCD0FF9}"/>
                  </a:ext>
                </a:extLst>
              </p:cNvPr>
              <p:cNvSpPr/>
              <p:nvPr/>
            </p:nvSpPr>
            <p:spPr>
              <a:xfrm>
                <a:off x="2651830" y="3627120"/>
                <a:ext cx="1889689" cy="3468489"/>
              </a:xfrm>
              <a:custGeom>
                <a:avLst/>
                <a:gdLst>
                  <a:gd name="connsiteX0" fmla="*/ 0 w 1356360"/>
                  <a:gd name="connsiteY0" fmla="*/ 0 h 662940"/>
                  <a:gd name="connsiteX1" fmla="*/ 1356360 w 1356360"/>
                  <a:gd name="connsiteY1" fmla="*/ 0 h 662940"/>
                  <a:gd name="connsiteX2" fmla="*/ 1356360 w 1356360"/>
                  <a:gd name="connsiteY2" fmla="*/ 662940 h 662940"/>
                  <a:gd name="connsiteX3" fmla="*/ 0 w 1356360"/>
                  <a:gd name="connsiteY3" fmla="*/ 662940 h 662940"/>
                  <a:gd name="connsiteX4" fmla="*/ 0 w 1356360"/>
                  <a:gd name="connsiteY4" fmla="*/ 0 h 662940"/>
                  <a:gd name="connsiteX0" fmla="*/ 12700 w 1356360"/>
                  <a:gd name="connsiteY0" fmla="*/ 0 h 777240"/>
                  <a:gd name="connsiteX1" fmla="*/ 1356360 w 1356360"/>
                  <a:gd name="connsiteY1" fmla="*/ 114300 h 777240"/>
                  <a:gd name="connsiteX2" fmla="*/ 1356360 w 1356360"/>
                  <a:gd name="connsiteY2" fmla="*/ 777240 h 777240"/>
                  <a:gd name="connsiteX3" fmla="*/ 0 w 1356360"/>
                  <a:gd name="connsiteY3" fmla="*/ 777240 h 777240"/>
                  <a:gd name="connsiteX4" fmla="*/ 12700 w 1356360"/>
                  <a:gd name="connsiteY4" fmla="*/ 0 h 777240"/>
                  <a:gd name="connsiteX0" fmla="*/ 0 w 1343660"/>
                  <a:gd name="connsiteY0" fmla="*/ 0 h 1831340"/>
                  <a:gd name="connsiteX1" fmla="*/ 1343660 w 1343660"/>
                  <a:gd name="connsiteY1" fmla="*/ 114300 h 1831340"/>
                  <a:gd name="connsiteX2" fmla="*/ 1343660 w 1343660"/>
                  <a:gd name="connsiteY2" fmla="*/ 777240 h 1831340"/>
                  <a:gd name="connsiteX3" fmla="*/ 609600 w 1343660"/>
                  <a:gd name="connsiteY3" fmla="*/ 1831340 h 1831340"/>
                  <a:gd name="connsiteX4" fmla="*/ 0 w 1343660"/>
                  <a:gd name="connsiteY4" fmla="*/ 0 h 1831340"/>
                  <a:gd name="connsiteX0" fmla="*/ 0 w 1343660"/>
                  <a:gd name="connsiteY0" fmla="*/ 0 h 3154680"/>
                  <a:gd name="connsiteX1" fmla="*/ 1343660 w 1343660"/>
                  <a:gd name="connsiteY1" fmla="*/ 114300 h 3154680"/>
                  <a:gd name="connsiteX2" fmla="*/ 1343660 w 1343660"/>
                  <a:gd name="connsiteY2" fmla="*/ 777240 h 3154680"/>
                  <a:gd name="connsiteX3" fmla="*/ 53340 w 1343660"/>
                  <a:gd name="connsiteY3" fmla="*/ 3154680 h 3154680"/>
                  <a:gd name="connsiteX4" fmla="*/ 609600 w 1343660"/>
                  <a:gd name="connsiteY4" fmla="*/ 1831340 h 3154680"/>
                  <a:gd name="connsiteX5" fmla="*/ 0 w 1343660"/>
                  <a:gd name="connsiteY5" fmla="*/ 0 h 3154680"/>
                  <a:gd name="connsiteX0" fmla="*/ 0 w 1532803"/>
                  <a:gd name="connsiteY0" fmla="*/ 0 h 3524296"/>
                  <a:gd name="connsiteX1" fmla="*/ 1343660 w 1532803"/>
                  <a:gd name="connsiteY1" fmla="*/ 114300 h 3524296"/>
                  <a:gd name="connsiteX2" fmla="*/ 1343660 w 1532803"/>
                  <a:gd name="connsiteY2" fmla="*/ 777240 h 3524296"/>
                  <a:gd name="connsiteX3" fmla="*/ 1478915 w 1532803"/>
                  <a:gd name="connsiteY3" fmla="*/ 3373755 h 3524296"/>
                  <a:gd name="connsiteX4" fmla="*/ 53340 w 1532803"/>
                  <a:gd name="connsiteY4" fmla="*/ 3154680 h 3524296"/>
                  <a:gd name="connsiteX5" fmla="*/ 609600 w 1532803"/>
                  <a:gd name="connsiteY5" fmla="*/ 1831340 h 3524296"/>
                  <a:gd name="connsiteX6" fmla="*/ 0 w 1532803"/>
                  <a:gd name="connsiteY6" fmla="*/ 0 h 3524296"/>
                  <a:gd name="connsiteX0" fmla="*/ 0 w 1535436"/>
                  <a:gd name="connsiteY0" fmla="*/ 0 h 3385274"/>
                  <a:gd name="connsiteX1" fmla="*/ 1343660 w 1535436"/>
                  <a:gd name="connsiteY1" fmla="*/ 114300 h 3385274"/>
                  <a:gd name="connsiteX2" fmla="*/ 1343660 w 1535436"/>
                  <a:gd name="connsiteY2" fmla="*/ 777240 h 3385274"/>
                  <a:gd name="connsiteX3" fmla="*/ 1069340 w 1535436"/>
                  <a:gd name="connsiteY3" fmla="*/ 2821305 h 3385274"/>
                  <a:gd name="connsiteX4" fmla="*/ 1478915 w 1535436"/>
                  <a:gd name="connsiteY4" fmla="*/ 3373755 h 3385274"/>
                  <a:gd name="connsiteX5" fmla="*/ 53340 w 1535436"/>
                  <a:gd name="connsiteY5" fmla="*/ 3154680 h 3385274"/>
                  <a:gd name="connsiteX6" fmla="*/ 609600 w 1535436"/>
                  <a:gd name="connsiteY6" fmla="*/ 1831340 h 3385274"/>
                  <a:gd name="connsiteX7" fmla="*/ 0 w 1535436"/>
                  <a:gd name="connsiteY7" fmla="*/ 0 h 3385274"/>
                  <a:gd name="connsiteX0" fmla="*/ 0 w 1508130"/>
                  <a:gd name="connsiteY0" fmla="*/ 0 h 3385274"/>
                  <a:gd name="connsiteX1" fmla="*/ 1343660 w 1508130"/>
                  <a:gd name="connsiteY1" fmla="*/ 114300 h 3385274"/>
                  <a:gd name="connsiteX2" fmla="*/ 1343660 w 1508130"/>
                  <a:gd name="connsiteY2" fmla="*/ 777240 h 3385274"/>
                  <a:gd name="connsiteX3" fmla="*/ 1069340 w 1508130"/>
                  <a:gd name="connsiteY3" fmla="*/ 2821305 h 3385274"/>
                  <a:gd name="connsiteX4" fmla="*/ 1478915 w 1508130"/>
                  <a:gd name="connsiteY4" fmla="*/ 3373755 h 3385274"/>
                  <a:gd name="connsiteX5" fmla="*/ 53340 w 1508130"/>
                  <a:gd name="connsiteY5" fmla="*/ 3154680 h 3385274"/>
                  <a:gd name="connsiteX6" fmla="*/ 609600 w 1508130"/>
                  <a:gd name="connsiteY6" fmla="*/ 1831340 h 3385274"/>
                  <a:gd name="connsiteX7" fmla="*/ 0 w 1508130"/>
                  <a:gd name="connsiteY7" fmla="*/ 0 h 3385274"/>
                  <a:gd name="connsiteX0" fmla="*/ 0 w 1515006"/>
                  <a:gd name="connsiteY0" fmla="*/ 0 h 3385274"/>
                  <a:gd name="connsiteX1" fmla="*/ 1343660 w 1515006"/>
                  <a:gd name="connsiteY1" fmla="*/ 114300 h 3385274"/>
                  <a:gd name="connsiteX2" fmla="*/ 1343660 w 1515006"/>
                  <a:gd name="connsiteY2" fmla="*/ 777240 h 3385274"/>
                  <a:gd name="connsiteX3" fmla="*/ 1069340 w 1515006"/>
                  <a:gd name="connsiteY3" fmla="*/ 2821305 h 3385274"/>
                  <a:gd name="connsiteX4" fmla="*/ 1478915 w 1515006"/>
                  <a:gd name="connsiteY4" fmla="*/ 3373755 h 3385274"/>
                  <a:gd name="connsiteX5" fmla="*/ 53340 w 1515006"/>
                  <a:gd name="connsiteY5" fmla="*/ 3154680 h 3385274"/>
                  <a:gd name="connsiteX6" fmla="*/ 609600 w 1515006"/>
                  <a:gd name="connsiteY6" fmla="*/ 1831340 h 3385274"/>
                  <a:gd name="connsiteX7" fmla="*/ 0 w 1515006"/>
                  <a:gd name="connsiteY7" fmla="*/ 0 h 3385274"/>
                  <a:gd name="connsiteX0" fmla="*/ 0 w 1506125"/>
                  <a:gd name="connsiteY0" fmla="*/ 0 h 3412455"/>
                  <a:gd name="connsiteX1" fmla="*/ 1343660 w 1506125"/>
                  <a:gd name="connsiteY1" fmla="*/ 114300 h 3412455"/>
                  <a:gd name="connsiteX2" fmla="*/ 1343660 w 1506125"/>
                  <a:gd name="connsiteY2" fmla="*/ 777240 h 3412455"/>
                  <a:gd name="connsiteX3" fmla="*/ 1069340 w 1506125"/>
                  <a:gd name="connsiteY3" fmla="*/ 2821305 h 3412455"/>
                  <a:gd name="connsiteX4" fmla="*/ 1469390 w 1506125"/>
                  <a:gd name="connsiteY4" fmla="*/ 3402330 h 3412455"/>
                  <a:gd name="connsiteX5" fmla="*/ 53340 w 1506125"/>
                  <a:gd name="connsiteY5" fmla="*/ 3154680 h 3412455"/>
                  <a:gd name="connsiteX6" fmla="*/ 609600 w 1506125"/>
                  <a:gd name="connsiteY6" fmla="*/ 1831340 h 3412455"/>
                  <a:gd name="connsiteX7" fmla="*/ 0 w 1506125"/>
                  <a:gd name="connsiteY7" fmla="*/ 0 h 3412455"/>
                  <a:gd name="connsiteX0" fmla="*/ 0 w 1482824"/>
                  <a:gd name="connsiteY0" fmla="*/ 0 h 3412455"/>
                  <a:gd name="connsiteX1" fmla="*/ 1343660 w 1482824"/>
                  <a:gd name="connsiteY1" fmla="*/ 114300 h 3412455"/>
                  <a:gd name="connsiteX2" fmla="*/ 1343660 w 1482824"/>
                  <a:gd name="connsiteY2" fmla="*/ 777240 h 3412455"/>
                  <a:gd name="connsiteX3" fmla="*/ 1069340 w 1482824"/>
                  <a:gd name="connsiteY3" fmla="*/ 2821305 h 3412455"/>
                  <a:gd name="connsiteX4" fmla="*/ 1469390 w 1482824"/>
                  <a:gd name="connsiteY4" fmla="*/ 3402330 h 3412455"/>
                  <a:gd name="connsiteX5" fmla="*/ 53340 w 1482824"/>
                  <a:gd name="connsiteY5" fmla="*/ 3154680 h 3412455"/>
                  <a:gd name="connsiteX6" fmla="*/ 609600 w 1482824"/>
                  <a:gd name="connsiteY6" fmla="*/ 1831340 h 3412455"/>
                  <a:gd name="connsiteX7" fmla="*/ 0 w 1482824"/>
                  <a:gd name="connsiteY7" fmla="*/ 0 h 3412455"/>
                  <a:gd name="connsiteX0" fmla="*/ 0 w 1484552"/>
                  <a:gd name="connsiteY0" fmla="*/ 0 h 3412455"/>
                  <a:gd name="connsiteX1" fmla="*/ 1343660 w 1484552"/>
                  <a:gd name="connsiteY1" fmla="*/ 114300 h 3412455"/>
                  <a:gd name="connsiteX2" fmla="*/ 1343660 w 1484552"/>
                  <a:gd name="connsiteY2" fmla="*/ 777240 h 3412455"/>
                  <a:gd name="connsiteX3" fmla="*/ 1069340 w 1484552"/>
                  <a:gd name="connsiteY3" fmla="*/ 2821305 h 3412455"/>
                  <a:gd name="connsiteX4" fmla="*/ 1469390 w 1484552"/>
                  <a:gd name="connsiteY4" fmla="*/ 3402330 h 3412455"/>
                  <a:gd name="connsiteX5" fmla="*/ 53340 w 1484552"/>
                  <a:gd name="connsiteY5" fmla="*/ 3154680 h 3412455"/>
                  <a:gd name="connsiteX6" fmla="*/ 609600 w 1484552"/>
                  <a:gd name="connsiteY6" fmla="*/ 1831340 h 3412455"/>
                  <a:gd name="connsiteX7" fmla="*/ 0 w 1484552"/>
                  <a:gd name="connsiteY7" fmla="*/ 0 h 3412455"/>
                  <a:gd name="connsiteX0" fmla="*/ 0 w 1484552"/>
                  <a:gd name="connsiteY0" fmla="*/ 0 h 3456987"/>
                  <a:gd name="connsiteX1" fmla="*/ 1343660 w 1484552"/>
                  <a:gd name="connsiteY1" fmla="*/ 114300 h 3456987"/>
                  <a:gd name="connsiteX2" fmla="*/ 1343660 w 1484552"/>
                  <a:gd name="connsiteY2" fmla="*/ 777240 h 3456987"/>
                  <a:gd name="connsiteX3" fmla="*/ 1069340 w 1484552"/>
                  <a:gd name="connsiteY3" fmla="*/ 2821305 h 3456987"/>
                  <a:gd name="connsiteX4" fmla="*/ 1469390 w 1484552"/>
                  <a:gd name="connsiteY4" fmla="*/ 3402330 h 3456987"/>
                  <a:gd name="connsiteX5" fmla="*/ 53340 w 1484552"/>
                  <a:gd name="connsiteY5" fmla="*/ 3154680 h 3456987"/>
                  <a:gd name="connsiteX6" fmla="*/ 609600 w 1484552"/>
                  <a:gd name="connsiteY6" fmla="*/ 1831340 h 3456987"/>
                  <a:gd name="connsiteX7" fmla="*/ 0 w 1484552"/>
                  <a:gd name="connsiteY7" fmla="*/ 0 h 3456987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43660 w 1484552"/>
                  <a:gd name="connsiteY2" fmla="*/ 777240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484552"/>
                  <a:gd name="connsiteY0" fmla="*/ 0 h 3468489"/>
                  <a:gd name="connsiteX1" fmla="*/ 1343660 w 1484552"/>
                  <a:gd name="connsiteY1" fmla="*/ 114300 h 3468489"/>
                  <a:gd name="connsiteX2" fmla="*/ 1372235 w 1484552"/>
                  <a:gd name="connsiteY2" fmla="*/ 939165 h 3468489"/>
                  <a:gd name="connsiteX3" fmla="*/ 1069340 w 1484552"/>
                  <a:gd name="connsiteY3" fmla="*/ 2821305 h 3468489"/>
                  <a:gd name="connsiteX4" fmla="*/ 1469390 w 1484552"/>
                  <a:gd name="connsiteY4" fmla="*/ 3402330 h 3468489"/>
                  <a:gd name="connsiteX5" fmla="*/ 53340 w 1484552"/>
                  <a:gd name="connsiteY5" fmla="*/ 3154680 h 3468489"/>
                  <a:gd name="connsiteX6" fmla="*/ 609600 w 1484552"/>
                  <a:gd name="connsiteY6" fmla="*/ 1831340 h 3468489"/>
                  <a:gd name="connsiteX7" fmla="*/ 0 w 1484552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72235 w 1838960"/>
                  <a:gd name="connsiteY2" fmla="*/ 9391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0 w 1838960"/>
                  <a:gd name="connsiteY0" fmla="*/ 0 h 3468489"/>
                  <a:gd name="connsiteX1" fmla="*/ 1838960 w 1838960"/>
                  <a:gd name="connsiteY1" fmla="*/ 619125 h 3468489"/>
                  <a:gd name="connsiteX2" fmla="*/ 1353185 w 1838960"/>
                  <a:gd name="connsiteY2" fmla="*/ 901065 h 3468489"/>
                  <a:gd name="connsiteX3" fmla="*/ 1069340 w 1838960"/>
                  <a:gd name="connsiteY3" fmla="*/ 2821305 h 3468489"/>
                  <a:gd name="connsiteX4" fmla="*/ 1469390 w 1838960"/>
                  <a:gd name="connsiteY4" fmla="*/ 3402330 h 3468489"/>
                  <a:gd name="connsiteX5" fmla="*/ 53340 w 1838960"/>
                  <a:gd name="connsiteY5" fmla="*/ 3154680 h 3468489"/>
                  <a:gd name="connsiteX6" fmla="*/ 609600 w 1838960"/>
                  <a:gd name="connsiteY6" fmla="*/ 1831340 h 3468489"/>
                  <a:gd name="connsiteX7" fmla="*/ 0 w 1838960"/>
                  <a:gd name="connsiteY7" fmla="*/ 0 h 3468489"/>
                  <a:gd name="connsiteX0" fmla="*/ 47925 w 1886885"/>
                  <a:gd name="connsiteY0" fmla="*/ 0 h 3468489"/>
                  <a:gd name="connsiteX1" fmla="*/ 1886885 w 1886885"/>
                  <a:gd name="connsiteY1" fmla="*/ 619125 h 3468489"/>
                  <a:gd name="connsiteX2" fmla="*/ 1401110 w 1886885"/>
                  <a:gd name="connsiteY2" fmla="*/ 901065 h 3468489"/>
                  <a:gd name="connsiteX3" fmla="*/ 1117265 w 1886885"/>
                  <a:gd name="connsiteY3" fmla="*/ 2821305 h 3468489"/>
                  <a:gd name="connsiteX4" fmla="*/ 1517315 w 1886885"/>
                  <a:gd name="connsiteY4" fmla="*/ 3402330 h 3468489"/>
                  <a:gd name="connsiteX5" fmla="*/ 101265 w 1886885"/>
                  <a:gd name="connsiteY5" fmla="*/ 3154680 h 3468489"/>
                  <a:gd name="connsiteX6" fmla="*/ 657525 w 1886885"/>
                  <a:gd name="connsiteY6" fmla="*/ 1831340 h 3468489"/>
                  <a:gd name="connsiteX7" fmla="*/ 47925 w 1886885"/>
                  <a:gd name="connsiteY7" fmla="*/ 0 h 3468489"/>
                  <a:gd name="connsiteX0" fmla="*/ 50729 w 1889689"/>
                  <a:gd name="connsiteY0" fmla="*/ 0 h 3468489"/>
                  <a:gd name="connsiteX1" fmla="*/ 1889689 w 1889689"/>
                  <a:gd name="connsiteY1" fmla="*/ 619125 h 3468489"/>
                  <a:gd name="connsiteX2" fmla="*/ 1403914 w 1889689"/>
                  <a:gd name="connsiteY2" fmla="*/ 901065 h 3468489"/>
                  <a:gd name="connsiteX3" fmla="*/ 1120069 w 1889689"/>
                  <a:gd name="connsiteY3" fmla="*/ 2821305 h 3468489"/>
                  <a:gd name="connsiteX4" fmla="*/ 1520119 w 1889689"/>
                  <a:gd name="connsiteY4" fmla="*/ 3402330 h 3468489"/>
                  <a:gd name="connsiteX5" fmla="*/ 104069 w 1889689"/>
                  <a:gd name="connsiteY5" fmla="*/ 3154680 h 3468489"/>
                  <a:gd name="connsiteX6" fmla="*/ 660329 w 1889689"/>
                  <a:gd name="connsiteY6" fmla="*/ 1831340 h 3468489"/>
                  <a:gd name="connsiteX7" fmla="*/ 50729 w 1889689"/>
                  <a:gd name="connsiteY7" fmla="*/ 0 h 34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9689" h="3468489">
                    <a:moveTo>
                      <a:pt x="50729" y="0"/>
                    </a:moveTo>
                    <a:lnTo>
                      <a:pt x="1889689" y="619125"/>
                    </a:lnTo>
                    <a:cubicBezTo>
                      <a:pt x="1753164" y="773430"/>
                      <a:pt x="1626164" y="842010"/>
                      <a:pt x="1403914" y="901065"/>
                    </a:cubicBezTo>
                    <a:cubicBezTo>
                      <a:pt x="1653469" y="2038032"/>
                      <a:pt x="1154677" y="2483803"/>
                      <a:pt x="1120069" y="2821305"/>
                    </a:cubicBezTo>
                    <a:cubicBezTo>
                      <a:pt x="1323587" y="2806383"/>
                      <a:pt x="1603727" y="3118168"/>
                      <a:pt x="1520119" y="3402330"/>
                    </a:cubicBezTo>
                    <a:cubicBezTo>
                      <a:pt x="1265061" y="3610293"/>
                      <a:pt x="67980" y="3272049"/>
                      <a:pt x="104069" y="3154680"/>
                    </a:cubicBezTo>
                    <a:lnTo>
                      <a:pt x="660329" y="1831340"/>
                    </a:lnTo>
                    <a:cubicBezTo>
                      <a:pt x="409504" y="1516168"/>
                      <a:pt x="-174696" y="1086697"/>
                      <a:pt x="5072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EC53B304-F784-450B-8A0A-A1CB8CCF822E}"/>
                  </a:ext>
                </a:extLst>
              </p:cNvPr>
              <p:cNvSpPr/>
              <p:nvPr/>
            </p:nvSpPr>
            <p:spPr>
              <a:xfrm>
                <a:off x="2751135" y="5815721"/>
                <a:ext cx="1432012" cy="1279888"/>
              </a:xfrm>
              <a:custGeom>
                <a:avLst/>
                <a:gdLst>
                  <a:gd name="connsiteX0" fmla="*/ 406887 w 1432012"/>
                  <a:gd name="connsiteY0" fmla="*/ 0 h 1279888"/>
                  <a:gd name="connsiteX1" fmla="*/ 422828 w 1432012"/>
                  <a:gd name="connsiteY1" fmla="*/ 11134 h 1279888"/>
                  <a:gd name="connsiteX2" fmla="*/ 1233660 w 1432012"/>
                  <a:gd name="connsiteY2" fmla="*/ 40354 h 1279888"/>
                  <a:gd name="connsiteX3" fmla="*/ 1242476 w 1432012"/>
                  <a:gd name="connsiteY3" fmla="*/ 36134 h 1279888"/>
                  <a:gd name="connsiteX4" fmla="*/ 1227229 w 1432012"/>
                  <a:gd name="connsiteY4" fmla="*/ 78748 h 1279888"/>
                  <a:gd name="connsiteX5" fmla="*/ 1016800 w 1432012"/>
                  <a:gd name="connsiteY5" fmla="*/ 632704 h 1279888"/>
                  <a:gd name="connsiteX6" fmla="*/ 1416850 w 1432012"/>
                  <a:gd name="connsiteY6" fmla="*/ 1213729 h 1279888"/>
                  <a:gd name="connsiteX7" fmla="*/ 800 w 1432012"/>
                  <a:gd name="connsiteY7" fmla="*/ 966079 h 1279888"/>
                  <a:gd name="connsiteX8" fmla="*/ 406887 w 1432012"/>
                  <a:gd name="connsiteY8" fmla="*/ 0 h 127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012" h="1279888">
                    <a:moveTo>
                      <a:pt x="406887" y="0"/>
                    </a:moveTo>
                    <a:lnTo>
                      <a:pt x="422828" y="11134"/>
                    </a:lnTo>
                    <a:cubicBezTo>
                      <a:pt x="753430" y="214748"/>
                      <a:pt x="998308" y="147494"/>
                      <a:pt x="1233660" y="40354"/>
                    </a:cubicBezTo>
                    <a:lnTo>
                      <a:pt x="1242476" y="36134"/>
                    </a:lnTo>
                    <a:lnTo>
                      <a:pt x="1227229" y="78748"/>
                    </a:lnTo>
                    <a:cubicBezTo>
                      <a:pt x="1135930" y="316667"/>
                      <a:pt x="1031941" y="485047"/>
                      <a:pt x="1016800" y="632704"/>
                    </a:cubicBezTo>
                    <a:cubicBezTo>
                      <a:pt x="1220318" y="617782"/>
                      <a:pt x="1500458" y="929567"/>
                      <a:pt x="1416850" y="1213729"/>
                    </a:cubicBezTo>
                    <a:cubicBezTo>
                      <a:pt x="1161792" y="1421692"/>
                      <a:pt x="-35289" y="1083448"/>
                      <a:pt x="800" y="966079"/>
                    </a:cubicBezTo>
                    <a:lnTo>
                      <a:pt x="40688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5" name="Rectangle 4">
              <a:extLst>
                <a:ext uri="{FF2B5EF4-FFF2-40B4-BE49-F238E27FC236}">
                  <a16:creationId xmlns:a16="http://schemas.microsoft.com/office/drawing/2014/main" id="{6183561A-9E8F-4137-B8A1-D042D7B4C6D2}"/>
                </a:ext>
              </a:extLst>
            </p:cNvPr>
            <p:cNvSpPr/>
            <p:nvPr/>
          </p:nvSpPr>
          <p:spPr>
            <a:xfrm>
              <a:off x="1382738" y="1821173"/>
              <a:ext cx="2996947" cy="2286412"/>
            </a:xfrm>
            <a:custGeom>
              <a:avLst/>
              <a:gdLst>
                <a:gd name="connsiteX0" fmla="*/ 0 w 1204686"/>
                <a:gd name="connsiteY0" fmla="*/ 0 h 943428"/>
                <a:gd name="connsiteX1" fmla="*/ 1204686 w 1204686"/>
                <a:gd name="connsiteY1" fmla="*/ 0 h 943428"/>
                <a:gd name="connsiteX2" fmla="*/ 1204686 w 1204686"/>
                <a:gd name="connsiteY2" fmla="*/ 943428 h 943428"/>
                <a:gd name="connsiteX3" fmla="*/ 0 w 1204686"/>
                <a:gd name="connsiteY3" fmla="*/ 943428 h 943428"/>
                <a:gd name="connsiteX4" fmla="*/ 0 w 1204686"/>
                <a:gd name="connsiteY4" fmla="*/ 0 h 943428"/>
                <a:gd name="connsiteX0" fmla="*/ 58058 w 1204686"/>
                <a:gd name="connsiteY0" fmla="*/ 0 h 1175656"/>
                <a:gd name="connsiteX1" fmla="*/ 1204686 w 1204686"/>
                <a:gd name="connsiteY1" fmla="*/ 232228 h 1175656"/>
                <a:gd name="connsiteX2" fmla="*/ 1204686 w 1204686"/>
                <a:gd name="connsiteY2" fmla="*/ 1175656 h 1175656"/>
                <a:gd name="connsiteX3" fmla="*/ 0 w 1204686"/>
                <a:gd name="connsiteY3" fmla="*/ 1175656 h 1175656"/>
                <a:gd name="connsiteX4" fmla="*/ 58058 w 1204686"/>
                <a:gd name="connsiteY4" fmla="*/ 0 h 1175656"/>
                <a:gd name="connsiteX0" fmla="*/ 1422401 w 2569029"/>
                <a:gd name="connsiteY0" fmla="*/ 0 h 1611085"/>
                <a:gd name="connsiteX1" fmla="*/ 2569029 w 2569029"/>
                <a:gd name="connsiteY1" fmla="*/ 232228 h 1611085"/>
                <a:gd name="connsiteX2" fmla="*/ 2569029 w 2569029"/>
                <a:gd name="connsiteY2" fmla="*/ 1175656 h 1611085"/>
                <a:gd name="connsiteX3" fmla="*/ 0 w 2569029"/>
                <a:gd name="connsiteY3" fmla="*/ 1611085 h 1611085"/>
                <a:gd name="connsiteX4" fmla="*/ 1422401 w 2569029"/>
                <a:gd name="connsiteY4" fmla="*/ 0 h 1611085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064656"/>
                <a:gd name="connsiteX1" fmla="*/ 2569029 w 2607129"/>
                <a:gd name="connsiteY1" fmla="*/ 232228 h 2064656"/>
                <a:gd name="connsiteX2" fmla="*/ 2607129 w 2607129"/>
                <a:gd name="connsiteY2" fmla="*/ 2064656 h 2064656"/>
                <a:gd name="connsiteX3" fmla="*/ 0 w 2607129"/>
                <a:gd name="connsiteY3" fmla="*/ 1611085 h 2064656"/>
                <a:gd name="connsiteX4" fmla="*/ 1422401 w 2607129"/>
                <a:gd name="connsiteY4" fmla="*/ 0 h 2064656"/>
                <a:gd name="connsiteX0" fmla="*/ 1422401 w 2607129"/>
                <a:gd name="connsiteY0" fmla="*/ 0 h 2205376"/>
                <a:gd name="connsiteX1" fmla="*/ 2569029 w 2607129"/>
                <a:gd name="connsiteY1" fmla="*/ 232228 h 2205376"/>
                <a:gd name="connsiteX2" fmla="*/ 2607129 w 2607129"/>
                <a:gd name="connsiteY2" fmla="*/ 2064656 h 2205376"/>
                <a:gd name="connsiteX3" fmla="*/ 0 w 2607129"/>
                <a:gd name="connsiteY3" fmla="*/ 1611085 h 2205376"/>
                <a:gd name="connsiteX4" fmla="*/ 1422401 w 2607129"/>
                <a:gd name="connsiteY4" fmla="*/ 0 h 2205376"/>
                <a:gd name="connsiteX0" fmla="*/ 1422401 w 2607129"/>
                <a:gd name="connsiteY0" fmla="*/ 0 h 2286412"/>
                <a:gd name="connsiteX1" fmla="*/ 2569029 w 2607129"/>
                <a:gd name="connsiteY1" fmla="*/ 232228 h 2286412"/>
                <a:gd name="connsiteX2" fmla="*/ 2607129 w 2607129"/>
                <a:gd name="connsiteY2" fmla="*/ 2064656 h 2286412"/>
                <a:gd name="connsiteX3" fmla="*/ 0 w 2607129"/>
                <a:gd name="connsiteY3" fmla="*/ 1611085 h 2286412"/>
                <a:gd name="connsiteX4" fmla="*/ 1422401 w 2607129"/>
                <a:gd name="connsiteY4" fmla="*/ 0 h 2286412"/>
                <a:gd name="connsiteX0" fmla="*/ 1422401 w 2938895"/>
                <a:gd name="connsiteY0" fmla="*/ 0 h 2286412"/>
                <a:gd name="connsiteX1" fmla="*/ 2569029 w 2938895"/>
                <a:gd name="connsiteY1" fmla="*/ 232228 h 2286412"/>
                <a:gd name="connsiteX2" fmla="*/ 2607129 w 2938895"/>
                <a:gd name="connsiteY2" fmla="*/ 2064656 h 2286412"/>
                <a:gd name="connsiteX3" fmla="*/ 0 w 2938895"/>
                <a:gd name="connsiteY3" fmla="*/ 1611085 h 2286412"/>
                <a:gd name="connsiteX4" fmla="*/ 1422401 w 2938895"/>
                <a:gd name="connsiteY4" fmla="*/ 0 h 2286412"/>
                <a:gd name="connsiteX0" fmla="*/ 1422401 w 2996947"/>
                <a:gd name="connsiteY0" fmla="*/ 0 h 2286412"/>
                <a:gd name="connsiteX1" fmla="*/ 2569029 w 2996947"/>
                <a:gd name="connsiteY1" fmla="*/ 232228 h 2286412"/>
                <a:gd name="connsiteX2" fmla="*/ 2607129 w 2996947"/>
                <a:gd name="connsiteY2" fmla="*/ 2064656 h 2286412"/>
                <a:gd name="connsiteX3" fmla="*/ 0 w 2996947"/>
                <a:gd name="connsiteY3" fmla="*/ 1611085 h 2286412"/>
                <a:gd name="connsiteX4" fmla="*/ 1422401 w 2996947"/>
                <a:gd name="connsiteY4" fmla="*/ 0 h 22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947" h="2286412">
                  <a:moveTo>
                    <a:pt x="1422401" y="0"/>
                  </a:moveTo>
                  <a:lnTo>
                    <a:pt x="2569029" y="232228"/>
                  </a:lnTo>
                  <a:cubicBezTo>
                    <a:pt x="2823029" y="703337"/>
                    <a:pt x="3369129" y="945847"/>
                    <a:pt x="2607129" y="2064656"/>
                  </a:cubicBezTo>
                  <a:cubicBezTo>
                    <a:pt x="1928586" y="2154766"/>
                    <a:pt x="894443" y="2714775"/>
                    <a:pt x="0" y="1611085"/>
                  </a:cubicBezTo>
                  <a:cubicBezTo>
                    <a:pt x="16934" y="1378857"/>
                    <a:pt x="287867" y="600528"/>
                    <a:pt x="1422401" y="0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9BF66BB-64F6-4187-8F68-28C7B40F113E}"/>
                </a:ext>
              </a:extLst>
            </p:cNvPr>
            <p:cNvGrpSpPr/>
            <p:nvPr/>
          </p:nvGrpSpPr>
          <p:grpSpPr>
            <a:xfrm>
              <a:off x="516989" y="1525657"/>
              <a:ext cx="2422681" cy="873093"/>
              <a:chOff x="1797050" y="1745784"/>
              <a:chExt cx="2422681" cy="87309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13" name="Rectangle 14">
                <a:extLst>
                  <a:ext uri="{FF2B5EF4-FFF2-40B4-BE49-F238E27FC236}">
                    <a16:creationId xmlns:a16="http://schemas.microsoft.com/office/drawing/2014/main" id="{847B5F48-5F2C-4E28-8688-8FFA3B43B973}"/>
                  </a:ext>
                </a:extLst>
              </p:cNvPr>
              <p:cNvSpPr/>
              <p:nvPr/>
            </p:nvSpPr>
            <p:spPr>
              <a:xfrm rot="20581185">
                <a:off x="1901981" y="2072311"/>
                <a:ext cx="2317750" cy="546566"/>
              </a:xfrm>
              <a:custGeom>
                <a:avLst/>
                <a:gdLst>
                  <a:gd name="connsiteX0" fmla="*/ 0 w 76200"/>
                  <a:gd name="connsiteY0" fmla="*/ 0 h 284399"/>
                  <a:gd name="connsiteX1" fmla="*/ 76200 w 76200"/>
                  <a:gd name="connsiteY1" fmla="*/ 0 h 284399"/>
                  <a:gd name="connsiteX2" fmla="*/ 76200 w 76200"/>
                  <a:gd name="connsiteY2" fmla="*/ 284399 h 284399"/>
                  <a:gd name="connsiteX3" fmla="*/ 0 w 76200"/>
                  <a:gd name="connsiteY3" fmla="*/ 284399 h 284399"/>
                  <a:gd name="connsiteX4" fmla="*/ 0 w 76200"/>
                  <a:gd name="connsiteY4" fmla="*/ 0 h 284399"/>
                  <a:gd name="connsiteX0" fmla="*/ 0 w 2095500"/>
                  <a:gd name="connsiteY0" fmla="*/ 0 h 385999"/>
                  <a:gd name="connsiteX1" fmla="*/ 2095500 w 2095500"/>
                  <a:gd name="connsiteY1" fmla="*/ 101600 h 385999"/>
                  <a:gd name="connsiteX2" fmla="*/ 2095500 w 2095500"/>
                  <a:gd name="connsiteY2" fmla="*/ 385999 h 385999"/>
                  <a:gd name="connsiteX3" fmla="*/ 2019300 w 2095500"/>
                  <a:gd name="connsiteY3" fmla="*/ 385999 h 385999"/>
                  <a:gd name="connsiteX4" fmla="*/ 0 w 2095500"/>
                  <a:gd name="connsiteY4" fmla="*/ 0 h 385999"/>
                  <a:gd name="connsiteX0" fmla="*/ 203200 w 2298700"/>
                  <a:gd name="connsiteY0" fmla="*/ 0 h 481249"/>
                  <a:gd name="connsiteX1" fmla="*/ 2298700 w 2298700"/>
                  <a:gd name="connsiteY1" fmla="*/ 101600 h 481249"/>
                  <a:gd name="connsiteX2" fmla="*/ 2298700 w 2298700"/>
                  <a:gd name="connsiteY2" fmla="*/ 385999 h 481249"/>
                  <a:gd name="connsiteX3" fmla="*/ 0 w 2298700"/>
                  <a:gd name="connsiteY3" fmla="*/ 481249 h 481249"/>
                  <a:gd name="connsiteX4" fmla="*/ 203200 w 2298700"/>
                  <a:gd name="connsiteY4" fmla="*/ 0 h 481249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57258 h 538507"/>
                  <a:gd name="connsiteX1" fmla="*/ 2305050 w 2317750"/>
                  <a:gd name="connsiteY1" fmla="*/ 196958 h 538507"/>
                  <a:gd name="connsiteX2" fmla="*/ 2317750 w 2317750"/>
                  <a:gd name="connsiteY2" fmla="*/ 354357 h 538507"/>
                  <a:gd name="connsiteX3" fmla="*/ 0 w 2317750"/>
                  <a:gd name="connsiteY3" fmla="*/ 538507 h 538507"/>
                  <a:gd name="connsiteX4" fmla="*/ 203200 w 2317750"/>
                  <a:gd name="connsiteY4" fmla="*/ 57258 h 538507"/>
                  <a:gd name="connsiteX0" fmla="*/ 203200 w 2317750"/>
                  <a:gd name="connsiteY0" fmla="*/ 65317 h 546566"/>
                  <a:gd name="connsiteX1" fmla="*/ 2305050 w 2317750"/>
                  <a:gd name="connsiteY1" fmla="*/ 205017 h 546566"/>
                  <a:gd name="connsiteX2" fmla="*/ 2317750 w 2317750"/>
                  <a:gd name="connsiteY2" fmla="*/ 362416 h 546566"/>
                  <a:gd name="connsiteX3" fmla="*/ 0 w 2317750"/>
                  <a:gd name="connsiteY3" fmla="*/ 546566 h 546566"/>
                  <a:gd name="connsiteX4" fmla="*/ 203200 w 2317750"/>
                  <a:gd name="connsiteY4" fmla="*/ 65317 h 54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7750" h="546566">
                    <a:moveTo>
                      <a:pt x="203200" y="65317"/>
                    </a:moveTo>
                    <a:cubicBezTo>
                      <a:pt x="1244600" y="-110366"/>
                      <a:pt x="1746250" y="114000"/>
                      <a:pt x="2305050" y="205017"/>
                    </a:cubicBezTo>
                    <a:lnTo>
                      <a:pt x="2317750" y="362416"/>
                    </a:lnTo>
                    <a:cubicBezTo>
                      <a:pt x="1919817" y="394166"/>
                      <a:pt x="1439333" y="76666"/>
                      <a:pt x="0" y="546566"/>
                    </a:cubicBezTo>
                    <a:lnTo>
                      <a:pt x="203200" y="653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14">
                <a:extLst>
                  <a:ext uri="{FF2B5EF4-FFF2-40B4-BE49-F238E27FC236}">
                    <a16:creationId xmlns:a16="http://schemas.microsoft.com/office/drawing/2014/main" id="{4E5D959E-3C1C-48EC-A7C1-7EF36DD15746}"/>
                  </a:ext>
                </a:extLst>
              </p:cNvPr>
              <p:cNvSpPr/>
              <p:nvPr/>
            </p:nvSpPr>
            <p:spPr>
              <a:xfrm>
                <a:off x="1797050" y="1745784"/>
                <a:ext cx="2317750" cy="546566"/>
              </a:xfrm>
              <a:custGeom>
                <a:avLst/>
                <a:gdLst>
                  <a:gd name="connsiteX0" fmla="*/ 0 w 76200"/>
                  <a:gd name="connsiteY0" fmla="*/ 0 h 284399"/>
                  <a:gd name="connsiteX1" fmla="*/ 76200 w 76200"/>
                  <a:gd name="connsiteY1" fmla="*/ 0 h 284399"/>
                  <a:gd name="connsiteX2" fmla="*/ 76200 w 76200"/>
                  <a:gd name="connsiteY2" fmla="*/ 284399 h 284399"/>
                  <a:gd name="connsiteX3" fmla="*/ 0 w 76200"/>
                  <a:gd name="connsiteY3" fmla="*/ 284399 h 284399"/>
                  <a:gd name="connsiteX4" fmla="*/ 0 w 76200"/>
                  <a:gd name="connsiteY4" fmla="*/ 0 h 284399"/>
                  <a:gd name="connsiteX0" fmla="*/ 0 w 2095500"/>
                  <a:gd name="connsiteY0" fmla="*/ 0 h 385999"/>
                  <a:gd name="connsiteX1" fmla="*/ 2095500 w 2095500"/>
                  <a:gd name="connsiteY1" fmla="*/ 101600 h 385999"/>
                  <a:gd name="connsiteX2" fmla="*/ 2095500 w 2095500"/>
                  <a:gd name="connsiteY2" fmla="*/ 385999 h 385999"/>
                  <a:gd name="connsiteX3" fmla="*/ 2019300 w 2095500"/>
                  <a:gd name="connsiteY3" fmla="*/ 385999 h 385999"/>
                  <a:gd name="connsiteX4" fmla="*/ 0 w 2095500"/>
                  <a:gd name="connsiteY4" fmla="*/ 0 h 385999"/>
                  <a:gd name="connsiteX0" fmla="*/ 203200 w 2298700"/>
                  <a:gd name="connsiteY0" fmla="*/ 0 h 481249"/>
                  <a:gd name="connsiteX1" fmla="*/ 2298700 w 2298700"/>
                  <a:gd name="connsiteY1" fmla="*/ 101600 h 481249"/>
                  <a:gd name="connsiteX2" fmla="*/ 2298700 w 2298700"/>
                  <a:gd name="connsiteY2" fmla="*/ 385999 h 481249"/>
                  <a:gd name="connsiteX3" fmla="*/ 0 w 2298700"/>
                  <a:gd name="connsiteY3" fmla="*/ 481249 h 481249"/>
                  <a:gd name="connsiteX4" fmla="*/ 203200 w 2298700"/>
                  <a:gd name="connsiteY4" fmla="*/ 0 h 481249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298700"/>
                  <a:gd name="connsiteY0" fmla="*/ 63088 h 544337"/>
                  <a:gd name="connsiteX1" fmla="*/ 2298700 w 2298700"/>
                  <a:gd name="connsiteY1" fmla="*/ 164688 h 544337"/>
                  <a:gd name="connsiteX2" fmla="*/ 2298700 w 2298700"/>
                  <a:gd name="connsiteY2" fmla="*/ 449087 h 544337"/>
                  <a:gd name="connsiteX3" fmla="*/ 0 w 2298700"/>
                  <a:gd name="connsiteY3" fmla="*/ 544337 h 544337"/>
                  <a:gd name="connsiteX4" fmla="*/ 203200 w 229870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63088 h 544337"/>
                  <a:gd name="connsiteX1" fmla="*/ 2298700 w 2317750"/>
                  <a:gd name="connsiteY1" fmla="*/ 164688 h 544337"/>
                  <a:gd name="connsiteX2" fmla="*/ 2317750 w 2317750"/>
                  <a:gd name="connsiteY2" fmla="*/ 360187 h 544337"/>
                  <a:gd name="connsiteX3" fmla="*/ 0 w 2317750"/>
                  <a:gd name="connsiteY3" fmla="*/ 544337 h 544337"/>
                  <a:gd name="connsiteX4" fmla="*/ 203200 w 2317750"/>
                  <a:gd name="connsiteY4" fmla="*/ 63088 h 544337"/>
                  <a:gd name="connsiteX0" fmla="*/ 203200 w 2317750"/>
                  <a:gd name="connsiteY0" fmla="*/ 57258 h 538507"/>
                  <a:gd name="connsiteX1" fmla="*/ 2305050 w 2317750"/>
                  <a:gd name="connsiteY1" fmla="*/ 196958 h 538507"/>
                  <a:gd name="connsiteX2" fmla="*/ 2317750 w 2317750"/>
                  <a:gd name="connsiteY2" fmla="*/ 354357 h 538507"/>
                  <a:gd name="connsiteX3" fmla="*/ 0 w 2317750"/>
                  <a:gd name="connsiteY3" fmla="*/ 538507 h 538507"/>
                  <a:gd name="connsiteX4" fmla="*/ 203200 w 2317750"/>
                  <a:gd name="connsiteY4" fmla="*/ 57258 h 538507"/>
                  <a:gd name="connsiteX0" fmla="*/ 203200 w 2317750"/>
                  <a:gd name="connsiteY0" fmla="*/ 65317 h 546566"/>
                  <a:gd name="connsiteX1" fmla="*/ 2305050 w 2317750"/>
                  <a:gd name="connsiteY1" fmla="*/ 205017 h 546566"/>
                  <a:gd name="connsiteX2" fmla="*/ 2317750 w 2317750"/>
                  <a:gd name="connsiteY2" fmla="*/ 362416 h 546566"/>
                  <a:gd name="connsiteX3" fmla="*/ 0 w 2317750"/>
                  <a:gd name="connsiteY3" fmla="*/ 546566 h 546566"/>
                  <a:gd name="connsiteX4" fmla="*/ 203200 w 2317750"/>
                  <a:gd name="connsiteY4" fmla="*/ 65317 h 54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7750" h="546566">
                    <a:moveTo>
                      <a:pt x="203200" y="65317"/>
                    </a:moveTo>
                    <a:cubicBezTo>
                      <a:pt x="1244600" y="-110366"/>
                      <a:pt x="1746250" y="114000"/>
                      <a:pt x="2305050" y="205017"/>
                    </a:cubicBezTo>
                    <a:lnTo>
                      <a:pt x="2317750" y="362416"/>
                    </a:lnTo>
                    <a:cubicBezTo>
                      <a:pt x="1919817" y="394166"/>
                      <a:pt x="1439333" y="76666"/>
                      <a:pt x="0" y="546566"/>
                    </a:cubicBezTo>
                    <a:lnTo>
                      <a:pt x="203200" y="6531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C9CC18D-C2DE-4769-BEF6-84410528D3B0}"/>
                </a:ext>
              </a:extLst>
            </p:cNvPr>
            <p:cNvGrpSpPr/>
            <p:nvPr/>
          </p:nvGrpSpPr>
          <p:grpSpPr>
            <a:xfrm>
              <a:off x="2081787" y="2280375"/>
              <a:ext cx="2697239" cy="1563447"/>
              <a:chOff x="3223267" y="2578100"/>
              <a:chExt cx="2697239" cy="1563447"/>
            </a:xfrm>
            <a:solidFill>
              <a:srgbClr val="FFFF47"/>
            </a:solidFill>
          </p:grpSpPr>
          <p:sp>
            <p:nvSpPr>
              <p:cNvPr id="509" name="Rectangle 5">
                <a:extLst>
                  <a:ext uri="{FF2B5EF4-FFF2-40B4-BE49-F238E27FC236}">
                    <a16:creationId xmlns:a16="http://schemas.microsoft.com/office/drawing/2014/main" id="{B92453AC-CB28-41B1-BAE7-21DBE24F9BE3}"/>
                  </a:ext>
                </a:extLst>
              </p:cNvPr>
              <p:cNvSpPr/>
              <p:nvPr/>
            </p:nvSpPr>
            <p:spPr>
              <a:xfrm>
                <a:off x="3254126" y="2578100"/>
                <a:ext cx="1127373" cy="1532264"/>
              </a:xfrm>
              <a:custGeom>
                <a:avLst/>
                <a:gdLst>
                  <a:gd name="connsiteX0" fmla="*/ 0 w 1041400"/>
                  <a:gd name="connsiteY0" fmla="*/ 0 h 495300"/>
                  <a:gd name="connsiteX1" fmla="*/ 1041400 w 1041400"/>
                  <a:gd name="connsiteY1" fmla="*/ 0 h 495300"/>
                  <a:gd name="connsiteX2" fmla="*/ 1041400 w 1041400"/>
                  <a:gd name="connsiteY2" fmla="*/ 495300 h 495300"/>
                  <a:gd name="connsiteX3" fmla="*/ 0 w 1041400"/>
                  <a:gd name="connsiteY3" fmla="*/ 495300 h 495300"/>
                  <a:gd name="connsiteX4" fmla="*/ 0 w 1041400"/>
                  <a:gd name="connsiteY4" fmla="*/ 0 h 495300"/>
                  <a:gd name="connsiteX0" fmla="*/ 114300 w 1041400"/>
                  <a:gd name="connsiteY0" fmla="*/ 0 h 546100"/>
                  <a:gd name="connsiteX1" fmla="*/ 1041400 w 1041400"/>
                  <a:gd name="connsiteY1" fmla="*/ 50800 h 546100"/>
                  <a:gd name="connsiteX2" fmla="*/ 1041400 w 1041400"/>
                  <a:gd name="connsiteY2" fmla="*/ 546100 h 546100"/>
                  <a:gd name="connsiteX3" fmla="*/ 0 w 1041400"/>
                  <a:gd name="connsiteY3" fmla="*/ 546100 h 546100"/>
                  <a:gd name="connsiteX4" fmla="*/ 114300 w 1041400"/>
                  <a:gd name="connsiteY4" fmla="*/ 0 h 546100"/>
                  <a:gd name="connsiteX0" fmla="*/ 114300 w 1041400"/>
                  <a:gd name="connsiteY0" fmla="*/ 127000 h 673100"/>
                  <a:gd name="connsiteX1" fmla="*/ 723900 w 1041400"/>
                  <a:gd name="connsiteY1" fmla="*/ 0 h 673100"/>
                  <a:gd name="connsiteX2" fmla="*/ 1041400 w 1041400"/>
                  <a:gd name="connsiteY2" fmla="*/ 673100 h 673100"/>
                  <a:gd name="connsiteX3" fmla="*/ 0 w 1041400"/>
                  <a:gd name="connsiteY3" fmla="*/ 673100 h 673100"/>
                  <a:gd name="connsiteX4" fmla="*/ 114300 w 1041400"/>
                  <a:gd name="connsiteY4" fmla="*/ 127000 h 673100"/>
                  <a:gd name="connsiteX0" fmla="*/ 0 w 927100"/>
                  <a:gd name="connsiteY0" fmla="*/ 127000 h 1600200"/>
                  <a:gd name="connsiteX1" fmla="*/ 609600 w 927100"/>
                  <a:gd name="connsiteY1" fmla="*/ 0 h 1600200"/>
                  <a:gd name="connsiteX2" fmla="*/ 927100 w 927100"/>
                  <a:gd name="connsiteY2" fmla="*/ 673100 h 1600200"/>
                  <a:gd name="connsiteX3" fmla="*/ 635000 w 927100"/>
                  <a:gd name="connsiteY3" fmla="*/ 1600200 h 1600200"/>
                  <a:gd name="connsiteX4" fmla="*/ 0 w 927100"/>
                  <a:gd name="connsiteY4" fmla="*/ 127000 h 1600200"/>
                  <a:gd name="connsiteX0" fmla="*/ 0 w 1016000"/>
                  <a:gd name="connsiteY0" fmla="*/ 127000 h 1600200"/>
                  <a:gd name="connsiteX1" fmla="*/ 609600 w 1016000"/>
                  <a:gd name="connsiteY1" fmla="*/ 0 h 1600200"/>
                  <a:gd name="connsiteX2" fmla="*/ 1016000 w 1016000"/>
                  <a:gd name="connsiteY2" fmla="*/ 1320800 h 1600200"/>
                  <a:gd name="connsiteX3" fmla="*/ 635000 w 1016000"/>
                  <a:gd name="connsiteY3" fmla="*/ 1600200 h 1600200"/>
                  <a:gd name="connsiteX4" fmla="*/ 0 w 1016000"/>
                  <a:gd name="connsiteY4" fmla="*/ 127000 h 1600200"/>
                  <a:gd name="connsiteX0" fmla="*/ 116900 w 1132900"/>
                  <a:gd name="connsiteY0" fmla="*/ 127000 h 1600200"/>
                  <a:gd name="connsiteX1" fmla="*/ 726500 w 1132900"/>
                  <a:gd name="connsiteY1" fmla="*/ 0 h 1600200"/>
                  <a:gd name="connsiteX2" fmla="*/ 1132900 w 1132900"/>
                  <a:gd name="connsiteY2" fmla="*/ 1320800 h 1600200"/>
                  <a:gd name="connsiteX3" fmla="*/ 751900 w 1132900"/>
                  <a:gd name="connsiteY3" fmla="*/ 1600200 h 1600200"/>
                  <a:gd name="connsiteX4" fmla="*/ 116900 w 1132900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4603 w 1130603"/>
                  <a:gd name="connsiteY0" fmla="*/ 127000 h 1600200"/>
                  <a:gd name="connsiteX1" fmla="*/ 724203 w 1130603"/>
                  <a:gd name="connsiteY1" fmla="*/ 0 h 1600200"/>
                  <a:gd name="connsiteX2" fmla="*/ 1130603 w 1130603"/>
                  <a:gd name="connsiteY2" fmla="*/ 1320800 h 1600200"/>
                  <a:gd name="connsiteX3" fmla="*/ 749603 w 1130603"/>
                  <a:gd name="connsiteY3" fmla="*/ 1600200 h 1600200"/>
                  <a:gd name="connsiteX4" fmla="*/ 114603 w 1130603"/>
                  <a:gd name="connsiteY4" fmla="*/ 127000 h 1600200"/>
                  <a:gd name="connsiteX0" fmla="*/ 117728 w 1133728"/>
                  <a:gd name="connsiteY0" fmla="*/ 127000 h 1562100"/>
                  <a:gd name="connsiteX1" fmla="*/ 727328 w 1133728"/>
                  <a:gd name="connsiteY1" fmla="*/ 0 h 1562100"/>
                  <a:gd name="connsiteX2" fmla="*/ 1133728 w 1133728"/>
                  <a:gd name="connsiteY2" fmla="*/ 1320800 h 1562100"/>
                  <a:gd name="connsiteX3" fmla="*/ 720978 w 1133728"/>
                  <a:gd name="connsiteY3" fmla="*/ 1562100 h 1562100"/>
                  <a:gd name="connsiteX4" fmla="*/ 117728 w 1133728"/>
                  <a:gd name="connsiteY4" fmla="*/ 127000 h 1562100"/>
                  <a:gd name="connsiteX0" fmla="*/ 110972 w 1126972"/>
                  <a:gd name="connsiteY0" fmla="*/ 127000 h 1562100"/>
                  <a:gd name="connsiteX1" fmla="*/ 720572 w 1126972"/>
                  <a:gd name="connsiteY1" fmla="*/ 0 h 1562100"/>
                  <a:gd name="connsiteX2" fmla="*/ 1126972 w 1126972"/>
                  <a:gd name="connsiteY2" fmla="*/ 1320800 h 1562100"/>
                  <a:gd name="connsiteX3" fmla="*/ 714222 w 1126972"/>
                  <a:gd name="connsiteY3" fmla="*/ 1562100 h 1562100"/>
                  <a:gd name="connsiteX4" fmla="*/ 110972 w 1126972"/>
                  <a:gd name="connsiteY4" fmla="*/ 127000 h 1562100"/>
                  <a:gd name="connsiteX0" fmla="*/ 110972 w 1126972"/>
                  <a:gd name="connsiteY0" fmla="*/ 127000 h 1562100"/>
                  <a:gd name="connsiteX1" fmla="*/ 720572 w 1126972"/>
                  <a:gd name="connsiteY1" fmla="*/ 0 h 1562100"/>
                  <a:gd name="connsiteX2" fmla="*/ 1126972 w 1126972"/>
                  <a:gd name="connsiteY2" fmla="*/ 1320800 h 1562100"/>
                  <a:gd name="connsiteX3" fmla="*/ 714222 w 1126972"/>
                  <a:gd name="connsiteY3" fmla="*/ 1562100 h 1562100"/>
                  <a:gd name="connsiteX4" fmla="*/ 110972 w 1126972"/>
                  <a:gd name="connsiteY4" fmla="*/ 127000 h 1562100"/>
                  <a:gd name="connsiteX0" fmla="*/ 720572 w 1126972"/>
                  <a:gd name="connsiteY0" fmla="*/ 0 h 1562100"/>
                  <a:gd name="connsiteX1" fmla="*/ 1126972 w 1126972"/>
                  <a:gd name="connsiteY1" fmla="*/ 1320800 h 1562100"/>
                  <a:gd name="connsiteX2" fmla="*/ 714222 w 1126972"/>
                  <a:gd name="connsiteY2" fmla="*/ 1562100 h 1562100"/>
                  <a:gd name="connsiteX3" fmla="*/ 110972 w 1126972"/>
                  <a:gd name="connsiteY3" fmla="*/ 127000 h 1562100"/>
                  <a:gd name="connsiteX4" fmla="*/ 812012 w 1126972"/>
                  <a:gd name="connsiteY4" fmla="*/ 91440 h 1562100"/>
                  <a:gd name="connsiteX0" fmla="*/ 720572 w 1126972"/>
                  <a:gd name="connsiteY0" fmla="*/ 0 h 1562100"/>
                  <a:gd name="connsiteX1" fmla="*/ 1126972 w 1126972"/>
                  <a:gd name="connsiteY1" fmla="*/ 1320800 h 1562100"/>
                  <a:gd name="connsiteX2" fmla="*/ 714222 w 1126972"/>
                  <a:gd name="connsiteY2" fmla="*/ 1562100 h 1562100"/>
                  <a:gd name="connsiteX3" fmla="*/ 110972 w 1126972"/>
                  <a:gd name="connsiteY3" fmla="*/ 127000 h 1562100"/>
                  <a:gd name="connsiteX0" fmla="*/ 720572 w 1126972"/>
                  <a:gd name="connsiteY0" fmla="*/ 0 h 1519237"/>
                  <a:gd name="connsiteX1" fmla="*/ 1126972 w 1126972"/>
                  <a:gd name="connsiteY1" fmla="*/ 1320800 h 1519237"/>
                  <a:gd name="connsiteX2" fmla="*/ 714222 w 1126972"/>
                  <a:gd name="connsiteY2" fmla="*/ 1519237 h 1519237"/>
                  <a:gd name="connsiteX3" fmla="*/ 110972 w 1126972"/>
                  <a:gd name="connsiteY3" fmla="*/ 127000 h 1519237"/>
                  <a:gd name="connsiteX0" fmla="*/ 720572 w 1126972"/>
                  <a:gd name="connsiteY0" fmla="*/ 0 h 1530675"/>
                  <a:gd name="connsiteX1" fmla="*/ 1126972 w 1126972"/>
                  <a:gd name="connsiteY1" fmla="*/ 1320800 h 1530675"/>
                  <a:gd name="connsiteX2" fmla="*/ 714222 w 1126972"/>
                  <a:gd name="connsiteY2" fmla="*/ 1519237 h 1530675"/>
                  <a:gd name="connsiteX3" fmla="*/ 110972 w 1126972"/>
                  <a:gd name="connsiteY3" fmla="*/ 127000 h 1530675"/>
                  <a:gd name="connsiteX0" fmla="*/ 720973 w 1127373"/>
                  <a:gd name="connsiteY0" fmla="*/ 0 h 1530675"/>
                  <a:gd name="connsiteX1" fmla="*/ 1127373 w 1127373"/>
                  <a:gd name="connsiteY1" fmla="*/ 1320800 h 1530675"/>
                  <a:gd name="connsiteX2" fmla="*/ 714623 w 1127373"/>
                  <a:gd name="connsiteY2" fmla="*/ 1519237 h 1530675"/>
                  <a:gd name="connsiteX3" fmla="*/ 111373 w 1127373"/>
                  <a:gd name="connsiteY3" fmla="*/ 127000 h 1530675"/>
                  <a:gd name="connsiteX0" fmla="*/ 720973 w 1127373"/>
                  <a:gd name="connsiteY0" fmla="*/ 0 h 1532264"/>
                  <a:gd name="connsiteX1" fmla="*/ 1127373 w 1127373"/>
                  <a:gd name="connsiteY1" fmla="*/ 1320800 h 1532264"/>
                  <a:gd name="connsiteX2" fmla="*/ 714623 w 1127373"/>
                  <a:gd name="connsiteY2" fmla="*/ 1519237 h 1532264"/>
                  <a:gd name="connsiteX3" fmla="*/ 111373 w 1127373"/>
                  <a:gd name="connsiteY3" fmla="*/ 127000 h 153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373" h="1532264">
                    <a:moveTo>
                      <a:pt x="720973" y="0"/>
                    </a:moveTo>
                    <a:cubicBezTo>
                      <a:pt x="1034240" y="376767"/>
                      <a:pt x="712506" y="1248833"/>
                      <a:pt x="1127373" y="1320800"/>
                    </a:cubicBezTo>
                    <a:cubicBezTo>
                      <a:pt x="1082923" y="1463145"/>
                      <a:pt x="824161" y="1570567"/>
                      <a:pt x="714623" y="1519237"/>
                    </a:cubicBezTo>
                    <a:cubicBezTo>
                      <a:pt x="599793" y="1475845"/>
                      <a:pt x="-311960" y="948267"/>
                      <a:pt x="111373" y="127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7">
                <a:extLst>
                  <a:ext uri="{FF2B5EF4-FFF2-40B4-BE49-F238E27FC236}">
                    <a16:creationId xmlns:a16="http://schemas.microsoft.com/office/drawing/2014/main" id="{5D3C78AD-5A5A-4B41-841E-9C73A1BB46FF}"/>
                  </a:ext>
                </a:extLst>
              </p:cNvPr>
              <p:cNvSpPr/>
              <p:nvPr/>
            </p:nvSpPr>
            <p:spPr>
              <a:xfrm>
                <a:off x="4337845" y="2736057"/>
                <a:ext cx="1582661" cy="1405490"/>
              </a:xfrm>
              <a:custGeom>
                <a:avLst/>
                <a:gdLst>
                  <a:gd name="connsiteX0" fmla="*/ 0 w 714518"/>
                  <a:gd name="connsiteY0" fmla="*/ 0 h 330994"/>
                  <a:gd name="connsiteX1" fmla="*/ 714518 w 714518"/>
                  <a:gd name="connsiteY1" fmla="*/ 0 h 330994"/>
                  <a:gd name="connsiteX2" fmla="*/ 714518 w 714518"/>
                  <a:gd name="connsiteY2" fmla="*/ 330994 h 330994"/>
                  <a:gd name="connsiteX3" fmla="*/ 0 w 714518"/>
                  <a:gd name="connsiteY3" fmla="*/ 330994 h 330994"/>
                  <a:gd name="connsiteX4" fmla="*/ 0 w 714518"/>
                  <a:gd name="connsiteY4" fmla="*/ 0 h 330994"/>
                  <a:gd name="connsiteX0" fmla="*/ 0 w 928830"/>
                  <a:gd name="connsiteY0" fmla="*/ 323850 h 654844"/>
                  <a:gd name="connsiteX1" fmla="*/ 928830 w 928830"/>
                  <a:gd name="connsiteY1" fmla="*/ 0 h 654844"/>
                  <a:gd name="connsiteX2" fmla="*/ 714518 w 928830"/>
                  <a:gd name="connsiteY2" fmla="*/ 654844 h 654844"/>
                  <a:gd name="connsiteX3" fmla="*/ 0 w 928830"/>
                  <a:gd name="connsiteY3" fmla="*/ 654844 h 654844"/>
                  <a:gd name="connsiteX4" fmla="*/ 0 w 928830"/>
                  <a:gd name="connsiteY4" fmla="*/ 323850 h 654844"/>
                  <a:gd name="connsiteX0" fmla="*/ 682482 w 1611312"/>
                  <a:gd name="connsiteY0" fmla="*/ 323850 h 1004094"/>
                  <a:gd name="connsiteX1" fmla="*/ 1611312 w 1611312"/>
                  <a:gd name="connsiteY1" fmla="*/ 0 h 1004094"/>
                  <a:gd name="connsiteX2" fmla="*/ 0 w 1611312"/>
                  <a:gd name="connsiteY2" fmla="*/ 1004094 h 1004094"/>
                  <a:gd name="connsiteX3" fmla="*/ 682482 w 1611312"/>
                  <a:gd name="connsiteY3" fmla="*/ 654844 h 1004094"/>
                  <a:gd name="connsiteX4" fmla="*/ 682482 w 1611312"/>
                  <a:gd name="connsiteY4" fmla="*/ 323850 h 1004094"/>
                  <a:gd name="connsiteX0" fmla="*/ 682482 w 1611312"/>
                  <a:gd name="connsiteY0" fmla="*/ 323850 h 1039711"/>
                  <a:gd name="connsiteX1" fmla="*/ 1611312 w 1611312"/>
                  <a:gd name="connsiteY1" fmla="*/ 0 h 1039711"/>
                  <a:gd name="connsiteX2" fmla="*/ 0 w 1611312"/>
                  <a:gd name="connsiteY2" fmla="*/ 1004094 h 1039711"/>
                  <a:gd name="connsiteX3" fmla="*/ 682482 w 1611312"/>
                  <a:gd name="connsiteY3" fmla="*/ 654844 h 1039711"/>
                  <a:gd name="connsiteX4" fmla="*/ 682482 w 1611312"/>
                  <a:gd name="connsiteY4" fmla="*/ 323850 h 1039711"/>
                  <a:gd name="connsiteX0" fmla="*/ 682482 w 1611312"/>
                  <a:gd name="connsiteY0" fmla="*/ 323850 h 1396941"/>
                  <a:gd name="connsiteX1" fmla="*/ 1611312 w 1611312"/>
                  <a:gd name="connsiteY1" fmla="*/ 0 h 1396941"/>
                  <a:gd name="connsiteX2" fmla="*/ 0 w 1611312"/>
                  <a:gd name="connsiteY2" fmla="*/ 1004094 h 1396941"/>
                  <a:gd name="connsiteX3" fmla="*/ 682482 w 1611312"/>
                  <a:gd name="connsiteY3" fmla="*/ 654844 h 1396941"/>
                  <a:gd name="connsiteX4" fmla="*/ 682482 w 1611312"/>
                  <a:gd name="connsiteY4" fmla="*/ 323850 h 1396941"/>
                  <a:gd name="connsiteX0" fmla="*/ 682482 w 1805441"/>
                  <a:gd name="connsiteY0" fmla="*/ 323850 h 1392082"/>
                  <a:gd name="connsiteX1" fmla="*/ 1611312 w 1805441"/>
                  <a:gd name="connsiteY1" fmla="*/ 0 h 1392082"/>
                  <a:gd name="connsiteX2" fmla="*/ 0 w 1805441"/>
                  <a:gd name="connsiteY2" fmla="*/ 1004094 h 1392082"/>
                  <a:gd name="connsiteX3" fmla="*/ 682482 w 1805441"/>
                  <a:gd name="connsiteY3" fmla="*/ 654844 h 1392082"/>
                  <a:gd name="connsiteX4" fmla="*/ 682482 w 1805441"/>
                  <a:gd name="connsiteY4" fmla="*/ 323850 h 1392082"/>
                  <a:gd name="connsiteX0" fmla="*/ 682482 w 1736959"/>
                  <a:gd name="connsiteY0" fmla="*/ 323850 h 1350419"/>
                  <a:gd name="connsiteX1" fmla="*/ 1611312 w 1736959"/>
                  <a:gd name="connsiteY1" fmla="*/ 0 h 1350419"/>
                  <a:gd name="connsiteX2" fmla="*/ 0 w 1736959"/>
                  <a:gd name="connsiteY2" fmla="*/ 1004094 h 1350419"/>
                  <a:gd name="connsiteX3" fmla="*/ 682482 w 1736959"/>
                  <a:gd name="connsiteY3" fmla="*/ 654844 h 1350419"/>
                  <a:gd name="connsiteX4" fmla="*/ 682482 w 1736959"/>
                  <a:gd name="connsiteY4" fmla="*/ 323850 h 1350419"/>
                  <a:gd name="connsiteX0" fmla="*/ 682482 w 1819654"/>
                  <a:gd name="connsiteY0" fmla="*/ 323850 h 1358224"/>
                  <a:gd name="connsiteX1" fmla="*/ 1611312 w 1819654"/>
                  <a:gd name="connsiteY1" fmla="*/ 0 h 1358224"/>
                  <a:gd name="connsiteX2" fmla="*/ 0 w 1819654"/>
                  <a:gd name="connsiteY2" fmla="*/ 1004094 h 1358224"/>
                  <a:gd name="connsiteX3" fmla="*/ 682482 w 1819654"/>
                  <a:gd name="connsiteY3" fmla="*/ 654844 h 1358224"/>
                  <a:gd name="connsiteX4" fmla="*/ 682482 w 1819654"/>
                  <a:gd name="connsiteY4" fmla="*/ 323850 h 1358224"/>
                  <a:gd name="connsiteX0" fmla="*/ 682482 w 1729372"/>
                  <a:gd name="connsiteY0" fmla="*/ 330200 h 1363700"/>
                  <a:gd name="connsiteX1" fmla="*/ 1497012 w 1729372"/>
                  <a:gd name="connsiteY1" fmla="*/ 0 h 1363700"/>
                  <a:gd name="connsiteX2" fmla="*/ 0 w 1729372"/>
                  <a:gd name="connsiteY2" fmla="*/ 1010444 h 1363700"/>
                  <a:gd name="connsiteX3" fmla="*/ 682482 w 1729372"/>
                  <a:gd name="connsiteY3" fmla="*/ 661194 h 1363700"/>
                  <a:gd name="connsiteX4" fmla="*/ 682482 w 1729372"/>
                  <a:gd name="connsiteY4" fmla="*/ 330200 h 1363700"/>
                  <a:gd name="connsiteX0" fmla="*/ 682482 w 1734292"/>
                  <a:gd name="connsiteY0" fmla="*/ 381000 h 1407656"/>
                  <a:gd name="connsiteX1" fmla="*/ 1503362 w 1734292"/>
                  <a:gd name="connsiteY1" fmla="*/ 0 h 1407656"/>
                  <a:gd name="connsiteX2" fmla="*/ 0 w 1734292"/>
                  <a:gd name="connsiteY2" fmla="*/ 1061244 h 1407656"/>
                  <a:gd name="connsiteX3" fmla="*/ 682482 w 1734292"/>
                  <a:gd name="connsiteY3" fmla="*/ 711994 h 1407656"/>
                  <a:gd name="connsiteX4" fmla="*/ 682482 w 1734292"/>
                  <a:gd name="connsiteY4" fmla="*/ 381000 h 1407656"/>
                  <a:gd name="connsiteX0" fmla="*/ 682482 w 1804550"/>
                  <a:gd name="connsiteY0" fmla="*/ 381000 h 1414652"/>
                  <a:gd name="connsiteX1" fmla="*/ 1503362 w 1804550"/>
                  <a:gd name="connsiteY1" fmla="*/ 0 h 1414652"/>
                  <a:gd name="connsiteX2" fmla="*/ 0 w 1804550"/>
                  <a:gd name="connsiteY2" fmla="*/ 1061244 h 1414652"/>
                  <a:gd name="connsiteX3" fmla="*/ 682482 w 1804550"/>
                  <a:gd name="connsiteY3" fmla="*/ 711994 h 1414652"/>
                  <a:gd name="connsiteX4" fmla="*/ 682482 w 1804550"/>
                  <a:gd name="connsiteY4" fmla="*/ 381000 h 1414652"/>
                  <a:gd name="connsiteX0" fmla="*/ 682482 w 1842368"/>
                  <a:gd name="connsiteY0" fmla="*/ 381000 h 1342373"/>
                  <a:gd name="connsiteX1" fmla="*/ 1503362 w 1842368"/>
                  <a:gd name="connsiteY1" fmla="*/ 0 h 1342373"/>
                  <a:gd name="connsiteX2" fmla="*/ 0 w 1842368"/>
                  <a:gd name="connsiteY2" fmla="*/ 1061244 h 1342373"/>
                  <a:gd name="connsiteX3" fmla="*/ 682482 w 1842368"/>
                  <a:gd name="connsiteY3" fmla="*/ 711994 h 1342373"/>
                  <a:gd name="connsiteX4" fmla="*/ 682482 w 1842368"/>
                  <a:gd name="connsiteY4" fmla="*/ 381000 h 1342373"/>
                  <a:gd name="connsiteX0" fmla="*/ 682482 w 1762781"/>
                  <a:gd name="connsiteY0" fmla="*/ 381000 h 1383474"/>
                  <a:gd name="connsiteX1" fmla="*/ 1503362 w 1762781"/>
                  <a:gd name="connsiteY1" fmla="*/ 0 h 1383474"/>
                  <a:gd name="connsiteX2" fmla="*/ 0 w 1762781"/>
                  <a:gd name="connsiteY2" fmla="*/ 1061244 h 1383474"/>
                  <a:gd name="connsiteX3" fmla="*/ 682482 w 1762781"/>
                  <a:gd name="connsiteY3" fmla="*/ 711994 h 1383474"/>
                  <a:gd name="connsiteX4" fmla="*/ 682482 w 1762781"/>
                  <a:gd name="connsiteY4" fmla="*/ 381000 h 1383474"/>
                  <a:gd name="connsiteX0" fmla="*/ 682482 w 1831950"/>
                  <a:gd name="connsiteY0" fmla="*/ 38100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682482 w 1831950"/>
                  <a:gd name="connsiteY4" fmla="*/ 381000 h 1399342"/>
                  <a:gd name="connsiteX0" fmla="*/ 1050782 w 1831950"/>
                  <a:gd name="connsiteY0" fmla="*/ 3746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1050782 w 1831950"/>
                  <a:gd name="connsiteY4" fmla="*/ 3746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2482 w 1831950"/>
                  <a:gd name="connsiteY3" fmla="*/ 711994 h 1399342"/>
                  <a:gd name="connsiteX4" fmla="*/ 961882 w 1831950"/>
                  <a:gd name="connsiteY4" fmla="*/ 4127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688832 w 1831950"/>
                  <a:gd name="connsiteY3" fmla="*/ 597694 h 1399342"/>
                  <a:gd name="connsiteX4" fmla="*/ 961882 w 1831950"/>
                  <a:gd name="connsiteY4" fmla="*/ 412750 h 1399342"/>
                  <a:gd name="connsiteX0" fmla="*/ 961882 w 1831950"/>
                  <a:gd name="connsiteY0" fmla="*/ 412750 h 1399342"/>
                  <a:gd name="connsiteX1" fmla="*/ 1503362 w 1831950"/>
                  <a:gd name="connsiteY1" fmla="*/ 0 h 1399342"/>
                  <a:gd name="connsiteX2" fmla="*/ 0 w 1831950"/>
                  <a:gd name="connsiteY2" fmla="*/ 1061244 h 1399342"/>
                  <a:gd name="connsiteX3" fmla="*/ 961882 w 1831950"/>
                  <a:gd name="connsiteY3" fmla="*/ 412750 h 1399342"/>
                  <a:gd name="connsiteX0" fmla="*/ 720582 w 1644073"/>
                  <a:gd name="connsiteY0" fmla="*/ 412750 h 1525591"/>
                  <a:gd name="connsiteX1" fmla="*/ 1262062 w 1644073"/>
                  <a:gd name="connsiteY1" fmla="*/ 0 h 1525591"/>
                  <a:gd name="connsiteX2" fmla="*/ 0 w 1644073"/>
                  <a:gd name="connsiteY2" fmla="*/ 1207294 h 1525591"/>
                  <a:gd name="connsiteX3" fmla="*/ 720582 w 1644073"/>
                  <a:gd name="connsiteY3" fmla="*/ 412750 h 1525591"/>
                  <a:gd name="connsiteX0" fmla="*/ 720582 w 1592995"/>
                  <a:gd name="connsiteY0" fmla="*/ 412750 h 1402967"/>
                  <a:gd name="connsiteX1" fmla="*/ 1262062 w 1592995"/>
                  <a:gd name="connsiteY1" fmla="*/ 0 h 1402967"/>
                  <a:gd name="connsiteX2" fmla="*/ 0 w 1592995"/>
                  <a:gd name="connsiteY2" fmla="*/ 1207294 h 1402967"/>
                  <a:gd name="connsiteX3" fmla="*/ 720582 w 1592995"/>
                  <a:gd name="connsiteY3" fmla="*/ 412750 h 1402967"/>
                  <a:gd name="connsiteX0" fmla="*/ 720582 w 1559616"/>
                  <a:gd name="connsiteY0" fmla="*/ 412750 h 1415457"/>
                  <a:gd name="connsiteX1" fmla="*/ 1262062 w 1559616"/>
                  <a:gd name="connsiteY1" fmla="*/ 0 h 1415457"/>
                  <a:gd name="connsiteX2" fmla="*/ 0 w 1559616"/>
                  <a:gd name="connsiteY2" fmla="*/ 1207294 h 1415457"/>
                  <a:gd name="connsiteX3" fmla="*/ 720582 w 1559616"/>
                  <a:gd name="connsiteY3" fmla="*/ 412750 h 1415457"/>
                  <a:gd name="connsiteX0" fmla="*/ 720582 w 1565267"/>
                  <a:gd name="connsiteY0" fmla="*/ 412750 h 1378547"/>
                  <a:gd name="connsiteX1" fmla="*/ 1262062 w 1565267"/>
                  <a:gd name="connsiteY1" fmla="*/ 0 h 1378547"/>
                  <a:gd name="connsiteX2" fmla="*/ 0 w 1565267"/>
                  <a:gd name="connsiteY2" fmla="*/ 1207294 h 1378547"/>
                  <a:gd name="connsiteX3" fmla="*/ 720582 w 1565267"/>
                  <a:gd name="connsiteY3" fmla="*/ 412750 h 1378547"/>
                  <a:gd name="connsiteX0" fmla="*/ 720582 w 1533417"/>
                  <a:gd name="connsiteY0" fmla="*/ 412750 h 1395652"/>
                  <a:gd name="connsiteX1" fmla="*/ 1262062 w 1533417"/>
                  <a:gd name="connsiteY1" fmla="*/ 0 h 1395652"/>
                  <a:gd name="connsiteX2" fmla="*/ 0 w 1533417"/>
                  <a:gd name="connsiteY2" fmla="*/ 1207294 h 1395652"/>
                  <a:gd name="connsiteX3" fmla="*/ 720582 w 1533417"/>
                  <a:gd name="connsiteY3" fmla="*/ 412750 h 1395652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720582 w 1582661"/>
                  <a:gd name="connsiteY3" fmla="*/ 412750 h 1405490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272255 w 1582661"/>
                  <a:gd name="connsiteY3" fmla="*/ 610393 h 1405490"/>
                  <a:gd name="connsiteX4" fmla="*/ 720582 w 1582661"/>
                  <a:gd name="connsiteY4" fmla="*/ 412750 h 1405490"/>
                  <a:gd name="connsiteX0" fmla="*/ 720582 w 1582661"/>
                  <a:gd name="connsiteY0" fmla="*/ 412750 h 1405490"/>
                  <a:gd name="connsiteX1" fmla="*/ 1262062 w 1582661"/>
                  <a:gd name="connsiteY1" fmla="*/ 0 h 1405490"/>
                  <a:gd name="connsiteX2" fmla="*/ 0 w 1582661"/>
                  <a:gd name="connsiteY2" fmla="*/ 1207294 h 1405490"/>
                  <a:gd name="connsiteX3" fmla="*/ 272255 w 1582661"/>
                  <a:gd name="connsiteY3" fmla="*/ 610393 h 1405490"/>
                  <a:gd name="connsiteX4" fmla="*/ 720582 w 1582661"/>
                  <a:gd name="connsiteY4" fmla="*/ 412750 h 1405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661" h="1405490">
                    <a:moveTo>
                      <a:pt x="720582" y="412750"/>
                    </a:moveTo>
                    <a:lnTo>
                      <a:pt x="1262062" y="0"/>
                    </a:lnTo>
                    <a:cubicBezTo>
                      <a:pt x="2083858" y="766498"/>
                      <a:pt x="1203854" y="1856846"/>
                      <a:pt x="0" y="1207294"/>
                    </a:cubicBezTo>
                    <a:cubicBezTo>
                      <a:pt x="117210" y="1077119"/>
                      <a:pt x="174095" y="769143"/>
                      <a:pt x="272255" y="610393"/>
                    </a:cubicBezTo>
                    <a:lnTo>
                      <a:pt x="720582" y="41275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8">
                <a:extLst>
                  <a:ext uri="{FF2B5EF4-FFF2-40B4-BE49-F238E27FC236}">
                    <a16:creationId xmlns:a16="http://schemas.microsoft.com/office/drawing/2014/main" id="{F397CD17-D0E4-497D-86D7-63E827D2ACEB}"/>
                  </a:ext>
                </a:extLst>
              </p:cNvPr>
              <p:cNvSpPr/>
              <p:nvPr/>
            </p:nvSpPr>
            <p:spPr>
              <a:xfrm>
                <a:off x="3223267" y="3177967"/>
                <a:ext cx="1426675" cy="858877"/>
              </a:xfrm>
              <a:custGeom>
                <a:avLst/>
                <a:gdLst>
                  <a:gd name="connsiteX0" fmla="*/ 0 w 252412"/>
                  <a:gd name="connsiteY0" fmla="*/ 0 h 542812"/>
                  <a:gd name="connsiteX1" fmla="*/ 252412 w 252412"/>
                  <a:gd name="connsiteY1" fmla="*/ 0 h 542812"/>
                  <a:gd name="connsiteX2" fmla="*/ 252412 w 252412"/>
                  <a:gd name="connsiteY2" fmla="*/ 542812 h 542812"/>
                  <a:gd name="connsiteX3" fmla="*/ 0 w 252412"/>
                  <a:gd name="connsiteY3" fmla="*/ 542812 h 542812"/>
                  <a:gd name="connsiteX4" fmla="*/ 0 w 252412"/>
                  <a:gd name="connsiteY4" fmla="*/ 0 h 542812"/>
                  <a:gd name="connsiteX0" fmla="*/ 0 w 252412"/>
                  <a:gd name="connsiteY0" fmla="*/ 0 h 542812"/>
                  <a:gd name="connsiteX1" fmla="*/ 252412 w 252412"/>
                  <a:gd name="connsiteY1" fmla="*/ 0 h 542812"/>
                  <a:gd name="connsiteX2" fmla="*/ 252412 w 252412"/>
                  <a:gd name="connsiteY2" fmla="*/ 542812 h 542812"/>
                  <a:gd name="connsiteX3" fmla="*/ 0 w 252412"/>
                  <a:gd name="connsiteY3" fmla="*/ 542812 h 542812"/>
                  <a:gd name="connsiteX4" fmla="*/ 0 w 252412"/>
                  <a:gd name="connsiteY4" fmla="*/ 0 h 542812"/>
                  <a:gd name="connsiteX0" fmla="*/ 279400 w 531812"/>
                  <a:gd name="connsiteY0" fmla="*/ 0 h 542812"/>
                  <a:gd name="connsiteX1" fmla="*/ 531812 w 531812"/>
                  <a:gd name="connsiteY1" fmla="*/ 0 h 542812"/>
                  <a:gd name="connsiteX2" fmla="*/ 531812 w 531812"/>
                  <a:gd name="connsiteY2" fmla="*/ 542812 h 542812"/>
                  <a:gd name="connsiteX3" fmla="*/ 0 w 531812"/>
                  <a:gd name="connsiteY3" fmla="*/ 428512 h 542812"/>
                  <a:gd name="connsiteX4" fmla="*/ 279400 w 531812"/>
                  <a:gd name="connsiteY4" fmla="*/ 0 h 542812"/>
                  <a:gd name="connsiteX0" fmla="*/ 279400 w 531812"/>
                  <a:gd name="connsiteY0" fmla="*/ 0 h 593612"/>
                  <a:gd name="connsiteX1" fmla="*/ 531812 w 531812"/>
                  <a:gd name="connsiteY1" fmla="*/ 0 h 593612"/>
                  <a:gd name="connsiteX2" fmla="*/ 246062 w 531812"/>
                  <a:gd name="connsiteY2" fmla="*/ 593612 h 593612"/>
                  <a:gd name="connsiteX3" fmla="*/ 0 w 531812"/>
                  <a:gd name="connsiteY3" fmla="*/ 428512 h 593612"/>
                  <a:gd name="connsiteX4" fmla="*/ 279400 w 531812"/>
                  <a:gd name="connsiteY4" fmla="*/ 0 h 593612"/>
                  <a:gd name="connsiteX0" fmla="*/ 0 w 906462"/>
                  <a:gd name="connsiteY0" fmla="*/ 0 h 695212"/>
                  <a:gd name="connsiteX1" fmla="*/ 906462 w 906462"/>
                  <a:gd name="connsiteY1" fmla="*/ 101600 h 695212"/>
                  <a:gd name="connsiteX2" fmla="*/ 620712 w 906462"/>
                  <a:gd name="connsiteY2" fmla="*/ 695212 h 695212"/>
                  <a:gd name="connsiteX3" fmla="*/ 374650 w 906462"/>
                  <a:gd name="connsiteY3" fmla="*/ 530112 h 695212"/>
                  <a:gd name="connsiteX4" fmla="*/ 0 w 906462"/>
                  <a:gd name="connsiteY4" fmla="*/ 0 h 695212"/>
                  <a:gd name="connsiteX0" fmla="*/ 0 w 907678"/>
                  <a:gd name="connsiteY0" fmla="*/ 0 h 695212"/>
                  <a:gd name="connsiteX1" fmla="*/ 906462 w 907678"/>
                  <a:gd name="connsiteY1" fmla="*/ 101600 h 695212"/>
                  <a:gd name="connsiteX2" fmla="*/ 620712 w 907678"/>
                  <a:gd name="connsiteY2" fmla="*/ 695212 h 695212"/>
                  <a:gd name="connsiteX3" fmla="*/ 374650 w 907678"/>
                  <a:gd name="connsiteY3" fmla="*/ 530112 h 695212"/>
                  <a:gd name="connsiteX4" fmla="*/ 0 w 907678"/>
                  <a:gd name="connsiteY4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0 w 908206"/>
                  <a:gd name="connsiteY4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538162 w 908206"/>
                  <a:gd name="connsiteY4" fmla="*/ 298450 h 695212"/>
                  <a:gd name="connsiteX5" fmla="*/ 0 w 908206"/>
                  <a:gd name="connsiteY5" fmla="*/ 0 h 695212"/>
                  <a:gd name="connsiteX0" fmla="*/ 0 w 908206"/>
                  <a:gd name="connsiteY0" fmla="*/ 0 h 695212"/>
                  <a:gd name="connsiteX1" fmla="*/ 906462 w 908206"/>
                  <a:gd name="connsiteY1" fmla="*/ 101600 h 695212"/>
                  <a:gd name="connsiteX2" fmla="*/ 620712 w 908206"/>
                  <a:gd name="connsiteY2" fmla="*/ 695212 h 695212"/>
                  <a:gd name="connsiteX3" fmla="*/ 374650 w 908206"/>
                  <a:gd name="connsiteY3" fmla="*/ 530112 h 695212"/>
                  <a:gd name="connsiteX4" fmla="*/ 538162 w 908206"/>
                  <a:gd name="connsiteY4" fmla="*/ 298450 h 695212"/>
                  <a:gd name="connsiteX5" fmla="*/ 0 w 908206"/>
                  <a:gd name="connsiteY5" fmla="*/ 0 h 695212"/>
                  <a:gd name="connsiteX0" fmla="*/ 529181 w 1437387"/>
                  <a:gd name="connsiteY0" fmla="*/ 0 h 695212"/>
                  <a:gd name="connsiteX1" fmla="*/ 1435643 w 1437387"/>
                  <a:gd name="connsiteY1" fmla="*/ 101600 h 695212"/>
                  <a:gd name="connsiteX2" fmla="*/ 1149893 w 1437387"/>
                  <a:gd name="connsiteY2" fmla="*/ 695212 h 695212"/>
                  <a:gd name="connsiteX3" fmla="*/ 903831 w 1437387"/>
                  <a:gd name="connsiteY3" fmla="*/ 530112 h 695212"/>
                  <a:gd name="connsiteX4" fmla="*/ 1067343 w 1437387"/>
                  <a:gd name="connsiteY4" fmla="*/ 298450 h 695212"/>
                  <a:gd name="connsiteX5" fmla="*/ 529181 w 1437387"/>
                  <a:gd name="connsiteY5" fmla="*/ 0 h 695212"/>
                  <a:gd name="connsiteX0" fmla="*/ 529181 w 1437387"/>
                  <a:gd name="connsiteY0" fmla="*/ 54977 h 750189"/>
                  <a:gd name="connsiteX1" fmla="*/ 1435643 w 1437387"/>
                  <a:gd name="connsiteY1" fmla="*/ 156577 h 750189"/>
                  <a:gd name="connsiteX2" fmla="*/ 1149893 w 1437387"/>
                  <a:gd name="connsiteY2" fmla="*/ 750189 h 750189"/>
                  <a:gd name="connsiteX3" fmla="*/ 903831 w 1437387"/>
                  <a:gd name="connsiteY3" fmla="*/ 585089 h 750189"/>
                  <a:gd name="connsiteX4" fmla="*/ 1067343 w 1437387"/>
                  <a:gd name="connsiteY4" fmla="*/ 353427 h 750189"/>
                  <a:gd name="connsiteX5" fmla="*/ 529181 w 1437387"/>
                  <a:gd name="connsiteY5" fmla="*/ 54977 h 750189"/>
                  <a:gd name="connsiteX0" fmla="*/ 529181 w 1437387"/>
                  <a:gd name="connsiteY0" fmla="*/ 70625 h 765837"/>
                  <a:gd name="connsiteX1" fmla="*/ 1435643 w 1437387"/>
                  <a:gd name="connsiteY1" fmla="*/ 172225 h 765837"/>
                  <a:gd name="connsiteX2" fmla="*/ 1149893 w 1437387"/>
                  <a:gd name="connsiteY2" fmla="*/ 765837 h 765837"/>
                  <a:gd name="connsiteX3" fmla="*/ 903831 w 1437387"/>
                  <a:gd name="connsiteY3" fmla="*/ 600737 h 765837"/>
                  <a:gd name="connsiteX4" fmla="*/ 1067343 w 1437387"/>
                  <a:gd name="connsiteY4" fmla="*/ 369075 h 765837"/>
                  <a:gd name="connsiteX5" fmla="*/ 529181 w 1437387"/>
                  <a:gd name="connsiteY5" fmla="*/ 70625 h 765837"/>
                  <a:gd name="connsiteX0" fmla="*/ 529181 w 1437387"/>
                  <a:gd name="connsiteY0" fmla="*/ 73377 h 768589"/>
                  <a:gd name="connsiteX1" fmla="*/ 1435643 w 1437387"/>
                  <a:gd name="connsiteY1" fmla="*/ 174977 h 768589"/>
                  <a:gd name="connsiteX2" fmla="*/ 1149893 w 1437387"/>
                  <a:gd name="connsiteY2" fmla="*/ 768589 h 768589"/>
                  <a:gd name="connsiteX3" fmla="*/ 903831 w 1437387"/>
                  <a:gd name="connsiteY3" fmla="*/ 603489 h 768589"/>
                  <a:gd name="connsiteX4" fmla="*/ 1067343 w 1437387"/>
                  <a:gd name="connsiteY4" fmla="*/ 371827 h 768589"/>
                  <a:gd name="connsiteX5" fmla="*/ 529181 w 1437387"/>
                  <a:gd name="connsiteY5" fmla="*/ 73377 h 768589"/>
                  <a:gd name="connsiteX0" fmla="*/ 527815 w 1440783"/>
                  <a:gd name="connsiteY0" fmla="*/ 69264 h 781145"/>
                  <a:gd name="connsiteX1" fmla="*/ 1439039 w 1440783"/>
                  <a:gd name="connsiteY1" fmla="*/ 187533 h 781145"/>
                  <a:gd name="connsiteX2" fmla="*/ 1153289 w 1440783"/>
                  <a:gd name="connsiteY2" fmla="*/ 781145 h 781145"/>
                  <a:gd name="connsiteX3" fmla="*/ 907227 w 1440783"/>
                  <a:gd name="connsiteY3" fmla="*/ 616045 h 781145"/>
                  <a:gd name="connsiteX4" fmla="*/ 1070739 w 1440783"/>
                  <a:gd name="connsiteY4" fmla="*/ 384383 h 781145"/>
                  <a:gd name="connsiteX5" fmla="*/ 527815 w 1440783"/>
                  <a:gd name="connsiteY5" fmla="*/ 69264 h 781145"/>
                  <a:gd name="connsiteX0" fmla="*/ 517261 w 1430229"/>
                  <a:gd name="connsiteY0" fmla="*/ 69264 h 790621"/>
                  <a:gd name="connsiteX1" fmla="*/ 1428485 w 1430229"/>
                  <a:gd name="connsiteY1" fmla="*/ 187533 h 790621"/>
                  <a:gd name="connsiteX2" fmla="*/ 1142735 w 1430229"/>
                  <a:gd name="connsiteY2" fmla="*/ 781145 h 790621"/>
                  <a:gd name="connsiteX3" fmla="*/ 896673 w 1430229"/>
                  <a:gd name="connsiteY3" fmla="*/ 616045 h 790621"/>
                  <a:gd name="connsiteX4" fmla="*/ 1060185 w 1430229"/>
                  <a:gd name="connsiteY4" fmla="*/ 384383 h 790621"/>
                  <a:gd name="connsiteX5" fmla="*/ 517261 w 1430229"/>
                  <a:gd name="connsiteY5" fmla="*/ 69264 h 790621"/>
                  <a:gd name="connsiteX0" fmla="*/ 517261 w 1430229"/>
                  <a:gd name="connsiteY0" fmla="*/ 69264 h 781145"/>
                  <a:gd name="connsiteX1" fmla="*/ 1428485 w 1430229"/>
                  <a:gd name="connsiteY1" fmla="*/ 187533 h 781145"/>
                  <a:gd name="connsiteX2" fmla="*/ 1142735 w 1430229"/>
                  <a:gd name="connsiteY2" fmla="*/ 781145 h 781145"/>
                  <a:gd name="connsiteX3" fmla="*/ 896673 w 1430229"/>
                  <a:gd name="connsiteY3" fmla="*/ 616045 h 781145"/>
                  <a:gd name="connsiteX4" fmla="*/ 1060185 w 1430229"/>
                  <a:gd name="connsiteY4" fmla="*/ 384383 h 781145"/>
                  <a:gd name="connsiteX5" fmla="*/ 517261 w 1430229"/>
                  <a:gd name="connsiteY5" fmla="*/ 69264 h 781145"/>
                  <a:gd name="connsiteX0" fmla="*/ 513809 w 1426777"/>
                  <a:gd name="connsiteY0" fmla="*/ 69264 h 781145"/>
                  <a:gd name="connsiteX1" fmla="*/ 1425033 w 1426777"/>
                  <a:gd name="connsiteY1" fmla="*/ 187533 h 781145"/>
                  <a:gd name="connsiteX2" fmla="*/ 1139283 w 1426777"/>
                  <a:gd name="connsiteY2" fmla="*/ 781145 h 781145"/>
                  <a:gd name="connsiteX3" fmla="*/ 893221 w 1426777"/>
                  <a:gd name="connsiteY3" fmla="*/ 616045 h 781145"/>
                  <a:gd name="connsiteX4" fmla="*/ 1056733 w 1426777"/>
                  <a:gd name="connsiteY4" fmla="*/ 384383 h 781145"/>
                  <a:gd name="connsiteX5" fmla="*/ 513809 w 1426777"/>
                  <a:gd name="connsiteY5" fmla="*/ 69264 h 781145"/>
                  <a:gd name="connsiteX0" fmla="*/ 565538 w 1478506"/>
                  <a:gd name="connsiteY0" fmla="*/ 69264 h 892950"/>
                  <a:gd name="connsiteX1" fmla="*/ 1476762 w 1478506"/>
                  <a:gd name="connsiteY1" fmla="*/ 187533 h 892950"/>
                  <a:gd name="connsiteX2" fmla="*/ 1191012 w 1478506"/>
                  <a:gd name="connsiteY2" fmla="*/ 781145 h 892950"/>
                  <a:gd name="connsiteX3" fmla="*/ 944950 w 1478506"/>
                  <a:gd name="connsiteY3" fmla="*/ 616045 h 892950"/>
                  <a:gd name="connsiteX4" fmla="*/ 940187 w 1478506"/>
                  <a:gd name="connsiteY4" fmla="*/ 562183 h 892950"/>
                  <a:gd name="connsiteX5" fmla="*/ 565538 w 1478506"/>
                  <a:gd name="connsiteY5" fmla="*/ 69264 h 892950"/>
                  <a:gd name="connsiteX0" fmla="*/ 566593 w 1479561"/>
                  <a:gd name="connsiteY0" fmla="*/ 69264 h 912331"/>
                  <a:gd name="connsiteX1" fmla="*/ 1477817 w 1479561"/>
                  <a:gd name="connsiteY1" fmla="*/ 187533 h 912331"/>
                  <a:gd name="connsiteX2" fmla="*/ 1192067 w 1479561"/>
                  <a:gd name="connsiteY2" fmla="*/ 781145 h 912331"/>
                  <a:gd name="connsiteX3" fmla="*/ 946005 w 1479561"/>
                  <a:gd name="connsiteY3" fmla="*/ 616045 h 912331"/>
                  <a:gd name="connsiteX4" fmla="*/ 938067 w 1479561"/>
                  <a:gd name="connsiteY4" fmla="*/ 587583 h 912331"/>
                  <a:gd name="connsiteX5" fmla="*/ 566593 w 1479561"/>
                  <a:gd name="connsiteY5" fmla="*/ 69264 h 912331"/>
                  <a:gd name="connsiteX0" fmla="*/ 513707 w 1426675"/>
                  <a:gd name="connsiteY0" fmla="*/ 69264 h 858877"/>
                  <a:gd name="connsiteX1" fmla="*/ 1424931 w 1426675"/>
                  <a:gd name="connsiteY1" fmla="*/ 187533 h 858877"/>
                  <a:gd name="connsiteX2" fmla="*/ 1139181 w 1426675"/>
                  <a:gd name="connsiteY2" fmla="*/ 781145 h 858877"/>
                  <a:gd name="connsiteX3" fmla="*/ 893119 w 1426675"/>
                  <a:gd name="connsiteY3" fmla="*/ 616045 h 858877"/>
                  <a:gd name="connsiteX4" fmla="*/ 885181 w 1426675"/>
                  <a:gd name="connsiteY4" fmla="*/ 587583 h 858877"/>
                  <a:gd name="connsiteX5" fmla="*/ 513707 w 1426675"/>
                  <a:gd name="connsiteY5" fmla="*/ 69264 h 85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6675" h="858877">
                    <a:moveTo>
                      <a:pt x="513707" y="69264"/>
                    </a:moveTo>
                    <a:cubicBezTo>
                      <a:pt x="879361" y="-87369"/>
                      <a:pt x="1230727" y="52066"/>
                      <a:pt x="1424931" y="187533"/>
                    </a:cubicBezTo>
                    <a:cubicBezTo>
                      <a:pt x="1443981" y="461604"/>
                      <a:pt x="1304281" y="621374"/>
                      <a:pt x="1139181" y="781145"/>
                    </a:cubicBezTo>
                    <a:lnTo>
                      <a:pt x="893119" y="616045"/>
                    </a:lnTo>
                    <a:cubicBezTo>
                      <a:pt x="871423" y="587508"/>
                      <a:pt x="906877" y="616120"/>
                      <a:pt x="885181" y="587583"/>
                    </a:cubicBezTo>
                    <a:cubicBezTo>
                      <a:pt x="231132" y="1207237"/>
                      <a:pt x="-527694" y="649760"/>
                      <a:pt x="513707" y="6926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6">
                <a:extLst>
                  <a:ext uri="{FF2B5EF4-FFF2-40B4-BE49-F238E27FC236}">
                    <a16:creationId xmlns:a16="http://schemas.microsoft.com/office/drawing/2014/main" id="{BAF50A64-8EE3-4907-A634-71D960D42C83}"/>
                  </a:ext>
                </a:extLst>
              </p:cNvPr>
              <p:cNvSpPr/>
              <p:nvPr/>
            </p:nvSpPr>
            <p:spPr>
              <a:xfrm>
                <a:off x="4395788" y="3068740"/>
                <a:ext cx="1162797" cy="681615"/>
              </a:xfrm>
              <a:custGeom>
                <a:avLst/>
                <a:gdLst>
                  <a:gd name="connsiteX0" fmla="*/ 0 w 234950"/>
                  <a:gd name="connsiteY0" fmla="*/ 0 h 222250"/>
                  <a:gd name="connsiteX1" fmla="*/ 234950 w 234950"/>
                  <a:gd name="connsiteY1" fmla="*/ 0 h 222250"/>
                  <a:gd name="connsiteX2" fmla="*/ 234950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0 h 222250"/>
                  <a:gd name="connsiteX0" fmla="*/ 0 w 717550"/>
                  <a:gd name="connsiteY0" fmla="*/ 177800 h 400050"/>
                  <a:gd name="connsiteX1" fmla="*/ 717550 w 717550"/>
                  <a:gd name="connsiteY1" fmla="*/ 0 h 400050"/>
                  <a:gd name="connsiteX2" fmla="*/ 234950 w 717550"/>
                  <a:gd name="connsiteY2" fmla="*/ 400050 h 400050"/>
                  <a:gd name="connsiteX3" fmla="*/ 0 w 717550"/>
                  <a:gd name="connsiteY3" fmla="*/ 400050 h 400050"/>
                  <a:gd name="connsiteX4" fmla="*/ 0 w 717550"/>
                  <a:gd name="connsiteY4" fmla="*/ 177800 h 400050"/>
                  <a:gd name="connsiteX0" fmla="*/ 0 w 717550"/>
                  <a:gd name="connsiteY0" fmla="*/ 177800 h 666750"/>
                  <a:gd name="connsiteX1" fmla="*/ 717550 w 717550"/>
                  <a:gd name="connsiteY1" fmla="*/ 0 h 666750"/>
                  <a:gd name="connsiteX2" fmla="*/ 584200 w 717550"/>
                  <a:gd name="connsiteY2" fmla="*/ 666750 h 666750"/>
                  <a:gd name="connsiteX3" fmla="*/ 0 w 717550"/>
                  <a:gd name="connsiteY3" fmla="*/ 400050 h 666750"/>
                  <a:gd name="connsiteX4" fmla="*/ 0 w 717550"/>
                  <a:gd name="connsiteY4" fmla="*/ 177800 h 666750"/>
                  <a:gd name="connsiteX0" fmla="*/ 0 w 717550"/>
                  <a:gd name="connsiteY0" fmla="*/ 177800 h 400050"/>
                  <a:gd name="connsiteX1" fmla="*/ 717550 w 717550"/>
                  <a:gd name="connsiteY1" fmla="*/ 0 h 400050"/>
                  <a:gd name="connsiteX2" fmla="*/ 0 w 717550"/>
                  <a:gd name="connsiteY2" fmla="*/ 400050 h 400050"/>
                  <a:gd name="connsiteX3" fmla="*/ 0 w 717550"/>
                  <a:gd name="connsiteY3" fmla="*/ 177800 h 400050"/>
                  <a:gd name="connsiteX0" fmla="*/ 0 w 717550"/>
                  <a:gd name="connsiteY0" fmla="*/ 177800 h 241300"/>
                  <a:gd name="connsiteX1" fmla="*/ 717550 w 717550"/>
                  <a:gd name="connsiteY1" fmla="*/ 0 h 241300"/>
                  <a:gd name="connsiteX2" fmla="*/ 279400 w 717550"/>
                  <a:gd name="connsiteY2" fmla="*/ 241300 h 241300"/>
                  <a:gd name="connsiteX3" fmla="*/ 0 w 717550"/>
                  <a:gd name="connsiteY3" fmla="*/ 177800 h 241300"/>
                  <a:gd name="connsiteX0" fmla="*/ 0 w 717550"/>
                  <a:gd name="connsiteY0" fmla="*/ 177800 h 222250"/>
                  <a:gd name="connsiteX1" fmla="*/ 717550 w 717550"/>
                  <a:gd name="connsiteY1" fmla="*/ 0 h 222250"/>
                  <a:gd name="connsiteX2" fmla="*/ 285750 w 717550"/>
                  <a:gd name="connsiteY2" fmla="*/ 222250 h 222250"/>
                  <a:gd name="connsiteX3" fmla="*/ 0 w 717550"/>
                  <a:gd name="connsiteY3" fmla="*/ 177800 h 222250"/>
                  <a:gd name="connsiteX0" fmla="*/ 0 w 717550"/>
                  <a:gd name="connsiteY0" fmla="*/ 177800 h 281892"/>
                  <a:gd name="connsiteX1" fmla="*/ 717550 w 717550"/>
                  <a:gd name="connsiteY1" fmla="*/ 0 h 281892"/>
                  <a:gd name="connsiteX2" fmla="*/ 285750 w 717550"/>
                  <a:gd name="connsiteY2" fmla="*/ 222250 h 281892"/>
                  <a:gd name="connsiteX3" fmla="*/ 250031 w 717550"/>
                  <a:gd name="connsiteY3" fmla="*/ 281781 h 281892"/>
                  <a:gd name="connsiteX4" fmla="*/ 0 w 717550"/>
                  <a:gd name="connsiteY4" fmla="*/ 177800 h 281892"/>
                  <a:gd name="connsiteX0" fmla="*/ 0 w 717550"/>
                  <a:gd name="connsiteY0" fmla="*/ 177800 h 281881"/>
                  <a:gd name="connsiteX1" fmla="*/ 717550 w 717550"/>
                  <a:gd name="connsiteY1" fmla="*/ 0 h 281881"/>
                  <a:gd name="connsiteX2" fmla="*/ 276225 w 717550"/>
                  <a:gd name="connsiteY2" fmla="*/ 215106 h 281881"/>
                  <a:gd name="connsiteX3" fmla="*/ 250031 w 717550"/>
                  <a:gd name="connsiteY3" fmla="*/ 281781 h 281881"/>
                  <a:gd name="connsiteX4" fmla="*/ 0 w 717550"/>
                  <a:gd name="connsiteY4" fmla="*/ 177800 h 281881"/>
                  <a:gd name="connsiteX0" fmla="*/ 0 w 717550"/>
                  <a:gd name="connsiteY0" fmla="*/ 177800 h 497357"/>
                  <a:gd name="connsiteX1" fmla="*/ 717550 w 717550"/>
                  <a:gd name="connsiteY1" fmla="*/ 0 h 497357"/>
                  <a:gd name="connsiteX2" fmla="*/ 276225 w 717550"/>
                  <a:gd name="connsiteY2" fmla="*/ 215106 h 497357"/>
                  <a:gd name="connsiteX3" fmla="*/ 250031 w 717550"/>
                  <a:gd name="connsiteY3" fmla="*/ 281781 h 497357"/>
                  <a:gd name="connsiteX4" fmla="*/ 0 w 717550"/>
                  <a:gd name="connsiteY4" fmla="*/ 177800 h 497357"/>
                  <a:gd name="connsiteX0" fmla="*/ 0 w 1083134"/>
                  <a:gd name="connsiteY0" fmla="*/ 177800 h 587764"/>
                  <a:gd name="connsiteX1" fmla="*/ 717550 w 1083134"/>
                  <a:gd name="connsiteY1" fmla="*/ 0 h 587764"/>
                  <a:gd name="connsiteX2" fmla="*/ 276225 w 1083134"/>
                  <a:gd name="connsiteY2" fmla="*/ 215106 h 587764"/>
                  <a:gd name="connsiteX3" fmla="*/ 250031 w 1083134"/>
                  <a:gd name="connsiteY3" fmla="*/ 281781 h 587764"/>
                  <a:gd name="connsiteX4" fmla="*/ 0 w 1083134"/>
                  <a:gd name="connsiteY4" fmla="*/ 177800 h 587764"/>
                  <a:gd name="connsiteX0" fmla="*/ 0 w 1083134"/>
                  <a:gd name="connsiteY0" fmla="*/ 177800 h 587764"/>
                  <a:gd name="connsiteX1" fmla="*/ 717550 w 1083134"/>
                  <a:gd name="connsiteY1" fmla="*/ 0 h 587764"/>
                  <a:gd name="connsiteX2" fmla="*/ 276225 w 1083134"/>
                  <a:gd name="connsiteY2" fmla="*/ 215106 h 587764"/>
                  <a:gd name="connsiteX3" fmla="*/ 250031 w 1083134"/>
                  <a:gd name="connsiteY3" fmla="*/ 281781 h 587764"/>
                  <a:gd name="connsiteX4" fmla="*/ 0 w 1083134"/>
                  <a:gd name="connsiteY4" fmla="*/ 177800 h 587764"/>
                  <a:gd name="connsiteX0" fmla="*/ 0 w 1083134"/>
                  <a:gd name="connsiteY0" fmla="*/ 181406 h 591370"/>
                  <a:gd name="connsiteX1" fmla="*/ 717550 w 1083134"/>
                  <a:gd name="connsiteY1" fmla="*/ 3606 h 591370"/>
                  <a:gd name="connsiteX2" fmla="*/ 276225 w 1083134"/>
                  <a:gd name="connsiteY2" fmla="*/ 218712 h 591370"/>
                  <a:gd name="connsiteX3" fmla="*/ 250031 w 1083134"/>
                  <a:gd name="connsiteY3" fmla="*/ 285387 h 591370"/>
                  <a:gd name="connsiteX4" fmla="*/ 0 w 1083134"/>
                  <a:gd name="connsiteY4" fmla="*/ 181406 h 591370"/>
                  <a:gd name="connsiteX0" fmla="*/ 0 w 1083134"/>
                  <a:gd name="connsiteY0" fmla="*/ 182052 h 592016"/>
                  <a:gd name="connsiteX1" fmla="*/ 717550 w 1083134"/>
                  <a:gd name="connsiteY1" fmla="*/ 4252 h 592016"/>
                  <a:gd name="connsiteX2" fmla="*/ 276225 w 1083134"/>
                  <a:gd name="connsiteY2" fmla="*/ 219358 h 592016"/>
                  <a:gd name="connsiteX3" fmla="*/ 250031 w 1083134"/>
                  <a:gd name="connsiteY3" fmla="*/ 286033 h 592016"/>
                  <a:gd name="connsiteX4" fmla="*/ 0 w 1083134"/>
                  <a:gd name="connsiteY4" fmla="*/ 182052 h 592016"/>
                  <a:gd name="connsiteX0" fmla="*/ 0 w 1099529"/>
                  <a:gd name="connsiteY0" fmla="*/ 182052 h 575660"/>
                  <a:gd name="connsiteX1" fmla="*/ 717550 w 1099529"/>
                  <a:gd name="connsiteY1" fmla="*/ 4252 h 575660"/>
                  <a:gd name="connsiteX2" fmla="*/ 276225 w 1099529"/>
                  <a:gd name="connsiteY2" fmla="*/ 219358 h 575660"/>
                  <a:gd name="connsiteX3" fmla="*/ 250031 w 1099529"/>
                  <a:gd name="connsiteY3" fmla="*/ 286033 h 575660"/>
                  <a:gd name="connsiteX4" fmla="*/ 0 w 1099529"/>
                  <a:gd name="connsiteY4" fmla="*/ 182052 h 575660"/>
                  <a:gd name="connsiteX0" fmla="*/ 0 w 1089733"/>
                  <a:gd name="connsiteY0" fmla="*/ 182052 h 679654"/>
                  <a:gd name="connsiteX1" fmla="*/ 717550 w 1089733"/>
                  <a:gd name="connsiteY1" fmla="*/ 4252 h 679654"/>
                  <a:gd name="connsiteX2" fmla="*/ 276225 w 1089733"/>
                  <a:gd name="connsiteY2" fmla="*/ 219358 h 679654"/>
                  <a:gd name="connsiteX3" fmla="*/ 250031 w 1089733"/>
                  <a:gd name="connsiteY3" fmla="*/ 286033 h 679654"/>
                  <a:gd name="connsiteX4" fmla="*/ 0 w 1089733"/>
                  <a:gd name="connsiteY4" fmla="*/ 182052 h 679654"/>
                  <a:gd name="connsiteX0" fmla="*/ 0 w 1177085"/>
                  <a:gd name="connsiteY0" fmla="*/ 182052 h 681207"/>
                  <a:gd name="connsiteX1" fmla="*/ 717550 w 1177085"/>
                  <a:gd name="connsiteY1" fmla="*/ 4252 h 681207"/>
                  <a:gd name="connsiteX2" fmla="*/ 276225 w 1177085"/>
                  <a:gd name="connsiteY2" fmla="*/ 219358 h 681207"/>
                  <a:gd name="connsiteX3" fmla="*/ 250031 w 1177085"/>
                  <a:gd name="connsiteY3" fmla="*/ 286033 h 681207"/>
                  <a:gd name="connsiteX4" fmla="*/ 0 w 1177085"/>
                  <a:gd name="connsiteY4" fmla="*/ 182052 h 681207"/>
                  <a:gd name="connsiteX0" fmla="*/ 0 w 1177085"/>
                  <a:gd name="connsiteY0" fmla="*/ 182052 h 681207"/>
                  <a:gd name="connsiteX1" fmla="*/ 717550 w 1177085"/>
                  <a:gd name="connsiteY1" fmla="*/ 4252 h 681207"/>
                  <a:gd name="connsiteX2" fmla="*/ 276225 w 1177085"/>
                  <a:gd name="connsiteY2" fmla="*/ 219358 h 681207"/>
                  <a:gd name="connsiteX3" fmla="*/ 243681 w 1177085"/>
                  <a:gd name="connsiteY3" fmla="*/ 305083 h 681207"/>
                  <a:gd name="connsiteX4" fmla="*/ 0 w 1177085"/>
                  <a:gd name="connsiteY4" fmla="*/ 182052 h 681207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29393 w 1162797"/>
                  <a:gd name="connsiteY3" fmla="*/ 305491 h 681615"/>
                  <a:gd name="connsiteX4" fmla="*/ 0 w 1162797"/>
                  <a:gd name="connsiteY4" fmla="*/ 172935 h 681615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29393 w 1162797"/>
                  <a:gd name="connsiteY3" fmla="*/ 300729 h 681615"/>
                  <a:gd name="connsiteX4" fmla="*/ 0 w 1162797"/>
                  <a:gd name="connsiteY4" fmla="*/ 172935 h 681615"/>
                  <a:gd name="connsiteX0" fmla="*/ 0 w 1162797"/>
                  <a:gd name="connsiteY0" fmla="*/ 172935 h 681615"/>
                  <a:gd name="connsiteX1" fmla="*/ 703262 w 1162797"/>
                  <a:gd name="connsiteY1" fmla="*/ 4660 h 681615"/>
                  <a:gd name="connsiteX2" fmla="*/ 261937 w 1162797"/>
                  <a:gd name="connsiteY2" fmla="*/ 219766 h 681615"/>
                  <a:gd name="connsiteX3" fmla="*/ 257968 w 1162797"/>
                  <a:gd name="connsiteY3" fmla="*/ 298348 h 681615"/>
                  <a:gd name="connsiteX4" fmla="*/ 0 w 1162797"/>
                  <a:gd name="connsiteY4" fmla="*/ 172935 h 68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797" h="681615">
                    <a:moveTo>
                      <a:pt x="0" y="172935"/>
                    </a:moveTo>
                    <a:cubicBezTo>
                      <a:pt x="229658" y="51756"/>
                      <a:pt x="575998" y="-19417"/>
                      <a:pt x="703262" y="4660"/>
                    </a:cubicBezTo>
                    <a:cubicBezTo>
                      <a:pt x="1947597" y="428787"/>
                      <a:pt x="271726" y="1168827"/>
                      <a:pt x="261937" y="219766"/>
                    </a:cubicBezTo>
                    <a:cubicBezTo>
                      <a:pt x="246062" y="216591"/>
                      <a:pt x="273843" y="301523"/>
                      <a:pt x="257968" y="298348"/>
                    </a:cubicBezTo>
                    <a:lnTo>
                      <a:pt x="0" y="1729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292D823B-C157-496B-AC98-7E33CF029E5E}"/>
                </a:ext>
              </a:extLst>
            </p:cNvPr>
            <p:cNvGrpSpPr/>
            <p:nvPr/>
          </p:nvGrpSpPr>
          <p:grpSpPr>
            <a:xfrm>
              <a:off x="2671027" y="1824379"/>
              <a:ext cx="1690903" cy="1005276"/>
              <a:chOff x="3985306" y="2046350"/>
              <a:chExt cx="1690903" cy="1005276"/>
            </a:xfrm>
            <a:solidFill>
              <a:srgbClr val="FFFF47"/>
            </a:solidFill>
          </p:grpSpPr>
          <p:sp>
            <p:nvSpPr>
              <p:cNvPr id="507" name="Oval 11">
                <a:extLst>
                  <a:ext uri="{FF2B5EF4-FFF2-40B4-BE49-F238E27FC236}">
                    <a16:creationId xmlns:a16="http://schemas.microsoft.com/office/drawing/2014/main" id="{9779F46B-9CC0-46A3-8190-FD8935A62FAF}"/>
                  </a:ext>
                </a:extLst>
              </p:cNvPr>
              <p:cNvSpPr/>
              <p:nvPr/>
            </p:nvSpPr>
            <p:spPr>
              <a:xfrm rot="889392">
                <a:off x="4045035" y="2106987"/>
                <a:ext cx="1631174" cy="944639"/>
              </a:xfrm>
              <a:custGeom>
                <a:avLst/>
                <a:gdLst>
                  <a:gd name="connsiteX0" fmla="*/ 0 w 1636234"/>
                  <a:gd name="connsiteY0" fmla="*/ 471610 h 943220"/>
                  <a:gd name="connsiteX1" fmla="*/ 818117 w 1636234"/>
                  <a:gd name="connsiteY1" fmla="*/ 0 h 943220"/>
                  <a:gd name="connsiteX2" fmla="*/ 1636234 w 1636234"/>
                  <a:gd name="connsiteY2" fmla="*/ 471610 h 943220"/>
                  <a:gd name="connsiteX3" fmla="*/ 818117 w 1636234"/>
                  <a:gd name="connsiteY3" fmla="*/ 943220 h 943220"/>
                  <a:gd name="connsiteX4" fmla="*/ 0 w 1636234"/>
                  <a:gd name="connsiteY4" fmla="*/ 471610 h 943220"/>
                  <a:gd name="connsiteX0" fmla="*/ 0 w 1636234"/>
                  <a:gd name="connsiteY0" fmla="*/ 471610 h 943220"/>
                  <a:gd name="connsiteX1" fmla="*/ 818117 w 1636234"/>
                  <a:gd name="connsiteY1" fmla="*/ 0 h 943220"/>
                  <a:gd name="connsiteX2" fmla="*/ 1636234 w 1636234"/>
                  <a:gd name="connsiteY2" fmla="*/ 471610 h 943220"/>
                  <a:gd name="connsiteX3" fmla="*/ 818117 w 1636234"/>
                  <a:gd name="connsiteY3" fmla="*/ 943220 h 943220"/>
                  <a:gd name="connsiteX4" fmla="*/ 0 w 1636234"/>
                  <a:gd name="connsiteY4" fmla="*/ 471610 h 943220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  <a:gd name="connsiteX0" fmla="*/ 0 w 1631174"/>
                  <a:gd name="connsiteY0" fmla="*/ 392300 h 944639"/>
                  <a:gd name="connsiteX1" fmla="*/ 813057 w 1631174"/>
                  <a:gd name="connsiteY1" fmla="*/ 852 h 944639"/>
                  <a:gd name="connsiteX2" fmla="*/ 1631174 w 1631174"/>
                  <a:gd name="connsiteY2" fmla="*/ 472462 h 944639"/>
                  <a:gd name="connsiteX3" fmla="*/ 813057 w 1631174"/>
                  <a:gd name="connsiteY3" fmla="*/ 944072 h 944639"/>
                  <a:gd name="connsiteX4" fmla="*/ 0 w 1631174"/>
                  <a:gd name="connsiteY4" fmla="*/ 392300 h 94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1174" h="944639">
                    <a:moveTo>
                      <a:pt x="0" y="392300"/>
                    </a:moveTo>
                    <a:cubicBezTo>
                      <a:pt x="0" y="131837"/>
                      <a:pt x="541195" y="-12508"/>
                      <a:pt x="813057" y="852"/>
                    </a:cubicBezTo>
                    <a:cubicBezTo>
                      <a:pt x="1084919" y="14212"/>
                      <a:pt x="1631174" y="211999"/>
                      <a:pt x="1631174" y="472462"/>
                    </a:cubicBezTo>
                    <a:cubicBezTo>
                      <a:pt x="1631174" y="732925"/>
                      <a:pt x="1084919" y="957432"/>
                      <a:pt x="813057" y="944072"/>
                    </a:cubicBezTo>
                    <a:cubicBezTo>
                      <a:pt x="541195" y="930712"/>
                      <a:pt x="105250" y="802261"/>
                      <a:pt x="0" y="39230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7AF1E10D-2BCE-4DDD-9FA8-EE821A667CD7}"/>
                  </a:ext>
                </a:extLst>
              </p:cNvPr>
              <p:cNvSpPr/>
              <p:nvPr/>
            </p:nvSpPr>
            <p:spPr>
              <a:xfrm rot="1111571">
                <a:off x="3985306" y="2046350"/>
                <a:ext cx="412750" cy="28111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Rectangle 23">
              <a:extLst>
                <a:ext uri="{FF2B5EF4-FFF2-40B4-BE49-F238E27FC236}">
                  <a16:creationId xmlns:a16="http://schemas.microsoft.com/office/drawing/2014/main" id="{9A033A50-0313-4373-8027-ADDB4598FF72}"/>
                </a:ext>
              </a:extLst>
            </p:cNvPr>
            <p:cNvSpPr/>
            <p:nvPr/>
          </p:nvSpPr>
          <p:spPr>
            <a:xfrm>
              <a:off x="2649648" y="845406"/>
              <a:ext cx="2199241" cy="1811838"/>
            </a:xfrm>
            <a:custGeom>
              <a:avLst/>
              <a:gdLst>
                <a:gd name="connsiteX0" fmla="*/ 0 w 1199687"/>
                <a:gd name="connsiteY0" fmla="*/ 0 h 1072658"/>
                <a:gd name="connsiteX1" fmla="*/ 1199687 w 1199687"/>
                <a:gd name="connsiteY1" fmla="*/ 0 h 1072658"/>
                <a:gd name="connsiteX2" fmla="*/ 1199687 w 1199687"/>
                <a:gd name="connsiteY2" fmla="*/ 1072658 h 1072658"/>
                <a:gd name="connsiteX3" fmla="*/ 0 w 1199687"/>
                <a:gd name="connsiteY3" fmla="*/ 1072658 h 1072658"/>
                <a:gd name="connsiteX4" fmla="*/ 0 w 1199687"/>
                <a:gd name="connsiteY4" fmla="*/ 0 h 1072658"/>
                <a:gd name="connsiteX0" fmla="*/ 104775 w 1304462"/>
                <a:gd name="connsiteY0" fmla="*/ 0 h 1072658"/>
                <a:gd name="connsiteX1" fmla="*/ 1304462 w 1304462"/>
                <a:gd name="connsiteY1" fmla="*/ 0 h 1072658"/>
                <a:gd name="connsiteX2" fmla="*/ 1304462 w 1304462"/>
                <a:gd name="connsiteY2" fmla="*/ 1072658 h 1072658"/>
                <a:gd name="connsiteX3" fmla="*/ 0 w 1304462"/>
                <a:gd name="connsiteY3" fmla="*/ 996458 h 1072658"/>
                <a:gd name="connsiteX4" fmla="*/ 104775 w 1304462"/>
                <a:gd name="connsiteY4" fmla="*/ 0 h 1072658"/>
                <a:gd name="connsiteX0" fmla="*/ 104775 w 1775950"/>
                <a:gd name="connsiteY0" fmla="*/ 0 h 996458"/>
                <a:gd name="connsiteX1" fmla="*/ 1304462 w 1775950"/>
                <a:gd name="connsiteY1" fmla="*/ 0 h 996458"/>
                <a:gd name="connsiteX2" fmla="*/ 1775950 w 1775950"/>
                <a:gd name="connsiteY2" fmla="*/ 882158 h 996458"/>
                <a:gd name="connsiteX3" fmla="*/ 0 w 1775950"/>
                <a:gd name="connsiteY3" fmla="*/ 996458 h 996458"/>
                <a:gd name="connsiteX4" fmla="*/ 104775 w 1775950"/>
                <a:gd name="connsiteY4" fmla="*/ 0 h 996458"/>
                <a:gd name="connsiteX0" fmla="*/ 104775 w 1775950"/>
                <a:gd name="connsiteY0" fmla="*/ 0 h 996458"/>
                <a:gd name="connsiteX1" fmla="*/ 1480674 w 1775950"/>
                <a:gd name="connsiteY1" fmla="*/ 57150 h 996458"/>
                <a:gd name="connsiteX2" fmla="*/ 1775950 w 1775950"/>
                <a:gd name="connsiteY2" fmla="*/ 882158 h 996458"/>
                <a:gd name="connsiteX3" fmla="*/ 0 w 1775950"/>
                <a:gd name="connsiteY3" fmla="*/ 996458 h 996458"/>
                <a:gd name="connsiteX4" fmla="*/ 104775 w 1775950"/>
                <a:gd name="connsiteY4" fmla="*/ 0 h 996458"/>
                <a:gd name="connsiteX0" fmla="*/ 108778 w 1779953"/>
                <a:gd name="connsiteY0" fmla="*/ 0 h 1477859"/>
                <a:gd name="connsiteX1" fmla="*/ 1484677 w 1779953"/>
                <a:gd name="connsiteY1" fmla="*/ 57150 h 1477859"/>
                <a:gd name="connsiteX2" fmla="*/ 1779953 w 1779953"/>
                <a:gd name="connsiteY2" fmla="*/ 882158 h 1477859"/>
                <a:gd name="connsiteX3" fmla="*/ 4003 w 1779953"/>
                <a:gd name="connsiteY3" fmla="*/ 996458 h 1477859"/>
                <a:gd name="connsiteX4" fmla="*/ 108778 w 1779953"/>
                <a:gd name="connsiteY4" fmla="*/ 0 h 1477859"/>
                <a:gd name="connsiteX0" fmla="*/ 108778 w 1779953"/>
                <a:gd name="connsiteY0" fmla="*/ 0 h 1477859"/>
                <a:gd name="connsiteX1" fmla="*/ 1484677 w 1779953"/>
                <a:gd name="connsiteY1" fmla="*/ 57150 h 1477859"/>
                <a:gd name="connsiteX2" fmla="*/ 1779953 w 1779953"/>
                <a:gd name="connsiteY2" fmla="*/ 882158 h 1477859"/>
                <a:gd name="connsiteX3" fmla="*/ 4003 w 1779953"/>
                <a:gd name="connsiteY3" fmla="*/ 996458 h 1477859"/>
                <a:gd name="connsiteX4" fmla="*/ 108778 w 1779953"/>
                <a:gd name="connsiteY4" fmla="*/ 0 h 1477859"/>
                <a:gd name="connsiteX0" fmla="*/ 107002 w 1843042"/>
                <a:gd name="connsiteY0" fmla="*/ 0 h 1728661"/>
                <a:gd name="connsiteX1" fmla="*/ 1482901 w 1843042"/>
                <a:gd name="connsiteY1" fmla="*/ 57150 h 1728661"/>
                <a:gd name="connsiteX2" fmla="*/ 1778177 w 1843042"/>
                <a:gd name="connsiteY2" fmla="*/ 882158 h 1728661"/>
                <a:gd name="connsiteX3" fmla="*/ 2227 w 1843042"/>
                <a:gd name="connsiteY3" fmla="*/ 996458 h 1728661"/>
                <a:gd name="connsiteX4" fmla="*/ 107002 w 1843042"/>
                <a:gd name="connsiteY4" fmla="*/ 0 h 1728661"/>
                <a:gd name="connsiteX0" fmla="*/ 111881 w 1846313"/>
                <a:gd name="connsiteY0" fmla="*/ 0 h 1728661"/>
                <a:gd name="connsiteX1" fmla="*/ 1487780 w 1846313"/>
                <a:gd name="connsiteY1" fmla="*/ 57150 h 1728661"/>
                <a:gd name="connsiteX2" fmla="*/ 1783056 w 1846313"/>
                <a:gd name="connsiteY2" fmla="*/ 882158 h 1728661"/>
                <a:gd name="connsiteX3" fmla="*/ 7106 w 1846313"/>
                <a:gd name="connsiteY3" fmla="*/ 996458 h 1728661"/>
                <a:gd name="connsiteX4" fmla="*/ 111881 w 1846313"/>
                <a:gd name="connsiteY4" fmla="*/ 0 h 1728661"/>
                <a:gd name="connsiteX0" fmla="*/ 111708 w 1860967"/>
                <a:gd name="connsiteY0" fmla="*/ 0 h 1728661"/>
                <a:gd name="connsiteX1" fmla="*/ 1487607 w 1860967"/>
                <a:gd name="connsiteY1" fmla="*/ 57150 h 1728661"/>
                <a:gd name="connsiteX2" fmla="*/ 1782883 w 1860967"/>
                <a:gd name="connsiteY2" fmla="*/ 882158 h 1728661"/>
                <a:gd name="connsiteX3" fmla="*/ 6933 w 1860967"/>
                <a:gd name="connsiteY3" fmla="*/ 996458 h 1728661"/>
                <a:gd name="connsiteX4" fmla="*/ 111708 w 1860967"/>
                <a:gd name="connsiteY4" fmla="*/ 0 h 1728661"/>
                <a:gd name="connsiteX0" fmla="*/ 111708 w 1860967"/>
                <a:gd name="connsiteY0" fmla="*/ 0 h 1728661"/>
                <a:gd name="connsiteX1" fmla="*/ 1487607 w 1860967"/>
                <a:gd name="connsiteY1" fmla="*/ 57150 h 1728661"/>
                <a:gd name="connsiteX2" fmla="*/ 1782883 w 1860967"/>
                <a:gd name="connsiteY2" fmla="*/ 882158 h 1728661"/>
                <a:gd name="connsiteX3" fmla="*/ 6933 w 1860967"/>
                <a:gd name="connsiteY3" fmla="*/ 996458 h 1728661"/>
                <a:gd name="connsiteX4" fmla="*/ 111708 w 1860967"/>
                <a:gd name="connsiteY4" fmla="*/ 0 h 1728661"/>
                <a:gd name="connsiteX0" fmla="*/ 111708 w 1860967"/>
                <a:gd name="connsiteY0" fmla="*/ 73112 h 1801773"/>
                <a:gd name="connsiteX1" fmla="*/ 1487607 w 1860967"/>
                <a:gd name="connsiteY1" fmla="*/ 130262 h 1801773"/>
                <a:gd name="connsiteX2" fmla="*/ 1782883 w 1860967"/>
                <a:gd name="connsiteY2" fmla="*/ 955270 h 1801773"/>
                <a:gd name="connsiteX3" fmla="*/ 6933 w 1860967"/>
                <a:gd name="connsiteY3" fmla="*/ 1069570 h 1801773"/>
                <a:gd name="connsiteX4" fmla="*/ 111708 w 1860967"/>
                <a:gd name="connsiteY4" fmla="*/ 73112 h 1801773"/>
                <a:gd name="connsiteX0" fmla="*/ 206958 w 1860967"/>
                <a:gd name="connsiteY0" fmla="*/ 109632 h 1787493"/>
                <a:gd name="connsiteX1" fmla="*/ 1487607 w 1860967"/>
                <a:gd name="connsiteY1" fmla="*/ 115982 h 1787493"/>
                <a:gd name="connsiteX2" fmla="*/ 1782883 w 1860967"/>
                <a:gd name="connsiteY2" fmla="*/ 940990 h 1787493"/>
                <a:gd name="connsiteX3" fmla="*/ 6933 w 1860967"/>
                <a:gd name="connsiteY3" fmla="*/ 1055290 h 1787493"/>
                <a:gd name="connsiteX4" fmla="*/ 206958 w 1860967"/>
                <a:gd name="connsiteY4" fmla="*/ 109632 h 1787493"/>
                <a:gd name="connsiteX0" fmla="*/ 206958 w 1860967"/>
                <a:gd name="connsiteY0" fmla="*/ 142290 h 1820151"/>
                <a:gd name="connsiteX1" fmla="*/ 1487607 w 1860967"/>
                <a:gd name="connsiteY1" fmla="*/ 148640 h 1820151"/>
                <a:gd name="connsiteX2" fmla="*/ 1782883 w 1860967"/>
                <a:gd name="connsiteY2" fmla="*/ 973648 h 1820151"/>
                <a:gd name="connsiteX3" fmla="*/ 6933 w 1860967"/>
                <a:gd name="connsiteY3" fmla="*/ 1087948 h 1820151"/>
                <a:gd name="connsiteX4" fmla="*/ 206958 w 1860967"/>
                <a:gd name="connsiteY4" fmla="*/ 142290 h 1820151"/>
                <a:gd name="connsiteX0" fmla="*/ 200608 w 1860967"/>
                <a:gd name="connsiteY0" fmla="*/ 194327 h 1795988"/>
                <a:gd name="connsiteX1" fmla="*/ 1487607 w 1860967"/>
                <a:gd name="connsiteY1" fmla="*/ 124477 h 1795988"/>
                <a:gd name="connsiteX2" fmla="*/ 1782883 w 1860967"/>
                <a:gd name="connsiteY2" fmla="*/ 949485 h 1795988"/>
                <a:gd name="connsiteX3" fmla="*/ 6933 w 1860967"/>
                <a:gd name="connsiteY3" fmla="*/ 1063785 h 1795988"/>
                <a:gd name="connsiteX4" fmla="*/ 200608 w 1860967"/>
                <a:gd name="connsiteY4" fmla="*/ 194327 h 1795988"/>
                <a:gd name="connsiteX0" fmla="*/ 200608 w 1860967"/>
                <a:gd name="connsiteY0" fmla="*/ 210177 h 1811838"/>
                <a:gd name="connsiteX1" fmla="*/ 1487607 w 1860967"/>
                <a:gd name="connsiteY1" fmla="*/ 140327 h 1811838"/>
                <a:gd name="connsiteX2" fmla="*/ 1782883 w 1860967"/>
                <a:gd name="connsiteY2" fmla="*/ 965335 h 1811838"/>
                <a:gd name="connsiteX3" fmla="*/ 6933 w 1860967"/>
                <a:gd name="connsiteY3" fmla="*/ 1079635 h 1811838"/>
                <a:gd name="connsiteX4" fmla="*/ 200608 w 1860967"/>
                <a:gd name="connsiteY4" fmla="*/ 210177 h 1811838"/>
                <a:gd name="connsiteX0" fmla="*/ 200608 w 1860967"/>
                <a:gd name="connsiteY0" fmla="*/ 210177 h 1811838"/>
                <a:gd name="connsiteX1" fmla="*/ 1487607 w 1860967"/>
                <a:gd name="connsiteY1" fmla="*/ 140327 h 1811838"/>
                <a:gd name="connsiteX2" fmla="*/ 1782883 w 1860967"/>
                <a:gd name="connsiteY2" fmla="*/ 965335 h 1811838"/>
                <a:gd name="connsiteX3" fmla="*/ 6933 w 1860967"/>
                <a:gd name="connsiteY3" fmla="*/ 1079635 h 1811838"/>
                <a:gd name="connsiteX4" fmla="*/ 96572 w 1860967"/>
                <a:gd name="connsiteY4" fmla="*/ 637835 h 1811838"/>
                <a:gd name="connsiteX5" fmla="*/ 200608 w 1860967"/>
                <a:gd name="connsiteY5" fmla="*/ 210177 h 1811838"/>
                <a:gd name="connsiteX0" fmla="*/ 247496 w 1907855"/>
                <a:gd name="connsiteY0" fmla="*/ 210177 h 1811838"/>
                <a:gd name="connsiteX1" fmla="*/ 1534495 w 1907855"/>
                <a:gd name="connsiteY1" fmla="*/ 140327 h 1811838"/>
                <a:gd name="connsiteX2" fmla="*/ 1829771 w 1907855"/>
                <a:gd name="connsiteY2" fmla="*/ 965335 h 1811838"/>
                <a:gd name="connsiteX3" fmla="*/ 53821 w 1907855"/>
                <a:gd name="connsiteY3" fmla="*/ 1079635 h 1811838"/>
                <a:gd name="connsiteX4" fmla="*/ 143460 w 1907855"/>
                <a:gd name="connsiteY4" fmla="*/ 637835 h 1811838"/>
                <a:gd name="connsiteX5" fmla="*/ 247496 w 1907855"/>
                <a:gd name="connsiteY5" fmla="*/ 210177 h 1811838"/>
                <a:gd name="connsiteX0" fmla="*/ 528783 w 2189142"/>
                <a:gd name="connsiteY0" fmla="*/ 210177 h 1811838"/>
                <a:gd name="connsiteX1" fmla="*/ 1815782 w 2189142"/>
                <a:gd name="connsiteY1" fmla="*/ 140327 h 1811838"/>
                <a:gd name="connsiteX2" fmla="*/ 2111058 w 2189142"/>
                <a:gd name="connsiteY2" fmla="*/ 965335 h 1811838"/>
                <a:gd name="connsiteX3" fmla="*/ 335108 w 2189142"/>
                <a:gd name="connsiteY3" fmla="*/ 1079635 h 1811838"/>
                <a:gd name="connsiteX4" fmla="*/ 424747 w 2189142"/>
                <a:gd name="connsiteY4" fmla="*/ 637835 h 1811838"/>
                <a:gd name="connsiteX5" fmla="*/ 528783 w 2189142"/>
                <a:gd name="connsiteY5" fmla="*/ 210177 h 1811838"/>
                <a:gd name="connsiteX0" fmla="*/ 551133 w 2211492"/>
                <a:gd name="connsiteY0" fmla="*/ 210177 h 1811838"/>
                <a:gd name="connsiteX1" fmla="*/ 1838132 w 2211492"/>
                <a:gd name="connsiteY1" fmla="*/ 140327 h 1811838"/>
                <a:gd name="connsiteX2" fmla="*/ 2133408 w 2211492"/>
                <a:gd name="connsiteY2" fmla="*/ 965335 h 1811838"/>
                <a:gd name="connsiteX3" fmla="*/ 357458 w 2211492"/>
                <a:gd name="connsiteY3" fmla="*/ 1079635 h 1811838"/>
                <a:gd name="connsiteX4" fmla="*/ 447097 w 2211492"/>
                <a:gd name="connsiteY4" fmla="*/ 637835 h 1811838"/>
                <a:gd name="connsiteX5" fmla="*/ 551133 w 2211492"/>
                <a:gd name="connsiteY5" fmla="*/ 210177 h 1811838"/>
                <a:gd name="connsiteX0" fmla="*/ 541397 w 2201756"/>
                <a:gd name="connsiteY0" fmla="*/ 210177 h 1811838"/>
                <a:gd name="connsiteX1" fmla="*/ 1828396 w 2201756"/>
                <a:gd name="connsiteY1" fmla="*/ 140327 h 1811838"/>
                <a:gd name="connsiteX2" fmla="*/ 2123672 w 2201756"/>
                <a:gd name="connsiteY2" fmla="*/ 965335 h 1811838"/>
                <a:gd name="connsiteX3" fmla="*/ 347722 w 2201756"/>
                <a:gd name="connsiteY3" fmla="*/ 1079635 h 1811838"/>
                <a:gd name="connsiteX4" fmla="*/ 437361 w 2201756"/>
                <a:gd name="connsiteY4" fmla="*/ 637835 h 1811838"/>
                <a:gd name="connsiteX5" fmla="*/ 541397 w 2201756"/>
                <a:gd name="connsiteY5" fmla="*/ 210177 h 1811838"/>
                <a:gd name="connsiteX0" fmla="*/ 544202 w 2204561"/>
                <a:gd name="connsiteY0" fmla="*/ 210177 h 1811838"/>
                <a:gd name="connsiteX1" fmla="*/ 1831201 w 2204561"/>
                <a:gd name="connsiteY1" fmla="*/ 140327 h 1811838"/>
                <a:gd name="connsiteX2" fmla="*/ 2126477 w 2204561"/>
                <a:gd name="connsiteY2" fmla="*/ 965335 h 1811838"/>
                <a:gd name="connsiteX3" fmla="*/ 350527 w 2204561"/>
                <a:gd name="connsiteY3" fmla="*/ 1079635 h 1811838"/>
                <a:gd name="connsiteX4" fmla="*/ 440166 w 2204561"/>
                <a:gd name="connsiteY4" fmla="*/ 637835 h 1811838"/>
                <a:gd name="connsiteX5" fmla="*/ 544202 w 2204561"/>
                <a:gd name="connsiteY5" fmla="*/ 210177 h 1811838"/>
                <a:gd name="connsiteX0" fmla="*/ 538882 w 2199241"/>
                <a:gd name="connsiteY0" fmla="*/ 210177 h 1811838"/>
                <a:gd name="connsiteX1" fmla="*/ 1825881 w 2199241"/>
                <a:gd name="connsiteY1" fmla="*/ 140327 h 1811838"/>
                <a:gd name="connsiteX2" fmla="*/ 2121157 w 2199241"/>
                <a:gd name="connsiteY2" fmla="*/ 965335 h 1811838"/>
                <a:gd name="connsiteX3" fmla="*/ 345207 w 2199241"/>
                <a:gd name="connsiteY3" fmla="*/ 1079635 h 1811838"/>
                <a:gd name="connsiteX4" fmla="*/ 434846 w 2199241"/>
                <a:gd name="connsiteY4" fmla="*/ 637835 h 1811838"/>
                <a:gd name="connsiteX5" fmla="*/ 538882 w 2199241"/>
                <a:gd name="connsiteY5" fmla="*/ 210177 h 18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241" h="1811838">
                  <a:moveTo>
                    <a:pt x="538882" y="210177"/>
                  </a:moveTo>
                  <a:cubicBezTo>
                    <a:pt x="914965" y="38727"/>
                    <a:pt x="1627598" y="-126373"/>
                    <a:pt x="1825881" y="140327"/>
                  </a:cubicBezTo>
                  <a:cubicBezTo>
                    <a:pt x="1943356" y="535980"/>
                    <a:pt x="2022732" y="690332"/>
                    <a:pt x="2121157" y="965335"/>
                  </a:cubicBezTo>
                  <a:cubicBezTo>
                    <a:pt x="2664237" y="1922597"/>
                    <a:pt x="191065" y="2208347"/>
                    <a:pt x="345207" y="1079635"/>
                  </a:cubicBezTo>
                  <a:cubicBezTo>
                    <a:pt x="-369980" y="1133452"/>
                    <a:pt x="212614" y="-168457"/>
                    <a:pt x="434846" y="637835"/>
                  </a:cubicBezTo>
                  <a:lnTo>
                    <a:pt x="538882" y="21017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016DAC7D-FCF0-4282-98F5-2BB69881A9A8}"/>
                </a:ext>
              </a:extLst>
            </p:cNvPr>
            <p:cNvGrpSpPr/>
            <p:nvPr/>
          </p:nvGrpSpPr>
          <p:grpSpPr>
            <a:xfrm>
              <a:off x="2777548" y="177975"/>
              <a:ext cx="1743712" cy="1332129"/>
              <a:chOff x="4049153" y="415584"/>
              <a:chExt cx="1743712" cy="1332129"/>
            </a:xfrm>
          </p:grpSpPr>
          <p:sp>
            <p:nvSpPr>
              <p:cNvPr id="502" name="Rectangle 28">
                <a:extLst>
                  <a:ext uri="{FF2B5EF4-FFF2-40B4-BE49-F238E27FC236}">
                    <a16:creationId xmlns:a16="http://schemas.microsoft.com/office/drawing/2014/main" id="{C2EC2803-3A45-4865-A9A8-01C57D34E056}"/>
                  </a:ext>
                </a:extLst>
              </p:cNvPr>
              <p:cNvSpPr/>
              <p:nvPr/>
            </p:nvSpPr>
            <p:spPr>
              <a:xfrm>
                <a:off x="4239760" y="1291232"/>
                <a:ext cx="408438" cy="456481"/>
              </a:xfrm>
              <a:custGeom>
                <a:avLst/>
                <a:gdLst>
                  <a:gd name="connsiteX0" fmla="*/ 0 w 332240"/>
                  <a:gd name="connsiteY0" fmla="*/ 0 h 527817"/>
                  <a:gd name="connsiteX1" fmla="*/ 332240 w 332240"/>
                  <a:gd name="connsiteY1" fmla="*/ 0 h 527817"/>
                  <a:gd name="connsiteX2" fmla="*/ 332240 w 332240"/>
                  <a:gd name="connsiteY2" fmla="*/ 527817 h 527817"/>
                  <a:gd name="connsiteX3" fmla="*/ 0 w 332240"/>
                  <a:gd name="connsiteY3" fmla="*/ 527817 h 527817"/>
                  <a:gd name="connsiteX4" fmla="*/ 0 w 332240"/>
                  <a:gd name="connsiteY4" fmla="*/ 0 h 527817"/>
                  <a:gd name="connsiteX0" fmla="*/ 0 w 384627"/>
                  <a:gd name="connsiteY0" fmla="*/ 161925 h 527817"/>
                  <a:gd name="connsiteX1" fmla="*/ 384627 w 384627"/>
                  <a:gd name="connsiteY1" fmla="*/ 0 h 527817"/>
                  <a:gd name="connsiteX2" fmla="*/ 384627 w 384627"/>
                  <a:gd name="connsiteY2" fmla="*/ 527817 h 527817"/>
                  <a:gd name="connsiteX3" fmla="*/ 52387 w 384627"/>
                  <a:gd name="connsiteY3" fmla="*/ 527817 h 527817"/>
                  <a:gd name="connsiteX4" fmla="*/ 0 w 384627"/>
                  <a:gd name="connsiteY4" fmla="*/ 161925 h 527817"/>
                  <a:gd name="connsiteX0" fmla="*/ 0 w 384627"/>
                  <a:gd name="connsiteY0" fmla="*/ 161925 h 527817"/>
                  <a:gd name="connsiteX1" fmla="*/ 384627 w 384627"/>
                  <a:gd name="connsiteY1" fmla="*/ 0 h 527817"/>
                  <a:gd name="connsiteX2" fmla="*/ 384627 w 384627"/>
                  <a:gd name="connsiteY2" fmla="*/ 527817 h 527817"/>
                  <a:gd name="connsiteX3" fmla="*/ 95250 w 384627"/>
                  <a:gd name="connsiteY3" fmla="*/ 389704 h 527817"/>
                  <a:gd name="connsiteX4" fmla="*/ 0 w 384627"/>
                  <a:gd name="connsiteY4" fmla="*/ 161925 h 527817"/>
                  <a:gd name="connsiteX0" fmla="*/ 0 w 384627"/>
                  <a:gd name="connsiteY0" fmla="*/ 161925 h 413517"/>
                  <a:gd name="connsiteX1" fmla="*/ 384627 w 384627"/>
                  <a:gd name="connsiteY1" fmla="*/ 0 h 413517"/>
                  <a:gd name="connsiteX2" fmla="*/ 222702 w 384627"/>
                  <a:gd name="connsiteY2" fmla="*/ 413517 h 413517"/>
                  <a:gd name="connsiteX3" fmla="*/ 95250 w 384627"/>
                  <a:gd name="connsiteY3" fmla="*/ 389704 h 413517"/>
                  <a:gd name="connsiteX4" fmla="*/ 0 w 384627"/>
                  <a:gd name="connsiteY4" fmla="*/ 161925 h 413517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380"/>
                  <a:gd name="connsiteX1" fmla="*/ 375102 w 375102"/>
                  <a:gd name="connsiteY1" fmla="*/ 0 h 456380"/>
                  <a:gd name="connsiteX2" fmla="*/ 222702 w 375102"/>
                  <a:gd name="connsiteY2" fmla="*/ 456380 h 456380"/>
                  <a:gd name="connsiteX3" fmla="*/ 95250 w 375102"/>
                  <a:gd name="connsiteY3" fmla="*/ 432567 h 456380"/>
                  <a:gd name="connsiteX4" fmla="*/ 0 w 375102"/>
                  <a:gd name="connsiteY4" fmla="*/ 204788 h 456380"/>
                  <a:gd name="connsiteX0" fmla="*/ 0 w 375102"/>
                  <a:gd name="connsiteY0" fmla="*/ 204788 h 456481"/>
                  <a:gd name="connsiteX1" fmla="*/ 375102 w 375102"/>
                  <a:gd name="connsiteY1" fmla="*/ 0 h 456481"/>
                  <a:gd name="connsiteX2" fmla="*/ 222702 w 375102"/>
                  <a:gd name="connsiteY2" fmla="*/ 456380 h 456481"/>
                  <a:gd name="connsiteX3" fmla="*/ 95250 w 375102"/>
                  <a:gd name="connsiteY3" fmla="*/ 432567 h 456481"/>
                  <a:gd name="connsiteX4" fmla="*/ 0 w 375102"/>
                  <a:gd name="connsiteY4" fmla="*/ 20478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389389"/>
                  <a:gd name="connsiteY0" fmla="*/ 185738 h 456481"/>
                  <a:gd name="connsiteX1" fmla="*/ 389389 w 389389"/>
                  <a:gd name="connsiteY1" fmla="*/ 0 h 456481"/>
                  <a:gd name="connsiteX2" fmla="*/ 236989 w 389389"/>
                  <a:gd name="connsiteY2" fmla="*/ 456380 h 456481"/>
                  <a:gd name="connsiteX3" fmla="*/ 109537 w 389389"/>
                  <a:gd name="connsiteY3" fmla="*/ 432567 h 456481"/>
                  <a:gd name="connsiteX4" fmla="*/ 0 w 389389"/>
                  <a:gd name="connsiteY4" fmla="*/ 185738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3676"/>
                  <a:gd name="connsiteY0" fmla="*/ 183357 h 456481"/>
                  <a:gd name="connsiteX1" fmla="*/ 403676 w 403676"/>
                  <a:gd name="connsiteY1" fmla="*/ 0 h 456481"/>
                  <a:gd name="connsiteX2" fmla="*/ 251276 w 403676"/>
                  <a:gd name="connsiteY2" fmla="*/ 456380 h 456481"/>
                  <a:gd name="connsiteX3" fmla="*/ 123824 w 403676"/>
                  <a:gd name="connsiteY3" fmla="*/ 432567 h 456481"/>
                  <a:gd name="connsiteX4" fmla="*/ 0 w 403676"/>
                  <a:gd name="connsiteY4" fmla="*/ 183357 h 456481"/>
                  <a:gd name="connsiteX0" fmla="*/ 0 w 408438"/>
                  <a:gd name="connsiteY0" fmla="*/ 185738 h 456481"/>
                  <a:gd name="connsiteX1" fmla="*/ 408438 w 408438"/>
                  <a:gd name="connsiteY1" fmla="*/ 0 h 456481"/>
                  <a:gd name="connsiteX2" fmla="*/ 256038 w 408438"/>
                  <a:gd name="connsiteY2" fmla="*/ 456380 h 456481"/>
                  <a:gd name="connsiteX3" fmla="*/ 128586 w 408438"/>
                  <a:gd name="connsiteY3" fmla="*/ 432567 h 456481"/>
                  <a:gd name="connsiteX4" fmla="*/ 0 w 408438"/>
                  <a:gd name="connsiteY4" fmla="*/ 185738 h 456481"/>
                  <a:gd name="connsiteX0" fmla="*/ 0 w 408438"/>
                  <a:gd name="connsiteY0" fmla="*/ 185738 h 456481"/>
                  <a:gd name="connsiteX1" fmla="*/ 408438 w 408438"/>
                  <a:gd name="connsiteY1" fmla="*/ 0 h 456481"/>
                  <a:gd name="connsiteX2" fmla="*/ 256038 w 408438"/>
                  <a:gd name="connsiteY2" fmla="*/ 456380 h 456481"/>
                  <a:gd name="connsiteX3" fmla="*/ 128586 w 408438"/>
                  <a:gd name="connsiteY3" fmla="*/ 432567 h 456481"/>
                  <a:gd name="connsiteX4" fmla="*/ 0 w 408438"/>
                  <a:gd name="connsiteY4" fmla="*/ 185738 h 45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438" h="456481">
                    <a:moveTo>
                      <a:pt x="0" y="185738"/>
                    </a:moveTo>
                    <a:lnTo>
                      <a:pt x="408438" y="0"/>
                    </a:lnTo>
                    <a:cubicBezTo>
                      <a:pt x="267150" y="252140"/>
                      <a:pt x="240163" y="347116"/>
                      <a:pt x="256038" y="456380"/>
                    </a:cubicBezTo>
                    <a:cubicBezTo>
                      <a:pt x="204029" y="457967"/>
                      <a:pt x="171070" y="440505"/>
                      <a:pt x="128586" y="432567"/>
                    </a:cubicBezTo>
                    <a:cubicBezTo>
                      <a:pt x="92074" y="350291"/>
                      <a:pt x="98425" y="284683"/>
                      <a:pt x="0" y="1857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6F206D1F-8368-4BF3-89F8-A3C34E43B910}"/>
                  </a:ext>
                </a:extLst>
              </p:cNvPr>
              <p:cNvGrpSpPr/>
              <p:nvPr/>
            </p:nvGrpSpPr>
            <p:grpSpPr>
              <a:xfrm>
                <a:off x="4049153" y="415584"/>
                <a:ext cx="1743712" cy="1095717"/>
                <a:chOff x="4049153" y="415584"/>
                <a:chExt cx="1743712" cy="109571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FADAB24-1930-4E9F-868D-144A7011D5B5}"/>
                    </a:ext>
                  </a:extLst>
                </p:cNvPr>
                <p:cNvSpPr/>
                <p:nvPr/>
              </p:nvSpPr>
              <p:spPr>
                <a:xfrm rot="20458871">
                  <a:off x="4360612" y="415584"/>
                  <a:ext cx="593309" cy="31496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Rectangle 24">
                  <a:extLst>
                    <a:ext uri="{FF2B5EF4-FFF2-40B4-BE49-F238E27FC236}">
                      <a16:creationId xmlns:a16="http://schemas.microsoft.com/office/drawing/2014/main" id="{794C9184-67AC-4F8F-BD71-F6DE0D08AB1D}"/>
                    </a:ext>
                  </a:extLst>
                </p:cNvPr>
                <p:cNvSpPr/>
                <p:nvPr/>
              </p:nvSpPr>
              <p:spPr>
                <a:xfrm>
                  <a:off x="4049153" y="923721"/>
                  <a:ext cx="1743712" cy="587580"/>
                </a:xfrm>
                <a:custGeom>
                  <a:avLst/>
                  <a:gdLst>
                    <a:gd name="connsiteX0" fmla="*/ 0 w 1237897"/>
                    <a:gd name="connsiteY0" fmla="*/ 0 h 161585"/>
                    <a:gd name="connsiteX1" fmla="*/ 1237897 w 1237897"/>
                    <a:gd name="connsiteY1" fmla="*/ 0 h 161585"/>
                    <a:gd name="connsiteX2" fmla="*/ 1237897 w 1237897"/>
                    <a:gd name="connsiteY2" fmla="*/ 161585 h 161585"/>
                    <a:gd name="connsiteX3" fmla="*/ 0 w 1237897"/>
                    <a:gd name="connsiteY3" fmla="*/ 161585 h 161585"/>
                    <a:gd name="connsiteX4" fmla="*/ 0 w 1237897"/>
                    <a:gd name="connsiteY4" fmla="*/ 0 h 161585"/>
                    <a:gd name="connsiteX0" fmla="*/ 0 w 1390297"/>
                    <a:gd name="connsiteY0" fmla="*/ 146050 h 307635"/>
                    <a:gd name="connsiteX1" fmla="*/ 1390297 w 1390297"/>
                    <a:gd name="connsiteY1" fmla="*/ 0 h 307635"/>
                    <a:gd name="connsiteX2" fmla="*/ 1237897 w 1390297"/>
                    <a:gd name="connsiteY2" fmla="*/ 307635 h 307635"/>
                    <a:gd name="connsiteX3" fmla="*/ 0 w 1390297"/>
                    <a:gd name="connsiteY3" fmla="*/ 307635 h 307635"/>
                    <a:gd name="connsiteX4" fmla="*/ 0 w 1390297"/>
                    <a:gd name="connsiteY4" fmla="*/ 146050 h 307635"/>
                    <a:gd name="connsiteX0" fmla="*/ 0 w 1523647"/>
                    <a:gd name="connsiteY0" fmla="*/ 146050 h 307635"/>
                    <a:gd name="connsiteX1" fmla="*/ 1390297 w 1523647"/>
                    <a:gd name="connsiteY1" fmla="*/ 0 h 307635"/>
                    <a:gd name="connsiteX2" fmla="*/ 1523647 w 1523647"/>
                    <a:gd name="connsiteY2" fmla="*/ 250485 h 307635"/>
                    <a:gd name="connsiteX3" fmla="*/ 0 w 1523647"/>
                    <a:gd name="connsiteY3" fmla="*/ 307635 h 307635"/>
                    <a:gd name="connsiteX4" fmla="*/ 0 w 1523647"/>
                    <a:gd name="connsiteY4" fmla="*/ 146050 h 307635"/>
                    <a:gd name="connsiteX0" fmla="*/ 0 w 1548196"/>
                    <a:gd name="connsiteY0" fmla="*/ 146050 h 307635"/>
                    <a:gd name="connsiteX1" fmla="*/ 1390297 w 1548196"/>
                    <a:gd name="connsiteY1" fmla="*/ 0 h 307635"/>
                    <a:gd name="connsiteX2" fmla="*/ 1523647 w 1548196"/>
                    <a:gd name="connsiteY2" fmla="*/ 250485 h 307635"/>
                    <a:gd name="connsiteX3" fmla="*/ 0 w 1548196"/>
                    <a:gd name="connsiteY3" fmla="*/ 307635 h 307635"/>
                    <a:gd name="connsiteX4" fmla="*/ 0 w 1548196"/>
                    <a:gd name="connsiteY4" fmla="*/ 146050 h 307635"/>
                    <a:gd name="connsiteX0" fmla="*/ 0 w 1548196"/>
                    <a:gd name="connsiteY0" fmla="*/ 146050 h 307635"/>
                    <a:gd name="connsiteX1" fmla="*/ 1390297 w 1548196"/>
                    <a:gd name="connsiteY1" fmla="*/ 0 h 307635"/>
                    <a:gd name="connsiteX2" fmla="*/ 1523647 w 1548196"/>
                    <a:gd name="connsiteY2" fmla="*/ 250485 h 307635"/>
                    <a:gd name="connsiteX3" fmla="*/ 0 w 1548196"/>
                    <a:gd name="connsiteY3" fmla="*/ 307635 h 307635"/>
                    <a:gd name="connsiteX4" fmla="*/ 0 w 1548196"/>
                    <a:gd name="connsiteY4" fmla="*/ 146050 h 307635"/>
                    <a:gd name="connsiteX0" fmla="*/ 0 w 1550743"/>
                    <a:gd name="connsiteY0" fmla="*/ 146050 h 307635"/>
                    <a:gd name="connsiteX1" fmla="*/ 1390297 w 1550743"/>
                    <a:gd name="connsiteY1" fmla="*/ 0 h 307635"/>
                    <a:gd name="connsiteX2" fmla="*/ 1523647 w 1550743"/>
                    <a:gd name="connsiteY2" fmla="*/ 250485 h 307635"/>
                    <a:gd name="connsiteX3" fmla="*/ 0 w 1550743"/>
                    <a:gd name="connsiteY3" fmla="*/ 307635 h 307635"/>
                    <a:gd name="connsiteX4" fmla="*/ 0 w 1550743"/>
                    <a:gd name="connsiteY4" fmla="*/ 146050 h 307635"/>
                    <a:gd name="connsiteX0" fmla="*/ 0 w 1550743"/>
                    <a:gd name="connsiteY0" fmla="*/ 163611 h 325196"/>
                    <a:gd name="connsiteX1" fmla="*/ 1390297 w 1550743"/>
                    <a:gd name="connsiteY1" fmla="*/ 17561 h 325196"/>
                    <a:gd name="connsiteX2" fmla="*/ 1523647 w 1550743"/>
                    <a:gd name="connsiteY2" fmla="*/ 268046 h 325196"/>
                    <a:gd name="connsiteX3" fmla="*/ 0 w 1550743"/>
                    <a:gd name="connsiteY3" fmla="*/ 325196 h 325196"/>
                    <a:gd name="connsiteX4" fmla="*/ 0 w 1550743"/>
                    <a:gd name="connsiteY4" fmla="*/ 163611 h 325196"/>
                    <a:gd name="connsiteX0" fmla="*/ 0 w 1550743"/>
                    <a:gd name="connsiteY0" fmla="*/ 163611 h 591896"/>
                    <a:gd name="connsiteX1" fmla="*/ 1390297 w 1550743"/>
                    <a:gd name="connsiteY1" fmla="*/ 17561 h 591896"/>
                    <a:gd name="connsiteX2" fmla="*/ 1523647 w 1550743"/>
                    <a:gd name="connsiteY2" fmla="*/ 268046 h 591896"/>
                    <a:gd name="connsiteX3" fmla="*/ 44450 w 1550743"/>
                    <a:gd name="connsiteY3" fmla="*/ 591896 h 591896"/>
                    <a:gd name="connsiteX4" fmla="*/ 0 w 1550743"/>
                    <a:gd name="connsiteY4" fmla="*/ 163611 h 591896"/>
                    <a:gd name="connsiteX0" fmla="*/ 0 w 1722193"/>
                    <a:gd name="connsiteY0" fmla="*/ 426996 h 582231"/>
                    <a:gd name="connsiteX1" fmla="*/ 1561747 w 1722193"/>
                    <a:gd name="connsiteY1" fmla="*/ 7896 h 582231"/>
                    <a:gd name="connsiteX2" fmla="*/ 1695097 w 1722193"/>
                    <a:gd name="connsiteY2" fmla="*/ 258381 h 582231"/>
                    <a:gd name="connsiteX3" fmla="*/ 215900 w 1722193"/>
                    <a:gd name="connsiteY3" fmla="*/ 582231 h 582231"/>
                    <a:gd name="connsiteX4" fmla="*/ 0 w 1722193"/>
                    <a:gd name="connsiteY4" fmla="*/ 426996 h 582231"/>
                    <a:gd name="connsiteX0" fmla="*/ 0 w 1722193"/>
                    <a:gd name="connsiteY0" fmla="*/ 432345 h 587580"/>
                    <a:gd name="connsiteX1" fmla="*/ 1561747 w 1722193"/>
                    <a:gd name="connsiteY1" fmla="*/ 13245 h 587580"/>
                    <a:gd name="connsiteX2" fmla="*/ 1695097 w 1722193"/>
                    <a:gd name="connsiteY2" fmla="*/ 263730 h 587580"/>
                    <a:gd name="connsiteX3" fmla="*/ 215900 w 1722193"/>
                    <a:gd name="connsiteY3" fmla="*/ 587580 h 587580"/>
                    <a:gd name="connsiteX4" fmla="*/ 0 w 1722193"/>
                    <a:gd name="connsiteY4" fmla="*/ 432345 h 587580"/>
                    <a:gd name="connsiteX0" fmla="*/ 88 w 1722281"/>
                    <a:gd name="connsiteY0" fmla="*/ 432345 h 587580"/>
                    <a:gd name="connsiteX1" fmla="*/ 1561835 w 1722281"/>
                    <a:gd name="connsiteY1" fmla="*/ 13245 h 587580"/>
                    <a:gd name="connsiteX2" fmla="*/ 1695185 w 1722281"/>
                    <a:gd name="connsiteY2" fmla="*/ 263730 h 587580"/>
                    <a:gd name="connsiteX3" fmla="*/ 215988 w 1722281"/>
                    <a:gd name="connsiteY3" fmla="*/ 587580 h 587580"/>
                    <a:gd name="connsiteX4" fmla="*/ 88 w 1722281"/>
                    <a:gd name="connsiteY4" fmla="*/ 432345 h 587580"/>
                    <a:gd name="connsiteX0" fmla="*/ 116566 w 1838759"/>
                    <a:gd name="connsiteY0" fmla="*/ 432345 h 598999"/>
                    <a:gd name="connsiteX1" fmla="*/ 1678313 w 1838759"/>
                    <a:gd name="connsiteY1" fmla="*/ 13245 h 598999"/>
                    <a:gd name="connsiteX2" fmla="*/ 1811663 w 1838759"/>
                    <a:gd name="connsiteY2" fmla="*/ 263730 h 598999"/>
                    <a:gd name="connsiteX3" fmla="*/ 332466 w 1838759"/>
                    <a:gd name="connsiteY3" fmla="*/ 587580 h 598999"/>
                    <a:gd name="connsiteX4" fmla="*/ 131293 w 1838759"/>
                    <a:gd name="connsiteY4" fmla="*/ 526461 h 598999"/>
                    <a:gd name="connsiteX5" fmla="*/ 116566 w 1838759"/>
                    <a:gd name="connsiteY5" fmla="*/ 432345 h 598999"/>
                    <a:gd name="connsiteX0" fmla="*/ 120604 w 1842797"/>
                    <a:gd name="connsiteY0" fmla="*/ 432345 h 603540"/>
                    <a:gd name="connsiteX1" fmla="*/ 1682351 w 1842797"/>
                    <a:gd name="connsiteY1" fmla="*/ 13245 h 603540"/>
                    <a:gd name="connsiteX2" fmla="*/ 1815701 w 1842797"/>
                    <a:gd name="connsiteY2" fmla="*/ 263730 h 603540"/>
                    <a:gd name="connsiteX3" fmla="*/ 336504 w 1842797"/>
                    <a:gd name="connsiteY3" fmla="*/ 587580 h 603540"/>
                    <a:gd name="connsiteX4" fmla="*/ 121044 w 1842797"/>
                    <a:gd name="connsiteY4" fmla="*/ 557417 h 603540"/>
                    <a:gd name="connsiteX5" fmla="*/ 120604 w 1842797"/>
                    <a:gd name="connsiteY5" fmla="*/ 432345 h 603540"/>
                    <a:gd name="connsiteX0" fmla="*/ 15202 w 1737395"/>
                    <a:gd name="connsiteY0" fmla="*/ 432345 h 603540"/>
                    <a:gd name="connsiteX1" fmla="*/ 1576949 w 1737395"/>
                    <a:gd name="connsiteY1" fmla="*/ 13245 h 603540"/>
                    <a:gd name="connsiteX2" fmla="*/ 1710299 w 1737395"/>
                    <a:gd name="connsiteY2" fmla="*/ 263730 h 603540"/>
                    <a:gd name="connsiteX3" fmla="*/ 231102 w 1737395"/>
                    <a:gd name="connsiteY3" fmla="*/ 587580 h 603540"/>
                    <a:gd name="connsiteX4" fmla="*/ 15642 w 1737395"/>
                    <a:gd name="connsiteY4" fmla="*/ 557417 h 603540"/>
                    <a:gd name="connsiteX5" fmla="*/ 15202 w 1737395"/>
                    <a:gd name="connsiteY5" fmla="*/ 432345 h 60354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37395"/>
                    <a:gd name="connsiteY0" fmla="*/ 432345 h 587580"/>
                    <a:gd name="connsiteX1" fmla="*/ 1576949 w 1737395"/>
                    <a:gd name="connsiteY1" fmla="*/ 13245 h 587580"/>
                    <a:gd name="connsiteX2" fmla="*/ 1710299 w 1737395"/>
                    <a:gd name="connsiteY2" fmla="*/ 263730 h 587580"/>
                    <a:gd name="connsiteX3" fmla="*/ 231102 w 1737395"/>
                    <a:gd name="connsiteY3" fmla="*/ 587580 h 587580"/>
                    <a:gd name="connsiteX4" fmla="*/ 15642 w 1737395"/>
                    <a:gd name="connsiteY4" fmla="*/ 557417 h 587580"/>
                    <a:gd name="connsiteX5" fmla="*/ 15202 w 1737395"/>
                    <a:gd name="connsiteY5" fmla="*/ 432345 h 587580"/>
                    <a:gd name="connsiteX0" fmla="*/ 15202 w 1743712"/>
                    <a:gd name="connsiteY0" fmla="*/ 432345 h 587580"/>
                    <a:gd name="connsiteX1" fmla="*/ 1576949 w 1743712"/>
                    <a:gd name="connsiteY1" fmla="*/ 13245 h 587580"/>
                    <a:gd name="connsiteX2" fmla="*/ 1717442 w 1743712"/>
                    <a:gd name="connsiteY2" fmla="*/ 311355 h 587580"/>
                    <a:gd name="connsiteX3" fmla="*/ 231102 w 1743712"/>
                    <a:gd name="connsiteY3" fmla="*/ 587580 h 587580"/>
                    <a:gd name="connsiteX4" fmla="*/ 15642 w 1743712"/>
                    <a:gd name="connsiteY4" fmla="*/ 557417 h 587580"/>
                    <a:gd name="connsiteX5" fmla="*/ 15202 w 1743712"/>
                    <a:gd name="connsiteY5" fmla="*/ 432345 h 587580"/>
                    <a:gd name="connsiteX0" fmla="*/ 15202 w 1743712"/>
                    <a:gd name="connsiteY0" fmla="*/ 432345 h 587580"/>
                    <a:gd name="connsiteX1" fmla="*/ 1576949 w 1743712"/>
                    <a:gd name="connsiteY1" fmla="*/ 13245 h 587580"/>
                    <a:gd name="connsiteX2" fmla="*/ 1717442 w 1743712"/>
                    <a:gd name="connsiteY2" fmla="*/ 311355 h 587580"/>
                    <a:gd name="connsiteX3" fmla="*/ 231102 w 1743712"/>
                    <a:gd name="connsiteY3" fmla="*/ 587580 h 587580"/>
                    <a:gd name="connsiteX4" fmla="*/ 15642 w 1743712"/>
                    <a:gd name="connsiteY4" fmla="*/ 557417 h 587580"/>
                    <a:gd name="connsiteX5" fmla="*/ 15202 w 1743712"/>
                    <a:gd name="connsiteY5" fmla="*/ 432345 h 587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712" h="587580">
                      <a:moveTo>
                        <a:pt x="15202" y="432345"/>
                      </a:moveTo>
                      <a:cubicBezTo>
                        <a:pt x="243684" y="174112"/>
                        <a:pt x="1126217" y="-58722"/>
                        <a:pt x="1576949" y="13245"/>
                      </a:cubicBezTo>
                      <a:cubicBezTo>
                        <a:pt x="1646799" y="64990"/>
                        <a:pt x="1806342" y="253260"/>
                        <a:pt x="1717442" y="311355"/>
                      </a:cubicBezTo>
                      <a:cubicBezTo>
                        <a:pt x="1500601" y="224042"/>
                        <a:pt x="755124" y="186736"/>
                        <a:pt x="231102" y="587580"/>
                      </a:cubicBezTo>
                      <a:cubicBezTo>
                        <a:pt x="72881" y="470238"/>
                        <a:pt x="51625" y="583289"/>
                        <a:pt x="15642" y="557417"/>
                      </a:cubicBezTo>
                      <a:cubicBezTo>
                        <a:pt x="-20341" y="531545"/>
                        <a:pt x="17319" y="482955"/>
                        <a:pt x="15202" y="432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25">
                  <a:extLst>
                    <a:ext uri="{FF2B5EF4-FFF2-40B4-BE49-F238E27FC236}">
                      <a16:creationId xmlns:a16="http://schemas.microsoft.com/office/drawing/2014/main" id="{75229810-F149-4AB0-A423-D5B03040C504}"/>
                    </a:ext>
                  </a:extLst>
                </p:cNvPr>
                <p:cNvSpPr/>
                <p:nvPr/>
              </p:nvSpPr>
              <p:spPr>
                <a:xfrm>
                  <a:off x="4089081" y="570848"/>
                  <a:ext cx="1542575" cy="763247"/>
                </a:xfrm>
                <a:custGeom>
                  <a:avLst/>
                  <a:gdLst>
                    <a:gd name="connsiteX0" fmla="*/ 0 w 909162"/>
                    <a:gd name="connsiteY0" fmla="*/ 0 h 224432"/>
                    <a:gd name="connsiteX1" fmla="*/ 909162 w 909162"/>
                    <a:gd name="connsiteY1" fmla="*/ 0 h 224432"/>
                    <a:gd name="connsiteX2" fmla="*/ 909162 w 909162"/>
                    <a:gd name="connsiteY2" fmla="*/ 224432 h 224432"/>
                    <a:gd name="connsiteX3" fmla="*/ 0 w 909162"/>
                    <a:gd name="connsiteY3" fmla="*/ 224432 h 224432"/>
                    <a:gd name="connsiteX4" fmla="*/ 0 w 909162"/>
                    <a:gd name="connsiteY4" fmla="*/ 0 h 224432"/>
                    <a:gd name="connsiteX0" fmla="*/ 452438 w 1361600"/>
                    <a:gd name="connsiteY0" fmla="*/ 0 h 660201"/>
                    <a:gd name="connsiteX1" fmla="*/ 1361600 w 1361600"/>
                    <a:gd name="connsiteY1" fmla="*/ 0 h 660201"/>
                    <a:gd name="connsiteX2" fmla="*/ 1361600 w 1361600"/>
                    <a:gd name="connsiteY2" fmla="*/ 224432 h 660201"/>
                    <a:gd name="connsiteX3" fmla="*/ 0 w 1361600"/>
                    <a:gd name="connsiteY3" fmla="*/ 660201 h 660201"/>
                    <a:gd name="connsiteX4" fmla="*/ 452438 w 1361600"/>
                    <a:gd name="connsiteY4" fmla="*/ 0 h 660201"/>
                    <a:gd name="connsiteX0" fmla="*/ 452438 w 1542575"/>
                    <a:gd name="connsiteY0" fmla="*/ 0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4" fmla="*/ 452438 w 1542575"/>
                    <a:gd name="connsiteY4" fmla="*/ 0 h 660201"/>
                    <a:gd name="connsiteX0" fmla="*/ 0 w 1542575"/>
                    <a:gd name="connsiteY0" fmla="*/ 660201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0" fmla="*/ 0 w 1542575"/>
                    <a:gd name="connsiteY0" fmla="*/ 660201 h 660201"/>
                    <a:gd name="connsiteX1" fmla="*/ 1361600 w 1542575"/>
                    <a:gd name="connsiteY1" fmla="*/ 0 h 660201"/>
                    <a:gd name="connsiteX2" fmla="*/ 1542575 w 1542575"/>
                    <a:gd name="connsiteY2" fmla="*/ 267295 h 660201"/>
                    <a:gd name="connsiteX3" fmla="*/ 0 w 1542575"/>
                    <a:gd name="connsiteY3" fmla="*/ 660201 h 660201"/>
                    <a:gd name="connsiteX0" fmla="*/ 0 w 1542575"/>
                    <a:gd name="connsiteY0" fmla="*/ 618926 h 618926"/>
                    <a:gd name="connsiteX1" fmla="*/ 1336200 w 1542575"/>
                    <a:gd name="connsiteY1" fmla="*/ 0 h 618926"/>
                    <a:gd name="connsiteX2" fmla="*/ 1542575 w 1542575"/>
                    <a:gd name="connsiteY2" fmla="*/ 226020 h 618926"/>
                    <a:gd name="connsiteX3" fmla="*/ 0 w 1542575"/>
                    <a:gd name="connsiteY3" fmla="*/ 618926 h 618926"/>
                    <a:gd name="connsiteX0" fmla="*/ 0 w 1542575"/>
                    <a:gd name="connsiteY0" fmla="*/ 392906 h 392906"/>
                    <a:gd name="connsiteX1" fmla="*/ 1542575 w 1542575"/>
                    <a:gd name="connsiteY1" fmla="*/ 0 h 392906"/>
                    <a:gd name="connsiteX2" fmla="*/ 0 w 1542575"/>
                    <a:gd name="connsiteY2" fmla="*/ 392906 h 392906"/>
                    <a:gd name="connsiteX0" fmla="*/ 0 w 1542575"/>
                    <a:gd name="connsiteY0" fmla="*/ 433280 h 433280"/>
                    <a:gd name="connsiteX1" fmla="*/ 1542575 w 1542575"/>
                    <a:gd name="connsiteY1" fmla="*/ 40374 h 433280"/>
                    <a:gd name="connsiteX2" fmla="*/ 0 w 1542575"/>
                    <a:gd name="connsiteY2" fmla="*/ 433280 h 433280"/>
                    <a:gd name="connsiteX0" fmla="*/ 0 w 1542575"/>
                    <a:gd name="connsiteY0" fmla="*/ 601437 h 601437"/>
                    <a:gd name="connsiteX1" fmla="*/ 1542575 w 1542575"/>
                    <a:gd name="connsiteY1" fmla="*/ 208531 h 601437"/>
                    <a:gd name="connsiteX2" fmla="*/ 0 w 1542575"/>
                    <a:gd name="connsiteY2" fmla="*/ 601437 h 601437"/>
                    <a:gd name="connsiteX0" fmla="*/ 0 w 1542575"/>
                    <a:gd name="connsiteY0" fmla="*/ 601437 h 606813"/>
                    <a:gd name="connsiteX1" fmla="*/ 1542575 w 1542575"/>
                    <a:gd name="connsiteY1" fmla="*/ 208531 h 606813"/>
                    <a:gd name="connsiteX2" fmla="*/ 0 w 1542575"/>
                    <a:gd name="connsiteY2" fmla="*/ 601437 h 606813"/>
                    <a:gd name="connsiteX0" fmla="*/ 0 w 1542575"/>
                    <a:gd name="connsiteY0" fmla="*/ 763247 h 768623"/>
                    <a:gd name="connsiteX1" fmla="*/ 1542575 w 1542575"/>
                    <a:gd name="connsiteY1" fmla="*/ 370341 h 768623"/>
                    <a:gd name="connsiteX2" fmla="*/ 0 w 1542575"/>
                    <a:gd name="connsiteY2" fmla="*/ 763247 h 768623"/>
                    <a:gd name="connsiteX0" fmla="*/ 0 w 1552100"/>
                    <a:gd name="connsiteY0" fmla="*/ 763247 h 768623"/>
                    <a:gd name="connsiteX1" fmla="*/ 1552100 w 1552100"/>
                    <a:gd name="connsiteY1" fmla="*/ 370341 h 768623"/>
                    <a:gd name="connsiteX2" fmla="*/ 0 w 1552100"/>
                    <a:gd name="connsiteY2" fmla="*/ 763247 h 768623"/>
                    <a:gd name="connsiteX0" fmla="*/ 0 w 1542575"/>
                    <a:gd name="connsiteY0" fmla="*/ 763247 h 768623"/>
                    <a:gd name="connsiteX1" fmla="*/ 1542575 w 1542575"/>
                    <a:gd name="connsiteY1" fmla="*/ 370341 h 768623"/>
                    <a:gd name="connsiteX2" fmla="*/ 0 w 1542575"/>
                    <a:gd name="connsiteY2" fmla="*/ 763247 h 768623"/>
                    <a:gd name="connsiteX0" fmla="*/ 0 w 1542575"/>
                    <a:gd name="connsiteY0" fmla="*/ 763247 h 763247"/>
                    <a:gd name="connsiteX1" fmla="*/ 1542575 w 1542575"/>
                    <a:gd name="connsiteY1" fmla="*/ 370341 h 763247"/>
                    <a:gd name="connsiteX2" fmla="*/ 0 w 1542575"/>
                    <a:gd name="connsiteY2" fmla="*/ 763247 h 763247"/>
                    <a:gd name="connsiteX0" fmla="*/ 0 w 1542575"/>
                    <a:gd name="connsiteY0" fmla="*/ 763247 h 763247"/>
                    <a:gd name="connsiteX1" fmla="*/ 1542575 w 1542575"/>
                    <a:gd name="connsiteY1" fmla="*/ 370341 h 763247"/>
                    <a:gd name="connsiteX2" fmla="*/ 0 w 1542575"/>
                    <a:gd name="connsiteY2" fmla="*/ 763247 h 763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42575" h="763247">
                      <a:moveTo>
                        <a:pt x="0" y="763247"/>
                      </a:moveTo>
                      <a:cubicBezTo>
                        <a:pt x="161767" y="-107497"/>
                        <a:pt x="1263333" y="-225765"/>
                        <a:pt x="1542575" y="370341"/>
                      </a:cubicBezTo>
                      <a:cubicBezTo>
                        <a:pt x="1342708" y="329860"/>
                        <a:pt x="482442" y="365578"/>
                        <a:pt x="0" y="76324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462032E-41A9-44C0-BEE7-6401BDD0B396}"/>
                </a:ext>
              </a:extLst>
            </p:cNvPr>
            <p:cNvSpPr/>
            <p:nvPr/>
          </p:nvSpPr>
          <p:spPr>
            <a:xfrm>
              <a:off x="4299318" y="1212695"/>
              <a:ext cx="265865" cy="3950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5C378488-441B-4896-9042-D356CF71EADA}"/>
                </a:ext>
              </a:extLst>
            </p:cNvPr>
            <p:cNvGrpSpPr/>
            <p:nvPr/>
          </p:nvGrpSpPr>
          <p:grpSpPr>
            <a:xfrm>
              <a:off x="3429103" y="1011293"/>
              <a:ext cx="1415457" cy="1319355"/>
              <a:chOff x="4700708" y="1248902"/>
              <a:chExt cx="1415457" cy="1319355"/>
            </a:xfrm>
          </p:grpSpPr>
          <p:sp>
            <p:nvSpPr>
              <p:cNvPr id="495" name="Rectangle 30">
                <a:extLst>
                  <a:ext uri="{FF2B5EF4-FFF2-40B4-BE49-F238E27FC236}">
                    <a16:creationId xmlns:a16="http://schemas.microsoft.com/office/drawing/2014/main" id="{F1FB254A-2091-454F-9A80-69C9F445DD49}"/>
                  </a:ext>
                </a:extLst>
              </p:cNvPr>
              <p:cNvSpPr/>
              <p:nvPr/>
            </p:nvSpPr>
            <p:spPr>
              <a:xfrm>
                <a:off x="5354770" y="1535115"/>
                <a:ext cx="761395" cy="674949"/>
              </a:xfrm>
              <a:custGeom>
                <a:avLst/>
                <a:gdLst>
                  <a:gd name="connsiteX0" fmla="*/ 0 w 305545"/>
                  <a:gd name="connsiteY0" fmla="*/ 0 h 550030"/>
                  <a:gd name="connsiteX1" fmla="*/ 305545 w 305545"/>
                  <a:gd name="connsiteY1" fmla="*/ 0 h 550030"/>
                  <a:gd name="connsiteX2" fmla="*/ 305545 w 305545"/>
                  <a:gd name="connsiteY2" fmla="*/ 550030 h 550030"/>
                  <a:gd name="connsiteX3" fmla="*/ 0 w 305545"/>
                  <a:gd name="connsiteY3" fmla="*/ 550030 h 550030"/>
                  <a:gd name="connsiteX4" fmla="*/ 0 w 305545"/>
                  <a:gd name="connsiteY4" fmla="*/ 0 h 550030"/>
                  <a:gd name="connsiteX0" fmla="*/ 61913 w 305545"/>
                  <a:gd name="connsiteY0" fmla="*/ 23813 h 550030"/>
                  <a:gd name="connsiteX1" fmla="*/ 305545 w 305545"/>
                  <a:gd name="connsiteY1" fmla="*/ 0 h 550030"/>
                  <a:gd name="connsiteX2" fmla="*/ 305545 w 305545"/>
                  <a:gd name="connsiteY2" fmla="*/ 550030 h 550030"/>
                  <a:gd name="connsiteX3" fmla="*/ 0 w 305545"/>
                  <a:gd name="connsiteY3" fmla="*/ 550030 h 550030"/>
                  <a:gd name="connsiteX4" fmla="*/ 61913 w 305545"/>
                  <a:gd name="connsiteY4" fmla="*/ 23813 h 550030"/>
                  <a:gd name="connsiteX0" fmla="*/ 876300 w 1119932"/>
                  <a:gd name="connsiteY0" fmla="*/ 23813 h 802443"/>
                  <a:gd name="connsiteX1" fmla="*/ 1119932 w 1119932"/>
                  <a:gd name="connsiteY1" fmla="*/ 0 h 802443"/>
                  <a:gd name="connsiteX2" fmla="*/ 1119932 w 1119932"/>
                  <a:gd name="connsiteY2" fmla="*/ 550030 h 802443"/>
                  <a:gd name="connsiteX3" fmla="*/ 0 w 1119932"/>
                  <a:gd name="connsiteY3" fmla="*/ 802443 h 802443"/>
                  <a:gd name="connsiteX4" fmla="*/ 876300 w 1119932"/>
                  <a:gd name="connsiteY4" fmla="*/ 23813 h 802443"/>
                  <a:gd name="connsiteX0" fmla="*/ 876300 w 1119932"/>
                  <a:gd name="connsiteY0" fmla="*/ 23813 h 802443"/>
                  <a:gd name="connsiteX1" fmla="*/ 1119932 w 1119932"/>
                  <a:gd name="connsiteY1" fmla="*/ 0 h 802443"/>
                  <a:gd name="connsiteX2" fmla="*/ 1119932 w 1119932"/>
                  <a:gd name="connsiteY2" fmla="*/ 550030 h 802443"/>
                  <a:gd name="connsiteX3" fmla="*/ 824657 w 1119932"/>
                  <a:gd name="connsiteY3" fmla="*/ 474662 h 802443"/>
                  <a:gd name="connsiteX4" fmla="*/ 0 w 1119932"/>
                  <a:gd name="connsiteY4" fmla="*/ 802443 h 802443"/>
                  <a:gd name="connsiteX5" fmla="*/ 876300 w 1119932"/>
                  <a:gd name="connsiteY5" fmla="*/ 23813 h 802443"/>
                  <a:gd name="connsiteX0" fmla="*/ 876300 w 1519982"/>
                  <a:gd name="connsiteY0" fmla="*/ 23813 h 802443"/>
                  <a:gd name="connsiteX1" fmla="*/ 1119932 w 1519982"/>
                  <a:gd name="connsiteY1" fmla="*/ 0 h 802443"/>
                  <a:gd name="connsiteX2" fmla="*/ 1519982 w 1519982"/>
                  <a:gd name="connsiteY2" fmla="*/ 492880 h 802443"/>
                  <a:gd name="connsiteX3" fmla="*/ 824657 w 1519982"/>
                  <a:gd name="connsiteY3" fmla="*/ 474662 h 802443"/>
                  <a:gd name="connsiteX4" fmla="*/ 0 w 1519982"/>
                  <a:gd name="connsiteY4" fmla="*/ 802443 h 802443"/>
                  <a:gd name="connsiteX5" fmla="*/ 876300 w 1519982"/>
                  <a:gd name="connsiteY5" fmla="*/ 23813 h 802443"/>
                  <a:gd name="connsiteX0" fmla="*/ 876300 w 1519982"/>
                  <a:gd name="connsiteY0" fmla="*/ 0 h 778630"/>
                  <a:gd name="connsiteX1" fmla="*/ 1519982 w 1519982"/>
                  <a:gd name="connsiteY1" fmla="*/ 469067 h 778630"/>
                  <a:gd name="connsiteX2" fmla="*/ 824657 w 1519982"/>
                  <a:gd name="connsiteY2" fmla="*/ 450849 h 778630"/>
                  <a:gd name="connsiteX3" fmla="*/ 0 w 1519982"/>
                  <a:gd name="connsiteY3" fmla="*/ 778630 h 778630"/>
                  <a:gd name="connsiteX4" fmla="*/ 876300 w 1519982"/>
                  <a:gd name="connsiteY4" fmla="*/ 0 h 778630"/>
                  <a:gd name="connsiteX0" fmla="*/ 876300 w 1519982"/>
                  <a:gd name="connsiteY0" fmla="*/ 0 h 778630"/>
                  <a:gd name="connsiteX1" fmla="*/ 1519982 w 1519982"/>
                  <a:gd name="connsiteY1" fmla="*/ 469067 h 778630"/>
                  <a:gd name="connsiteX2" fmla="*/ 824657 w 1519982"/>
                  <a:gd name="connsiteY2" fmla="*/ 450849 h 778630"/>
                  <a:gd name="connsiteX3" fmla="*/ 0 w 1519982"/>
                  <a:gd name="connsiteY3" fmla="*/ 778630 h 778630"/>
                  <a:gd name="connsiteX4" fmla="*/ 876300 w 1519982"/>
                  <a:gd name="connsiteY4" fmla="*/ 0 h 778630"/>
                  <a:gd name="connsiteX0" fmla="*/ 51643 w 695325"/>
                  <a:gd name="connsiteY0" fmla="*/ 0 h 476173"/>
                  <a:gd name="connsiteX1" fmla="*/ 695325 w 695325"/>
                  <a:gd name="connsiteY1" fmla="*/ 469067 h 476173"/>
                  <a:gd name="connsiteX2" fmla="*/ 0 w 695325"/>
                  <a:gd name="connsiteY2" fmla="*/ 450849 h 476173"/>
                  <a:gd name="connsiteX3" fmla="*/ 51643 w 695325"/>
                  <a:gd name="connsiteY3" fmla="*/ 0 h 476173"/>
                  <a:gd name="connsiteX0" fmla="*/ 120802 w 764484"/>
                  <a:gd name="connsiteY0" fmla="*/ 0 h 612566"/>
                  <a:gd name="connsiteX1" fmla="*/ 764484 w 764484"/>
                  <a:gd name="connsiteY1" fmla="*/ 469067 h 612566"/>
                  <a:gd name="connsiteX2" fmla="*/ 69159 w 764484"/>
                  <a:gd name="connsiteY2" fmla="*/ 450849 h 612566"/>
                  <a:gd name="connsiteX3" fmla="*/ 120802 w 764484"/>
                  <a:gd name="connsiteY3" fmla="*/ 0 h 612566"/>
                  <a:gd name="connsiteX0" fmla="*/ 120802 w 765534"/>
                  <a:gd name="connsiteY0" fmla="*/ 0 h 612566"/>
                  <a:gd name="connsiteX1" fmla="*/ 764484 w 765534"/>
                  <a:gd name="connsiteY1" fmla="*/ 469067 h 612566"/>
                  <a:gd name="connsiteX2" fmla="*/ 69159 w 765534"/>
                  <a:gd name="connsiteY2" fmla="*/ 450849 h 612566"/>
                  <a:gd name="connsiteX3" fmla="*/ 120802 w 765534"/>
                  <a:gd name="connsiteY3" fmla="*/ 0 h 612566"/>
                  <a:gd name="connsiteX0" fmla="*/ 120802 w 765599"/>
                  <a:gd name="connsiteY0" fmla="*/ 0 h 612566"/>
                  <a:gd name="connsiteX1" fmla="*/ 764484 w 765599"/>
                  <a:gd name="connsiteY1" fmla="*/ 469067 h 612566"/>
                  <a:gd name="connsiteX2" fmla="*/ 69159 w 765599"/>
                  <a:gd name="connsiteY2" fmla="*/ 450849 h 612566"/>
                  <a:gd name="connsiteX3" fmla="*/ 120802 w 765599"/>
                  <a:gd name="connsiteY3" fmla="*/ 0 h 612566"/>
                  <a:gd name="connsiteX0" fmla="*/ 120802 w 765599"/>
                  <a:gd name="connsiteY0" fmla="*/ 0 h 612566"/>
                  <a:gd name="connsiteX1" fmla="*/ 764484 w 765599"/>
                  <a:gd name="connsiteY1" fmla="*/ 469067 h 612566"/>
                  <a:gd name="connsiteX2" fmla="*/ 69159 w 765599"/>
                  <a:gd name="connsiteY2" fmla="*/ 450849 h 612566"/>
                  <a:gd name="connsiteX3" fmla="*/ 120802 w 765599"/>
                  <a:gd name="connsiteY3" fmla="*/ 0 h 612566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  <a:gd name="connsiteX3" fmla="*/ 116598 w 761395"/>
                  <a:gd name="connsiteY3" fmla="*/ 0 h 674949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  <a:gd name="connsiteX3" fmla="*/ 208038 w 761395"/>
                  <a:gd name="connsiteY3" fmla="*/ 91440 h 674949"/>
                  <a:gd name="connsiteX0" fmla="*/ 116598 w 761395"/>
                  <a:gd name="connsiteY0" fmla="*/ 0 h 674949"/>
                  <a:gd name="connsiteX1" fmla="*/ 760280 w 761395"/>
                  <a:gd name="connsiteY1" fmla="*/ 469067 h 674949"/>
                  <a:gd name="connsiteX2" fmla="*/ 64955 w 761395"/>
                  <a:gd name="connsiteY2" fmla="*/ 450849 h 67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1395" h="674949">
                    <a:moveTo>
                      <a:pt x="116598" y="0"/>
                    </a:moveTo>
                    <a:cubicBezTo>
                      <a:pt x="269246" y="527831"/>
                      <a:pt x="788607" y="188886"/>
                      <a:pt x="760280" y="469067"/>
                    </a:cubicBezTo>
                    <a:cubicBezTo>
                      <a:pt x="703130" y="704295"/>
                      <a:pt x="-254132" y="787121"/>
                      <a:pt x="64955" y="450849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B30D723A-3F85-4B56-80C2-66C847B9E40E}"/>
                  </a:ext>
                </a:extLst>
              </p:cNvPr>
              <p:cNvSpPr/>
              <p:nvPr/>
            </p:nvSpPr>
            <p:spPr>
              <a:xfrm rot="1689365">
                <a:off x="5030602" y="1496767"/>
                <a:ext cx="284145" cy="4858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33">
                <a:extLst>
                  <a:ext uri="{FF2B5EF4-FFF2-40B4-BE49-F238E27FC236}">
                    <a16:creationId xmlns:a16="http://schemas.microsoft.com/office/drawing/2014/main" id="{14CC08AD-D127-4723-A802-53B3188414B0}"/>
                  </a:ext>
                </a:extLst>
              </p:cNvPr>
              <p:cNvSpPr/>
              <p:nvPr/>
            </p:nvSpPr>
            <p:spPr>
              <a:xfrm>
                <a:off x="4959904" y="1265039"/>
                <a:ext cx="311909" cy="177816"/>
              </a:xfrm>
              <a:custGeom>
                <a:avLst/>
                <a:gdLst>
                  <a:gd name="connsiteX0" fmla="*/ 0 w 202645"/>
                  <a:gd name="connsiteY0" fmla="*/ 0 h 141847"/>
                  <a:gd name="connsiteX1" fmla="*/ 202645 w 202645"/>
                  <a:gd name="connsiteY1" fmla="*/ 0 h 141847"/>
                  <a:gd name="connsiteX2" fmla="*/ 202645 w 202645"/>
                  <a:gd name="connsiteY2" fmla="*/ 141847 h 141847"/>
                  <a:gd name="connsiteX3" fmla="*/ 0 w 202645"/>
                  <a:gd name="connsiteY3" fmla="*/ 141847 h 141847"/>
                  <a:gd name="connsiteX4" fmla="*/ 0 w 202645"/>
                  <a:gd name="connsiteY4" fmla="*/ 0 h 141847"/>
                  <a:gd name="connsiteX0" fmla="*/ 85725 w 288370"/>
                  <a:gd name="connsiteY0" fmla="*/ 0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4" fmla="*/ 85725 w 288370"/>
                  <a:gd name="connsiteY4" fmla="*/ 0 h 151372"/>
                  <a:gd name="connsiteX0" fmla="*/ 0 w 288370"/>
                  <a:gd name="connsiteY0" fmla="*/ 151372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0" fmla="*/ 0 w 288370"/>
                  <a:gd name="connsiteY0" fmla="*/ 179947 h 179947"/>
                  <a:gd name="connsiteX1" fmla="*/ 274083 w 288370"/>
                  <a:gd name="connsiteY1" fmla="*/ 0 h 179947"/>
                  <a:gd name="connsiteX2" fmla="*/ 288370 w 288370"/>
                  <a:gd name="connsiteY2" fmla="*/ 170422 h 179947"/>
                  <a:gd name="connsiteX3" fmla="*/ 0 w 288370"/>
                  <a:gd name="connsiteY3" fmla="*/ 179947 h 179947"/>
                  <a:gd name="connsiteX0" fmla="*/ 0 w 312182"/>
                  <a:gd name="connsiteY0" fmla="*/ 179947 h 179947"/>
                  <a:gd name="connsiteX1" fmla="*/ 274083 w 312182"/>
                  <a:gd name="connsiteY1" fmla="*/ 0 h 179947"/>
                  <a:gd name="connsiteX2" fmla="*/ 312182 w 312182"/>
                  <a:gd name="connsiteY2" fmla="*/ 79935 h 179947"/>
                  <a:gd name="connsiteX3" fmla="*/ 0 w 312182"/>
                  <a:gd name="connsiteY3" fmla="*/ 179947 h 179947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7566 h 177792"/>
                  <a:gd name="connsiteX1" fmla="*/ 259796 w 312182"/>
                  <a:gd name="connsiteY1" fmla="*/ 0 h 177792"/>
                  <a:gd name="connsiteX2" fmla="*/ 312182 w 312182"/>
                  <a:gd name="connsiteY2" fmla="*/ 77554 h 177792"/>
                  <a:gd name="connsiteX3" fmla="*/ 0 w 312182"/>
                  <a:gd name="connsiteY3" fmla="*/ 177566 h 177792"/>
                  <a:gd name="connsiteX0" fmla="*/ 0 w 309801"/>
                  <a:gd name="connsiteY0" fmla="*/ 177566 h 177816"/>
                  <a:gd name="connsiteX1" fmla="*/ 259796 w 309801"/>
                  <a:gd name="connsiteY1" fmla="*/ 0 h 177816"/>
                  <a:gd name="connsiteX2" fmla="*/ 309801 w 309801"/>
                  <a:gd name="connsiteY2" fmla="*/ 84698 h 177816"/>
                  <a:gd name="connsiteX3" fmla="*/ 0 w 309801"/>
                  <a:gd name="connsiteY3" fmla="*/ 177566 h 177816"/>
                  <a:gd name="connsiteX0" fmla="*/ 0 w 311165"/>
                  <a:gd name="connsiteY0" fmla="*/ 177566 h 177816"/>
                  <a:gd name="connsiteX1" fmla="*/ 259796 w 311165"/>
                  <a:gd name="connsiteY1" fmla="*/ 0 h 177816"/>
                  <a:gd name="connsiteX2" fmla="*/ 309801 w 311165"/>
                  <a:gd name="connsiteY2" fmla="*/ 84698 h 177816"/>
                  <a:gd name="connsiteX3" fmla="*/ 0 w 311165"/>
                  <a:gd name="connsiteY3" fmla="*/ 177566 h 177816"/>
                  <a:gd name="connsiteX0" fmla="*/ 0 w 311909"/>
                  <a:gd name="connsiteY0" fmla="*/ 177566 h 177816"/>
                  <a:gd name="connsiteX1" fmla="*/ 259796 w 311909"/>
                  <a:gd name="connsiteY1" fmla="*/ 0 h 177816"/>
                  <a:gd name="connsiteX2" fmla="*/ 309801 w 311909"/>
                  <a:gd name="connsiteY2" fmla="*/ 84698 h 177816"/>
                  <a:gd name="connsiteX3" fmla="*/ 0 w 311909"/>
                  <a:gd name="connsiteY3" fmla="*/ 177566 h 17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09" h="177816">
                    <a:moveTo>
                      <a:pt x="0" y="177566"/>
                    </a:moveTo>
                    <a:cubicBezTo>
                      <a:pt x="86599" y="98534"/>
                      <a:pt x="163673" y="40932"/>
                      <a:pt x="259796" y="0"/>
                    </a:cubicBezTo>
                    <a:cubicBezTo>
                      <a:pt x="295514" y="16326"/>
                      <a:pt x="319326" y="32652"/>
                      <a:pt x="309801" y="84698"/>
                    </a:cubicBezTo>
                    <a:cubicBezTo>
                      <a:pt x="205740" y="118035"/>
                      <a:pt x="108823" y="182329"/>
                      <a:pt x="0" y="1775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33">
                <a:extLst>
                  <a:ext uri="{FF2B5EF4-FFF2-40B4-BE49-F238E27FC236}">
                    <a16:creationId xmlns:a16="http://schemas.microsoft.com/office/drawing/2014/main" id="{6ECE483E-3F3A-4083-A38E-C882F636F13B}"/>
                  </a:ext>
                </a:extLst>
              </p:cNvPr>
              <p:cNvSpPr/>
              <p:nvPr/>
            </p:nvSpPr>
            <p:spPr>
              <a:xfrm flipH="1">
                <a:off x="5542820" y="1248902"/>
                <a:ext cx="221596" cy="126330"/>
              </a:xfrm>
              <a:custGeom>
                <a:avLst/>
                <a:gdLst>
                  <a:gd name="connsiteX0" fmla="*/ 0 w 202645"/>
                  <a:gd name="connsiteY0" fmla="*/ 0 h 141847"/>
                  <a:gd name="connsiteX1" fmla="*/ 202645 w 202645"/>
                  <a:gd name="connsiteY1" fmla="*/ 0 h 141847"/>
                  <a:gd name="connsiteX2" fmla="*/ 202645 w 202645"/>
                  <a:gd name="connsiteY2" fmla="*/ 141847 h 141847"/>
                  <a:gd name="connsiteX3" fmla="*/ 0 w 202645"/>
                  <a:gd name="connsiteY3" fmla="*/ 141847 h 141847"/>
                  <a:gd name="connsiteX4" fmla="*/ 0 w 202645"/>
                  <a:gd name="connsiteY4" fmla="*/ 0 h 141847"/>
                  <a:gd name="connsiteX0" fmla="*/ 85725 w 288370"/>
                  <a:gd name="connsiteY0" fmla="*/ 0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4" fmla="*/ 85725 w 288370"/>
                  <a:gd name="connsiteY4" fmla="*/ 0 h 151372"/>
                  <a:gd name="connsiteX0" fmla="*/ 0 w 288370"/>
                  <a:gd name="connsiteY0" fmla="*/ 151372 h 151372"/>
                  <a:gd name="connsiteX1" fmla="*/ 288370 w 288370"/>
                  <a:gd name="connsiteY1" fmla="*/ 0 h 151372"/>
                  <a:gd name="connsiteX2" fmla="*/ 288370 w 288370"/>
                  <a:gd name="connsiteY2" fmla="*/ 141847 h 151372"/>
                  <a:gd name="connsiteX3" fmla="*/ 0 w 288370"/>
                  <a:gd name="connsiteY3" fmla="*/ 151372 h 151372"/>
                  <a:gd name="connsiteX0" fmla="*/ 0 w 288370"/>
                  <a:gd name="connsiteY0" fmla="*/ 179947 h 179947"/>
                  <a:gd name="connsiteX1" fmla="*/ 274083 w 288370"/>
                  <a:gd name="connsiteY1" fmla="*/ 0 h 179947"/>
                  <a:gd name="connsiteX2" fmla="*/ 288370 w 288370"/>
                  <a:gd name="connsiteY2" fmla="*/ 170422 h 179947"/>
                  <a:gd name="connsiteX3" fmla="*/ 0 w 288370"/>
                  <a:gd name="connsiteY3" fmla="*/ 179947 h 179947"/>
                  <a:gd name="connsiteX0" fmla="*/ 0 w 312182"/>
                  <a:gd name="connsiteY0" fmla="*/ 179947 h 179947"/>
                  <a:gd name="connsiteX1" fmla="*/ 274083 w 312182"/>
                  <a:gd name="connsiteY1" fmla="*/ 0 h 179947"/>
                  <a:gd name="connsiteX2" fmla="*/ 312182 w 312182"/>
                  <a:gd name="connsiteY2" fmla="*/ 79935 h 179947"/>
                  <a:gd name="connsiteX3" fmla="*/ 0 w 312182"/>
                  <a:gd name="connsiteY3" fmla="*/ 179947 h 179947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74083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9947 h 180173"/>
                  <a:gd name="connsiteX1" fmla="*/ 288371 w 312182"/>
                  <a:gd name="connsiteY1" fmla="*/ 0 h 180173"/>
                  <a:gd name="connsiteX2" fmla="*/ 312182 w 312182"/>
                  <a:gd name="connsiteY2" fmla="*/ 79935 h 180173"/>
                  <a:gd name="connsiteX3" fmla="*/ 0 w 312182"/>
                  <a:gd name="connsiteY3" fmla="*/ 179947 h 180173"/>
                  <a:gd name="connsiteX0" fmla="*/ 0 w 312182"/>
                  <a:gd name="connsiteY0" fmla="*/ 177566 h 177792"/>
                  <a:gd name="connsiteX1" fmla="*/ 259796 w 312182"/>
                  <a:gd name="connsiteY1" fmla="*/ 0 h 177792"/>
                  <a:gd name="connsiteX2" fmla="*/ 312182 w 312182"/>
                  <a:gd name="connsiteY2" fmla="*/ 77554 h 177792"/>
                  <a:gd name="connsiteX3" fmla="*/ 0 w 312182"/>
                  <a:gd name="connsiteY3" fmla="*/ 177566 h 177792"/>
                  <a:gd name="connsiteX0" fmla="*/ 0 w 309801"/>
                  <a:gd name="connsiteY0" fmla="*/ 177566 h 177816"/>
                  <a:gd name="connsiteX1" fmla="*/ 259796 w 309801"/>
                  <a:gd name="connsiteY1" fmla="*/ 0 h 177816"/>
                  <a:gd name="connsiteX2" fmla="*/ 309801 w 309801"/>
                  <a:gd name="connsiteY2" fmla="*/ 84698 h 177816"/>
                  <a:gd name="connsiteX3" fmla="*/ 0 w 309801"/>
                  <a:gd name="connsiteY3" fmla="*/ 177566 h 177816"/>
                  <a:gd name="connsiteX0" fmla="*/ 0 w 311165"/>
                  <a:gd name="connsiteY0" fmla="*/ 177566 h 177816"/>
                  <a:gd name="connsiteX1" fmla="*/ 259796 w 311165"/>
                  <a:gd name="connsiteY1" fmla="*/ 0 h 177816"/>
                  <a:gd name="connsiteX2" fmla="*/ 309801 w 311165"/>
                  <a:gd name="connsiteY2" fmla="*/ 84698 h 177816"/>
                  <a:gd name="connsiteX3" fmla="*/ 0 w 311165"/>
                  <a:gd name="connsiteY3" fmla="*/ 177566 h 177816"/>
                  <a:gd name="connsiteX0" fmla="*/ 0 w 311909"/>
                  <a:gd name="connsiteY0" fmla="*/ 177566 h 177816"/>
                  <a:gd name="connsiteX1" fmla="*/ 259796 w 311909"/>
                  <a:gd name="connsiteY1" fmla="*/ 0 h 177816"/>
                  <a:gd name="connsiteX2" fmla="*/ 309801 w 311909"/>
                  <a:gd name="connsiteY2" fmla="*/ 84698 h 177816"/>
                  <a:gd name="connsiteX3" fmla="*/ 0 w 311909"/>
                  <a:gd name="connsiteY3" fmla="*/ 177566 h 177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09" h="177816">
                    <a:moveTo>
                      <a:pt x="0" y="177566"/>
                    </a:moveTo>
                    <a:cubicBezTo>
                      <a:pt x="86599" y="98534"/>
                      <a:pt x="163673" y="40932"/>
                      <a:pt x="259796" y="0"/>
                    </a:cubicBezTo>
                    <a:cubicBezTo>
                      <a:pt x="295514" y="16326"/>
                      <a:pt x="319326" y="32652"/>
                      <a:pt x="309801" y="84698"/>
                    </a:cubicBezTo>
                    <a:cubicBezTo>
                      <a:pt x="205740" y="118035"/>
                      <a:pt x="108823" y="182329"/>
                      <a:pt x="0" y="1775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34">
                <a:extLst>
                  <a:ext uri="{FF2B5EF4-FFF2-40B4-BE49-F238E27FC236}">
                    <a16:creationId xmlns:a16="http://schemas.microsoft.com/office/drawing/2014/main" id="{86EF7072-F100-4999-A0E9-58B75BD50103}"/>
                  </a:ext>
                </a:extLst>
              </p:cNvPr>
              <p:cNvSpPr/>
              <p:nvPr/>
            </p:nvSpPr>
            <p:spPr>
              <a:xfrm>
                <a:off x="4700708" y="2197101"/>
                <a:ext cx="1061172" cy="371156"/>
              </a:xfrm>
              <a:custGeom>
                <a:avLst/>
                <a:gdLst>
                  <a:gd name="connsiteX0" fmla="*/ 0 w 476680"/>
                  <a:gd name="connsiteY0" fmla="*/ 0 h 185255"/>
                  <a:gd name="connsiteX1" fmla="*/ 476680 w 476680"/>
                  <a:gd name="connsiteY1" fmla="*/ 0 h 185255"/>
                  <a:gd name="connsiteX2" fmla="*/ 476680 w 476680"/>
                  <a:gd name="connsiteY2" fmla="*/ 185255 h 185255"/>
                  <a:gd name="connsiteX3" fmla="*/ 0 w 476680"/>
                  <a:gd name="connsiteY3" fmla="*/ 185255 h 185255"/>
                  <a:gd name="connsiteX4" fmla="*/ 0 w 476680"/>
                  <a:gd name="connsiteY4" fmla="*/ 0 h 185255"/>
                  <a:gd name="connsiteX0" fmla="*/ 231775 w 708455"/>
                  <a:gd name="connsiteY0" fmla="*/ 0 h 185255"/>
                  <a:gd name="connsiteX1" fmla="*/ 708455 w 708455"/>
                  <a:gd name="connsiteY1" fmla="*/ 0 h 185255"/>
                  <a:gd name="connsiteX2" fmla="*/ 708455 w 708455"/>
                  <a:gd name="connsiteY2" fmla="*/ 185255 h 185255"/>
                  <a:gd name="connsiteX3" fmla="*/ 0 w 708455"/>
                  <a:gd name="connsiteY3" fmla="*/ 166205 h 185255"/>
                  <a:gd name="connsiteX4" fmla="*/ 231775 w 708455"/>
                  <a:gd name="connsiteY4" fmla="*/ 0 h 185255"/>
                  <a:gd name="connsiteX0" fmla="*/ 0 w 708455"/>
                  <a:gd name="connsiteY0" fmla="*/ 166205 h 185255"/>
                  <a:gd name="connsiteX1" fmla="*/ 708455 w 708455"/>
                  <a:gd name="connsiteY1" fmla="*/ 0 h 185255"/>
                  <a:gd name="connsiteX2" fmla="*/ 708455 w 708455"/>
                  <a:gd name="connsiteY2" fmla="*/ 185255 h 185255"/>
                  <a:gd name="connsiteX3" fmla="*/ 0 w 708455"/>
                  <a:gd name="connsiteY3" fmla="*/ 166205 h 185255"/>
                  <a:gd name="connsiteX0" fmla="*/ 0 w 1060880"/>
                  <a:gd name="connsiteY0" fmla="*/ 175730 h 194780"/>
                  <a:gd name="connsiteX1" fmla="*/ 1060880 w 1060880"/>
                  <a:gd name="connsiteY1" fmla="*/ 0 h 194780"/>
                  <a:gd name="connsiteX2" fmla="*/ 708455 w 1060880"/>
                  <a:gd name="connsiteY2" fmla="*/ 194780 h 194780"/>
                  <a:gd name="connsiteX3" fmla="*/ 0 w 1060880"/>
                  <a:gd name="connsiteY3" fmla="*/ 175730 h 194780"/>
                  <a:gd name="connsiteX0" fmla="*/ 0 w 1060880"/>
                  <a:gd name="connsiteY0" fmla="*/ 175730 h 194780"/>
                  <a:gd name="connsiteX1" fmla="*/ 1060880 w 1060880"/>
                  <a:gd name="connsiteY1" fmla="*/ 0 h 194780"/>
                  <a:gd name="connsiteX2" fmla="*/ 708455 w 1060880"/>
                  <a:gd name="connsiteY2" fmla="*/ 194780 h 194780"/>
                  <a:gd name="connsiteX3" fmla="*/ 0 w 1060880"/>
                  <a:gd name="connsiteY3" fmla="*/ 175730 h 194780"/>
                  <a:gd name="connsiteX0" fmla="*/ 2501 w 1063381"/>
                  <a:gd name="connsiteY0" fmla="*/ 318496 h 337546"/>
                  <a:gd name="connsiteX1" fmla="*/ 441826 w 1063381"/>
                  <a:gd name="connsiteY1" fmla="*/ 3797 h 337546"/>
                  <a:gd name="connsiteX2" fmla="*/ 1063381 w 1063381"/>
                  <a:gd name="connsiteY2" fmla="*/ 142766 h 337546"/>
                  <a:gd name="connsiteX3" fmla="*/ 710956 w 1063381"/>
                  <a:gd name="connsiteY3" fmla="*/ 337546 h 337546"/>
                  <a:gd name="connsiteX4" fmla="*/ 2501 w 1063381"/>
                  <a:gd name="connsiteY4" fmla="*/ 318496 h 337546"/>
                  <a:gd name="connsiteX0" fmla="*/ 2501 w 1063381"/>
                  <a:gd name="connsiteY0" fmla="*/ 318496 h 318496"/>
                  <a:gd name="connsiteX1" fmla="*/ 441826 w 1063381"/>
                  <a:gd name="connsiteY1" fmla="*/ 3797 h 318496"/>
                  <a:gd name="connsiteX2" fmla="*/ 1063381 w 1063381"/>
                  <a:gd name="connsiteY2" fmla="*/ 142766 h 318496"/>
                  <a:gd name="connsiteX3" fmla="*/ 850656 w 1063381"/>
                  <a:gd name="connsiteY3" fmla="*/ 197846 h 318496"/>
                  <a:gd name="connsiteX4" fmla="*/ 2501 w 1063381"/>
                  <a:gd name="connsiteY4" fmla="*/ 318496 h 318496"/>
                  <a:gd name="connsiteX0" fmla="*/ 2501 w 1063381"/>
                  <a:gd name="connsiteY0" fmla="*/ 314699 h 314699"/>
                  <a:gd name="connsiteX1" fmla="*/ 441826 w 1063381"/>
                  <a:gd name="connsiteY1" fmla="*/ 0 h 314699"/>
                  <a:gd name="connsiteX2" fmla="*/ 1063381 w 1063381"/>
                  <a:gd name="connsiteY2" fmla="*/ 138969 h 314699"/>
                  <a:gd name="connsiteX3" fmla="*/ 850656 w 1063381"/>
                  <a:gd name="connsiteY3" fmla="*/ 194049 h 314699"/>
                  <a:gd name="connsiteX4" fmla="*/ 2501 w 1063381"/>
                  <a:gd name="connsiteY4" fmla="*/ 314699 h 314699"/>
                  <a:gd name="connsiteX0" fmla="*/ 2501 w 1063381"/>
                  <a:gd name="connsiteY0" fmla="*/ 314699 h 314699"/>
                  <a:gd name="connsiteX1" fmla="*/ 441826 w 1063381"/>
                  <a:gd name="connsiteY1" fmla="*/ 0 h 314699"/>
                  <a:gd name="connsiteX2" fmla="*/ 1063381 w 1063381"/>
                  <a:gd name="connsiteY2" fmla="*/ 138969 h 314699"/>
                  <a:gd name="connsiteX3" fmla="*/ 850656 w 1063381"/>
                  <a:gd name="connsiteY3" fmla="*/ 194049 h 314699"/>
                  <a:gd name="connsiteX4" fmla="*/ 2501 w 1063381"/>
                  <a:gd name="connsiteY4" fmla="*/ 314699 h 314699"/>
                  <a:gd name="connsiteX0" fmla="*/ 2501 w 1063381"/>
                  <a:gd name="connsiteY0" fmla="*/ 314699 h 321193"/>
                  <a:gd name="connsiteX1" fmla="*/ 441826 w 1063381"/>
                  <a:gd name="connsiteY1" fmla="*/ 0 h 321193"/>
                  <a:gd name="connsiteX2" fmla="*/ 1063381 w 1063381"/>
                  <a:gd name="connsiteY2" fmla="*/ 138969 h 321193"/>
                  <a:gd name="connsiteX3" fmla="*/ 850656 w 1063381"/>
                  <a:gd name="connsiteY3" fmla="*/ 194049 h 321193"/>
                  <a:gd name="connsiteX4" fmla="*/ 2501 w 1063381"/>
                  <a:gd name="connsiteY4" fmla="*/ 314699 h 321193"/>
                  <a:gd name="connsiteX0" fmla="*/ 2501 w 1063381"/>
                  <a:gd name="connsiteY0" fmla="*/ 314699 h 371156"/>
                  <a:gd name="connsiteX1" fmla="*/ 441826 w 1063381"/>
                  <a:gd name="connsiteY1" fmla="*/ 0 h 371156"/>
                  <a:gd name="connsiteX2" fmla="*/ 1063381 w 1063381"/>
                  <a:gd name="connsiteY2" fmla="*/ 138969 h 371156"/>
                  <a:gd name="connsiteX3" fmla="*/ 850656 w 1063381"/>
                  <a:gd name="connsiteY3" fmla="*/ 194049 h 371156"/>
                  <a:gd name="connsiteX4" fmla="*/ 2501 w 1063381"/>
                  <a:gd name="connsiteY4" fmla="*/ 314699 h 371156"/>
                  <a:gd name="connsiteX0" fmla="*/ 487 w 1061367"/>
                  <a:gd name="connsiteY0" fmla="*/ 314699 h 371156"/>
                  <a:gd name="connsiteX1" fmla="*/ 439812 w 1061367"/>
                  <a:gd name="connsiteY1" fmla="*/ 0 h 371156"/>
                  <a:gd name="connsiteX2" fmla="*/ 1061367 w 1061367"/>
                  <a:gd name="connsiteY2" fmla="*/ 138969 h 371156"/>
                  <a:gd name="connsiteX3" fmla="*/ 848642 w 1061367"/>
                  <a:gd name="connsiteY3" fmla="*/ 194049 h 371156"/>
                  <a:gd name="connsiteX4" fmla="*/ 487 w 1061367"/>
                  <a:gd name="connsiteY4" fmla="*/ 314699 h 371156"/>
                  <a:gd name="connsiteX0" fmla="*/ 292 w 1061172"/>
                  <a:gd name="connsiteY0" fmla="*/ 314699 h 371156"/>
                  <a:gd name="connsiteX1" fmla="*/ 439617 w 1061172"/>
                  <a:gd name="connsiteY1" fmla="*/ 0 h 371156"/>
                  <a:gd name="connsiteX2" fmla="*/ 1061172 w 1061172"/>
                  <a:gd name="connsiteY2" fmla="*/ 138969 h 371156"/>
                  <a:gd name="connsiteX3" fmla="*/ 848447 w 1061172"/>
                  <a:gd name="connsiteY3" fmla="*/ 194049 h 371156"/>
                  <a:gd name="connsiteX4" fmla="*/ 292 w 1061172"/>
                  <a:gd name="connsiteY4" fmla="*/ 314699 h 371156"/>
                  <a:gd name="connsiteX0" fmla="*/ 292 w 1061172"/>
                  <a:gd name="connsiteY0" fmla="*/ 314699 h 371156"/>
                  <a:gd name="connsiteX1" fmla="*/ 439617 w 1061172"/>
                  <a:gd name="connsiteY1" fmla="*/ 0 h 371156"/>
                  <a:gd name="connsiteX2" fmla="*/ 1061172 w 1061172"/>
                  <a:gd name="connsiteY2" fmla="*/ 138969 h 371156"/>
                  <a:gd name="connsiteX3" fmla="*/ 848447 w 1061172"/>
                  <a:gd name="connsiteY3" fmla="*/ 194049 h 371156"/>
                  <a:gd name="connsiteX4" fmla="*/ 292 w 1061172"/>
                  <a:gd name="connsiteY4" fmla="*/ 314699 h 3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172" h="371156">
                    <a:moveTo>
                      <a:pt x="292" y="314699"/>
                    </a:moveTo>
                    <a:cubicBezTo>
                      <a:pt x="-10167" y="216212"/>
                      <a:pt x="262804" y="29288"/>
                      <a:pt x="439617" y="0"/>
                    </a:cubicBezTo>
                    <a:cubicBezTo>
                      <a:pt x="648180" y="72312"/>
                      <a:pt x="869738" y="224632"/>
                      <a:pt x="1061172" y="138969"/>
                    </a:cubicBezTo>
                    <a:lnTo>
                      <a:pt x="848447" y="194049"/>
                    </a:lnTo>
                    <a:cubicBezTo>
                      <a:pt x="429204" y="412066"/>
                      <a:pt x="38535" y="398307"/>
                      <a:pt x="292" y="3146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56D2C9C-B41E-40DC-ACB2-0E14F3B6A6CC}"/>
                  </a:ext>
                </a:extLst>
              </p:cNvPr>
              <p:cNvCxnSpPr/>
              <p:nvPr/>
            </p:nvCxnSpPr>
            <p:spPr>
              <a:xfrm>
                <a:off x="4784725" y="2384425"/>
                <a:ext cx="148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B72D7B46-2A27-4FC5-BACF-DB8792C7D323}"/>
                  </a:ext>
                </a:extLst>
              </p:cNvPr>
              <p:cNvCxnSpPr/>
              <p:nvPr/>
            </p:nvCxnSpPr>
            <p:spPr>
              <a:xfrm>
                <a:off x="5354770" y="2338513"/>
                <a:ext cx="148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5B2D1BB3-4341-4ACE-A526-38CD12F29AF6}"/>
                </a:ext>
              </a:extLst>
            </p:cNvPr>
            <p:cNvSpPr/>
            <p:nvPr/>
          </p:nvSpPr>
          <p:spPr>
            <a:xfrm>
              <a:off x="4369120" y="1373606"/>
              <a:ext cx="121156" cy="1800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63BDDCC0-789A-4914-969A-AE5DBD38B5E7}"/>
                </a:ext>
              </a:extLst>
            </p:cNvPr>
            <p:cNvSpPr/>
            <p:nvPr/>
          </p:nvSpPr>
          <p:spPr>
            <a:xfrm rot="1494802">
              <a:off x="3854823" y="1450833"/>
              <a:ext cx="121156" cy="1800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ED903E0F-99EF-4B6A-85B3-D932C78F1D06}"/>
              </a:ext>
            </a:extLst>
          </p:cNvPr>
          <p:cNvSpPr/>
          <p:nvPr/>
        </p:nvSpPr>
        <p:spPr>
          <a:xfrm>
            <a:off x="8460988" y="3460607"/>
            <a:ext cx="1731722" cy="760975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lf</a:t>
            </a:r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28FD9C1F-6308-4E73-9A54-9CAA6455D634}"/>
              </a:ext>
            </a:extLst>
          </p:cNvPr>
          <p:cNvSpPr/>
          <p:nvPr/>
        </p:nvSpPr>
        <p:spPr>
          <a:xfrm>
            <a:off x="8957960" y="2832207"/>
            <a:ext cx="884584" cy="599053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lf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2B3619C-F824-4061-A3F8-76842A387ABD}"/>
              </a:ext>
            </a:extLst>
          </p:cNvPr>
          <p:cNvGrpSpPr/>
          <p:nvPr/>
        </p:nvGrpSpPr>
        <p:grpSpPr>
          <a:xfrm>
            <a:off x="8548212" y="4059459"/>
            <a:ext cx="1722191" cy="2639902"/>
            <a:chOff x="2024626" y="607103"/>
            <a:chExt cx="3828062" cy="5867936"/>
          </a:xfrm>
        </p:grpSpPr>
        <p:sp>
          <p:nvSpPr>
            <p:cNvPr id="522" name="Rectangle 14">
              <a:extLst>
                <a:ext uri="{FF2B5EF4-FFF2-40B4-BE49-F238E27FC236}">
                  <a16:creationId xmlns:a16="http://schemas.microsoft.com/office/drawing/2014/main" id="{75C7D558-78E9-4AC0-A6A6-394F2F006B34}"/>
                </a:ext>
              </a:extLst>
            </p:cNvPr>
            <p:cNvSpPr/>
            <p:nvPr/>
          </p:nvSpPr>
          <p:spPr>
            <a:xfrm>
              <a:off x="4768299" y="4906845"/>
              <a:ext cx="1084389" cy="1179630"/>
            </a:xfrm>
            <a:custGeom>
              <a:avLst/>
              <a:gdLst>
                <a:gd name="connsiteX0" fmla="*/ 0 w 389756"/>
                <a:gd name="connsiteY0" fmla="*/ 0 h 301949"/>
                <a:gd name="connsiteX1" fmla="*/ 389756 w 389756"/>
                <a:gd name="connsiteY1" fmla="*/ 0 h 301949"/>
                <a:gd name="connsiteX2" fmla="*/ 389756 w 389756"/>
                <a:gd name="connsiteY2" fmla="*/ 301949 h 301949"/>
                <a:gd name="connsiteX3" fmla="*/ 0 w 389756"/>
                <a:gd name="connsiteY3" fmla="*/ 301949 h 301949"/>
                <a:gd name="connsiteX4" fmla="*/ 0 w 389756"/>
                <a:gd name="connsiteY4" fmla="*/ 0 h 301949"/>
                <a:gd name="connsiteX0" fmla="*/ 80963 w 389756"/>
                <a:gd name="connsiteY0" fmla="*/ 157162 h 301949"/>
                <a:gd name="connsiteX1" fmla="*/ 389756 w 389756"/>
                <a:gd name="connsiteY1" fmla="*/ 0 h 301949"/>
                <a:gd name="connsiteX2" fmla="*/ 389756 w 389756"/>
                <a:gd name="connsiteY2" fmla="*/ 301949 h 301949"/>
                <a:gd name="connsiteX3" fmla="*/ 0 w 389756"/>
                <a:gd name="connsiteY3" fmla="*/ 301949 h 301949"/>
                <a:gd name="connsiteX4" fmla="*/ 80963 w 389756"/>
                <a:gd name="connsiteY4" fmla="*/ 157162 h 301949"/>
                <a:gd name="connsiteX0" fmla="*/ 80963 w 446906"/>
                <a:gd name="connsiteY0" fmla="*/ 885825 h 1030612"/>
                <a:gd name="connsiteX1" fmla="*/ 446906 w 446906"/>
                <a:gd name="connsiteY1" fmla="*/ 0 h 1030612"/>
                <a:gd name="connsiteX2" fmla="*/ 389756 w 446906"/>
                <a:gd name="connsiteY2" fmla="*/ 1030612 h 1030612"/>
                <a:gd name="connsiteX3" fmla="*/ 0 w 446906"/>
                <a:gd name="connsiteY3" fmla="*/ 1030612 h 1030612"/>
                <a:gd name="connsiteX4" fmla="*/ 80963 w 446906"/>
                <a:gd name="connsiteY4" fmla="*/ 885825 h 1030612"/>
                <a:gd name="connsiteX0" fmla="*/ 80963 w 644780"/>
                <a:gd name="connsiteY0" fmla="*/ 885825 h 1030612"/>
                <a:gd name="connsiteX1" fmla="*/ 446906 w 644780"/>
                <a:gd name="connsiteY1" fmla="*/ 0 h 1030612"/>
                <a:gd name="connsiteX2" fmla="*/ 389756 w 644780"/>
                <a:gd name="connsiteY2" fmla="*/ 1030612 h 1030612"/>
                <a:gd name="connsiteX3" fmla="*/ 0 w 644780"/>
                <a:gd name="connsiteY3" fmla="*/ 1030612 h 1030612"/>
                <a:gd name="connsiteX4" fmla="*/ 80963 w 644780"/>
                <a:gd name="connsiteY4" fmla="*/ 885825 h 1030612"/>
                <a:gd name="connsiteX0" fmla="*/ 61913 w 641765"/>
                <a:gd name="connsiteY0" fmla="*/ 895350 h 1030612"/>
                <a:gd name="connsiteX1" fmla="*/ 446906 w 641765"/>
                <a:gd name="connsiteY1" fmla="*/ 0 h 1030612"/>
                <a:gd name="connsiteX2" fmla="*/ 389756 w 641765"/>
                <a:gd name="connsiteY2" fmla="*/ 1030612 h 1030612"/>
                <a:gd name="connsiteX3" fmla="*/ 0 w 641765"/>
                <a:gd name="connsiteY3" fmla="*/ 1030612 h 1030612"/>
                <a:gd name="connsiteX4" fmla="*/ 61913 w 641765"/>
                <a:gd name="connsiteY4" fmla="*/ 895350 h 1030612"/>
                <a:gd name="connsiteX0" fmla="*/ 61913 w 672658"/>
                <a:gd name="connsiteY0" fmla="*/ 895350 h 1030612"/>
                <a:gd name="connsiteX1" fmla="*/ 446906 w 672658"/>
                <a:gd name="connsiteY1" fmla="*/ 0 h 1030612"/>
                <a:gd name="connsiteX2" fmla="*/ 389756 w 672658"/>
                <a:gd name="connsiteY2" fmla="*/ 1030612 h 1030612"/>
                <a:gd name="connsiteX3" fmla="*/ 0 w 672658"/>
                <a:gd name="connsiteY3" fmla="*/ 1030612 h 1030612"/>
                <a:gd name="connsiteX4" fmla="*/ 61913 w 672658"/>
                <a:gd name="connsiteY4" fmla="*/ 895350 h 1030612"/>
                <a:gd name="connsiteX0" fmla="*/ 57150 w 671703"/>
                <a:gd name="connsiteY0" fmla="*/ 757238 h 1030612"/>
                <a:gd name="connsiteX1" fmla="*/ 446906 w 671703"/>
                <a:gd name="connsiteY1" fmla="*/ 0 h 1030612"/>
                <a:gd name="connsiteX2" fmla="*/ 389756 w 671703"/>
                <a:gd name="connsiteY2" fmla="*/ 1030612 h 1030612"/>
                <a:gd name="connsiteX3" fmla="*/ 0 w 671703"/>
                <a:gd name="connsiteY3" fmla="*/ 1030612 h 1030612"/>
                <a:gd name="connsiteX4" fmla="*/ 57150 w 671703"/>
                <a:gd name="connsiteY4" fmla="*/ 757238 h 1030612"/>
                <a:gd name="connsiteX0" fmla="*/ 57150 w 664339"/>
                <a:gd name="connsiteY0" fmla="*/ 757238 h 1030612"/>
                <a:gd name="connsiteX1" fmla="*/ 446906 w 664339"/>
                <a:gd name="connsiteY1" fmla="*/ 0 h 1030612"/>
                <a:gd name="connsiteX2" fmla="*/ 389756 w 664339"/>
                <a:gd name="connsiteY2" fmla="*/ 1030612 h 1030612"/>
                <a:gd name="connsiteX3" fmla="*/ 0 w 664339"/>
                <a:gd name="connsiteY3" fmla="*/ 1030612 h 1030612"/>
                <a:gd name="connsiteX4" fmla="*/ 57150 w 664339"/>
                <a:gd name="connsiteY4" fmla="*/ 757238 h 1030612"/>
                <a:gd name="connsiteX0" fmla="*/ 57150 w 637475"/>
                <a:gd name="connsiteY0" fmla="*/ 790576 h 1063950"/>
                <a:gd name="connsiteX1" fmla="*/ 413569 w 637475"/>
                <a:gd name="connsiteY1" fmla="*/ 0 h 1063950"/>
                <a:gd name="connsiteX2" fmla="*/ 389756 w 637475"/>
                <a:gd name="connsiteY2" fmla="*/ 1063950 h 1063950"/>
                <a:gd name="connsiteX3" fmla="*/ 0 w 637475"/>
                <a:gd name="connsiteY3" fmla="*/ 1063950 h 1063950"/>
                <a:gd name="connsiteX4" fmla="*/ 57150 w 637475"/>
                <a:gd name="connsiteY4" fmla="*/ 790576 h 1063950"/>
                <a:gd name="connsiteX0" fmla="*/ 57150 w 654163"/>
                <a:gd name="connsiteY0" fmla="*/ 790576 h 1063950"/>
                <a:gd name="connsiteX1" fmla="*/ 413569 w 654163"/>
                <a:gd name="connsiteY1" fmla="*/ 0 h 1063950"/>
                <a:gd name="connsiteX2" fmla="*/ 389756 w 654163"/>
                <a:gd name="connsiteY2" fmla="*/ 1063950 h 1063950"/>
                <a:gd name="connsiteX3" fmla="*/ 0 w 654163"/>
                <a:gd name="connsiteY3" fmla="*/ 1063950 h 1063950"/>
                <a:gd name="connsiteX4" fmla="*/ 57150 w 654163"/>
                <a:gd name="connsiteY4" fmla="*/ 790576 h 1063950"/>
                <a:gd name="connsiteX0" fmla="*/ 57150 w 908618"/>
                <a:gd name="connsiteY0" fmla="*/ 790576 h 1063950"/>
                <a:gd name="connsiteX1" fmla="*/ 413569 w 908618"/>
                <a:gd name="connsiteY1" fmla="*/ 0 h 1063950"/>
                <a:gd name="connsiteX2" fmla="*/ 908603 w 908618"/>
                <a:gd name="connsiteY2" fmla="*/ 59063 h 1063950"/>
                <a:gd name="connsiteX3" fmla="*/ 389756 w 908618"/>
                <a:gd name="connsiteY3" fmla="*/ 1063950 h 1063950"/>
                <a:gd name="connsiteX4" fmla="*/ 0 w 908618"/>
                <a:gd name="connsiteY4" fmla="*/ 1063950 h 1063950"/>
                <a:gd name="connsiteX5" fmla="*/ 57150 w 908618"/>
                <a:gd name="connsiteY5" fmla="*/ 790576 h 1063950"/>
                <a:gd name="connsiteX0" fmla="*/ 57150 w 938195"/>
                <a:gd name="connsiteY0" fmla="*/ 839436 h 1112810"/>
                <a:gd name="connsiteX1" fmla="*/ 413569 w 938195"/>
                <a:gd name="connsiteY1" fmla="*/ 48860 h 1112810"/>
                <a:gd name="connsiteX2" fmla="*/ 908603 w 938195"/>
                <a:gd name="connsiteY2" fmla="*/ 107923 h 1112810"/>
                <a:gd name="connsiteX3" fmla="*/ 932415 w 938195"/>
                <a:gd name="connsiteY3" fmla="*/ 7911 h 1112810"/>
                <a:gd name="connsiteX4" fmla="*/ 389756 w 938195"/>
                <a:gd name="connsiteY4" fmla="*/ 1112810 h 1112810"/>
                <a:gd name="connsiteX5" fmla="*/ 0 w 938195"/>
                <a:gd name="connsiteY5" fmla="*/ 1112810 h 1112810"/>
                <a:gd name="connsiteX6" fmla="*/ 57150 w 938195"/>
                <a:gd name="connsiteY6" fmla="*/ 839436 h 1112810"/>
                <a:gd name="connsiteX0" fmla="*/ 57150 w 938195"/>
                <a:gd name="connsiteY0" fmla="*/ 861579 h 1134953"/>
                <a:gd name="connsiteX1" fmla="*/ 413569 w 938195"/>
                <a:gd name="connsiteY1" fmla="*/ 71003 h 1134953"/>
                <a:gd name="connsiteX2" fmla="*/ 908603 w 938195"/>
                <a:gd name="connsiteY2" fmla="*/ 130066 h 1134953"/>
                <a:gd name="connsiteX3" fmla="*/ 932415 w 938195"/>
                <a:gd name="connsiteY3" fmla="*/ 30054 h 1134953"/>
                <a:gd name="connsiteX4" fmla="*/ 389756 w 938195"/>
                <a:gd name="connsiteY4" fmla="*/ 1134953 h 1134953"/>
                <a:gd name="connsiteX5" fmla="*/ 0 w 938195"/>
                <a:gd name="connsiteY5" fmla="*/ 1134953 h 1134953"/>
                <a:gd name="connsiteX6" fmla="*/ 57150 w 938195"/>
                <a:gd name="connsiteY6" fmla="*/ 861579 h 1134953"/>
                <a:gd name="connsiteX0" fmla="*/ 57150 w 938195"/>
                <a:gd name="connsiteY0" fmla="*/ 883994 h 1157368"/>
                <a:gd name="connsiteX1" fmla="*/ 413569 w 938195"/>
                <a:gd name="connsiteY1" fmla="*/ 93418 h 1157368"/>
                <a:gd name="connsiteX2" fmla="*/ 908603 w 938195"/>
                <a:gd name="connsiteY2" fmla="*/ 152481 h 1157368"/>
                <a:gd name="connsiteX3" fmla="*/ 932415 w 938195"/>
                <a:gd name="connsiteY3" fmla="*/ 52469 h 1157368"/>
                <a:gd name="connsiteX4" fmla="*/ 389756 w 938195"/>
                <a:gd name="connsiteY4" fmla="*/ 1157368 h 1157368"/>
                <a:gd name="connsiteX5" fmla="*/ 0 w 938195"/>
                <a:gd name="connsiteY5" fmla="*/ 1157368 h 1157368"/>
                <a:gd name="connsiteX6" fmla="*/ 57150 w 938195"/>
                <a:gd name="connsiteY6" fmla="*/ 883994 h 1157368"/>
                <a:gd name="connsiteX0" fmla="*/ 57150 w 1003759"/>
                <a:gd name="connsiteY0" fmla="*/ 883994 h 1157368"/>
                <a:gd name="connsiteX1" fmla="*/ 413569 w 1003759"/>
                <a:gd name="connsiteY1" fmla="*/ 93418 h 1157368"/>
                <a:gd name="connsiteX2" fmla="*/ 908603 w 1003759"/>
                <a:gd name="connsiteY2" fmla="*/ 152481 h 1157368"/>
                <a:gd name="connsiteX3" fmla="*/ 932415 w 1003759"/>
                <a:gd name="connsiteY3" fmla="*/ 52469 h 1157368"/>
                <a:gd name="connsiteX4" fmla="*/ 999090 w 1003759"/>
                <a:gd name="connsiteY4" fmla="*/ 571582 h 1157368"/>
                <a:gd name="connsiteX5" fmla="*/ 389756 w 1003759"/>
                <a:gd name="connsiteY5" fmla="*/ 1157368 h 1157368"/>
                <a:gd name="connsiteX6" fmla="*/ 0 w 1003759"/>
                <a:gd name="connsiteY6" fmla="*/ 1157368 h 1157368"/>
                <a:gd name="connsiteX7" fmla="*/ 57150 w 1003759"/>
                <a:gd name="connsiteY7" fmla="*/ 883994 h 1157368"/>
                <a:gd name="connsiteX0" fmla="*/ 57150 w 1064764"/>
                <a:gd name="connsiteY0" fmla="*/ 883994 h 1157368"/>
                <a:gd name="connsiteX1" fmla="*/ 413569 w 1064764"/>
                <a:gd name="connsiteY1" fmla="*/ 93418 h 1157368"/>
                <a:gd name="connsiteX2" fmla="*/ 908603 w 1064764"/>
                <a:gd name="connsiteY2" fmla="*/ 152481 h 1157368"/>
                <a:gd name="connsiteX3" fmla="*/ 932415 w 1064764"/>
                <a:gd name="connsiteY3" fmla="*/ 52469 h 1157368"/>
                <a:gd name="connsiteX4" fmla="*/ 999090 w 1064764"/>
                <a:gd name="connsiteY4" fmla="*/ 571582 h 1157368"/>
                <a:gd name="connsiteX5" fmla="*/ 1056240 w 1064764"/>
                <a:gd name="connsiteY5" fmla="*/ 585870 h 1157368"/>
                <a:gd name="connsiteX6" fmla="*/ 389756 w 1064764"/>
                <a:gd name="connsiteY6" fmla="*/ 1157368 h 1157368"/>
                <a:gd name="connsiteX7" fmla="*/ 0 w 1064764"/>
                <a:gd name="connsiteY7" fmla="*/ 1157368 h 1157368"/>
                <a:gd name="connsiteX8" fmla="*/ 57150 w 1064764"/>
                <a:gd name="connsiteY8" fmla="*/ 883994 h 1157368"/>
                <a:gd name="connsiteX0" fmla="*/ 57150 w 1064764"/>
                <a:gd name="connsiteY0" fmla="*/ 883994 h 1157368"/>
                <a:gd name="connsiteX1" fmla="*/ 413569 w 1064764"/>
                <a:gd name="connsiteY1" fmla="*/ 93418 h 1157368"/>
                <a:gd name="connsiteX2" fmla="*/ 908603 w 1064764"/>
                <a:gd name="connsiteY2" fmla="*/ 152481 h 1157368"/>
                <a:gd name="connsiteX3" fmla="*/ 932415 w 1064764"/>
                <a:gd name="connsiteY3" fmla="*/ 52469 h 1157368"/>
                <a:gd name="connsiteX4" fmla="*/ 999090 w 1064764"/>
                <a:gd name="connsiteY4" fmla="*/ 571582 h 1157368"/>
                <a:gd name="connsiteX5" fmla="*/ 1056240 w 1064764"/>
                <a:gd name="connsiteY5" fmla="*/ 585870 h 1157368"/>
                <a:gd name="connsiteX6" fmla="*/ 989564 w 1064764"/>
                <a:gd name="connsiteY6" fmla="*/ 719220 h 1157368"/>
                <a:gd name="connsiteX7" fmla="*/ 389756 w 1064764"/>
                <a:gd name="connsiteY7" fmla="*/ 1157368 h 1157368"/>
                <a:gd name="connsiteX8" fmla="*/ 0 w 1064764"/>
                <a:gd name="connsiteY8" fmla="*/ 1157368 h 1157368"/>
                <a:gd name="connsiteX9" fmla="*/ 57150 w 1064764"/>
                <a:gd name="connsiteY9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389756 w 1084389"/>
                <a:gd name="connsiteY8" fmla="*/ 1157368 h 1157368"/>
                <a:gd name="connsiteX9" fmla="*/ 0 w 1084389"/>
                <a:gd name="connsiteY9" fmla="*/ 1157368 h 1157368"/>
                <a:gd name="connsiteX10" fmla="*/ 57150 w 1084389"/>
                <a:gd name="connsiteY10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389756 w 1084389"/>
                <a:gd name="connsiteY9" fmla="*/ 1157368 h 1157368"/>
                <a:gd name="connsiteX10" fmla="*/ 0 w 1084389"/>
                <a:gd name="connsiteY10" fmla="*/ 1157368 h 1157368"/>
                <a:gd name="connsiteX11" fmla="*/ 57150 w 1084389"/>
                <a:gd name="connsiteY11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784776 w 1084389"/>
                <a:gd name="connsiteY9" fmla="*/ 1124032 h 1157368"/>
                <a:gd name="connsiteX10" fmla="*/ 389756 w 1084389"/>
                <a:gd name="connsiteY10" fmla="*/ 1157368 h 1157368"/>
                <a:gd name="connsiteX11" fmla="*/ 0 w 1084389"/>
                <a:gd name="connsiteY11" fmla="*/ 1157368 h 1157368"/>
                <a:gd name="connsiteX12" fmla="*/ 57150 w 1084389"/>
                <a:gd name="connsiteY12" fmla="*/ 883994 h 1157368"/>
                <a:gd name="connsiteX0" fmla="*/ 57150 w 1084389"/>
                <a:gd name="connsiteY0" fmla="*/ 883994 h 1157368"/>
                <a:gd name="connsiteX1" fmla="*/ 413569 w 1084389"/>
                <a:gd name="connsiteY1" fmla="*/ 93418 h 1157368"/>
                <a:gd name="connsiteX2" fmla="*/ 908603 w 1084389"/>
                <a:gd name="connsiteY2" fmla="*/ 152481 h 1157368"/>
                <a:gd name="connsiteX3" fmla="*/ 932415 w 1084389"/>
                <a:gd name="connsiteY3" fmla="*/ 52469 h 1157368"/>
                <a:gd name="connsiteX4" fmla="*/ 999090 w 1084389"/>
                <a:gd name="connsiteY4" fmla="*/ 571582 h 1157368"/>
                <a:gd name="connsiteX5" fmla="*/ 1056240 w 1084389"/>
                <a:gd name="connsiteY5" fmla="*/ 585870 h 1157368"/>
                <a:gd name="connsiteX6" fmla="*/ 989564 w 1084389"/>
                <a:gd name="connsiteY6" fmla="*/ 719220 h 1157368"/>
                <a:gd name="connsiteX7" fmla="*/ 1080051 w 1084389"/>
                <a:gd name="connsiteY7" fmla="*/ 738270 h 1157368"/>
                <a:gd name="connsiteX8" fmla="*/ 760964 w 1084389"/>
                <a:gd name="connsiteY8" fmla="*/ 1066882 h 1157368"/>
                <a:gd name="connsiteX9" fmla="*/ 784776 w 1084389"/>
                <a:gd name="connsiteY9" fmla="*/ 1124032 h 1157368"/>
                <a:gd name="connsiteX10" fmla="*/ 265931 w 1084389"/>
                <a:gd name="connsiteY10" fmla="*/ 1128793 h 1157368"/>
                <a:gd name="connsiteX11" fmla="*/ 0 w 1084389"/>
                <a:gd name="connsiteY11" fmla="*/ 1157368 h 1157368"/>
                <a:gd name="connsiteX12" fmla="*/ 57150 w 1084389"/>
                <a:gd name="connsiteY12" fmla="*/ 883994 h 1157368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157368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3994 h 1200232"/>
                <a:gd name="connsiteX1" fmla="*/ 413569 w 1084389"/>
                <a:gd name="connsiteY1" fmla="*/ 93418 h 1200232"/>
                <a:gd name="connsiteX2" fmla="*/ 908603 w 1084389"/>
                <a:gd name="connsiteY2" fmla="*/ 152481 h 1200232"/>
                <a:gd name="connsiteX3" fmla="*/ 932415 w 1084389"/>
                <a:gd name="connsiteY3" fmla="*/ 52469 h 1200232"/>
                <a:gd name="connsiteX4" fmla="*/ 999090 w 1084389"/>
                <a:gd name="connsiteY4" fmla="*/ 571582 h 1200232"/>
                <a:gd name="connsiteX5" fmla="*/ 1056240 w 1084389"/>
                <a:gd name="connsiteY5" fmla="*/ 585870 h 1200232"/>
                <a:gd name="connsiteX6" fmla="*/ 989564 w 1084389"/>
                <a:gd name="connsiteY6" fmla="*/ 719220 h 1200232"/>
                <a:gd name="connsiteX7" fmla="*/ 1080051 w 1084389"/>
                <a:gd name="connsiteY7" fmla="*/ 738270 h 1200232"/>
                <a:gd name="connsiteX8" fmla="*/ 760964 w 1084389"/>
                <a:gd name="connsiteY8" fmla="*/ 1066882 h 1200232"/>
                <a:gd name="connsiteX9" fmla="*/ 784776 w 1084389"/>
                <a:gd name="connsiteY9" fmla="*/ 1124032 h 1200232"/>
                <a:gd name="connsiteX10" fmla="*/ 265931 w 1084389"/>
                <a:gd name="connsiteY10" fmla="*/ 1128793 h 1200232"/>
                <a:gd name="connsiteX11" fmla="*/ 251376 w 1084389"/>
                <a:gd name="connsiteY11" fmla="*/ 1200232 h 1200232"/>
                <a:gd name="connsiteX12" fmla="*/ 0 w 1084389"/>
                <a:gd name="connsiteY12" fmla="*/ 1090693 h 1200232"/>
                <a:gd name="connsiteX13" fmla="*/ 57150 w 1084389"/>
                <a:gd name="connsiteY13" fmla="*/ 883994 h 1200232"/>
                <a:gd name="connsiteX0" fmla="*/ 57150 w 1084389"/>
                <a:gd name="connsiteY0" fmla="*/ 880736 h 1196974"/>
                <a:gd name="connsiteX1" fmla="*/ 413569 w 1084389"/>
                <a:gd name="connsiteY1" fmla="*/ 90160 h 1196974"/>
                <a:gd name="connsiteX2" fmla="*/ 918128 w 1084389"/>
                <a:gd name="connsiteY2" fmla="*/ 158748 h 1196974"/>
                <a:gd name="connsiteX3" fmla="*/ 932415 w 1084389"/>
                <a:gd name="connsiteY3" fmla="*/ 49211 h 1196974"/>
                <a:gd name="connsiteX4" fmla="*/ 999090 w 1084389"/>
                <a:gd name="connsiteY4" fmla="*/ 568324 h 1196974"/>
                <a:gd name="connsiteX5" fmla="*/ 1056240 w 1084389"/>
                <a:gd name="connsiteY5" fmla="*/ 582612 h 1196974"/>
                <a:gd name="connsiteX6" fmla="*/ 989564 w 1084389"/>
                <a:gd name="connsiteY6" fmla="*/ 715962 h 1196974"/>
                <a:gd name="connsiteX7" fmla="*/ 1080051 w 1084389"/>
                <a:gd name="connsiteY7" fmla="*/ 735012 h 1196974"/>
                <a:gd name="connsiteX8" fmla="*/ 760964 w 1084389"/>
                <a:gd name="connsiteY8" fmla="*/ 1063624 h 1196974"/>
                <a:gd name="connsiteX9" fmla="*/ 784776 w 1084389"/>
                <a:gd name="connsiteY9" fmla="*/ 1120774 h 1196974"/>
                <a:gd name="connsiteX10" fmla="*/ 265931 w 1084389"/>
                <a:gd name="connsiteY10" fmla="*/ 1125535 h 1196974"/>
                <a:gd name="connsiteX11" fmla="*/ 251376 w 1084389"/>
                <a:gd name="connsiteY11" fmla="*/ 1196974 h 1196974"/>
                <a:gd name="connsiteX12" fmla="*/ 0 w 1084389"/>
                <a:gd name="connsiteY12" fmla="*/ 1087435 h 1196974"/>
                <a:gd name="connsiteX13" fmla="*/ 57150 w 1084389"/>
                <a:gd name="connsiteY13" fmla="*/ 880736 h 1196974"/>
                <a:gd name="connsiteX0" fmla="*/ 57150 w 1084389"/>
                <a:gd name="connsiteY0" fmla="*/ 880736 h 1196974"/>
                <a:gd name="connsiteX1" fmla="*/ 413569 w 1084389"/>
                <a:gd name="connsiteY1" fmla="*/ 90160 h 1196974"/>
                <a:gd name="connsiteX2" fmla="*/ 918128 w 1084389"/>
                <a:gd name="connsiteY2" fmla="*/ 158748 h 1196974"/>
                <a:gd name="connsiteX3" fmla="*/ 932415 w 1084389"/>
                <a:gd name="connsiteY3" fmla="*/ 49211 h 1196974"/>
                <a:gd name="connsiteX4" fmla="*/ 999090 w 1084389"/>
                <a:gd name="connsiteY4" fmla="*/ 568324 h 1196974"/>
                <a:gd name="connsiteX5" fmla="*/ 1056240 w 1084389"/>
                <a:gd name="connsiteY5" fmla="*/ 582612 h 1196974"/>
                <a:gd name="connsiteX6" fmla="*/ 989564 w 1084389"/>
                <a:gd name="connsiteY6" fmla="*/ 715962 h 1196974"/>
                <a:gd name="connsiteX7" fmla="*/ 1080051 w 1084389"/>
                <a:gd name="connsiteY7" fmla="*/ 735012 h 1196974"/>
                <a:gd name="connsiteX8" fmla="*/ 760964 w 1084389"/>
                <a:gd name="connsiteY8" fmla="*/ 1063624 h 1196974"/>
                <a:gd name="connsiteX9" fmla="*/ 784776 w 1084389"/>
                <a:gd name="connsiteY9" fmla="*/ 1120774 h 1196974"/>
                <a:gd name="connsiteX10" fmla="*/ 265931 w 1084389"/>
                <a:gd name="connsiteY10" fmla="*/ 1125535 h 1196974"/>
                <a:gd name="connsiteX11" fmla="*/ 251376 w 1084389"/>
                <a:gd name="connsiteY11" fmla="*/ 1196974 h 1196974"/>
                <a:gd name="connsiteX12" fmla="*/ 0 w 1084389"/>
                <a:gd name="connsiteY12" fmla="*/ 1087435 h 1196974"/>
                <a:gd name="connsiteX13" fmla="*/ 57150 w 1084389"/>
                <a:gd name="connsiteY13" fmla="*/ 880736 h 1196974"/>
                <a:gd name="connsiteX0" fmla="*/ 57150 w 1084389"/>
                <a:gd name="connsiteY0" fmla="*/ 882055 h 1198293"/>
                <a:gd name="connsiteX1" fmla="*/ 413569 w 1084389"/>
                <a:gd name="connsiteY1" fmla="*/ 91479 h 1198293"/>
                <a:gd name="connsiteX2" fmla="*/ 918128 w 1084389"/>
                <a:gd name="connsiteY2" fmla="*/ 160067 h 1198293"/>
                <a:gd name="connsiteX3" fmla="*/ 932415 w 1084389"/>
                <a:gd name="connsiteY3" fmla="*/ 50530 h 1198293"/>
                <a:gd name="connsiteX4" fmla="*/ 999090 w 1084389"/>
                <a:gd name="connsiteY4" fmla="*/ 569643 h 1198293"/>
                <a:gd name="connsiteX5" fmla="*/ 1056240 w 1084389"/>
                <a:gd name="connsiteY5" fmla="*/ 583931 h 1198293"/>
                <a:gd name="connsiteX6" fmla="*/ 989564 w 1084389"/>
                <a:gd name="connsiteY6" fmla="*/ 717281 h 1198293"/>
                <a:gd name="connsiteX7" fmla="*/ 1080051 w 1084389"/>
                <a:gd name="connsiteY7" fmla="*/ 736331 h 1198293"/>
                <a:gd name="connsiteX8" fmla="*/ 760964 w 1084389"/>
                <a:gd name="connsiteY8" fmla="*/ 1064943 h 1198293"/>
                <a:gd name="connsiteX9" fmla="*/ 784776 w 1084389"/>
                <a:gd name="connsiteY9" fmla="*/ 1122093 h 1198293"/>
                <a:gd name="connsiteX10" fmla="*/ 265931 w 1084389"/>
                <a:gd name="connsiteY10" fmla="*/ 1126854 h 1198293"/>
                <a:gd name="connsiteX11" fmla="*/ 251376 w 1084389"/>
                <a:gd name="connsiteY11" fmla="*/ 1198293 h 1198293"/>
                <a:gd name="connsiteX12" fmla="*/ 0 w 1084389"/>
                <a:gd name="connsiteY12" fmla="*/ 1088754 h 1198293"/>
                <a:gd name="connsiteX13" fmla="*/ 57150 w 1084389"/>
                <a:gd name="connsiteY13" fmla="*/ 882055 h 1198293"/>
                <a:gd name="connsiteX0" fmla="*/ 57150 w 1084389"/>
                <a:gd name="connsiteY0" fmla="*/ 882055 h 1198293"/>
                <a:gd name="connsiteX1" fmla="*/ 413569 w 1084389"/>
                <a:gd name="connsiteY1" fmla="*/ 91479 h 1198293"/>
                <a:gd name="connsiteX2" fmla="*/ 918128 w 1084389"/>
                <a:gd name="connsiteY2" fmla="*/ 160067 h 1198293"/>
                <a:gd name="connsiteX3" fmla="*/ 932415 w 1084389"/>
                <a:gd name="connsiteY3" fmla="*/ 50530 h 1198293"/>
                <a:gd name="connsiteX4" fmla="*/ 999090 w 1084389"/>
                <a:gd name="connsiteY4" fmla="*/ 569643 h 1198293"/>
                <a:gd name="connsiteX5" fmla="*/ 1056240 w 1084389"/>
                <a:gd name="connsiteY5" fmla="*/ 583931 h 1198293"/>
                <a:gd name="connsiteX6" fmla="*/ 989564 w 1084389"/>
                <a:gd name="connsiteY6" fmla="*/ 717281 h 1198293"/>
                <a:gd name="connsiteX7" fmla="*/ 1080051 w 1084389"/>
                <a:gd name="connsiteY7" fmla="*/ 736331 h 1198293"/>
                <a:gd name="connsiteX8" fmla="*/ 760964 w 1084389"/>
                <a:gd name="connsiteY8" fmla="*/ 1064943 h 1198293"/>
                <a:gd name="connsiteX9" fmla="*/ 784776 w 1084389"/>
                <a:gd name="connsiteY9" fmla="*/ 1122093 h 1198293"/>
                <a:gd name="connsiteX10" fmla="*/ 265931 w 1084389"/>
                <a:gd name="connsiteY10" fmla="*/ 1126854 h 1198293"/>
                <a:gd name="connsiteX11" fmla="*/ 251376 w 1084389"/>
                <a:gd name="connsiteY11" fmla="*/ 1198293 h 1198293"/>
                <a:gd name="connsiteX12" fmla="*/ 0 w 1084389"/>
                <a:gd name="connsiteY12" fmla="*/ 1088754 h 1198293"/>
                <a:gd name="connsiteX13" fmla="*/ 57150 w 1084389"/>
                <a:gd name="connsiteY13" fmla="*/ 882055 h 1198293"/>
                <a:gd name="connsiteX0" fmla="*/ 57150 w 1084389"/>
                <a:gd name="connsiteY0" fmla="*/ 863392 h 1179630"/>
                <a:gd name="connsiteX1" fmla="*/ 413569 w 1084389"/>
                <a:gd name="connsiteY1" fmla="*/ 72816 h 1179630"/>
                <a:gd name="connsiteX2" fmla="*/ 918128 w 1084389"/>
                <a:gd name="connsiteY2" fmla="*/ 141404 h 1179630"/>
                <a:gd name="connsiteX3" fmla="*/ 932415 w 1084389"/>
                <a:gd name="connsiteY3" fmla="*/ 31867 h 1179630"/>
                <a:gd name="connsiteX4" fmla="*/ 999090 w 1084389"/>
                <a:gd name="connsiteY4" fmla="*/ 550980 h 1179630"/>
                <a:gd name="connsiteX5" fmla="*/ 1056240 w 1084389"/>
                <a:gd name="connsiteY5" fmla="*/ 565268 h 1179630"/>
                <a:gd name="connsiteX6" fmla="*/ 989564 w 1084389"/>
                <a:gd name="connsiteY6" fmla="*/ 698618 h 1179630"/>
                <a:gd name="connsiteX7" fmla="*/ 1080051 w 1084389"/>
                <a:gd name="connsiteY7" fmla="*/ 717668 h 1179630"/>
                <a:gd name="connsiteX8" fmla="*/ 760964 w 1084389"/>
                <a:gd name="connsiteY8" fmla="*/ 1046280 h 1179630"/>
                <a:gd name="connsiteX9" fmla="*/ 784776 w 1084389"/>
                <a:gd name="connsiteY9" fmla="*/ 1103430 h 1179630"/>
                <a:gd name="connsiteX10" fmla="*/ 265931 w 1084389"/>
                <a:gd name="connsiteY10" fmla="*/ 1108191 h 1179630"/>
                <a:gd name="connsiteX11" fmla="*/ 251376 w 1084389"/>
                <a:gd name="connsiteY11" fmla="*/ 1179630 h 1179630"/>
                <a:gd name="connsiteX12" fmla="*/ 0 w 1084389"/>
                <a:gd name="connsiteY12" fmla="*/ 1070091 h 1179630"/>
                <a:gd name="connsiteX13" fmla="*/ 57150 w 1084389"/>
                <a:gd name="connsiteY13" fmla="*/ 863392 h 117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389" h="1179630">
                  <a:moveTo>
                    <a:pt x="57150" y="863392"/>
                  </a:moveTo>
                  <a:cubicBezTo>
                    <a:pt x="331530" y="1234866"/>
                    <a:pt x="1015488" y="530016"/>
                    <a:pt x="413569" y="72816"/>
                  </a:cubicBezTo>
                  <a:cubicBezTo>
                    <a:pt x="524605" y="-91646"/>
                    <a:pt x="897579" y="62978"/>
                    <a:pt x="918128" y="141404"/>
                  </a:cubicBezTo>
                  <a:cubicBezTo>
                    <a:pt x="872090" y="57267"/>
                    <a:pt x="926065" y="-36396"/>
                    <a:pt x="932415" y="31867"/>
                  </a:cubicBezTo>
                  <a:cubicBezTo>
                    <a:pt x="973689" y="30280"/>
                    <a:pt x="1162603" y="281105"/>
                    <a:pt x="999090" y="550980"/>
                  </a:cubicBezTo>
                  <a:cubicBezTo>
                    <a:pt x="954640" y="595430"/>
                    <a:pt x="1100690" y="520818"/>
                    <a:pt x="1056240" y="565268"/>
                  </a:cubicBezTo>
                  <a:cubicBezTo>
                    <a:pt x="1027665" y="590668"/>
                    <a:pt x="1018139" y="673218"/>
                    <a:pt x="989564" y="698618"/>
                  </a:cubicBezTo>
                  <a:cubicBezTo>
                    <a:pt x="957814" y="722430"/>
                    <a:pt x="1111801" y="693856"/>
                    <a:pt x="1080051" y="717668"/>
                  </a:cubicBezTo>
                  <a:cubicBezTo>
                    <a:pt x="1068939" y="787518"/>
                    <a:pt x="876851" y="976430"/>
                    <a:pt x="760964" y="1046280"/>
                  </a:cubicBezTo>
                  <a:cubicBezTo>
                    <a:pt x="695876" y="1060568"/>
                    <a:pt x="849864" y="1089142"/>
                    <a:pt x="784776" y="1103430"/>
                  </a:cubicBezTo>
                  <a:cubicBezTo>
                    <a:pt x="597540" y="1219317"/>
                    <a:pt x="262666" y="1149466"/>
                    <a:pt x="265931" y="1108191"/>
                  </a:cubicBezTo>
                  <a:cubicBezTo>
                    <a:pt x="221392" y="1112954"/>
                    <a:pt x="295915" y="1174867"/>
                    <a:pt x="251376" y="1179630"/>
                  </a:cubicBezTo>
                  <a:lnTo>
                    <a:pt x="0" y="1070091"/>
                  </a:lnTo>
                  <a:lnTo>
                    <a:pt x="57150" y="863392"/>
                  </a:ln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2">
              <a:extLst>
                <a:ext uri="{FF2B5EF4-FFF2-40B4-BE49-F238E27FC236}">
                  <a16:creationId xmlns:a16="http://schemas.microsoft.com/office/drawing/2014/main" id="{21B29BE4-E418-412B-82F8-722E03713039}"/>
                </a:ext>
              </a:extLst>
            </p:cNvPr>
            <p:cNvSpPr/>
            <p:nvPr/>
          </p:nvSpPr>
          <p:spPr>
            <a:xfrm>
              <a:off x="2652369" y="3672003"/>
              <a:ext cx="2377398" cy="2606367"/>
            </a:xfrm>
            <a:custGeom>
              <a:avLst/>
              <a:gdLst>
                <a:gd name="connsiteX0" fmla="*/ 0 w 1338469"/>
                <a:gd name="connsiteY0" fmla="*/ 0 h 2892287"/>
                <a:gd name="connsiteX1" fmla="*/ 1338469 w 1338469"/>
                <a:gd name="connsiteY1" fmla="*/ 0 h 2892287"/>
                <a:gd name="connsiteX2" fmla="*/ 1338469 w 1338469"/>
                <a:gd name="connsiteY2" fmla="*/ 2892287 h 2892287"/>
                <a:gd name="connsiteX3" fmla="*/ 0 w 1338469"/>
                <a:gd name="connsiteY3" fmla="*/ 2892287 h 2892287"/>
                <a:gd name="connsiteX4" fmla="*/ 0 w 1338469"/>
                <a:gd name="connsiteY4" fmla="*/ 0 h 2892287"/>
                <a:gd name="connsiteX0" fmla="*/ 0 w 1364973"/>
                <a:gd name="connsiteY0" fmla="*/ 0 h 4005470"/>
                <a:gd name="connsiteX1" fmla="*/ 1364973 w 1364973"/>
                <a:gd name="connsiteY1" fmla="*/ 1113183 h 4005470"/>
                <a:gd name="connsiteX2" fmla="*/ 1364973 w 1364973"/>
                <a:gd name="connsiteY2" fmla="*/ 4005470 h 4005470"/>
                <a:gd name="connsiteX3" fmla="*/ 26504 w 1364973"/>
                <a:gd name="connsiteY3" fmla="*/ 4005470 h 4005470"/>
                <a:gd name="connsiteX4" fmla="*/ 0 w 1364973"/>
                <a:gd name="connsiteY4" fmla="*/ 0 h 4005470"/>
                <a:gd name="connsiteX0" fmla="*/ 0 w 1709530"/>
                <a:gd name="connsiteY0" fmla="*/ 0 h 3978966"/>
                <a:gd name="connsiteX1" fmla="*/ 1709530 w 1709530"/>
                <a:gd name="connsiteY1" fmla="*/ 1086679 h 3978966"/>
                <a:gd name="connsiteX2" fmla="*/ 1709530 w 1709530"/>
                <a:gd name="connsiteY2" fmla="*/ 3978966 h 3978966"/>
                <a:gd name="connsiteX3" fmla="*/ 371061 w 1709530"/>
                <a:gd name="connsiteY3" fmla="*/ 3978966 h 3978966"/>
                <a:gd name="connsiteX4" fmla="*/ 0 w 1709530"/>
                <a:gd name="connsiteY4" fmla="*/ 0 h 3978966"/>
                <a:gd name="connsiteX0" fmla="*/ 26504 w 1736034"/>
                <a:gd name="connsiteY0" fmla="*/ 0 h 3978966"/>
                <a:gd name="connsiteX1" fmla="*/ 1736034 w 1736034"/>
                <a:gd name="connsiteY1" fmla="*/ 1086679 h 3978966"/>
                <a:gd name="connsiteX2" fmla="*/ 1736034 w 1736034"/>
                <a:gd name="connsiteY2" fmla="*/ 3978966 h 3978966"/>
                <a:gd name="connsiteX3" fmla="*/ 0 w 1736034"/>
                <a:gd name="connsiteY3" fmla="*/ 3965713 h 3978966"/>
                <a:gd name="connsiteX4" fmla="*/ 26504 w 1736034"/>
                <a:gd name="connsiteY4" fmla="*/ 0 h 3978966"/>
                <a:gd name="connsiteX0" fmla="*/ 0 w 1709530"/>
                <a:gd name="connsiteY0" fmla="*/ 0 h 3978966"/>
                <a:gd name="connsiteX1" fmla="*/ 1709530 w 1709530"/>
                <a:gd name="connsiteY1" fmla="*/ 1086679 h 3978966"/>
                <a:gd name="connsiteX2" fmla="*/ 1709530 w 1709530"/>
                <a:gd name="connsiteY2" fmla="*/ 3978966 h 3978966"/>
                <a:gd name="connsiteX3" fmla="*/ 66261 w 1709530"/>
                <a:gd name="connsiteY3" fmla="*/ 3965713 h 3978966"/>
                <a:gd name="connsiteX4" fmla="*/ 0 w 1709530"/>
                <a:gd name="connsiteY4" fmla="*/ 0 h 3978966"/>
                <a:gd name="connsiteX0" fmla="*/ 609850 w 2319380"/>
                <a:gd name="connsiteY0" fmla="*/ 0 h 3978966"/>
                <a:gd name="connsiteX1" fmla="*/ 2319380 w 2319380"/>
                <a:gd name="connsiteY1" fmla="*/ 1086679 h 3978966"/>
                <a:gd name="connsiteX2" fmla="*/ 2319380 w 2319380"/>
                <a:gd name="connsiteY2" fmla="*/ 3978966 h 3978966"/>
                <a:gd name="connsiteX3" fmla="*/ 676111 w 2319380"/>
                <a:gd name="connsiteY3" fmla="*/ 3965713 h 3978966"/>
                <a:gd name="connsiteX4" fmla="*/ 609850 w 2319380"/>
                <a:gd name="connsiteY4" fmla="*/ 0 h 3978966"/>
                <a:gd name="connsiteX0" fmla="*/ 571945 w 2281475"/>
                <a:gd name="connsiteY0" fmla="*/ 0 h 3978966"/>
                <a:gd name="connsiteX1" fmla="*/ 2281475 w 2281475"/>
                <a:gd name="connsiteY1" fmla="*/ 1086679 h 3978966"/>
                <a:gd name="connsiteX2" fmla="*/ 2281475 w 2281475"/>
                <a:gd name="connsiteY2" fmla="*/ 3978966 h 3978966"/>
                <a:gd name="connsiteX3" fmla="*/ 638206 w 2281475"/>
                <a:gd name="connsiteY3" fmla="*/ 3965713 h 3978966"/>
                <a:gd name="connsiteX4" fmla="*/ 571945 w 2281475"/>
                <a:gd name="connsiteY4" fmla="*/ 0 h 3978966"/>
                <a:gd name="connsiteX0" fmla="*/ 607251 w 2316781"/>
                <a:gd name="connsiteY0" fmla="*/ 0 h 3978966"/>
                <a:gd name="connsiteX1" fmla="*/ 2316781 w 2316781"/>
                <a:gd name="connsiteY1" fmla="*/ 1086679 h 3978966"/>
                <a:gd name="connsiteX2" fmla="*/ 2316781 w 2316781"/>
                <a:gd name="connsiteY2" fmla="*/ 3978966 h 3978966"/>
                <a:gd name="connsiteX3" fmla="*/ 673512 w 2316781"/>
                <a:gd name="connsiteY3" fmla="*/ 3965713 h 3978966"/>
                <a:gd name="connsiteX4" fmla="*/ 607251 w 2316781"/>
                <a:gd name="connsiteY4" fmla="*/ 0 h 3978966"/>
                <a:gd name="connsiteX0" fmla="*/ 577565 w 2287095"/>
                <a:gd name="connsiteY0" fmla="*/ 0 h 3978966"/>
                <a:gd name="connsiteX1" fmla="*/ 2287095 w 2287095"/>
                <a:gd name="connsiteY1" fmla="*/ 1086679 h 3978966"/>
                <a:gd name="connsiteX2" fmla="*/ 2287095 w 2287095"/>
                <a:gd name="connsiteY2" fmla="*/ 3978966 h 3978966"/>
                <a:gd name="connsiteX3" fmla="*/ 643826 w 2287095"/>
                <a:gd name="connsiteY3" fmla="*/ 3965713 h 3978966"/>
                <a:gd name="connsiteX4" fmla="*/ 577565 w 2287095"/>
                <a:gd name="connsiteY4" fmla="*/ 0 h 3978966"/>
                <a:gd name="connsiteX0" fmla="*/ 618613 w 2328143"/>
                <a:gd name="connsiteY0" fmla="*/ 0 h 3978966"/>
                <a:gd name="connsiteX1" fmla="*/ 2328143 w 2328143"/>
                <a:gd name="connsiteY1" fmla="*/ 1086679 h 3978966"/>
                <a:gd name="connsiteX2" fmla="*/ 2328143 w 2328143"/>
                <a:gd name="connsiteY2" fmla="*/ 3978966 h 3978966"/>
                <a:gd name="connsiteX3" fmla="*/ 684874 w 2328143"/>
                <a:gd name="connsiteY3" fmla="*/ 3965713 h 3978966"/>
                <a:gd name="connsiteX4" fmla="*/ 618613 w 2328143"/>
                <a:gd name="connsiteY4" fmla="*/ 0 h 3978966"/>
                <a:gd name="connsiteX0" fmla="*/ 618613 w 2394404"/>
                <a:gd name="connsiteY0" fmla="*/ 66260 h 4045226"/>
                <a:gd name="connsiteX1" fmla="*/ 2394404 w 2394404"/>
                <a:gd name="connsiteY1" fmla="*/ 0 h 4045226"/>
                <a:gd name="connsiteX2" fmla="*/ 2328143 w 2394404"/>
                <a:gd name="connsiteY2" fmla="*/ 4045226 h 4045226"/>
                <a:gd name="connsiteX3" fmla="*/ 684874 w 2394404"/>
                <a:gd name="connsiteY3" fmla="*/ 4031973 h 4045226"/>
                <a:gd name="connsiteX4" fmla="*/ 618613 w 2394404"/>
                <a:gd name="connsiteY4" fmla="*/ 66260 h 4045226"/>
                <a:gd name="connsiteX0" fmla="*/ 618613 w 2553429"/>
                <a:gd name="connsiteY0" fmla="*/ 66260 h 4031974"/>
                <a:gd name="connsiteX1" fmla="*/ 2394404 w 2553429"/>
                <a:gd name="connsiteY1" fmla="*/ 0 h 4031974"/>
                <a:gd name="connsiteX2" fmla="*/ 2553429 w 2553429"/>
                <a:gd name="connsiteY2" fmla="*/ 4031974 h 4031974"/>
                <a:gd name="connsiteX3" fmla="*/ 684874 w 2553429"/>
                <a:gd name="connsiteY3" fmla="*/ 4031973 h 4031974"/>
                <a:gd name="connsiteX4" fmla="*/ 618613 w 2553429"/>
                <a:gd name="connsiteY4" fmla="*/ 66260 h 4031974"/>
                <a:gd name="connsiteX0" fmla="*/ 618613 w 3190870"/>
                <a:gd name="connsiteY0" fmla="*/ 66260 h 4031974"/>
                <a:gd name="connsiteX1" fmla="*/ 2394404 w 3190870"/>
                <a:gd name="connsiteY1" fmla="*/ 0 h 4031974"/>
                <a:gd name="connsiteX2" fmla="*/ 2553429 w 3190870"/>
                <a:gd name="connsiteY2" fmla="*/ 4031974 h 4031974"/>
                <a:gd name="connsiteX3" fmla="*/ 684874 w 3190870"/>
                <a:gd name="connsiteY3" fmla="*/ 4031973 h 4031974"/>
                <a:gd name="connsiteX4" fmla="*/ 618613 w 3190870"/>
                <a:gd name="connsiteY4" fmla="*/ 66260 h 4031974"/>
                <a:gd name="connsiteX0" fmla="*/ 618613 w 3167066"/>
                <a:gd name="connsiteY0" fmla="*/ 66260 h 4031974"/>
                <a:gd name="connsiteX1" fmla="*/ 2394404 w 3167066"/>
                <a:gd name="connsiteY1" fmla="*/ 0 h 4031974"/>
                <a:gd name="connsiteX2" fmla="*/ 2553429 w 3167066"/>
                <a:gd name="connsiteY2" fmla="*/ 4031974 h 4031974"/>
                <a:gd name="connsiteX3" fmla="*/ 684874 w 3167066"/>
                <a:gd name="connsiteY3" fmla="*/ 4031973 h 4031974"/>
                <a:gd name="connsiteX4" fmla="*/ 618613 w 3167066"/>
                <a:gd name="connsiteY4" fmla="*/ 66260 h 4031974"/>
                <a:gd name="connsiteX0" fmla="*/ 618613 w 3219795"/>
                <a:gd name="connsiteY0" fmla="*/ 66260 h 4031974"/>
                <a:gd name="connsiteX1" fmla="*/ 2394404 w 3219795"/>
                <a:gd name="connsiteY1" fmla="*/ 0 h 4031974"/>
                <a:gd name="connsiteX2" fmla="*/ 2553429 w 3219795"/>
                <a:gd name="connsiteY2" fmla="*/ 4031974 h 4031974"/>
                <a:gd name="connsiteX3" fmla="*/ 684874 w 3219795"/>
                <a:gd name="connsiteY3" fmla="*/ 4031973 h 4031974"/>
                <a:gd name="connsiteX4" fmla="*/ 618613 w 3219795"/>
                <a:gd name="connsiteY4" fmla="*/ 66260 h 4031974"/>
                <a:gd name="connsiteX0" fmla="*/ 618613 w 3199556"/>
                <a:gd name="connsiteY0" fmla="*/ 66260 h 4031974"/>
                <a:gd name="connsiteX1" fmla="*/ 2394404 w 3199556"/>
                <a:gd name="connsiteY1" fmla="*/ 0 h 4031974"/>
                <a:gd name="connsiteX2" fmla="*/ 2553429 w 3199556"/>
                <a:gd name="connsiteY2" fmla="*/ 4031974 h 4031974"/>
                <a:gd name="connsiteX3" fmla="*/ 684874 w 3199556"/>
                <a:gd name="connsiteY3" fmla="*/ 4031973 h 4031974"/>
                <a:gd name="connsiteX4" fmla="*/ 618613 w 3199556"/>
                <a:gd name="connsiteY4" fmla="*/ 66260 h 4031974"/>
                <a:gd name="connsiteX0" fmla="*/ 652403 w 3189804"/>
                <a:gd name="connsiteY0" fmla="*/ 66260 h 4031974"/>
                <a:gd name="connsiteX1" fmla="*/ 2384652 w 3189804"/>
                <a:gd name="connsiteY1" fmla="*/ 0 h 4031974"/>
                <a:gd name="connsiteX2" fmla="*/ 2543677 w 3189804"/>
                <a:gd name="connsiteY2" fmla="*/ 4031974 h 4031974"/>
                <a:gd name="connsiteX3" fmla="*/ 675122 w 3189804"/>
                <a:gd name="connsiteY3" fmla="*/ 4031973 h 4031974"/>
                <a:gd name="connsiteX4" fmla="*/ 652403 w 3189804"/>
                <a:gd name="connsiteY4" fmla="*/ 66260 h 4031974"/>
                <a:gd name="connsiteX0" fmla="*/ 617587 w 3154988"/>
                <a:gd name="connsiteY0" fmla="*/ 66260 h 4031974"/>
                <a:gd name="connsiteX1" fmla="*/ 2349836 w 3154988"/>
                <a:gd name="connsiteY1" fmla="*/ 0 h 4031974"/>
                <a:gd name="connsiteX2" fmla="*/ 2508861 w 3154988"/>
                <a:gd name="connsiteY2" fmla="*/ 4031974 h 4031974"/>
                <a:gd name="connsiteX3" fmla="*/ 640306 w 3154988"/>
                <a:gd name="connsiteY3" fmla="*/ 4031973 h 4031974"/>
                <a:gd name="connsiteX4" fmla="*/ 617587 w 3154988"/>
                <a:gd name="connsiteY4" fmla="*/ 66260 h 4031974"/>
                <a:gd name="connsiteX0" fmla="*/ 685962 w 3138427"/>
                <a:gd name="connsiteY0" fmla="*/ 66260 h 4031974"/>
                <a:gd name="connsiteX1" fmla="*/ 2333275 w 3138427"/>
                <a:gd name="connsiteY1" fmla="*/ 0 h 4031974"/>
                <a:gd name="connsiteX2" fmla="*/ 2492300 w 3138427"/>
                <a:gd name="connsiteY2" fmla="*/ 4031974 h 4031974"/>
                <a:gd name="connsiteX3" fmla="*/ 623745 w 3138427"/>
                <a:gd name="connsiteY3" fmla="*/ 4031973 h 4031974"/>
                <a:gd name="connsiteX4" fmla="*/ 685962 w 3138427"/>
                <a:gd name="connsiteY4" fmla="*/ 66260 h 4031974"/>
                <a:gd name="connsiteX0" fmla="*/ 619582 w 3072047"/>
                <a:gd name="connsiteY0" fmla="*/ 66260 h 4031974"/>
                <a:gd name="connsiteX1" fmla="*/ 2266895 w 3072047"/>
                <a:gd name="connsiteY1" fmla="*/ 0 h 4031974"/>
                <a:gd name="connsiteX2" fmla="*/ 2425920 w 3072047"/>
                <a:gd name="connsiteY2" fmla="*/ 4031974 h 4031974"/>
                <a:gd name="connsiteX3" fmla="*/ 557365 w 3072047"/>
                <a:gd name="connsiteY3" fmla="*/ 4031973 h 4031974"/>
                <a:gd name="connsiteX4" fmla="*/ 619582 w 3072047"/>
                <a:gd name="connsiteY4" fmla="*/ 66260 h 4031974"/>
                <a:gd name="connsiteX0" fmla="*/ 578166 w 3030631"/>
                <a:gd name="connsiteY0" fmla="*/ 66260 h 4031974"/>
                <a:gd name="connsiteX1" fmla="*/ 2225479 w 3030631"/>
                <a:gd name="connsiteY1" fmla="*/ 0 h 4031974"/>
                <a:gd name="connsiteX2" fmla="*/ 2384504 w 3030631"/>
                <a:gd name="connsiteY2" fmla="*/ 4031974 h 4031974"/>
                <a:gd name="connsiteX3" fmla="*/ 566911 w 3030631"/>
                <a:gd name="connsiteY3" fmla="*/ 3997997 h 4031974"/>
                <a:gd name="connsiteX4" fmla="*/ 578166 w 3030631"/>
                <a:gd name="connsiteY4" fmla="*/ 66260 h 4031974"/>
                <a:gd name="connsiteX0" fmla="*/ 888758 w 2967505"/>
                <a:gd name="connsiteY0" fmla="*/ 49273 h 4031974"/>
                <a:gd name="connsiteX1" fmla="*/ 2162353 w 2967505"/>
                <a:gd name="connsiteY1" fmla="*/ 0 h 4031974"/>
                <a:gd name="connsiteX2" fmla="*/ 2321378 w 2967505"/>
                <a:gd name="connsiteY2" fmla="*/ 4031974 h 4031974"/>
                <a:gd name="connsiteX3" fmla="*/ 503785 w 2967505"/>
                <a:gd name="connsiteY3" fmla="*/ 3997997 h 4031974"/>
                <a:gd name="connsiteX4" fmla="*/ 888758 w 2967505"/>
                <a:gd name="connsiteY4" fmla="*/ 49273 h 4031974"/>
                <a:gd name="connsiteX0" fmla="*/ 1006975 w 3085722"/>
                <a:gd name="connsiteY0" fmla="*/ 49273 h 4031974"/>
                <a:gd name="connsiteX1" fmla="*/ 2280570 w 3085722"/>
                <a:gd name="connsiteY1" fmla="*/ 0 h 4031974"/>
                <a:gd name="connsiteX2" fmla="*/ 2439595 w 3085722"/>
                <a:gd name="connsiteY2" fmla="*/ 4031974 h 4031974"/>
                <a:gd name="connsiteX3" fmla="*/ 622002 w 3085722"/>
                <a:gd name="connsiteY3" fmla="*/ 3997997 h 4031974"/>
                <a:gd name="connsiteX4" fmla="*/ 1006975 w 3085722"/>
                <a:gd name="connsiteY4" fmla="*/ 49273 h 4031974"/>
                <a:gd name="connsiteX0" fmla="*/ 1060329 w 3071127"/>
                <a:gd name="connsiteY0" fmla="*/ 796710 h 4031974"/>
                <a:gd name="connsiteX1" fmla="*/ 2265975 w 3071127"/>
                <a:gd name="connsiteY1" fmla="*/ 0 h 4031974"/>
                <a:gd name="connsiteX2" fmla="*/ 2425000 w 3071127"/>
                <a:gd name="connsiteY2" fmla="*/ 4031974 h 4031974"/>
                <a:gd name="connsiteX3" fmla="*/ 607407 w 3071127"/>
                <a:gd name="connsiteY3" fmla="*/ 3997997 h 4031974"/>
                <a:gd name="connsiteX4" fmla="*/ 1060329 w 3071127"/>
                <a:gd name="connsiteY4" fmla="*/ 796710 h 4031974"/>
                <a:gd name="connsiteX0" fmla="*/ 1060329 w 3030532"/>
                <a:gd name="connsiteY0" fmla="*/ 117222 h 3352486"/>
                <a:gd name="connsiteX1" fmla="*/ 2062129 w 3030532"/>
                <a:gd name="connsiteY1" fmla="*/ 0 h 3352486"/>
                <a:gd name="connsiteX2" fmla="*/ 2425000 w 3030532"/>
                <a:gd name="connsiteY2" fmla="*/ 3352486 h 3352486"/>
                <a:gd name="connsiteX3" fmla="*/ 607407 w 3030532"/>
                <a:gd name="connsiteY3" fmla="*/ 3318509 h 3352486"/>
                <a:gd name="connsiteX4" fmla="*/ 1060329 w 3030532"/>
                <a:gd name="connsiteY4" fmla="*/ 117222 h 3352486"/>
                <a:gd name="connsiteX0" fmla="*/ 1060329 w 2949638"/>
                <a:gd name="connsiteY0" fmla="*/ 117222 h 3352486"/>
                <a:gd name="connsiteX1" fmla="*/ 2062129 w 2949638"/>
                <a:gd name="connsiteY1" fmla="*/ 0 h 3352486"/>
                <a:gd name="connsiteX2" fmla="*/ 2425000 w 2949638"/>
                <a:gd name="connsiteY2" fmla="*/ 3352486 h 3352486"/>
                <a:gd name="connsiteX3" fmla="*/ 607407 w 2949638"/>
                <a:gd name="connsiteY3" fmla="*/ 3318509 h 3352486"/>
                <a:gd name="connsiteX4" fmla="*/ 1060329 w 2949638"/>
                <a:gd name="connsiteY4" fmla="*/ 117222 h 3352486"/>
                <a:gd name="connsiteX0" fmla="*/ 1060329 w 3015370"/>
                <a:gd name="connsiteY0" fmla="*/ 117222 h 3352486"/>
                <a:gd name="connsiteX1" fmla="*/ 2062129 w 3015370"/>
                <a:gd name="connsiteY1" fmla="*/ 0 h 3352486"/>
                <a:gd name="connsiteX2" fmla="*/ 2425000 w 3015370"/>
                <a:gd name="connsiteY2" fmla="*/ 3352486 h 3352486"/>
                <a:gd name="connsiteX3" fmla="*/ 607407 w 3015370"/>
                <a:gd name="connsiteY3" fmla="*/ 3318509 h 3352486"/>
                <a:gd name="connsiteX4" fmla="*/ 1060329 w 3015370"/>
                <a:gd name="connsiteY4" fmla="*/ 117222 h 3352486"/>
                <a:gd name="connsiteX0" fmla="*/ 1106698 w 3061738"/>
                <a:gd name="connsiteY0" fmla="*/ 117222 h 3352486"/>
                <a:gd name="connsiteX1" fmla="*/ 2108498 w 3061738"/>
                <a:gd name="connsiteY1" fmla="*/ 0 h 3352486"/>
                <a:gd name="connsiteX2" fmla="*/ 2471369 w 3061738"/>
                <a:gd name="connsiteY2" fmla="*/ 3352486 h 3352486"/>
                <a:gd name="connsiteX3" fmla="*/ 653776 w 3061738"/>
                <a:gd name="connsiteY3" fmla="*/ 3318509 h 3352486"/>
                <a:gd name="connsiteX4" fmla="*/ 1106698 w 3061738"/>
                <a:gd name="connsiteY4" fmla="*/ 117222 h 3352486"/>
                <a:gd name="connsiteX0" fmla="*/ 1096321 w 3051361"/>
                <a:gd name="connsiteY0" fmla="*/ 117222 h 3352486"/>
                <a:gd name="connsiteX1" fmla="*/ 2098121 w 3051361"/>
                <a:gd name="connsiteY1" fmla="*/ 0 h 3352486"/>
                <a:gd name="connsiteX2" fmla="*/ 2460992 w 3051361"/>
                <a:gd name="connsiteY2" fmla="*/ 3352486 h 3352486"/>
                <a:gd name="connsiteX3" fmla="*/ 643399 w 3051361"/>
                <a:gd name="connsiteY3" fmla="*/ 3318509 h 3352486"/>
                <a:gd name="connsiteX4" fmla="*/ 1096321 w 3051361"/>
                <a:gd name="connsiteY4" fmla="*/ 117222 h 3352486"/>
                <a:gd name="connsiteX0" fmla="*/ 1109395 w 3047448"/>
                <a:gd name="connsiteY0" fmla="*/ 49274 h 3352486"/>
                <a:gd name="connsiteX1" fmla="*/ 2094208 w 3047448"/>
                <a:gd name="connsiteY1" fmla="*/ 0 h 3352486"/>
                <a:gd name="connsiteX2" fmla="*/ 2457079 w 3047448"/>
                <a:gd name="connsiteY2" fmla="*/ 3352486 h 3352486"/>
                <a:gd name="connsiteX3" fmla="*/ 639486 w 3047448"/>
                <a:gd name="connsiteY3" fmla="*/ 3318509 h 3352486"/>
                <a:gd name="connsiteX4" fmla="*/ 1109395 w 3047448"/>
                <a:gd name="connsiteY4" fmla="*/ 49274 h 3352486"/>
                <a:gd name="connsiteX0" fmla="*/ 1109395 w 3047448"/>
                <a:gd name="connsiteY0" fmla="*/ 3676 h 3306888"/>
                <a:gd name="connsiteX1" fmla="*/ 2094208 w 3047448"/>
                <a:gd name="connsiteY1" fmla="*/ 5364 h 3306888"/>
                <a:gd name="connsiteX2" fmla="*/ 2457079 w 3047448"/>
                <a:gd name="connsiteY2" fmla="*/ 3306888 h 3306888"/>
                <a:gd name="connsiteX3" fmla="*/ 639486 w 3047448"/>
                <a:gd name="connsiteY3" fmla="*/ 3272911 h 3306888"/>
                <a:gd name="connsiteX4" fmla="*/ 1109395 w 3047448"/>
                <a:gd name="connsiteY4" fmla="*/ 3676 h 3306888"/>
                <a:gd name="connsiteX0" fmla="*/ 1109395 w 3047448"/>
                <a:gd name="connsiteY0" fmla="*/ 3676 h 3323208"/>
                <a:gd name="connsiteX1" fmla="*/ 2094208 w 3047448"/>
                <a:gd name="connsiteY1" fmla="*/ 5364 h 3323208"/>
                <a:gd name="connsiteX2" fmla="*/ 2457079 w 3047448"/>
                <a:gd name="connsiteY2" fmla="*/ 3306888 h 3323208"/>
                <a:gd name="connsiteX3" fmla="*/ 639486 w 3047448"/>
                <a:gd name="connsiteY3" fmla="*/ 3272911 h 3323208"/>
                <a:gd name="connsiteX4" fmla="*/ 1109395 w 3047448"/>
                <a:gd name="connsiteY4" fmla="*/ 3676 h 3323208"/>
                <a:gd name="connsiteX0" fmla="*/ 1109395 w 3047448"/>
                <a:gd name="connsiteY0" fmla="*/ 3676 h 3340950"/>
                <a:gd name="connsiteX1" fmla="*/ 2094208 w 3047448"/>
                <a:gd name="connsiteY1" fmla="*/ 5364 h 3340950"/>
                <a:gd name="connsiteX2" fmla="*/ 2457079 w 3047448"/>
                <a:gd name="connsiteY2" fmla="*/ 3306888 h 3340950"/>
                <a:gd name="connsiteX3" fmla="*/ 639486 w 3047448"/>
                <a:gd name="connsiteY3" fmla="*/ 3272911 h 3340950"/>
                <a:gd name="connsiteX4" fmla="*/ 1109395 w 3047448"/>
                <a:gd name="connsiteY4" fmla="*/ 3676 h 334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448" h="3340950">
                  <a:moveTo>
                    <a:pt x="1109395" y="3676"/>
                  </a:moveTo>
                  <a:lnTo>
                    <a:pt x="2094208" y="5364"/>
                  </a:lnTo>
                  <a:cubicBezTo>
                    <a:pt x="2295645" y="233014"/>
                    <a:pt x="3886986" y="2662603"/>
                    <a:pt x="2457079" y="3306888"/>
                  </a:cubicBezTo>
                  <a:cubicBezTo>
                    <a:pt x="1732305" y="3346523"/>
                    <a:pt x="1364260" y="3369173"/>
                    <a:pt x="639486" y="3272911"/>
                  </a:cubicBezTo>
                  <a:cubicBezTo>
                    <a:pt x="-872987" y="2670719"/>
                    <a:pt x="720913" y="-114905"/>
                    <a:pt x="1109395" y="3676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Rectangle 13">
              <a:extLst>
                <a:ext uri="{FF2B5EF4-FFF2-40B4-BE49-F238E27FC236}">
                  <a16:creationId xmlns:a16="http://schemas.microsoft.com/office/drawing/2014/main" id="{42C98AB6-9896-4889-BC4C-03C5B56CBE5E}"/>
                </a:ext>
              </a:extLst>
            </p:cNvPr>
            <p:cNvSpPr/>
            <p:nvPr/>
          </p:nvSpPr>
          <p:spPr>
            <a:xfrm>
              <a:off x="3069333" y="4020932"/>
              <a:ext cx="1406619" cy="1147575"/>
            </a:xfrm>
            <a:custGeom>
              <a:avLst/>
              <a:gdLst>
                <a:gd name="connsiteX0" fmla="*/ 0 w 1243560"/>
                <a:gd name="connsiteY0" fmla="*/ 0 h 313827"/>
                <a:gd name="connsiteX1" fmla="*/ 1243560 w 1243560"/>
                <a:gd name="connsiteY1" fmla="*/ 0 h 313827"/>
                <a:gd name="connsiteX2" fmla="*/ 1243560 w 1243560"/>
                <a:gd name="connsiteY2" fmla="*/ 313827 h 313827"/>
                <a:gd name="connsiteX3" fmla="*/ 0 w 1243560"/>
                <a:gd name="connsiteY3" fmla="*/ 313827 h 313827"/>
                <a:gd name="connsiteX4" fmla="*/ 0 w 1243560"/>
                <a:gd name="connsiteY4" fmla="*/ 0 h 313827"/>
                <a:gd name="connsiteX0" fmla="*/ 114300 w 1357860"/>
                <a:gd name="connsiteY0" fmla="*/ 0 h 475752"/>
                <a:gd name="connsiteX1" fmla="*/ 1357860 w 1357860"/>
                <a:gd name="connsiteY1" fmla="*/ 0 h 475752"/>
                <a:gd name="connsiteX2" fmla="*/ 1357860 w 1357860"/>
                <a:gd name="connsiteY2" fmla="*/ 313827 h 475752"/>
                <a:gd name="connsiteX3" fmla="*/ 0 w 1357860"/>
                <a:gd name="connsiteY3" fmla="*/ 475752 h 475752"/>
                <a:gd name="connsiteX4" fmla="*/ 114300 w 1357860"/>
                <a:gd name="connsiteY4" fmla="*/ 0 h 475752"/>
                <a:gd name="connsiteX0" fmla="*/ 114300 w 1357860"/>
                <a:gd name="connsiteY0" fmla="*/ 0 h 560594"/>
                <a:gd name="connsiteX1" fmla="*/ 1357860 w 1357860"/>
                <a:gd name="connsiteY1" fmla="*/ 0 h 560594"/>
                <a:gd name="connsiteX2" fmla="*/ 1357860 w 1357860"/>
                <a:gd name="connsiteY2" fmla="*/ 313827 h 560594"/>
                <a:gd name="connsiteX3" fmla="*/ 40382 w 1357860"/>
                <a:gd name="connsiteY3" fmla="*/ 560594 h 560594"/>
                <a:gd name="connsiteX4" fmla="*/ 0 w 1357860"/>
                <a:gd name="connsiteY4" fmla="*/ 475752 h 560594"/>
                <a:gd name="connsiteX5" fmla="*/ 114300 w 1357860"/>
                <a:gd name="connsiteY5" fmla="*/ 0 h 560594"/>
                <a:gd name="connsiteX0" fmla="*/ 114300 w 1357860"/>
                <a:gd name="connsiteY0" fmla="*/ 0 h 714394"/>
                <a:gd name="connsiteX1" fmla="*/ 1357860 w 1357860"/>
                <a:gd name="connsiteY1" fmla="*/ 0 h 714394"/>
                <a:gd name="connsiteX2" fmla="*/ 1357860 w 1357860"/>
                <a:gd name="connsiteY2" fmla="*/ 313827 h 714394"/>
                <a:gd name="connsiteX3" fmla="*/ 154682 w 1357860"/>
                <a:gd name="connsiteY3" fmla="*/ 708232 h 714394"/>
                <a:gd name="connsiteX4" fmla="*/ 40382 w 1357860"/>
                <a:gd name="connsiteY4" fmla="*/ 560594 h 714394"/>
                <a:gd name="connsiteX5" fmla="*/ 0 w 1357860"/>
                <a:gd name="connsiteY5" fmla="*/ 475752 h 714394"/>
                <a:gd name="connsiteX6" fmla="*/ 114300 w 1357860"/>
                <a:gd name="connsiteY6" fmla="*/ 0 h 714394"/>
                <a:gd name="connsiteX0" fmla="*/ 114300 w 1357860"/>
                <a:gd name="connsiteY0" fmla="*/ 0 h 708232"/>
                <a:gd name="connsiteX1" fmla="*/ 1357860 w 1357860"/>
                <a:gd name="connsiteY1" fmla="*/ 0 h 708232"/>
                <a:gd name="connsiteX2" fmla="*/ 1357860 w 1357860"/>
                <a:gd name="connsiteY2" fmla="*/ 313827 h 708232"/>
                <a:gd name="connsiteX3" fmla="*/ 154682 w 1357860"/>
                <a:gd name="connsiteY3" fmla="*/ 708232 h 708232"/>
                <a:gd name="connsiteX4" fmla="*/ 40382 w 1357860"/>
                <a:gd name="connsiteY4" fmla="*/ 560594 h 708232"/>
                <a:gd name="connsiteX5" fmla="*/ 0 w 1357860"/>
                <a:gd name="connsiteY5" fmla="*/ 475752 h 708232"/>
                <a:gd name="connsiteX6" fmla="*/ 114300 w 1357860"/>
                <a:gd name="connsiteY6" fmla="*/ 0 h 708232"/>
                <a:gd name="connsiteX0" fmla="*/ 114300 w 1357860"/>
                <a:gd name="connsiteY0" fmla="*/ 0 h 714728"/>
                <a:gd name="connsiteX1" fmla="*/ 1357860 w 1357860"/>
                <a:gd name="connsiteY1" fmla="*/ 0 h 714728"/>
                <a:gd name="connsiteX2" fmla="*/ 1357860 w 1357860"/>
                <a:gd name="connsiteY2" fmla="*/ 313827 h 714728"/>
                <a:gd name="connsiteX3" fmla="*/ 154682 w 1357860"/>
                <a:gd name="connsiteY3" fmla="*/ 708232 h 714728"/>
                <a:gd name="connsiteX4" fmla="*/ 116582 w 1357860"/>
                <a:gd name="connsiteY4" fmla="*/ 532019 h 714728"/>
                <a:gd name="connsiteX5" fmla="*/ 40382 w 1357860"/>
                <a:gd name="connsiteY5" fmla="*/ 560594 h 714728"/>
                <a:gd name="connsiteX6" fmla="*/ 0 w 1357860"/>
                <a:gd name="connsiteY6" fmla="*/ 475752 h 714728"/>
                <a:gd name="connsiteX7" fmla="*/ 114300 w 1357860"/>
                <a:gd name="connsiteY7" fmla="*/ 0 h 714728"/>
                <a:gd name="connsiteX0" fmla="*/ 114300 w 1357860"/>
                <a:gd name="connsiteY0" fmla="*/ 0 h 708232"/>
                <a:gd name="connsiteX1" fmla="*/ 1357860 w 1357860"/>
                <a:gd name="connsiteY1" fmla="*/ 0 h 708232"/>
                <a:gd name="connsiteX2" fmla="*/ 1357860 w 1357860"/>
                <a:gd name="connsiteY2" fmla="*/ 313827 h 708232"/>
                <a:gd name="connsiteX3" fmla="*/ 154682 w 1357860"/>
                <a:gd name="connsiteY3" fmla="*/ 708232 h 708232"/>
                <a:gd name="connsiteX4" fmla="*/ 116582 w 1357860"/>
                <a:gd name="connsiteY4" fmla="*/ 532019 h 708232"/>
                <a:gd name="connsiteX5" fmla="*/ 40382 w 1357860"/>
                <a:gd name="connsiteY5" fmla="*/ 560594 h 708232"/>
                <a:gd name="connsiteX6" fmla="*/ 0 w 1357860"/>
                <a:gd name="connsiteY6" fmla="*/ 475752 h 708232"/>
                <a:gd name="connsiteX7" fmla="*/ 114300 w 1357860"/>
                <a:gd name="connsiteY7" fmla="*/ 0 h 708232"/>
                <a:gd name="connsiteX0" fmla="*/ 114300 w 1357860"/>
                <a:gd name="connsiteY0" fmla="*/ 0 h 746332"/>
                <a:gd name="connsiteX1" fmla="*/ 1357860 w 1357860"/>
                <a:gd name="connsiteY1" fmla="*/ 0 h 746332"/>
                <a:gd name="connsiteX2" fmla="*/ 1357860 w 1357860"/>
                <a:gd name="connsiteY2" fmla="*/ 313827 h 746332"/>
                <a:gd name="connsiteX3" fmla="*/ 168970 w 1357860"/>
                <a:gd name="connsiteY3" fmla="*/ 746332 h 746332"/>
                <a:gd name="connsiteX4" fmla="*/ 116582 w 1357860"/>
                <a:gd name="connsiteY4" fmla="*/ 532019 h 746332"/>
                <a:gd name="connsiteX5" fmla="*/ 40382 w 1357860"/>
                <a:gd name="connsiteY5" fmla="*/ 560594 h 746332"/>
                <a:gd name="connsiteX6" fmla="*/ 0 w 1357860"/>
                <a:gd name="connsiteY6" fmla="*/ 475752 h 746332"/>
                <a:gd name="connsiteX7" fmla="*/ 114300 w 1357860"/>
                <a:gd name="connsiteY7" fmla="*/ 0 h 746332"/>
                <a:gd name="connsiteX0" fmla="*/ 114300 w 1357860"/>
                <a:gd name="connsiteY0" fmla="*/ 0 h 764944"/>
                <a:gd name="connsiteX1" fmla="*/ 1357860 w 1357860"/>
                <a:gd name="connsiteY1" fmla="*/ 0 h 764944"/>
                <a:gd name="connsiteX2" fmla="*/ 1357860 w 1357860"/>
                <a:gd name="connsiteY2" fmla="*/ 313827 h 764944"/>
                <a:gd name="connsiteX3" fmla="*/ 240407 w 1357860"/>
                <a:gd name="connsiteY3" fmla="*/ 698707 h 764944"/>
                <a:gd name="connsiteX4" fmla="*/ 168970 w 1357860"/>
                <a:gd name="connsiteY4" fmla="*/ 746332 h 764944"/>
                <a:gd name="connsiteX5" fmla="*/ 116582 w 1357860"/>
                <a:gd name="connsiteY5" fmla="*/ 532019 h 764944"/>
                <a:gd name="connsiteX6" fmla="*/ 40382 w 1357860"/>
                <a:gd name="connsiteY6" fmla="*/ 560594 h 764944"/>
                <a:gd name="connsiteX7" fmla="*/ 0 w 1357860"/>
                <a:gd name="connsiteY7" fmla="*/ 475752 h 764944"/>
                <a:gd name="connsiteX8" fmla="*/ 114300 w 1357860"/>
                <a:gd name="connsiteY8" fmla="*/ 0 h 764944"/>
                <a:gd name="connsiteX0" fmla="*/ 114300 w 1357860"/>
                <a:gd name="connsiteY0" fmla="*/ 0 h 857831"/>
                <a:gd name="connsiteX1" fmla="*/ 1357860 w 1357860"/>
                <a:gd name="connsiteY1" fmla="*/ 0 h 857831"/>
                <a:gd name="connsiteX2" fmla="*/ 1357860 w 1357860"/>
                <a:gd name="connsiteY2" fmla="*/ 313827 h 857831"/>
                <a:gd name="connsiteX3" fmla="*/ 354707 w 1357860"/>
                <a:gd name="connsiteY3" fmla="*/ 846344 h 857831"/>
                <a:gd name="connsiteX4" fmla="*/ 240407 w 1357860"/>
                <a:gd name="connsiteY4" fmla="*/ 698707 h 857831"/>
                <a:gd name="connsiteX5" fmla="*/ 168970 w 1357860"/>
                <a:gd name="connsiteY5" fmla="*/ 746332 h 857831"/>
                <a:gd name="connsiteX6" fmla="*/ 116582 w 1357860"/>
                <a:gd name="connsiteY6" fmla="*/ 532019 h 857831"/>
                <a:gd name="connsiteX7" fmla="*/ 40382 w 1357860"/>
                <a:gd name="connsiteY7" fmla="*/ 560594 h 857831"/>
                <a:gd name="connsiteX8" fmla="*/ 0 w 1357860"/>
                <a:gd name="connsiteY8" fmla="*/ 475752 h 857831"/>
                <a:gd name="connsiteX9" fmla="*/ 114300 w 1357860"/>
                <a:gd name="connsiteY9" fmla="*/ 0 h 857831"/>
                <a:gd name="connsiteX0" fmla="*/ 114300 w 1357860"/>
                <a:gd name="connsiteY0" fmla="*/ 0 h 862389"/>
                <a:gd name="connsiteX1" fmla="*/ 1357860 w 1357860"/>
                <a:gd name="connsiteY1" fmla="*/ 0 h 862389"/>
                <a:gd name="connsiteX2" fmla="*/ 1357860 w 1357860"/>
                <a:gd name="connsiteY2" fmla="*/ 313827 h 862389"/>
                <a:gd name="connsiteX3" fmla="*/ 407094 w 1357860"/>
                <a:gd name="connsiteY3" fmla="*/ 793957 h 862389"/>
                <a:gd name="connsiteX4" fmla="*/ 354707 w 1357860"/>
                <a:gd name="connsiteY4" fmla="*/ 846344 h 862389"/>
                <a:gd name="connsiteX5" fmla="*/ 240407 w 1357860"/>
                <a:gd name="connsiteY5" fmla="*/ 698707 h 862389"/>
                <a:gd name="connsiteX6" fmla="*/ 168970 w 1357860"/>
                <a:gd name="connsiteY6" fmla="*/ 746332 h 862389"/>
                <a:gd name="connsiteX7" fmla="*/ 116582 w 1357860"/>
                <a:gd name="connsiteY7" fmla="*/ 532019 h 862389"/>
                <a:gd name="connsiteX8" fmla="*/ 40382 w 1357860"/>
                <a:gd name="connsiteY8" fmla="*/ 560594 h 862389"/>
                <a:gd name="connsiteX9" fmla="*/ 0 w 1357860"/>
                <a:gd name="connsiteY9" fmla="*/ 475752 h 862389"/>
                <a:gd name="connsiteX10" fmla="*/ 114300 w 1357860"/>
                <a:gd name="connsiteY10" fmla="*/ 0 h 862389"/>
                <a:gd name="connsiteX0" fmla="*/ 114300 w 1357860"/>
                <a:gd name="connsiteY0" fmla="*/ 0 h 1072206"/>
                <a:gd name="connsiteX1" fmla="*/ 1357860 w 1357860"/>
                <a:gd name="connsiteY1" fmla="*/ 0 h 1072206"/>
                <a:gd name="connsiteX2" fmla="*/ 1357860 w 1357860"/>
                <a:gd name="connsiteY2" fmla="*/ 313827 h 1072206"/>
                <a:gd name="connsiteX3" fmla="*/ 621407 w 1357860"/>
                <a:gd name="connsiteY3" fmla="*/ 1060657 h 1072206"/>
                <a:gd name="connsiteX4" fmla="*/ 407094 w 1357860"/>
                <a:gd name="connsiteY4" fmla="*/ 793957 h 1072206"/>
                <a:gd name="connsiteX5" fmla="*/ 354707 w 1357860"/>
                <a:gd name="connsiteY5" fmla="*/ 846344 h 1072206"/>
                <a:gd name="connsiteX6" fmla="*/ 240407 w 1357860"/>
                <a:gd name="connsiteY6" fmla="*/ 698707 h 1072206"/>
                <a:gd name="connsiteX7" fmla="*/ 168970 w 1357860"/>
                <a:gd name="connsiteY7" fmla="*/ 746332 h 1072206"/>
                <a:gd name="connsiteX8" fmla="*/ 116582 w 1357860"/>
                <a:gd name="connsiteY8" fmla="*/ 532019 h 1072206"/>
                <a:gd name="connsiteX9" fmla="*/ 40382 w 1357860"/>
                <a:gd name="connsiteY9" fmla="*/ 560594 h 1072206"/>
                <a:gd name="connsiteX10" fmla="*/ 0 w 1357860"/>
                <a:gd name="connsiteY10" fmla="*/ 475752 h 1072206"/>
                <a:gd name="connsiteX11" fmla="*/ 114300 w 1357860"/>
                <a:gd name="connsiteY11" fmla="*/ 0 h 1072206"/>
                <a:gd name="connsiteX0" fmla="*/ 114300 w 1357860"/>
                <a:gd name="connsiteY0" fmla="*/ 0 h 1085469"/>
                <a:gd name="connsiteX1" fmla="*/ 1357860 w 1357860"/>
                <a:gd name="connsiteY1" fmla="*/ 0 h 1085469"/>
                <a:gd name="connsiteX2" fmla="*/ 1357860 w 1357860"/>
                <a:gd name="connsiteY2" fmla="*/ 313827 h 1085469"/>
                <a:gd name="connsiteX3" fmla="*/ 669032 w 1357860"/>
                <a:gd name="connsiteY3" fmla="*/ 984456 h 1085469"/>
                <a:gd name="connsiteX4" fmla="*/ 621407 w 1357860"/>
                <a:gd name="connsiteY4" fmla="*/ 1060657 h 1085469"/>
                <a:gd name="connsiteX5" fmla="*/ 407094 w 1357860"/>
                <a:gd name="connsiteY5" fmla="*/ 793957 h 1085469"/>
                <a:gd name="connsiteX6" fmla="*/ 354707 w 1357860"/>
                <a:gd name="connsiteY6" fmla="*/ 846344 h 1085469"/>
                <a:gd name="connsiteX7" fmla="*/ 240407 w 1357860"/>
                <a:gd name="connsiteY7" fmla="*/ 698707 h 1085469"/>
                <a:gd name="connsiteX8" fmla="*/ 168970 w 1357860"/>
                <a:gd name="connsiteY8" fmla="*/ 746332 h 1085469"/>
                <a:gd name="connsiteX9" fmla="*/ 116582 w 1357860"/>
                <a:gd name="connsiteY9" fmla="*/ 532019 h 1085469"/>
                <a:gd name="connsiteX10" fmla="*/ 40382 w 1357860"/>
                <a:gd name="connsiteY10" fmla="*/ 560594 h 1085469"/>
                <a:gd name="connsiteX11" fmla="*/ 0 w 1357860"/>
                <a:gd name="connsiteY11" fmla="*/ 475752 h 1085469"/>
                <a:gd name="connsiteX12" fmla="*/ 114300 w 1357860"/>
                <a:gd name="connsiteY12" fmla="*/ 0 h 1085469"/>
                <a:gd name="connsiteX0" fmla="*/ 114300 w 1357860"/>
                <a:gd name="connsiteY0" fmla="*/ 0 h 1171899"/>
                <a:gd name="connsiteX1" fmla="*/ 1357860 w 1357860"/>
                <a:gd name="connsiteY1" fmla="*/ 0 h 1171899"/>
                <a:gd name="connsiteX2" fmla="*/ 1357860 w 1357860"/>
                <a:gd name="connsiteY2" fmla="*/ 313827 h 1171899"/>
                <a:gd name="connsiteX3" fmla="*/ 730944 w 1357860"/>
                <a:gd name="connsiteY3" fmla="*/ 1146381 h 1171899"/>
                <a:gd name="connsiteX4" fmla="*/ 669032 w 1357860"/>
                <a:gd name="connsiteY4" fmla="*/ 984456 h 1171899"/>
                <a:gd name="connsiteX5" fmla="*/ 621407 w 1357860"/>
                <a:gd name="connsiteY5" fmla="*/ 1060657 h 1171899"/>
                <a:gd name="connsiteX6" fmla="*/ 407094 w 1357860"/>
                <a:gd name="connsiteY6" fmla="*/ 793957 h 1171899"/>
                <a:gd name="connsiteX7" fmla="*/ 354707 w 1357860"/>
                <a:gd name="connsiteY7" fmla="*/ 846344 h 1171899"/>
                <a:gd name="connsiteX8" fmla="*/ 240407 w 1357860"/>
                <a:gd name="connsiteY8" fmla="*/ 698707 h 1171899"/>
                <a:gd name="connsiteX9" fmla="*/ 168970 w 1357860"/>
                <a:gd name="connsiteY9" fmla="*/ 746332 h 1171899"/>
                <a:gd name="connsiteX10" fmla="*/ 116582 w 1357860"/>
                <a:gd name="connsiteY10" fmla="*/ 532019 h 1171899"/>
                <a:gd name="connsiteX11" fmla="*/ 40382 w 1357860"/>
                <a:gd name="connsiteY11" fmla="*/ 560594 h 1171899"/>
                <a:gd name="connsiteX12" fmla="*/ 0 w 1357860"/>
                <a:gd name="connsiteY12" fmla="*/ 475752 h 1171899"/>
                <a:gd name="connsiteX13" fmla="*/ 114300 w 1357860"/>
                <a:gd name="connsiteY13" fmla="*/ 0 h 1171899"/>
                <a:gd name="connsiteX0" fmla="*/ 114300 w 1357860"/>
                <a:gd name="connsiteY0" fmla="*/ 0 h 1149267"/>
                <a:gd name="connsiteX1" fmla="*/ 1357860 w 1357860"/>
                <a:gd name="connsiteY1" fmla="*/ 0 h 1149267"/>
                <a:gd name="connsiteX2" fmla="*/ 1357860 w 1357860"/>
                <a:gd name="connsiteY2" fmla="*/ 313827 h 1149267"/>
                <a:gd name="connsiteX3" fmla="*/ 816669 w 1357860"/>
                <a:gd name="connsiteY3" fmla="*/ 974931 h 1149267"/>
                <a:gd name="connsiteX4" fmla="*/ 730944 w 1357860"/>
                <a:gd name="connsiteY4" fmla="*/ 1146381 h 1149267"/>
                <a:gd name="connsiteX5" fmla="*/ 669032 w 1357860"/>
                <a:gd name="connsiteY5" fmla="*/ 984456 h 1149267"/>
                <a:gd name="connsiteX6" fmla="*/ 621407 w 1357860"/>
                <a:gd name="connsiteY6" fmla="*/ 1060657 h 1149267"/>
                <a:gd name="connsiteX7" fmla="*/ 407094 w 1357860"/>
                <a:gd name="connsiteY7" fmla="*/ 793957 h 1149267"/>
                <a:gd name="connsiteX8" fmla="*/ 354707 w 1357860"/>
                <a:gd name="connsiteY8" fmla="*/ 846344 h 1149267"/>
                <a:gd name="connsiteX9" fmla="*/ 240407 w 1357860"/>
                <a:gd name="connsiteY9" fmla="*/ 698707 h 1149267"/>
                <a:gd name="connsiteX10" fmla="*/ 168970 w 1357860"/>
                <a:gd name="connsiteY10" fmla="*/ 746332 h 1149267"/>
                <a:gd name="connsiteX11" fmla="*/ 116582 w 1357860"/>
                <a:gd name="connsiteY11" fmla="*/ 532019 h 1149267"/>
                <a:gd name="connsiteX12" fmla="*/ 40382 w 1357860"/>
                <a:gd name="connsiteY12" fmla="*/ 560594 h 1149267"/>
                <a:gd name="connsiteX13" fmla="*/ 0 w 1357860"/>
                <a:gd name="connsiteY13" fmla="*/ 475752 h 1149267"/>
                <a:gd name="connsiteX14" fmla="*/ 114300 w 1357860"/>
                <a:gd name="connsiteY14" fmla="*/ 0 h 1149267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873819 w 1357860"/>
                <a:gd name="connsiteY3" fmla="*/ 998743 h 1147575"/>
                <a:gd name="connsiteX4" fmla="*/ 816669 w 1357860"/>
                <a:gd name="connsiteY4" fmla="*/ 974931 h 1147575"/>
                <a:gd name="connsiteX5" fmla="*/ 730944 w 1357860"/>
                <a:gd name="connsiteY5" fmla="*/ 1146381 h 1147575"/>
                <a:gd name="connsiteX6" fmla="*/ 669032 w 1357860"/>
                <a:gd name="connsiteY6" fmla="*/ 984456 h 1147575"/>
                <a:gd name="connsiteX7" fmla="*/ 621407 w 1357860"/>
                <a:gd name="connsiteY7" fmla="*/ 1060657 h 1147575"/>
                <a:gd name="connsiteX8" fmla="*/ 407094 w 1357860"/>
                <a:gd name="connsiteY8" fmla="*/ 793957 h 1147575"/>
                <a:gd name="connsiteX9" fmla="*/ 354707 w 1357860"/>
                <a:gd name="connsiteY9" fmla="*/ 846344 h 1147575"/>
                <a:gd name="connsiteX10" fmla="*/ 240407 w 1357860"/>
                <a:gd name="connsiteY10" fmla="*/ 698707 h 1147575"/>
                <a:gd name="connsiteX11" fmla="*/ 168970 w 1357860"/>
                <a:gd name="connsiteY11" fmla="*/ 746332 h 1147575"/>
                <a:gd name="connsiteX12" fmla="*/ 116582 w 1357860"/>
                <a:gd name="connsiteY12" fmla="*/ 532019 h 1147575"/>
                <a:gd name="connsiteX13" fmla="*/ 40382 w 1357860"/>
                <a:gd name="connsiteY13" fmla="*/ 560594 h 1147575"/>
                <a:gd name="connsiteX14" fmla="*/ 0 w 1357860"/>
                <a:gd name="connsiteY14" fmla="*/ 475752 h 1147575"/>
                <a:gd name="connsiteX15" fmla="*/ 114300 w 1357860"/>
                <a:gd name="connsiteY15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030982 w 1357860"/>
                <a:gd name="connsiteY3" fmla="*/ 779668 h 1147575"/>
                <a:gd name="connsiteX4" fmla="*/ 873819 w 1357860"/>
                <a:gd name="connsiteY4" fmla="*/ 998743 h 1147575"/>
                <a:gd name="connsiteX5" fmla="*/ 816669 w 1357860"/>
                <a:gd name="connsiteY5" fmla="*/ 974931 h 1147575"/>
                <a:gd name="connsiteX6" fmla="*/ 730944 w 1357860"/>
                <a:gd name="connsiteY6" fmla="*/ 1146381 h 1147575"/>
                <a:gd name="connsiteX7" fmla="*/ 669032 w 1357860"/>
                <a:gd name="connsiteY7" fmla="*/ 984456 h 1147575"/>
                <a:gd name="connsiteX8" fmla="*/ 621407 w 1357860"/>
                <a:gd name="connsiteY8" fmla="*/ 1060657 h 1147575"/>
                <a:gd name="connsiteX9" fmla="*/ 407094 w 1357860"/>
                <a:gd name="connsiteY9" fmla="*/ 793957 h 1147575"/>
                <a:gd name="connsiteX10" fmla="*/ 354707 w 1357860"/>
                <a:gd name="connsiteY10" fmla="*/ 846344 h 1147575"/>
                <a:gd name="connsiteX11" fmla="*/ 240407 w 1357860"/>
                <a:gd name="connsiteY11" fmla="*/ 698707 h 1147575"/>
                <a:gd name="connsiteX12" fmla="*/ 168970 w 1357860"/>
                <a:gd name="connsiteY12" fmla="*/ 746332 h 1147575"/>
                <a:gd name="connsiteX13" fmla="*/ 116582 w 1357860"/>
                <a:gd name="connsiteY13" fmla="*/ 532019 h 1147575"/>
                <a:gd name="connsiteX14" fmla="*/ 40382 w 1357860"/>
                <a:gd name="connsiteY14" fmla="*/ 560594 h 1147575"/>
                <a:gd name="connsiteX15" fmla="*/ 0 w 1357860"/>
                <a:gd name="connsiteY15" fmla="*/ 475752 h 1147575"/>
                <a:gd name="connsiteX16" fmla="*/ 114300 w 1357860"/>
                <a:gd name="connsiteY16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040507 w 1357860"/>
                <a:gd name="connsiteY3" fmla="*/ 898731 h 1147575"/>
                <a:gd name="connsiteX4" fmla="*/ 1030982 w 1357860"/>
                <a:gd name="connsiteY4" fmla="*/ 779668 h 1147575"/>
                <a:gd name="connsiteX5" fmla="*/ 873819 w 1357860"/>
                <a:gd name="connsiteY5" fmla="*/ 998743 h 1147575"/>
                <a:gd name="connsiteX6" fmla="*/ 816669 w 1357860"/>
                <a:gd name="connsiteY6" fmla="*/ 974931 h 1147575"/>
                <a:gd name="connsiteX7" fmla="*/ 730944 w 1357860"/>
                <a:gd name="connsiteY7" fmla="*/ 1146381 h 1147575"/>
                <a:gd name="connsiteX8" fmla="*/ 669032 w 1357860"/>
                <a:gd name="connsiteY8" fmla="*/ 984456 h 1147575"/>
                <a:gd name="connsiteX9" fmla="*/ 621407 w 1357860"/>
                <a:gd name="connsiteY9" fmla="*/ 1060657 h 1147575"/>
                <a:gd name="connsiteX10" fmla="*/ 407094 w 1357860"/>
                <a:gd name="connsiteY10" fmla="*/ 793957 h 1147575"/>
                <a:gd name="connsiteX11" fmla="*/ 354707 w 1357860"/>
                <a:gd name="connsiteY11" fmla="*/ 846344 h 1147575"/>
                <a:gd name="connsiteX12" fmla="*/ 240407 w 1357860"/>
                <a:gd name="connsiteY12" fmla="*/ 698707 h 1147575"/>
                <a:gd name="connsiteX13" fmla="*/ 168970 w 1357860"/>
                <a:gd name="connsiteY13" fmla="*/ 746332 h 1147575"/>
                <a:gd name="connsiteX14" fmla="*/ 116582 w 1357860"/>
                <a:gd name="connsiteY14" fmla="*/ 532019 h 1147575"/>
                <a:gd name="connsiteX15" fmla="*/ 40382 w 1357860"/>
                <a:gd name="connsiteY15" fmla="*/ 560594 h 1147575"/>
                <a:gd name="connsiteX16" fmla="*/ 0 w 1357860"/>
                <a:gd name="connsiteY16" fmla="*/ 475752 h 1147575"/>
                <a:gd name="connsiteX17" fmla="*/ 114300 w 1357860"/>
                <a:gd name="connsiteY17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173857 w 1357860"/>
                <a:gd name="connsiteY3" fmla="*/ 722518 h 1147575"/>
                <a:gd name="connsiteX4" fmla="*/ 1040507 w 1357860"/>
                <a:gd name="connsiteY4" fmla="*/ 898731 h 1147575"/>
                <a:gd name="connsiteX5" fmla="*/ 1030982 w 1357860"/>
                <a:gd name="connsiteY5" fmla="*/ 779668 h 1147575"/>
                <a:gd name="connsiteX6" fmla="*/ 873819 w 1357860"/>
                <a:gd name="connsiteY6" fmla="*/ 998743 h 1147575"/>
                <a:gd name="connsiteX7" fmla="*/ 816669 w 1357860"/>
                <a:gd name="connsiteY7" fmla="*/ 974931 h 1147575"/>
                <a:gd name="connsiteX8" fmla="*/ 730944 w 1357860"/>
                <a:gd name="connsiteY8" fmla="*/ 1146381 h 1147575"/>
                <a:gd name="connsiteX9" fmla="*/ 669032 w 1357860"/>
                <a:gd name="connsiteY9" fmla="*/ 984456 h 1147575"/>
                <a:gd name="connsiteX10" fmla="*/ 621407 w 1357860"/>
                <a:gd name="connsiteY10" fmla="*/ 1060657 h 1147575"/>
                <a:gd name="connsiteX11" fmla="*/ 407094 w 1357860"/>
                <a:gd name="connsiteY11" fmla="*/ 793957 h 1147575"/>
                <a:gd name="connsiteX12" fmla="*/ 354707 w 1357860"/>
                <a:gd name="connsiteY12" fmla="*/ 846344 h 1147575"/>
                <a:gd name="connsiteX13" fmla="*/ 240407 w 1357860"/>
                <a:gd name="connsiteY13" fmla="*/ 698707 h 1147575"/>
                <a:gd name="connsiteX14" fmla="*/ 168970 w 1357860"/>
                <a:gd name="connsiteY14" fmla="*/ 746332 h 1147575"/>
                <a:gd name="connsiteX15" fmla="*/ 116582 w 1357860"/>
                <a:gd name="connsiteY15" fmla="*/ 532019 h 1147575"/>
                <a:gd name="connsiteX16" fmla="*/ 40382 w 1357860"/>
                <a:gd name="connsiteY16" fmla="*/ 560594 h 1147575"/>
                <a:gd name="connsiteX17" fmla="*/ 0 w 1357860"/>
                <a:gd name="connsiteY17" fmla="*/ 475752 h 1147575"/>
                <a:gd name="connsiteX18" fmla="*/ 114300 w 1357860"/>
                <a:gd name="connsiteY18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313827 h 1147575"/>
                <a:gd name="connsiteX3" fmla="*/ 1231007 w 1357860"/>
                <a:gd name="connsiteY3" fmla="*/ 736806 h 1147575"/>
                <a:gd name="connsiteX4" fmla="*/ 1173857 w 1357860"/>
                <a:gd name="connsiteY4" fmla="*/ 722518 h 1147575"/>
                <a:gd name="connsiteX5" fmla="*/ 1040507 w 1357860"/>
                <a:gd name="connsiteY5" fmla="*/ 898731 h 1147575"/>
                <a:gd name="connsiteX6" fmla="*/ 1030982 w 1357860"/>
                <a:gd name="connsiteY6" fmla="*/ 779668 h 1147575"/>
                <a:gd name="connsiteX7" fmla="*/ 873819 w 1357860"/>
                <a:gd name="connsiteY7" fmla="*/ 998743 h 1147575"/>
                <a:gd name="connsiteX8" fmla="*/ 816669 w 1357860"/>
                <a:gd name="connsiteY8" fmla="*/ 974931 h 1147575"/>
                <a:gd name="connsiteX9" fmla="*/ 730944 w 1357860"/>
                <a:gd name="connsiteY9" fmla="*/ 1146381 h 1147575"/>
                <a:gd name="connsiteX10" fmla="*/ 669032 w 1357860"/>
                <a:gd name="connsiteY10" fmla="*/ 984456 h 1147575"/>
                <a:gd name="connsiteX11" fmla="*/ 621407 w 1357860"/>
                <a:gd name="connsiteY11" fmla="*/ 1060657 h 1147575"/>
                <a:gd name="connsiteX12" fmla="*/ 407094 w 1357860"/>
                <a:gd name="connsiteY12" fmla="*/ 793957 h 1147575"/>
                <a:gd name="connsiteX13" fmla="*/ 354707 w 1357860"/>
                <a:gd name="connsiteY13" fmla="*/ 846344 h 1147575"/>
                <a:gd name="connsiteX14" fmla="*/ 240407 w 1357860"/>
                <a:gd name="connsiteY14" fmla="*/ 698707 h 1147575"/>
                <a:gd name="connsiteX15" fmla="*/ 168970 w 1357860"/>
                <a:gd name="connsiteY15" fmla="*/ 746332 h 1147575"/>
                <a:gd name="connsiteX16" fmla="*/ 116582 w 1357860"/>
                <a:gd name="connsiteY16" fmla="*/ 532019 h 1147575"/>
                <a:gd name="connsiteX17" fmla="*/ 40382 w 1357860"/>
                <a:gd name="connsiteY17" fmla="*/ 560594 h 1147575"/>
                <a:gd name="connsiteX18" fmla="*/ 0 w 1357860"/>
                <a:gd name="connsiteY18" fmla="*/ 475752 h 1147575"/>
                <a:gd name="connsiteX19" fmla="*/ 114300 w 1357860"/>
                <a:gd name="connsiteY19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357860 w 1357860"/>
                <a:gd name="connsiteY2" fmla="*/ 294777 h 1147575"/>
                <a:gd name="connsiteX3" fmla="*/ 1231007 w 1357860"/>
                <a:gd name="connsiteY3" fmla="*/ 736806 h 1147575"/>
                <a:gd name="connsiteX4" fmla="*/ 1173857 w 1357860"/>
                <a:gd name="connsiteY4" fmla="*/ 722518 h 1147575"/>
                <a:gd name="connsiteX5" fmla="*/ 1040507 w 1357860"/>
                <a:gd name="connsiteY5" fmla="*/ 898731 h 1147575"/>
                <a:gd name="connsiteX6" fmla="*/ 1030982 w 1357860"/>
                <a:gd name="connsiteY6" fmla="*/ 779668 h 1147575"/>
                <a:gd name="connsiteX7" fmla="*/ 873819 w 1357860"/>
                <a:gd name="connsiteY7" fmla="*/ 998743 h 1147575"/>
                <a:gd name="connsiteX8" fmla="*/ 816669 w 1357860"/>
                <a:gd name="connsiteY8" fmla="*/ 974931 h 1147575"/>
                <a:gd name="connsiteX9" fmla="*/ 730944 w 1357860"/>
                <a:gd name="connsiteY9" fmla="*/ 1146381 h 1147575"/>
                <a:gd name="connsiteX10" fmla="*/ 669032 w 1357860"/>
                <a:gd name="connsiteY10" fmla="*/ 984456 h 1147575"/>
                <a:gd name="connsiteX11" fmla="*/ 621407 w 1357860"/>
                <a:gd name="connsiteY11" fmla="*/ 1060657 h 1147575"/>
                <a:gd name="connsiteX12" fmla="*/ 407094 w 1357860"/>
                <a:gd name="connsiteY12" fmla="*/ 793957 h 1147575"/>
                <a:gd name="connsiteX13" fmla="*/ 354707 w 1357860"/>
                <a:gd name="connsiteY13" fmla="*/ 846344 h 1147575"/>
                <a:gd name="connsiteX14" fmla="*/ 240407 w 1357860"/>
                <a:gd name="connsiteY14" fmla="*/ 698707 h 1147575"/>
                <a:gd name="connsiteX15" fmla="*/ 168970 w 1357860"/>
                <a:gd name="connsiteY15" fmla="*/ 746332 h 1147575"/>
                <a:gd name="connsiteX16" fmla="*/ 116582 w 1357860"/>
                <a:gd name="connsiteY16" fmla="*/ 532019 h 1147575"/>
                <a:gd name="connsiteX17" fmla="*/ 40382 w 1357860"/>
                <a:gd name="connsiteY17" fmla="*/ 560594 h 1147575"/>
                <a:gd name="connsiteX18" fmla="*/ 0 w 1357860"/>
                <a:gd name="connsiteY18" fmla="*/ 475752 h 1147575"/>
                <a:gd name="connsiteX19" fmla="*/ 114300 w 1357860"/>
                <a:gd name="connsiteY19" fmla="*/ 0 h 1147575"/>
                <a:gd name="connsiteX0" fmla="*/ 114300 w 1357860"/>
                <a:gd name="connsiteY0" fmla="*/ 0 h 1147575"/>
                <a:gd name="connsiteX1" fmla="*/ 1357860 w 1357860"/>
                <a:gd name="connsiteY1" fmla="*/ 0 h 1147575"/>
                <a:gd name="connsiteX2" fmla="*/ 1231007 w 1357860"/>
                <a:gd name="connsiteY2" fmla="*/ 736806 h 1147575"/>
                <a:gd name="connsiteX3" fmla="*/ 1173857 w 1357860"/>
                <a:gd name="connsiteY3" fmla="*/ 722518 h 1147575"/>
                <a:gd name="connsiteX4" fmla="*/ 1040507 w 1357860"/>
                <a:gd name="connsiteY4" fmla="*/ 898731 h 1147575"/>
                <a:gd name="connsiteX5" fmla="*/ 1030982 w 1357860"/>
                <a:gd name="connsiteY5" fmla="*/ 779668 h 1147575"/>
                <a:gd name="connsiteX6" fmla="*/ 873819 w 1357860"/>
                <a:gd name="connsiteY6" fmla="*/ 998743 h 1147575"/>
                <a:gd name="connsiteX7" fmla="*/ 816669 w 1357860"/>
                <a:gd name="connsiteY7" fmla="*/ 974931 h 1147575"/>
                <a:gd name="connsiteX8" fmla="*/ 730944 w 1357860"/>
                <a:gd name="connsiteY8" fmla="*/ 1146381 h 1147575"/>
                <a:gd name="connsiteX9" fmla="*/ 669032 w 1357860"/>
                <a:gd name="connsiteY9" fmla="*/ 984456 h 1147575"/>
                <a:gd name="connsiteX10" fmla="*/ 621407 w 1357860"/>
                <a:gd name="connsiteY10" fmla="*/ 1060657 h 1147575"/>
                <a:gd name="connsiteX11" fmla="*/ 407094 w 1357860"/>
                <a:gd name="connsiteY11" fmla="*/ 793957 h 1147575"/>
                <a:gd name="connsiteX12" fmla="*/ 354707 w 1357860"/>
                <a:gd name="connsiteY12" fmla="*/ 846344 h 1147575"/>
                <a:gd name="connsiteX13" fmla="*/ 240407 w 1357860"/>
                <a:gd name="connsiteY13" fmla="*/ 698707 h 1147575"/>
                <a:gd name="connsiteX14" fmla="*/ 168970 w 1357860"/>
                <a:gd name="connsiteY14" fmla="*/ 746332 h 1147575"/>
                <a:gd name="connsiteX15" fmla="*/ 116582 w 1357860"/>
                <a:gd name="connsiteY15" fmla="*/ 532019 h 1147575"/>
                <a:gd name="connsiteX16" fmla="*/ 40382 w 1357860"/>
                <a:gd name="connsiteY16" fmla="*/ 560594 h 1147575"/>
                <a:gd name="connsiteX17" fmla="*/ 0 w 1357860"/>
                <a:gd name="connsiteY17" fmla="*/ 475752 h 1147575"/>
                <a:gd name="connsiteX18" fmla="*/ 114300 w 1357860"/>
                <a:gd name="connsiteY18" fmla="*/ 0 h 1147575"/>
                <a:gd name="connsiteX0" fmla="*/ 114300 w 1387372"/>
                <a:gd name="connsiteY0" fmla="*/ 0 h 1147575"/>
                <a:gd name="connsiteX1" fmla="*/ 1357860 w 1387372"/>
                <a:gd name="connsiteY1" fmla="*/ 0 h 1147575"/>
                <a:gd name="connsiteX2" fmla="*/ 1231007 w 1387372"/>
                <a:gd name="connsiteY2" fmla="*/ 736806 h 1147575"/>
                <a:gd name="connsiteX3" fmla="*/ 1173857 w 1387372"/>
                <a:gd name="connsiteY3" fmla="*/ 722518 h 1147575"/>
                <a:gd name="connsiteX4" fmla="*/ 1040507 w 1387372"/>
                <a:gd name="connsiteY4" fmla="*/ 898731 h 1147575"/>
                <a:gd name="connsiteX5" fmla="*/ 1030982 w 1387372"/>
                <a:gd name="connsiteY5" fmla="*/ 779668 h 1147575"/>
                <a:gd name="connsiteX6" fmla="*/ 873819 w 1387372"/>
                <a:gd name="connsiteY6" fmla="*/ 998743 h 1147575"/>
                <a:gd name="connsiteX7" fmla="*/ 816669 w 1387372"/>
                <a:gd name="connsiteY7" fmla="*/ 974931 h 1147575"/>
                <a:gd name="connsiteX8" fmla="*/ 730944 w 1387372"/>
                <a:gd name="connsiteY8" fmla="*/ 1146381 h 1147575"/>
                <a:gd name="connsiteX9" fmla="*/ 669032 w 1387372"/>
                <a:gd name="connsiteY9" fmla="*/ 984456 h 1147575"/>
                <a:gd name="connsiteX10" fmla="*/ 621407 w 1387372"/>
                <a:gd name="connsiteY10" fmla="*/ 1060657 h 1147575"/>
                <a:gd name="connsiteX11" fmla="*/ 407094 w 1387372"/>
                <a:gd name="connsiteY11" fmla="*/ 793957 h 1147575"/>
                <a:gd name="connsiteX12" fmla="*/ 354707 w 1387372"/>
                <a:gd name="connsiteY12" fmla="*/ 846344 h 1147575"/>
                <a:gd name="connsiteX13" fmla="*/ 240407 w 1387372"/>
                <a:gd name="connsiteY13" fmla="*/ 698707 h 1147575"/>
                <a:gd name="connsiteX14" fmla="*/ 168970 w 1387372"/>
                <a:gd name="connsiteY14" fmla="*/ 746332 h 1147575"/>
                <a:gd name="connsiteX15" fmla="*/ 116582 w 1387372"/>
                <a:gd name="connsiteY15" fmla="*/ 532019 h 1147575"/>
                <a:gd name="connsiteX16" fmla="*/ 40382 w 1387372"/>
                <a:gd name="connsiteY16" fmla="*/ 560594 h 1147575"/>
                <a:gd name="connsiteX17" fmla="*/ 0 w 1387372"/>
                <a:gd name="connsiteY17" fmla="*/ 475752 h 1147575"/>
                <a:gd name="connsiteX18" fmla="*/ 114300 w 1387372"/>
                <a:gd name="connsiteY18" fmla="*/ 0 h 1147575"/>
                <a:gd name="connsiteX0" fmla="*/ 133547 w 1406619"/>
                <a:gd name="connsiteY0" fmla="*/ 0 h 1147575"/>
                <a:gd name="connsiteX1" fmla="*/ 1377107 w 1406619"/>
                <a:gd name="connsiteY1" fmla="*/ 0 h 1147575"/>
                <a:gd name="connsiteX2" fmla="*/ 1250254 w 1406619"/>
                <a:gd name="connsiteY2" fmla="*/ 736806 h 1147575"/>
                <a:gd name="connsiteX3" fmla="*/ 1193104 w 1406619"/>
                <a:gd name="connsiteY3" fmla="*/ 722518 h 1147575"/>
                <a:gd name="connsiteX4" fmla="*/ 1059754 w 1406619"/>
                <a:gd name="connsiteY4" fmla="*/ 898731 h 1147575"/>
                <a:gd name="connsiteX5" fmla="*/ 1050229 w 1406619"/>
                <a:gd name="connsiteY5" fmla="*/ 779668 h 1147575"/>
                <a:gd name="connsiteX6" fmla="*/ 893066 w 1406619"/>
                <a:gd name="connsiteY6" fmla="*/ 998743 h 1147575"/>
                <a:gd name="connsiteX7" fmla="*/ 835916 w 1406619"/>
                <a:gd name="connsiteY7" fmla="*/ 974931 h 1147575"/>
                <a:gd name="connsiteX8" fmla="*/ 750191 w 1406619"/>
                <a:gd name="connsiteY8" fmla="*/ 1146381 h 1147575"/>
                <a:gd name="connsiteX9" fmla="*/ 688279 w 1406619"/>
                <a:gd name="connsiteY9" fmla="*/ 984456 h 1147575"/>
                <a:gd name="connsiteX10" fmla="*/ 640654 w 1406619"/>
                <a:gd name="connsiteY10" fmla="*/ 1060657 h 1147575"/>
                <a:gd name="connsiteX11" fmla="*/ 426341 w 1406619"/>
                <a:gd name="connsiteY11" fmla="*/ 793957 h 1147575"/>
                <a:gd name="connsiteX12" fmla="*/ 373954 w 1406619"/>
                <a:gd name="connsiteY12" fmla="*/ 846344 h 1147575"/>
                <a:gd name="connsiteX13" fmla="*/ 259654 w 1406619"/>
                <a:gd name="connsiteY13" fmla="*/ 698707 h 1147575"/>
                <a:gd name="connsiteX14" fmla="*/ 188217 w 1406619"/>
                <a:gd name="connsiteY14" fmla="*/ 746332 h 1147575"/>
                <a:gd name="connsiteX15" fmla="*/ 135829 w 1406619"/>
                <a:gd name="connsiteY15" fmla="*/ 532019 h 1147575"/>
                <a:gd name="connsiteX16" fmla="*/ 59629 w 1406619"/>
                <a:gd name="connsiteY16" fmla="*/ 560594 h 1147575"/>
                <a:gd name="connsiteX17" fmla="*/ 19247 w 1406619"/>
                <a:gd name="connsiteY17" fmla="*/ 475752 h 1147575"/>
                <a:gd name="connsiteX18" fmla="*/ 133547 w 1406619"/>
                <a:gd name="connsiteY18" fmla="*/ 0 h 1147575"/>
                <a:gd name="connsiteX0" fmla="*/ 133547 w 1406619"/>
                <a:gd name="connsiteY0" fmla="*/ 0 h 1147575"/>
                <a:gd name="connsiteX1" fmla="*/ 1377107 w 1406619"/>
                <a:gd name="connsiteY1" fmla="*/ 0 h 1147575"/>
                <a:gd name="connsiteX2" fmla="*/ 1250254 w 1406619"/>
                <a:gd name="connsiteY2" fmla="*/ 736806 h 1147575"/>
                <a:gd name="connsiteX3" fmla="*/ 1193104 w 1406619"/>
                <a:gd name="connsiteY3" fmla="*/ 722518 h 1147575"/>
                <a:gd name="connsiteX4" fmla="*/ 1059754 w 1406619"/>
                <a:gd name="connsiteY4" fmla="*/ 898731 h 1147575"/>
                <a:gd name="connsiteX5" fmla="*/ 1050229 w 1406619"/>
                <a:gd name="connsiteY5" fmla="*/ 779668 h 1147575"/>
                <a:gd name="connsiteX6" fmla="*/ 893066 w 1406619"/>
                <a:gd name="connsiteY6" fmla="*/ 998743 h 1147575"/>
                <a:gd name="connsiteX7" fmla="*/ 835916 w 1406619"/>
                <a:gd name="connsiteY7" fmla="*/ 974931 h 1147575"/>
                <a:gd name="connsiteX8" fmla="*/ 750191 w 1406619"/>
                <a:gd name="connsiteY8" fmla="*/ 1146381 h 1147575"/>
                <a:gd name="connsiteX9" fmla="*/ 688279 w 1406619"/>
                <a:gd name="connsiteY9" fmla="*/ 984456 h 1147575"/>
                <a:gd name="connsiteX10" fmla="*/ 640654 w 1406619"/>
                <a:gd name="connsiteY10" fmla="*/ 1060657 h 1147575"/>
                <a:gd name="connsiteX11" fmla="*/ 426341 w 1406619"/>
                <a:gd name="connsiteY11" fmla="*/ 793957 h 1147575"/>
                <a:gd name="connsiteX12" fmla="*/ 373954 w 1406619"/>
                <a:gd name="connsiteY12" fmla="*/ 846344 h 1147575"/>
                <a:gd name="connsiteX13" fmla="*/ 259654 w 1406619"/>
                <a:gd name="connsiteY13" fmla="*/ 698707 h 1147575"/>
                <a:gd name="connsiteX14" fmla="*/ 188217 w 1406619"/>
                <a:gd name="connsiteY14" fmla="*/ 746332 h 1147575"/>
                <a:gd name="connsiteX15" fmla="*/ 135829 w 1406619"/>
                <a:gd name="connsiteY15" fmla="*/ 532019 h 1147575"/>
                <a:gd name="connsiteX16" fmla="*/ 59629 w 1406619"/>
                <a:gd name="connsiteY16" fmla="*/ 560594 h 1147575"/>
                <a:gd name="connsiteX17" fmla="*/ 19247 w 1406619"/>
                <a:gd name="connsiteY17" fmla="*/ 475752 h 1147575"/>
                <a:gd name="connsiteX18" fmla="*/ 133547 w 1406619"/>
                <a:gd name="connsiteY18" fmla="*/ 0 h 1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6619" h="1147575">
                  <a:moveTo>
                    <a:pt x="133547" y="0"/>
                  </a:moveTo>
                  <a:lnTo>
                    <a:pt x="1377107" y="0"/>
                  </a:lnTo>
                  <a:cubicBezTo>
                    <a:pt x="1334823" y="245602"/>
                    <a:pt x="1535425" y="276891"/>
                    <a:pt x="1250254" y="736806"/>
                  </a:cubicBezTo>
                  <a:cubicBezTo>
                    <a:pt x="1219587" y="804921"/>
                    <a:pt x="1230410" y="664574"/>
                    <a:pt x="1193104" y="722518"/>
                  </a:cubicBezTo>
                  <a:cubicBezTo>
                    <a:pt x="1155798" y="780462"/>
                    <a:pt x="1081979" y="883650"/>
                    <a:pt x="1059754" y="898731"/>
                  </a:cubicBezTo>
                  <a:cubicBezTo>
                    <a:pt x="1037529" y="913812"/>
                    <a:pt x="1085948" y="731249"/>
                    <a:pt x="1050229" y="779668"/>
                  </a:cubicBezTo>
                  <a:cubicBezTo>
                    <a:pt x="1014510" y="828087"/>
                    <a:pt x="897829" y="913018"/>
                    <a:pt x="893066" y="998743"/>
                  </a:cubicBezTo>
                  <a:cubicBezTo>
                    <a:pt x="859729" y="1027318"/>
                    <a:pt x="859729" y="934450"/>
                    <a:pt x="835916" y="974931"/>
                  </a:cubicBezTo>
                  <a:cubicBezTo>
                    <a:pt x="812104" y="1015412"/>
                    <a:pt x="772416" y="1162256"/>
                    <a:pt x="750191" y="1146381"/>
                  </a:cubicBezTo>
                  <a:cubicBezTo>
                    <a:pt x="727966" y="1130506"/>
                    <a:pt x="701773" y="965406"/>
                    <a:pt x="688279" y="984456"/>
                  </a:cubicBezTo>
                  <a:cubicBezTo>
                    <a:pt x="674785" y="1003506"/>
                    <a:pt x="686692" y="1097169"/>
                    <a:pt x="640654" y="1060657"/>
                  </a:cubicBezTo>
                  <a:cubicBezTo>
                    <a:pt x="594616" y="1024145"/>
                    <a:pt x="450947" y="778082"/>
                    <a:pt x="426341" y="793957"/>
                  </a:cubicBezTo>
                  <a:cubicBezTo>
                    <a:pt x="401735" y="809832"/>
                    <a:pt x="404910" y="866981"/>
                    <a:pt x="373954" y="846344"/>
                  </a:cubicBezTo>
                  <a:cubicBezTo>
                    <a:pt x="342998" y="825707"/>
                    <a:pt x="290610" y="684420"/>
                    <a:pt x="259654" y="698707"/>
                  </a:cubicBezTo>
                  <a:cubicBezTo>
                    <a:pt x="228698" y="712995"/>
                    <a:pt x="208855" y="779670"/>
                    <a:pt x="188217" y="746332"/>
                  </a:cubicBezTo>
                  <a:cubicBezTo>
                    <a:pt x="161519" y="676335"/>
                    <a:pt x="154879" y="556625"/>
                    <a:pt x="135829" y="532019"/>
                  </a:cubicBezTo>
                  <a:cubicBezTo>
                    <a:pt x="116779" y="507413"/>
                    <a:pt x="78265" y="577909"/>
                    <a:pt x="59629" y="560594"/>
                  </a:cubicBezTo>
                  <a:lnTo>
                    <a:pt x="19247" y="475752"/>
                  </a:lnTo>
                  <a:cubicBezTo>
                    <a:pt x="-52191" y="174293"/>
                    <a:pt x="95447" y="158584"/>
                    <a:pt x="1335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42ABAEB5-8F90-4310-B8DB-FECC0B521D62}"/>
                </a:ext>
              </a:extLst>
            </p:cNvPr>
            <p:cNvGrpSpPr/>
            <p:nvPr/>
          </p:nvGrpSpPr>
          <p:grpSpPr>
            <a:xfrm>
              <a:off x="4017978" y="5464625"/>
              <a:ext cx="714756" cy="1010414"/>
              <a:chOff x="3881405" y="5406859"/>
              <a:chExt cx="760595" cy="1075213"/>
            </a:xfrm>
          </p:grpSpPr>
          <p:sp>
            <p:nvSpPr>
              <p:cNvPr id="548" name="Rectangle 3">
                <a:extLst>
                  <a:ext uri="{FF2B5EF4-FFF2-40B4-BE49-F238E27FC236}">
                    <a16:creationId xmlns:a16="http://schemas.microsoft.com/office/drawing/2014/main" id="{436EA811-B7EA-47FF-9A1C-660940F036E7}"/>
                  </a:ext>
                </a:extLst>
              </p:cNvPr>
              <p:cNvSpPr/>
              <p:nvPr/>
            </p:nvSpPr>
            <p:spPr>
              <a:xfrm rot="21229590">
                <a:off x="3881405" y="5406859"/>
                <a:ext cx="760595" cy="952710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49059"/>
                  <a:gd name="connsiteY0" fmla="*/ 0 h 3252165"/>
                  <a:gd name="connsiteX1" fmla="*/ 586960 w 949059"/>
                  <a:gd name="connsiteY1" fmla="*/ 13252 h 3252165"/>
                  <a:gd name="connsiteX2" fmla="*/ 298908 w 949059"/>
                  <a:gd name="connsiteY2" fmla="*/ 2994991 h 3252165"/>
                  <a:gd name="connsiteX3" fmla="*/ 7361 w 949059"/>
                  <a:gd name="connsiteY3" fmla="*/ 3072417 h 3252165"/>
                  <a:gd name="connsiteX4" fmla="*/ 696474 w 949059"/>
                  <a:gd name="connsiteY4" fmla="*/ 0 h 3252165"/>
                  <a:gd name="connsiteX0" fmla="*/ 615745 w 949059"/>
                  <a:gd name="connsiteY0" fmla="*/ 43526 h 3239181"/>
                  <a:gd name="connsiteX1" fmla="*/ 586960 w 949059"/>
                  <a:gd name="connsiteY1" fmla="*/ 268 h 3239181"/>
                  <a:gd name="connsiteX2" fmla="*/ 298908 w 949059"/>
                  <a:gd name="connsiteY2" fmla="*/ 2982007 h 3239181"/>
                  <a:gd name="connsiteX3" fmla="*/ 7361 w 949059"/>
                  <a:gd name="connsiteY3" fmla="*/ 3059433 h 3239181"/>
                  <a:gd name="connsiteX4" fmla="*/ 615745 w 949059"/>
                  <a:gd name="connsiteY4" fmla="*/ 43526 h 3239181"/>
                  <a:gd name="connsiteX0" fmla="*/ 438147 w 949059"/>
                  <a:gd name="connsiteY0" fmla="*/ 301633 h 3238961"/>
                  <a:gd name="connsiteX1" fmla="*/ 586960 w 949059"/>
                  <a:gd name="connsiteY1" fmla="*/ 48 h 3238961"/>
                  <a:gd name="connsiteX2" fmla="*/ 298908 w 949059"/>
                  <a:gd name="connsiteY2" fmla="*/ 2981787 h 3238961"/>
                  <a:gd name="connsiteX3" fmla="*/ 7361 w 949059"/>
                  <a:gd name="connsiteY3" fmla="*/ 3059213 h 3238961"/>
                  <a:gd name="connsiteX4" fmla="*/ 438147 w 949059"/>
                  <a:gd name="connsiteY4" fmla="*/ 301633 h 3238961"/>
                  <a:gd name="connsiteX0" fmla="*/ 438147 w 918765"/>
                  <a:gd name="connsiteY0" fmla="*/ 188640 h 3125968"/>
                  <a:gd name="connsiteX1" fmla="*/ 514302 w 918765"/>
                  <a:gd name="connsiteY1" fmla="*/ 75 h 3125968"/>
                  <a:gd name="connsiteX2" fmla="*/ 298908 w 918765"/>
                  <a:gd name="connsiteY2" fmla="*/ 2868794 h 3125968"/>
                  <a:gd name="connsiteX3" fmla="*/ 7361 w 918765"/>
                  <a:gd name="connsiteY3" fmla="*/ 2946220 h 3125968"/>
                  <a:gd name="connsiteX4" fmla="*/ 438147 w 918765"/>
                  <a:gd name="connsiteY4" fmla="*/ 188640 h 3125968"/>
                  <a:gd name="connsiteX0" fmla="*/ 254083 w 994542"/>
                  <a:gd name="connsiteY0" fmla="*/ 477711 h 3125923"/>
                  <a:gd name="connsiteX1" fmla="*/ 590081 w 994542"/>
                  <a:gd name="connsiteY1" fmla="*/ 30 h 3125923"/>
                  <a:gd name="connsiteX2" fmla="*/ 374687 w 994542"/>
                  <a:gd name="connsiteY2" fmla="*/ 2868749 h 3125923"/>
                  <a:gd name="connsiteX3" fmla="*/ 83140 w 994542"/>
                  <a:gd name="connsiteY3" fmla="*/ 2946175 h 3125923"/>
                  <a:gd name="connsiteX4" fmla="*/ 254083 w 994542"/>
                  <a:gd name="connsiteY4" fmla="*/ 477711 h 3125923"/>
                  <a:gd name="connsiteX0" fmla="*/ 178304 w 918765"/>
                  <a:gd name="connsiteY0" fmla="*/ 477711 h 3125923"/>
                  <a:gd name="connsiteX1" fmla="*/ 514302 w 918765"/>
                  <a:gd name="connsiteY1" fmla="*/ 30 h 3125923"/>
                  <a:gd name="connsiteX2" fmla="*/ 298908 w 918765"/>
                  <a:gd name="connsiteY2" fmla="*/ 2868749 h 3125923"/>
                  <a:gd name="connsiteX3" fmla="*/ 7361 w 918765"/>
                  <a:gd name="connsiteY3" fmla="*/ 2946175 h 3125923"/>
                  <a:gd name="connsiteX4" fmla="*/ 178304 w 918765"/>
                  <a:gd name="connsiteY4" fmla="*/ 477711 h 3125923"/>
                  <a:gd name="connsiteX0" fmla="*/ 197516 w 937976"/>
                  <a:gd name="connsiteY0" fmla="*/ 477711 h 3098728"/>
                  <a:gd name="connsiteX1" fmla="*/ 533514 w 937976"/>
                  <a:gd name="connsiteY1" fmla="*/ 30 h 3098728"/>
                  <a:gd name="connsiteX2" fmla="*/ 318120 w 937976"/>
                  <a:gd name="connsiteY2" fmla="*/ 2868749 h 3098728"/>
                  <a:gd name="connsiteX3" fmla="*/ 6892 w 937976"/>
                  <a:gd name="connsiteY3" fmla="*/ 2847029 h 3098728"/>
                  <a:gd name="connsiteX4" fmla="*/ 197516 w 937976"/>
                  <a:gd name="connsiteY4" fmla="*/ 477711 h 3098728"/>
                  <a:gd name="connsiteX0" fmla="*/ 197028 w 951781"/>
                  <a:gd name="connsiteY0" fmla="*/ 477711 h 3113234"/>
                  <a:gd name="connsiteX1" fmla="*/ 533026 w 951781"/>
                  <a:gd name="connsiteY1" fmla="*/ 30 h 3113234"/>
                  <a:gd name="connsiteX2" fmla="*/ 341254 w 951781"/>
                  <a:gd name="connsiteY2" fmla="*/ 2887861 h 3113234"/>
                  <a:gd name="connsiteX3" fmla="*/ 6404 w 951781"/>
                  <a:gd name="connsiteY3" fmla="*/ 2847029 h 3113234"/>
                  <a:gd name="connsiteX4" fmla="*/ 197028 w 951781"/>
                  <a:gd name="connsiteY4" fmla="*/ 477711 h 3113234"/>
                  <a:gd name="connsiteX0" fmla="*/ 197172 w 947432"/>
                  <a:gd name="connsiteY0" fmla="*/ 477711 h 3132659"/>
                  <a:gd name="connsiteX1" fmla="*/ 533170 w 947432"/>
                  <a:gd name="connsiteY1" fmla="*/ 30 h 3132659"/>
                  <a:gd name="connsiteX2" fmla="*/ 334015 w 947432"/>
                  <a:gd name="connsiteY2" fmla="*/ 2913097 h 3132659"/>
                  <a:gd name="connsiteX3" fmla="*/ 6548 w 947432"/>
                  <a:gd name="connsiteY3" fmla="*/ 2847029 h 3132659"/>
                  <a:gd name="connsiteX4" fmla="*/ 197172 w 947432"/>
                  <a:gd name="connsiteY4" fmla="*/ 477711 h 3132659"/>
                  <a:gd name="connsiteX0" fmla="*/ 197172 w 1192115"/>
                  <a:gd name="connsiteY0" fmla="*/ 48295 h 2703243"/>
                  <a:gd name="connsiteX1" fmla="*/ 1006327 w 1192115"/>
                  <a:gd name="connsiteY1" fmla="*/ 246 h 2703243"/>
                  <a:gd name="connsiteX2" fmla="*/ 334015 w 1192115"/>
                  <a:gd name="connsiteY2" fmla="*/ 2483681 h 2703243"/>
                  <a:gd name="connsiteX3" fmla="*/ 6548 w 1192115"/>
                  <a:gd name="connsiteY3" fmla="*/ 2417613 h 2703243"/>
                  <a:gd name="connsiteX4" fmla="*/ 197172 w 1192115"/>
                  <a:gd name="connsiteY4" fmla="*/ 48295 h 2703243"/>
                  <a:gd name="connsiteX0" fmla="*/ 197172 w 1040615"/>
                  <a:gd name="connsiteY0" fmla="*/ 48295 h 2703243"/>
                  <a:gd name="connsiteX1" fmla="*/ 1006327 w 1040615"/>
                  <a:gd name="connsiteY1" fmla="*/ 246 h 2703243"/>
                  <a:gd name="connsiteX2" fmla="*/ 334015 w 1040615"/>
                  <a:gd name="connsiteY2" fmla="*/ 2483681 h 2703243"/>
                  <a:gd name="connsiteX3" fmla="*/ 6548 w 1040615"/>
                  <a:gd name="connsiteY3" fmla="*/ 2417613 h 2703243"/>
                  <a:gd name="connsiteX4" fmla="*/ 197172 w 1040615"/>
                  <a:gd name="connsiteY4" fmla="*/ 48295 h 2703243"/>
                  <a:gd name="connsiteX0" fmla="*/ 197172 w 1006600"/>
                  <a:gd name="connsiteY0" fmla="*/ 48295 h 2703243"/>
                  <a:gd name="connsiteX1" fmla="*/ 1006327 w 1006600"/>
                  <a:gd name="connsiteY1" fmla="*/ 246 h 2703243"/>
                  <a:gd name="connsiteX2" fmla="*/ 334015 w 1006600"/>
                  <a:gd name="connsiteY2" fmla="*/ 2483681 h 2703243"/>
                  <a:gd name="connsiteX3" fmla="*/ 6548 w 1006600"/>
                  <a:gd name="connsiteY3" fmla="*/ 2417613 h 2703243"/>
                  <a:gd name="connsiteX4" fmla="*/ 197172 w 1006600"/>
                  <a:gd name="connsiteY4" fmla="*/ 48295 h 2703243"/>
                  <a:gd name="connsiteX0" fmla="*/ 183126 w 992554"/>
                  <a:gd name="connsiteY0" fmla="*/ 48295 h 2741353"/>
                  <a:gd name="connsiteX1" fmla="*/ 992281 w 992554"/>
                  <a:gd name="connsiteY1" fmla="*/ 246 h 2741353"/>
                  <a:gd name="connsiteX2" fmla="*/ 319969 w 992554"/>
                  <a:gd name="connsiteY2" fmla="*/ 2483681 h 2741353"/>
                  <a:gd name="connsiteX3" fmla="*/ 6852 w 992554"/>
                  <a:gd name="connsiteY3" fmla="*/ 2562727 h 2741353"/>
                  <a:gd name="connsiteX4" fmla="*/ 183126 w 992554"/>
                  <a:gd name="connsiteY4" fmla="*/ 48295 h 2741353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57589 w 967017"/>
                  <a:gd name="connsiteY0" fmla="*/ 48295 h 2715085"/>
                  <a:gd name="connsiteX1" fmla="*/ 966744 w 967017"/>
                  <a:gd name="connsiteY1" fmla="*/ 246 h 2715085"/>
                  <a:gd name="connsiteX2" fmla="*/ 294432 w 967017"/>
                  <a:gd name="connsiteY2" fmla="*/ 2483681 h 2715085"/>
                  <a:gd name="connsiteX3" fmla="*/ 7479 w 967017"/>
                  <a:gd name="connsiteY3" fmla="*/ 2467730 h 2715085"/>
                  <a:gd name="connsiteX4" fmla="*/ 157589 w 967017"/>
                  <a:gd name="connsiteY4" fmla="*/ 48295 h 2715085"/>
                  <a:gd name="connsiteX0" fmla="*/ 171823 w 981251"/>
                  <a:gd name="connsiteY0" fmla="*/ 48295 h 2697223"/>
                  <a:gd name="connsiteX1" fmla="*/ 980978 w 981251"/>
                  <a:gd name="connsiteY1" fmla="*/ 246 h 2697223"/>
                  <a:gd name="connsiteX2" fmla="*/ 308666 w 981251"/>
                  <a:gd name="connsiteY2" fmla="*/ 2483681 h 2697223"/>
                  <a:gd name="connsiteX3" fmla="*/ 7116 w 981251"/>
                  <a:gd name="connsiteY3" fmla="*/ 2390037 h 2697223"/>
                  <a:gd name="connsiteX4" fmla="*/ 171823 w 981251"/>
                  <a:gd name="connsiteY4" fmla="*/ 48295 h 2697223"/>
                  <a:gd name="connsiteX0" fmla="*/ 172002 w 981430"/>
                  <a:gd name="connsiteY0" fmla="*/ 48295 h 2669523"/>
                  <a:gd name="connsiteX1" fmla="*/ 981157 w 981430"/>
                  <a:gd name="connsiteY1" fmla="*/ 246 h 2669523"/>
                  <a:gd name="connsiteX2" fmla="*/ 301382 w 981430"/>
                  <a:gd name="connsiteY2" fmla="*/ 2448165 h 2669523"/>
                  <a:gd name="connsiteX3" fmla="*/ 7295 w 981430"/>
                  <a:gd name="connsiteY3" fmla="*/ 2390037 h 2669523"/>
                  <a:gd name="connsiteX4" fmla="*/ 172002 w 981430"/>
                  <a:gd name="connsiteY4" fmla="*/ 48295 h 2669523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70084 w 979512"/>
                  <a:gd name="connsiteY0" fmla="*/ 48295 h 2660753"/>
                  <a:gd name="connsiteX1" fmla="*/ 979239 w 979512"/>
                  <a:gd name="connsiteY1" fmla="*/ 246 h 2660753"/>
                  <a:gd name="connsiteX2" fmla="*/ 299464 w 979512"/>
                  <a:gd name="connsiteY2" fmla="*/ 2448165 h 2660753"/>
                  <a:gd name="connsiteX3" fmla="*/ 7346 w 979512"/>
                  <a:gd name="connsiteY3" fmla="*/ 2350016 h 2660753"/>
                  <a:gd name="connsiteX4" fmla="*/ 170084 w 979512"/>
                  <a:gd name="connsiteY4" fmla="*/ 48295 h 2660753"/>
                  <a:gd name="connsiteX0" fmla="*/ 138631 w 948059"/>
                  <a:gd name="connsiteY0" fmla="*/ 48295 h 2662387"/>
                  <a:gd name="connsiteX1" fmla="*/ 947786 w 948059"/>
                  <a:gd name="connsiteY1" fmla="*/ 246 h 2662387"/>
                  <a:gd name="connsiteX2" fmla="*/ 268011 w 948059"/>
                  <a:gd name="connsiteY2" fmla="*/ 2448165 h 2662387"/>
                  <a:gd name="connsiteX3" fmla="*/ 8264 w 948059"/>
                  <a:gd name="connsiteY3" fmla="*/ 2357712 h 2662387"/>
                  <a:gd name="connsiteX4" fmla="*/ 138631 w 948059"/>
                  <a:gd name="connsiteY4" fmla="*/ 48295 h 2662387"/>
                  <a:gd name="connsiteX0" fmla="*/ 144116 w 953544"/>
                  <a:gd name="connsiteY0" fmla="*/ 48295 h 2674253"/>
                  <a:gd name="connsiteX1" fmla="*/ 953271 w 953544"/>
                  <a:gd name="connsiteY1" fmla="*/ 246 h 2674253"/>
                  <a:gd name="connsiteX2" fmla="*/ 273496 w 953544"/>
                  <a:gd name="connsiteY2" fmla="*/ 2448165 h 2674253"/>
                  <a:gd name="connsiteX3" fmla="*/ 8088 w 953544"/>
                  <a:gd name="connsiteY3" fmla="*/ 2410352 h 2674253"/>
                  <a:gd name="connsiteX4" fmla="*/ 144116 w 953544"/>
                  <a:gd name="connsiteY4" fmla="*/ 48295 h 2674253"/>
                  <a:gd name="connsiteX0" fmla="*/ 136028 w 945456"/>
                  <a:gd name="connsiteY0" fmla="*/ 48295 h 2702637"/>
                  <a:gd name="connsiteX1" fmla="*/ 945183 w 945456"/>
                  <a:gd name="connsiteY1" fmla="*/ 246 h 2702637"/>
                  <a:gd name="connsiteX2" fmla="*/ 265408 w 945456"/>
                  <a:gd name="connsiteY2" fmla="*/ 2448165 h 2702637"/>
                  <a:gd name="connsiteX3" fmla="*/ 0 w 945456"/>
                  <a:gd name="connsiteY3" fmla="*/ 2410352 h 2702637"/>
                  <a:gd name="connsiteX4" fmla="*/ 136028 w 945456"/>
                  <a:gd name="connsiteY4" fmla="*/ 48295 h 2702637"/>
                  <a:gd name="connsiteX0" fmla="*/ 169490 w 978918"/>
                  <a:gd name="connsiteY0" fmla="*/ 48295 h 2684096"/>
                  <a:gd name="connsiteX1" fmla="*/ 978645 w 978918"/>
                  <a:gd name="connsiteY1" fmla="*/ 246 h 2684096"/>
                  <a:gd name="connsiteX2" fmla="*/ 298870 w 978918"/>
                  <a:gd name="connsiteY2" fmla="*/ 2448165 h 2684096"/>
                  <a:gd name="connsiteX3" fmla="*/ 0 w 978918"/>
                  <a:gd name="connsiteY3" fmla="*/ 2341664 h 2684096"/>
                  <a:gd name="connsiteX4" fmla="*/ 169490 w 978918"/>
                  <a:gd name="connsiteY4" fmla="*/ 48295 h 2684096"/>
                  <a:gd name="connsiteX0" fmla="*/ 162519 w 971947"/>
                  <a:gd name="connsiteY0" fmla="*/ 48294 h 2686596"/>
                  <a:gd name="connsiteX1" fmla="*/ 971674 w 971947"/>
                  <a:gd name="connsiteY1" fmla="*/ 245 h 2686596"/>
                  <a:gd name="connsiteX2" fmla="*/ 291899 w 971947"/>
                  <a:gd name="connsiteY2" fmla="*/ 2448164 h 2686596"/>
                  <a:gd name="connsiteX3" fmla="*/ 0 w 971947"/>
                  <a:gd name="connsiteY3" fmla="*/ 2351512 h 2686596"/>
                  <a:gd name="connsiteX4" fmla="*/ 162519 w 971947"/>
                  <a:gd name="connsiteY4" fmla="*/ 48294 h 2686596"/>
                  <a:gd name="connsiteX0" fmla="*/ 165805 w 975233"/>
                  <a:gd name="connsiteY0" fmla="*/ 48294 h 2684315"/>
                  <a:gd name="connsiteX1" fmla="*/ 974960 w 975233"/>
                  <a:gd name="connsiteY1" fmla="*/ 245 h 2684315"/>
                  <a:gd name="connsiteX2" fmla="*/ 295185 w 975233"/>
                  <a:gd name="connsiteY2" fmla="*/ 2448164 h 2684315"/>
                  <a:gd name="connsiteX3" fmla="*/ 0 w 975233"/>
                  <a:gd name="connsiteY3" fmla="*/ 2342537 h 2684315"/>
                  <a:gd name="connsiteX4" fmla="*/ 165805 w 975233"/>
                  <a:gd name="connsiteY4" fmla="*/ 48294 h 2684315"/>
                  <a:gd name="connsiteX0" fmla="*/ 974960 w 1099689"/>
                  <a:gd name="connsiteY0" fmla="*/ -1 h 2684069"/>
                  <a:gd name="connsiteX1" fmla="*/ 295185 w 1099689"/>
                  <a:gd name="connsiteY1" fmla="*/ 2447918 h 2684069"/>
                  <a:gd name="connsiteX2" fmla="*/ 0 w 1099689"/>
                  <a:gd name="connsiteY2" fmla="*/ 2342291 h 2684069"/>
                  <a:gd name="connsiteX3" fmla="*/ 165805 w 1099689"/>
                  <a:gd name="connsiteY3" fmla="*/ 48048 h 2684069"/>
                  <a:gd name="connsiteX4" fmla="*/ 1099688 w 1099689"/>
                  <a:gd name="connsiteY4" fmla="*/ 274134 h 2684069"/>
                  <a:gd name="connsiteX0" fmla="*/ 974960 w 974961"/>
                  <a:gd name="connsiteY0" fmla="*/ -1 h 2684069"/>
                  <a:gd name="connsiteX1" fmla="*/ 295185 w 974961"/>
                  <a:gd name="connsiteY1" fmla="*/ 2447918 h 2684069"/>
                  <a:gd name="connsiteX2" fmla="*/ 0 w 974961"/>
                  <a:gd name="connsiteY2" fmla="*/ 2342291 h 2684069"/>
                  <a:gd name="connsiteX3" fmla="*/ 165805 w 974961"/>
                  <a:gd name="connsiteY3" fmla="*/ 48048 h 268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961" h="2684069">
                    <a:moveTo>
                      <a:pt x="974960" y="-1"/>
                    </a:moveTo>
                    <a:cubicBezTo>
                      <a:pt x="873477" y="881224"/>
                      <a:pt x="855025" y="1751305"/>
                      <a:pt x="295185" y="2447918"/>
                    </a:cubicBezTo>
                    <a:cubicBezTo>
                      <a:pt x="198003" y="2979866"/>
                      <a:pt x="23677" y="2464068"/>
                      <a:pt x="0" y="2342291"/>
                    </a:cubicBezTo>
                    <a:cubicBezTo>
                      <a:pt x="132522" y="1273285"/>
                      <a:pt x="183044" y="774257"/>
                      <a:pt x="165805" y="48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Rectangle 4">
                <a:extLst>
                  <a:ext uri="{FF2B5EF4-FFF2-40B4-BE49-F238E27FC236}">
                    <a16:creationId xmlns:a16="http://schemas.microsoft.com/office/drawing/2014/main" id="{2B9575AE-BDFF-4528-8E5C-9D62F4BBFE05}"/>
                  </a:ext>
                </a:extLst>
              </p:cNvPr>
              <p:cNvSpPr/>
              <p:nvPr/>
            </p:nvSpPr>
            <p:spPr>
              <a:xfrm>
                <a:off x="3924996" y="6279427"/>
                <a:ext cx="318250" cy="202645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679D93D6-5D10-430A-8F9C-076FA108A0C9}"/>
                </a:ext>
              </a:extLst>
            </p:cNvPr>
            <p:cNvGrpSpPr/>
            <p:nvPr/>
          </p:nvGrpSpPr>
          <p:grpSpPr>
            <a:xfrm flipH="1">
              <a:off x="2989171" y="5464625"/>
              <a:ext cx="714756" cy="1010414"/>
              <a:chOff x="3881405" y="5406859"/>
              <a:chExt cx="760595" cy="1075213"/>
            </a:xfrm>
          </p:grpSpPr>
          <p:sp>
            <p:nvSpPr>
              <p:cNvPr id="546" name="Rectangle 3">
                <a:extLst>
                  <a:ext uri="{FF2B5EF4-FFF2-40B4-BE49-F238E27FC236}">
                    <a16:creationId xmlns:a16="http://schemas.microsoft.com/office/drawing/2014/main" id="{AB4F9CB3-5073-4519-9949-AA150B7E3955}"/>
                  </a:ext>
                </a:extLst>
              </p:cNvPr>
              <p:cNvSpPr/>
              <p:nvPr/>
            </p:nvSpPr>
            <p:spPr>
              <a:xfrm rot="21229590">
                <a:off x="3881405" y="5406859"/>
                <a:ext cx="760595" cy="952710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49059"/>
                  <a:gd name="connsiteY0" fmla="*/ 0 h 3252165"/>
                  <a:gd name="connsiteX1" fmla="*/ 586960 w 949059"/>
                  <a:gd name="connsiteY1" fmla="*/ 13252 h 3252165"/>
                  <a:gd name="connsiteX2" fmla="*/ 298908 w 949059"/>
                  <a:gd name="connsiteY2" fmla="*/ 2994991 h 3252165"/>
                  <a:gd name="connsiteX3" fmla="*/ 7361 w 949059"/>
                  <a:gd name="connsiteY3" fmla="*/ 3072417 h 3252165"/>
                  <a:gd name="connsiteX4" fmla="*/ 696474 w 949059"/>
                  <a:gd name="connsiteY4" fmla="*/ 0 h 3252165"/>
                  <a:gd name="connsiteX0" fmla="*/ 615745 w 949059"/>
                  <a:gd name="connsiteY0" fmla="*/ 43526 h 3239181"/>
                  <a:gd name="connsiteX1" fmla="*/ 586960 w 949059"/>
                  <a:gd name="connsiteY1" fmla="*/ 268 h 3239181"/>
                  <a:gd name="connsiteX2" fmla="*/ 298908 w 949059"/>
                  <a:gd name="connsiteY2" fmla="*/ 2982007 h 3239181"/>
                  <a:gd name="connsiteX3" fmla="*/ 7361 w 949059"/>
                  <a:gd name="connsiteY3" fmla="*/ 3059433 h 3239181"/>
                  <a:gd name="connsiteX4" fmla="*/ 615745 w 949059"/>
                  <a:gd name="connsiteY4" fmla="*/ 43526 h 3239181"/>
                  <a:gd name="connsiteX0" fmla="*/ 438147 w 949059"/>
                  <a:gd name="connsiteY0" fmla="*/ 301633 h 3238961"/>
                  <a:gd name="connsiteX1" fmla="*/ 586960 w 949059"/>
                  <a:gd name="connsiteY1" fmla="*/ 48 h 3238961"/>
                  <a:gd name="connsiteX2" fmla="*/ 298908 w 949059"/>
                  <a:gd name="connsiteY2" fmla="*/ 2981787 h 3238961"/>
                  <a:gd name="connsiteX3" fmla="*/ 7361 w 949059"/>
                  <a:gd name="connsiteY3" fmla="*/ 3059213 h 3238961"/>
                  <a:gd name="connsiteX4" fmla="*/ 438147 w 949059"/>
                  <a:gd name="connsiteY4" fmla="*/ 301633 h 3238961"/>
                  <a:gd name="connsiteX0" fmla="*/ 438147 w 918765"/>
                  <a:gd name="connsiteY0" fmla="*/ 188640 h 3125968"/>
                  <a:gd name="connsiteX1" fmla="*/ 514302 w 918765"/>
                  <a:gd name="connsiteY1" fmla="*/ 75 h 3125968"/>
                  <a:gd name="connsiteX2" fmla="*/ 298908 w 918765"/>
                  <a:gd name="connsiteY2" fmla="*/ 2868794 h 3125968"/>
                  <a:gd name="connsiteX3" fmla="*/ 7361 w 918765"/>
                  <a:gd name="connsiteY3" fmla="*/ 2946220 h 3125968"/>
                  <a:gd name="connsiteX4" fmla="*/ 438147 w 918765"/>
                  <a:gd name="connsiteY4" fmla="*/ 188640 h 3125968"/>
                  <a:gd name="connsiteX0" fmla="*/ 254083 w 994542"/>
                  <a:gd name="connsiteY0" fmla="*/ 477711 h 3125923"/>
                  <a:gd name="connsiteX1" fmla="*/ 590081 w 994542"/>
                  <a:gd name="connsiteY1" fmla="*/ 30 h 3125923"/>
                  <a:gd name="connsiteX2" fmla="*/ 374687 w 994542"/>
                  <a:gd name="connsiteY2" fmla="*/ 2868749 h 3125923"/>
                  <a:gd name="connsiteX3" fmla="*/ 83140 w 994542"/>
                  <a:gd name="connsiteY3" fmla="*/ 2946175 h 3125923"/>
                  <a:gd name="connsiteX4" fmla="*/ 254083 w 994542"/>
                  <a:gd name="connsiteY4" fmla="*/ 477711 h 3125923"/>
                  <a:gd name="connsiteX0" fmla="*/ 178304 w 918765"/>
                  <a:gd name="connsiteY0" fmla="*/ 477711 h 3125923"/>
                  <a:gd name="connsiteX1" fmla="*/ 514302 w 918765"/>
                  <a:gd name="connsiteY1" fmla="*/ 30 h 3125923"/>
                  <a:gd name="connsiteX2" fmla="*/ 298908 w 918765"/>
                  <a:gd name="connsiteY2" fmla="*/ 2868749 h 3125923"/>
                  <a:gd name="connsiteX3" fmla="*/ 7361 w 918765"/>
                  <a:gd name="connsiteY3" fmla="*/ 2946175 h 3125923"/>
                  <a:gd name="connsiteX4" fmla="*/ 178304 w 918765"/>
                  <a:gd name="connsiteY4" fmla="*/ 477711 h 3125923"/>
                  <a:gd name="connsiteX0" fmla="*/ 197516 w 937976"/>
                  <a:gd name="connsiteY0" fmla="*/ 477711 h 3098728"/>
                  <a:gd name="connsiteX1" fmla="*/ 533514 w 937976"/>
                  <a:gd name="connsiteY1" fmla="*/ 30 h 3098728"/>
                  <a:gd name="connsiteX2" fmla="*/ 318120 w 937976"/>
                  <a:gd name="connsiteY2" fmla="*/ 2868749 h 3098728"/>
                  <a:gd name="connsiteX3" fmla="*/ 6892 w 937976"/>
                  <a:gd name="connsiteY3" fmla="*/ 2847029 h 3098728"/>
                  <a:gd name="connsiteX4" fmla="*/ 197516 w 937976"/>
                  <a:gd name="connsiteY4" fmla="*/ 477711 h 3098728"/>
                  <a:gd name="connsiteX0" fmla="*/ 197028 w 951781"/>
                  <a:gd name="connsiteY0" fmla="*/ 477711 h 3113234"/>
                  <a:gd name="connsiteX1" fmla="*/ 533026 w 951781"/>
                  <a:gd name="connsiteY1" fmla="*/ 30 h 3113234"/>
                  <a:gd name="connsiteX2" fmla="*/ 341254 w 951781"/>
                  <a:gd name="connsiteY2" fmla="*/ 2887861 h 3113234"/>
                  <a:gd name="connsiteX3" fmla="*/ 6404 w 951781"/>
                  <a:gd name="connsiteY3" fmla="*/ 2847029 h 3113234"/>
                  <a:gd name="connsiteX4" fmla="*/ 197028 w 951781"/>
                  <a:gd name="connsiteY4" fmla="*/ 477711 h 3113234"/>
                  <a:gd name="connsiteX0" fmla="*/ 197172 w 947432"/>
                  <a:gd name="connsiteY0" fmla="*/ 477711 h 3132659"/>
                  <a:gd name="connsiteX1" fmla="*/ 533170 w 947432"/>
                  <a:gd name="connsiteY1" fmla="*/ 30 h 3132659"/>
                  <a:gd name="connsiteX2" fmla="*/ 334015 w 947432"/>
                  <a:gd name="connsiteY2" fmla="*/ 2913097 h 3132659"/>
                  <a:gd name="connsiteX3" fmla="*/ 6548 w 947432"/>
                  <a:gd name="connsiteY3" fmla="*/ 2847029 h 3132659"/>
                  <a:gd name="connsiteX4" fmla="*/ 197172 w 947432"/>
                  <a:gd name="connsiteY4" fmla="*/ 477711 h 3132659"/>
                  <a:gd name="connsiteX0" fmla="*/ 197172 w 1192115"/>
                  <a:gd name="connsiteY0" fmla="*/ 48295 h 2703243"/>
                  <a:gd name="connsiteX1" fmla="*/ 1006327 w 1192115"/>
                  <a:gd name="connsiteY1" fmla="*/ 246 h 2703243"/>
                  <a:gd name="connsiteX2" fmla="*/ 334015 w 1192115"/>
                  <a:gd name="connsiteY2" fmla="*/ 2483681 h 2703243"/>
                  <a:gd name="connsiteX3" fmla="*/ 6548 w 1192115"/>
                  <a:gd name="connsiteY3" fmla="*/ 2417613 h 2703243"/>
                  <a:gd name="connsiteX4" fmla="*/ 197172 w 1192115"/>
                  <a:gd name="connsiteY4" fmla="*/ 48295 h 2703243"/>
                  <a:gd name="connsiteX0" fmla="*/ 197172 w 1040615"/>
                  <a:gd name="connsiteY0" fmla="*/ 48295 h 2703243"/>
                  <a:gd name="connsiteX1" fmla="*/ 1006327 w 1040615"/>
                  <a:gd name="connsiteY1" fmla="*/ 246 h 2703243"/>
                  <a:gd name="connsiteX2" fmla="*/ 334015 w 1040615"/>
                  <a:gd name="connsiteY2" fmla="*/ 2483681 h 2703243"/>
                  <a:gd name="connsiteX3" fmla="*/ 6548 w 1040615"/>
                  <a:gd name="connsiteY3" fmla="*/ 2417613 h 2703243"/>
                  <a:gd name="connsiteX4" fmla="*/ 197172 w 1040615"/>
                  <a:gd name="connsiteY4" fmla="*/ 48295 h 2703243"/>
                  <a:gd name="connsiteX0" fmla="*/ 197172 w 1006600"/>
                  <a:gd name="connsiteY0" fmla="*/ 48295 h 2703243"/>
                  <a:gd name="connsiteX1" fmla="*/ 1006327 w 1006600"/>
                  <a:gd name="connsiteY1" fmla="*/ 246 h 2703243"/>
                  <a:gd name="connsiteX2" fmla="*/ 334015 w 1006600"/>
                  <a:gd name="connsiteY2" fmla="*/ 2483681 h 2703243"/>
                  <a:gd name="connsiteX3" fmla="*/ 6548 w 1006600"/>
                  <a:gd name="connsiteY3" fmla="*/ 2417613 h 2703243"/>
                  <a:gd name="connsiteX4" fmla="*/ 197172 w 1006600"/>
                  <a:gd name="connsiteY4" fmla="*/ 48295 h 2703243"/>
                  <a:gd name="connsiteX0" fmla="*/ 183126 w 992554"/>
                  <a:gd name="connsiteY0" fmla="*/ 48295 h 2741353"/>
                  <a:gd name="connsiteX1" fmla="*/ 992281 w 992554"/>
                  <a:gd name="connsiteY1" fmla="*/ 246 h 2741353"/>
                  <a:gd name="connsiteX2" fmla="*/ 319969 w 992554"/>
                  <a:gd name="connsiteY2" fmla="*/ 2483681 h 2741353"/>
                  <a:gd name="connsiteX3" fmla="*/ 6852 w 992554"/>
                  <a:gd name="connsiteY3" fmla="*/ 2562727 h 2741353"/>
                  <a:gd name="connsiteX4" fmla="*/ 183126 w 992554"/>
                  <a:gd name="connsiteY4" fmla="*/ 48295 h 2741353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84567 w 993995"/>
                  <a:gd name="connsiteY0" fmla="*/ 48295 h 2715130"/>
                  <a:gd name="connsiteX1" fmla="*/ 993722 w 993995"/>
                  <a:gd name="connsiteY1" fmla="*/ 246 h 2715130"/>
                  <a:gd name="connsiteX2" fmla="*/ 321410 w 993995"/>
                  <a:gd name="connsiteY2" fmla="*/ 2483681 h 2715130"/>
                  <a:gd name="connsiteX3" fmla="*/ 6818 w 993995"/>
                  <a:gd name="connsiteY3" fmla="*/ 2467908 h 2715130"/>
                  <a:gd name="connsiteX4" fmla="*/ 184567 w 993995"/>
                  <a:gd name="connsiteY4" fmla="*/ 48295 h 2715130"/>
                  <a:gd name="connsiteX0" fmla="*/ 157589 w 967017"/>
                  <a:gd name="connsiteY0" fmla="*/ 48295 h 2715085"/>
                  <a:gd name="connsiteX1" fmla="*/ 966744 w 967017"/>
                  <a:gd name="connsiteY1" fmla="*/ 246 h 2715085"/>
                  <a:gd name="connsiteX2" fmla="*/ 294432 w 967017"/>
                  <a:gd name="connsiteY2" fmla="*/ 2483681 h 2715085"/>
                  <a:gd name="connsiteX3" fmla="*/ 7479 w 967017"/>
                  <a:gd name="connsiteY3" fmla="*/ 2467730 h 2715085"/>
                  <a:gd name="connsiteX4" fmla="*/ 157589 w 967017"/>
                  <a:gd name="connsiteY4" fmla="*/ 48295 h 2715085"/>
                  <a:gd name="connsiteX0" fmla="*/ 171823 w 981251"/>
                  <a:gd name="connsiteY0" fmla="*/ 48295 h 2697223"/>
                  <a:gd name="connsiteX1" fmla="*/ 980978 w 981251"/>
                  <a:gd name="connsiteY1" fmla="*/ 246 h 2697223"/>
                  <a:gd name="connsiteX2" fmla="*/ 308666 w 981251"/>
                  <a:gd name="connsiteY2" fmla="*/ 2483681 h 2697223"/>
                  <a:gd name="connsiteX3" fmla="*/ 7116 w 981251"/>
                  <a:gd name="connsiteY3" fmla="*/ 2390037 h 2697223"/>
                  <a:gd name="connsiteX4" fmla="*/ 171823 w 981251"/>
                  <a:gd name="connsiteY4" fmla="*/ 48295 h 2697223"/>
                  <a:gd name="connsiteX0" fmla="*/ 172002 w 981430"/>
                  <a:gd name="connsiteY0" fmla="*/ 48295 h 2669523"/>
                  <a:gd name="connsiteX1" fmla="*/ 981157 w 981430"/>
                  <a:gd name="connsiteY1" fmla="*/ 246 h 2669523"/>
                  <a:gd name="connsiteX2" fmla="*/ 301382 w 981430"/>
                  <a:gd name="connsiteY2" fmla="*/ 2448165 h 2669523"/>
                  <a:gd name="connsiteX3" fmla="*/ 7295 w 981430"/>
                  <a:gd name="connsiteY3" fmla="*/ 2390037 h 2669523"/>
                  <a:gd name="connsiteX4" fmla="*/ 172002 w 981430"/>
                  <a:gd name="connsiteY4" fmla="*/ 48295 h 2669523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54598 w 964026"/>
                  <a:gd name="connsiteY0" fmla="*/ 48295 h 2672059"/>
                  <a:gd name="connsiteX1" fmla="*/ 963753 w 964026"/>
                  <a:gd name="connsiteY1" fmla="*/ 246 h 2672059"/>
                  <a:gd name="connsiteX2" fmla="*/ 283978 w 964026"/>
                  <a:gd name="connsiteY2" fmla="*/ 2448165 h 2672059"/>
                  <a:gd name="connsiteX3" fmla="*/ 7771 w 964026"/>
                  <a:gd name="connsiteY3" fmla="*/ 2401033 h 2672059"/>
                  <a:gd name="connsiteX4" fmla="*/ 154598 w 964026"/>
                  <a:gd name="connsiteY4" fmla="*/ 48295 h 2672059"/>
                  <a:gd name="connsiteX0" fmla="*/ 170084 w 979512"/>
                  <a:gd name="connsiteY0" fmla="*/ 48295 h 2660753"/>
                  <a:gd name="connsiteX1" fmla="*/ 979239 w 979512"/>
                  <a:gd name="connsiteY1" fmla="*/ 246 h 2660753"/>
                  <a:gd name="connsiteX2" fmla="*/ 299464 w 979512"/>
                  <a:gd name="connsiteY2" fmla="*/ 2448165 h 2660753"/>
                  <a:gd name="connsiteX3" fmla="*/ 7346 w 979512"/>
                  <a:gd name="connsiteY3" fmla="*/ 2350016 h 2660753"/>
                  <a:gd name="connsiteX4" fmla="*/ 170084 w 979512"/>
                  <a:gd name="connsiteY4" fmla="*/ 48295 h 2660753"/>
                  <a:gd name="connsiteX0" fmla="*/ 138631 w 948059"/>
                  <a:gd name="connsiteY0" fmla="*/ 48295 h 2662387"/>
                  <a:gd name="connsiteX1" fmla="*/ 947786 w 948059"/>
                  <a:gd name="connsiteY1" fmla="*/ 246 h 2662387"/>
                  <a:gd name="connsiteX2" fmla="*/ 268011 w 948059"/>
                  <a:gd name="connsiteY2" fmla="*/ 2448165 h 2662387"/>
                  <a:gd name="connsiteX3" fmla="*/ 8264 w 948059"/>
                  <a:gd name="connsiteY3" fmla="*/ 2357712 h 2662387"/>
                  <a:gd name="connsiteX4" fmla="*/ 138631 w 948059"/>
                  <a:gd name="connsiteY4" fmla="*/ 48295 h 2662387"/>
                  <a:gd name="connsiteX0" fmla="*/ 144116 w 953544"/>
                  <a:gd name="connsiteY0" fmla="*/ 48295 h 2674253"/>
                  <a:gd name="connsiteX1" fmla="*/ 953271 w 953544"/>
                  <a:gd name="connsiteY1" fmla="*/ 246 h 2674253"/>
                  <a:gd name="connsiteX2" fmla="*/ 273496 w 953544"/>
                  <a:gd name="connsiteY2" fmla="*/ 2448165 h 2674253"/>
                  <a:gd name="connsiteX3" fmla="*/ 8088 w 953544"/>
                  <a:gd name="connsiteY3" fmla="*/ 2410352 h 2674253"/>
                  <a:gd name="connsiteX4" fmla="*/ 144116 w 953544"/>
                  <a:gd name="connsiteY4" fmla="*/ 48295 h 2674253"/>
                  <a:gd name="connsiteX0" fmla="*/ 136028 w 945456"/>
                  <a:gd name="connsiteY0" fmla="*/ 48295 h 2702637"/>
                  <a:gd name="connsiteX1" fmla="*/ 945183 w 945456"/>
                  <a:gd name="connsiteY1" fmla="*/ 246 h 2702637"/>
                  <a:gd name="connsiteX2" fmla="*/ 265408 w 945456"/>
                  <a:gd name="connsiteY2" fmla="*/ 2448165 h 2702637"/>
                  <a:gd name="connsiteX3" fmla="*/ 0 w 945456"/>
                  <a:gd name="connsiteY3" fmla="*/ 2410352 h 2702637"/>
                  <a:gd name="connsiteX4" fmla="*/ 136028 w 945456"/>
                  <a:gd name="connsiteY4" fmla="*/ 48295 h 2702637"/>
                  <a:gd name="connsiteX0" fmla="*/ 169490 w 978918"/>
                  <a:gd name="connsiteY0" fmla="*/ 48295 h 2684096"/>
                  <a:gd name="connsiteX1" fmla="*/ 978645 w 978918"/>
                  <a:gd name="connsiteY1" fmla="*/ 246 h 2684096"/>
                  <a:gd name="connsiteX2" fmla="*/ 298870 w 978918"/>
                  <a:gd name="connsiteY2" fmla="*/ 2448165 h 2684096"/>
                  <a:gd name="connsiteX3" fmla="*/ 0 w 978918"/>
                  <a:gd name="connsiteY3" fmla="*/ 2341664 h 2684096"/>
                  <a:gd name="connsiteX4" fmla="*/ 169490 w 978918"/>
                  <a:gd name="connsiteY4" fmla="*/ 48295 h 2684096"/>
                  <a:gd name="connsiteX0" fmla="*/ 162519 w 971947"/>
                  <a:gd name="connsiteY0" fmla="*/ 48294 h 2686596"/>
                  <a:gd name="connsiteX1" fmla="*/ 971674 w 971947"/>
                  <a:gd name="connsiteY1" fmla="*/ 245 h 2686596"/>
                  <a:gd name="connsiteX2" fmla="*/ 291899 w 971947"/>
                  <a:gd name="connsiteY2" fmla="*/ 2448164 h 2686596"/>
                  <a:gd name="connsiteX3" fmla="*/ 0 w 971947"/>
                  <a:gd name="connsiteY3" fmla="*/ 2351512 h 2686596"/>
                  <a:gd name="connsiteX4" fmla="*/ 162519 w 971947"/>
                  <a:gd name="connsiteY4" fmla="*/ 48294 h 2686596"/>
                  <a:gd name="connsiteX0" fmla="*/ 165805 w 975233"/>
                  <a:gd name="connsiteY0" fmla="*/ 48294 h 2684315"/>
                  <a:gd name="connsiteX1" fmla="*/ 974960 w 975233"/>
                  <a:gd name="connsiteY1" fmla="*/ 245 h 2684315"/>
                  <a:gd name="connsiteX2" fmla="*/ 295185 w 975233"/>
                  <a:gd name="connsiteY2" fmla="*/ 2448164 h 2684315"/>
                  <a:gd name="connsiteX3" fmla="*/ 0 w 975233"/>
                  <a:gd name="connsiteY3" fmla="*/ 2342537 h 2684315"/>
                  <a:gd name="connsiteX4" fmla="*/ 165805 w 975233"/>
                  <a:gd name="connsiteY4" fmla="*/ 48294 h 2684315"/>
                  <a:gd name="connsiteX0" fmla="*/ 974960 w 1099689"/>
                  <a:gd name="connsiteY0" fmla="*/ -1 h 2684069"/>
                  <a:gd name="connsiteX1" fmla="*/ 295185 w 1099689"/>
                  <a:gd name="connsiteY1" fmla="*/ 2447918 h 2684069"/>
                  <a:gd name="connsiteX2" fmla="*/ 0 w 1099689"/>
                  <a:gd name="connsiteY2" fmla="*/ 2342291 h 2684069"/>
                  <a:gd name="connsiteX3" fmla="*/ 165805 w 1099689"/>
                  <a:gd name="connsiteY3" fmla="*/ 48048 h 2684069"/>
                  <a:gd name="connsiteX4" fmla="*/ 1099688 w 1099689"/>
                  <a:gd name="connsiteY4" fmla="*/ 274134 h 2684069"/>
                  <a:gd name="connsiteX0" fmla="*/ 974960 w 974961"/>
                  <a:gd name="connsiteY0" fmla="*/ -1 h 2684069"/>
                  <a:gd name="connsiteX1" fmla="*/ 295185 w 974961"/>
                  <a:gd name="connsiteY1" fmla="*/ 2447918 h 2684069"/>
                  <a:gd name="connsiteX2" fmla="*/ 0 w 974961"/>
                  <a:gd name="connsiteY2" fmla="*/ 2342291 h 2684069"/>
                  <a:gd name="connsiteX3" fmla="*/ 165805 w 974961"/>
                  <a:gd name="connsiteY3" fmla="*/ 48048 h 268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961" h="2684069">
                    <a:moveTo>
                      <a:pt x="974960" y="-1"/>
                    </a:moveTo>
                    <a:cubicBezTo>
                      <a:pt x="873477" y="881224"/>
                      <a:pt x="855025" y="1751305"/>
                      <a:pt x="295185" y="2447918"/>
                    </a:cubicBezTo>
                    <a:cubicBezTo>
                      <a:pt x="198003" y="2979866"/>
                      <a:pt x="23677" y="2464068"/>
                      <a:pt x="0" y="2342291"/>
                    </a:cubicBezTo>
                    <a:cubicBezTo>
                      <a:pt x="132522" y="1273285"/>
                      <a:pt x="183044" y="774257"/>
                      <a:pt x="165805" y="48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4">
                <a:extLst>
                  <a:ext uri="{FF2B5EF4-FFF2-40B4-BE49-F238E27FC236}">
                    <a16:creationId xmlns:a16="http://schemas.microsoft.com/office/drawing/2014/main" id="{4891D014-1987-4C76-8B75-18E0668D4E12}"/>
                  </a:ext>
                </a:extLst>
              </p:cNvPr>
              <p:cNvSpPr/>
              <p:nvPr/>
            </p:nvSpPr>
            <p:spPr>
              <a:xfrm>
                <a:off x="3924996" y="6279427"/>
                <a:ext cx="318250" cy="202645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7" name="Oval 4">
              <a:extLst>
                <a:ext uri="{FF2B5EF4-FFF2-40B4-BE49-F238E27FC236}">
                  <a16:creationId xmlns:a16="http://schemas.microsoft.com/office/drawing/2014/main" id="{5A4437F6-01FE-4C49-8C97-E6521FA6D17B}"/>
                </a:ext>
              </a:extLst>
            </p:cNvPr>
            <p:cNvSpPr/>
            <p:nvPr/>
          </p:nvSpPr>
          <p:spPr>
            <a:xfrm>
              <a:off x="2086047" y="1414897"/>
              <a:ext cx="3510043" cy="2838718"/>
            </a:xfrm>
            <a:custGeom>
              <a:avLst/>
              <a:gdLst>
                <a:gd name="connsiteX0" fmla="*/ 0 w 3509894"/>
                <a:gd name="connsiteY0" fmla="*/ 1172616 h 2345231"/>
                <a:gd name="connsiteX1" fmla="*/ 1754947 w 3509894"/>
                <a:gd name="connsiteY1" fmla="*/ 0 h 2345231"/>
                <a:gd name="connsiteX2" fmla="*/ 3509894 w 3509894"/>
                <a:gd name="connsiteY2" fmla="*/ 1172616 h 2345231"/>
                <a:gd name="connsiteX3" fmla="*/ 1754947 w 3509894"/>
                <a:gd name="connsiteY3" fmla="*/ 2345232 h 2345231"/>
                <a:gd name="connsiteX4" fmla="*/ 0 w 3509894"/>
                <a:gd name="connsiteY4" fmla="*/ 1172616 h 2345231"/>
                <a:gd name="connsiteX0" fmla="*/ 149 w 3510043"/>
                <a:gd name="connsiteY0" fmla="*/ 1666102 h 2838718"/>
                <a:gd name="connsiteX1" fmla="*/ 1682525 w 3510043"/>
                <a:gd name="connsiteY1" fmla="*/ 0 h 2838718"/>
                <a:gd name="connsiteX2" fmla="*/ 3510043 w 3510043"/>
                <a:gd name="connsiteY2" fmla="*/ 1666102 h 2838718"/>
                <a:gd name="connsiteX3" fmla="*/ 1755096 w 3510043"/>
                <a:gd name="connsiteY3" fmla="*/ 2838718 h 2838718"/>
                <a:gd name="connsiteX4" fmla="*/ 149 w 3510043"/>
                <a:gd name="connsiteY4" fmla="*/ 1666102 h 283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043" h="2838718">
                  <a:moveTo>
                    <a:pt x="149" y="1666102"/>
                  </a:moveTo>
                  <a:cubicBezTo>
                    <a:pt x="-11946" y="1192982"/>
                    <a:pt x="713295" y="0"/>
                    <a:pt x="1682525" y="0"/>
                  </a:cubicBezTo>
                  <a:cubicBezTo>
                    <a:pt x="2651755" y="0"/>
                    <a:pt x="3510043" y="1018484"/>
                    <a:pt x="3510043" y="1666102"/>
                  </a:cubicBezTo>
                  <a:cubicBezTo>
                    <a:pt x="3510043" y="2313720"/>
                    <a:pt x="2724326" y="2838718"/>
                    <a:pt x="1755096" y="2838718"/>
                  </a:cubicBezTo>
                  <a:cubicBezTo>
                    <a:pt x="785866" y="2838718"/>
                    <a:pt x="12244" y="2139222"/>
                    <a:pt x="149" y="1666102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BE25AECB-1101-4D77-9BC5-8677B9C81000}"/>
                </a:ext>
              </a:extLst>
            </p:cNvPr>
            <p:cNvGrpSpPr/>
            <p:nvPr/>
          </p:nvGrpSpPr>
          <p:grpSpPr>
            <a:xfrm>
              <a:off x="4618770" y="623041"/>
              <a:ext cx="1073140" cy="1583711"/>
              <a:chOff x="4567650" y="700363"/>
              <a:chExt cx="1073140" cy="1583711"/>
            </a:xfrm>
          </p:grpSpPr>
          <p:sp>
            <p:nvSpPr>
              <p:cNvPr id="544" name="Isosceles Triangle 4">
                <a:extLst>
                  <a:ext uri="{FF2B5EF4-FFF2-40B4-BE49-F238E27FC236}">
                    <a16:creationId xmlns:a16="http://schemas.microsoft.com/office/drawing/2014/main" id="{DD667DDE-3DD8-4DFF-B7B6-E3E7D0336343}"/>
                  </a:ext>
                </a:extLst>
              </p:cNvPr>
              <p:cNvSpPr/>
              <p:nvPr/>
            </p:nvSpPr>
            <p:spPr>
              <a:xfrm rot="1503691" flipH="1">
                <a:off x="4567650" y="843919"/>
                <a:ext cx="1073140" cy="1440155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874158"/>
                  <a:gd name="connsiteY0" fmla="*/ 1393940 h 1482446"/>
                  <a:gd name="connsiteX1" fmla="*/ 578770 w 874158"/>
                  <a:gd name="connsiteY1" fmla="*/ 0 h 1482446"/>
                  <a:gd name="connsiteX2" fmla="*/ 871528 w 874158"/>
                  <a:gd name="connsiteY2" fmla="*/ 1116048 h 1482446"/>
                  <a:gd name="connsiteX3" fmla="*/ 75043 w 874158"/>
                  <a:gd name="connsiteY3" fmla="*/ 1482446 h 1482446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5B14799D-74ED-4FB5-9D6E-38E517607E09}"/>
                  </a:ext>
                </a:extLst>
              </p:cNvPr>
              <p:cNvSpPr/>
              <p:nvPr/>
            </p:nvSpPr>
            <p:spPr>
              <a:xfrm rot="1970701" flipH="1">
                <a:off x="4711748" y="700363"/>
                <a:ext cx="343256" cy="1228495"/>
              </a:xfrm>
              <a:custGeom>
                <a:avLst/>
                <a:gdLst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10053 w 314519"/>
                  <a:gd name="connsiteY3" fmla="*/ 1125141 h 1228495"/>
                  <a:gd name="connsiteX4" fmla="*/ 0 w 314519"/>
                  <a:gd name="connsiteY4" fmla="*/ 1228495 h 1228495"/>
                  <a:gd name="connsiteX5" fmla="*/ 294082 w 314519"/>
                  <a:gd name="connsiteY5" fmla="*/ 1191099 h 1228495"/>
                  <a:gd name="connsiteX6" fmla="*/ 94153 w 314519"/>
                  <a:gd name="connsiteY6" fmla="*/ 0 h 1228495"/>
                  <a:gd name="connsiteX0" fmla="*/ 99473 w 319839"/>
                  <a:gd name="connsiteY0" fmla="*/ 0 h 1228495"/>
                  <a:gd name="connsiteX1" fmla="*/ 92023 w 319839"/>
                  <a:gd name="connsiteY1" fmla="*/ 6256 h 1228495"/>
                  <a:gd name="connsiteX2" fmla="*/ 108553 w 319839"/>
                  <a:gd name="connsiteY2" fmla="*/ 109333 h 1228495"/>
                  <a:gd name="connsiteX3" fmla="*/ 5320 w 319839"/>
                  <a:gd name="connsiteY3" fmla="*/ 1228495 h 1228495"/>
                  <a:gd name="connsiteX4" fmla="*/ 299402 w 319839"/>
                  <a:gd name="connsiteY4" fmla="*/ 1191099 h 1228495"/>
                  <a:gd name="connsiteX5" fmla="*/ 99473 w 31983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0 w 314519"/>
                  <a:gd name="connsiteY3" fmla="*/ 1228495 h 1228495"/>
                  <a:gd name="connsiteX4" fmla="*/ 294082 w 314519"/>
                  <a:gd name="connsiteY4" fmla="*/ 1191099 h 1228495"/>
                  <a:gd name="connsiteX5" fmla="*/ 94153 w 31451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0 w 314519"/>
                  <a:gd name="connsiteY2" fmla="*/ 1228495 h 1228495"/>
                  <a:gd name="connsiteX3" fmla="*/ 294082 w 314519"/>
                  <a:gd name="connsiteY3" fmla="*/ 1191099 h 1228495"/>
                  <a:gd name="connsiteX4" fmla="*/ 94153 w 314519"/>
                  <a:gd name="connsiteY4" fmla="*/ 0 h 1228495"/>
                  <a:gd name="connsiteX0" fmla="*/ 122890 w 343256"/>
                  <a:gd name="connsiteY0" fmla="*/ 0 h 1228495"/>
                  <a:gd name="connsiteX1" fmla="*/ 115440 w 343256"/>
                  <a:gd name="connsiteY1" fmla="*/ 6256 h 1228495"/>
                  <a:gd name="connsiteX2" fmla="*/ 28737 w 343256"/>
                  <a:gd name="connsiteY2" fmla="*/ 1228495 h 1228495"/>
                  <a:gd name="connsiteX3" fmla="*/ 322819 w 343256"/>
                  <a:gd name="connsiteY3" fmla="*/ 1191099 h 1228495"/>
                  <a:gd name="connsiteX4" fmla="*/ 122890 w 343256"/>
                  <a:gd name="connsiteY4" fmla="*/ 0 h 1228495"/>
                  <a:gd name="connsiteX0" fmla="*/ 322819 w 414259"/>
                  <a:gd name="connsiteY0" fmla="*/ 1191099 h 1282539"/>
                  <a:gd name="connsiteX1" fmla="*/ 122890 w 414259"/>
                  <a:gd name="connsiteY1" fmla="*/ 0 h 1282539"/>
                  <a:gd name="connsiteX2" fmla="*/ 115440 w 414259"/>
                  <a:gd name="connsiteY2" fmla="*/ 6256 h 1282539"/>
                  <a:gd name="connsiteX3" fmla="*/ 28737 w 414259"/>
                  <a:gd name="connsiteY3" fmla="*/ 1228495 h 1282539"/>
                  <a:gd name="connsiteX4" fmla="*/ 414259 w 414259"/>
                  <a:gd name="connsiteY4" fmla="*/ 1282539 h 1282539"/>
                  <a:gd name="connsiteX0" fmla="*/ 322819 w 343256"/>
                  <a:gd name="connsiteY0" fmla="*/ 1191099 h 1228495"/>
                  <a:gd name="connsiteX1" fmla="*/ 122890 w 343256"/>
                  <a:gd name="connsiteY1" fmla="*/ 0 h 1228495"/>
                  <a:gd name="connsiteX2" fmla="*/ 115440 w 343256"/>
                  <a:gd name="connsiteY2" fmla="*/ 6256 h 1228495"/>
                  <a:gd name="connsiteX3" fmla="*/ 28737 w 343256"/>
                  <a:gd name="connsiteY3" fmla="*/ 1228495 h 122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256" h="1228495">
                    <a:moveTo>
                      <a:pt x="322819" y="1191099"/>
                    </a:moveTo>
                    <a:cubicBezTo>
                      <a:pt x="410959" y="812690"/>
                      <a:pt x="189533" y="397033"/>
                      <a:pt x="122890" y="0"/>
                    </a:cubicBezTo>
                    <a:lnTo>
                      <a:pt x="115440" y="6256"/>
                    </a:lnTo>
                    <a:cubicBezTo>
                      <a:pt x="86539" y="413669"/>
                      <a:pt x="-61350" y="993689"/>
                      <a:pt x="28737" y="1228495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3C5ED03-5D36-4DE3-8B0D-270C352BCC16}"/>
                </a:ext>
              </a:extLst>
            </p:cNvPr>
            <p:cNvGrpSpPr/>
            <p:nvPr/>
          </p:nvGrpSpPr>
          <p:grpSpPr>
            <a:xfrm flipH="1">
              <a:off x="2024626" y="607103"/>
              <a:ext cx="1073140" cy="1583711"/>
              <a:chOff x="4567650" y="700363"/>
              <a:chExt cx="1073140" cy="1583711"/>
            </a:xfrm>
          </p:grpSpPr>
          <p:sp>
            <p:nvSpPr>
              <p:cNvPr id="542" name="Isosceles Triangle 4">
                <a:extLst>
                  <a:ext uri="{FF2B5EF4-FFF2-40B4-BE49-F238E27FC236}">
                    <a16:creationId xmlns:a16="http://schemas.microsoft.com/office/drawing/2014/main" id="{06A3C90F-9755-4096-9E12-2B1ABEFF6D64}"/>
                  </a:ext>
                </a:extLst>
              </p:cNvPr>
              <p:cNvSpPr/>
              <p:nvPr/>
            </p:nvSpPr>
            <p:spPr>
              <a:xfrm rot="1503691" flipH="1">
                <a:off x="4567650" y="843919"/>
                <a:ext cx="1073140" cy="1440155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874158"/>
                  <a:gd name="connsiteY0" fmla="*/ 1393940 h 1482446"/>
                  <a:gd name="connsiteX1" fmla="*/ 578770 w 874158"/>
                  <a:gd name="connsiteY1" fmla="*/ 0 h 1482446"/>
                  <a:gd name="connsiteX2" fmla="*/ 871528 w 874158"/>
                  <a:gd name="connsiteY2" fmla="*/ 1116048 h 1482446"/>
                  <a:gd name="connsiteX3" fmla="*/ 75043 w 874158"/>
                  <a:gd name="connsiteY3" fmla="*/ 1482446 h 1482446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</a:path>
                </a:pathLst>
              </a:cu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02C047B-4008-4473-846D-5DEB8542D649}"/>
                  </a:ext>
                </a:extLst>
              </p:cNvPr>
              <p:cNvSpPr/>
              <p:nvPr/>
            </p:nvSpPr>
            <p:spPr>
              <a:xfrm rot="1970701" flipH="1">
                <a:off x="4711748" y="700363"/>
                <a:ext cx="343256" cy="1228495"/>
              </a:xfrm>
              <a:custGeom>
                <a:avLst/>
                <a:gdLst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10053 w 314519"/>
                  <a:gd name="connsiteY3" fmla="*/ 1125141 h 1228495"/>
                  <a:gd name="connsiteX4" fmla="*/ 0 w 314519"/>
                  <a:gd name="connsiteY4" fmla="*/ 1228495 h 1228495"/>
                  <a:gd name="connsiteX5" fmla="*/ 294082 w 314519"/>
                  <a:gd name="connsiteY5" fmla="*/ 1191099 h 1228495"/>
                  <a:gd name="connsiteX6" fmla="*/ 94153 w 314519"/>
                  <a:gd name="connsiteY6" fmla="*/ 0 h 1228495"/>
                  <a:gd name="connsiteX0" fmla="*/ 99473 w 319839"/>
                  <a:gd name="connsiteY0" fmla="*/ 0 h 1228495"/>
                  <a:gd name="connsiteX1" fmla="*/ 92023 w 319839"/>
                  <a:gd name="connsiteY1" fmla="*/ 6256 h 1228495"/>
                  <a:gd name="connsiteX2" fmla="*/ 108553 w 319839"/>
                  <a:gd name="connsiteY2" fmla="*/ 109333 h 1228495"/>
                  <a:gd name="connsiteX3" fmla="*/ 5320 w 319839"/>
                  <a:gd name="connsiteY3" fmla="*/ 1228495 h 1228495"/>
                  <a:gd name="connsiteX4" fmla="*/ 299402 w 319839"/>
                  <a:gd name="connsiteY4" fmla="*/ 1191099 h 1228495"/>
                  <a:gd name="connsiteX5" fmla="*/ 99473 w 31983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103233 w 314519"/>
                  <a:gd name="connsiteY2" fmla="*/ 109333 h 1228495"/>
                  <a:gd name="connsiteX3" fmla="*/ 0 w 314519"/>
                  <a:gd name="connsiteY3" fmla="*/ 1228495 h 1228495"/>
                  <a:gd name="connsiteX4" fmla="*/ 294082 w 314519"/>
                  <a:gd name="connsiteY4" fmla="*/ 1191099 h 1228495"/>
                  <a:gd name="connsiteX5" fmla="*/ 94153 w 314519"/>
                  <a:gd name="connsiteY5" fmla="*/ 0 h 1228495"/>
                  <a:gd name="connsiteX0" fmla="*/ 94153 w 314519"/>
                  <a:gd name="connsiteY0" fmla="*/ 0 h 1228495"/>
                  <a:gd name="connsiteX1" fmla="*/ 86703 w 314519"/>
                  <a:gd name="connsiteY1" fmla="*/ 6256 h 1228495"/>
                  <a:gd name="connsiteX2" fmla="*/ 0 w 314519"/>
                  <a:gd name="connsiteY2" fmla="*/ 1228495 h 1228495"/>
                  <a:gd name="connsiteX3" fmla="*/ 294082 w 314519"/>
                  <a:gd name="connsiteY3" fmla="*/ 1191099 h 1228495"/>
                  <a:gd name="connsiteX4" fmla="*/ 94153 w 314519"/>
                  <a:gd name="connsiteY4" fmla="*/ 0 h 1228495"/>
                  <a:gd name="connsiteX0" fmla="*/ 122890 w 343256"/>
                  <a:gd name="connsiteY0" fmla="*/ 0 h 1228495"/>
                  <a:gd name="connsiteX1" fmla="*/ 115440 w 343256"/>
                  <a:gd name="connsiteY1" fmla="*/ 6256 h 1228495"/>
                  <a:gd name="connsiteX2" fmla="*/ 28737 w 343256"/>
                  <a:gd name="connsiteY2" fmla="*/ 1228495 h 1228495"/>
                  <a:gd name="connsiteX3" fmla="*/ 322819 w 343256"/>
                  <a:gd name="connsiteY3" fmla="*/ 1191099 h 1228495"/>
                  <a:gd name="connsiteX4" fmla="*/ 122890 w 343256"/>
                  <a:gd name="connsiteY4" fmla="*/ 0 h 1228495"/>
                  <a:gd name="connsiteX0" fmla="*/ 322819 w 414259"/>
                  <a:gd name="connsiteY0" fmla="*/ 1191099 h 1282539"/>
                  <a:gd name="connsiteX1" fmla="*/ 122890 w 414259"/>
                  <a:gd name="connsiteY1" fmla="*/ 0 h 1282539"/>
                  <a:gd name="connsiteX2" fmla="*/ 115440 w 414259"/>
                  <a:gd name="connsiteY2" fmla="*/ 6256 h 1282539"/>
                  <a:gd name="connsiteX3" fmla="*/ 28737 w 414259"/>
                  <a:gd name="connsiteY3" fmla="*/ 1228495 h 1282539"/>
                  <a:gd name="connsiteX4" fmla="*/ 414259 w 414259"/>
                  <a:gd name="connsiteY4" fmla="*/ 1282539 h 1282539"/>
                  <a:gd name="connsiteX0" fmla="*/ 322819 w 343256"/>
                  <a:gd name="connsiteY0" fmla="*/ 1191099 h 1228495"/>
                  <a:gd name="connsiteX1" fmla="*/ 122890 w 343256"/>
                  <a:gd name="connsiteY1" fmla="*/ 0 h 1228495"/>
                  <a:gd name="connsiteX2" fmla="*/ 115440 w 343256"/>
                  <a:gd name="connsiteY2" fmla="*/ 6256 h 1228495"/>
                  <a:gd name="connsiteX3" fmla="*/ 28737 w 343256"/>
                  <a:gd name="connsiteY3" fmla="*/ 1228495 h 122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256" h="1228495">
                    <a:moveTo>
                      <a:pt x="322819" y="1191099"/>
                    </a:moveTo>
                    <a:cubicBezTo>
                      <a:pt x="410959" y="812690"/>
                      <a:pt x="189533" y="397033"/>
                      <a:pt x="122890" y="0"/>
                    </a:cubicBezTo>
                    <a:lnTo>
                      <a:pt x="115440" y="6256"/>
                    </a:lnTo>
                    <a:cubicBezTo>
                      <a:pt x="86539" y="413669"/>
                      <a:pt x="-61350" y="993689"/>
                      <a:pt x="28737" y="1228495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46ECA8C9-3728-46D5-A251-81F3B7E56846}"/>
                </a:ext>
              </a:extLst>
            </p:cNvPr>
            <p:cNvGrpSpPr/>
            <p:nvPr/>
          </p:nvGrpSpPr>
          <p:grpSpPr>
            <a:xfrm>
              <a:off x="4256408" y="2802457"/>
              <a:ext cx="612609" cy="448444"/>
              <a:chOff x="4256408" y="2802457"/>
              <a:chExt cx="612609" cy="448444"/>
            </a:xfrm>
            <a:solidFill>
              <a:schemeClr val="tx1"/>
            </a:solidFill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45AE9776-A528-4794-9BB4-D71AF5166BF1}"/>
                  </a:ext>
                </a:extLst>
              </p:cNvPr>
              <p:cNvSpPr/>
              <p:nvPr/>
            </p:nvSpPr>
            <p:spPr>
              <a:xfrm rot="2538342">
                <a:off x="4256408" y="2802457"/>
                <a:ext cx="612609" cy="4484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2552B697-8D14-4E90-BEC2-8B438EC82EC7}"/>
                  </a:ext>
                </a:extLst>
              </p:cNvPr>
              <p:cNvSpPr/>
              <p:nvPr/>
            </p:nvSpPr>
            <p:spPr>
              <a:xfrm rot="19402940" flipH="1">
                <a:off x="4357805" y="2812285"/>
                <a:ext cx="79165" cy="5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4999CA50-C7B9-4418-8CC3-7833848CC9C2}"/>
                  </a:ext>
                </a:extLst>
              </p:cNvPr>
              <p:cNvSpPr/>
              <p:nvPr/>
            </p:nvSpPr>
            <p:spPr>
              <a:xfrm rot="3698746">
                <a:off x="4302313" y="2935252"/>
                <a:ext cx="190151" cy="1391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770BC38D-F48D-4D74-AEAB-2553BB8A3420}"/>
                </a:ext>
              </a:extLst>
            </p:cNvPr>
            <p:cNvGrpSpPr/>
            <p:nvPr/>
          </p:nvGrpSpPr>
          <p:grpSpPr>
            <a:xfrm>
              <a:off x="3438525" y="3188725"/>
              <a:ext cx="799029" cy="488156"/>
              <a:chOff x="3438525" y="3188725"/>
              <a:chExt cx="799029" cy="488156"/>
            </a:xfrm>
          </p:grpSpPr>
          <p:sp>
            <p:nvSpPr>
              <p:cNvPr id="536" name="Oval 10">
                <a:extLst>
                  <a:ext uri="{FF2B5EF4-FFF2-40B4-BE49-F238E27FC236}">
                    <a16:creationId xmlns:a16="http://schemas.microsoft.com/office/drawing/2014/main" id="{14BBBD10-D640-4CA5-BE1A-A12525069C5A}"/>
                  </a:ext>
                </a:extLst>
              </p:cNvPr>
              <p:cNvSpPr/>
              <p:nvPr/>
            </p:nvSpPr>
            <p:spPr>
              <a:xfrm>
                <a:off x="3564851" y="3188725"/>
                <a:ext cx="545193" cy="327524"/>
              </a:xfrm>
              <a:custGeom>
                <a:avLst/>
                <a:gdLst>
                  <a:gd name="connsiteX0" fmla="*/ 0 w 537720"/>
                  <a:gd name="connsiteY0" fmla="*/ 268860 h 537720"/>
                  <a:gd name="connsiteX1" fmla="*/ 268860 w 537720"/>
                  <a:gd name="connsiteY1" fmla="*/ 0 h 537720"/>
                  <a:gd name="connsiteX2" fmla="*/ 537720 w 537720"/>
                  <a:gd name="connsiteY2" fmla="*/ 268860 h 537720"/>
                  <a:gd name="connsiteX3" fmla="*/ 268860 w 537720"/>
                  <a:gd name="connsiteY3" fmla="*/ 537720 h 537720"/>
                  <a:gd name="connsiteX4" fmla="*/ 0 w 537720"/>
                  <a:gd name="connsiteY4" fmla="*/ 268860 h 537720"/>
                  <a:gd name="connsiteX0" fmla="*/ 0 w 545193"/>
                  <a:gd name="connsiteY0" fmla="*/ 33608 h 302468"/>
                  <a:gd name="connsiteX1" fmla="*/ 537720 w 545193"/>
                  <a:gd name="connsiteY1" fmla="*/ 33608 h 302468"/>
                  <a:gd name="connsiteX2" fmla="*/ 268860 w 545193"/>
                  <a:gd name="connsiteY2" fmla="*/ 302468 h 302468"/>
                  <a:gd name="connsiteX3" fmla="*/ 0 w 545193"/>
                  <a:gd name="connsiteY3" fmla="*/ 33608 h 302468"/>
                  <a:gd name="connsiteX0" fmla="*/ 0 w 545193"/>
                  <a:gd name="connsiteY0" fmla="*/ 48917 h 317777"/>
                  <a:gd name="connsiteX1" fmla="*/ 537720 w 545193"/>
                  <a:gd name="connsiteY1" fmla="*/ 48917 h 317777"/>
                  <a:gd name="connsiteX2" fmla="*/ 268860 w 545193"/>
                  <a:gd name="connsiteY2" fmla="*/ 317777 h 317777"/>
                  <a:gd name="connsiteX3" fmla="*/ 0 w 545193"/>
                  <a:gd name="connsiteY3" fmla="*/ 48917 h 317777"/>
                  <a:gd name="connsiteX0" fmla="*/ 0 w 545193"/>
                  <a:gd name="connsiteY0" fmla="*/ 58664 h 327524"/>
                  <a:gd name="connsiteX1" fmla="*/ 537720 w 545193"/>
                  <a:gd name="connsiteY1" fmla="*/ 58664 h 327524"/>
                  <a:gd name="connsiteX2" fmla="*/ 268860 w 545193"/>
                  <a:gd name="connsiteY2" fmla="*/ 327524 h 327524"/>
                  <a:gd name="connsiteX3" fmla="*/ 0 w 545193"/>
                  <a:gd name="connsiteY3" fmla="*/ 58664 h 327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5193" h="327524">
                    <a:moveTo>
                      <a:pt x="0" y="58664"/>
                    </a:moveTo>
                    <a:cubicBezTo>
                      <a:pt x="44810" y="-14721"/>
                      <a:pt x="488147" y="-24246"/>
                      <a:pt x="537720" y="58664"/>
                    </a:cubicBezTo>
                    <a:cubicBezTo>
                      <a:pt x="582530" y="103474"/>
                      <a:pt x="417347" y="327524"/>
                      <a:pt x="268860" y="327524"/>
                    </a:cubicBezTo>
                    <a:cubicBezTo>
                      <a:pt x="120373" y="327524"/>
                      <a:pt x="0" y="207151"/>
                      <a:pt x="0" y="58664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FFA24BE6-7382-4B32-8AFC-59A08F17DEA1}"/>
                  </a:ext>
                </a:extLst>
              </p:cNvPr>
              <p:cNvSpPr/>
              <p:nvPr/>
            </p:nvSpPr>
            <p:spPr>
              <a:xfrm>
                <a:off x="3438525" y="3519488"/>
                <a:ext cx="404813" cy="152515"/>
              </a:xfrm>
              <a:custGeom>
                <a:avLst/>
                <a:gdLst>
                  <a:gd name="connsiteX0" fmla="*/ 404813 w 404813"/>
                  <a:gd name="connsiteY0" fmla="*/ 4762 h 4762"/>
                  <a:gd name="connsiteX1" fmla="*/ 0 w 404813"/>
                  <a:gd name="connsiteY1" fmla="*/ 0 h 4762"/>
                  <a:gd name="connsiteX2" fmla="*/ 0 w 404813"/>
                  <a:gd name="connsiteY2" fmla="*/ 0 h 4762"/>
                  <a:gd name="connsiteX0" fmla="*/ 10000 w 10000"/>
                  <a:gd name="connsiteY0" fmla="*/ 10000 h 230040"/>
                  <a:gd name="connsiteX1" fmla="*/ 0 w 10000"/>
                  <a:gd name="connsiteY1" fmla="*/ 0 h 230040"/>
                  <a:gd name="connsiteX2" fmla="*/ 0 w 10000"/>
                  <a:gd name="connsiteY2" fmla="*/ 0 h 230040"/>
                  <a:gd name="connsiteX0" fmla="*/ 10000 w 10000"/>
                  <a:gd name="connsiteY0" fmla="*/ 10000 h 343711"/>
                  <a:gd name="connsiteX1" fmla="*/ 0 w 10000"/>
                  <a:gd name="connsiteY1" fmla="*/ 0 h 343711"/>
                  <a:gd name="connsiteX2" fmla="*/ 0 w 10000"/>
                  <a:gd name="connsiteY2" fmla="*/ 0 h 343711"/>
                  <a:gd name="connsiteX0" fmla="*/ 10000 w 10000"/>
                  <a:gd name="connsiteY0" fmla="*/ 10000 h 320275"/>
                  <a:gd name="connsiteX1" fmla="*/ 0 w 10000"/>
                  <a:gd name="connsiteY1" fmla="*/ 0 h 320275"/>
                  <a:gd name="connsiteX2" fmla="*/ 0 w 10000"/>
                  <a:gd name="connsiteY2" fmla="*/ 0 h 32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0275">
                    <a:moveTo>
                      <a:pt x="10000" y="10000"/>
                    </a:moveTo>
                    <a:cubicBezTo>
                      <a:pt x="8667" y="396710"/>
                      <a:pt x="2274" y="453379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362D5E7A-0B91-4F9F-9A52-E086E4936162}"/>
                  </a:ext>
                </a:extLst>
              </p:cNvPr>
              <p:cNvSpPr/>
              <p:nvPr/>
            </p:nvSpPr>
            <p:spPr>
              <a:xfrm flipH="1">
                <a:off x="3832741" y="3524366"/>
                <a:ext cx="404813" cy="152515"/>
              </a:xfrm>
              <a:custGeom>
                <a:avLst/>
                <a:gdLst>
                  <a:gd name="connsiteX0" fmla="*/ 404813 w 404813"/>
                  <a:gd name="connsiteY0" fmla="*/ 4762 h 4762"/>
                  <a:gd name="connsiteX1" fmla="*/ 0 w 404813"/>
                  <a:gd name="connsiteY1" fmla="*/ 0 h 4762"/>
                  <a:gd name="connsiteX2" fmla="*/ 0 w 404813"/>
                  <a:gd name="connsiteY2" fmla="*/ 0 h 4762"/>
                  <a:gd name="connsiteX0" fmla="*/ 10000 w 10000"/>
                  <a:gd name="connsiteY0" fmla="*/ 10000 h 230040"/>
                  <a:gd name="connsiteX1" fmla="*/ 0 w 10000"/>
                  <a:gd name="connsiteY1" fmla="*/ 0 h 230040"/>
                  <a:gd name="connsiteX2" fmla="*/ 0 w 10000"/>
                  <a:gd name="connsiteY2" fmla="*/ 0 h 230040"/>
                  <a:gd name="connsiteX0" fmla="*/ 10000 w 10000"/>
                  <a:gd name="connsiteY0" fmla="*/ 10000 h 343711"/>
                  <a:gd name="connsiteX1" fmla="*/ 0 w 10000"/>
                  <a:gd name="connsiteY1" fmla="*/ 0 h 343711"/>
                  <a:gd name="connsiteX2" fmla="*/ 0 w 10000"/>
                  <a:gd name="connsiteY2" fmla="*/ 0 h 343711"/>
                  <a:gd name="connsiteX0" fmla="*/ 10000 w 10000"/>
                  <a:gd name="connsiteY0" fmla="*/ 10000 h 320275"/>
                  <a:gd name="connsiteX1" fmla="*/ 0 w 10000"/>
                  <a:gd name="connsiteY1" fmla="*/ 0 h 320275"/>
                  <a:gd name="connsiteX2" fmla="*/ 0 w 10000"/>
                  <a:gd name="connsiteY2" fmla="*/ 0 h 32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0275">
                    <a:moveTo>
                      <a:pt x="10000" y="10000"/>
                    </a:moveTo>
                    <a:cubicBezTo>
                      <a:pt x="8667" y="396710"/>
                      <a:pt x="2274" y="453379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083441A4-6353-4951-B69A-F865E2FD90C4}"/>
                </a:ext>
              </a:extLst>
            </p:cNvPr>
            <p:cNvGrpSpPr/>
            <p:nvPr/>
          </p:nvGrpSpPr>
          <p:grpSpPr>
            <a:xfrm flipH="1">
              <a:off x="2782040" y="2798946"/>
              <a:ext cx="612609" cy="448444"/>
              <a:chOff x="4256408" y="2802457"/>
              <a:chExt cx="612609" cy="448444"/>
            </a:xfrm>
            <a:solidFill>
              <a:schemeClr val="tx1"/>
            </a:solidFill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53144D32-8248-4A1B-A894-B0ED2598EACB}"/>
                  </a:ext>
                </a:extLst>
              </p:cNvPr>
              <p:cNvSpPr/>
              <p:nvPr/>
            </p:nvSpPr>
            <p:spPr>
              <a:xfrm rot="2538342">
                <a:off x="4256408" y="2802457"/>
                <a:ext cx="612609" cy="4484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4D3A0A59-07F8-4817-8728-4C96B24821DB}"/>
                  </a:ext>
                </a:extLst>
              </p:cNvPr>
              <p:cNvSpPr/>
              <p:nvPr/>
            </p:nvSpPr>
            <p:spPr>
              <a:xfrm rot="19402940" flipH="1">
                <a:off x="4357805" y="2812285"/>
                <a:ext cx="79165" cy="5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932EF6B5-18F8-441B-A803-4B590292BC7C}"/>
                  </a:ext>
                </a:extLst>
              </p:cNvPr>
              <p:cNvSpPr/>
              <p:nvPr/>
            </p:nvSpPr>
            <p:spPr>
              <a:xfrm rot="3698746">
                <a:off x="4302313" y="2935252"/>
                <a:ext cx="190151" cy="1391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4-16_22-11-18">
            <a:hlinkClick r:id="" action="ppaction://media"/>
            <a:extLst>
              <a:ext uri="{FF2B5EF4-FFF2-40B4-BE49-F238E27FC236}">
                <a16:creationId xmlns:a16="http://schemas.microsoft.com/office/drawing/2014/main" id="{CC5A685C-B145-41C8-8C18-F06655521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4344" y="2873544"/>
            <a:ext cx="609600" cy="609600"/>
          </a:xfrm>
          <a:prstGeom prst="rect">
            <a:avLst/>
          </a:prstGeom>
        </p:spPr>
      </p:pic>
      <p:pic>
        <p:nvPicPr>
          <p:cNvPr id="551" name="1sec">
            <a:hlinkClick r:id="" action="ppaction://media"/>
            <a:extLst>
              <a:ext uri="{FF2B5EF4-FFF2-40B4-BE49-F238E27FC236}">
                <a16:creationId xmlns:a16="http://schemas.microsoft.com/office/drawing/2014/main" id="{1B4C0E57-1B47-469B-A708-BFCFB5439BC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95235" y="2916369"/>
            <a:ext cx="609600" cy="609600"/>
          </a:xfrm>
          <a:prstGeom prst="rect">
            <a:avLst/>
          </a:prstGeom>
        </p:spPr>
      </p:pic>
      <p:pic>
        <p:nvPicPr>
          <p:cNvPr id="555" name="ttsMP3.com_VoiceText_2025-4-16_22-24-51">
            <a:hlinkClick r:id="" action="ppaction://media"/>
            <a:extLst>
              <a:ext uri="{FF2B5EF4-FFF2-40B4-BE49-F238E27FC236}">
                <a16:creationId xmlns:a16="http://schemas.microsoft.com/office/drawing/2014/main" id="{ACCE2E88-0992-496B-9DE9-4C77168E887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42144" y="2842069"/>
            <a:ext cx="609600" cy="609600"/>
          </a:xfrm>
          <a:prstGeom prst="rect">
            <a:avLst/>
          </a:prstGeom>
        </p:spPr>
      </p:pic>
      <p:pic>
        <p:nvPicPr>
          <p:cNvPr id="556" name="1sec">
            <a:hlinkClick r:id="" action="ppaction://media"/>
            <a:extLst>
              <a:ext uri="{FF2B5EF4-FFF2-40B4-BE49-F238E27FC236}">
                <a16:creationId xmlns:a16="http://schemas.microsoft.com/office/drawing/2014/main" id="{85C48C9B-2D82-42F4-B9A0-3843555C337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42216" y="2874675"/>
            <a:ext cx="609600" cy="609600"/>
          </a:xfrm>
          <a:prstGeom prst="rect">
            <a:avLst/>
          </a:prstGeom>
        </p:spPr>
      </p:pic>
      <p:pic>
        <p:nvPicPr>
          <p:cNvPr id="557" name="1sec">
            <a:hlinkClick r:id="" action="ppaction://media"/>
            <a:extLst>
              <a:ext uri="{FF2B5EF4-FFF2-40B4-BE49-F238E27FC236}">
                <a16:creationId xmlns:a16="http://schemas.microsoft.com/office/drawing/2014/main" id="{D0AF65E3-1274-490E-81AA-0F27D01559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54569" y="2804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5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4" fill="hold"/>
                                        <p:tgtEl>
                                          <p:spTgt spid="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47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5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2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44</Words>
  <Application>Microsoft Office PowerPoint</Application>
  <PresentationFormat>Widescreen</PresentationFormat>
  <Paragraphs>44</Paragraphs>
  <Slides>10</Slides>
  <Notes>0</Notes>
  <HiddenSlides>0</HiddenSlides>
  <MMClips>48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210</cp:revision>
  <dcterms:created xsi:type="dcterms:W3CDTF">2025-03-23T20:14:13Z</dcterms:created>
  <dcterms:modified xsi:type="dcterms:W3CDTF">2025-04-16T19:57:50Z</dcterms:modified>
</cp:coreProperties>
</file>